
<file path=[Content_Types].xml><?xml version="1.0" encoding="utf-8"?>
<Types xmlns="http://schemas.openxmlformats.org/package/2006/content-types">
  <Default Extension="jpeg" ContentType="image/jpeg"/>
  <Default Extension="mp3" ContentType="audio/mpeg"/>
  <Default Extension="mp4" ContentType="video/mp4"/>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 id="2147483660" r:id="rId2"/>
    <p:sldMasterId id="2147483672" r:id="rId3"/>
  </p:sldMasterIdLst>
  <p:notesMasterIdLst>
    <p:notesMasterId r:id="rId16"/>
  </p:notesMasterIdLst>
  <p:sldIdLst>
    <p:sldId id="456" r:id="rId4"/>
    <p:sldId id="457" r:id="rId5"/>
    <p:sldId id="440" r:id="rId6"/>
    <p:sldId id="441" r:id="rId7"/>
    <p:sldId id="442" r:id="rId8"/>
    <p:sldId id="511" r:id="rId9"/>
    <p:sldId id="512" r:id="rId10"/>
    <p:sldId id="513" r:id="rId11"/>
    <p:sldId id="514" r:id="rId12"/>
    <p:sldId id="505" r:id="rId13"/>
    <p:sldId id="515" r:id="rId14"/>
    <p:sldId id="516" r:id="rId1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86">
          <p15:clr>
            <a:srgbClr val="A4A3A4"/>
          </p15:clr>
        </p15:guide>
        <p15:guide id="2" pos="3848">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765" autoAdjust="0"/>
    <p:restoredTop sz="94660"/>
  </p:normalViewPr>
  <p:slideViewPr>
    <p:cSldViewPr snapToGrid="0">
      <p:cViewPr varScale="1">
        <p:scale>
          <a:sx n="85" d="100"/>
          <a:sy n="85" d="100"/>
        </p:scale>
        <p:origin x="1488" y="60"/>
      </p:cViewPr>
      <p:guideLst>
        <p:guide orient="horz" pos="2186"/>
        <p:guide pos="3848"/>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viewProps" Target="viewProps.xml"/><Relationship Id="rId3" Type="http://schemas.openxmlformats.org/officeDocument/2006/relationships/slideMaster" Target="slideMasters/slideMaster3.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5" Type="http://schemas.openxmlformats.org/officeDocument/2006/relationships/slide" Target="slides/slide2.xml"/><Relationship Id="rId15" Type="http://schemas.openxmlformats.org/officeDocument/2006/relationships/slide" Target="slides/slide12.xml"/><Relationship Id="rId10" Type="http://schemas.openxmlformats.org/officeDocument/2006/relationships/slide" Target="slides/slide7.xml"/><Relationship Id="rId19" Type="http://schemas.openxmlformats.org/officeDocument/2006/relationships/theme" Target="theme/theme1.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B182B3CE-4B46-473B-9C95-D0D84A13758B}" type="datetimeFigureOut">
              <a:rPr lang="en-US" smtClean="0"/>
              <a:t>7/5/2023</a:t>
            </a:fld>
            <a:endParaRPr lang="en-US"/>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320ACEFB-C7C0-4BEC-BCFF-0419A0FF987C}" type="slidenum">
              <a:rPr lang="en-US" smtClean="0"/>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45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p>
        </p:txBody>
      </p:sp>
      <p:sp>
        <p:nvSpPr>
          <p:cNvPr id="4" name="Date Placeholder 3"/>
          <p:cNvSpPr>
            <a:spLocks noGrp="1"/>
          </p:cNvSpPr>
          <p:nvPr>
            <p:ph type="dt" sz="half" idx="10"/>
          </p:nvPr>
        </p:nvSpPr>
        <p:spPr/>
        <p:txBody>
          <a:bodyPr/>
          <a:lstStyle/>
          <a:p>
            <a:fld id="{5DF482EC-926D-4C5A-9790-48C7BDC6D9F0}" type="datetimeFigureOut">
              <a:rPr lang="en-US" smtClean="0">
                <a:solidFill>
                  <a:prstClr val="black">
                    <a:tint val="75000"/>
                  </a:prstClr>
                </a:solidFill>
              </a:rPr>
              <a:t>7/5/2023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24B8B373-8D77-4B1D-89C4-87E4A3F9FEF4}" type="slidenum">
              <a:rPr lang="en-US" smtClean="0">
                <a:solidFill>
                  <a:prstClr val="black">
                    <a:tint val="75000"/>
                  </a:prstClr>
                </a:solidFill>
              </a:rPr>
              <a:t>‹#›</a:t>
            </a:fld>
            <a:endParaRPr lang="en-US">
              <a:solidFill>
                <a:prstClr val="black">
                  <a:tint val="75000"/>
                </a:prstClr>
              </a:solidFill>
            </a:endParaRPr>
          </a:p>
        </p:txBody>
      </p:sp>
    </p:spTree>
  </p:cSld>
  <p:clrMapOvr>
    <a:masterClrMapping/>
  </p:clrMapOvr>
  <p:hf sldNum="0" hdr="0" ftr="0" dt="0"/>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DF482EC-926D-4C5A-9790-48C7BDC6D9F0}" type="datetimeFigureOut">
              <a:rPr lang="en-US" smtClean="0">
                <a:solidFill>
                  <a:prstClr val="black">
                    <a:tint val="75000"/>
                  </a:prstClr>
                </a:solidFill>
              </a:rPr>
              <a:t>7/5/2023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24B8B373-8D77-4B1D-89C4-87E4A3F9FEF4}" type="slidenum">
              <a:rPr lang="en-US" smtClean="0">
                <a:solidFill>
                  <a:prstClr val="black">
                    <a:tint val="75000"/>
                  </a:prstClr>
                </a:solidFill>
              </a:rPr>
              <a:t>‹#›</a:t>
            </a:fld>
            <a:endParaRPr lang="en-US">
              <a:solidFill>
                <a:prstClr val="black">
                  <a:tint val="75000"/>
                </a:prstClr>
              </a:solidFill>
            </a:endParaRPr>
          </a:p>
        </p:txBody>
      </p:sp>
    </p:spTree>
  </p:cSld>
  <p:clrMapOvr>
    <a:masterClrMapping/>
  </p:clrMapOvr>
  <p:hf sldNum="0"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8"/>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38"/>
            <a:ext cx="8070573"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DF482EC-926D-4C5A-9790-48C7BDC6D9F0}" type="datetimeFigureOut">
              <a:rPr lang="en-US" smtClean="0">
                <a:solidFill>
                  <a:prstClr val="black">
                    <a:tint val="75000"/>
                  </a:prstClr>
                </a:solidFill>
              </a:rPr>
              <a:t>7/5/2023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24B8B373-8D77-4B1D-89C4-87E4A3F9FEF4}" type="slidenum">
              <a:rPr lang="en-US" smtClean="0">
                <a:solidFill>
                  <a:prstClr val="black">
                    <a:tint val="75000"/>
                  </a:prstClr>
                </a:solidFill>
              </a:rPr>
              <a:t>‹#›</a:t>
            </a:fld>
            <a:endParaRPr lang="en-US">
              <a:solidFill>
                <a:prstClr val="black">
                  <a:tint val="75000"/>
                </a:prstClr>
              </a:solidFill>
            </a:endParaRPr>
          </a:p>
        </p:txBody>
      </p:sp>
    </p:spTree>
  </p:cSld>
  <p:clrMapOvr>
    <a:masterClrMapping/>
  </p:clrMapOvr>
  <p:hf sldNum="0" hdr="0" ftr="0" dt="0"/>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5DF482EC-926D-4C5A-9790-48C7BDC6D9F0}" type="datetimeFigureOut">
              <a:rPr lang="en-US" smtClean="0"/>
              <a:t>7/5/2023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4B8B373-8D77-4B1D-89C4-87E4A3F9FEF4}" type="slidenum">
              <a:rPr lang="en-US" smtClean="0"/>
              <a:t>‹#›</a:t>
            </a:fld>
            <a:endParaRPr lang="en-US"/>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DF482EC-926D-4C5A-9790-48C7BDC6D9F0}" type="datetimeFigureOut">
              <a:rPr lang="en-US" smtClean="0"/>
              <a:t>7/5/2023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4B8B373-8D77-4B1D-89C4-87E4A3F9FEF4}" type="slidenum">
              <a:rPr lang="en-US" smtClean="0"/>
              <a:t>‹#›</a:t>
            </a:fld>
            <a:endParaRPr lang="en-US"/>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DF482EC-926D-4C5A-9790-48C7BDC6D9F0}" type="datetimeFigureOut">
              <a:rPr lang="en-US" smtClean="0"/>
              <a:t>7/5/2023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4B8B373-8D77-4B1D-89C4-87E4A3F9FEF4}" type="slidenum">
              <a:rPr lang="en-US" smtClean="0"/>
              <a:t>‹#›</a:t>
            </a:fld>
            <a:endParaRPr lang="en-US"/>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5DF482EC-926D-4C5A-9790-48C7BDC6D9F0}" type="datetimeFigureOut">
              <a:rPr lang="en-US" smtClean="0"/>
              <a:t>7/5/2023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4B8B373-8D77-4B1D-89C4-87E4A3F9FEF4}" type="slidenum">
              <a:rPr lang="en-US" smtClean="0"/>
              <a:t>‹#›</a:t>
            </a:fld>
            <a:endParaRPr lang="en-US"/>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5DF482EC-926D-4C5A-9790-48C7BDC6D9F0}" type="datetimeFigureOut">
              <a:rPr lang="en-US" smtClean="0"/>
              <a:t>7/5/2023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24B8B373-8D77-4B1D-89C4-87E4A3F9FEF4}" type="slidenum">
              <a:rPr lang="en-US" smtClean="0"/>
              <a:t>‹#›</a:t>
            </a:fld>
            <a:endParaRPr lang="en-US"/>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5DF482EC-926D-4C5A-9790-48C7BDC6D9F0}" type="datetimeFigureOut">
              <a:rPr lang="en-US" smtClean="0"/>
              <a:t>7/5/2023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24B8B373-8D77-4B1D-89C4-87E4A3F9FEF4}" type="slidenum">
              <a:rPr lang="en-US" smtClean="0"/>
              <a:t>‹#›</a:t>
            </a:fld>
            <a:endParaRPr lang="en-US"/>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DF482EC-926D-4C5A-9790-48C7BDC6D9F0}" type="datetimeFigureOut">
              <a:rPr lang="en-US" smtClean="0"/>
              <a:t>7/5/2023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24B8B373-8D77-4B1D-89C4-87E4A3F9FEF4}" type="slidenum">
              <a:rPr lang="en-US" smtClean="0"/>
              <a:t>‹#›</a:t>
            </a:fld>
            <a:endParaRPr lang="en-US"/>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5DF482EC-926D-4C5A-9790-48C7BDC6D9F0}" type="datetimeFigureOut">
              <a:rPr lang="en-US" smtClean="0"/>
              <a:t>7/5/2023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4B8B373-8D77-4B1D-89C4-87E4A3F9FEF4}" type="slidenum">
              <a:rPr lang="en-US" smtClean="0"/>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DF482EC-926D-4C5A-9790-48C7BDC6D9F0}" type="datetimeFigureOut">
              <a:rPr lang="en-US" smtClean="0">
                <a:solidFill>
                  <a:prstClr val="black">
                    <a:tint val="75000"/>
                  </a:prstClr>
                </a:solidFill>
              </a:rPr>
              <a:t>7/5/2023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24B8B373-8D77-4B1D-89C4-87E4A3F9FEF4}" type="slidenum">
              <a:rPr lang="en-US" smtClean="0">
                <a:solidFill>
                  <a:prstClr val="black">
                    <a:tint val="75000"/>
                  </a:prstClr>
                </a:solidFill>
              </a:rPr>
              <a:t>‹#›</a:t>
            </a:fld>
            <a:endParaRPr lang="en-US">
              <a:solidFill>
                <a:prstClr val="black">
                  <a:tint val="75000"/>
                </a:prstClr>
              </a:solidFill>
            </a:endParaRPr>
          </a:p>
        </p:txBody>
      </p:sp>
    </p:spTree>
  </p:cSld>
  <p:clrMapOvr>
    <a:masterClrMapping/>
  </p:clrMapOvr>
  <p:hf sldNum="0" hdr="0" ftr="0" dt="0"/>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5DF482EC-926D-4C5A-9790-48C7BDC6D9F0}" type="datetimeFigureOut">
              <a:rPr lang="en-US" smtClean="0"/>
              <a:t>7/5/2023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4B8B373-8D77-4B1D-89C4-87E4A3F9FEF4}" type="slidenum">
              <a:rPr lang="en-US" smtClean="0"/>
              <a:t>‹#›</a:t>
            </a:fld>
            <a:endParaRPr lang="en-US"/>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DF482EC-926D-4C5A-9790-48C7BDC6D9F0}" type="datetimeFigureOut">
              <a:rPr lang="en-US" smtClean="0"/>
              <a:t>7/5/2023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4B8B373-8D77-4B1D-89C4-87E4A3F9FEF4}" type="slidenum">
              <a:rPr lang="en-US" smtClean="0"/>
              <a:t>‹#›</a:t>
            </a:fld>
            <a:endParaRPr lang="en-US"/>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DF482EC-926D-4C5A-9790-48C7BDC6D9F0}" type="datetimeFigureOut">
              <a:rPr lang="en-US" smtClean="0"/>
              <a:t>7/5/2023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4B8B373-8D77-4B1D-89C4-87E4A3F9FEF4}" type="slidenum">
              <a:rPr lang="en-US" smtClean="0"/>
              <a:t>‹#›</a:t>
            </a:fld>
            <a:endParaRPr lang="en-US"/>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1" name="Rectangle 10"/>
          <p:cNvSpPr/>
          <p:nvPr/>
        </p:nvSpPr>
        <p:spPr>
          <a:xfrm>
            <a:off x="0" y="3866920"/>
            <a:ext cx="12192000" cy="2991080"/>
          </a:xfrm>
          <a:prstGeom prst="rect">
            <a:avLst/>
          </a:prstGeom>
          <a:gradFill>
            <a:gsLst>
              <a:gs pos="0">
                <a:schemeClr val="bg1">
                  <a:alpha val="91000"/>
                </a:schemeClr>
              </a:gs>
              <a:gs pos="37000">
                <a:schemeClr val="bg1">
                  <a:alpha val="76000"/>
                </a:schemeClr>
              </a:gs>
              <a:gs pos="100000">
                <a:schemeClr val="bg2">
                  <a:alpha val="79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p:nvPr/>
        </p:nvSpPr>
        <p:spPr>
          <a:xfrm>
            <a:off x="0" y="0"/>
            <a:ext cx="12192000" cy="3866920"/>
          </a:xfrm>
          <a:prstGeom prst="rect">
            <a:avLst/>
          </a:prstGeom>
          <a:gradFill flip="none" rotWithShape="1">
            <a:gsLst>
              <a:gs pos="0">
                <a:schemeClr val="bg1">
                  <a:alpha val="89000"/>
                </a:schemeClr>
              </a:gs>
              <a:gs pos="48000">
                <a:schemeClr val="bg1">
                  <a:alpha val="62000"/>
                </a:schemeClr>
              </a:gs>
              <a:gs pos="100000">
                <a:schemeClr val="bg2">
                  <a:alpha val="79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Rectangle 12"/>
          <p:cNvSpPr/>
          <p:nvPr/>
        </p:nvSpPr>
        <p:spPr>
          <a:xfrm>
            <a:off x="0" y="2652311"/>
            <a:ext cx="12192000" cy="22860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Oval 13"/>
          <p:cNvSpPr/>
          <p:nvPr/>
        </p:nvSpPr>
        <p:spPr>
          <a:xfrm>
            <a:off x="0" y="1600200"/>
            <a:ext cx="12192000" cy="5105400"/>
          </a:xfrm>
          <a:prstGeom prst="ellipse">
            <a:avLst/>
          </a:prstGeom>
          <a:gradFill flip="none" rotWithShape="1">
            <a:gsLst>
              <a:gs pos="0">
                <a:schemeClr val="bg1"/>
              </a:gs>
              <a:gs pos="54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Subtitle 2"/>
          <p:cNvSpPr>
            <a:spLocks noGrp="1"/>
          </p:cNvSpPr>
          <p:nvPr>
            <p:ph type="subTitle" idx="1"/>
          </p:nvPr>
        </p:nvSpPr>
        <p:spPr>
          <a:xfrm>
            <a:off x="1965060" y="5052545"/>
            <a:ext cx="7516013" cy="882119"/>
          </a:xfrm>
        </p:spPr>
        <p:txBody>
          <a:bodyPr>
            <a:normAutofit/>
          </a:bodyPr>
          <a:lstStyle>
            <a:lvl1pPr marL="0" indent="0" algn="l">
              <a:buNone/>
              <a:defRPr sz="22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91CF9CB7-831C-4E79-9B25-85EFFA48F11F}" type="datetimeFigureOut">
              <a:rPr lang="en-US" smtClean="0">
                <a:solidFill>
                  <a:prstClr val="black">
                    <a:tint val="75000"/>
                  </a:prstClr>
                </a:solidFill>
              </a:rPr>
              <a:t>7/5/2023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3BC93E3B-233E-4A6A-994D-7BF2731AB9B9}" type="slidenum">
              <a:rPr lang="en-US" smtClean="0">
                <a:solidFill>
                  <a:prstClr val="black">
                    <a:tint val="75000"/>
                  </a:prstClr>
                </a:solidFill>
              </a:rPr>
              <a:t>‹#›</a:t>
            </a:fld>
            <a:endParaRPr lang="en-US">
              <a:solidFill>
                <a:prstClr val="black">
                  <a:tint val="75000"/>
                </a:prstClr>
              </a:solidFill>
            </a:endParaRPr>
          </a:p>
        </p:txBody>
      </p:sp>
      <p:sp>
        <p:nvSpPr>
          <p:cNvPr id="2" name="Title 1"/>
          <p:cNvSpPr>
            <a:spLocks noGrp="1"/>
          </p:cNvSpPr>
          <p:nvPr>
            <p:ph type="ctrTitle"/>
          </p:nvPr>
        </p:nvSpPr>
        <p:spPr>
          <a:xfrm>
            <a:off x="1090108" y="3132290"/>
            <a:ext cx="9567135" cy="1793167"/>
          </a:xfrm>
          <a:effectLst/>
        </p:spPr>
        <p:txBody>
          <a:bodyPr>
            <a:noAutofit/>
          </a:bodyPr>
          <a:lstStyle>
            <a:lvl1pPr marL="640080" indent="-457200" algn="l">
              <a:defRPr sz="5400"/>
            </a:lvl1pPr>
          </a:lstStyle>
          <a:p>
            <a:r>
              <a:rPr lang="en-US"/>
              <a:t>Click to edit Master title style</a:t>
            </a:r>
            <a:endParaRPr lang="en-US" dirty="0"/>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91CF9CB7-831C-4E79-9B25-85EFFA48F11F}" type="datetimeFigureOut">
              <a:rPr lang="en-US" smtClean="0">
                <a:solidFill>
                  <a:prstClr val="black">
                    <a:tint val="75000"/>
                  </a:prstClr>
                </a:solidFill>
              </a:rPr>
              <a:t>7/5/2023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3BC93E3B-233E-4A6A-994D-7BF2731AB9B9}" type="slidenum">
              <a:rPr lang="en-US" smtClean="0">
                <a:solidFill>
                  <a:prstClr val="black">
                    <a:tint val="75000"/>
                  </a:prstClr>
                </a:solidFill>
              </a:rPr>
              <a:t>‹#›</a:t>
            </a:fld>
            <a:endParaRPr lang="en-US">
              <a:solidFill>
                <a:prstClr val="black">
                  <a:tint val="75000"/>
                </a:prstClr>
              </a:solidFill>
            </a:endParaRPr>
          </a:p>
        </p:txBody>
      </p:sp>
      <p:sp>
        <p:nvSpPr>
          <p:cNvPr id="8" name="Title 7"/>
          <p:cNvSpPr>
            <a:spLocks noGrp="1"/>
          </p:cNvSpPr>
          <p:nvPr>
            <p:ph type="title"/>
          </p:nvPr>
        </p:nvSpPr>
        <p:spPr/>
        <p:txBody>
          <a:bodyPr/>
          <a:lstStyle/>
          <a:p>
            <a:r>
              <a:rPr lang="en-US"/>
              <a:t>Click to edit Master title style</a:t>
            </a:r>
          </a:p>
        </p:txBody>
      </p:sp>
      <p:sp>
        <p:nvSpPr>
          <p:cNvPr id="10" name="Content Placeholder 9"/>
          <p:cNvSpPr>
            <a:spLocks noGrp="1"/>
          </p:cNvSpPr>
          <p:nvPr>
            <p:ph sz="quarter" idx="13"/>
          </p:nvPr>
        </p:nvSpPr>
        <p:spPr>
          <a:xfrm>
            <a:off x="1524000" y="731520"/>
            <a:ext cx="8534400" cy="347472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7" name="Rectangle 6"/>
          <p:cNvSpPr/>
          <p:nvPr/>
        </p:nvSpPr>
        <p:spPr>
          <a:xfrm>
            <a:off x="0" y="3866920"/>
            <a:ext cx="12192000" cy="2991080"/>
          </a:xfrm>
          <a:prstGeom prst="rect">
            <a:avLst/>
          </a:prstGeom>
          <a:gradFill>
            <a:gsLst>
              <a:gs pos="0">
                <a:schemeClr val="bg1">
                  <a:alpha val="92000"/>
                </a:schemeClr>
              </a:gs>
              <a:gs pos="37000">
                <a:schemeClr val="bg1">
                  <a:alpha val="77000"/>
                </a:schemeClr>
              </a:gs>
              <a:gs pos="100000">
                <a:schemeClr val="bg2">
                  <a:alpha val="80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0" y="0"/>
            <a:ext cx="12192000" cy="3866920"/>
          </a:xfrm>
          <a:prstGeom prst="rect">
            <a:avLst/>
          </a:prstGeom>
          <a:gradFill flip="none" rotWithShape="1">
            <a:gsLst>
              <a:gs pos="0">
                <a:schemeClr val="bg1">
                  <a:alpha val="90000"/>
                </a:schemeClr>
              </a:gs>
              <a:gs pos="48000">
                <a:schemeClr val="bg1">
                  <a:alpha val="63000"/>
                </a:schemeClr>
              </a:gs>
              <a:gs pos="100000">
                <a:schemeClr val="bg2">
                  <a:alpha val="80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Rectangle 8"/>
          <p:cNvSpPr/>
          <p:nvPr/>
        </p:nvSpPr>
        <p:spPr>
          <a:xfrm>
            <a:off x="0" y="2652311"/>
            <a:ext cx="12192000" cy="22860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p:cNvSpPr/>
          <p:nvPr/>
        </p:nvSpPr>
        <p:spPr>
          <a:xfrm>
            <a:off x="0" y="1600200"/>
            <a:ext cx="12192000" cy="5105400"/>
          </a:xfrm>
          <a:prstGeom prst="ellipse">
            <a:avLst/>
          </a:prstGeom>
          <a:gradFill flip="none" rotWithShape="1">
            <a:gsLst>
              <a:gs pos="0">
                <a:schemeClr val="bg1"/>
              </a:gs>
              <a:gs pos="54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2710927" y="2172648"/>
            <a:ext cx="7955555" cy="2423346"/>
          </a:xfrm>
          <a:effectLst/>
        </p:spPr>
        <p:txBody>
          <a:bodyPr anchor="b"/>
          <a:lstStyle>
            <a:lvl1pPr algn="r">
              <a:defRPr sz="4600" b="1" cap="none" baseline="0"/>
            </a:lvl1pPr>
          </a:lstStyle>
          <a:p>
            <a:r>
              <a:rPr lang="en-US"/>
              <a:t>Click to edit Master title style</a:t>
            </a:r>
            <a:endParaRPr lang="en-US" dirty="0"/>
          </a:p>
        </p:txBody>
      </p:sp>
      <p:sp>
        <p:nvSpPr>
          <p:cNvPr id="3" name="Text Placeholder 2"/>
          <p:cNvSpPr>
            <a:spLocks noGrp="1"/>
          </p:cNvSpPr>
          <p:nvPr>
            <p:ph type="body" idx="1"/>
          </p:nvPr>
        </p:nvSpPr>
        <p:spPr>
          <a:xfrm>
            <a:off x="2696584" y="4607511"/>
            <a:ext cx="7960659" cy="835460"/>
          </a:xfrm>
        </p:spPr>
        <p:txBody>
          <a:bodyPr anchor="t"/>
          <a:lstStyle>
            <a:lvl1pPr marL="0" indent="0" algn="r">
              <a:buNone/>
              <a:defRPr sz="20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91CF9CB7-831C-4E79-9B25-85EFFA48F11F}" type="datetimeFigureOut">
              <a:rPr lang="en-US" smtClean="0">
                <a:solidFill>
                  <a:prstClr val="black">
                    <a:tint val="75000"/>
                  </a:prstClr>
                </a:solidFill>
              </a:rPr>
              <a:t>7/5/2023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3BC93E3B-233E-4A6A-994D-7BF2731AB9B9}" type="slidenum">
              <a:rPr lang="en-US" smtClean="0">
                <a:solidFill>
                  <a:prstClr val="black">
                    <a:tint val="75000"/>
                  </a:prstClr>
                </a:solidFill>
              </a:rPr>
              <a:t>‹#›</a:t>
            </a:fld>
            <a:endParaRPr lang="en-US">
              <a:solidFill>
                <a:prstClr val="black">
                  <a:tint val="75000"/>
                </a:prstClr>
              </a:solidFill>
            </a:endParaRPr>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fld id="{91CF9CB7-831C-4E79-9B25-85EFFA48F11F}" type="datetimeFigureOut">
              <a:rPr lang="en-US" smtClean="0">
                <a:solidFill>
                  <a:prstClr val="black">
                    <a:tint val="75000"/>
                  </a:prstClr>
                </a:solidFill>
              </a:rPr>
              <a:t>7/5/2023</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3BC93E3B-233E-4A6A-994D-7BF2731AB9B9}" type="slidenum">
              <a:rPr lang="en-US" smtClean="0">
                <a:solidFill>
                  <a:prstClr val="black">
                    <a:tint val="75000"/>
                  </a:prstClr>
                </a:solidFill>
              </a:rPr>
              <a:t>‹#›</a:t>
            </a:fld>
            <a:endParaRPr lang="en-US">
              <a:solidFill>
                <a:prstClr val="black">
                  <a:tint val="75000"/>
                </a:prstClr>
              </a:solidFill>
            </a:endParaRPr>
          </a:p>
        </p:txBody>
      </p:sp>
      <p:sp>
        <p:nvSpPr>
          <p:cNvPr id="8" name="Title 7"/>
          <p:cNvSpPr>
            <a:spLocks noGrp="1"/>
          </p:cNvSpPr>
          <p:nvPr>
            <p:ph type="title"/>
          </p:nvPr>
        </p:nvSpPr>
        <p:spPr/>
        <p:txBody>
          <a:bodyPr/>
          <a:lstStyle/>
          <a:p>
            <a:r>
              <a:rPr lang="en-US"/>
              <a:t>Click to edit Master title style</a:t>
            </a:r>
          </a:p>
        </p:txBody>
      </p:sp>
      <p:sp>
        <p:nvSpPr>
          <p:cNvPr id="9" name="Content Placeholder 8"/>
          <p:cNvSpPr>
            <a:spLocks noGrp="1"/>
          </p:cNvSpPr>
          <p:nvPr>
            <p:ph sz="quarter" idx="13"/>
          </p:nvPr>
        </p:nvSpPr>
        <p:spPr>
          <a:xfrm>
            <a:off x="1523999" y="731519"/>
            <a:ext cx="4462272" cy="347472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Content Placeholder 10"/>
          <p:cNvSpPr>
            <a:spLocks noGrp="1"/>
          </p:cNvSpPr>
          <p:nvPr>
            <p:ph sz="quarter" idx="14"/>
          </p:nvPr>
        </p:nvSpPr>
        <p:spPr>
          <a:xfrm>
            <a:off x="6193536" y="731520"/>
            <a:ext cx="4462272" cy="347472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524000" y="731520"/>
            <a:ext cx="4462272" cy="639762"/>
          </a:xfrm>
        </p:spPr>
        <p:txBody>
          <a:bodyPr anchor="b">
            <a:noAutofit/>
          </a:bodyPr>
          <a:lstStyle>
            <a:lvl1pPr marL="0" indent="0" algn="ctr">
              <a:buNone/>
              <a:defRPr lang="en-US" sz="2400" b="1" i="0" kern="1200" dirty="0" smtClean="0">
                <a:gradFill>
                  <a:gsLst>
                    <a:gs pos="0">
                      <a:schemeClr val="tx1"/>
                    </a:gs>
                    <a:gs pos="40000">
                      <a:schemeClr val="tx1">
                        <a:lumMod val="75000"/>
                        <a:lumOff val="25000"/>
                      </a:schemeClr>
                    </a:gs>
                    <a:gs pos="100000">
                      <a:schemeClr val="tx2">
                        <a:alpha val="65000"/>
                      </a:schemeClr>
                    </a:gs>
                  </a:gsLst>
                  <a:lin ang="5400000" scaled="0"/>
                </a:gradFill>
                <a:effectLst/>
                <a:latin typeface="+mj-lt"/>
                <a:ea typeface="+mj-ea"/>
                <a:cs typeface="+mj-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541929" y="1400327"/>
            <a:ext cx="4462272" cy="2743200"/>
          </a:xfrm>
        </p:spPr>
        <p:txBody>
          <a:bodyPr>
            <a:normAutofit/>
          </a:bodyPr>
          <a:lstStyle>
            <a:lvl1pPr>
              <a:defRPr sz="18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96403" y="731520"/>
            <a:ext cx="4462272" cy="639762"/>
          </a:xfrm>
        </p:spPr>
        <p:txBody>
          <a:bodyPr anchor="b">
            <a:noAutofit/>
          </a:bodyPr>
          <a:lstStyle>
            <a:lvl1pPr marL="0" indent="0" algn="ctr">
              <a:buNone/>
              <a:defRPr lang="en-US" sz="2400" b="1" i="0" kern="1200" dirty="0" smtClean="0">
                <a:gradFill>
                  <a:gsLst>
                    <a:gs pos="0">
                      <a:schemeClr val="tx1"/>
                    </a:gs>
                    <a:gs pos="40000">
                      <a:schemeClr val="tx1">
                        <a:lumMod val="75000"/>
                        <a:lumOff val="25000"/>
                      </a:schemeClr>
                    </a:gs>
                    <a:gs pos="100000">
                      <a:schemeClr val="tx2">
                        <a:alpha val="65000"/>
                      </a:schemeClr>
                    </a:gs>
                  </a:gsLst>
                  <a:lin ang="5400000" scaled="0"/>
                </a:gradFill>
                <a:effectLst/>
                <a:latin typeface="+mj-lt"/>
                <a:ea typeface="+mj-ea"/>
                <a:cs typeface="+mj-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ctr" defTabSz="914400" rtl="0" eaLnBrk="1" latinLnBrk="0" hangingPunct="1">
              <a:spcBef>
                <a:spcPct val="20000"/>
              </a:spcBef>
              <a:spcAft>
                <a:spcPts val="300"/>
              </a:spcAft>
              <a:buClr>
                <a:schemeClr val="accent6">
                  <a:lumMod val="75000"/>
                </a:schemeClr>
              </a:buClr>
              <a:buSzPct val="130000"/>
              <a:buFont typeface="Georgia" panose="02040502050405020303" pitchFamily="18" charset="0"/>
              <a:buNone/>
            </a:pPr>
            <a:r>
              <a:rPr lang="en-US"/>
              <a:t>Click to edit Master text styles</a:t>
            </a:r>
          </a:p>
        </p:txBody>
      </p:sp>
      <p:sp>
        <p:nvSpPr>
          <p:cNvPr id="6" name="Content Placeholder 5"/>
          <p:cNvSpPr>
            <a:spLocks noGrp="1"/>
          </p:cNvSpPr>
          <p:nvPr>
            <p:ph sz="quarter" idx="4"/>
          </p:nvPr>
        </p:nvSpPr>
        <p:spPr>
          <a:xfrm>
            <a:off x="6193367" y="1399032"/>
            <a:ext cx="4462272" cy="2743200"/>
          </a:xfrm>
        </p:spPr>
        <p:txBody>
          <a:bodyPr>
            <a:normAutofit/>
          </a:bodyPr>
          <a:lstStyle>
            <a:lvl1pPr>
              <a:defRPr sz="18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91CF9CB7-831C-4E79-9B25-85EFFA48F11F}" type="datetimeFigureOut">
              <a:rPr lang="en-US" smtClean="0">
                <a:solidFill>
                  <a:prstClr val="black">
                    <a:tint val="75000"/>
                  </a:prstClr>
                </a:solidFill>
              </a:rPr>
              <a:t>7/5/2023</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3BC93E3B-233E-4A6A-994D-7BF2731AB9B9}" type="slidenum">
              <a:rPr lang="en-US" smtClean="0">
                <a:solidFill>
                  <a:prstClr val="black">
                    <a:tint val="75000"/>
                  </a:prstClr>
                </a:solidFill>
              </a:rPr>
              <a:t>‹#›</a:t>
            </a:fld>
            <a:endParaRPr lang="en-US">
              <a:solidFill>
                <a:prstClr val="black">
                  <a:tint val="75000"/>
                </a:prstClr>
              </a:solidFill>
            </a:endParaRPr>
          </a:p>
        </p:txBody>
      </p:sp>
      <p:sp>
        <p:nvSpPr>
          <p:cNvPr id="10" name="Title 9"/>
          <p:cNvSpPr>
            <a:spLocks noGrp="1"/>
          </p:cNvSpPr>
          <p:nvPr>
            <p:ph type="title"/>
          </p:nvPr>
        </p:nvSpPr>
        <p:spPr/>
        <p:txBody>
          <a:bodyPr/>
          <a:lstStyle/>
          <a:p>
            <a:r>
              <a:rPr lang="en-US"/>
              <a:t>Click to edit Master title style</a:t>
            </a:r>
            <a:endParaRPr lang="en-US" dirty="0"/>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91CF9CB7-831C-4E79-9B25-85EFFA48F11F}" type="datetimeFigureOut">
              <a:rPr lang="en-US" smtClean="0">
                <a:solidFill>
                  <a:prstClr val="black">
                    <a:tint val="75000"/>
                  </a:prstClr>
                </a:solidFill>
              </a:rPr>
              <a:t>7/5/2023</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3BC93E3B-233E-4A6A-994D-7BF2731AB9B9}" type="slidenum">
              <a:rPr lang="en-US" smtClean="0">
                <a:solidFill>
                  <a:prstClr val="black">
                    <a:tint val="75000"/>
                  </a:prstClr>
                </a:solidFill>
              </a:rPr>
              <a:t>‹#›</a:t>
            </a:fld>
            <a:endParaRPr lang="en-US">
              <a:solidFill>
                <a:prstClr val="black">
                  <a:tint val="75000"/>
                </a:prstClr>
              </a:solidFill>
            </a:endParaRPr>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1CF9CB7-831C-4E79-9B25-85EFFA48F11F}" type="datetimeFigureOut">
              <a:rPr lang="en-US" smtClean="0">
                <a:solidFill>
                  <a:prstClr val="black">
                    <a:tint val="75000"/>
                  </a:prstClr>
                </a:solidFill>
              </a:rPr>
              <a:t>7/5/2023</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3BC93E3B-233E-4A6A-994D-7BF2731AB9B9}" type="slidenum">
              <a:rPr lang="en-US" smtClean="0">
                <a:solidFill>
                  <a:prstClr val="black">
                    <a:tint val="75000"/>
                  </a:prstClr>
                </a:solidFill>
              </a:rPr>
              <a:t>‹#›</a:t>
            </a:fld>
            <a:endParaRPr lang="en-US">
              <a:solidFill>
                <a:prstClr val="black">
                  <a:tint val="75000"/>
                </a:prstClr>
              </a:solidFill>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1" y="1709738"/>
            <a:ext cx="10515600" cy="2852737"/>
          </a:xfrm>
        </p:spPr>
        <p:txBody>
          <a:bodyPr anchor="b"/>
          <a:lstStyle>
            <a:lvl1pPr>
              <a:defRPr sz="4500"/>
            </a:lvl1pPr>
          </a:lstStyle>
          <a:p>
            <a:r>
              <a:rPr lang="en-US"/>
              <a:t>Click to edit Master title style</a:t>
            </a:r>
          </a:p>
        </p:txBody>
      </p:sp>
      <p:sp>
        <p:nvSpPr>
          <p:cNvPr id="3" name="Text Placeholder 2"/>
          <p:cNvSpPr>
            <a:spLocks noGrp="1"/>
          </p:cNvSpPr>
          <p:nvPr>
            <p:ph type="body" idx="1"/>
          </p:nvPr>
        </p:nvSpPr>
        <p:spPr>
          <a:xfrm>
            <a:off x="831851" y="4589463"/>
            <a:ext cx="105156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DF482EC-926D-4C5A-9790-48C7BDC6D9F0}" type="datetimeFigureOut">
              <a:rPr lang="en-US" smtClean="0">
                <a:solidFill>
                  <a:prstClr val="black">
                    <a:tint val="75000"/>
                  </a:prstClr>
                </a:solidFill>
              </a:rPr>
              <a:t>7/5/2023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24B8B373-8D77-4B1D-89C4-87E4A3F9FEF4}" type="slidenum">
              <a:rPr lang="en-US" smtClean="0">
                <a:solidFill>
                  <a:prstClr val="black">
                    <a:tint val="75000"/>
                  </a:prstClr>
                </a:solidFill>
              </a:rPr>
              <a:t>‹#›</a:t>
            </a:fld>
            <a:endParaRPr lang="en-US">
              <a:solidFill>
                <a:prstClr val="black">
                  <a:tint val="75000"/>
                </a:prstClr>
              </a:solidFill>
            </a:endParaRPr>
          </a:p>
        </p:txBody>
      </p:sp>
    </p:spTree>
  </p:cSld>
  <p:clrMapOvr>
    <a:masterClrMapping/>
  </p:clrMapOvr>
  <p:hf sldNum="0" hdr="0" ftr="0" dt="0"/>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18793" y="2209800"/>
            <a:ext cx="4848113" cy="1258493"/>
          </a:xfrm>
          <a:effectLst/>
        </p:spPr>
        <p:txBody>
          <a:bodyPr anchor="b">
            <a:noAutofit/>
          </a:bodyPr>
          <a:lstStyle>
            <a:lvl1pPr marL="228600" indent="-228600" algn="l">
              <a:defRPr sz="2800" b="1">
                <a:effectLst/>
              </a:defRPr>
            </a:lvl1pPr>
          </a:lstStyle>
          <a:p>
            <a:r>
              <a:rPr lang="en-US"/>
              <a:t>Click to edit Master title style</a:t>
            </a:r>
            <a:endParaRPr lang="en-US" dirty="0"/>
          </a:p>
        </p:txBody>
      </p:sp>
      <p:sp>
        <p:nvSpPr>
          <p:cNvPr id="3" name="Content Placeholder 2"/>
          <p:cNvSpPr>
            <a:spLocks noGrp="1"/>
          </p:cNvSpPr>
          <p:nvPr>
            <p:ph idx="1"/>
          </p:nvPr>
        </p:nvSpPr>
        <p:spPr>
          <a:xfrm>
            <a:off x="6124687" y="731520"/>
            <a:ext cx="5356113" cy="4894730"/>
          </a:xfrm>
        </p:spPr>
        <p:txBody>
          <a:bodyPr anchor="ctr"/>
          <a:lstStyle>
            <a:lvl1pPr>
              <a:defRPr sz="2200"/>
            </a:lvl1pPr>
            <a:lvl2pPr>
              <a:defRPr sz="2000"/>
            </a:lvl2pPr>
            <a:lvl3pPr>
              <a:defRPr sz="1800"/>
            </a:lvl3pPr>
            <a:lvl4pPr>
              <a:defRPr sz="1600"/>
            </a:lvl4pPr>
            <a:lvl5pPr>
              <a:defRPr sz="14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434353" y="3497802"/>
            <a:ext cx="4518213" cy="2139518"/>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91CF9CB7-831C-4E79-9B25-85EFFA48F11F}" type="datetimeFigureOut">
              <a:rPr lang="en-US" smtClean="0">
                <a:solidFill>
                  <a:prstClr val="black">
                    <a:tint val="75000"/>
                  </a:prstClr>
                </a:solidFill>
              </a:rPr>
              <a:t>7/5/2023</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3BC93E3B-233E-4A6A-994D-7BF2731AB9B9}" type="slidenum">
              <a:rPr lang="en-US" smtClean="0">
                <a:solidFill>
                  <a:prstClr val="black">
                    <a:tint val="75000"/>
                  </a:prstClr>
                </a:solidFill>
              </a:rPr>
              <a:t>‹#›</a:t>
            </a:fld>
            <a:endParaRPr lang="en-US">
              <a:solidFill>
                <a:prstClr val="black">
                  <a:tint val="75000"/>
                </a:prstClr>
              </a:solidFill>
            </a:endParaRPr>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8" name="Rectangle 7"/>
          <p:cNvSpPr/>
          <p:nvPr/>
        </p:nvSpPr>
        <p:spPr>
          <a:xfrm>
            <a:off x="0" y="3866920"/>
            <a:ext cx="12192000" cy="2991080"/>
          </a:xfrm>
          <a:prstGeom prst="rect">
            <a:avLst/>
          </a:prstGeom>
          <a:gradFill>
            <a:gsLst>
              <a:gs pos="0">
                <a:schemeClr val="bg1">
                  <a:alpha val="92000"/>
                </a:schemeClr>
              </a:gs>
              <a:gs pos="37000">
                <a:schemeClr val="bg1">
                  <a:alpha val="77000"/>
                </a:schemeClr>
              </a:gs>
              <a:gs pos="100000">
                <a:schemeClr val="bg2">
                  <a:alpha val="80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p:nvSpPr>
        <p:spPr>
          <a:xfrm>
            <a:off x="0" y="0"/>
            <a:ext cx="12192000" cy="3866920"/>
          </a:xfrm>
          <a:prstGeom prst="rect">
            <a:avLst/>
          </a:prstGeom>
          <a:gradFill flip="none" rotWithShape="1">
            <a:gsLst>
              <a:gs pos="0">
                <a:schemeClr val="bg1">
                  <a:alpha val="90000"/>
                </a:schemeClr>
              </a:gs>
              <a:gs pos="48000">
                <a:schemeClr val="bg1">
                  <a:alpha val="63000"/>
                </a:schemeClr>
              </a:gs>
              <a:gs pos="100000">
                <a:schemeClr val="bg2">
                  <a:alpha val="80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Rectangle 9"/>
          <p:cNvSpPr/>
          <p:nvPr/>
        </p:nvSpPr>
        <p:spPr>
          <a:xfrm>
            <a:off x="0" y="2652311"/>
            <a:ext cx="12192000" cy="22860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p:cNvSpPr/>
          <p:nvPr/>
        </p:nvSpPr>
        <p:spPr>
          <a:xfrm>
            <a:off x="0" y="1600200"/>
            <a:ext cx="12192000" cy="5105400"/>
          </a:xfrm>
          <a:prstGeom prst="ellipse">
            <a:avLst/>
          </a:prstGeom>
          <a:gradFill flip="none" rotWithShape="1">
            <a:gsLst>
              <a:gs pos="0">
                <a:schemeClr val="bg1"/>
              </a:gs>
              <a:gs pos="54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Picture Placeholder 2"/>
          <p:cNvSpPr>
            <a:spLocks noGrp="1"/>
          </p:cNvSpPr>
          <p:nvPr>
            <p:ph type="pic" idx="1"/>
          </p:nvPr>
        </p:nvSpPr>
        <p:spPr>
          <a:xfrm>
            <a:off x="5966900" y="1143000"/>
            <a:ext cx="5486400" cy="3127806"/>
          </a:xfrm>
          <a:prstGeom prst="roundRect">
            <a:avLst>
              <a:gd name="adj" fmla="val 4230"/>
            </a:avLst>
          </a:prstGeom>
          <a:solidFill>
            <a:schemeClr val="bg2">
              <a:lumMod val="90000"/>
            </a:schemeClr>
          </a:solidFill>
          <a:effectLst>
            <a:reflection blurRad="4350" stA="23000" endA="300" endPos="28000" dir="5400000" sy="-100000" algn="bl" rotWithShape="0"/>
          </a:effectLst>
          <a:scene3d>
            <a:camera prst="perspectiveContrastingLeftFacing" fov="1800000">
              <a:rot lat="300000" lon="2100000" rev="0"/>
            </a:camera>
            <a:lightRig rig="balanced" dir="t"/>
          </a:scene3d>
          <a:sp3d>
            <a:bevelT w="50800" h="50800"/>
          </a:sp3d>
        </p:spPr>
        <p:txBody>
          <a:bodyPr>
            <a:normAutofit/>
            <a:flatTx/>
          </a:bodyPr>
          <a:lstStyle>
            <a:lvl1pPr marL="0" indent="0" algn="ctr">
              <a:buNone/>
              <a:defRPr sz="20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1170516" y="1010486"/>
            <a:ext cx="4925485" cy="2163020"/>
          </a:xfrm>
        </p:spPr>
        <p:txBody>
          <a:bodyPr anchor="b"/>
          <a:lstStyle>
            <a:lvl1pPr marL="182880" indent="-182880">
              <a:buFont typeface="Georgia" panose="02040502050405020303" pitchFamily="18" charset="0"/>
              <a:buChar char="*"/>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91CF9CB7-831C-4E79-9B25-85EFFA48F11F}" type="datetimeFigureOut">
              <a:rPr lang="en-US" smtClean="0">
                <a:solidFill>
                  <a:prstClr val="black">
                    <a:tint val="75000"/>
                  </a:prstClr>
                </a:solidFill>
              </a:rPr>
              <a:t>7/5/2023</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3BC93E3B-233E-4A6A-994D-7BF2731AB9B9}" type="slidenum">
              <a:rPr lang="en-US" smtClean="0">
                <a:solidFill>
                  <a:prstClr val="black">
                    <a:tint val="75000"/>
                  </a:prstClr>
                </a:solidFill>
              </a:rPr>
              <a:t>‹#›</a:t>
            </a:fld>
            <a:endParaRPr lang="en-US">
              <a:solidFill>
                <a:prstClr val="black">
                  <a:tint val="75000"/>
                </a:prstClr>
              </a:solidFill>
            </a:endParaRPr>
          </a:p>
        </p:txBody>
      </p:sp>
      <p:sp>
        <p:nvSpPr>
          <p:cNvPr id="2" name="Title 1"/>
          <p:cNvSpPr>
            <a:spLocks noGrp="1"/>
          </p:cNvSpPr>
          <p:nvPr>
            <p:ph type="title"/>
          </p:nvPr>
        </p:nvSpPr>
        <p:spPr>
          <a:xfrm>
            <a:off x="969691" y="4464421"/>
            <a:ext cx="8511384" cy="1143000"/>
          </a:xfrm>
        </p:spPr>
        <p:txBody>
          <a:bodyPr anchor="b">
            <a:noAutofit/>
          </a:bodyPr>
          <a:lstStyle>
            <a:lvl1pPr algn="l">
              <a:defRPr sz="4600" b="1"/>
            </a:lvl1pPr>
          </a:lstStyle>
          <a:p>
            <a:r>
              <a:rPr lang="en-US"/>
              <a:t>Click to edit Master title style</a:t>
            </a:r>
            <a:endParaRPr lang="en-US" dirty="0"/>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a:xfrm>
            <a:off x="2540000" y="731519"/>
            <a:ext cx="8534400" cy="347472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1CF9CB7-831C-4E79-9B25-85EFFA48F11F}" type="datetimeFigureOut">
              <a:rPr lang="en-US" smtClean="0">
                <a:solidFill>
                  <a:prstClr val="black">
                    <a:tint val="75000"/>
                  </a:prstClr>
                </a:solidFill>
              </a:rPr>
              <a:t>7/5/2023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3BC93E3B-233E-4A6A-994D-7BF2731AB9B9}" type="slidenum">
              <a:rPr lang="en-US" smtClean="0">
                <a:solidFill>
                  <a:prstClr val="black">
                    <a:tint val="75000"/>
                  </a:prstClr>
                </a:solidFill>
              </a:rPr>
              <a:t>‹#›</a:t>
            </a:fld>
            <a:endParaRPr lang="en-US">
              <a:solidFill>
                <a:prstClr val="black">
                  <a:tint val="75000"/>
                </a:prstClr>
              </a:solidFill>
            </a:endParaRPr>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538344" y="376517"/>
            <a:ext cx="2743200" cy="5238339"/>
          </a:xfrm>
          <a:effectLst/>
        </p:spPr>
        <p:txBody>
          <a:bodyPr vert="eaVert"/>
          <a:lstStyle>
            <a:lvl1pPr algn="l">
              <a:defRPr/>
            </a:lvl1pPr>
          </a:lstStyle>
          <a:p>
            <a:r>
              <a:rPr lang="en-US"/>
              <a:t>Click to edit Master title style</a:t>
            </a:r>
          </a:p>
        </p:txBody>
      </p:sp>
      <p:sp>
        <p:nvSpPr>
          <p:cNvPr id="3" name="Vertical Text Placeholder 2"/>
          <p:cNvSpPr>
            <a:spLocks noGrp="1"/>
          </p:cNvSpPr>
          <p:nvPr>
            <p:ph type="body" orient="vert" idx="1"/>
          </p:nvPr>
        </p:nvSpPr>
        <p:spPr>
          <a:xfrm>
            <a:off x="4432151" y="731519"/>
            <a:ext cx="6439049" cy="4894729"/>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91CF9CB7-831C-4E79-9B25-85EFFA48F11F}" type="datetimeFigureOut">
              <a:rPr lang="en-US" smtClean="0">
                <a:solidFill>
                  <a:prstClr val="black">
                    <a:tint val="75000"/>
                  </a:prstClr>
                </a:solidFill>
              </a:rPr>
              <a:t>7/5/2023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3BC93E3B-233E-4A6A-994D-7BF2731AB9B9}" type="slidenum">
              <a:rPr lang="en-US" smtClean="0">
                <a:solidFill>
                  <a:prstClr val="black">
                    <a:tint val="75000"/>
                  </a:prstClr>
                </a:solidFill>
              </a:rPr>
              <a:t>‹#›</a:t>
            </a:fld>
            <a:endParaRPr lang="en-US">
              <a:solidFill>
                <a:prstClr val="black">
                  <a:tint val="75000"/>
                </a:prstClr>
              </a:solidFill>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0"/>
            <a:ext cx="5376672"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205728" y="1600200"/>
            <a:ext cx="5376672"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5DF482EC-926D-4C5A-9790-48C7BDC6D9F0}" type="datetimeFigureOut">
              <a:rPr lang="en-US" smtClean="0">
                <a:solidFill>
                  <a:prstClr val="black">
                    <a:tint val="75000"/>
                  </a:prstClr>
                </a:solidFill>
              </a:rPr>
              <a:t>7/5/2023</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24B8B373-8D77-4B1D-89C4-87E4A3F9FEF4}" type="slidenum">
              <a:rPr lang="en-US" smtClean="0">
                <a:solidFill>
                  <a:prstClr val="black">
                    <a:tint val="75000"/>
                  </a:prstClr>
                </a:solidFill>
              </a:rPr>
              <a:t>‹#›</a:t>
            </a:fld>
            <a:endParaRPr lang="en-US">
              <a:solidFill>
                <a:prstClr val="black">
                  <a:tint val="75000"/>
                </a:prstClr>
              </a:solidFill>
            </a:endParaRPr>
          </a:p>
        </p:txBody>
      </p:sp>
    </p:spTree>
  </p:cSld>
  <p:clrMapOvr>
    <a:masterClrMapping/>
  </p:clrMapOvr>
  <p:hf sldNum="0" hdr="0" ftr="0" dt="0"/>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5DF482EC-926D-4C5A-9790-48C7BDC6D9F0}" type="datetimeFigureOut">
              <a:rPr lang="en-US" smtClean="0">
                <a:solidFill>
                  <a:prstClr val="black">
                    <a:tint val="75000"/>
                  </a:prstClr>
                </a:solidFill>
              </a:rPr>
              <a:t>7/5/2023</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24B8B373-8D77-4B1D-89C4-87E4A3F9FEF4}" type="slidenum">
              <a:rPr lang="en-US" smtClean="0">
                <a:solidFill>
                  <a:prstClr val="black">
                    <a:tint val="75000"/>
                  </a:prstClr>
                </a:solidFill>
              </a:rPr>
              <a:t>‹#›</a:t>
            </a:fld>
            <a:endParaRPr lang="en-US">
              <a:solidFill>
                <a:prstClr val="black">
                  <a:tint val="75000"/>
                </a:prstClr>
              </a:solidFill>
            </a:endParaRPr>
          </a:p>
        </p:txBody>
      </p:sp>
    </p:spTree>
  </p:cSld>
  <p:clrMapOvr>
    <a:masterClrMapping/>
  </p:clrMapOvr>
  <p:hf sldNum="0" hdr="0" ftr="0" dt="0"/>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5DF482EC-926D-4C5A-9790-48C7BDC6D9F0}" type="datetimeFigureOut">
              <a:rPr lang="en-US" smtClean="0">
                <a:solidFill>
                  <a:prstClr val="black">
                    <a:tint val="75000"/>
                  </a:prstClr>
                </a:solidFill>
              </a:rPr>
              <a:t>7/5/2023</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24B8B373-8D77-4B1D-89C4-87E4A3F9FEF4}" type="slidenum">
              <a:rPr lang="en-US" smtClean="0">
                <a:solidFill>
                  <a:prstClr val="black">
                    <a:tint val="75000"/>
                  </a:prstClr>
                </a:solidFill>
              </a:rPr>
              <a:t>‹#›</a:t>
            </a:fld>
            <a:endParaRPr lang="en-US">
              <a:solidFill>
                <a:prstClr val="black">
                  <a:tint val="75000"/>
                </a:prstClr>
              </a:solidFill>
            </a:endParaRPr>
          </a:p>
        </p:txBody>
      </p:sp>
    </p:spTree>
  </p:cSld>
  <p:clrMapOvr>
    <a:masterClrMapping/>
  </p:clrMapOvr>
  <p:hf sldNum="0" hdr="0" ftr="0" dt="0"/>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DF482EC-926D-4C5A-9790-48C7BDC6D9F0}" type="datetimeFigureOut">
              <a:rPr lang="en-US" smtClean="0">
                <a:solidFill>
                  <a:prstClr val="black">
                    <a:tint val="75000"/>
                  </a:prstClr>
                </a:solidFill>
              </a:rPr>
              <a:t>7/5/2023</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24B8B373-8D77-4B1D-89C4-87E4A3F9FEF4}" type="slidenum">
              <a:rPr lang="en-US" smtClean="0">
                <a:solidFill>
                  <a:prstClr val="black">
                    <a:tint val="75000"/>
                  </a:prstClr>
                </a:solidFill>
              </a:rPr>
              <a:t>‹#›</a:t>
            </a:fld>
            <a:endParaRPr lang="en-US">
              <a:solidFill>
                <a:prstClr val="black">
                  <a:tint val="75000"/>
                </a:prstClr>
              </a:solidFill>
            </a:endParaRPr>
          </a:p>
        </p:txBody>
      </p:sp>
    </p:spTree>
  </p:cSld>
  <p:clrMapOvr>
    <a:masterClrMapping/>
  </p:clrMapOvr>
  <p:hf sldNum="0" hdr="0" ftr="0" dt="0"/>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24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p:cNvSpPr>
            <a:spLocks noGrp="1"/>
          </p:cNvSpPr>
          <p:nvPr>
            <p:ph type="dt" sz="half" idx="10"/>
          </p:nvPr>
        </p:nvSpPr>
        <p:spPr/>
        <p:txBody>
          <a:bodyPr/>
          <a:lstStyle/>
          <a:p>
            <a:fld id="{5DF482EC-926D-4C5A-9790-48C7BDC6D9F0}" type="datetimeFigureOut">
              <a:rPr lang="en-US" smtClean="0">
                <a:solidFill>
                  <a:prstClr val="black">
                    <a:tint val="75000"/>
                  </a:prstClr>
                </a:solidFill>
              </a:rPr>
              <a:t>7/5/2023</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24B8B373-8D77-4B1D-89C4-87E4A3F9FEF4}" type="slidenum">
              <a:rPr lang="en-US" smtClean="0">
                <a:solidFill>
                  <a:prstClr val="black">
                    <a:tint val="75000"/>
                  </a:prstClr>
                </a:solidFill>
              </a:rPr>
              <a:t>‹#›</a:t>
            </a:fld>
            <a:endParaRPr lang="en-US">
              <a:solidFill>
                <a:prstClr val="black">
                  <a:tint val="75000"/>
                </a:prstClr>
              </a:solidFill>
            </a:endParaRPr>
          </a:p>
        </p:txBody>
      </p:sp>
    </p:spTree>
  </p:cSld>
  <p:clrMapOvr>
    <a:masterClrMapping/>
  </p:clrMapOvr>
  <p:hf sldNum="0" hdr="0" ftr="0" dt="0"/>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24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p:cNvSpPr>
            <a:spLocks noGrp="1"/>
          </p:cNvSpPr>
          <p:nvPr>
            <p:ph type="dt" sz="half" idx="10"/>
          </p:nvPr>
        </p:nvSpPr>
        <p:spPr/>
        <p:txBody>
          <a:bodyPr/>
          <a:lstStyle/>
          <a:p>
            <a:fld id="{5DF482EC-926D-4C5A-9790-48C7BDC6D9F0}" type="datetimeFigureOut">
              <a:rPr lang="en-US" smtClean="0">
                <a:solidFill>
                  <a:prstClr val="black">
                    <a:tint val="75000"/>
                  </a:prstClr>
                </a:solidFill>
              </a:rPr>
              <a:t>7/5/2023</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24B8B373-8D77-4B1D-89C4-87E4A3F9FEF4}" type="slidenum">
              <a:rPr lang="en-US" smtClean="0">
                <a:solidFill>
                  <a:prstClr val="black">
                    <a:tint val="75000"/>
                  </a:prstClr>
                </a:solidFill>
              </a:rPr>
              <a:t>‹#›</a:t>
            </a:fld>
            <a:endParaRPr lang="en-US">
              <a:solidFill>
                <a:prstClr val="black">
                  <a:tint val="75000"/>
                </a:prstClr>
              </a:solidFill>
            </a:endParaRPr>
          </a:p>
        </p:txBody>
      </p:sp>
    </p:spTree>
  </p:cSld>
  <p:clrMapOvr>
    <a:masterClrMapping/>
  </p:clrMapOvr>
  <p:hf sldNum="0" hdr="0" ftr="0" dt="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alpha val="100000"/>
          </a:schemeClr>
        </a:solidFill>
        <a:effectLst/>
      </p:bgPr>
    </p:bg>
    <p:spTree>
      <p:nvGrpSpPr>
        <p:cNvPr id="1" name=""/>
        <p:cNvGrpSpPr/>
        <p:nvPr/>
      </p:nvGrpSpPr>
      <p:grpSpPr>
        <a:xfrm>
          <a:off x="0" y="0"/>
          <a:ext cx="0" cy="0"/>
          <a:chOff x="0" y="0"/>
          <a:chExt cx="0" cy="0"/>
        </a:xfrm>
      </p:grpSpPr>
      <p:sp>
        <p:nvSpPr>
          <p:cNvPr id="1026" name="Title 1025"/>
          <p:cNvSpPr>
            <a:spLocks noGrp="1"/>
          </p:cNvSpPr>
          <p:nvPr>
            <p:ph type="title"/>
          </p:nvPr>
        </p:nvSpPr>
        <p:spPr>
          <a:xfrm>
            <a:off x="609600" y="274638"/>
            <a:ext cx="10972800" cy="1143000"/>
          </a:xfrm>
          <a:prstGeom prst="rect">
            <a:avLst/>
          </a:prstGeom>
          <a:noFill/>
          <a:ln w="9525">
            <a:noFill/>
          </a:ln>
        </p:spPr>
        <p:txBody>
          <a:bodyPr anchor="ctr" anchorCtr="0"/>
          <a:lstStyle/>
          <a:p>
            <a:pPr lvl="0"/>
            <a:r>
              <a:t>Click to edit Master title style</a:t>
            </a:r>
          </a:p>
        </p:txBody>
      </p:sp>
      <p:sp>
        <p:nvSpPr>
          <p:cNvPr id="1027" name="Text Placeholder 1026"/>
          <p:cNvSpPr>
            <a:spLocks noGrp="1"/>
          </p:cNvSpPr>
          <p:nvPr>
            <p:ph type="body" idx="1"/>
          </p:nvPr>
        </p:nvSpPr>
        <p:spPr>
          <a:xfrm>
            <a:off x="609600" y="1600200"/>
            <a:ext cx="10972800" cy="4525963"/>
          </a:xfrm>
          <a:prstGeom prst="rect">
            <a:avLst/>
          </a:prstGeom>
          <a:noFill/>
          <a:ln w="9525">
            <a:noFill/>
          </a:ln>
        </p:spPr>
        <p:txBody>
          <a:bodyPr/>
          <a:lstStyle/>
          <a:p>
            <a:pPr lvl="0"/>
            <a:r>
              <a:t>Click to edit Master text styles</a:t>
            </a:r>
          </a:p>
          <a:p>
            <a:pPr lvl="1"/>
            <a:r>
              <a:t>Second level</a:t>
            </a:r>
          </a:p>
          <a:p>
            <a:pPr lvl="2"/>
            <a:r>
              <a:t>Third level</a:t>
            </a:r>
          </a:p>
          <a:p>
            <a:pPr lvl="3"/>
            <a:r>
              <a:t>Fourth level</a:t>
            </a:r>
          </a:p>
          <a:p>
            <a:pPr lvl="4"/>
            <a:r>
              <a:t>Fifth level</a:t>
            </a:r>
          </a:p>
        </p:txBody>
      </p:sp>
      <p:sp>
        <p:nvSpPr>
          <p:cNvPr id="1028" name="Date Placeholder 1027"/>
          <p:cNvSpPr>
            <a:spLocks noGrp="1"/>
          </p:cNvSpPr>
          <p:nvPr>
            <p:ph type="dt" sz="half" idx="2"/>
          </p:nvPr>
        </p:nvSpPr>
        <p:spPr>
          <a:xfrm>
            <a:off x="609600" y="6245225"/>
            <a:ext cx="2844800" cy="476250"/>
          </a:xfrm>
          <a:prstGeom prst="rect">
            <a:avLst/>
          </a:prstGeom>
          <a:noFill/>
          <a:ln w="9525">
            <a:noFill/>
          </a:ln>
        </p:spPr>
        <p:txBody>
          <a:bodyPr/>
          <a:lstStyle>
            <a:lvl1pPr>
              <a:defRPr sz="1400"/>
            </a:lvl1pPr>
          </a:lstStyle>
          <a:p>
            <a:fld id="{5DF482EC-926D-4C5A-9790-48C7BDC6D9F0}" type="datetimeFigureOut">
              <a:rPr lang="en-US" smtClean="0">
                <a:solidFill>
                  <a:prstClr val="black">
                    <a:tint val="75000"/>
                  </a:prstClr>
                </a:solidFill>
              </a:rPr>
              <a:t>7/5/2023</a:t>
            </a:fld>
            <a:endParaRPr lang="en-US">
              <a:solidFill>
                <a:prstClr val="black">
                  <a:tint val="75000"/>
                </a:prstClr>
              </a:solidFill>
            </a:endParaRPr>
          </a:p>
        </p:txBody>
      </p:sp>
      <p:sp>
        <p:nvSpPr>
          <p:cNvPr id="1029" name="Footer Placeholder 1028"/>
          <p:cNvSpPr>
            <a:spLocks noGrp="1"/>
          </p:cNvSpPr>
          <p:nvPr>
            <p:ph type="ftr" sz="quarter" idx="3"/>
          </p:nvPr>
        </p:nvSpPr>
        <p:spPr>
          <a:xfrm>
            <a:off x="4165600" y="6245225"/>
            <a:ext cx="3860800" cy="476250"/>
          </a:xfrm>
          <a:prstGeom prst="rect">
            <a:avLst/>
          </a:prstGeom>
          <a:noFill/>
          <a:ln w="9525">
            <a:noFill/>
          </a:ln>
        </p:spPr>
        <p:txBody>
          <a:bodyPr/>
          <a:lstStyle>
            <a:lvl1pPr algn="ctr">
              <a:defRPr sz="1400"/>
            </a:lvl1pPr>
          </a:lstStyle>
          <a:p>
            <a:endParaRPr lang="en-US">
              <a:solidFill>
                <a:prstClr val="black">
                  <a:tint val="75000"/>
                </a:prstClr>
              </a:solidFill>
            </a:endParaRPr>
          </a:p>
        </p:txBody>
      </p:sp>
      <p:sp>
        <p:nvSpPr>
          <p:cNvPr id="1030" name="Slide Number Placeholder 1029"/>
          <p:cNvSpPr>
            <a:spLocks noGrp="1"/>
          </p:cNvSpPr>
          <p:nvPr>
            <p:ph type="sldNum" sz="quarter" idx="4"/>
          </p:nvPr>
        </p:nvSpPr>
        <p:spPr>
          <a:xfrm>
            <a:off x="8737600" y="6245225"/>
            <a:ext cx="2844800" cy="476250"/>
          </a:xfrm>
          <a:prstGeom prst="rect">
            <a:avLst/>
          </a:prstGeom>
          <a:noFill/>
          <a:ln w="9525">
            <a:noFill/>
          </a:ln>
        </p:spPr>
        <p:txBody>
          <a:bodyPr/>
          <a:lstStyle>
            <a:lvl1pPr algn="r">
              <a:defRPr sz="1400"/>
            </a:lvl1pPr>
          </a:lstStyle>
          <a:p>
            <a:fld id="{24B8B373-8D77-4B1D-89C4-87E4A3F9FEF4}" type="slidenum">
              <a:rPr lang="en-US" smtClean="0">
                <a:solidFill>
                  <a:prstClr val="black">
                    <a:tint val="75000"/>
                  </a:prstClr>
                </a:solidFill>
              </a:rPr>
              <a:t>‹#›</a:t>
            </a:fld>
            <a:endParaRPr lang="en-US">
              <a:solidFill>
                <a:prstClr val="black">
                  <a:tint val="75000"/>
                </a:prstClr>
              </a:solidFill>
            </a:endParaRP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lvl1pPr marL="0" lvl="0" indent="0" algn="ctr" defTabSz="914400" eaLnBrk="1" fontAlgn="base" latinLnBrk="0" hangingPunct="1">
        <a:lnSpc>
          <a:spcPct val="100000"/>
        </a:lnSpc>
        <a:spcBef>
          <a:spcPct val="0"/>
        </a:spcBef>
        <a:spcAft>
          <a:spcPct val="0"/>
        </a:spcAft>
        <a:buNone/>
        <a:defRPr sz="4400" b="0" i="0" u="none" kern="1200" baseline="0">
          <a:solidFill>
            <a:schemeClr val="tx2"/>
          </a:solidFill>
          <a:latin typeface="+mj-lt"/>
          <a:ea typeface="+mj-ea"/>
          <a:cs typeface="+mj-cs"/>
        </a:defRPr>
      </a:lvl1pPr>
    </p:titleStyle>
    <p:bodyStyle>
      <a:lvl1pPr marL="342900" lvl="0" indent="-342900" algn="l" defTabSz="914400" eaLnBrk="1" fontAlgn="base" latinLnBrk="0" hangingPunct="1">
        <a:lnSpc>
          <a:spcPct val="100000"/>
        </a:lnSpc>
        <a:spcBef>
          <a:spcPct val="20000"/>
        </a:spcBef>
        <a:spcAft>
          <a:spcPct val="0"/>
        </a:spcAft>
        <a:buChar char="•"/>
        <a:defRPr sz="3200" b="0" i="0" u="none" kern="1200" baseline="0">
          <a:solidFill>
            <a:schemeClr val="tx1"/>
          </a:solidFill>
          <a:latin typeface="+mn-lt"/>
          <a:ea typeface="+mn-ea"/>
          <a:cs typeface="+mn-cs"/>
        </a:defRPr>
      </a:lvl1pPr>
      <a:lvl2pPr marL="742950" lvl="1" indent="-285750" algn="l" defTabSz="914400" eaLnBrk="1" fontAlgn="base" latinLnBrk="0" hangingPunct="1">
        <a:lnSpc>
          <a:spcPct val="100000"/>
        </a:lnSpc>
        <a:spcBef>
          <a:spcPct val="20000"/>
        </a:spcBef>
        <a:spcAft>
          <a:spcPct val="0"/>
        </a:spcAft>
        <a:buChar char="–"/>
        <a:defRPr sz="2800" b="0" i="0" u="none" kern="1200" baseline="0">
          <a:solidFill>
            <a:schemeClr val="tx1"/>
          </a:solidFill>
          <a:latin typeface="+mn-lt"/>
          <a:ea typeface="+mn-ea"/>
          <a:cs typeface="+mn-cs"/>
        </a:defRPr>
      </a:lvl2pPr>
      <a:lvl3pPr marL="1143000" lvl="2" indent="-228600" algn="l" defTabSz="914400" eaLnBrk="1" fontAlgn="base" latinLnBrk="0" hangingPunct="1">
        <a:lnSpc>
          <a:spcPct val="100000"/>
        </a:lnSpc>
        <a:spcBef>
          <a:spcPct val="20000"/>
        </a:spcBef>
        <a:spcAft>
          <a:spcPct val="0"/>
        </a:spcAft>
        <a:buChar char="•"/>
        <a:defRPr sz="2400" b="0" i="0" u="none" kern="1200" baseline="0">
          <a:solidFill>
            <a:schemeClr val="tx1"/>
          </a:solidFill>
          <a:latin typeface="+mn-lt"/>
          <a:ea typeface="+mn-ea"/>
          <a:cs typeface="+mn-cs"/>
        </a:defRPr>
      </a:lvl3pPr>
      <a:lvl4pPr marL="1600200" lvl="3" indent="-228600" algn="l" defTabSz="91440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4pPr>
      <a:lvl5pPr marL="2057400" lvl="4" indent="-228600" algn="l" defTabSz="91440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5pPr>
      <a:lvl6pPr marL="2514600" lvl="5" indent="-228600" algn="l" defTabSz="91440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6pPr>
      <a:lvl7pPr marL="2971800" lvl="6" indent="-228600" algn="l" defTabSz="91440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7pPr>
      <a:lvl8pPr marL="3429000" lvl="7" indent="-228600" algn="l" defTabSz="91440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8pPr>
      <a:lvl9pPr marL="3886200" lvl="8" indent="-228600" algn="l" defTabSz="91440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9pPr>
    </p:bodyStyle>
    <p:otherStyle>
      <a:lvl1pPr marL="0" lvl="0" indent="0" algn="l" defTabSz="914400" eaLnBrk="1" fontAlgn="base" latinLnBrk="0" hangingPunct="1">
        <a:lnSpc>
          <a:spcPct val="100000"/>
        </a:lnSpc>
        <a:spcBef>
          <a:spcPct val="0"/>
        </a:spcBef>
        <a:spcAft>
          <a:spcPct val="0"/>
        </a:spcAft>
        <a:buFont typeface="Arial" panose="020B0604020202020204" pitchFamily="34" charset="0"/>
        <a:buNone/>
        <a:defRPr sz="1800" b="0" i="0" u="none" kern="1200" baseline="0">
          <a:solidFill>
            <a:schemeClr val="tx1"/>
          </a:solidFill>
          <a:latin typeface="+mn-lt"/>
          <a:ea typeface="+mn-ea"/>
          <a:cs typeface="+mn-cs"/>
        </a:defRPr>
      </a:lvl1pPr>
      <a:lvl2pPr marL="457200" lvl="1" indent="0" algn="l" defTabSz="91440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mn-ea"/>
          <a:cs typeface="+mn-cs"/>
        </a:defRPr>
      </a:lvl2pPr>
      <a:lvl3pPr marL="914400" lvl="2" indent="0" algn="l" defTabSz="91440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mn-ea"/>
          <a:cs typeface="+mn-cs"/>
        </a:defRPr>
      </a:lvl3pPr>
      <a:lvl4pPr marL="1371600" lvl="3" indent="0" algn="l" defTabSz="91440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mn-ea"/>
          <a:cs typeface="+mn-cs"/>
        </a:defRPr>
      </a:lvl4pPr>
      <a:lvl5pPr marL="1828800" lvl="4" indent="0" algn="l" defTabSz="91440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mn-ea"/>
          <a:cs typeface="+mn-cs"/>
        </a:defRPr>
      </a:lvl5pPr>
      <a:lvl6pPr marL="2286000" lvl="5" indent="0" algn="l" defTabSz="91440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mn-ea"/>
          <a:cs typeface="+mn-cs"/>
        </a:defRPr>
      </a:lvl6pPr>
      <a:lvl7pPr marL="2743200" lvl="6" indent="0" algn="l" defTabSz="91440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mn-ea"/>
          <a:cs typeface="+mn-cs"/>
        </a:defRPr>
      </a:lvl7pPr>
      <a:lvl8pPr marL="3200400" lvl="7" indent="0" algn="l" defTabSz="91440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mn-ea"/>
          <a:cs typeface="+mn-cs"/>
        </a:defRPr>
      </a:lvl8pPr>
      <a:lvl9pPr marL="3657600" lvl="8" indent="0" algn="l" defTabSz="91440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DF482EC-926D-4C5A-9790-48C7BDC6D9F0}" type="datetimeFigureOut">
              <a:rPr lang="en-US" smtClean="0"/>
              <a:t>7/5/2023</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4B8B373-8D77-4B1D-89C4-87E4A3F9FEF4}" type="slidenum">
              <a:rPr lang="en-US" smtClean="0"/>
              <a:t>‹#›</a:t>
            </a:fld>
            <a:endParaRPr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sp>
        <p:nvSpPr>
          <p:cNvPr id="7" name="Rectangle 6"/>
          <p:cNvSpPr/>
          <p:nvPr/>
        </p:nvSpPr>
        <p:spPr>
          <a:xfrm>
            <a:off x="0" y="5105400"/>
            <a:ext cx="12192000" cy="1752600"/>
          </a:xfrm>
          <a:prstGeom prst="rect">
            <a:avLst/>
          </a:prstGeom>
          <a:gradFill>
            <a:gsLst>
              <a:gs pos="0">
                <a:schemeClr val="bg1">
                  <a:alpha val="91000"/>
                </a:schemeClr>
              </a:gs>
              <a:gs pos="37000">
                <a:schemeClr val="bg1">
                  <a:alpha val="76000"/>
                </a:schemeClr>
              </a:gs>
              <a:gs pos="100000">
                <a:schemeClr val="bg2">
                  <a:alpha val="79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0" y="0"/>
            <a:ext cx="12192000" cy="5105400"/>
          </a:xfrm>
          <a:prstGeom prst="rect">
            <a:avLst/>
          </a:prstGeom>
          <a:gradFill flip="none" rotWithShape="1">
            <a:gsLst>
              <a:gs pos="0">
                <a:schemeClr val="bg1">
                  <a:alpha val="89000"/>
                </a:schemeClr>
              </a:gs>
              <a:gs pos="48000">
                <a:schemeClr val="bg1">
                  <a:alpha val="62000"/>
                </a:schemeClr>
              </a:gs>
              <a:gs pos="100000">
                <a:schemeClr val="bg2">
                  <a:alpha val="79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Rectangle 8"/>
          <p:cNvSpPr/>
          <p:nvPr/>
        </p:nvSpPr>
        <p:spPr>
          <a:xfrm>
            <a:off x="0" y="3768304"/>
            <a:ext cx="12192000" cy="22860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p:cNvSpPr/>
          <p:nvPr/>
        </p:nvSpPr>
        <p:spPr>
          <a:xfrm>
            <a:off x="0" y="1600200"/>
            <a:ext cx="12192000" cy="5105400"/>
          </a:xfrm>
          <a:prstGeom prst="ellipse">
            <a:avLst/>
          </a:prstGeom>
          <a:gradFill flip="none" rotWithShape="1">
            <a:gsLst>
              <a:gs pos="0">
                <a:schemeClr val="bg1"/>
              </a:gs>
              <a:gs pos="56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2391052" y="4372168"/>
            <a:ext cx="8683348" cy="1143000"/>
          </a:xfrm>
          <a:prstGeom prst="rect">
            <a:avLst/>
          </a:prstGeom>
          <a:effectLst/>
        </p:spPr>
        <p:txBody>
          <a:bodyPr vert="horz" lIns="91440" tIns="45720" rIns="91440" bIns="45720" rtlCol="0" anchor="t" anchorCtr="0">
            <a:noAutofit/>
          </a:bodyPr>
          <a:lstStyle/>
          <a:p>
            <a:r>
              <a:rPr lang="en-US"/>
              <a:t>Click to edit Master title style</a:t>
            </a:r>
            <a:endParaRPr lang="en-US" dirty="0"/>
          </a:p>
        </p:txBody>
      </p:sp>
      <p:sp>
        <p:nvSpPr>
          <p:cNvPr id="3" name="Text Placeholder 2"/>
          <p:cNvSpPr>
            <a:spLocks noGrp="1"/>
          </p:cNvSpPr>
          <p:nvPr>
            <p:ph type="body" idx="1"/>
          </p:nvPr>
        </p:nvSpPr>
        <p:spPr>
          <a:xfrm>
            <a:off x="1524000" y="732260"/>
            <a:ext cx="8534400" cy="347472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229600" y="6172200"/>
            <a:ext cx="3352800" cy="365125"/>
          </a:xfrm>
          <a:prstGeom prst="rect">
            <a:avLst/>
          </a:prstGeom>
        </p:spPr>
        <p:txBody>
          <a:bodyPr vert="horz" lIns="91440" tIns="45720" rIns="91440" bIns="45720" rtlCol="0" anchor="ctr"/>
          <a:lstStyle>
            <a:lvl1pPr algn="r">
              <a:defRPr sz="1100" b="1">
                <a:solidFill>
                  <a:schemeClr val="tx1">
                    <a:lumMod val="50000"/>
                    <a:lumOff val="50000"/>
                  </a:schemeClr>
                </a:solidFill>
              </a:defRPr>
            </a:lvl1pPr>
          </a:lstStyle>
          <a:p>
            <a:fld id="{91CF9CB7-831C-4E79-9B25-85EFFA48F11F}" type="datetimeFigureOut">
              <a:rPr lang="en-US" smtClean="0">
                <a:solidFill>
                  <a:prstClr val="black">
                    <a:tint val="75000"/>
                  </a:prstClr>
                </a:solidFill>
              </a:rPr>
              <a:t>7/5/2023</a:t>
            </a:fld>
            <a:endParaRPr lang="en-US">
              <a:solidFill>
                <a:prstClr val="black">
                  <a:tint val="75000"/>
                </a:prstClr>
              </a:solidFill>
            </a:endParaRPr>
          </a:p>
        </p:txBody>
      </p:sp>
      <p:sp>
        <p:nvSpPr>
          <p:cNvPr id="5" name="Footer Placeholder 4"/>
          <p:cNvSpPr>
            <a:spLocks noGrp="1"/>
          </p:cNvSpPr>
          <p:nvPr>
            <p:ph type="ftr" sz="quarter" idx="3"/>
          </p:nvPr>
        </p:nvSpPr>
        <p:spPr>
          <a:xfrm>
            <a:off x="609599" y="6172200"/>
            <a:ext cx="4470401" cy="365125"/>
          </a:xfrm>
          <a:prstGeom prst="rect">
            <a:avLst/>
          </a:prstGeom>
        </p:spPr>
        <p:txBody>
          <a:bodyPr vert="horz" lIns="91440" tIns="45720" rIns="91440" bIns="45720" rtlCol="0" anchor="ctr"/>
          <a:lstStyle>
            <a:lvl1pPr algn="l">
              <a:defRPr sz="1100" b="1">
                <a:solidFill>
                  <a:schemeClr val="tx1">
                    <a:lumMod val="50000"/>
                    <a:lumOff val="50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5080000" y="6172200"/>
            <a:ext cx="2438400" cy="365125"/>
          </a:xfrm>
          <a:prstGeom prst="rect">
            <a:avLst/>
          </a:prstGeom>
        </p:spPr>
        <p:txBody>
          <a:bodyPr vert="horz" lIns="91440" tIns="45720" rIns="91440" bIns="45720" rtlCol="0" anchor="ctr"/>
          <a:lstStyle>
            <a:lvl1pPr algn="ctr">
              <a:defRPr sz="1200" b="1">
                <a:solidFill>
                  <a:schemeClr val="tx1">
                    <a:lumMod val="50000"/>
                    <a:lumOff val="50000"/>
                  </a:schemeClr>
                </a:solidFill>
              </a:defRPr>
            </a:lvl1pPr>
          </a:lstStyle>
          <a:p>
            <a:fld id="{3BC93E3B-233E-4A6A-994D-7BF2731AB9B9}" type="slidenum">
              <a:rPr lang="en-US" smtClean="0">
                <a:solidFill>
                  <a:prstClr val="black">
                    <a:tint val="75000"/>
                  </a:prstClr>
                </a:solidFill>
              </a:rPr>
              <a:t>‹#›</a:t>
            </a:fld>
            <a:endParaRPr lang="en-US">
              <a:solidFill>
                <a:prstClr val="black">
                  <a:tint val="75000"/>
                </a:prstClr>
              </a:solidFill>
            </a:endParaRPr>
          </a:p>
        </p:txBody>
      </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marL="320040" indent="-320040" algn="r" defTabSz="914400" rtl="0" eaLnBrk="1" latinLnBrk="0" hangingPunct="1">
        <a:spcBef>
          <a:spcPct val="0"/>
        </a:spcBef>
        <a:buClr>
          <a:schemeClr val="accent6">
            <a:lumMod val="75000"/>
          </a:schemeClr>
        </a:buClr>
        <a:buSzPct val="128000"/>
        <a:buFont typeface="Georgia" panose="02040502050405020303" pitchFamily="18" charset="0"/>
        <a:buChar char="*"/>
        <a:defRPr sz="4600" b="1" i="0" kern="1200">
          <a:gradFill>
            <a:gsLst>
              <a:gs pos="0">
                <a:schemeClr val="tx1"/>
              </a:gs>
              <a:gs pos="40000">
                <a:schemeClr val="tx1">
                  <a:lumMod val="75000"/>
                  <a:lumOff val="25000"/>
                </a:schemeClr>
              </a:gs>
              <a:gs pos="100000">
                <a:schemeClr val="tx2">
                  <a:alpha val="65000"/>
                </a:schemeClr>
              </a:gs>
            </a:gsLst>
            <a:lin ang="5400000" scaled="0"/>
          </a:gradFill>
          <a:effectLst>
            <a:reflection blurRad="6350" stA="55000" endA="300" endPos="45500" dir="5400000" sy="-100000" algn="bl" rotWithShape="0"/>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28600" indent="-182880" algn="l" defTabSz="914400" rtl="0" eaLnBrk="1" latinLnBrk="0" hangingPunct="1">
        <a:spcBef>
          <a:spcPct val="20000"/>
        </a:spcBef>
        <a:spcAft>
          <a:spcPts val="300"/>
        </a:spcAft>
        <a:buClr>
          <a:schemeClr val="accent6">
            <a:lumMod val="75000"/>
          </a:schemeClr>
        </a:buClr>
        <a:buSzPct val="130000"/>
        <a:buFont typeface="Georgia" panose="02040502050405020303" pitchFamily="18" charset="0"/>
        <a:buChar char="*"/>
        <a:defRPr sz="2200" kern="1200">
          <a:solidFill>
            <a:schemeClr val="tx1">
              <a:lumMod val="75000"/>
              <a:lumOff val="25000"/>
            </a:schemeClr>
          </a:solidFill>
          <a:latin typeface="+mn-lt"/>
          <a:ea typeface="+mn-ea"/>
          <a:cs typeface="+mn-cs"/>
        </a:defRPr>
      </a:lvl1pPr>
      <a:lvl2pPr marL="548640" indent="-182880" algn="l" defTabSz="914400" rtl="0" eaLnBrk="1" latinLnBrk="0" hangingPunct="1">
        <a:spcBef>
          <a:spcPct val="20000"/>
        </a:spcBef>
        <a:spcAft>
          <a:spcPts val="300"/>
        </a:spcAft>
        <a:buClr>
          <a:schemeClr val="accent6">
            <a:lumMod val="75000"/>
          </a:schemeClr>
        </a:buClr>
        <a:buSzPct val="130000"/>
        <a:buFont typeface="Georgia" panose="02040502050405020303" pitchFamily="18" charset="0"/>
        <a:buChar char="*"/>
        <a:defRPr sz="2000" kern="1200">
          <a:solidFill>
            <a:schemeClr val="tx1">
              <a:lumMod val="75000"/>
              <a:lumOff val="25000"/>
            </a:schemeClr>
          </a:solidFill>
          <a:latin typeface="+mn-lt"/>
          <a:ea typeface="+mn-ea"/>
          <a:cs typeface="+mn-cs"/>
        </a:defRPr>
      </a:lvl2pPr>
      <a:lvl3pPr marL="822960" indent="-182880" algn="l" defTabSz="914400" rtl="0" eaLnBrk="1" latinLnBrk="0" hangingPunct="1">
        <a:spcBef>
          <a:spcPct val="20000"/>
        </a:spcBef>
        <a:spcAft>
          <a:spcPts val="300"/>
        </a:spcAft>
        <a:buClr>
          <a:schemeClr val="accent6">
            <a:lumMod val="75000"/>
          </a:schemeClr>
        </a:buClr>
        <a:buSzPct val="130000"/>
        <a:buFont typeface="Georgia" panose="02040502050405020303" pitchFamily="18" charset="0"/>
        <a:buChar char="*"/>
        <a:defRPr sz="1800" kern="1200">
          <a:solidFill>
            <a:schemeClr val="tx1">
              <a:lumMod val="75000"/>
              <a:lumOff val="25000"/>
            </a:schemeClr>
          </a:solidFill>
          <a:latin typeface="+mn-lt"/>
          <a:ea typeface="+mn-ea"/>
          <a:cs typeface="+mn-cs"/>
        </a:defRPr>
      </a:lvl3pPr>
      <a:lvl4pPr marL="1097280" indent="-182880" algn="l" defTabSz="914400" rtl="0" eaLnBrk="1" latinLnBrk="0" hangingPunct="1">
        <a:spcBef>
          <a:spcPct val="20000"/>
        </a:spcBef>
        <a:spcAft>
          <a:spcPts val="300"/>
        </a:spcAft>
        <a:buClr>
          <a:schemeClr val="accent6">
            <a:lumMod val="75000"/>
          </a:schemeClr>
        </a:buClr>
        <a:buSzPct val="130000"/>
        <a:buFont typeface="Georgia" panose="02040502050405020303" pitchFamily="18" charset="0"/>
        <a:buChar char="*"/>
        <a:defRPr sz="1600" kern="1200">
          <a:solidFill>
            <a:schemeClr val="tx1">
              <a:lumMod val="75000"/>
              <a:lumOff val="25000"/>
            </a:schemeClr>
          </a:solidFill>
          <a:latin typeface="+mn-lt"/>
          <a:ea typeface="+mn-ea"/>
          <a:cs typeface="+mn-cs"/>
        </a:defRPr>
      </a:lvl4pPr>
      <a:lvl5pPr marL="1390015" indent="-182880" algn="l" defTabSz="914400" rtl="0" eaLnBrk="1" latinLnBrk="0" hangingPunct="1">
        <a:spcBef>
          <a:spcPct val="20000"/>
        </a:spcBef>
        <a:spcAft>
          <a:spcPts val="300"/>
        </a:spcAft>
        <a:buClr>
          <a:schemeClr val="accent6">
            <a:lumMod val="75000"/>
          </a:schemeClr>
        </a:buClr>
        <a:buSzPct val="130000"/>
        <a:buFont typeface="Georgia" panose="02040502050405020303" pitchFamily="18" charset="0"/>
        <a:buChar char="*"/>
        <a:defRPr sz="1400" kern="1200">
          <a:solidFill>
            <a:schemeClr val="tx1">
              <a:lumMod val="75000"/>
              <a:lumOff val="25000"/>
            </a:schemeClr>
          </a:solidFill>
          <a:latin typeface="+mn-lt"/>
          <a:ea typeface="+mn-ea"/>
          <a:cs typeface="+mn-cs"/>
        </a:defRPr>
      </a:lvl5pPr>
      <a:lvl6pPr marL="1664335" indent="-182880" algn="l" defTabSz="914400" rtl="0" eaLnBrk="1" latinLnBrk="0" hangingPunct="1">
        <a:spcBef>
          <a:spcPct val="20000"/>
        </a:spcBef>
        <a:spcAft>
          <a:spcPts val="300"/>
        </a:spcAft>
        <a:buClr>
          <a:schemeClr val="accent6">
            <a:lumMod val="75000"/>
          </a:schemeClr>
        </a:buClr>
        <a:buSzPct val="130000"/>
        <a:buFont typeface="Georgia" panose="02040502050405020303" pitchFamily="18" charset="0"/>
        <a:buChar char="*"/>
        <a:defRPr sz="1400" kern="1200">
          <a:solidFill>
            <a:schemeClr val="tx1">
              <a:lumMod val="75000"/>
              <a:lumOff val="25000"/>
            </a:schemeClr>
          </a:solidFill>
          <a:latin typeface="+mn-lt"/>
          <a:ea typeface="+mn-ea"/>
          <a:cs typeface="+mn-cs"/>
        </a:defRPr>
      </a:lvl6pPr>
      <a:lvl7pPr marL="1965960" indent="-182880" algn="l" defTabSz="914400" rtl="0" eaLnBrk="1" latinLnBrk="0" hangingPunct="1">
        <a:spcBef>
          <a:spcPct val="20000"/>
        </a:spcBef>
        <a:spcAft>
          <a:spcPts val="300"/>
        </a:spcAft>
        <a:buClr>
          <a:schemeClr val="accent6">
            <a:lumMod val="75000"/>
          </a:schemeClr>
        </a:buClr>
        <a:buSzPct val="130000"/>
        <a:buFont typeface="Georgia" panose="02040502050405020303" pitchFamily="18" charset="0"/>
        <a:buChar char="*"/>
        <a:defRPr sz="1400" kern="1200">
          <a:solidFill>
            <a:schemeClr val="tx1">
              <a:lumMod val="75000"/>
              <a:lumOff val="25000"/>
            </a:schemeClr>
          </a:solidFill>
          <a:latin typeface="+mn-lt"/>
          <a:ea typeface="+mn-ea"/>
          <a:cs typeface="+mn-cs"/>
        </a:defRPr>
      </a:lvl7pPr>
      <a:lvl8pPr marL="2286000" indent="-182880" algn="l" defTabSz="914400" rtl="0" eaLnBrk="1" latinLnBrk="0" hangingPunct="1">
        <a:spcBef>
          <a:spcPct val="20000"/>
        </a:spcBef>
        <a:spcAft>
          <a:spcPts val="300"/>
        </a:spcAft>
        <a:buClr>
          <a:schemeClr val="accent6">
            <a:lumMod val="75000"/>
          </a:schemeClr>
        </a:buClr>
        <a:buSzPct val="130000"/>
        <a:buFont typeface="Georgia" panose="02040502050405020303" pitchFamily="18" charset="0"/>
        <a:buChar char="*"/>
        <a:defRPr sz="1400" kern="1200">
          <a:solidFill>
            <a:schemeClr val="tx1">
              <a:lumMod val="75000"/>
              <a:lumOff val="25000"/>
            </a:schemeClr>
          </a:solidFill>
          <a:latin typeface="+mn-lt"/>
          <a:ea typeface="+mn-ea"/>
          <a:cs typeface="+mn-cs"/>
        </a:defRPr>
      </a:lvl8pPr>
      <a:lvl9pPr marL="2587625" indent="-182880" algn="l" defTabSz="914400" rtl="0" eaLnBrk="1" latinLnBrk="0" hangingPunct="1">
        <a:spcBef>
          <a:spcPct val="20000"/>
        </a:spcBef>
        <a:spcAft>
          <a:spcPts val="300"/>
        </a:spcAft>
        <a:buClr>
          <a:schemeClr val="accent6">
            <a:lumMod val="75000"/>
          </a:schemeClr>
        </a:buClr>
        <a:buSzPct val="130000"/>
        <a:buFont typeface="Georgia" panose="02040502050405020303" pitchFamily="18"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3.xml"/></Relationships>
</file>

<file path=ppt/slides/_rels/slide10.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13.png"/><Relationship Id="rId1" Type="http://schemas.openxmlformats.org/officeDocument/2006/relationships/slideLayout" Target="../slideLayouts/slideLayout29.xml"/></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4.mp4"/><Relationship Id="rId1" Type="http://schemas.microsoft.com/office/2007/relationships/media" Target="../media/media4.mp4"/><Relationship Id="rId6" Type="http://schemas.openxmlformats.org/officeDocument/2006/relationships/image" Target="../media/image12.png"/><Relationship Id="rId5" Type="http://schemas.openxmlformats.org/officeDocument/2006/relationships/image" Target="../media/image5.png"/><Relationship Id="rId4" Type="http://schemas.openxmlformats.org/officeDocument/2006/relationships/image" Target="../media/image4.png"/></Relationships>
</file>

<file path=ppt/slides/_rels/slide1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 Id="rId4" Type="http://schemas.openxmlformats.org/officeDocument/2006/relationships/image" Target="../media/image8.jpeg"/></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13.xml"/><Relationship Id="rId2" Type="http://schemas.openxmlformats.org/officeDocument/2006/relationships/video" Target="../media/media1.mp4"/><Relationship Id="rId1" Type="http://schemas.microsoft.com/office/2007/relationships/media" Target="../media/media1.mp4"/><Relationship Id="rId5" Type="http://schemas.openxmlformats.org/officeDocument/2006/relationships/image" Target="../media/image3.png"/><Relationship Id="rId4" Type="http://schemas.openxmlformats.org/officeDocument/2006/relationships/image" Target="../media/image2.png"/></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5.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 Id="rId4" Type="http://schemas.openxmlformats.org/officeDocument/2006/relationships/image" Target="../media/image9.png"/></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8.jpeg"/><Relationship Id="rId2" Type="http://schemas.openxmlformats.org/officeDocument/2006/relationships/audio" Target="../media/media2.mp3"/><Relationship Id="rId1" Type="http://schemas.microsoft.com/office/2007/relationships/media" Target="../media/media2.mp3"/><Relationship Id="rId6" Type="http://schemas.openxmlformats.org/officeDocument/2006/relationships/image" Target="../media/image10.png"/><Relationship Id="rId5" Type="http://schemas.openxmlformats.org/officeDocument/2006/relationships/image" Target="../media/image5.png"/><Relationship Id="rId4" Type="http://schemas.openxmlformats.org/officeDocument/2006/relationships/image" Target="../media/image4.png"/></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3.mp4"/><Relationship Id="rId1" Type="http://schemas.microsoft.com/office/2007/relationships/media" Target="../media/media3.mp4"/><Relationship Id="rId6" Type="http://schemas.openxmlformats.org/officeDocument/2006/relationships/image" Target="../media/image11.png"/><Relationship Id="rId5" Type="http://schemas.openxmlformats.org/officeDocument/2006/relationships/image" Target="../media/image5.png"/><Relationship Id="rId4" Type="http://schemas.openxmlformats.org/officeDocument/2006/relationships/image" Target="../media/image4.png"/></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4.mp4"/><Relationship Id="rId1" Type="http://schemas.microsoft.com/office/2007/relationships/media" Target="../media/media4.mp4"/><Relationship Id="rId6" Type="http://schemas.openxmlformats.org/officeDocument/2006/relationships/image" Target="../media/image12.png"/><Relationship Id="rId5" Type="http://schemas.openxmlformats.org/officeDocument/2006/relationships/image" Target="../media/image5.png"/><Relationship Id="rId4" Type="http://schemas.openxmlformats.org/officeDocument/2006/relationships/image" Target="../media/image4.pn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srcRect/>
          <a:stretch>
            <a:fillRect/>
          </a:stretch>
        </a:blipFill>
        <a:effectLst/>
      </p:bgPr>
    </p:bg>
    <p:spTree>
      <p:nvGrpSpPr>
        <p:cNvPr id="1" name=""/>
        <p:cNvGrpSpPr/>
        <p:nvPr/>
      </p:nvGrpSpPr>
      <p:grpSpPr>
        <a:xfrm>
          <a:off x="0" y="0"/>
          <a:ext cx="0" cy="0"/>
          <a:chOff x="0" y="0"/>
          <a:chExt cx="0" cy="0"/>
        </a:xfrm>
      </p:grpSpPr>
      <p:sp>
        <p:nvSpPr>
          <p:cNvPr id="5" name="TextBox 5"/>
          <p:cNvSpPr txBox="1"/>
          <p:nvPr/>
        </p:nvSpPr>
        <p:spPr>
          <a:xfrm>
            <a:off x="4431030" y="2273935"/>
            <a:ext cx="4058920" cy="768350"/>
          </a:xfrm>
          <a:prstGeom prst="rect">
            <a:avLst/>
          </a:prstGeom>
          <a:noFill/>
        </p:spPr>
        <p:txBody>
          <a:bodyPr wrap="square" rtlCol="0">
            <a:spAutoFit/>
          </a:bodyPr>
          <a:lstStyle/>
          <a:p>
            <a:r>
              <a:rPr lang="en-US" sz="4400" b="1" dirty="0">
                <a:ln w="22225">
                  <a:solidFill>
                    <a:schemeClr val="accent2"/>
                  </a:solidFill>
                  <a:prstDash val="solid"/>
                </a:ln>
                <a:solidFill>
                  <a:schemeClr val="accent1"/>
                </a:solidFill>
                <a:effectLst/>
                <a:latin typeface="Times New Roman" panose="02020603050405020304" pitchFamily="18" charset="0"/>
                <a:cs typeface="Times New Roman" panose="02020603050405020304" pitchFamily="18" charset="0"/>
              </a:rPr>
              <a:t>KHỞI ĐỘNG</a:t>
            </a:r>
          </a:p>
        </p:txBody>
      </p:sp>
      <p:sp>
        <p:nvSpPr>
          <p:cNvPr id="2" name="TextBox 5"/>
          <p:cNvSpPr txBox="1"/>
          <p:nvPr/>
        </p:nvSpPr>
        <p:spPr>
          <a:xfrm>
            <a:off x="2453640" y="3111500"/>
            <a:ext cx="7545705" cy="523220"/>
          </a:xfrm>
          <a:prstGeom prst="rect">
            <a:avLst/>
          </a:prstGeom>
          <a:noFill/>
        </p:spPr>
        <p:txBody>
          <a:bodyPr wrap="square" rtlCol="0">
            <a:spAutoFit/>
          </a:bodyPr>
          <a:lstStyle/>
          <a:p>
            <a:pPr algn="ctr"/>
            <a:r>
              <a:rPr lang="en-US" sz="2800" b="1" dirty="0">
                <a:solidFill>
                  <a:srgbClr val="C00000"/>
                </a:solidFill>
                <a:latin typeface="Times New Roman" panose="02020603050405020304" pitchFamily="18" charset="0"/>
                <a:cs typeface="Times New Roman" panose="02020603050405020304" pitchFamily="18" charset="0"/>
              </a:rPr>
              <a:t>LUYỆN THANH CÙNG CHÚ CHIM</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p:tgtEl>
                                          <p:spTgt spid="5"/>
                                        </p:tgtEl>
                                        <p:attrNameLst>
                                          <p:attrName>ppt_y</p:attrName>
                                        </p:attrNameLst>
                                      </p:cBhvr>
                                      <p:tavLst>
                                        <p:tav tm="0">
                                          <p:val>
                                            <p:strVal val="#ppt_y+#ppt_h*1.125000"/>
                                          </p:val>
                                        </p:tav>
                                        <p:tav tm="100000">
                                          <p:val>
                                            <p:strVal val="#ppt_y"/>
                                          </p:val>
                                        </p:tav>
                                      </p:tavLst>
                                    </p:anim>
                                    <p:animEffect transition="in" filter="wipe(up)">
                                      <p:cBhvr>
                                        <p:cTn id="8" dur="500"/>
                                        <p:tgtEl>
                                          <p:spTgt spid="5"/>
                                        </p:tgtEl>
                                      </p:cBhvr>
                                    </p:animEffect>
                                  </p:childTnLst>
                                </p:cTn>
                              </p:par>
                            </p:childTnLst>
                          </p:cTn>
                        </p:par>
                      </p:childTnLst>
                    </p:cTn>
                  </p:par>
                  <p:par>
                    <p:cTn id="9" fill="hold">
                      <p:stCondLst>
                        <p:cond delay="indefinite"/>
                      </p:stCondLst>
                      <p:childTnLst>
                        <p:par>
                          <p:cTn id="10" fill="hold">
                            <p:stCondLst>
                              <p:cond delay="0"/>
                            </p:stCondLst>
                            <p:childTnLst>
                              <p:par>
                                <p:cTn id="11" presetID="13" presetClass="entr" presetSubtype="16" fill="hold" grpId="0" nodeType="clickEffect">
                                  <p:stCondLst>
                                    <p:cond delay="0"/>
                                  </p:stCondLst>
                                  <p:childTnLst>
                                    <p:set>
                                      <p:cBhvr>
                                        <p:cTn id="12" dur="1" fill="hold">
                                          <p:stCondLst>
                                            <p:cond delay="0"/>
                                          </p:stCondLst>
                                        </p:cTn>
                                        <p:tgtEl>
                                          <p:spTgt spid="2"/>
                                        </p:tgtEl>
                                        <p:attrNameLst>
                                          <p:attrName>style.visibility</p:attrName>
                                        </p:attrNameLst>
                                      </p:cBhvr>
                                      <p:to>
                                        <p:strVal val="visible"/>
                                      </p:to>
                                    </p:set>
                                    <p:animEffect transition="in" filter="plus(in)">
                                      <p:cBhvr>
                                        <p:cTn id="13"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5" grpId="1"/>
      <p:bldP spid="2" grpId="0"/>
      <p:bldP spid="2" grpId="1"/>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36724" y="-10470"/>
            <a:ext cx="12192635" cy="6774180"/>
          </a:xfrm>
          <a:prstGeom prst="rect">
            <a:avLst/>
          </a:prstGeom>
        </p:spPr>
      </p:pic>
      <p:grpSp>
        <p:nvGrpSpPr>
          <p:cNvPr id="10255" name="Group 34"/>
          <p:cNvGrpSpPr/>
          <p:nvPr/>
        </p:nvGrpSpPr>
        <p:grpSpPr bwMode="auto">
          <a:xfrm>
            <a:off x="-155575" y="5814695"/>
            <a:ext cx="12489180" cy="1066800"/>
            <a:chOff x="0" y="4003"/>
            <a:chExt cx="5511" cy="317"/>
          </a:xfrm>
        </p:grpSpPr>
        <p:sp>
          <p:nvSpPr>
            <p:cNvPr id="10264" name="Freeform 35"/>
            <p:cNvSpPr/>
            <p:nvPr/>
          </p:nvSpPr>
          <p:spPr bwMode="auto">
            <a:xfrm>
              <a:off x="527" y="4003"/>
              <a:ext cx="301" cy="189"/>
            </a:xfrm>
            <a:custGeom>
              <a:avLst/>
              <a:gdLst>
                <a:gd name="T0" fmla="*/ 170 w 301"/>
                <a:gd name="T1" fmla="*/ 106 h 189"/>
                <a:gd name="T2" fmla="*/ 177 w 301"/>
                <a:gd name="T3" fmla="*/ 97 h 189"/>
                <a:gd name="T4" fmla="*/ 186 w 301"/>
                <a:gd name="T5" fmla="*/ 88 h 189"/>
                <a:gd name="T6" fmla="*/ 199 w 301"/>
                <a:gd name="T7" fmla="*/ 80 h 189"/>
                <a:gd name="T8" fmla="*/ 212 w 301"/>
                <a:gd name="T9" fmla="*/ 72 h 189"/>
                <a:gd name="T10" fmla="*/ 229 w 301"/>
                <a:gd name="T11" fmla="*/ 67 h 189"/>
                <a:gd name="T12" fmla="*/ 247 w 301"/>
                <a:gd name="T13" fmla="*/ 63 h 189"/>
                <a:gd name="T14" fmla="*/ 269 w 301"/>
                <a:gd name="T15" fmla="*/ 63 h 189"/>
                <a:gd name="T16" fmla="*/ 291 w 301"/>
                <a:gd name="T17" fmla="*/ 67 h 189"/>
                <a:gd name="T18" fmla="*/ 298 w 301"/>
                <a:gd name="T19" fmla="*/ 75 h 189"/>
                <a:gd name="T20" fmla="*/ 301 w 301"/>
                <a:gd name="T21" fmla="*/ 87 h 189"/>
                <a:gd name="T22" fmla="*/ 298 w 301"/>
                <a:gd name="T23" fmla="*/ 101 h 189"/>
                <a:gd name="T24" fmla="*/ 291 w 301"/>
                <a:gd name="T25" fmla="*/ 117 h 189"/>
                <a:gd name="T26" fmla="*/ 279 w 301"/>
                <a:gd name="T27" fmla="*/ 135 h 189"/>
                <a:gd name="T28" fmla="*/ 264 w 301"/>
                <a:gd name="T29" fmla="*/ 153 h 189"/>
                <a:gd name="T30" fmla="*/ 243 w 301"/>
                <a:gd name="T31" fmla="*/ 172 h 189"/>
                <a:gd name="T32" fmla="*/ 217 w 301"/>
                <a:gd name="T33" fmla="*/ 189 h 189"/>
                <a:gd name="T34" fmla="*/ 194 w 301"/>
                <a:gd name="T35" fmla="*/ 186 h 189"/>
                <a:gd name="T36" fmla="*/ 173 w 301"/>
                <a:gd name="T37" fmla="*/ 182 h 189"/>
                <a:gd name="T38" fmla="*/ 151 w 301"/>
                <a:gd name="T39" fmla="*/ 179 h 189"/>
                <a:gd name="T40" fmla="*/ 131 w 301"/>
                <a:gd name="T41" fmla="*/ 174 h 189"/>
                <a:gd name="T42" fmla="*/ 112 w 301"/>
                <a:gd name="T43" fmla="*/ 169 h 189"/>
                <a:gd name="T44" fmla="*/ 92 w 301"/>
                <a:gd name="T45" fmla="*/ 163 h 189"/>
                <a:gd name="T46" fmla="*/ 74 w 301"/>
                <a:gd name="T47" fmla="*/ 157 h 189"/>
                <a:gd name="T48" fmla="*/ 55 w 301"/>
                <a:gd name="T49" fmla="*/ 150 h 189"/>
                <a:gd name="T50" fmla="*/ 42 w 301"/>
                <a:gd name="T51" fmla="*/ 143 h 189"/>
                <a:gd name="T52" fmla="*/ 28 w 301"/>
                <a:gd name="T53" fmla="*/ 136 h 189"/>
                <a:gd name="T54" fmla="*/ 17 w 301"/>
                <a:gd name="T55" fmla="*/ 127 h 189"/>
                <a:gd name="T56" fmla="*/ 8 w 301"/>
                <a:gd name="T57" fmla="*/ 119 h 189"/>
                <a:gd name="T58" fmla="*/ 3 w 301"/>
                <a:gd name="T59" fmla="*/ 109 h 189"/>
                <a:gd name="T60" fmla="*/ 0 w 301"/>
                <a:gd name="T61" fmla="*/ 101 h 189"/>
                <a:gd name="T62" fmla="*/ 2 w 301"/>
                <a:gd name="T63" fmla="*/ 93 h 189"/>
                <a:gd name="T64" fmla="*/ 6 w 301"/>
                <a:gd name="T65" fmla="*/ 87 h 189"/>
                <a:gd name="T66" fmla="*/ 16 w 301"/>
                <a:gd name="T67" fmla="*/ 82 h 189"/>
                <a:gd name="T68" fmla="*/ 28 w 301"/>
                <a:gd name="T69" fmla="*/ 77 h 189"/>
                <a:gd name="T70" fmla="*/ 42 w 301"/>
                <a:gd name="T71" fmla="*/ 74 h 189"/>
                <a:gd name="T72" fmla="*/ 60 w 301"/>
                <a:gd name="T73" fmla="*/ 74 h 189"/>
                <a:gd name="T74" fmla="*/ 78 w 301"/>
                <a:gd name="T75" fmla="*/ 76 h 189"/>
                <a:gd name="T76" fmla="*/ 96 w 301"/>
                <a:gd name="T77" fmla="*/ 83 h 189"/>
                <a:gd name="T78" fmla="*/ 116 w 301"/>
                <a:gd name="T79" fmla="*/ 95 h 189"/>
                <a:gd name="T80" fmla="*/ 136 w 301"/>
                <a:gd name="T81" fmla="*/ 114 h 189"/>
                <a:gd name="T82" fmla="*/ 133 w 301"/>
                <a:gd name="T83" fmla="*/ 82 h 189"/>
                <a:gd name="T84" fmla="*/ 131 w 301"/>
                <a:gd name="T85" fmla="*/ 45 h 189"/>
                <a:gd name="T86" fmla="*/ 130 w 301"/>
                <a:gd name="T87" fmla="*/ 16 h 189"/>
                <a:gd name="T88" fmla="*/ 130 w 301"/>
                <a:gd name="T89" fmla="*/ 3 h 189"/>
                <a:gd name="T90" fmla="*/ 156 w 301"/>
                <a:gd name="T91" fmla="*/ 0 h 189"/>
                <a:gd name="T92" fmla="*/ 157 w 301"/>
                <a:gd name="T93" fmla="*/ 12 h 189"/>
                <a:gd name="T94" fmla="*/ 163 w 301"/>
                <a:gd name="T95" fmla="*/ 39 h 189"/>
                <a:gd name="T96" fmla="*/ 168 w 301"/>
                <a:gd name="T97" fmla="*/ 74 h 189"/>
                <a:gd name="T98" fmla="*/ 170 w 301"/>
                <a:gd name="T99" fmla="*/ 106 h 189"/>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0" t="0" r="r" b="b"/>
              <a:pathLst>
                <a:path w="301" h="189">
                  <a:moveTo>
                    <a:pt x="170" y="106"/>
                  </a:moveTo>
                  <a:lnTo>
                    <a:pt x="177" y="97"/>
                  </a:lnTo>
                  <a:lnTo>
                    <a:pt x="186" y="88"/>
                  </a:lnTo>
                  <a:lnTo>
                    <a:pt x="199" y="80"/>
                  </a:lnTo>
                  <a:lnTo>
                    <a:pt x="212" y="72"/>
                  </a:lnTo>
                  <a:lnTo>
                    <a:pt x="229" y="67"/>
                  </a:lnTo>
                  <a:lnTo>
                    <a:pt x="247" y="63"/>
                  </a:lnTo>
                  <a:lnTo>
                    <a:pt x="269" y="63"/>
                  </a:lnTo>
                  <a:lnTo>
                    <a:pt x="291" y="67"/>
                  </a:lnTo>
                  <a:lnTo>
                    <a:pt x="298" y="75"/>
                  </a:lnTo>
                  <a:lnTo>
                    <a:pt x="301" y="87"/>
                  </a:lnTo>
                  <a:lnTo>
                    <a:pt x="298" y="101"/>
                  </a:lnTo>
                  <a:lnTo>
                    <a:pt x="291" y="117"/>
                  </a:lnTo>
                  <a:lnTo>
                    <a:pt x="279" y="135"/>
                  </a:lnTo>
                  <a:lnTo>
                    <a:pt x="264" y="153"/>
                  </a:lnTo>
                  <a:lnTo>
                    <a:pt x="243" y="172"/>
                  </a:lnTo>
                  <a:lnTo>
                    <a:pt x="217" y="189"/>
                  </a:lnTo>
                  <a:lnTo>
                    <a:pt x="194" y="186"/>
                  </a:lnTo>
                  <a:lnTo>
                    <a:pt x="173" y="182"/>
                  </a:lnTo>
                  <a:lnTo>
                    <a:pt x="151" y="179"/>
                  </a:lnTo>
                  <a:lnTo>
                    <a:pt x="131" y="174"/>
                  </a:lnTo>
                  <a:lnTo>
                    <a:pt x="112" y="169"/>
                  </a:lnTo>
                  <a:lnTo>
                    <a:pt x="92" y="163"/>
                  </a:lnTo>
                  <a:lnTo>
                    <a:pt x="74" y="157"/>
                  </a:lnTo>
                  <a:lnTo>
                    <a:pt x="55" y="150"/>
                  </a:lnTo>
                  <a:lnTo>
                    <a:pt x="42" y="143"/>
                  </a:lnTo>
                  <a:lnTo>
                    <a:pt x="28" y="136"/>
                  </a:lnTo>
                  <a:lnTo>
                    <a:pt x="17" y="127"/>
                  </a:lnTo>
                  <a:lnTo>
                    <a:pt x="8" y="119"/>
                  </a:lnTo>
                  <a:lnTo>
                    <a:pt x="3" y="109"/>
                  </a:lnTo>
                  <a:lnTo>
                    <a:pt x="0" y="101"/>
                  </a:lnTo>
                  <a:lnTo>
                    <a:pt x="2" y="93"/>
                  </a:lnTo>
                  <a:lnTo>
                    <a:pt x="6" y="87"/>
                  </a:lnTo>
                  <a:lnTo>
                    <a:pt x="16" y="82"/>
                  </a:lnTo>
                  <a:lnTo>
                    <a:pt x="28" y="77"/>
                  </a:lnTo>
                  <a:lnTo>
                    <a:pt x="42" y="74"/>
                  </a:lnTo>
                  <a:lnTo>
                    <a:pt x="60" y="74"/>
                  </a:lnTo>
                  <a:lnTo>
                    <a:pt x="78" y="76"/>
                  </a:lnTo>
                  <a:lnTo>
                    <a:pt x="96" y="83"/>
                  </a:lnTo>
                  <a:lnTo>
                    <a:pt x="116" y="95"/>
                  </a:lnTo>
                  <a:lnTo>
                    <a:pt x="136" y="114"/>
                  </a:lnTo>
                  <a:lnTo>
                    <a:pt x="133" y="82"/>
                  </a:lnTo>
                  <a:lnTo>
                    <a:pt x="131" y="45"/>
                  </a:lnTo>
                  <a:lnTo>
                    <a:pt x="130" y="16"/>
                  </a:lnTo>
                  <a:lnTo>
                    <a:pt x="130" y="3"/>
                  </a:lnTo>
                  <a:lnTo>
                    <a:pt x="156" y="0"/>
                  </a:lnTo>
                  <a:lnTo>
                    <a:pt x="157" y="12"/>
                  </a:lnTo>
                  <a:lnTo>
                    <a:pt x="163" y="39"/>
                  </a:lnTo>
                  <a:lnTo>
                    <a:pt x="168" y="74"/>
                  </a:lnTo>
                  <a:lnTo>
                    <a:pt x="170" y="106"/>
                  </a:lnTo>
                  <a:close/>
                </a:path>
              </a:pathLst>
            </a:custGeom>
            <a:solidFill>
              <a:srgbClr val="7FE519"/>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265" name="Freeform 36"/>
            <p:cNvSpPr/>
            <p:nvPr/>
          </p:nvSpPr>
          <p:spPr bwMode="auto">
            <a:xfrm>
              <a:off x="988" y="4094"/>
              <a:ext cx="169" cy="97"/>
            </a:xfrm>
            <a:custGeom>
              <a:avLst/>
              <a:gdLst>
                <a:gd name="T0" fmla="*/ 67 w 169"/>
                <a:gd name="T1" fmla="*/ 15 h 97"/>
                <a:gd name="T2" fmla="*/ 53 w 169"/>
                <a:gd name="T3" fmla="*/ 16 h 97"/>
                <a:gd name="T4" fmla="*/ 41 w 169"/>
                <a:gd name="T5" fmla="*/ 18 h 97"/>
                <a:gd name="T6" fmla="*/ 30 w 169"/>
                <a:gd name="T7" fmla="*/ 20 h 97"/>
                <a:gd name="T8" fmla="*/ 21 w 169"/>
                <a:gd name="T9" fmla="*/ 24 h 97"/>
                <a:gd name="T10" fmla="*/ 13 w 169"/>
                <a:gd name="T11" fmla="*/ 28 h 97"/>
                <a:gd name="T12" fmla="*/ 7 w 169"/>
                <a:gd name="T13" fmla="*/ 33 h 97"/>
                <a:gd name="T14" fmla="*/ 3 w 169"/>
                <a:gd name="T15" fmla="*/ 42 h 97"/>
                <a:gd name="T16" fmla="*/ 0 w 169"/>
                <a:gd name="T17" fmla="*/ 51 h 97"/>
                <a:gd name="T18" fmla="*/ 0 w 169"/>
                <a:gd name="T19" fmla="*/ 62 h 97"/>
                <a:gd name="T20" fmla="*/ 1 w 169"/>
                <a:gd name="T21" fmla="*/ 71 h 97"/>
                <a:gd name="T22" fmla="*/ 6 w 169"/>
                <a:gd name="T23" fmla="*/ 79 h 97"/>
                <a:gd name="T24" fmla="*/ 13 w 169"/>
                <a:gd name="T25" fmla="*/ 87 h 97"/>
                <a:gd name="T26" fmla="*/ 24 w 169"/>
                <a:gd name="T27" fmla="*/ 92 h 97"/>
                <a:gd name="T28" fmla="*/ 36 w 169"/>
                <a:gd name="T29" fmla="*/ 96 h 97"/>
                <a:gd name="T30" fmla="*/ 53 w 169"/>
                <a:gd name="T31" fmla="*/ 97 h 97"/>
                <a:gd name="T32" fmla="*/ 71 w 169"/>
                <a:gd name="T33" fmla="*/ 95 h 97"/>
                <a:gd name="T34" fmla="*/ 91 w 169"/>
                <a:gd name="T35" fmla="*/ 90 h 97"/>
                <a:gd name="T36" fmla="*/ 112 w 169"/>
                <a:gd name="T37" fmla="*/ 84 h 97"/>
                <a:gd name="T38" fmla="*/ 132 w 169"/>
                <a:gd name="T39" fmla="*/ 78 h 97"/>
                <a:gd name="T40" fmla="*/ 149 w 169"/>
                <a:gd name="T41" fmla="*/ 69 h 97"/>
                <a:gd name="T42" fmla="*/ 161 w 169"/>
                <a:gd name="T43" fmla="*/ 59 h 97"/>
                <a:gd name="T44" fmla="*/ 169 w 169"/>
                <a:gd name="T45" fmla="*/ 46 h 97"/>
                <a:gd name="T46" fmla="*/ 169 w 169"/>
                <a:gd name="T47" fmla="*/ 32 h 97"/>
                <a:gd name="T48" fmla="*/ 161 w 169"/>
                <a:gd name="T49" fmla="*/ 15 h 97"/>
                <a:gd name="T50" fmla="*/ 154 w 169"/>
                <a:gd name="T51" fmla="*/ 9 h 97"/>
                <a:gd name="T52" fmla="*/ 144 w 169"/>
                <a:gd name="T53" fmla="*/ 4 h 97"/>
                <a:gd name="T54" fmla="*/ 132 w 169"/>
                <a:gd name="T55" fmla="*/ 2 h 97"/>
                <a:gd name="T56" fmla="*/ 119 w 169"/>
                <a:gd name="T57" fmla="*/ 0 h 97"/>
                <a:gd name="T58" fmla="*/ 105 w 169"/>
                <a:gd name="T59" fmla="*/ 2 h 97"/>
                <a:gd name="T60" fmla="*/ 91 w 169"/>
                <a:gd name="T61" fmla="*/ 5 h 97"/>
                <a:gd name="T62" fmla="*/ 77 w 169"/>
                <a:gd name="T63" fmla="*/ 9 h 97"/>
                <a:gd name="T64" fmla="*/ 67 w 169"/>
                <a:gd name="T65" fmla="*/ 15 h 97"/>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169" h="97">
                  <a:moveTo>
                    <a:pt x="67" y="15"/>
                  </a:moveTo>
                  <a:lnTo>
                    <a:pt x="53" y="16"/>
                  </a:lnTo>
                  <a:lnTo>
                    <a:pt x="41" y="18"/>
                  </a:lnTo>
                  <a:lnTo>
                    <a:pt x="30" y="20"/>
                  </a:lnTo>
                  <a:lnTo>
                    <a:pt x="21" y="24"/>
                  </a:lnTo>
                  <a:lnTo>
                    <a:pt x="13" y="28"/>
                  </a:lnTo>
                  <a:lnTo>
                    <a:pt x="7" y="33"/>
                  </a:lnTo>
                  <a:lnTo>
                    <a:pt x="3" y="42"/>
                  </a:lnTo>
                  <a:lnTo>
                    <a:pt x="0" y="51"/>
                  </a:lnTo>
                  <a:lnTo>
                    <a:pt x="0" y="62"/>
                  </a:lnTo>
                  <a:lnTo>
                    <a:pt x="1" y="71"/>
                  </a:lnTo>
                  <a:lnTo>
                    <a:pt x="6" y="79"/>
                  </a:lnTo>
                  <a:lnTo>
                    <a:pt x="13" y="87"/>
                  </a:lnTo>
                  <a:lnTo>
                    <a:pt x="24" y="92"/>
                  </a:lnTo>
                  <a:lnTo>
                    <a:pt x="36" y="96"/>
                  </a:lnTo>
                  <a:lnTo>
                    <a:pt x="53" y="97"/>
                  </a:lnTo>
                  <a:lnTo>
                    <a:pt x="71" y="95"/>
                  </a:lnTo>
                  <a:lnTo>
                    <a:pt x="91" y="90"/>
                  </a:lnTo>
                  <a:lnTo>
                    <a:pt x="112" y="84"/>
                  </a:lnTo>
                  <a:lnTo>
                    <a:pt x="132" y="78"/>
                  </a:lnTo>
                  <a:lnTo>
                    <a:pt x="149" y="69"/>
                  </a:lnTo>
                  <a:lnTo>
                    <a:pt x="161" y="59"/>
                  </a:lnTo>
                  <a:lnTo>
                    <a:pt x="169" y="46"/>
                  </a:lnTo>
                  <a:lnTo>
                    <a:pt x="169" y="32"/>
                  </a:lnTo>
                  <a:lnTo>
                    <a:pt x="161" y="15"/>
                  </a:lnTo>
                  <a:lnTo>
                    <a:pt x="154" y="9"/>
                  </a:lnTo>
                  <a:lnTo>
                    <a:pt x="144" y="4"/>
                  </a:lnTo>
                  <a:lnTo>
                    <a:pt x="132" y="2"/>
                  </a:lnTo>
                  <a:lnTo>
                    <a:pt x="119" y="0"/>
                  </a:lnTo>
                  <a:lnTo>
                    <a:pt x="105" y="2"/>
                  </a:lnTo>
                  <a:lnTo>
                    <a:pt x="91" y="5"/>
                  </a:lnTo>
                  <a:lnTo>
                    <a:pt x="77" y="9"/>
                  </a:lnTo>
                  <a:lnTo>
                    <a:pt x="67" y="15"/>
                  </a:ln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266" name="Freeform 37"/>
            <p:cNvSpPr/>
            <p:nvPr/>
          </p:nvSpPr>
          <p:spPr bwMode="auto">
            <a:xfrm>
              <a:off x="1050" y="4238"/>
              <a:ext cx="236" cy="75"/>
            </a:xfrm>
            <a:custGeom>
              <a:avLst/>
              <a:gdLst>
                <a:gd name="T0" fmla="*/ 102 w 236"/>
                <a:gd name="T1" fmla="*/ 2 h 75"/>
                <a:gd name="T2" fmla="*/ 78 w 236"/>
                <a:gd name="T3" fmla="*/ 0 h 75"/>
                <a:gd name="T4" fmla="*/ 57 w 236"/>
                <a:gd name="T5" fmla="*/ 3 h 75"/>
                <a:gd name="T6" fmla="*/ 37 w 236"/>
                <a:gd name="T7" fmla="*/ 6 h 75"/>
                <a:gd name="T8" fmla="*/ 20 w 236"/>
                <a:gd name="T9" fmla="*/ 13 h 75"/>
                <a:gd name="T10" fmla="*/ 8 w 236"/>
                <a:gd name="T11" fmla="*/ 22 h 75"/>
                <a:gd name="T12" fmla="*/ 0 w 236"/>
                <a:gd name="T13" fmla="*/ 32 h 75"/>
                <a:gd name="T14" fmla="*/ 0 w 236"/>
                <a:gd name="T15" fmla="*/ 45 h 75"/>
                <a:gd name="T16" fmla="*/ 6 w 236"/>
                <a:gd name="T17" fmla="*/ 61 h 75"/>
                <a:gd name="T18" fmla="*/ 40 w 236"/>
                <a:gd name="T19" fmla="*/ 68 h 75"/>
                <a:gd name="T20" fmla="*/ 69 w 236"/>
                <a:gd name="T21" fmla="*/ 73 h 75"/>
                <a:gd name="T22" fmla="*/ 95 w 236"/>
                <a:gd name="T23" fmla="*/ 75 h 75"/>
                <a:gd name="T24" fmla="*/ 116 w 236"/>
                <a:gd name="T25" fmla="*/ 75 h 75"/>
                <a:gd name="T26" fmla="*/ 136 w 236"/>
                <a:gd name="T27" fmla="*/ 75 h 75"/>
                <a:gd name="T28" fmla="*/ 156 w 236"/>
                <a:gd name="T29" fmla="*/ 73 h 75"/>
                <a:gd name="T30" fmla="*/ 175 w 236"/>
                <a:gd name="T31" fmla="*/ 69 h 75"/>
                <a:gd name="T32" fmla="*/ 195 w 236"/>
                <a:gd name="T33" fmla="*/ 65 h 75"/>
                <a:gd name="T34" fmla="*/ 214 w 236"/>
                <a:gd name="T35" fmla="*/ 60 h 75"/>
                <a:gd name="T36" fmla="*/ 226 w 236"/>
                <a:gd name="T37" fmla="*/ 54 h 75"/>
                <a:gd name="T38" fmla="*/ 232 w 236"/>
                <a:gd name="T39" fmla="*/ 47 h 75"/>
                <a:gd name="T40" fmla="*/ 236 w 236"/>
                <a:gd name="T41" fmla="*/ 38 h 75"/>
                <a:gd name="T42" fmla="*/ 236 w 236"/>
                <a:gd name="T43" fmla="*/ 31 h 75"/>
                <a:gd name="T44" fmla="*/ 233 w 236"/>
                <a:gd name="T45" fmla="*/ 24 h 75"/>
                <a:gd name="T46" fmla="*/ 230 w 236"/>
                <a:gd name="T47" fmla="*/ 17 h 75"/>
                <a:gd name="T48" fmla="*/ 224 w 236"/>
                <a:gd name="T49" fmla="*/ 12 h 75"/>
                <a:gd name="T50" fmla="*/ 217 w 236"/>
                <a:gd name="T51" fmla="*/ 9 h 75"/>
                <a:gd name="T52" fmla="*/ 209 w 236"/>
                <a:gd name="T53" fmla="*/ 6 h 75"/>
                <a:gd name="T54" fmla="*/ 200 w 236"/>
                <a:gd name="T55" fmla="*/ 5 h 75"/>
                <a:gd name="T56" fmla="*/ 189 w 236"/>
                <a:gd name="T57" fmla="*/ 5 h 75"/>
                <a:gd name="T58" fmla="*/ 180 w 236"/>
                <a:gd name="T59" fmla="*/ 8 h 75"/>
                <a:gd name="T60" fmla="*/ 171 w 236"/>
                <a:gd name="T61" fmla="*/ 9 h 75"/>
                <a:gd name="T62" fmla="*/ 163 w 236"/>
                <a:gd name="T63" fmla="*/ 11 h 75"/>
                <a:gd name="T64" fmla="*/ 157 w 236"/>
                <a:gd name="T65" fmla="*/ 13 h 75"/>
                <a:gd name="T66" fmla="*/ 153 w 236"/>
                <a:gd name="T67" fmla="*/ 15 h 75"/>
                <a:gd name="T68" fmla="*/ 146 w 236"/>
                <a:gd name="T69" fmla="*/ 15 h 75"/>
                <a:gd name="T70" fmla="*/ 140 w 236"/>
                <a:gd name="T71" fmla="*/ 13 h 75"/>
                <a:gd name="T72" fmla="*/ 134 w 236"/>
                <a:gd name="T73" fmla="*/ 11 h 75"/>
                <a:gd name="T74" fmla="*/ 127 w 236"/>
                <a:gd name="T75" fmla="*/ 9 h 75"/>
                <a:gd name="T76" fmla="*/ 119 w 236"/>
                <a:gd name="T77" fmla="*/ 5 h 75"/>
                <a:gd name="T78" fmla="*/ 111 w 236"/>
                <a:gd name="T79" fmla="*/ 3 h 75"/>
                <a:gd name="T80" fmla="*/ 102 w 236"/>
                <a:gd name="T81" fmla="*/ 2 h 75"/>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0" t="0" r="r" b="b"/>
              <a:pathLst>
                <a:path w="236" h="75">
                  <a:moveTo>
                    <a:pt x="102" y="2"/>
                  </a:moveTo>
                  <a:lnTo>
                    <a:pt x="78" y="0"/>
                  </a:lnTo>
                  <a:lnTo>
                    <a:pt x="57" y="3"/>
                  </a:lnTo>
                  <a:lnTo>
                    <a:pt x="37" y="6"/>
                  </a:lnTo>
                  <a:lnTo>
                    <a:pt x="20" y="13"/>
                  </a:lnTo>
                  <a:lnTo>
                    <a:pt x="8" y="22"/>
                  </a:lnTo>
                  <a:lnTo>
                    <a:pt x="0" y="32"/>
                  </a:lnTo>
                  <a:lnTo>
                    <a:pt x="0" y="45"/>
                  </a:lnTo>
                  <a:lnTo>
                    <a:pt x="6" y="61"/>
                  </a:lnTo>
                  <a:lnTo>
                    <a:pt x="40" y="68"/>
                  </a:lnTo>
                  <a:lnTo>
                    <a:pt x="69" y="73"/>
                  </a:lnTo>
                  <a:lnTo>
                    <a:pt x="95" y="75"/>
                  </a:lnTo>
                  <a:lnTo>
                    <a:pt x="116" y="75"/>
                  </a:lnTo>
                  <a:lnTo>
                    <a:pt x="136" y="75"/>
                  </a:lnTo>
                  <a:lnTo>
                    <a:pt x="156" y="73"/>
                  </a:lnTo>
                  <a:lnTo>
                    <a:pt x="175" y="69"/>
                  </a:lnTo>
                  <a:lnTo>
                    <a:pt x="195" y="65"/>
                  </a:lnTo>
                  <a:lnTo>
                    <a:pt x="214" y="60"/>
                  </a:lnTo>
                  <a:lnTo>
                    <a:pt x="226" y="54"/>
                  </a:lnTo>
                  <a:lnTo>
                    <a:pt x="232" y="47"/>
                  </a:lnTo>
                  <a:lnTo>
                    <a:pt x="236" y="38"/>
                  </a:lnTo>
                  <a:lnTo>
                    <a:pt x="236" y="31"/>
                  </a:lnTo>
                  <a:lnTo>
                    <a:pt x="233" y="24"/>
                  </a:lnTo>
                  <a:lnTo>
                    <a:pt x="230" y="17"/>
                  </a:lnTo>
                  <a:lnTo>
                    <a:pt x="224" y="12"/>
                  </a:lnTo>
                  <a:lnTo>
                    <a:pt x="217" y="9"/>
                  </a:lnTo>
                  <a:lnTo>
                    <a:pt x="209" y="6"/>
                  </a:lnTo>
                  <a:lnTo>
                    <a:pt x="200" y="5"/>
                  </a:lnTo>
                  <a:lnTo>
                    <a:pt x="189" y="5"/>
                  </a:lnTo>
                  <a:lnTo>
                    <a:pt x="180" y="8"/>
                  </a:lnTo>
                  <a:lnTo>
                    <a:pt x="171" y="9"/>
                  </a:lnTo>
                  <a:lnTo>
                    <a:pt x="163" y="11"/>
                  </a:lnTo>
                  <a:lnTo>
                    <a:pt x="157" y="13"/>
                  </a:lnTo>
                  <a:lnTo>
                    <a:pt x="153" y="15"/>
                  </a:lnTo>
                  <a:lnTo>
                    <a:pt x="146" y="15"/>
                  </a:lnTo>
                  <a:lnTo>
                    <a:pt x="140" y="13"/>
                  </a:lnTo>
                  <a:lnTo>
                    <a:pt x="134" y="11"/>
                  </a:lnTo>
                  <a:lnTo>
                    <a:pt x="127" y="9"/>
                  </a:lnTo>
                  <a:lnTo>
                    <a:pt x="119" y="5"/>
                  </a:lnTo>
                  <a:lnTo>
                    <a:pt x="111" y="3"/>
                  </a:lnTo>
                  <a:lnTo>
                    <a:pt x="102" y="2"/>
                  </a:ln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grpSp>
          <p:nvGrpSpPr>
            <p:cNvPr id="10267" name="Group 38"/>
            <p:cNvGrpSpPr/>
            <p:nvPr/>
          </p:nvGrpSpPr>
          <p:grpSpPr bwMode="auto">
            <a:xfrm>
              <a:off x="0" y="4105"/>
              <a:ext cx="1479" cy="215"/>
              <a:chOff x="3452" y="4125"/>
              <a:chExt cx="1479" cy="215"/>
            </a:xfrm>
          </p:grpSpPr>
          <p:sp>
            <p:nvSpPr>
              <p:cNvPr id="10370" name="Freeform 39"/>
              <p:cNvSpPr/>
              <p:nvPr/>
            </p:nvSpPr>
            <p:spPr bwMode="auto">
              <a:xfrm>
                <a:off x="3592" y="4158"/>
                <a:ext cx="17" cy="16"/>
              </a:xfrm>
              <a:custGeom>
                <a:avLst/>
                <a:gdLst>
                  <a:gd name="T0" fmla="*/ 1 w 34"/>
                  <a:gd name="T1" fmla="*/ 1 h 32"/>
                  <a:gd name="T2" fmla="*/ 1 w 34"/>
                  <a:gd name="T3" fmla="*/ 1 h 32"/>
                  <a:gd name="T4" fmla="*/ 1 w 34"/>
                  <a:gd name="T5" fmla="*/ 1 h 32"/>
                  <a:gd name="T6" fmla="*/ 1 w 34"/>
                  <a:gd name="T7" fmla="*/ 1 h 32"/>
                  <a:gd name="T8" fmla="*/ 1 w 34"/>
                  <a:gd name="T9" fmla="*/ 0 h 32"/>
                  <a:gd name="T10" fmla="*/ 1 w 34"/>
                  <a:gd name="T11" fmla="*/ 0 h 32"/>
                  <a:gd name="T12" fmla="*/ 1 w 34"/>
                  <a:gd name="T13" fmla="*/ 1 h 32"/>
                  <a:gd name="T14" fmla="*/ 1 w 34"/>
                  <a:gd name="T15" fmla="*/ 1 h 32"/>
                  <a:gd name="T16" fmla="*/ 0 w 34"/>
                  <a:gd name="T17" fmla="*/ 1 h 32"/>
                  <a:gd name="T18" fmla="*/ 0 w 34"/>
                  <a:gd name="T19" fmla="*/ 1 h 32"/>
                  <a:gd name="T20" fmla="*/ 1 w 34"/>
                  <a:gd name="T21" fmla="*/ 1 h 32"/>
                  <a:gd name="T22" fmla="*/ 1 w 34"/>
                  <a:gd name="T23" fmla="*/ 1 h 32"/>
                  <a:gd name="T24" fmla="*/ 1 w 34"/>
                  <a:gd name="T25" fmla="*/ 1 h 32"/>
                  <a:gd name="T26" fmla="*/ 1 w 34"/>
                  <a:gd name="T27" fmla="*/ 1 h 32"/>
                  <a:gd name="T28" fmla="*/ 1 w 34"/>
                  <a:gd name="T29" fmla="*/ 1 h 32"/>
                  <a:gd name="T30" fmla="*/ 1 w 34"/>
                  <a:gd name="T31" fmla="*/ 1 h 32"/>
                  <a:gd name="T32" fmla="*/ 1 w 34"/>
                  <a:gd name="T33" fmla="*/ 1 h 3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4" h="32">
                    <a:moveTo>
                      <a:pt x="34" y="20"/>
                    </a:moveTo>
                    <a:lnTo>
                      <a:pt x="34" y="14"/>
                    </a:lnTo>
                    <a:lnTo>
                      <a:pt x="32" y="8"/>
                    </a:lnTo>
                    <a:lnTo>
                      <a:pt x="27" y="4"/>
                    </a:lnTo>
                    <a:lnTo>
                      <a:pt x="21" y="0"/>
                    </a:lnTo>
                    <a:lnTo>
                      <a:pt x="14" y="0"/>
                    </a:lnTo>
                    <a:lnTo>
                      <a:pt x="9" y="1"/>
                    </a:lnTo>
                    <a:lnTo>
                      <a:pt x="4" y="6"/>
                    </a:lnTo>
                    <a:lnTo>
                      <a:pt x="0" y="12"/>
                    </a:lnTo>
                    <a:lnTo>
                      <a:pt x="0" y="19"/>
                    </a:lnTo>
                    <a:lnTo>
                      <a:pt x="3" y="24"/>
                    </a:lnTo>
                    <a:lnTo>
                      <a:pt x="7" y="29"/>
                    </a:lnTo>
                    <a:lnTo>
                      <a:pt x="13" y="32"/>
                    </a:lnTo>
                    <a:lnTo>
                      <a:pt x="20" y="32"/>
                    </a:lnTo>
                    <a:lnTo>
                      <a:pt x="26" y="30"/>
                    </a:lnTo>
                    <a:lnTo>
                      <a:pt x="30" y="26"/>
                    </a:lnTo>
                    <a:lnTo>
                      <a:pt x="34" y="20"/>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71" name="Freeform 40"/>
              <p:cNvSpPr/>
              <p:nvPr/>
            </p:nvSpPr>
            <p:spPr bwMode="auto">
              <a:xfrm>
                <a:off x="3668" y="4235"/>
                <a:ext cx="16" cy="16"/>
              </a:xfrm>
              <a:custGeom>
                <a:avLst/>
                <a:gdLst>
                  <a:gd name="T0" fmla="*/ 0 w 34"/>
                  <a:gd name="T1" fmla="*/ 1 h 32"/>
                  <a:gd name="T2" fmla="*/ 0 w 34"/>
                  <a:gd name="T3" fmla="*/ 1 h 32"/>
                  <a:gd name="T4" fmla="*/ 0 w 34"/>
                  <a:gd name="T5" fmla="*/ 1 h 32"/>
                  <a:gd name="T6" fmla="*/ 0 w 34"/>
                  <a:gd name="T7" fmla="*/ 1 h 32"/>
                  <a:gd name="T8" fmla="*/ 0 w 34"/>
                  <a:gd name="T9" fmla="*/ 0 h 32"/>
                  <a:gd name="T10" fmla="*/ 0 w 34"/>
                  <a:gd name="T11" fmla="*/ 0 h 32"/>
                  <a:gd name="T12" fmla="*/ 0 w 34"/>
                  <a:gd name="T13" fmla="*/ 1 h 32"/>
                  <a:gd name="T14" fmla="*/ 0 w 34"/>
                  <a:gd name="T15" fmla="*/ 1 h 32"/>
                  <a:gd name="T16" fmla="*/ 0 w 34"/>
                  <a:gd name="T17" fmla="*/ 1 h 32"/>
                  <a:gd name="T18" fmla="*/ 0 w 34"/>
                  <a:gd name="T19" fmla="*/ 1 h 32"/>
                  <a:gd name="T20" fmla="*/ 0 w 34"/>
                  <a:gd name="T21" fmla="*/ 1 h 32"/>
                  <a:gd name="T22" fmla="*/ 0 w 34"/>
                  <a:gd name="T23" fmla="*/ 1 h 32"/>
                  <a:gd name="T24" fmla="*/ 0 w 34"/>
                  <a:gd name="T25" fmla="*/ 1 h 32"/>
                  <a:gd name="T26" fmla="*/ 0 w 34"/>
                  <a:gd name="T27" fmla="*/ 1 h 32"/>
                  <a:gd name="T28" fmla="*/ 0 w 34"/>
                  <a:gd name="T29" fmla="*/ 1 h 32"/>
                  <a:gd name="T30" fmla="*/ 0 w 34"/>
                  <a:gd name="T31" fmla="*/ 1 h 32"/>
                  <a:gd name="T32" fmla="*/ 0 w 34"/>
                  <a:gd name="T33" fmla="*/ 1 h 3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4" h="32">
                    <a:moveTo>
                      <a:pt x="34" y="20"/>
                    </a:moveTo>
                    <a:lnTo>
                      <a:pt x="34" y="13"/>
                    </a:lnTo>
                    <a:lnTo>
                      <a:pt x="31" y="8"/>
                    </a:lnTo>
                    <a:lnTo>
                      <a:pt x="27" y="3"/>
                    </a:lnTo>
                    <a:lnTo>
                      <a:pt x="21" y="0"/>
                    </a:lnTo>
                    <a:lnTo>
                      <a:pt x="14" y="0"/>
                    </a:lnTo>
                    <a:lnTo>
                      <a:pt x="8" y="2"/>
                    </a:lnTo>
                    <a:lnTo>
                      <a:pt x="4" y="6"/>
                    </a:lnTo>
                    <a:lnTo>
                      <a:pt x="0" y="12"/>
                    </a:lnTo>
                    <a:lnTo>
                      <a:pt x="0" y="18"/>
                    </a:lnTo>
                    <a:lnTo>
                      <a:pt x="3" y="24"/>
                    </a:lnTo>
                    <a:lnTo>
                      <a:pt x="7" y="28"/>
                    </a:lnTo>
                    <a:lnTo>
                      <a:pt x="13" y="32"/>
                    </a:lnTo>
                    <a:lnTo>
                      <a:pt x="20" y="32"/>
                    </a:lnTo>
                    <a:lnTo>
                      <a:pt x="26" y="31"/>
                    </a:lnTo>
                    <a:lnTo>
                      <a:pt x="30" y="26"/>
                    </a:lnTo>
                    <a:lnTo>
                      <a:pt x="34" y="20"/>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72" name="Freeform 41"/>
              <p:cNvSpPr/>
              <p:nvPr/>
            </p:nvSpPr>
            <p:spPr bwMode="auto">
              <a:xfrm>
                <a:off x="3668" y="4194"/>
                <a:ext cx="16" cy="17"/>
              </a:xfrm>
              <a:custGeom>
                <a:avLst/>
                <a:gdLst>
                  <a:gd name="T0" fmla="*/ 0 w 33"/>
                  <a:gd name="T1" fmla="*/ 1 h 32"/>
                  <a:gd name="T2" fmla="*/ 0 w 33"/>
                  <a:gd name="T3" fmla="*/ 1 h 32"/>
                  <a:gd name="T4" fmla="*/ 0 w 33"/>
                  <a:gd name="T5" fmla="*/ 1 h 32"/>
                  <a:gd name="T6" fmla="*/ 0 w 33"/>
                  <a:gd name="T7" fmla="*/ 1 h 32"/>
                  <a:gd name="T8" fmla="*/ 0 w 33"/>
                  <a:gd name="T9" fmla="*/ 0 h 32"/>
                  <a:gd name="T10" fmla="*/ 0 w 33"/>
                  <a:gd name="T11" fmla="*/ 0 h 32"/>
                  <a:gd name="T12" fmla="*/ 0 w 33"/>
                  <a:gd name="T13" fmla="*/ 1 h 32"/>
                  <a:gd name="T14" fmla="*/ 0 w 33"/>
                  <a:gd name="T15" fmla="*/ 1 h 32"/>
                  <a:gd name="T16" fmla="*/ 0 w 33"/>
                  <a:gd name="T17" fmla="*/ 1 h 32"/>
                  <a:gd name="T18" fmla="*/ 0 w 33"/>
                  <a:gd name="T19" fmla="*/ 1 h 32"/>
                  <a:gd name="T20" fmla="*/ 0 w 33"/>
                  <a:gd name="T21" fmla="*/ 1 h 32"/>
                  <a:gd name="T22" fmla="*/ 0 w 33"/>
                  <a:gd name="T23" fmla="*/ 1 h 32"/>
                  <a:gd name="T24" fmla="*/ 0 w 33"/>
                  <a:gd name="T25" fmla="*/ 1 h 32"/>
                  <a:gd name="T26" fmla="*/ 0 w 33"/>
                  <a:gd name="T27" fmla="*/ 1 h 32"/>
                  <a:gd name="T28" fmla="*/ 0 w 33"/>
                  <a:gd name="T29" fmla="*/ 1 h 32"/>
                  <a:gd name="T30" fmla="*/ 0 w 33"/>
                  <a:gd name="T31" fmla="*/ 1 h 32"/>
                  <a:gd name="T32" fmla="*/ 0 w 33"/>
                  <a:gd name="T33" fmla="*/ 1 h 3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3" h="32">
                    <a:moveTo>
                      <a:pt x="33" y="19"/>
                    </a:moveTo>
                    <a:lnTo>
                      <a:pt x="33" y="13"/>
                    </a:lnTo>
                    <a:lnTo>
                      <a:pt x="30" y="7"/>
                    </a:lnTo>
                    <a:lnTo>
                      <a:pt x="26" y="2"/>
                    </a:lnTo>
                    <a:lnTo>
                      <a:pt x="20" y="0"/>
                    </a:lnTo>
                    <a:lnTo>
                      <a:pt x="13" y="0"/>
                    </a:lnTo>
                    <a:lnTo>
                      <a:pt x="7" y="1"/>
                    </a:lnTo>
                    <a:lnTo>
                      <a:pt x="3" y="6"/>
                    </a:lnTo>
                    <a:lnTo>
                      <a:pt x="0" y="11"/>
                    </a:lnTo>
                    <a:lnTo>
                      <a:pt x="0" y="18"/>
                    </a:lnTo>
                    <a:lnTo>
                      <a:pt x="1" y="24"/>
                    </a:lnTo>
                    <a:lnTo>
                      <a:pt x="6" y="29"/>
                    </a:lnTo>
                    <a:lnTo>
                      <a:pt x="12" y="32"/>
                    </a:lnTo>
                    <a:lnTo>
                      <a:pt x="19" y="32"/>
                    </a:lnTo>
                    <a:lnTo>
                      <a:pt x="25" y="30"/>
                    </a:lnTo>
                    <a:lnTo>
                      <a:pt x="29" y="25"/>
                    </a:lnTo>
                    <a:lnTo>
                      <a:pt x="33" y="19"/>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73" name="Freeform 42"/>
              <p:cNvSpPr/>
              <p:nvPr/>
            </p:nvSpPr>
            <p:spPr bwMode="auto">
              <a:xfrm>
                <a:off x="3671" y="4153"/>
                <a:ext cx="16" cy="17"/>
              </a:xfrm>
              <a:custGeom>
                <a:avLst/>
                <a:gdLst>
                  <a:gd name="T0" fmla="*/ 1 w 32"/>
                  <a:gd name="T1" fmla="*/ 1 h 32"/>
                  <a:gd name="T2" fmla="*/ 1 w 32"/>
                  <a:gd name="T3" fmla="*/ 1 h 32"/>
                  <a:gd name="T4" fmla="*/ 1 w 32"/>
                  <a:gd name="T5" fmla="*/ 1 h 32"/>
                  <a:gd name="T6" fmla="*/ 1 w 32"/>
                  <a:gd name="T7" fmla="*/ 1 h 32"/>
                  <a:gd name="T8" fmla="*/ 1 w 32"/>
                  <a:gd name="T9" fmla="*/ 0 h 32"/>
                  <a:gd name="T10" fmla="*/ 1 w 32"/>
                  <a:gd name="T11" fmla="*/ 0 h 32"/>
                  <a:gd name="T12" fmla="*/ 1 w 32"/>
                  <a:gd name="T13" fmla="*/ 1 h 32"/>
                  <a:gd name="T14" fmla="*/ 1 w 32"/>
                  <a:gd name="T15" fmla="*/ 1 h 32"/>
                  <a:gd name="T16" fmla="*/ 0 w 32"/>
                  <a:gd name="T17" fmla="*/ 1 h 32"/>
                  <a:gd name="T18" fmla="*/ 0 w 32"/>
                  <a:gd name="T19" fmla="*/ 1 h 32"/>
                  <a:gd name="T20" fmla="*/ 1 w 32"/>
                  <a:gd name="T21" fmla="*/ 1 h 32"/>
                  <a:gd name="T22" fmla="*/ 1 w 32"/>
                  <a:gd name="T23" fmla="*/ 1 h 32"/>
                  <a:gd name="T24" fmla="*/ 1 w 32"/>
                  <a:gd name="T25" fmla="*/ 1 h 32"/>
                  <a:gd name="T26" fmla="*/ 1 w 32"/>
                  <a:gd name="T27" fmla="*/ 1 h 32"/>
                  <a:gd name="T28" fmla="*/ 1 w 32"/>
                  <a:gd name="T29" fmla="*/ 1 h 32"/>
                  <a:gd name="T30" fmla="*/ 1 w 32"/>
                  <a:gd name="T31" fmla="*/ 1 h 32"/>
                  <a:gd name="T32" fmla="*/ 1 w 32"/>
                  <a:gd name="T33" fmla="*/ 1 h 3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2" h="32">
                    <a:moveTo>
                      <a:pt x="32" y="20"/>
                    </a:moveTo>
                    <a:lnTo>
                      <a:pt x="32" y="14"/>
                    </a:lnTo>
                    <a:lnTo>
                      <a:pt x="30" y="8"/>
                    </a:lnTo>
                    <a:lnTo>
                      <a:pt x="26" y="3"/>
                    </a:lnTo>
                    <a:lnTo>
                      <a:pt x="20" y="0"/>
                    </a:lnTo>
                    <a:lnTo>
                      <a:pt x="14" y="0"/>
                    </a:lnTo>
                    <a:lnTo>
                      <a:pt x="8" y="1"/>
                    </a:lnTo>
                    <a:lnTo>
                      <a:pt x="4" y="6"/>
                    </a:lnTo>
                    <a:lnTo>
                      <a:pt x="0" y="11"/>
                    </a:lnTo>
                    <a:lnTo>
                      <a:pt x="0" y="18"/>
                    </a:lnTo>
                    <a:lnTo>
                      <a:pt x="1" y="24"/>
                    </a:lnTo>
                    <a:lnTo>
                      <a:pt x="6" y="29"/>
                    </a:lnTo>
                    <a:lnTo>
                      <a:pt x="12" y="32"/>
                    </a:lnTo>
                    <a:lnTo>
                      <a:pt x="19" y="32"/>
                    </a:lnTo>
                    <a:lnTo>
                      <a:pt x="24" y="30"/>
                    </a:lnTo>
                    <a:lnTo>
                      <a:pt x="29" y="25"/>
                    </a:lnTo>
                    <a:lnTo>
                      <a:pt x="32" y="20"/>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74" name="Freeform 43"/>
              <p:cNvSpPr/>
              <p:nvPr/>
            </p:nvSpPr>
            <p:spPr bwMode="auto">
              <a:xfrm>
                <a:off x="3772" y="4256"/>
                <a:ext cx="17" cy="16"/>
              </a:xfrm>
              <a:custGeom>
                <a:avLst/>
                <a:gdLst>
                  <a:gd name="T0" fmla="*/ 1 w 33"/>
                  <a:gd name="T1" fmla="*/ 1 h 32"/>
                  <a:gd name="T2" fmla="*/ 1 w 33"/>
                  <a:gd name="T3" fmla="*/ 1 h 32"/>
                  <a:gd name="T4" fmla="*/ 1 w 33"/>
                  <a:gd name="T5" fmla="*/ 1 h 32"/>
                  <a:gd name="T6" fmla="*/ 1 w 33"/>
                  <a:gd name="T7" fmla="*/ 1 h 32"/>
                  <a:gd name="T8" fmla="*/ 1 w 33"/>
                  <a:gd name="T9" fmla="*/ 0 h 32"/>
                  <a:gd name="T10" fmla="*/ 1 w 33"/>
                  <a:gd name="T11" fmla="*/ 0 h 32"/>
                  <a:gd name="T12" fmla="*/ 1 w 33"/>
                  <a:gd name="T13" fmla="*/ 1 h 32"/>
                  <a:gd name="T14" fmla="*/ 1 w 33"/>
                  <a:gd name="T15" fmla="*/ 1 h 32"/>
                  <a:gd name="T16" fmla="*/ 0 w 33"/>
                  <a:gd name="T17" fmla="*/ 1 h 32"/>
                  <a:gd name="T18" fmla="*/ 0 w 33"/>
                  <a:gd name="T19" fmla="*/ 1 h 32"/>
                  <a:gd name="T20" fmla="*/ 1 w 33"/>
                  <a:gd name="T21" fmla="*/ 1 h 32"/>
                  <a:gd name="T22" fmla="*/ 1 w 33"/>
                  <a:gd name="T23" fmla="*/ 1 h 32"/>
                  <a:gd name="T24" fmla="*/ 1 w 33"/>
                  <a:gd name="T25" fmla="*/ 1 h 32"/>
                  <a:gd name="T26" fmla="*/ 1 w 33"/>
                  <a:gd name="T27" fmla="*/ 1 h 32"/>
                  <a:gd name="T28" fmla="*/ 1 w 33"/>
                  <a:gd name="T29" fmla="*/ 1 h 32"/>
                  <a:gd name="T30" fmla="*/ 1 w 33"/>
                  <a:gd name="T31" fmla="*/ 1 h 32"/>
                  <a:gd name="T32" fmla="*/ 1 w 33"/>
                  <a:gd name="T33" fmla="*/ 1 h 3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3" h="32">
                    <a:moveTo>
                      <a:pt x="33" y="20"/>
                    </a:moveTo>
                    <a:lnTo>
                      <a:pt x="33" y="14"/>
                    </a:lnTo>
                    <a:lnTo>
                      <a:pt x="31" y="8"/>
                    </a:lnTo>
                    <a:lnTo>
                      <a:pt x="26" y="4"/>
                    </a:lnTo>
                    <a:lnTo>
                      <a:pt x="20" y="0"/>
                    </a:lnTo>
                    <a:lnTo>
                      <a:pt x="14" y="0"/>
                    </a:lnTo>
                    <a:lnTo>
                      <a:pt x="8" y="1"/>
                    </a:lnTo>
                    <a:lnTo>
                      <a:pt x="3" y="6"/>
                    </a:lnTo>
                    <a:lnTo>
                      <a:pt x="0" y="12"/>
                    </a:lnTo>
                    <a:lnTo>
                      <a:pt x="0" y="19"/>
                    </a:lnTo>
                    <a:lnTo>
                      <a:pt x="2" y="24"/>
                    </a:lnTo>
                    <a:lnTo>
                      <a:pt x="7" y="29"/>
                    </a:lnTo>
                    <a:lnTo>
                      <a:pt x="12" y="32"/>
                    </a:lnTo>
                    <a:lnTo>
                      <a:pt x="19" y="32"/>
                    </a:lnTo>
                    <a:lnTo>
                      <a:pt x="25" y="30"/>
                    </a:lnTo>
                    <a:lnTo>
                      <a:pt x="30" y="26"/>
                    </a:lnTo>
                    <a:lnTo>
                      <a:pt x="33" y="20"/>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75" name="Freeform 44"/>
              <p:cNvSpPr/>
              <p:nvPr/>
            </p:nvSpPr>
            <p:spPr bwMode="auto">
              <a:xfrm>
                <a:off x="3768" y="4216"/>
                <a:ext cx="17" cy="16"/>
              </a:xfrm>
              <a:custGeom>
                <a:avLst/>
                <a:gdLst>
                  <a:gd name="T0" fmla="*/ 1 w 32"/>
                  <a:gd name="T1" fmla="*/ 0 h 33"/>
                  <a:gd name="T2" fmla="*/ 1 w 32"/>
                  <a:gd name="T3" fmla="*/ 0 h 33"/>
                  <a:gd name="T4" fmla="*/ 1 w 32"/>
                  <a:gd name="T5" fmla="*/ 0 h 33"/>
                  <a:gd name="T6" fmla="*/ 1 w 32"/>
                  <a:gd name="T7" fmla="*/ 0 h 33"/>
                  <a:gd name="T8" fmla="*/ 1 w 32"/>
                  <a:gd name="T9" fmla="*/ 0 h 33"/>
                  <a:gd name="T10" fmla="*/ 1 w 32"/>
                  <a:gd name="T11" fmla="*/ 0 h 33"/>
                  <a:gd name="T12" fmla="*/ 1 w 32"/>
                  <a:gd name="T13" fmla="*/ 0 h 33"/>
                  <a:gd name="T14" fmla="*/ 1 w 32"/>
                  <a:gd name="T15" fmla="*/ 0 h 33"/>
                  <a:gd name="T16" fmla="*/ 0 w 32"/>
                  <a:gd name="T17" fmla="*/ 0 h 33"/>
                  <a:gd name="T18" fmla="*/ 0 w 32"/>
                  <a:gd name="T19" fmla="*/ 0 h 33"/>
                  <a:gd name="T20" fmla="*/ 1 w 32"/>
                  <a:gd name="T21" fmla="*/ 0 h 33"/>
                  <a:gd name="T22" fmla="*/ 1 w 32"/>
                  <a:gd name="T23" fmla="*/ 0 h 33"/>
                  <a:gd name="T24" fmla="*/ 1 w 32"/>
                  <a:gd name="T25" fmla="*/ 0 h 33"/>
                  <a:gd name="T26" fmla="*/ 1 w 32"/>
                  <a:gd name="T27" fmla="*/ 0 h 33"/>
                  <a:gd name="T28" fmla="*/ 1 w 32"/>
                  <a:gd name="T29" fmla="*/ 0 h 33"/>
                  <a:gd name="T30" fmla="*/ 1 w 32"/>
                  <a:gd name="T31" fmla="*/ 0 h 33"/>
                  <a:gd name="T32" fmla="*/ 1 w 32"/>
                  <a:gd name="T33" fmla="*/ 0 h 3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2" h="33">
                    <a:moveTo>
                      <a:pt x="32" y="21"/>
                    </a:moveTo>
                    <a:lnTo>
                      <a:pt x="32" y="14"/>
                    </a:lnTo>
                    <a:lnTo>
                      <a:pt x="31" y="9"/>
                    </a:lnTo>
                    <a:lnTo>
                      <a:pt x="26" y="4"/>
                    </a:lnTo>
                    <a:lnTo>
                      <a:pt x="21" y="0"/>
                    </a:lnTo>
                    <a:lnTo>
                      <a:pt x="14" y="0"/>
                    </a:lnTo>
                    <a:lnTo>
                      <a:pt x="8" y="3"/>
                    </a:lnTo>
                    <a:lnTo>
                      <a:pt x="3" y="7"/>
                    </a:lnTo>
                    <a:lnTo>
                      <a:pt x="0" y="13"/>
                    </a:lnTo>
                    <a:lnTo>
                      <a:pt x="0" y="20"/>
                    </a:lnTo>
                    <a:lnTo>
                      <a:pt x="2" y="26"/>
                    </a:lnTo>
                    <a:lnTo>
                      <a:pt x="7" y="30"/>
                    </a:lnTo>
                    <a:lnTo>
                      <a:pt x="13" y="33"/>
                    </a:lnTo>
                    <a:lnTo>
                      <a:pt x="18" y="33"/>
                    </a:lnTo>
                    <a:lnTo>
                      <a:pt x="24" y="32"/>
                    </a:lnTo>
                    <a:lnTo>
                      <a:pt x="29" y="27"/>
                    </a:lnTo>
                    <a:lnTo>
                      <a:pt x="32" y="21"/>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76" name="Freeform 45"/>
              <p:cNvSpPr/>
              <p:nvPr/>
            </p:nvSpPr>
            <p:spPr bwMode="auto">
              <a:xfrm>
                <a:off x="3774" y="4175"/>
                <a:ext cx="16" cy="17"/>
              </a:xfrm>
              <a:custGeom>
                <a:avLst/>
                <a:gdLst>
                  <a:gd name="T0" fmla="*/ 0 w 33"/>
                  <a:gd name="T1" fmla="*/ 1 h 33"/>
                  <a:gd name="T2" fmla="*/ 0 w 33"/>
                  <a:gd name="T3" fmla="*/ 1 h 33"/>
                  <a:gd name="T4" fmla="*/ 0 w 33"/>
                  <a:gd name="T5" fmla="*/ 1 h 33"/>
                  <a:gd name="T6" fmla="*/ 0 w 33"/>
                  <a:gd name="T7" fmla="*/ 1 h 33"/>
                  <a:gd name="T8" fmla="*/ 0 w 33"/>
                  <a:gd name="T9" fmla="*/ 0 h 33"/>
                  <a:gd name="T10" fmla="*/ 0 w 33"/>
                  <a:gd name="T11" fmla="*/ 0 h 33"/>
                  <a:gd name="T12" fmla="*/ 0 w 33"/>
                  <a:gd name="T13" fmla="*/ 1 h 33"/>
                  <a:gd name="T14" fmla="*/ 0 w 33"/>
                  <a:gd name="T15" fmla="*/ 1 h 33"/>
                  <a:gd name="T16" fmla="*/ 0 w 33"/>
                  <a:gd name="T17" fmla="*/ 1 h 33"/>
                  <a:gd name="T18" fmla="*/ 0 w 33"/>
                  <a:gd name="T19" fmla="*/ 1 h 33"/>
                  <a:gd name="T20" fmla="*/ 0 w 33"/>
                  <a:gd name="T21" fmla="*/ 1 h 33"/>
                  <a:gd name="T22" fmla="*/ 0 w 33"/>
                  <a:gd name="T23" fmla="*/ 1 h 33"/>
                  <a:gd name="T24" fmla="*/ 0 w 33"/>
                  <a:gd name="T25" fmla="*/ 1 h 33"/>
                  <a:gd name="T26" fmla="*/ 0 w 33"/>
                  <a:gd name="T27" fmla="*/ 1 h 33"/>
                  <a:gd name="T28" fmla="*/ 0 w 33"/>
                  <a:gd name="T29" fmla="*/ 1 h 33"/>
                  <a:gd name="T30" fmla="*/ 0 w 33"/>
                  <a:gd name="T31" fmla="*/ 1 h 33"/>
                  <a:gd name="T32" fmla="*/ 0 w 33"/>
                  <a:gd name="T33" fmla="*/ 1 h 3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3" h="33">
                    <a:moveTo>
                      <a:pt x="33" y="21"/>
                    </a:moveTo>
                    <a:lnTo>
                      <a:pt x="33" y="14"/>
                    </a:lnTo>
                    <a:lnTo>
                      <a:pt x="30" y="8"/>
                    </a:lnTo>
                    <a:lnTo>
                      <a:pt x="27" y="3"/>
                    </a:lnTo>
                    <a:lnTo>
                      <a:pt x="21" y="0"/>
                    </a:lnTo>
                    <a:lnTo>
                      <a:pt x="14" y="0"/>
                    </a:lnTo>
                    <a:lnTo>
                      <a:pt x="8" y="2"/>
                    </a:lnTo>
                    <a:lnTo>
                      <a:pt x="4" y="7"/>
                    </a:lnTo>
                    <a:lnTo>
                      <a:pt x="0" y="12"/>
                    </a:lnTo>
                    <a:lnTo>
                      <a:pt x="0" y="19"/>
                    </a:lnTo>
                    <a:lnTo>
                      <a:pt x="3" y="25"/>
                    </a:lnTo>
                    <a:lnTo>
                      <a:pt x="6" y="30"/>
                    </a:lnTo>
                    <a:lnTo>
                      <a:pt x="12" y="33"/>
                    </a:lnTo>
                    <a:lnTo>
                      <a:pt x="19" y="33"/>
                    </a:lnTo>
                    <a:lnTo>
                      <a:pt x="25" y="31"/>
                    </a:lnTo>
                    <a:lnTo>
                      <a:pt x="29" y="26"/>
                    </a:lnTo>
                    <a:lnTo>
                      <a:pt x="33" y="21"/>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77" name="Freeform 46"/>
              <p:cNvSpPr/>
              <p:nvPr/>
            </p:nvSpPr>
            <p:spPr bwMode="auto">
              <a:xfrm>
                <a:off x="3789" y="4136"/>
                <a:ext cx="16" cy="17"/>
              </a:xfrm>
              <a:custGeom>
                <a:avLst/>
                <a:gdLst>
                  <a:gd name="T0" fmla="*/ 1 w 32"/>
                  <a:gd name="T1" fmla="*/ 1 h 34"/>
                  <a:gd name="T2" fmla="*/ 1 w 32"/>
                  <a:gd name="T3" fmla="*/ 1 h 34"/>
                  <a:gd name="T4" fmla="*/ 1 w 32"/>
                  <a:gd name="T5" fmla="*/ 1 h 34"/>
                  <a:gd name="T6" fmla="*/ 1 w 32"/>
                  <a:gd name="T7" fmla="*/ 1 h 34"/>
                  <a:gd name="T8" fmla="*/ 1 w 32"/>
                  <a:gd name="T9" fmla="*/ 0 h 34"/>
                  <a:gd name="T10" fmla="*/ 1 w 32"/>
                  <a:gd name="T11" fmla="*/ 0 h 34"/>
                  <a:gd name="T12" fmla="*/ 1 w 32"/>
                  <a:gd name="T13" fmla="*/ 1 h 34"/>
                  <a:gd name="T14" fmla="*/ 1 w 32"/>
                  <a:gd name="T15" fmla="*/ 1 h 34"/>
                  <a:gd name="T16" fmla="*/ 0 w 32"/>
                  <a:gd name="T17" fmla="*/ 1 h 34"/>
                  <a:gd name="T18" fmla="*/ 0 w 32"/>
                  <a:gd name="T19" fmla="*/ 1 h 34"/>
                  <a:gd name="T20" fmla="*/ 1 w 32"/>
                  <a:gd name="T21" fmla="*/ 1 h 34"/>
                  <a:gd name="T22" fmla="*/ 1 w 32"/>
                  <a:gd name="T23" fmla="*/ 1 h 34"/>
                  <a:gd name="T24" fmla="*/ 1 w 32"/>
                  <a:gd name="T25" fmla="*/ 1 h 34"/>
                  <a:gd name="T26" fmla="*/ 1 w 32"/>
                  <a:gd name="T27" fmla="*/ 1 h 34"/>
                  <a:gd name="T28" fmla="*/ 1 w 32"/>
                  <a:gd name="T29" fmla="*/ 1 h 34"/>
                  <a:gd name="T30" fmla="*/ 1 w 32"/>
                  <a:gd name="T31" fmla="*/ 1 h 34"/>
                  <a:gd name="T32" fmla="*/ 1 w 32"/>
                  <a:gd name="T33" fmla="*/ 1 h 34"/>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2" h="34">
                    <a:moveTo>
                      <a:pt x="32" y="21"/>
                    </a:moveTo>
                    <a:lnTo>
                      <a:pt x="32" y="14"/>
                    </a:lnTo>
                    <a:lnTo>
                      <a:pt x="31" y="8"/>
                    </a:lnTo>
                    <a:lnTo>
                      <a:pt x="27" y="4"/>
                    </a:lnTo>
                    <a:lnTo>
                      <a:pt x="21" y="0"/>
                    </a:lnTo>
                    <a:lnTo>
                      <a:pt x="14" y="0"/>
                    </a:lnTo>
                    <a:lnTo>
                      <a:pt x="8" y="3"/>
                    </a:lnTo>
                    <a:lnTo>
                      <a:pt x="4" y="7"/>
                    </a:lnTo>
                    <a:lnTo>
                      <a:pt x="0" y="13"/>
                    </a:lnTo>
                    <a:lnTo>
                      <a:pt x="0" y="20"/>
                    </a:lnTo>
                    <a:lnTo>
                      <a:pt x="2" y="26"/>
                    </a:lnTo>
                    <a:lnTo>
                      <a:pt x="7" y="30"/>
                    </a:lnTo>
                    <a:lnTo>
                      <a:pt x="13" y="34"/>
                    </a:lnTo>
                    <a:lnTo>
                      <a:pt x="20" y="34"/>
                    </a:lnTo>
                    <a:lnTo>
                      <a:pt x="25" y="32"/>
                    </a:lnTo>
                    <a:lnTo>
                      <a:pt x="30" y="27"/>
                    </a:lnTo>
                    <a:lnTo>
                      <a:pt x="32" y="21"/>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78" name="Freeform 47"/>
              <p:cNvSpPr/>
              <p:nvPr/>
            </p:nvSpPr>
            <p:spPr bwMode="auto">
              <a:xfrm>
                <a:off x="3842" y="4235"/>
                <a:ext cx="17" cy="16"/>
              </a:xfrm>
              <a:custGeom>
                <a:avLst/>
                <a:gdLst>
                  <a:gd name="T0" fmla="*/ 1 w 34"/>
                  <a:gd name="T1" fmla="*/ 1 h 32"/>
                  <a:gd name="T2" fmla="*/ 1 w 34"/>
                  <a:gd name="T3" fmla="*/ 1 h 32"/>
                  <a:gd name="T4" fmla="*/ 1 w 34"/>
                  <a:gd name="T5" fmla="*/ 1 h 32"/>
                  <a:gd name="T6" fmla="*/ 1 w 34"/>
                  <a:gd name="T7" fmla="*/ 1 h 32"/>
                  <a:gd name="T8" fmla="*/ 1 w 34"/>
                  <a:gd name="T9" fmla="*/ 0 h 32"/>
                  <a:gd name="T10" fmla="*/ 1 w 34"/>
                  <a:gd name="T11" fmla="*/ 0 h 32"/>
                  <a:gd name="T12" fmla="*/ 1 w 34"/>
                  <a:gd name="T13" fmla="*/ 1 h 32"/>
                  <a:gd name="T14" fmla="*/ 1 w 34"/>
                  <a:gd name="T15" fmla="*/ 1 h 32"/>
                  <a:gd name="T16" fmla="*/ 0 w 34"/>
                  <a:gd name="T17" fmla="*/ 1 h 32"/>
                  <a:gd name="T18" fmla="*/ 0 w 34"/>
                  <a:gd name="T19" fmla="*/ 1 h 32"/>
                  <a:gd name="T20" fmla="*/ 1 w 34"/>
                  <a:gd name="T21" fmla="*/ 1 h 32"/>
                  <a:gd name="T22" fmla="*/ 1 w 34"/>
                  <a:gd name="T23" fmla="*/ 1 h 32"/>
                  <a:gd name="T24" fmla="*/ 1 w 34"/>
                  <a:gd name="T25" fmla="*/ 1 h 32"/>
                  <a:gd name="T26" fmla="*/ 1 w 34"/>
                  <a:gd name="T27" fmla="*/ 1 h 32"/>
                  <a:gd name="T28" fmla="*/ 1 w 34"/>
                  <a:gd name="T29" fmla="*/ 1 h 32"/>
                  <a:gd name="T30" fmla="*/ 1 w 34"/>
                  <a:gd name="T31" fmla="*/ 1 h 32"/>
                  <a:gd name="T32" fmla="*/ 1 w 34"/>
                  <a:gd name="T33" fmla="*/ 1 h 3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4" h="32">
                    <a:moveTo>
                      <a:pt x="34" y="20"/>
                    </a:moveTo>
                    <a:lnTo>
                      <a:pt x="34" y="14"/>
                    </a:lnTo>
                    <a:lnTo>
                      <a:pt x="31" y="8"/>
                    </a:lnTo>
                    <a:lnTo>
                      <a:pt x="27" y="3"/>
                    </a:lnTo>
                    <a:lnTo>
                      <a:pt x="21" y="0"/>
                    </a:lnTo>
                    <a:lnTo>
                      <a:pt x="14" y="0"/>
                    </a:lnTo>
                    <a:lnTo>
                      <a:pt x="8" y="2"/>
                    </a:lnTo>
                    <a:lnTo>
                      <a:pt x="4" y="7"/>
                    </a:lnTo>
                    <a:lnTo>
                      <a:pt x="0" y="12"/>
                    </a:lnTo>
                    <a:lnTo>
                      <a:pt x="0" y="18"/>
                    </a:lnTo>
                    <a:lnTo>
                      <a:pt x="3" y="24"/>
                    </a:lnTo>
                    <a:lnTo>
                      <a:pt x="7" y="29"/>
                    </a:lnTo>
                    <a:lnTo>
                      <a:pt x="13" y="32"/>
                    </a:lnTo>
                    <a:lnTo>
                      <a:pt x="20" y="32"/>
                    </a:lnTo>
                    <a:lnTo>
                      <a:pt x="26" y="31"/>
                    </a:lnTo>
                    <a:lnTo>
                      <a:pt x="30" y="26"/>
                    </a:lnTo>
                    <a:lnTo>
                      <a:pt x="34" y="20"/>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79" name="Freeform 48"/>
              <p:cNvSpPr/>
              <p:nvPr/>
            </p:nvSpPr>
            <p:spPr bwMode="auto">
              <a:xfrm>
                <a:off x="3857" y="4201"/>
                <a:ext cx="16" cy="16"/>
              </a:xfrm>
              <a:custGeom>
                <a:avLst/>
                <a:gdLst>
                  <a:gd name="T0" fmla="*/ 1 w 32"/>
                  <a:gd name="T1" fmla="*/ 1 h 32"/>
                  <a:gd name="T2" fmla="*/ 1 w 32"/>
                  <a:gd name="T3" fmla="*/ 1 h 32"/>
                  <a:gd name="T4" fmla="*/ 1 w 32"/>
                  <a:gd name="T5" fmla="*/ 1 h 32"/>
                  <a:gd name="T6" fmla="*/ 1 w 32"/>
                  <a:gd name="T7" fmla="*/ 1 h 32"/>
                  <a:gd name="T8" fmla="*/ 1 w 32"/>
                  <a:gd name="T9" fmla="*/ 0 h 32"/>
                  <a:gd name="T10" fmla="*/ 1 w 32"/>
                  <a:gd name="T11" fmla="*/ 0 h 32"/>
                  <a:gd name="T12" fmla="*/ 1 w 32"/>
                  <a:gd name="T13" fmla="*/ 1 h 32"/>
                  <a:gd name="T14" fmla="*/ 1 w 32"/>
                  <a:gd name="T15" fmla="*/ 1 h 32"/>
                  <a:gd name="T16" fmla="*/ 0 w 32"/>
                  <a:gd name="T17" fmla="*/ 1 h 32"/>
                  <a:gd name="T18" fmla="*/ 0 w 32"/>
                  <a:gd name="T19" fmla="*/ 1 h 32"/>
                  <a:gd name="T20" fmla="*/ 1 w 32"/>
                  <a:gd name="T21" fmla="*/ 1 h 32"/>
                  <a:gd name="T22" fmla="*/ 1 w 32"/>
                  <a:gd name="T23" fmla="*/ 1 h 32"/>
                  <a:gd name="T24" fmla="*/ 1 w 32"/>
                  <a:gd name="T25" fmla="*/ 1 h 32"/>
                  <a:gd name="T26" fmla="*/ 1 w 32"/>
                  <a:gd name="T27" fmla="*/ 1 h 32"/>
                  <a:gd name="T28" fmla="*/ 1 w 32"/>
                  <a:gd name="T29" fmla="*/ 1 h 32"/>
                  <a:gd name="T30" fmla="*/ 1 w 32"/>
                  <a:gd name="T31" fmla="*/ 1 h 32"/>
                  <a:gd name="T32" fmla="*/ 1 w 32"/>
                  <a:gd name="T33" fmla="*/ 1 h 3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2" h="32">
                    <a:moveTo>
                      <a:pt x="32" y="20"/>
                    </a:moveTo>
                    <a:lnTo>
                      <a:pt x="32" y="14"/>
                    </a:lnTo>
                    <a:lnTo>
                      <a:pt x="30" y="8"/>
                    </a:lnTo>
                    <a:lnTo>
                      <a:pt x="27" y="3"/>
                    </a:lnTo>
                    <a:lnTo>
                      <a:pt x="21" y="0"/>
                    </a:lnTo>
                    <a:lnTo>
                      <a:pt x="14" y="0"/>
                    </a:lnTo>
                    <a:lnTo>
                      <a:pt x="8" y="2"/>
                    </a:lnTo>
                    <a:lnTo>
                      <a:pt x="4" y="7"/>
                    </a:lnTo>
                    <a:lnTo>
                      <a:pt x="0" y="12"/>
                    </a:lnTo>
                    <a:lnTo>
                      <a:pt x="0" y="18"/>
                    </a:lnTo>
                    <a:lnTo>
                      <a:pt x="2" y="24"/>
                    </a:lnTo>
                    <a:lnTo>
                      <a:pt x="6" y="28"/>
                    </a:lnTo>
                    <a:lnTo>
                      <a:pt x="12" y="32"/>
                    </a:lnTo>
                    <a:lnTo>
                      <a:pt x="18" y="32"/>
                    </a:lnTo>
                    <a:lnTo>
                      <a:pt x="24" y="31"/>
                    </a:lnTo>
                    <a:lnTo>
                      <a:pt x="29" y="26"/>
                    </a:lnTo>
                    <a:lnTo>
                      <a:pt x="32" y="20"/>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80" name="Freeform 49"/>
              <p:cNvSpPr/>
              <p:nvPr/>
            </p:nvSpPr>
            <p:spPr bwMode="auto">
              <a:xfrm>
                <a:off x="3861" y="4164"/>
                <a:ext cx="16" cy="17"/>
              </a:xfrm>
              <a:custGeom>
                <a:avLst/>
                <a:gdLst>
                  <a:gd name="T0" fmla="*/ 1 w 32"/>
                  <a:gd name="T1" fmla="*/ 1 h 33"/>
                  <a:gd name="T2" fmla="*/ 1 w 32"/>
                  <a:gd name="T3" fmla="*/ 1 h 33"/>
                  <a:gd name="T4" fmla="*/ 1 w 32"/>
                  <a:gd name="T5" fmla="*/ 1 h 33"/>
                  <a:gd name="T6" fmla="*/ 1 w 32"/>
                  <a:gd name="T7" fmla="*/ 1 h 33"/>
                  <a:gd name="T8" fmla="*/ 1 w 32"/>
                  <a:gd name="T9" fmla="*/ 0 h 33"/>
                  <a:gd name="T10" fmla="*/ 1 w 32"/>
                  <a:gd name="T11" fmla="*/ 0 h 33"/>
                  <a:gd name="T12" fmla="*/ 1 w 32"/>
                  <a:gd name="T13" fmla="*/ 1 h 33"/>
                  <a:gd name="T14" fmla="*/ 1 w 32"/>
                  <a:gd name="T15" fmla="*/ 1 h 33"/>
                  <a:gd name="T16" fmla="*/ 0 w 32"/>
                  <a:gd name="T17" fmla="*/ 1 h 33"/>
                  <a:gd name="T18" fmla="*/ 0 w 32"/>
                  <a:gd name="T19" fmla="*/ 1 h 33"/>
                  <a:gd name="T20" fmla="*/ 1 w 32"/>
                  <a:gd name="T21" fmla="*/ 1 h 33"/>
                  <a:gd name="T22" fmla="*/ 1 w 32"/>
                  <a:gd name="T23" fmla="*/ 1 h 33"/>
                  <a:gd name="T24" fmla="*/ 1 w 32"/>
                  <a:gd name="T25" fmla="*/ 1 h 33"/>
                  <a:gd name="T26" fmla="*/ 1 w 32"/>
                  <a:gd name="T27" fmla="*/ 1 h 33"/>
                  <a:gd name="T28" fmla="*/ 1 w 32"/>
                  <a:gd name="T29" fmla="*/ 1 h 33"/>
                  <a:gd name="T30" fmla="*/ 1 w 32"/>
                  <a:gd name="T31" fmla="*/ 1 h 33"/>
                  <a:gd name="T32" fmla="*/ 1 w 32"/>
                  <a:gd name="T33" fmla="*/ 1 h 3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2" h="33">
                    <a:moveTo>
                      <a:pt x="32" y="21"/>
                    </a:moveTo>
                    <a:lnTo>
                      <a:pt x="32" y="14"/>
                    </a:lnTo>
                    <a:lnTo>
                      <a:pt x="30" y="8"/>
                    </a:lnTo>
                    <a:lnTo>
                      <a:pt x="27" y="3"/>
                    </a:lnTo>
                    <a:lnTo>
                      <a:pt x="21" y="0"/>
                    </a:lnTo>
                    <a:lnTo>
                      <a:pt x="14" y="0"/>
                    </a:lnTo>
                    <a:lnTo>
                      <a:pt x="8" y="2"/>
                    </a:lnTo>
                    <a:lnTo>
                      <a:pt x="4" y="7"/>
                    </a:lnTo>
                    <a:lnTo>
                      <a:pt x="0" y="13"/>
                    </a:lnTo>
                    <a:lnTo>
                      <a:pt x="0" y="19"/>
                    </a:lnTo>
                    <a:lnTo>
                      <a:pt x="2" y="25"/>
                    </a:lnTo>
                    <a:lnTo>
                      <a:pt x="6" y="30"/>
                    </a:lnTo>
                    <a:lnTo>
                      <a:pt x="12" y="33"/>
                    </a:lnTo>
                    <a:lnTo>
                      <a:pt x="19" y="33"/>
                    </a:lnTo>
                    <a:lnTo>
                      <a:pt x="24" y="31"/>
                    </a:lnTo>
                    <a:lnTo>
                      <a:pt x="29" y="26"/>
                    </a:lnTo>
                    <a:lnTo>
                      <a:pt x="32" y="21"/>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81" name="Freeform 50"/>
              <p:cNvSpPr/>
              <p:nvPr/>
            </p:nvSpPr>
            <p:spPr bwMode="auto">
              <a:xfrm>
                <a:off x="4066" y="4265"/>
                <a:ext cx="40" cy="40"/>
              </a:xfrm>
              <a:custGeom>
                <a:avLst/>
                <a:gdLst>
                  <a:gd name="T0" fmla="*/ 1 w 80"/>
                  <a:gd name="T1" fmla="*/ 0 h 80"/>
                  <a:gd name="T2" fmla="*/ 1 w 80"/>
                  <a:gd name="T3" fmla="*/ 0 h 80"/>
                  <a:gd name="T4" fmla="*/ 1 w 80"/>
                  <a:gd name="T5" fmla="*/ 1 h 80"/>
                  <a:gd name="T6" fmla="*/ 1 w 80"/>
                  <a:gd name="T7" fmla="*/ 1 h 80"/>
                  <a:gd name="T8" fmla="*/ 1 w 80"/>
                  <a:gd name="T9" fmla="*/ 1 h 80"/>
                  <a:gd name="T10" fmla="*/ 1 w 80"/>
                  <a:gd name="T11" fmla="*/ 1 h 80"/>
                  <a:gd name="T12" fmla="*/ 1 w 80"/>
                  <a:gd name="T13" fmla="*/ 1 h 80"/>
                  <a:gd name="T14" fmla="*/ 1 w 80"/>
                  <a:gd name="T15" fmla="*/ 1 h 80"/>
                  <a:gd name="T16" fmla="*/ 0 w 80"/>
                  <a:gd name="T17" fmla="*/ 1 h 80"/>
                  <a:gd name="T18" fmla="*/ 0 w 80"/>
                  <a:gd name="T19" fmla="*/ 1 h 80"/>
                  <a:gd name="T20" fmla="*/ 0 w 80"/>
                  <a:gd name="T21" fmla="*/ 1 h 80"/>
                  <a:gd name="T22" fmla="*/ 1 w 80"/>
                  <a:gd name="T23" fmla="*/ 1 h 80"/>
                  <a:gd name="T24" fmla="*/ 1 w 80"/>
                  <a:gd name="T25" fmla="*/ 1 h 80"/>
                  <a:gd name="T26" fmla="*/ 1 w 80"/>
                  <a:gd name="T27" fmla="*/ 1 h 80"/>
                  <a:gd name="T28" fmla="*/ 1 w 80"/>
                  <a:gd name="T29" fmla="*/ 1 h 80"/>
                  <a:gd name="T30" fmla="*/ 1 w 80"/>
                  <a:gd name="T31" fmla="*/ 1 h 80"/>
                  <a:gd name="T32" fmla="*/ 1 w 80"/>
                  <a:gd name="T33" fmla="*/ 1 h 80"/>
                  <a:gd name="T34" fmla="*/ 1 w 80"/>
                  <a:gd name="T35" fmla="*/ 1 h 80"/>
                  <a:gd name="T36" fmla="*/ 1 w 80"/>
                  <a:gd name="T37" fmla="*/ 1 h 80"/>
                  <a:gd name="T38" fmla="*/ 1 w 80"/>
                  <a:gd name="T39" fmla="*/ 1 h 80"/>
                  <a:gd name="T40" fmla="*/ 1 w 80"/>
                  <a:gd name="T41" fmla="*/ 1 h 80"/>
                  <a:gd name="T42" fmla="*/ 1 w 80"/>
                  <a:gd name="T43" fmla="*/ 1 h 80"/>
                  <a:gd name="T44" fmla="*/ 1 w 80"/>
                  <a:gd name="T45" fmla="*/ 1 h 80"/>
                  <a:gd name="T46" fmla="*/ 1 w 80"/>
                  <a:gd name="T47" fmla="*/ 1 h 80"/>
                  <a:gd name="T48" fmla="*/ 1 w 80"/>
                  <a:gd name="T49" fmla="*/ 1 h 80"/>
                  <a:gd name="T50" fmla="*/ 1 w 80"/>
                  <a:gd name="T51" fmla="*/ 1 h 80"/>
                  <a:gd name="T52" fmla="*/ 1 w 80"/>
                  <a:gd name="T53" fmla="*/ 1 h 80"/>
                  <a:gd name="T54" fmla="*/ 1 w 80"/>
                  <a:gd name="T55" fmla="*/ 1 h 80"/>
                  <a:gd name="T56" fmla="*/ 1 w 80"/>
                  <a:gd name="T57" fmla="*/ 1 h 80"/>
                  <a:gd name="T58" fmla="*/ 1 w 80"/>
                  <a:gd name="T59" fmla="*/ 1 h 80"/>
                  <a:gd name="T60" fmla="*/ 1 w 80"/>
                  <a:gd name="T61" fmla="*/ 1 h 80"/>
                  <a:gd name="T62" fmla="*/ 1 w 80"/>
                  <a:gd name="T63" fmla="*/ 1 h 80"/>
                  <a:gd name="T64" fmla="*/ 1 w 80"/>
                  <a:gd name="T65" fmla="*/ 0 h 80"/>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80" h="80">
                    <a:moveTo>
                      <a:pt x="46" y="0"/>
                    </a:moveTo>
                    <a:lnTo>
                      <a:pt x="38" y="0"/>
                    </a:lnTo>
                    <a:lnTo>
                      <a:pt x="30" y="2"/>
                    </a:lnTo>
                    <a:lnTo>
                      <a:pt x="23" y="4"/>
                    </a:lnTo>
                    <a:lnTo>
                      <a:pt x="16" y="7"/>
                    </a:lnTo>
                    <a:lnTo>
                      <a:pt x="11" y="12"/>
                    </a:lnTo>
                    <a:lnTo>
                      <a:pt x="6" y="19"/>
                    </a:lnTo>
                    <a:lnTo>
                      <a:pt x="3" y="26"/>
                    </a:lnTo>
                    <a:lnTo>
                      <a:pt x="0" y="33"/>
                    </a:lnTo>
                    <a:lnTo>
                      <a:pt x="0" y="41"/>
                    </a:lnTo>
                    <a:lnTo>
                      <a:pt x="0" y="49"/>
                    </a:lnTo>
                    <a:lnTo>
                      <a:pt x="4" y="56"/>
                    </a:lnTo>
                    <a:lnTo>
                      <a:pt x="7" y="63"/>
                    </a:lnTo>
                    <a:lnTo>
                      <a:pt x="12" y="69"/>
                    </a:lnTo>
                    <a:lnTo>
                      <a:pt x="18" y="74"/>
                    </a:lnTo>
                    <a:lnTo>
                      <a:pt x="24" y="78"/>
                    </a:lnTo>
                    <a:lnTo>
                      <a:pt x="32" y="80"/>
                    </a:lnTo>
                    <a:lnTo>
                      <a:pt x="41" y="80"/>
                    </a:lnTo>
                    <a:lnTo>
                      <a:pt x="49" y="79"/>
                    </a:lnTo>
                    <a:lnTo>
                      <a:pt x="56" y="77"/>
                    </a:lnTo>
                    <a:lnTo>
                      <a:pt x="62" y="73"/>
                    </a:lnTo>
                    <a:lnTo>
                      <a:pt x="68" y="67"/>
                    </a:lnTo>
                    <a:lnTo>
                      <a:pt x="73" y="62"/>
                    </a:lnTo>
                    <a:lnTo>
                      <a:pt x="76" y="55"/>
                    </a:lnTo>
                    <a:lnTo>
                      <a:pt x="79" y="47"/>
                    </a:lnTo>
                    <a:lnTo>
                      <a:pt x="80" y="39"/>
                    </a:lnTo>
                    <a:lnTo>
                      <a:pt x="79" y="30"/>
                    </a:lnTo>
                    <a:lnTo>
                      <a:pt x="76" y="24"/>
                    </a:lnTo>
                    <a:lnTo>
                      <a:pt x="73" y="17"/>
                    </a:lnTo>
                    <a:lnTo>
                      <a:pt x="67" y="11"/>
                    </a:lnTo>
                    <a:lnTo>
                      <a:pt x="61" y="6"/>
                    </a:lnTo>
                    <a:lnTo>
                      <a:pt x="54" y="3"/>
                    </a:lnTo>
                    <a:lnTo>
                      <a:pt x="46" y="0"/>
                    </a:lnTo>
                    <a:close/>
                  </a:path>
                </a:pathLst>
              </a:custGeom>
              <a:solidFill>
                <a:srgbClr val="EF66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82" name="Freeform 51"/>
              <p:cNvSpPr/>
              <p:nvPr/>
            </p:nvSpPr>
            <p:spPr bwMode="auto">
              <a:xfrm>
                <a:off x="4136" y="4223"/>
                <a:ext cx="40" cy="39"/>
              </a:xfrm>
              <a:custGeom>
                <a:avLst/>
                <a:gdLst>
                  <a:gd name="T0" fmla="*/ 1 w 79"/>
                  <a:gd name="T1" fmla="*/ 0 h 80"/>
                  <a:gd name="T2" fmla="*/ 1 w 79"/>
                  <a:gd name="T3" fmla="*/ 0 h 80"/>
                  <a:gd name="T4" fmla="*/ 1 w 79"/>
                  <a:gd name="T5" fmla="*/ 0 h 80"/>
                  <a:gd name="T6" fmla="*/ 1 w 79"/>
                  <a:gd name="T7" fmla="*/ 0 h 80"/>
                  <a:gd name="T8" fmla="*/ 1 w 79"/>
                  <a:gd name="T9" fmla="*/ 0 h 80"/>
                  <a:gd name="T10" fmla="*/ 1 w 79"/>
                  <a:gd name="T11" fmla="*/ 0 h 80"/>
                  <a:gd name="T12" fmla="*/ 1 w 79"/>
                  <a:gd name="T13" fmla="*/ 0 h 80"/>
                  <a:gd name="T14" fmla="*/ 1 w 79"/>
                  <a:gd name="T15" fmla="*/ 0 h 80"/>
                  <a:gd name="T16" fmla="*/ 0 w 79"/>
                  <a:gd name="T17" fmla="*/ 0 h 80"/>
                  <a:gd name="T18" fmla="*/ 0 w 79"/>
                  <a:gd name="T19" fmla="*/ 0 h 80"/>
                  <a:gd name="T20" fmla="*/ 1 w 79"/>
                  <a:gd name="T21" fmla="*/ 0 h 80"/>
                  <a:gd name="T22" fmla="*/ 1 w 79"/>
                  <a:gd name="T23" fmla="*/ 0 h 80"/>
                  <a:gd name="T24" fmla="*/ 1 w 79"/>
                  <a:gd name="T25" fmla="*/ 0 h 80"/>
                  <a:gd name="T26" fmla="*/ 1 w 79"/>
                  <a:gd name="T27" fmla="*/ 0 h 80"/>
                  <a:gd name="T28" fmla="*/ 1 w 79"/>
                  <a:gd name="T29" fmla="*/ 0 h 80"/>
                  <a:gd name="T30" fmla="*/ 1 w 79"/>
                  <a:gd name="T31" fmla="*/ 0 h 80"/>
                  <a:gd name="T32" fmla="*/ 1 w 79"/>
                  <a:gd name="T33" fmla="*/ 0 h 80"/>
                  <a:gd name="T34" fmla="*/ 1 w 79"/>
                  <a:gd name="T35" fmla="*/ 0 h 80"/>
                  <a:gd name="T36" fmla="*/ 1 w 79"/>
                  <a:gd name="T37" fmla="*/ 0 h 80"/>
                  <a:gd name="T38" fmla="*/ 1 w 79"/>
                  <a:gd name="T39" fmla="*/ 0 h 80"/>
                  <a:gd name="T40" fmla="*/ 1 w 79"/>
                  <a:gd name="T41" fmla="*/ 0 h 80"/>
                  <a:gd name="T42" fmla="*/ 1 w 79"/>
                  <a:gd name="T43" fmla="*/ 0 h 80"/>
                  <a:gd name="T44" fmla="*/ 1 w 79"/>
                  <a:gd name="T45" fmla="*/ 0 h 80"/>
                  <a:gd name="T46" fmla="*/ 1 w 79"/>
                  <a:gd name="T47" fmla="*/ 0 h 80"/>
                  <a:gd name="T48" fmla="*/ 1 w 79"/>
                  <a:gd name="T49" fmla="*/ 0 h 80"/>
                  <a:gd name="T50" fmla="*/ 1 w 79"/>
                  <a:gd name="T51" fmla="*/ 0 h 80"/>
                  <a:gd name="T52" fmla="*/ 1 w 79"/>
                  <a:gd name="T53" fmla="*/ 0 h 80"/>
                  <a:gd name="T54" fmla="*/ 1 w 79"/>
                  <a:gd name="T55" fmla="*/ 0 h 80"/>
                  <a:gd name="T56" fmla="*/ 1 w 79"/>
                  <a:gd name="T57" fmla="*/ 0 h 80"/>
                  <a:gd name="T58" fmla="*/ 1 w 79"/>
                  <a:gd name="T59" fmla="*/ 0 h 80"/>
                  <a:gd name="T60" fmla="*/ 1 w 79"/>
                  <a:gd name="T61" fmla="*/ 0 h 80"/>
                  <a:gd name="T62" fmla="*/ 1 w 79"/>
                  <a:gd name="T63" fmla="*/ 0 h 80"/>
                  <a:gd name="T64" fmla="*/ 1 w 79"/>
                  <a:gd name="T65" fmla="*/ 0 h 80"/>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79" h="80">
                    <a:moveTo>
                      <a:pt x="47" y="0"/>
                    </a:moveTo>
                    <a:lnTo>
                      <a:pt x="39" y="0"/>
                    </a:lnTo>
                    <a:lnTo>
                      <a:pt x="31" y="1"/>
                    </a:lnTo>
                    <a:lnTo>
                      <a:pt x="24" y="4"/>
                    </a:lnTo>
                    <a:lnTo>
                      <a:pt x="17" y="7"/>
                    </a:lnTo>
                    <a:lnTo>
                      <a:pt x="11" y="13"/>
                    </a:lnTo>
                    <a:lnTo>
                      <a:pt x="5" y="19"/>
                    </a:lnTo>
                    <a:lnTo>
                      <a:pt x="2" y="26"/>
                    </a:lnTo>
                    <a:lnTo>
                      <a:pt x="0" y="34"/>
                    </a:lnTo>
                    <a:lnTo>
                      <a:pt x="0" y="42"/>
                    </a:lnTo>
                    <a:lnTo>
                      <a:pt x="1" y="49"/>
                    </a:lnTo>
                    <a:lnTo>
                      <a:pt x="3" y="57"/>
                    </a:lnTo>
                    <a:lnTo>
                      <a:pt x="7" y="63"/>
                    </a:lnTo>
                    <a:lnTo>
                      <a:pt x="12" y="68"/>
                    </a:lnTo>
                    <a:lnTo>
                      <a:pt x="18" y="74"/>
                    </a:lnTo>
                    <a:lnTo>
                      <a:pt x="25" y="78"/>
                    </a:lnTo>
                    <a:lnTo>
                      <a:pt x="33" y="80"/>
                    </a:lnTo>
                    <a:lnTo>
                      <a:pt x="41" y="80"/>
                    </a:lnTo>
                    <a:lnTo>
                      <a:pt x="49" y="79"/>
                    </a:lnTo>
                    <a:lnTo>
                      <a:pt x="56" y="76"/>
                    </a:lnTo>
                    <a:lnTo>
                      <a:pt x="63" y="73"/>
                    </a:lnTo>
                    <a:lnTo>
                      <a:pt x="69" y="67"/>
                    </a:lnTo>
                    <a:lnTo>
                      <a:pt x="73" y="61"/>
                    </a:lnTo>
                    <a:lnTo>
                      <a:pt x="77" y="55"/>
                    </a:lnTo>
                    <a:lnTo>
                      <a:pt x="79" y="46"/>
                    </a:lnTo>
                    <a:lnTo>
                      <a:pt x="79" y="38"/>
                    </a:lnTo>
                    <a:lnTo>
                      <a:pt x="78" y="31"/>
                    </a:lnTo>
                    <a:lnTo>
                      <a:pt x="76" y="23"/>
                    </a:lnTo>
                    <a:lnTo>
                      <a:pt x="72" y="18"/>
                    </a:lnTo>
                    <a:lnTo>
                      <a:pt x="68" y="12"/>
                    </a:lnTo>
                    <a:lnTo>
                      <a:pt x="61" y="6"/>
                    </a:lnTo>
                    <a:lnTo>
                      <a:pt x="54" y="3"/>
                    </a:lnTo>
                    <a:lnTo>
                      <a:pt x="47" y="0"/>
                    </a:lnTo>
                    <a:close/>
                  </a:path>
                </a:pathLst>
              </a:custGeom>
              <a:solidFill>
                <a:srgbClr val="EF66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83" name="Freeform 52"/>
              <p:cNvSpPr/>
              <p:nvPr/>
            </p:nvSpPr>
            <p:spPr bwMode="auto">
              <a:xfrm>
                <a:off x="4059" y="4190"/>
                <a:ext cx="40" cy="40"/>
              </a:xfrm>
              <a:custGeom>
                <a:avLst/>
                <a:gdLst>
                  <a:gd name="T0" fmla="*/ 1 w 80"/>
                  <a:gd name="T1" fmla="*/ 0 h 78"/>
                  <a:gd name="T2" fmla="*/ 1 w 80"/>
                  <a:gd name="T3" fmla="*/ 0 h 78"/>
                  <a:gd name="T4" fmla="*/ 1 w 80"/>
                  <a:gd name="T5" fmla="*/ 0 h 78"/>
                  <a:gd name="T6" fmla="*/ 1 w 80"/>
                  <a:gd name="T7" fmla="*/ 1 h 78"/>
                  <a:gd name="T8" fmla="*/ 1 w 80"/>
                  <a:gd name="T9" fmla="*/ 1 h 78"/>
                  <a:gd name="T10" fmla="*/ 1 w 80"/>
                  <a:gd name="T11" fmla="*/ 1 h 78"/>
                  <a:gd name="T12" fmla="*/ 1 w 80"/>
                  <a:gd name="T13" fmla="*/ 1 h 78"/>
                  <a:gd name="T14" fmla="*/ 1 w 80"/>
                  <a:gd name="T15" fmla="*/ 1 h 78"/>
                  <a:gd name="T16" fmla="*/ 1 w 80"/>
                  <a:gd name="T17" fmla="*/ 1 h 78"/>
                  <a:gd name="T18" fmla="*/ 0 w 80"/>
                  <a:gd name="T19" fmla="*/ 1 h 78"/>
                  <a:gd name="T20" fmla="*/ 1 w 80"/>
                  <a:gd name="T21" fmla="*/ 1 h 78"/>
                  <a:gd name="T22" fmla="*/ 1 w 80"/>
                  <a:gd name="T23" fmla="*/ 1 h 78"/>
                  <a:gd name="T24" fmla="*/ 1 w 80"/>
                  <a:gd name="T25" fmla="*/ 1 h 78"/>
                  <a:gd name="T26" fmla="*/ 1 w 80"/>
                  <a:gd name="T27" fmla="*/ 1 h 78"/>
                  <a:gd name="T28" fmla="*/ 1 w 80"/>
                  <a:gd name="T29" fmla="*/ 1 h 78"/>
                  <a:gd name="T30" fmla="*/ 1 w 80"/>
                  <a:gd name="T31" fmla="*/ 1 h 78"/>
                  <a:gd name="T32" fmla="*/ 1 w 80"/>
                  <a:gd name="T33" fmla="*/ 1 h 78"/>
                  <a:gd name="T34" fmla="*/ 1 w 80"/>
                  <a:gd name="T35" fmla="*/ 1 h 78"/>
                  <a:gd name="T36" fmla="*/ 1 w 80"/>
                  <a:gd name="T37" fmla="*/ 1 h 78"/>
                  <a:gd name="T38" fmla="*/ 1 w 80"/>
                  <a:gd name="T39" fmla="*/ 1 h 78"/>
                  <a:gd name="T40" fmla="*/ 1 w 80"/>
                  <a:gd name="T41" fmla="*/ 1 h 78"/>
                  <a:gd name="T42" fmla="*/ 1 w 80"/>
                  <a:gd name="T43" fmla="*/ 1 h 78"/>
                  <a:gd name="T44" fmla="*/ 1 w 80"/>
                  <a:gd name="T45" fmla="*/ 1 h 78"/>
                  <a:gd name="T46" fmla="*/ 1 w 80"/>
                  <a:gd name="T47" fmla="*/ 1 h 78"/>
                  <a:gd name="T48" fmla="*/ 1 w 80"/>
                  <a:gd name="T49" fmla="*/ 1 h 78"/>
                  <a:gd name="T50" fmla="*/ 1 w 80"/>
                  <a:gd name="T51" fmla="*/ 1 h 78"/>
                  <a:gd name="T52" fmla="*/ 1 w 80"/>
                  <a:gd name="T53" fmla="*/ 1 h 78"/>
                  <a:gd name="T54" fmla="*/ 1 w 80"/>
                  <a:gd name="T55" fmla="*/ 1 h 78"/>
                  <a:gd name="T56" fmla="*/ 1 w 80"/>
                  <a:gd name="T57" fmla="*/ 1 h 78"/>
                  <a:gd name="T58" fmla="*/ 1 w 80"/>
                  <a:gd name="T59" fmla="*/ 1 h 78"/>
                  <a:gd name="T60" fmla="*/ 1 w 80"/>
                  <a:gd name="T61" fmla="*/ 1 h 78"/>
                  <a:gd name="T62" fmla="*/ 1 w 80"/>
                  <a:gd name="T63" fmla="*/ 1 h 78"/>
                  <a:gd name="T64" fmla="*/ 1 w 80"/>
                  <a:gd name="T65" fmla="*/ 0 h 78"/>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80" h="78">
                    <a:moveTo>
                      <a:pt x="48" y="0"/>
                    </a:moveTo>
                    <a:lnTo>
                      <a:pt x="40" y="0"/>
                    </a:lnTo>
                    <a:lnTo>
                      <a:pt x="32" y="0"/>
                    </a:lnTo>
                    <a:lnTo>
                      <a:pt x="25" y="3"/>
                    </a:lnTo>
                    <a:lnTo>
                      <a:pt x="18" y="7"/>
                    </a:lnTo>
                    <a:lnTo>
                      <a:pt x="12" y="11"/>
                    </a:lnTo>
                    <a:lnTo>
                      <a:pt x="7" y="17"/>
                    </a:lnTo>
                    <a:lnTo>
                      <a:pt x="4" y="24"/>
                    </a:lnTo>
                    <a:lnTo>
                      <a:pt x="2" y="32"/>
                    </a:lnTo>
                    <a:lnTo>
                      <a:pt x="0" y="40"/>
                    </a:lnTo>
                    <a:lnTo>
                      <a:pt x="2" y="47"/>
                    </a:lnTo>
                    <a:lnTo>
                      <a:pt x="4" y="55"/>
                    </a:lnTo>
                    <a:lnTo>
                      <a:pt x="7" y="61"/>
                    </a:lnTo>
                    <a:lnTo>
                      <a:pt x="13" y="67"/>
                    </a:lnTo>
                    <a:lnTo>
                      <a:pt x="19" y="72"/>
                    </a:lnTo>
                    <a:lnTo>
                      <a:pt x="26" y="76"/>
                    </a:lnTo>
                    <a:lnTo>
                      <a:pt x="34" y="78"/>
                    </a:lnTo>
                    <a:lnTo>
                      <a:pt x="42" y="78"/>
                    </a:lnTo>
                    <a:lnTo>
                      <a:pt x="50" y="77"/>
                    </a:lnTo>
                    <a:lnTo>
                      <a:pt x="57" y="75"/>
                    </a:lnTo>
                    <a:lnTo>
                      <a:pt x="64" y="71"/>
                    </a:lnTo>
                    <a:lnTo>
                      <a:pt x="70" y="65"/>
                    </a:lnTo>
                    <a:lnTo>
                      <a:pt x="74" y="60"/>
                    </a:lnTo>
                    <a:lnTo>
                      <a:pt x="78" y="53"/>
                    </a:lnTo>
                    <a:lnTo>
                      <a:pt x="80" y="45"/>
                    </a:lnTo>
                    <a:lnTo>
                      <a:pt x="80" y="37"/>
                    </a:lnTo>
                    <a:lnTo>
                      <a:pt x="80" y="30"/>
                    </a:lnTo>
                    <a:lnTo>
                      <a:pt x="76" y="23"/>
                    </a:lnTo>
                    <a:lnTo>
                      <a:pt x="73" y="16"/>
                    </a:lnTo>
                    <a:lnTo>
                      <a:pt x="68" y="10"/>
                    </a:lnTo>
                    <a:lnTo>
                      <a:pt x="63" y="6"/>
                    </a:lnTo>
                    <a:lnTo>
                      <a:pt x="56" y="2"/>
                    </a:lnTo>
                    <a:lnTo>
                      <a:pt x="48" y="0"/>
                    </a:lnTo>
                    <a:close/>
                  </a:path>
                </a:pathLst>
              </a:custGeom>
              <a:solidFill>
                <a:srgbClr val="EF66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84" name="Freeform 53"/>
              <p:cNvSpPr/>
              <p:nvPr/>
            </p:nvSpPr>
            <p:spPr bwMode="auto">
              <a:xfrm>
                <a:off x="3990" y="4195"/>
                <a:ext cx="39" cy="39"/>
              </a:xfrm>
              <a:custGeom>
                <a:avLst/>
                <a:gdLst>
                  <a:gd name="T0" fmla="*/ 0 w 80"/>
                  <a:gd name="T1" fmla="*/ 1 h 78"/>
                  <a:gd name="T2" fmla="*/ 0 w 80"/>
                  <a:gd name="T3" fmla="*/ 0 h 78"/>
                  <a:gd name="T4" fmla="*/ 0 w 80"/>
                  <a:gd name="T5" fmla="*/ 1 h 78"/>
                  <a:gd name="T6" fmla="*/ 0 w 80"/>
                  <a:gd name="T7" fmla="*/ 1 h 78"/>
                  <a:gd name="T8" fmla="*/ 0 w 80"/>
                  <a:gd name="T9" fmla="*/ 1 h 78"/>
                  <a:gd name="T10" fmla="*/ 0 w 80"/>
                  <a:gd name="T11" fmla="*/ 1 h 78"/>
                  <a:gd name="T12" fmla="*/ 0 w 80"/>
                  <a:gd name="T13" fmla="*/ 1 h 78"/>
                  <a:gd name="T14" fmla="*/ 0 w 80"/>
                  <a:gd name="T15" fmla="*/ 1 h 78"/>
                  <a:gd name="T16" fmla="*/ 0 w 80"/>
                  <a:gd name="T17" fmla="*/ 1 h 78"/>
                  <a:gd name="T18" fmla="*/ 0 w 80"/>
                  <a:gd name="T19" fmla="*/ 1 h 78"/>
                  <a:gd name="T20" fmla="*/ 0 w 80"/>
                  <a:gd name="T21" fmla="*/ 1 h 78"/>
                  <a:gd name="T22" fmla="*/ 0 w 80"/>
                  <a:gd name="T23" fmla="*/ 1 h 78"/>
                  <a:gd name="T24" fmla="*/ 0 w 80"/>
                  <a:gd name="T25" fmla="*/ 1 h 78"/>
                  <a:gd name="T26" fmla="*/ 0 w 80"/>
                  <a:gd name="T27" fmla="*/ 1 h 78"/>
                  <a:gd name="T28" fmla="*/ 0 w 80"/>
                  <a:gd name="T29" fmla="*/ 1 h 78"/>
                  <a:gd name="T30" fmla="*/ 0 w 80"/>
                  <a:gd name="T31" fmla="*/ 1 h 78"/>
                  <a:gd name="T32" fmla="*/ 0 w 80"/>
                  <a:gd name="T33" fmla="*/ 1 h 78"/>
                  <a:gd name="T34" fmla="*/ 0 w 80"/>
                  <a:gd name="T35" fmla="*/ 1 h 78"/>
                  <a:gd name="T36" fmla="*/ 0 w 80"/>
                  <a:gd name="T37" fmla="*/ 1 h 78"/>
                  <a:gd name="T38" fmla="*/ 0 w 80"/>
                  <a:gd name="T39" fmla="*/ 1 h 78"/>
                  <a:gd name="T40" fmla="*/ 0 w 80"/>
                  <a:gd name="T41" fmla="*/ 1 h 78"/>
                  <a:gd name="T42" fmla="*/ 0 w 80"/>
                  <a:gd name="T43" fmla="*/ 1 h 78"/>
                  <a:gd name="T44" fmla="*/ 0 w 80"/>
                  <a:gd name="T45" fmla="*/ 1 h 78"/>
                  <a:gd name="T46" fmla="*/ 0 w 80"/>
                  <a:gd name="T47" fmla="*/ 1 h 78"/>
                  <a:gd name="T48" fmla="*/ 0 w 80"/>
                  <a:gd name="T49" fmla="*/ 1 h 78"/>
                  <a:gd name="T50" fmla="*/ 0 w 80"/>
                  <a:gd name="T51" fmla="*/ 1 h 78"/>
                  <a:gd name="T52" fmla="*/ 0 w 80"/>
                  <a:gd name="T53" fmla="*/ 1 h 78"/>
                  <a:gd name="T54" fmla="*/ 0 w 80"/>
                  <a:gd name="T55" fmla="*/ 1 h 78"/>
                  <a:gd name="T56" fmla="*/ 0 w 80"/>
                  <a:gd name="T57" fmla="*/ 1 h 78"/>
                  <a:gd name="T58" fmla="*/ 0 w 80"/>
                  <a:gd name="T59" fmla="*/ 1 h 78"/>
                  <a:gd name="T60" fmla="*/ 0 w 80"/>
                  <a:gd name="T61" fmla="*/ 1 h 78"/>
                  <a:gd name="T62" fmla="*/ 0 w 80"/>
                  <a:gd name="T63" fmla="*/ 1 h 78"/>
                  <a:gd name="T64" fmla="*/ 0 w 80"/>
                  <a:gd name="T65" fmla="*/ 1 h 78"/>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80" h="78">
                    <a:moveTo>
                      <a:pt x="47" y="1"/>
                    </a:moveTo>
                    <a:lnTo>
                      <a:pt x="39" y="0"/>
                    </a:lnTo>
                    <a:lnTo>
                      <a:pt x="31" y="1"/>
                    </a:lnTo>
                    <a:lnTo>
                      <a:pt x="24" y="3"/>
                    </a:lnTo>
                    <a:lnTo>
                      <a:pt x="17" y="7"/>
                    </a:lnTo>
                    <a:lnTo>
                      <a:pt x="12" y="12"/>
                    </a:lnTo>
                    <a:lnTo>
                      <a:pt x="7" y="17"/>
                    </a:lnTo>
                    <a:lnTo>
                      <a:pt x="4" y="24"/>
                    </a:lnTo>
                    <a:lnTo>
                      <a:pt x="1" y="32"/>
                    </a:lnTo>
                    <a:lnTo>
                      <a:pt x="0" y="40"/>
                    </a:lnTo>
                    <a:lnTo>
                      <a:pt x="1" y="48"/>
                    </a:lnTo>
                    <a:lnTo>
                      <a:pt x="4" y="55"/>
                    </a:lnTo>
                    <a:lnTo>
                      <a:pt x="7" y="62"/>
                    </a:lnTo>
                    <a:lnTo>
                      <a:pt x="13" y="68"/>
                    </a:lnTo>
                    <a:lnTo>
                      <a:pt x="19" y="73"/>
                    </a:lnTo>
                    <a:lnTo>
                      <a:pt x="25" y="76"/>
                    </a:lnTo>
                    <a:lnTo>
                      <a:pt x="33" y="78"/>
                    </a:lnTo>
                    <a:lnTo>
                      <a:pt x="42" y="78"/>
                    </a:lnTo>
                    <a:lnTo>
                      <a:pt x="50" y="78"/>
                    </a:lnTo>
                    <a:lnTo>
                      <a:pt x="57" y="75"/>
                    </a:lnTo>
                    <a:lnTo>
                      <a:pt x="63" y="71"/>
                    </a:lnTo>
                    <a:lnTo>
                      <a:pt x="69" y="67"/>
                    </a:lnTo>
                    <a:lnTo>
                      <a:pt x="74" y="61"/>
                    </a:lnTo>
                    <a:lnTo>
                      <a:pt x="77" y="54"/>
                    </a:lnTo>
                    <a:lnTo>
                      <a:pt x="80" y="46"/>
                    </a:lnTo>
                    <a:lnTo>
                      <a:pt x="80" y="38"/>
                    </a:lnTo>
                    <a:lnTo>
                      <a:pt x="80" y="30"/>
                    </a:lnTo>
                    <a:lnTo>
                      <a:pt x="76" y="23"/>
                    </a:lnTo>
                    <a:lnTo>
                      <a:pt x="73" y="16"/>
                    </a:lnTo>
                    <a:lnTo>
                      <a:pt x="68" y="10"/>
                    </a:lnTo>
                    <a:lnTo>
                      <a:pt x="62" y="6"/>
                    </a:lnTo>
                    <a:lnTo>
                      <a:pt x="55" y="2"/>
                    </a:lnTo>
                    <a:lnTo>
                      <a:pt x="47" y="1"/>
                    </a:lnTo>
                    <a:close/>
                  </a:path>
                </a:pathLst>
              </a:custGeom>
              <a:solidFill>
                <a:srgbClr val="EF66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85" name="Freeform 54"/>
              <p:cNvSpPr/>
              <p:nvPr/>
            </p:nvSpPr>
            <p:spPr bwMode="auto">
              <a:xfrm>
                <a:off x="4127" y="4147"/>
                <a:ext cx="39" cy="39"/>
              </a:xfrm>
              <a:custGeom>
                <a:avLst/>
                <a:gdLst>
                  <a:gd name="T0" fmla="*/ 0 w 80"/>
                  <a:gd name="T1" fmla="*/ 0 h 79"/>
                  <a:gd name="T2" fmla="*/ 0 w 80"/>
                  <a:gd name="T3" fmla="*/ 0 h 79"/>
                  <a:gd name="T4" fmla="*/ 0 w 80"/>
                  <a:gd name="T5" fmla="*/ 0 h 79"/>
                  <a:gd name="T6" fmla="*/ 0 w 80"/>
                  <a:gd name="T7" fmla="*/ 0 h 79"/>
                  <a:gd name="T8" fmla="*/ 0 w 80"/>
                  <a:gd name="T9" fmla="*/ 0 h 79"/>
                  <a:gd name="T10" fmla="*/ 0 w 80"/>
                  <a:gd name="T11" fmla="*/ 0 h 79"/>
                  <a:gd name="T12" fmla="*/ 0 w 80"/>
                  <a:gd name="T13" fmla="*/ 0 h 79"/>
                  <a:gd name="T14" fmla="*/ 0 w 80"/>
                  <a:gd name="T15" fmla="*/ 0 h 79"/>
                  <a:gd name="T16" fmla="*/ 0 w 80"/>
                  <a:gd name="T17" fmla="*/ 0 h 79"/>
                  <a:gd name="T18" fmla="*/ 0 w 80"/>
                  <a:gd name="T19" fmla="*/ 0 h 79"/>
                  <a:gd name="T20" fmla="*/ 0 w 80"/>
                  <a:gd name="T21" fmla="*/ 0 h 79"/>
                  <a:gd name="T22" fmla="*/ 0 w 80"/>
                  <a:gd name="T23" fmla="*/ 0 h 79"/>
                  <a:gd name="T24" fmla="*/ 0 w 80"/>
                  <a:gd name="T25" fmla="*/ 0 h 79"/>
                  <a:gd name="T26" fmla="*/ 0 w 80"/>
                  <a:gd name="T27" fmla="*/ 0 h 79"/>
                  <a:gd name="T28" fmla="*/ 0 w 80"/>
                  <a:gd name="T29" fmla="*/ 0 h 79"/>
                  <a:gd name="T30" fmla="*/ 0 w 80"/>
                  <a:gd name="T31" fmla="*/ 0 h 79"/>
                  <a:gd name="T32" fmla="*/ 0 w 80"/>
                  <a:gd name="T33" fmla="*/ 0 h 79"/>
                  <a:gd name="T34" fmla="*/ 0 w 80"/>
                  <a:gd name="T35" fmla="*/ 0 h 79"/>
                  <a:gd name="T36" fmla="*/ 0 w 80"/>
                  <a:gd name="T37" fmla="*/ 0 h 79"/>
                  <a:gd name="T38" fmla="*/ 0 w 80"/>
                  <a:gd name="T39" fmla="*/ 0 h 79"/>
                  <a:gd name="T40" fmla="*/ 0 w 80"/>
                  <a:gd name="T41" fmla="*/ 0 h 79"/>
                  <a:gd name="T42" fmla="*/ 0 w 80"/>
                  <a:gd name="T43" fmla="*/ 0 h 79"/>
                  <a:gd name="T44" fmla="*/ 0 w 80"/>
                  <a:gd name="T45" fmla="*/ 0 h 79"/>
                  <a:gd name="T46" fmla="*/ 0 w 80"/>
                  <a:gd name="T47" fmla="*/ 0 h 79"/>
                  <a:gd name="T48" fmla="*/ 0 w 80"/>
                  <a:gd name="T49" fmla="*/ 0 h 79"/>
                  <a:gd name="T50" fmla="*/ 0 w 80"/>
                  <a:gd name="T51" fmla="*/ 0 h 79"/>
                  <a:gd name="T52" fmla="*/ 0 w 80"/>
                  <a:gd name="T53" fmla="*/ 0 h 79"/>
                  <a:gd name="T54" fmla="*/ 0 w 80"/>
                  <a:gd name="T55" fmla="*/ 0 h 79"/>
                  <a:gd name="T56" fmla="*/ 0 w 80"/>
                  <a:gd name="T57" fmla="*/ 0 h 79"/>
                  <a:gd name="T58" fmla="*/ 0 w 80"/>
                  <a:gd name="T59" fmla="*/ 0 h 79"/>
                  <a:gd name="T60" fmla="*/ 0 w 80"/>
                  <a:gd name="T61" fmla="*/ 0 h 79"/>
                  <a:gd name="T62" fmla="*/ 0 w 80"/>
                  <a:gd name="T63" fmla="*/ 0 h 79"/>
                  <a:gd name="T64" fmla="*/ 0 w 80"/>
                  <a:gd name="T65" fmla="*/ 0 h 79"/>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80" h="79">
                    <a:moveTo>
                      <a:pt x="46" y="0"/>
                    </a:moveTo>
                    <a:lnTo>
                      <a:pt x="38" y="0"/>
                    </a:lnTo>
                    <a:lnTo>
                      <a:pt x="30" y="0"/>
                    </a:lnTo>
                    <a:lnTo>
                      <a:pt x="23" y="4"/>
                    </a:lnTo>
                    <a:lnTo>
                      <a:pt x="16" y="7"/>
                    </a:lnTo>
                    <a:lnTo>
                      <a:pt x="11" y="12"/>
                    </a:lnTo>
                    <a:lnTo>
                      <a:pt x="6" y="18"/>
                    </a:lnTo>
                    <a:lnTo>
                      <a:pt x="2" y="24"/>
                    </a:lnTo>
                    <a:lnTo>
                      <a:pt x="0" y="33"/>
                    </a:lnTo>
                    <a:lnTo>
                      <a:pt x="0" y="41"/>
                    </a:lnTo>
                    <a:lnTo>
                      <a:pt x="0" y="49"/>
                    </a:lnTo>
                    <a:lnTo>
                      <a:pt x="4" y="56"/>
                    </a:lnTo>
                    <a:lnTo>
                      <a:pt x="7" y="63"/>
                    </a:lnTo>
                    <a:lnTo>
                      <a:pt x="12" y="68"/>
                    </a:lnTo>
                    <a:lnTo>
                      <a:pt x="17" y="73"/>
                    </a:lnTo>
                    <a:lnTo>
                      <a:pt x="24" y="76"/>
                    </a:lnTo>
                    <a:lnTo>
                      <a:pt x="32" y="79"/>
                    </a:lnTo>
                    <a:lnTo>
                      <a:pt x="40" y="79"/>
                    </a:lnTo>
                    <a:lnTo>
                      <a:pt x="49" y="79"/>
                    </a:lnTo>
                    <a:lnTo>
                      <a:pt x="55" y="75"/>
                    </a:lnTo>
                    <a:lnTo>
                      <a:pt x="62" y="72"/>
                    </a:lnTo>
                    <a:lnTo>
                      <a:pt x="68" y="67"/>
                    </a:lnTo>
                    <a:lnTo>
                      <a:pt x="73" y="61"/>
                    </a:lnTo>
                    <a:lnTo>
                      <a:pt x="76" y="54"/>
                    </a:lnTo>
                    <a:lnTo>
                      <a:pt x="78" y="46"/>
                    </a:lnTo>
                    <a:lnTo>
                      <a:pt x="80" y="38"/>
                    </a:lnTo>
                    <a:lnTo>
                      <a:pt x="78" y="30"/>
                    </a:lnTo>
                    <a:lnTo>
                      <a:pt x="76" y="23"/>
                    </a:lnTo>
                    <a:lnTo>
                      <a:pt x="73" y="16"/>
                    </a:lnTo>
                    <a:lnTo>
                      <a:pt x="67" y="11"/>
                    </a:lnTo>
                    <a:lnTo>
                      <a:pt x="61" y="6"/>
                    </a:lnTo>
                    <a:lnTo>
                      <a:pt x="54" y="3"/>
                    </a:lnTo>
                    <a:lnTo>
                      <a:pt x="46" y="0"/>
                    </a:lnTo>
                    <a:close/>
                  </a:path>
                </a:pathLst>
              </a:custGeom>
              <a:solidFill>
                <a:srgbClr val="EF66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86" name="Freeform 55"/>
              <p:cNvSpPr/>
              <p:nvPr/>
            </p:nvSpPr>
            <p:spPr bwMode="auto">
              <a:xfrm>
                <a:off x="4216" y="4162"/>
                <a:ext cx="37" cy="39"/>
              </a:xfrm>
              <a:custGeom>
                <a:avLst/>
                <a:gdLst>
                  <a:gd name="T0" fmla="*/ 1 w 73"/>
                  <a:gd name="T1" fmla="*/ 0 h 79"/>
                  <a:gd name="T2" fmla="*/ 1 w 73"/>
                  <a:gd name="T3" fmla="*/ 0 h 79"/>
                  <a:gd name="T4" fmla="*/ 1 w 73"/>
                  <a:gd name="T5" fmla="*/ 0 h 79"/>
                  <a:gd name="T6" fmla="*/ 1 w 73"/>
                  <a:gd name="T7" fmla="*/ 0 h 79"/>
                  <a:gd name="T8" fmla="*/ 1 w 73"/>
                  <a:gd name="T9" fmla="*/ 0 h 79"/>
                  <a:gd name="T10" fmla="*/ 1 w 73"/>
                  <a:gd name="T11" fmla="*/ 0 h 79"/>
                  <a:gd name="T12" fmla="*/ 1 w 73"/>
                  <a:gd name="T13" fmla="*/ 0 h 79"/>
                  <a:gd name="T14" fmla="*/ 1 w 73"/>
                  <a:gd name="T15" fmla="*/ 0 h 79"/>
                  <a:gd name="T16" fmla="*/ 1 w 73"/>
                  <a:gd name="T17" fmla="*/ 0 h 79"/>
                  <a:gd name="T18" fmla="*/ 1 w 73"/>
                  <a:gd name="T19" fmla="*/ 0 h 79"/>
                  <a:gd name="T20" fmla="*/ 1 w 73"/>
                  <a:gd name="T21" fmla="*/ 0 h 79"/>
                  <a:gd name="T22" fmla="*/ 1 w 73"/>
                  <a:gd name="T23" fmla="*/ 0 h 79"/>
                  <a:gd name="T24" fmla="*/ 0 w 73"/>
                  <a:gd name="T25" fmla="*/ 0 h 79"/>
                  <a:gd name="T26" fmla="*/ 0 w 73"/>
                  <a:gd name="T27" fmla="*/ 0 h 79"/>
                  <a:gd name="T28" fmla="*/ 0 w 73"/>
                  <a:gd name="T29" fmla="*/ 0 h 79"/>
                  <a:gd name="T30" fmla="*/ 1 w 73"/>
                  <a:gd name="T31" fmla="*/ 0 h 79"/>
                  <a:gd name="T32" fmla="*/ 1 w 73"/>
                  <a:gd name="T33" fmla="*/ 0 h 79"/>
                  <a:gd name="T34" fmla="*/ 1 w 73"/>
                  <a:gd name="T35" fmla="*/ 0 h 79"/>
                  <a:gd name="T36" fmla="*/ 1 w 73"/>
                  <a:gd name="T37" fmla="*/ 0 h 79"/>
                  <a:gd name="T38" fmla="*/ 1 w 73"/>
                  <a:gd name="T39" fmla="*/ 0 h 79"/>
                  <a:gd name="T40" fmla="*/ 1 w 73"/>
                  <a:gd name="T41" fmla="*/ 0 h 79"/>
                  <a:gd name="T42" fmla="*/ 1 w 73"/>
                  <a:gd name="T43" fmla="*/ 0 h 79"/>
                  <a:gd name="T44" fmla="*/ 1 w 73"/>
                  <a:gd name="T45" fmla="*/ 0 h 79"/>
                  <a:gd name="T46" fmla="*/ 1 w 73"/>
                  <a:gd name="T47" fmla="*/ 0 h 79"/>
                  <a:gd name="T48" fmla="*/ 1 w 73"/>
                  <a:gd name="T49" fmla="*/ 0 h 79"/>
                  <a:gd name="T50" fmla="*/ 1 w 73"/>
                  <a:gd name="T51" fmla="*/ 0 h 79"/>
                  <a:gd name="T52" fmla="*/ 1 w 73"/>
                  <a:gd name="T53" fmla="*/ 0 h 79"/>
                  <a:gd name="T54" fmla="*/ 1 w 73"/>
                  <a:gd name="T55" fmla="*/ 0 h 79"/>
                  <a:gd name="T56" fmla="*/ 1 w 73"/>
                  <a:gd name="T57" fmla="*/ 0 h 79"/>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0" t="0" r="r" b="b"/>
                <a:pathLst>
                  <a:path w="73" h="79">
                    <a:moveTo>
                      <a:pt x="73" y="19"/>
                    </a:moveTo>
                    <a:lnTo>
                      <a:pt x="69" y="12"/>
                    </a:lnTo>
                    <a:lnTo>
                      <a:pt x="62" y="7"/>
                    </a:lnTo>
                    <a:lnTo>
                      <a:pt x="54" y="2"/>
                    </a:lnTo>
                    <a:lnTo>
                      <a:pt x="46" y="0"/>
                    </a:lnTo>
                    <a:lnTo>
                      <a:pt x="38" y="0"/>
                    </a:lnTo>
                    <a:lnTo>
                      <a:pt x="30" y="1"/>
                    </a:lnTo>
                    <a:lnTo>
                      <a:pt x="23" y="4"/>
                    </a:lnTo>
                    <a:lnTo>
                      <a:pt x="16" y="7"/>
                    </a:lnTo>
                    <a:lnTo>
                      <a:pt x="10" y="12"/>
                    </a:lnTo>
                    <a:lnTo>
                      <a:pt x="5" y="19"/>
                    </a:lnTo>
                    <a:lnTo>
                      <a:pt x="2" y="25"/>
                    </a:lnTo>
                    <a:lnTo>
                      <a:pt x="0" y="32"/>
                    </a:lnTo>
                    <a:lnTo>
                      <a:pt x="0" y="40"/>
                    </a:lnTo>
                    <a:lnTo>
                      <a:pt x="0" y="49"/>
                    </a:lnTo>
                    <a:lnTo>
                      <a:pt x="3" y="55"/>
                    </a:lnTo>
                    <a:lnTo>
                      <a:pt x="7" y="62"/>
                    </a:lnTo>
                    <a:lnTo>
                      <a:pt x="11" y="68"/>
                    </a:lnTo>
                    <a:lnTo>
                      <a:pt x="17" y="73"/>
                    </a:lnTo>
                    <a:lnTo>
                      <a:pt x="24" y="76"/>
                    </a:lnTo>
                    <a:lnTo>
                      <a:pt x="32" y="79"/>
                    </a:lnTo>
                    <a:lnTo>
                      <a:pt x="35" y="79"/>
                    </a:lnTo>
                    <a:lnTo>
                      <a:pt x="38" y="79"/>
                    </a:lnTo>
                    <a:lnTo>
                      <a:pt x="41" y="79"/>
                    </a:lnTo>
                    <a:lnTo>
                      <a:pt x="43" y="79"/>
                    </a:lnTo>
                    <a:lnTo>
                      <a:pt x="48" y="70"/>
                    </a:lnTo>
                    <a:lnTo>
                      <a:pt x="58" y="52"/>
                    </a:lnTo>
                    <a:lnTo>
                      <a:pt x="69" y="31"/>
                    </a:lnTo>
                    <a:lnTo>
                      <a:pt x="73" y="19"/>
                    </a:lnTo>
                    <a:close/>
                  </a:path>
                </a:pathLst>
              </a:custGeom>
              <a:solidFill>
                <a:srgbClr val="EF66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87" name="Freeform 56"/>
              <p:cNvSpPr/>
              <p:nvPr/>
            </p:nvSpPr>
            <p:spPr bwMode="auto">
              <a:xfrm>
                <a:off x="3983" y="4266"/>
                <a:ext cx="31" cy="33"/>
              </a:xfrm>
              <a:custGeom>
                <a:avLst/>
                <a:gdLst>
                  <a:gd name="T0" fmla="*/ 1 w 61"/>
                  <a:gd name="T1" fmla="*/ 1 h 66"/>
                  <a:gd name="T2" fmla="*/ 1 w 61"/>
                  <a:gd name="T3" fmla="*/ 1 h 66"/>
                  <a:gd name="T4" fmla="*/ 1 w 61"/>
                  <a:gd name="T5" fmla="*/ 1 h 66"/>
                  <a:gd name="T6" fmla="*/ 1 w 61"/>
                  <a:gd name="T7" fmla="*/ 1 h 66"/>
                  <a:gd name="T8" fmla="*/ 1 w 61"/>
                  <a:gd name="T9" fmla="*/ 1 h 66"/>
                  <a:gd name="T10" fmla="*/ 1 w 61"/>
                  <a:gd name="T11" fmla="*/ 1 h 66"/>
                  <a:gd name="T12" fmla="*/ 1 w 61"/>
                  <a:gd name="T13" fmla="*/ 1 h 66"/>
                  <a:gd name="T14" fmla="*/ 1 w 61"/>
                  <a:gd name="T15" fmla="*/ 1 h 66"/>
                  <a:gd name="T16" fmla="*/ 1 w 61"/>
                  <a:gd name="T17" fmla="*/ 1 h 66"/>
                  <a:gd name="T18" fmla="*/ 1 w 61"/>
                  <a:gd name="T19" fmla="*/ 1 h 66"/>
                  <a:gd name="T20" fmla="*/ 1 w 61"/>
                  <a:gd name="T21" fmla="*/ 1 h 66"/>
                  <a:gd name="T22" fmla="*/ 1 w 61"/>
                  <a:gd name="T23" fmla="*/ 1 h 66"/>
                  <a:gd name="T24" fmla="*/ 1 w 61"/>
                  <a:gd name="T25" fmla="*/ 1 h 66"/>
                  <a:gd name="T26" fmla="*/ 1 w 61"/>
                  <a:gd name="T27" fmla="*/ 0 h 66"/>
                  <a:gd name="T28" fmla="*/ 1 w 61"/>
                  <a:gd name="T29" fmla="*/ 1 h 66"/>
                  <a:gd name="T30" fmla="*/ 1 w 61"/>
                  <a:gd name="T31" fmla="*/ 1 h 66"/>
                  <a:gd name="T32" fmla="*/ 0 w 61"/>
                  <a:gd name="T33" fmla="*/ 1 h 66"/>
                  <a:gd name="T34" fmla="*/ 1 w 61"/>
                  <a:gd name="T35" fmla="*/ 1 h 66"/>
                  <a:gd name="T36" fmla="*/ 1 w 61"/>
                  <a:gd name="T37" fmla="*/ 1 h 66"/>
                  <a:gd name="T38" fmla="*/ 1 w 61"/>
                  <a:gd name="T39" fmla="*/ 1 h 66"/>
                  <a:gd name="T40" fmla="*/ 1 w 61"/>
                  <a:gd name="T41" fmla="*/ 1 h 66"/>
                  <a:gd name="T42" fmla="*/ 1 w 61"/>
                  <a:gd name="T43" fmla="*/ 1 h 66"/>
                  <a:gd name="T44" fmla="*/ 1 w 61"/>
                  <a:gd name="T45" fmla="*/ 1 h 66"/>
                  <a:gd name="T46" fmla="*/ 1 w 61"/>
                  <a:gd name="T47" fmla="*/ 1 h 66"/>
                  <a:gd name="T48" fmla="*/ 1 w 61"/>
                  <a:gd name="T49" fmla="*/ 1 h 6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61" h="66">
                    <a:moveTo>
                      <a:pt x="53" y="66"/>
                    </a:moveTo>
                    <a:lnTo>
                      <a:pt x="57" y="61"/>
                    </a:lnTo>
                    <a:lnTo>
                      <a:pt x="59" y="56"/>
                    </a:lnTo>
                    <a:lnTo>
                      <a:pt x="60" y="52"/>
                    </a:lnTo>
                    <a:lnTo>
                      <a:pt x="61" y="47"/>
                    </a:lnTo>
                    <a:lnTo>
                      <a:pt x="61" y="39"/>
                    </a:lnTo>
                    <a:lnTo>
                      <a:pt x="60" y="31"/>
                    </a:lnTo>
                    <a:lnTo>
                      <a:pt x="58" y="24"/>
                    </a:lnTo>
                    <a:lnTo>
                      <a:pt x="55" y="17"/>
                    </a:lnTo>
                    <a:lnTo>
                      <a:pt x="50" y="11"/>
                    </a:lnTo>
                    <a:lnTo>
                      <a:pt x="43" y="7"/>
                    </a:lnTo>
                    <a:lnTo>
                      <a:pt x="36" y="3"/>
                    </a:lnTo>
                    <a:lnTo>
                      <a:pt x="29" y="1"/>
                    </a:lnTo>
                    <a:lnTo>
                      <a:pt x="21" y="0"/>
                    </a:lnTo>
                    <a:lnTo>
                      <a:pt x="13" y="1"/>
                    </a:lnTo>
                    <a:lnTo>
                      <a:pt x="6" y="3"/>
                    </a:lnTo>
                    <a:lnTo>
                      <a:pt x="0" y="7"/>
                    </a:lnTo>
                    <a:lnTo>
                      <a:pt x="2" y="9"/>
                    </a:lnTo>
                    <a:lnTo>
                      <a:pt x="5" y="14"/>
                    </a:lnTo>
                    <a:lnTo>
                      <a:pt x="11" y="22"/>
                    </a:lnTo>
                    <a:lnTo>
                      <a:pt x="19" y="31"/>
                    </a:lnTo>
                    <a:lnTo>
                      <a:pt x="27" y="41"/>
                    </a:lnTo>
                    <a:lnTo>
                      <a:pt x="35" y="51"/>
                    </a:lnTo>
                    <a:lnTo>
                      <a:pt x="44" y="59"/>
                    </a:lnTo>
                    <a:lnTo>
                      <a:pt x="53" y="66"/>
                    </a:lnTo>
                    <a:close/>
                  </a:path>
                </a:pathLst>
              </a:custGeom>
              <a:solidFill>
                <a:srgbClr val="EF66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88" name="Freeform 57"/>
              <p:cNvSpPr/>
              <p:nvPr/>
            </p:nvSpPr>
            <p:spPr bwMode="auto">
              <a:xfrm>
                <a:off x="4852" y="4125"/>
                <a:ext cx="17" cy="17"/>
              </a:xfrm>
              <a:custGeom>
                <a:avLst/>
                <a:gdLst>
                  <a:gd name="T0" fmla="*/ 1 w 34"/>
                  <a:gd name="T1" fmla="*/ 1 h 34"/>
                  <a:gd name="T2" fmla="*/ 1 w 34"/>
                  <a:gd name="T3" fmla="*/ 1 h 34"/>
                  <a:gd name="T4" fmla="*/ 1 w 34"/>
                  <a:gd name="T5" fmla="*/ 1 h 34"/>
                  <a:gd name="T6" fmla="*/ 1 w 34"/>
                  <a:gd name="T7" fmla="*/ 1 h 34"/>
                  <a:gd name="T8" fmla="*/ 1 w 34"/>
                  <a:gd name="T9" fmla="*/ 1 h 34"/>
                  <a:gd name="T10" fmla="*/ 1 w 34"/>
                  <a:gd name="T11" fmla="*/ 1 h 34"/>
                  <a:gd name="T12" fmla="*/ 1 w 34"/>
                  <a:gd name="T13" fmla="*/ 1 h 34"/>
                  <a:gd name="T14" fmla="*/ 1 w 34"/>
                  <a:gd name="T15" fmla="*/ 1 h 34"/>
                  <a:gd name="T16" fmla="*/ 1 w 34"/>
                  <a:gd name="T17" fmla="*/ 1 h 34"/>
                  <a:gd name="T18" fmla="*/ 1 w 34"/>
                  <a:gd name="T19" fmla="*/ 0 h 34"/>
                  <a:gd name="T20" fmla="*/ 1 w 34"/>
                  <a:gd name="T21" fmla="*/ 1 h 34"/>
                  <a:gd name="T22" fmla="*/ 1 w 34"/>
                  <a:gd name="T23" fmla="*/ 1 h 34"/>
                  <a:gd name="T24" fmla="*/ 0 w 34"/>
                  <a:gd name="T25" fmla="*/ 1 h 34"/>
                  <a:gd name="T26" fmla="*/ 0 w 34"/>
                  <a:gd name="T27" fmla="*/ 1 h 34"/>
                  <a:gd name="T28" fmla="*/ 1 w 34"/>
                  <a:gd name="T29" fmla="*/ 1 h 34"/>
                  <a:gd name="T30" fmla="*/ 1 w 34"/>
                  <a:gd name="T31" fmla="*/ 1 h 34"/>
                  <a:gd name="T32" fmla="*/ 1 w 34"/>
                  <a:gd name="T33" fmla="*/ 1 h 34"/>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4" h="34">
                    <a:moveTo>
                      <a:pt x="12" y="34"/>
                    </a:moveTo>
                    <a:lnTo>
                      <a:pt x="19" y="34"/>
                    </a:lnTo>
                    <a:lnTo>
                      <a:pt x="24" y="33"/>
                    </a:lnTo>
                    <a:lnTo>
                      <a:pt x="29" y="28"/>
                    </a:lnTo>
                    <a:lnTo>
                      <a:pt x="32" y="22"/>
                    </a:lnTo>
                    <a:lnTo>
                      <a:pt x="34" y="15"/>
                    </a:lnTo>
                    <a:lnTo>
                      <a:pt x="32" y="10"/>
                    </a:lnTo>
                    <a:lnTo>
                      <a:pt x="28" y="5"/>
                    </a:lnTo>
                    <a:lnTo>
                      <a:pt x="22" y="2"/>
                    </a:lnTo>
                    <a:lnTo>
                      <a:pt x="15" y="0"/>
                    </a:lnTo>
                    <a:lnTo>
                      <a:pt x="9" y="3"/>
                    </a:lnTo>
                    <a:lnTo>
                      <a:pt x="4" y="6"/>
                    </a:lnTo>
                    <a:lnTo>
                      <a:pt x="0" y="12"/>
                    </a:lnTo>
                    <a:lnTo>
                      <a:pt x="0" y="19"/>
                    </a:lnTo>
                    <a:lnTo>
                      <a:pt x="1" y="25"/>
                    </a:lnTo>
                    <a:lnTo>
                      <a:pt x="6" y="30"/>
                    </a:lnTo>
                    <a:lnTo>
                      <a:pt x="12" y="34"/>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89" name="Freeform 58"/>
              <p:cNvSpPr/>
              <p:nvPr/>
            </p:nvSpPr>
            <p:spPr bwMode="auto">
              <a:xfrm>
                <a:off x="4885" y="4152"/>
                <a:ext cx="17" cy="17"/>
              </a:xfrm>
              <a:custGeom>
                <a:avLst/>
                <a:gdLst>
                  <a:gd name="T0" fmla="*/ 1 w 33"/>
                  <a:gd name="T1" fmla="*/ 1 h 33"/>
                  <a:gd name="T2" fmla="*/ 1 w 33"/>
                  <a:gd name="T3" fmla="*/ 1 h 33"/>
                  <a:gd name="T4" fmla="*/ 1 w 33"/>
                  <a:gd name="T5" fmla="*/ 1 h 33"/>
                  <a:gd name="T6" fmla="*/ 1 w 33"/>
                  <a:gd name="T7" fmla="*/ 1 h 33"/>
                  <a:gd name="T8" fmla="*/ 1 w 33"/>
                  <a:gd name="T9" fmla="*/ 1 h 33"/>
                  <a:gd name="T10" fmla="*/ 1 w 33"/>
                  <a:gd name="T11" fmla="*/ 1 h 33"/>
                  <a:gd name="T12" fmla="*/ 1 w 33"/>
                  <a:gd name="T13" fmla="*/ 1 h 33"/>
                  <a:gd name="T14" fmla="*/ 1 w 33"/>
                  <a:gd name="T15" fmla="*/ 1 h 33"/>
                  <a:gd name="T16" fmla="*/ 1 w 33"/>
                  <a:gd name="T17" fmla="*/ 0 h 33"/>
                  <a:gd name="T18" fmla="*/ 1 w 33"/>
                  <a:gd name="T19" fmla="*/ 0 h 33"/>
                  <a:gd name="T20" fmla="*/ 1 w 33"/>
                  <a:gd name="T21" fmla="*/ 1 h 33"/>
                  <a:gd name="T22" fmla="*/ 1 w 33"/>
                  <a:gd name="T23" fmla="*/ 1 h 33"/>
                  <a:gd name="T24" fmla="*/ 1 w 33"/>
                  <a:gd name="T25" fmla="*/ 1 h 33"/>
                  <a:gd name="T26" fmla="*/ 0 w 33"/>
                  <a:gd name="T27" fmla="*/ 1 h 33"/>
                  <a:gd name="T28" fmla="*/ 1 w 33"/>
                  <a:gd name="T29" fmla="*/ 1 h 33"/>
                  <a:gd name="T30" fmla="*/ 1 w 33"/>
                  <a:gd name="T31" fmla="*/ 1 h 33"/>
                  <a:gd name="T32" fmla="*/ 1 w 33"/>
                  <a:gd name="T33" fmla="*/ 1 h 3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3" h="33">
                    <a:moveTo>
                      <a:pt x="11" y="32"/>
                    </a:moveTo>
                    <a:lnTo>
                      <a:pt x="18" y="33"/>
                    </a:lnTo>
                    <a:lnTo>
                      <a:pt x="24" y="31"/>
                    </a:lnTo>
                    <a:lnTo>
                      <a:pt x="29" y="27"/>
                    </a:lnTo>
                    <a:lnTo>
                      <a:pt x="32" y="22"/>
                    </a:lnTo>
                    <a:lnTo>
                      <a:pt x="33" y="15"/>
                    </a:lnTo>
                    <a:lnTo>
                      <a:pt x="32" y="9"/>
                    </a:lnTo>
                    <a:lnTo>
                      <a:pt x="28" y="3"/>
                    </a:lnTo>
                    <a:lnTo>
                      <a:pt x="22" y="0"/>
                    </a:lnTo>
                    <a:lnTo>
                      <a:pt x="15" y="0"/>
                    </a:lnTo>
                    <a:lnTo>
                      <a:pt x="9" y="1"/>
                    </a:lnTo>
                    <a:lnTo>
                      <a:pt x="4" y="5"/>
                    </a:lnTo>
                    <a:lnTo>
                      <a:pt x="1" y="11"/>
                    </a:lnTo>
                    <a:lnTo>
                      <a:pt x="0" y="18"/>
                    </a:lnTo>
                    <a:lnTo>
                      <a:pt x="1" y="24"/>
                    </a:lnTo>
                    <a:lnTo>
                      <a:pt x="6" y="28"/>
                    </a:lnTo>
                    <a:lnTo>
                      <a:pt x="11" y="32"/>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90" name="Freeform 59"/>
              <p:cNvSpPr/>
              <p:nvPr/>
            </p:nvSpPr>
            <p:spPr bwMode="auto">
              <a:xfrm>
                <a:off x="4701" y="4202"/>
                <a:ext cx="17" cy="17"/>
              </a:xfrm>
              <a:custGeom>
                <a:avLst/>
                <a:gdLst>
                  <a:gd name="T0" fmla="*/ 1 w 34"/>
                  <a:gd name="T1" fmla="*/ 1 h 33"/>
                  <a:gd name="T2" fmla="*/ 1 w 34"/>
                  <a:gd name="T3" fmla="*/ 1 h 33"/>
                  <a:gd name="T4" fmla="*/ 1 w 34"/>
                  <a:gd name="T5" fmla="*/ 1 h 33"/>
                  <a:gd name="T6" fmla="*/ 1 w 34"/>
                  <a:gd name="T7" fmla="*/ 1 h 33"/>
                  <a:gd name="T8" fmla="*/ 1 w 34"/>
                  <a:gd name="T9" fmla="*/ 1 h 33"/>
                  <a:gd name="T10" fmla="*/ 1 w 34"/>
                  <a:gd name="T11" fmla="*/ 1 h 33"/>
                  <a:gd name="T12" fmla="*/ 1 w 34"/>
                  <a:gd name="T13" fmla="*/ 1 h 33"/>
                  <a:gd name="T14" fmla="*/ 1 w 34"/>
                  <a:gd name="T15" fmla="*/ 1 h 33"/>
                  <a:gd name="T16" fmla="*/ 1 w 34"/>
                  <a:gd name="T17" fmla="*/ 1 h 33"/>
                  <a:gd name="T18" fmla="*/ 1 w 34"/>
                  <a:gd name="T19" fmla="*/ 0 h 33"/>
                  <a:gd name="T20" fmla="*/ 1 w 34"/>
                  <a:gd name="T21" fmla="*/ 1 h 33"/>
                  <a:gd name="T22" fmla="*/ 1 w 34"/>
                  <a:gd name="T23" fmla="*/ 1 h 33"/>
                  <a:gd name="T24" fmla="*/ 1 w 34"/>
                  <a:gd name="T25" fmla="*/ 1 h 33"/>
                  <a:gd name="T26" fmla="*/ 0 w 34"/>
                  <a:gd name="T27" fmla="*/ 1 h 33"/>
                  <a:gd name="T28" fmla="*/ 1 w 34"/>
                  <a:gd name="T29" fmla="*/ 1 h 33"/>
                  <a:gd name="T30" fmla="*/ 1 w 34"/>
                  <a:gd name="T31" fmla="*/ 1 h 33"/>
                  <a:gd name="T32" fmla="*/ 1 w 34"/>
                  <a:gd name="T33" fmla="*/ 1 h 3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4" h="33">
                    <a:moveTo>
                      <a:pt x="12" y="33"/>
                    </a:moveTo>
                    <a:lnTo>
                      <a:pt x="19" y="33"/>
                    </a:lnTo>
                    <a:lnTo>
                      <a:pt x="25" y="32"/>
                    </a:lnTo>
                    <a:lnTo>
                      <a:pt x="29" y="28"/>
                    </a:lnTo>
                    <a:lnTo>
                      <a:pt x="33" y="22"/>
                    </a:lnTo>
                    <a:lnTo>
                      <a:pt x="34" y="16"/>
                    </a:lnTo>
                    <a:lnTo>
                      <a:pt x="33" y="9"/>
                    </a:lnTo>
                    <a:lnTo>
                      <a:pt x="28" y="5"/>
                    </a:lnTo>
                    <a:lnTo>
                      <a:pt x="22" y="1"/>
                    </a:lnTo>
                    <a:lnTo>
                      <a:pt x="15" y="0"/>
                    </a:lnTo>
                    <a:lnTo>
                      <a:pt x="10" y="2"/>
                    </a:lnTo>
                    <a:lnTo>
                      <a:pt x="5" y="6"/>
                    </a:lnTo>
                    <a:lnTo>
                      <a:pt x="2" y="12"/>
                    </a:lnTo>
                    <a:lnTo>
                      <a:pt x="0" y="18"/>
                    </a:lnTo>
                    <a:lnTo>
                      <a:pt x="2" y="24"/>
                    </a:lnTo>
                    <a:lnTo>
                      <a:pt x="6" y="30"/>
                    </a:lnTo>
                    <a:lnTo>
                      <a:pt x="12" y="33"/>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91" name="Freeform 60"/>
              <p:cNvSpPr/>
              <p:nvPr/>
            </p:nvSpPr>
            <p:spPr bwMode="auto">
              <a:xfrm>
                <a:off x="4742" y="4201"/>
                <a:ext cx="16" cy="17"/>
              </a:xfrm>
              <a:custGeom>
                <a:avLst/>
                <a:gdLst>
                  <a:gd name="T0" fmla="*/ 0 w 34"/>
                  <a:gd name="T1" fmla="*/ 1 h 33"/>
                  <a:gd name="T2" fmla="*/ 0 w 34"/>
                  <a:gd name="T3" fmla="*/ 1 h 33"/>
                  <a:gd name="T4" fmla="*/ 0 w 34"/>
                  <a:gd name="T5" fmla="*/ 1 h 33"/>
                  <a:gd name="T6" fmla="*/ 0 w 34"/>
                  <a:gd name="T7" fmla="*/ 1 h 33"/>
                  <a:gd name="T8" fmla="*/ 0 w 34"/>
                  <a:gd name="T9" fmla="*/ 1 h 33"/>
                  <a:gd name="T10" fmla="*/ 0 w 34"/>
                  <a:gd name="T11" fmla="*/ 1 h 33"/>
                  <a:gd name="T12" fmla="*/ 0 w 34"/>
                  <a:gd name="T13" fmla="*/ 1 h 33"/>
                  <a:gd name="T14" fmla="*/ 0 w 34"/>
                  <a:gd name="T15" fmla="*/ 1 h 33"/>
                  <a:gd name="T16" fmla="*/ 0 w 34"/>
                  <a:gd name="T17" fmla="*/ 1 h 33"/>
                  <a:gd name="T18" fmla="*/ 0 w 34"/>
                  <a:gd name="T19" fmla="*/ 0 h 33"/>
                  <a:gd name="T20" fmla="*/ 0 w 34"/>
                  <a:gd name="T21" fmla="*/ 1 h 33"/>
                  <a:gd name="T22" fmla="*/ 0 w 34"/>
                  <a:gd name="T23" fmla="*/ 1 h 33"/>
                  <a:gd name="T24" fmla="*/ 0 w 34"/>
                  <a:gd name="T25" fmla="*/ 1 h 33"/>
                  <a:gd name="T26" fmla="*/ 0 w 34"/>
                  <a:gd name="T27" fmla="*/ 1 h 33"/>
                  <a:gd name="T28" fmla="*/ 0 w 34"/>
                  <a:gd name="T29" fmla="*/ 1 h 33"/>
                  <a:gd name="T30" fmla="*/ 0 w 34"/>
                  <a:gd name="T31" fmla="*/ 1 h 33"/>
                  <a:gd name="T32" fmla="*/ 0 w 34"/>
                  <a:gd name="T33" fmla="*/ 1 h 3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4" h="33">
                    <a:moveTo>
                      <a:pt x="12" y="32"/>
                    </a:moveTo>
                    <a:lnTo>
                      <a:pt x="19" y="33"/>
                    </a:lnTo>
                    <a:lnTo>
                      <a:pt x="24" y="32"/>
                    </a:lnTo>
                    <a:lnTo>
                      <a:pt x="29" y="27"/>
                    </a:lnTo>
                    <a:lnTo>
                      <a:pt x="32" y="22"/>
                    </a:lnTo>
                    <a:lnTo>
                      <a:pt x="34" y="15"/>
                    </a:lnTo>
                    <a:lnTo>
                      <a:pt x="31" y="9"/>
                    </a:lnTo>
                    <a:lnTo>
                      <a:pt x="28" y="4"/>
                    </a:lnTo>
                    <a:lnTo>
                      <a:pt x="22" y="1"/>
                    </a:lnTo>
                    <a:lnTo>
                      <a:pt x="15" y="0"/>
                    </a:lnTo>
                    <a:lnTo>
                      <a:pt x="9" y="1"/>
                    </a:lnTo>
                    <a:lnTo>
                      <a:pt x="4" y="5"/>
                    </a:lnTo>
                    <a:lnTo>
                      <a:pt x="0" y="11"/>
                    </a:lnTo>
                    <a:lnTo>
                      <a:pt x="0" y="18"/>
                    </a:lnTo>
                    <a:lnTo>
                      <a:pt x="1" y="24"/>
                    </a:lnTo>
                    <a:lnTo>
                      <a:pt x="6" y="28"/>
                    </a:lnTo>
                    <a:lnTo>
                      <a:pt x="12" y="32"/>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92" name="Freeform 61"/>
              <p:cNvSpPr/>
              <p:nvPr/>
            </p:nvSpPr>
            <p:spPr bwMode="auto">
              <a:xfrm>
                <a:off x="4782" y="4209"/>
                <a:ext cx="17" cy="17"/>
              </a:xfrm>
              <a:custGeom>
                <a:avLst/>
                <a:gdLst>
                  <a:gd name="T0" fmla="*/ 1 w 33"/>
                  <a:gd name="T1" fmla="*/ 1 h 33"/>
                  <a:gd name="T2" fmla="*/ 1 w 33"/>
                  <a:gd name="T3" fmla="*/ 1 h 33"/>
                  <a:gd name="T4" fmla="*/ 1 w 33"/>
                  <a:gd name="T5" fmla="*/ 1 h 33"/>
                  <a:gd name="T6" fmla="*/ 1 w 33"/>
                  <a:gd name="T7" fmla="*/ 1 h 33"/>
                  <a:gd name="T8" fmla="*/ 1 w 33"/>
                  <a:gd name="T9" fmla="*/ 1 h 33"/>
                  <a:gd name="T10" fmla="*/ 1 w 33"/>
                  <a:gd name="T11" fmla="*/ 1 h 33"/>
                  <a:gd name="T12" fmla="*/ 1 w 33"/>
                  <a:gd name="T13" fmla="*/ 1 h 33"/>
                  <a:gd name="T14" fmla="*/ 1 w 33"/>
                  <a:gd name="T15" fmla="*/ 1 h 33"/>
                  <a:gd name="T16" fmla="*/ 1 w 33"/>
                  <a:gd name="T17" fmla="*/ 1 h 33"/>
                  <a:gd name="T18" fmla="*/ 1 w 33"/>
                  <a:gd name="T19" fmla="*/ 0 h 33"/>
                  <a:gd name="T20" fmla="*/ 1 w 33"/>
                  <a:gd name="T21" fmla="*/ 1 h 33"/>
                  <a:gd name="T22" fmla="*/ 1 w 33"/>
                  <a:gd name="T23" fmla="*/ 1 h 33"/>
                  <a:gd name="T24" fmla="*/ 0 w 33"/>
                  <a:gd name="T25" fmla="*/ 1 h 33"/>
                  <a:gd name="T26" fmla="*/ 0 w 33"/>
                  <a:gd name="T27" fmla="*/ 1 h 33"/>
                  <a:gd name="T28" fmla="*/ 1 w 33"/>
                  <a:gd name="T29" fmla="*/ 1 h 33"/>
                  <a:gd name="T30" fmla="*/ 1 w 33"/>
                  <a:gd name="T31" fmla="*/ 1 h 33"/>
                  <a:gd name="T32" fmla="*/ 1 w 33"/>
                  <a:gd name="T33" fmla="*/ 1 h 3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3" h="33">
                    <a:moveTo>
                      <a:pt x="11" y="32"/>
                    </a:moveTo>
                    <a:lnTo>
                      <a:pt x="18" y="33"/>
                    </a:lnTo>
                    <a:lnTo>
                      <a:pt x="24" y="32"/>
                    </a:lnTo>
                    <a:lnTo>
                      <a:pt x="29" y="27"/>
                    </a:lnTo>
                    <a:lnTo>
                      <a:pt x="32" y="22"/>
                    </a:lnTo>
                    <a:lnTo>
                      <a:pt x="33" y="15"/>
                    </a:lnTo>
                    <a:lnTo>
                      <a:pt x="31" y="9"/>
                    </a:lnTo>
                    <a:lnTo>
                      <a:pt x="27" y="4"/>
                    </a:lnTo>
                    <a:lnTo>
                      <a:pt x="22" y="1"/>
                    </a:lnTo>
                    <a:lnTo>
                      <a:pt x="15" y="0"/>
                    </a:lnTo>
                    <a:lnTo>
                      <a:pt x="9" y="1"/>
                    </a:lnTo>
                    <a:lnTo>
                      <a:pt x="3" y="6"/>
                    </a:lnTo>
                    <a:lnTo>
                      <a:pt x="0" y="11"/>
                    </a:lnTo>
                    <a:lnTo>
                      <a:pt x="0" y="18"/>
                    </a:lnTo>
                    <a:lnTo>
                      <a:pt x="1" y="24"/>
                    </a:lnTo>
                    <a:lnTo>
                      <a:pt x="5" y="29"/>
                    </a:lnTo>
                    <a:lnTo>
                      <a:pt x="11" y="32"/>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93" name="Freeform 62"/>
              <p:cNvSpPr/>
              <p:nvPr/>
            </p:nvSpPr>
            <p:spPr bwMode="auto">
              <a:xfrm>
                <a:off x="4820" y="4226"/>
                <a:ext cx="17" cy="17"/>
              </a:xfrm>
              <a:custGeom>
                <a:avLst/>
                <a:gdLst>
                  <a:gd name="T0" fmla="*/ 1 w 33"/>
                  <a:gd name="T1" fmla="*/ 1 h 34"/>
                  <a:gd name="T2" fmla="*/ 1 w 33"/>
                  <a:gd name="T3" fmla="*/ 1 h 34"/>
                  <a:gd name="T4" fmla="*/ 1 w 33"/>
                  <a:gd name="T5" fmla="*/ 1 h 34"/>
                  <a:gd name="T6" fmla="*/ 1 w 33"/>
                  <a:gd name="T7" fmla="*/ 1 h 34"/>
                  <a:gd name="T8" fmla="*/ 1 w 33"/>
                  <a:gd name="T9" fmla="*/ 1 h 34"/>
                  <a:gd name="T10" fmla="*/ 1 w 33"/>
                  <a:gd name="T11" fmla="*/ 1 h 34"/>
                  <a:gd name="T12" fmla="*/ 1 w 33"/>
                  <a:gd name="T13" fmla="*/ 1 h 34"/>
                  <a:gd name="T14" fmla="*/ 1 w 33"/>
                  <a:gd name="T15" fmla="*/ 1 h 34"/>
                  <a:gd name="T16" fmla="*/ 1 w 33"/>
                  <a:gd name="T17" fmla="*/ 1 h 34"/>
                  <a:gd name="T18" fmla="*/ 1 w 33"/>
                  <a:gd name="T19" fmla="*/ 0 h 34"/>
                  <a:gd name="T20" fmla="*/ 1 w 33"/>
                  <a:gd name="T21" fmla="*/ 1 h 34"/>
                  <a:gd name="T22" fmla="*/ 1 w 33"/>
                  <a:gd name="T23" fmla="*/ 1 h 34"/>
                  <a:gd name="T24" fmla="*/ 1 w 33"/>
                  <a:gd name="T25" fmla="*/ 1 h 34"/>
                  <a:gd name="T26" fmla="*/ 0 w 33"/>
                  <a:gd name="T27" fmla="*/ 1 h 34"/>
                  <a:gd name="T28" fmla="*/ 1 w 33"/>
                  <a:gd name="T29" fmla="*/ 1 h 34"/>
                  <a:gd name="T30" fmla="*/ 1 w 33"/>
                  <a:gd name="T31" fmla="*/ 1 h 34"/>
                  <a:gd name="T32" fmla="*/ 1 w 33"/>
                  <a:gd name="T33" fmla="*/ 1 h 34"/>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3" h="34">
                    <a:moveTo>
                      <a:pt x="11" y="34"/>
                    </a:moveTo>
                    <a:lnTo>
                      <a:pt x="18" y="34"/>
                    </a:lnTo>
                    <a:lnTo>
                      <a:pt x="24" y="33"/>
                    </a:lnTo>
                    <a:lnTo>
                      <a:pt x="30" y="28"/>
                    </a:lnTo>
                    <a:lnTo>
                      <a:pt x="33" y="22"/>
                    </a:lnTo>
                    <a:lnTo>
                      <a:pt x="33" y="15"/>
                    </a:lnTo>
                    <a:lnTo>
                      <a:pt x="32" y="9"/>
                    </a:lnTo>
                    <a:lnTo>
                      <a:pt x="27" y="5"/>
                    </a:lnTo>
                    <a:lnTo>
                      <a:pt x="22" y="1"/>
                    </a:lnTo>
                    <a:lnTo>
                      <a:pt x="16" y="0"/>
                    </a:lnTo>
                    <a:lnTo>
                      <a:pt x="9" y="3"/>
                    </a:lnTo>
                    <a:lnTo>
                      <a:pt x="4" y="6"/>
                    </a:lnTo>
                    <a:lnTo>
                      <a:pt x="1" y="12"/>
                    </a:lnTo>
                    <a:lnTo>
                      <a:pt x="0" y="19"/>
                    </a:lnTo>
                    <a:lnTo>
                      <a:pt x="2" y="24"/>
                    </a:lnTo>
                    <a:lnTo>
                      <a:pt x="5" y="30"/>
                    </a:lnTo>
                    <a:lnTo>
                      <a:pt x="11" y="34"/>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94" name="Freeform 63"/>
              <p:cNvSpPr/>
              <p:nvPr/>
            </p:nvSpPr>
            <p:spPr bwMode="auto">
              <a:xfrm>
                <a:off x="4853" y="4250"/>
                <a:ext cx="16" cy="16"/>
              </a:xfrm>
              <a:custGeom>
                <a:avLst/>
                <a:gdLst>
                  <a:gd name="T0" fmla="*/ 0 w 33"/>
                  <a:gd name="T1" fmla="*/ 0 h 33"/>
                  <a:gd name="T2" fmla="*/ 0 w 33"/>
                  <a:gd name="T3" fmla="*/ 0 h 33"/>
                  <a:gd name="T4" fmla="*/ 0 w 33"/>
                  <a:gd name="T5" fmla="*/ 0 h 33"/>
                  <a:gd name="T6" fmla="*/ 0 w 33"/>
                  <a:gd name="T7" fmla="*/ 0 h 33"/>
                  <a:gd name="T8" fmla="*/ 0 w 33"/>
                  <a:gd name="T9" fmla="*/ 0 h 33"/>
                  <a:gd name="T10" fmla="*/ 0 w 33"/>
                  <a:gd name="T11" fmla="*/ 0 h 33"/>
                  <a:gd name="T12" fmla="*/ 0 w 33"/>
                  <a:gd name="T13" fmla="*/ 0 h 33"/>
                  <a:gd name="T14" fmla="*/ 0 w 33"/>
                  <a:gd name="T15" fmla="*/ 0 h 33"/>
                  <a:gd name="T16" fmla="*/ 0 w 33"/>
                  <a:gd name="T17" fmla="*/ 0 h 33"/>
                  <a:gd name="T18" fmla="*/ 0 w 33"/>
                  <a:gd name="T19" fmla="*/ 0 h 33"/>
                  <a:gd name="T20" fmla="*/ 0 w 33"/>
                  <a:gd name="T21" fmla="*/ 0 h 33"/>
                  <a:gd name="T22" fmla="*/ 0 w 33"/>
                  <a:gd name="T23" fmla="*/ 0 h 33"/>
                  <a:gd name="T24" fmla="*/ 0 w 33"/>
                  <a:gd name="T25" fmla="*/ 0 h 33"/>
                  <a:gd name="T26" fmla="*/ 0 w 33"/>
                  <a:gd name="T27" fmla="*/ 0 h 33"/>
                  <a:gd name="T28" fmla="*/ 0 w 33"/>
                  <a:gd name="T29" fmla="*/ 0 h 33"/>
                  <a:gd name="T30" fmla="*/ 0 w 33"/>
                  <a:gd name="T31" fmla="*/ 0 h 33"/>
                  <a:gd name="T32" fmla="*/ 0 w 33"/>
                  <a:gd name="T33" fmla="*/ 0 h 3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3" h="33">
                    <a:moveTo>
                      <a:pt x="12" y="32"/>
                    </a:moveTo>
                    <a:lnTo>
                      <a:pt x="18" y="33"/>
                    </a:lnTo>
                    <a:lnTo>
                      <a:pt x="25" y="32"/>
                    </a:lnTo>
                    <a:lnTo>
                      <a:pt x="29" y="27"/>
                    </a:lnTo>
                    <a:lnTo>
                      <a:pt x="33" y="21"/>
                    </a:lnTo>
                    <a:lnTo>
                      <a:pt x="33" y="15"/>
                    </a:lnTo>
                    <a:lnTo>
                      <a:pt x="31" y="9"/>
                    </a:lnTo>
                    <a:lnTo>
                      <a:pt x="27" y="4"/>
                    </a:lnTo>
                    <a:lnTo>
                      <a:pt x="21" y="1"/>
                    </a:lnTo>
                    <a:lnTo>
                      <a:pt x="15" y="0"/>
                    </a:lnTo>
                    <a:lnTo>
                      <a:pt x="8" y="1"/>
                    </a:lnTo>
                    <a:lnTo>
                      <a:pt x="4" y="5"/>
                    </a:lnTo>
                    <a:lnTo>
                      <a:pt x="0" y="11"/>
                    </a:lnTo>
                    <a:lnTo>
                      <a:pt x="0" y="18"/>
                    </a:lnTo>
                    <a:lnTo>
                      <a:pt x="2" y="24"/>
                    </a:lnTo>
                    <a:lnTo>
                      <a:pt x="6" y="28"/>
                    </a:lnTo>
                    <a:lnTo>
                      <a:pt x="12" y="32"/>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95" name="Freeform 64"/>
              <p:cNvSpPr/>
              <p:nvPr/>
            </p:nvSpPr>
            <p:spPr bwMode="auto">
              <a:xfrm>
                <a:off x="4680" y="4230"/>
                <a:ext cx="188" cy="72"/>
              </a:xfrm>
              <a:custGeom>
                <a:avLst/>
                <a:gdLst>
                  <a:gd name="T0" fmla="*/ 1 w 376"/>
                  <a:gd name="T1" fmla="*/ 1 h 144"/>
                  <a:gd name="T2" fmla="*/ 1 w 376"/>
                  <a:gd name="T3" fmla="*/ 1 h 144"/>
                  <a:gd name="T4" fmla="*/ 1 w 376"/>
                  <a:gd name="T5" fmla="*/ 1 h 144"/>
                  <a:gd name="T6" fmla="*/ 1 w 376"/>
                  <a:gd name="T7" fmla="*/ 1 h 144"/>
                  <a:gd name="T8" fmla="*/ 1 w 376"/>
                  <a:gd name="T9" fmla="*/ 1 h 144"/>
                  <a:gd name="T10" fmla="*/ 1 w 376"/>
                  <a:gd name="T11" fmla="*/ 1 h 144"/>
                  <a:gd name="T12" fmla="*/ 1 w 376"/>
                  <a:gd name="T13" fmla="*/ 1 h 144"/>
                  <a:gd name="T14" fmla="*/ 1 w 376"/>
                  <a:gd name="T15" fmla="*/ 1 h 144"/>
                  <a:gd name="T16" fmla="*/ 1 w 376"/>
                  <a:gd name="T17" fmla="*/ 1 h 144"/>
                  <a:gd name="T18" fmla="*/ 1 w 376"/>
                  <a:gd name="T19" fmla="*/ 1 h 144"/>
                  <a:gd name="T20" fmla="*/ 1 w 376"/>
                  <a:gd name="T21" fmla="*/ 1 h 144"/>
                  <a:gd name="T22" fmla="*/ 1 w 376"/>
                  <a:gd name="T23" fmla="*/ 1 h 144"/>
                  <a:gd name="T24" fmla="*/ 1 w 376"/>
                  <a:gd name="T25" fmla="*/ 1 h 144"/>
                  <a:gd name="T26" fmla="*/ 1 w 376"/>
                  <a:gd name="T27" fmla="*/ 1 h 144"/>
                  <a:gd name="T28" fmla="*/ 1 w 376"/>
                  <a:gd name="T29" fmla="*/ 1 h 144"/>
                  <a:gd name="T30" fmla="*/ 1 w 376"/>
                  <a:gd name="T31" fmla="*/ 1 h 144"/>
                  <a:gd name="T32" fmla="*/ 1 w 376"/>
                  <a:gd name="T33" fmla="*/ 1 h 144"/>
                  <a:gd name="T34" fmla="*/ 1 w 376"/>
                  <a:gd name="T35" fmla="*/ 1 h 144"/>
                  <a:gd name="T36" fmla="*/ 1 w 376"/>
                  <a:gd name="T37" fmla="*/ 1 h 144"/>
                  <a:gd name="T38" fmla="*/ 1 w 376"/>
                  <a:gd name="T39" fmla="*/ 0 h 144"/>
                  <a:gd name="T40" fmla="*/ 1 w 376"/>
                  <a:gd name="T41" fmla="*/ 1 h 144"/>
                  <a:gd name="T42" fmla="*/ 1 w 376"/>
                  <a:gd name="T43" fmla="*/ 1 h 144"/>
                  <a:gd name="T44" fmla="*/ 1 w 376"/>
                  <a:gd name="T45" fmla="*/ 1 h 144"/>
                  <a:gd name="T46" fmla="*/ 1 w 376"/>
                  <a:gd name="T47" fmla="*/ 1 h 144"/>
                  <a:gd name="T48" fmla="*/ 0 w 376"/>
                  <a:gd name="T49" fmla="*/ 1 h 144"/>
                  <a:gd name="T50" fmla="*/ 1 w 376"/>
                  <a:gd name="T51" fmla="*/ 1 h 144"/>
                  <a:gd name="T52" fmla="*/ 1 w 376"/>
                  <a:gd name="T53" fmla="*/ 1 h 144"/>
                  <a:gd name="T54" fmla="*/ 1 w 376"/>
                  <a:gd name="T55" fmla="*/ 1 h 144"/>
                  <a:gd name="T56" fmla="*/ 1 w 376"/>
                  <a:gd name="T57" fmla="*/ 1 h 144"/>
                  <a:gd name="T58" fmla="*/ 1 w 376"/>
                  <a:gd name="T59" fmla="*/ 1 h 144"/>
                  <a:gd name="T60" fmla="*/ 1 w 376"/>
                  <a:gd name="T61" fmla="*/ 1 h 144"/>
                  <a:gd name="T62" fmla="*/ 1 w 376"/>
                  <a:gd name="T63" fmla="*/ 1 h 144"/>
                  <a:gd name="T64" fmla="*/ 1 w 376"/>
                  <a:gd name="T65" fmla="*/ 1 h 144"/>
                  <a:gd name="T66" fmla="*/ 1 w 376"/>
                  <a:gd name="T67" fmla="*/ 1 h 144"/>
                  <a:gd name="T68" fmla="*/ 1 w 376"/>
                  <a:gd name="T69" fmla="*/ 1 h 144"/>
                  <a:gd name="T70" fmla="*/ 1 w 376"/>
                  <a:gd name="T71" fmla="*/ 1 h 144"/>
                  <a:gd name="T72" fmla="*/ 1 w 376"/>
                  <a:gd name="T73" fmla="*/ 1 h 144"/>
                  <a:gd name="T74" fmla="*/ 1 w 376"/>
                  <a:gd name="T75" fmla="*/ 1 h 144"/>
                  <a:gd name="T76" fmla="*/ 1 w 376"/>
                  <a:gd name="T77" fmla="*/ 1 h 144"/>
                  <a:gd name="T78" fmla="*/ 1 w 376"/>
                  <a:gd name="T79" fmla="*/ 1 h 144"/>
                  <a:gd name="T80" fmla="*/ 1 w 376"/>
                  <a:gd name="T81" fmla="*/ 1 h 144"/>
                  <a:gd name="T82" fmla="*/ 1 w 376"/>
                  <a:gd name="T83" fmla="*/ 1 h 144"/>
                  <a:gd name="T84" fmla="*/ 1 w 376"/>
                  <a:gd name="T85" fmla="*/ 1 h 144"/>
                  <a:gd name="T86" fmla="*/ 1 w 376"/>
                  <a:gd name="T87" fmla="*/ 1 h 144"/>
                  <a:gd name="T88" fmla="*/ 1 w 376"/>
                  <a:gd name="T89" fmla="*/ 1 h 144"/>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0" t="0" r="r" b="b"/>
                <a:pathLst>
                  <a:path w="376" h="144">
                    <a:moveTo>
                      <a:pt x="340" y="144"/>
                    </a:moveTo>
                    <a:lnTo>
                      <a:pt x="344" y="141"/>
                    </a:lnTo>
                    <a:lnTo>
                      <a:pt x="349" y="137"/>
                    </a:lnTo>
                    <a:lnTo>
                      <a:pt x="353" y="134"/>
                    </a:lnTo>
                    <a:lnTo>
                      <a:pt x="358" y="130"/>
                    </a:lnTo>
                    <a:lnTo>
                      <a:pt x="363" y="127"/>
                    </a:lnTo>
                    <a:lnTo>
                      <a:pt x="367" y="122"/>
                    </a:lnTo>
                    <a:lnTo>
                      <a:pt x="372" y="119"/>
                    </a:lnTo>
                    <a:lnTo>
                      <a:pt x="376" y="114"/>
                    </a:lnTo>
                    <a:lnTo>
                      <a:pt x="358" y="95"/>
                    </a:lnTo>
                    <a:lnTo>
                      <a:pt x="337" y="76"/>
                    </a:lnTo>
                    <a:lnTo>
                      <a:pt x="314" y="60"/>
                    </a:lnTo>
                    <a:lnTo>
                      <a:pt x="291" y="46"/>
                    </a:lnTo>
                    <a:lnTo>
                      <a:pt x="266" y="34"/>
                    </a:lnTo>
                    <a:lnTo>
                      <a:pt x="239" y="23"/>
                    </a:lnTo>
                    <a:lnTo>
                      <a:pt x="213" y="15"/>
                    </a:lnTo>
                    <a:lnTo>
                      <a:pt x="186" y="9"/>
                    </a:lnTo>
                    <a:lnTo>
                      <a:pt x="160" y="5"/>
                    </a:lnTo>
                    <a:lnTo>
                      <a:pt x="133" y="1"/>
                    </a:lnTo>
                    <a:lnTo>
                      <a:pt x="108" y="0"/>
                    </a:lnTo>
                    <a:lnTo>
                      <a:pt x="83" y="1"/>
                    </a:lnTo>
                    <a:lnTo>
                      <a:pt x="60" y="4"/>
                    </a:lnTo>
                    <a:lnTo>
                      <a:pt x="38" y="7"/>
                    </a:lnTo>
                    <a:lnTo>
                      <a:pt x="17" y="13"/>
                    </a:lnTo>
                    <a:lnTo>
                      <a:pt x="0" y="20"/>
                    </a:lnTo>
                    <a:lnTo>
                      <a:pt x="4" y="32"/>
                    </a:lnTo>
                    <a:lnTo>
                      <a:pt x="9" y="45"/>
                    </a:lnTo>
                    <a:lnTo>
                      <a:pt x="15" y="58"/>
                    </a:lnTo>
                    <a:lnTo>
                      <a:pt x="21" y="69"/>
                    </a:lnTo>
                    <a:lnTo>
                      <a:pt x="40" y="60"/>
                    </a:lnTo>
                    <a:lnTo>
                      <a:pt x="61" y="54"/>
                    </a:lnTo>
                    <a:lnTo>
                      <a:pt x="83" y="50"/>
                    </a:lnTo>
                    <a:lnTo>
                      <a:pt x="106" y="47"/>
                    </a:lnTo>
                    <a:lnTo>
                      <a:pt x="128" y="47"/>
                    </a:lnTo>
                    <a:lnTo>
                      <a:pt x="151" y="49"/>
                    </a:lnTo>
                    <a:lnTo>
                      <a:pt x="174" y="52"/>
                    </a:lnTo>
                    <a:lnTo>
                      <a:pt x="197" y="58"/>
                    </a:lnTo>
                    <a:lnTo>
                      <a:pt x="219" y="65"/>
                    </a:lnTo>
                    <a:lnTo>
                      <a:pt x="241" y="73"/>
                    </a:lnTo>
                    <a:lnTo>
                      <a:pt x="261" y="82"/>
                    </a:lnTo>
                    <a:lnTo>
                      <a:pt x="280" y="92"/>
                    </a:lnTo>
                    <a:lnTo>
                      <a:pt x="298" y="104"/>
                    </a:lnTo>
                    <a:lnTo>
                      <a:pt x="314" y="117"/>
                    </a:lnTo>
                    <a:lnTo>
                      <a:pt x="328" y="130"/>
                    </a:lnTo>
                    <a:lnTo>
                      <a:pt x="340" y="144"/>
                    </a:lnTo>
                    <a:close/>
                  </a:path>
                </a:pathLst>
              </a:custGeom>
              <a:solidFill>
                <a:srgbClr val="D100A3"/>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96" name="Freeform 65"/>
              <p:cNvSpPr/>
              <p:nvPr/>
            </p:nvSpPr>
            <p:spPr bwMode="auto">
              <a:xfrm>
                <a:off x="3482" y="4271"/>
                <a:ext cx="1433" cy="69"/>
              </a:xfrm>
              <a:custGeom>
                <a:avLst/>
                <a:gdLst>
                  <a:gd name="T0" fmla="*/ 0 w 2868"/>
                  <a:gd name="T1" fmla="*/ 1 h 137"/>
                  <a:gd name="T2" fmla="*/ 0 w 2868"/>
                  <a:gd name="T3" fmla="*/ 0 h 137"/>
                  <a:gd name="T4" fmla="*/ 0 w 2868"/>
                  <a:gd name="T5" fmla="*/ 0 h 137"/>
                  <a:gd name="T6" fmla="*/ 0 w 2868"/>
                  <a:gd name="T7" fmla="*/ 1 h 137"/>
                  <a:gd name="T8" fmla="*/ 0 w 2868"/>
                  <a:gd name="T9" fmla="*/ 1 h 13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868" h="137">
                    <a:moveTo>
                      <a:pt x="2868" y="134"/>
                    </a:moveTo>
                    <a:lnTo>
                      <a:pt x="2868" y="0"/>
                    </a:lnTo>
                    <a:lnTo>
                      <a:pt x="0" y="0"/>
                    </a:lnTo>
                    <a:lnTo>
                      <a:pt x="7" y="137"/>
                    </a:lnTo>
                    <a:lnTo>
                      <a:pt x="2868" y="134"/>
                    </a:lnTo>
                    <a:close/>
                  </a:path>
                </a:pathLst>
              </a:custGeom>
              <a:solidFill>
                <a:srgbClr val="00A500"/>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97" name="Freeform 66"/>
              <p:cNvSpPr/>
              <p:nvPr/>
            </p:nvSpPr>
            <p:spPr bwMode="auto">
              <a:xfrm>
                <a:off x="3452" y="4178"/>
                <a:ext cx="202" cy="140"/>
              </a:xfrm>
              <a:custGeom>
                <a:avLst/>
                <a:gdLst>
                  <a:gd name="T0" fmla="*/ 1 w 404"/>
                  <a:gd name="T1" fmla="*/ 0 h 281"/>
                  <a:gd name="T2" fmla="*/ 1 w 404"/>
                  <a:gd name="T3" fmla="*/ 0 h 281"/>
                  <a:gd name="T4" fmla="*/ 1 w 404"/>
                  <a:gd name="T5" fmla="*/ 0 h 281"/>
                  <a:gd name="T6" fmla="*/ 1 w 404"/>
                  <a:gd name="T7" fmla="*/ 0 h 281"/>
                  <a:gd name="T8" fmla="*/ 1 w 404"/>
                  <a:gd name="T9" fmla="*/ 0 h 281"/>
                  <a:gd name="T10" fmla="*/ 1 w 404"/>
                  <a:gd name="T11" fmla="*/ 0 h 281"/>
                  <a:gd name="T12" fmla="*/ 1 w 404"/>
                  <a:gd name="T13" fmla="*/ 0 h 281"/>
                  <a:gd name="T14" fmla="*/ 1 w 404"/>
                  <a:gd name="T15" fmla="*/ 0 h 281"/>
                  <a:gd name="T16" fmla="*/ 1 w 404"/>
                  <a:gd name="T17" fmla="*/ 0 h 281"/>
                  <a:gd name="T18" fmla="*/ 1 w 404"/>
                  <a:gd name="T19" fmla="*/ 0 h 281"/>
                  <a:gd name="T20" fmla="*/ 1 w 404"/>
                  <a:gd name="T21" fmla="*/ 0 h 281"/>
                  <a:gd name="T22" fmla="*/ 1 w 404"/>
                  <a:gd name="T23" fmla="*/ 0 h 281"/>
                  <a:gd name="T24" fmla="*/ 1 w 404"/>
                  <a:gd name="T25" fmla="*/ 0 h 281"/>
                  <a:gd name="T26" fmla="*/ 1 w 404"/>
                  <a:gd name="T27" fmla="*/ 0 h 281"/>
                  <a:gd name="T28" fmla="*/ 1 w 404"/>
                  <a:gd name="T29" fmla="*/ 0 h 281"/>
                  <a:gd name="T30" fmla="*/ 1 w 404"/>
                  <a:gd name="T31" fmla="*/ 0 h 281"/>
                  <a:gd name="T32" fmla="*/ 1 w 404"/>
                  <a:gd name="T33" fmla="*/ 0 h 281"/>
                  <a:gd name="T34" fmla="*/ 1 w 404"/>
                  <a:gd name="T35" fmla="*/ 0 h 281"/>
                  <a:gd name="T36" fmla="*/ 1 w 404"/>
                  <a:gd name="T37" fmla="*/ 0 h 281"/>
                  <a:gd name="T38" fmla="*/ 1 w 404"/>
                  <a:gd name="T39" fmla="*/ 0 h 281"/>
                  <a:gd name="T40" fmla="*/ 1 w 404"/>
                  <a:gd name="T41" fmla="*/ 0 h 281"/>
                  <a:gd name="T42" fmla="*/ 1 w 404"/>
                  <a:gd name="T43" fmla="*/ 0 h 281"/>
                  <a:gd name="T44" fmla="*/ 1 w 404"/>
                  <a:gd name="T45" fmla="*/ 0 h 281"/>
                  <a:gd name="T46" fmla="*/ 1 w 404"/>
                  <a:gd name="T47" fmla="*/ 0 h 281"/>
                  <a:gd name="T48" fmla="*/ 1 w 404"/>
                  <a:gd name="T49" fmla="*/ 0 h 281"/>
                  <a:gd name="T50" fmla="*/ 1 w 404"/>
                  <a:gd name="T51" fmla="*/ 0 h 281"/>
                  <a:gd name="T52" fmla="*/ 1 w 404"/>
                  <a:gd name="T53" fmla="*/ 0 h 281"/>
                  <a:gd name="T54" fmla="*/ 1 w 404"/>
                  <a:gd name="T55" fmla="*/ 0 h 281"/>
                  <a:gd name="T56" fmla="*/ 1 w 404"/>
                  <a:gd name="T57" fmla="*/ 0 h 281"/>
                  <a:gd name="T58" fmla="*/ 1 w 404"/>
                  <a:gd name="T59" fmla="*/ 0 h 281"/>
                  <a:gd name="T60" fmla="*/ 1 w 404"/>
                  <a:gd name="T61" fmla="*/ 0 h 281"/>
                  <a:gd name="T62" fmla="*/ 1 w 404"/>
                  <a:gd name="T63" fmla="*/ 0 h 281"/>
                  <a:gd name="T64" fmla="*/ 1 w 404"/>
                  <a:gd name="T65" fmla="*/ 0 h 281"/>
                  <a:gd name="T66" fmla="*/ 1 w 404"/>
                  <a:gd name="T67" fmla="*/ 0 h 281"/>
                  <a:gd name="T68" fmla="*/ 1 w 404"/>
                  <a:gd name="T69" fmla="*/ 0 h 281"/>
                  <a:gd name="T70" fmla="*/ 1 w 404"/>
                  <a:gd name="T71" fmla="*/ 0 h 281"/>
                  <a:gd name="T72" fmla="*/ 1 w 404"/>
                  <a:gd name="T73" fmla="*/ 0 h 281"/>
                  <a:gd name="T74" fmla="*/ 1 w 404"/>
                  <a:gd name="T75" fmla="*/ 0 h 281"/>
                  <a:gd name="T76" fmla="*/ 1 w 404"/>
                  <a:gd name="T77" fmla="*/ 0 h 281"/>
                  <a:gd name="T78" fmla="*/ 1 w 404"/>
                  <a:gd name="T79" fmla="*/ 0 h 281"/>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0" t="0" r="r" b="b"/>
                <a:pathLst>
                  <a:path w="404" h="281">
                    <a:moveTo>
                      <a:pt x="339" y="270"/>
                    </a:moveTo>
                    <a:lnTo>
                      <a:pt x="323" y="270"/>
                    </a:lnTo>
                    <a:lnTo>
                      <a:pt x="306" y="271"/>
                    </a:lnTo>
                    <a:lnTo>
                      <a:pt x="290" y="271"/>
                    </a:lnTo>
                    <a:lnTo>
                      <a:pt x="274" y="271"/>
                    </a:lnTo>
                    <a:lnTo>
                      <a:pt x="258" y="273"/>
                    </a:lnTo>
                    <a:lnTo>
                      <a:pt x="241" y="273"/>
                    </a:lnTo>
                    <a:lnTo>
                      <a:pt x="225" y="274"/>
                    </a:lnTo>
                    <a:lnTo>
                      <a:pt x="209" y="274"/>
                    </a:lnTo>
                    <a:lnTo>
                      <a:pt x="194" y="275"/>
                    </a:lnTo>
                    <a:lnTo>
                      <a:pt x="178" y="276"/>
                    </a:lnTo>
                    <a:lnTo>
                      <a:pt x="163" y="276"/>
                    </a:lnTo>
                    <a:lnTo>
                      <a:pt x="148" y="277"/>
                    </a:lnTo>
                    <a:lnTo>
                      <a:pt x="133" y="278"/>
                    </a:lnTo>
                    <a:lnTo>
                      <a:pt x="118" y="279"/>
                    </a:lnTo>
                    <a:lnTo>
                      <a:pt x="103" y="279"/>
                    </a:lnTo>
                    <a:lnTo>
                      <a:pt x="89" y="281"/>
                    </a:lnTo>
                    <a:lnTo>
                      <a:pt x="86" y="258"/>
                    </a:lnTo>
                    <a:lnTo>
                      <a:pt x="80" y="233"/>
                    </a:lnTo>
                    <a:lnTo>
                      <a:pt x="72" y="209"/>
                    </a:lnTo>
                    <a:lnTo>
                      <a:pt x="62" y="185"/>
                    </a:lnTo>
                    <a:lnTo>
                      <a:pt x="49" y="163"/>
                    </a:lnTo>
                    <a:lnTo>
                      <a:pt x="34" y="142"/>
                    </a:lnTo>
                    <a:lnTo>
                      <a:pt x="18" y="125"/>
                    </a:lnTo>
                    <a:lnTo>
                      <a:pt x="0" y="112"/>
                    </a:lnTo>
                    <a:lnTo>
                      <a:pt x="20" y="118"/>
                    </a:lnTo>
                    <a:lnTo>
                      <a:pt x="40" y="127"/>
                    </a:lnTo>
                    <a:lnTo>
                      <a:pt x="57" y="139"/>
                    </a:lnTo>
                    <a:lnTo>
                      <a:pt x="73" y="155"/>
                    </a:lnTo>
                    <a:lnTo>
                      <a:pt x="89" y="173"/>
                    </a:lnTo>
                    <a:lnTo>
                      <a:pt x="103" y="196"/>
                    </a:lnTo>
                    <a:lnTo>
                      <a:pt x="118" y="223"/>
                    </a:lnTo>
                    <a:lnTo>
                      <a:pt x="133" y="254"/>
                    </a:lnTo>
                    <a:lnTo>
                      <a:pt x="140" y="223"/>
                    </a:lnTo>
                    <a:lnTo>
                      <a:pt x="142" y="188"/>
                    </a:lnTo>
                    <a:lnTo>
                      <a:pt x="142" y="153"/>
                    </a:lnTo>
                    <a:lnTo>
                      <a:pt x="139" y="116"/>
                    </a:lnTo>
                    <a:lnTo>
                      <a:pt x="133" y="81"/>
                    </a:lnTo>
                    <a:lnTo>
                      <a:pt x="125" y="50"/>
                    </a:lnTo>
                    <a:lnTo>
                      <a:pt x="115" y="23"/>
                    </a:lnTo>
                    <a:lnTo>
                      <a:pt x="102" y="5"/>
                    </a:lnTo>
                    <a:lnTo>
                      <a:pt x="121" y="18"/>
                    </a:lnTo>
                    <a:lnTo>
                      <a:pt x="140" y="34"/>
                    </a:lnTo>
                    <a:lnTo>
                      <a:pt x="157" y="53"/>
                    </a:lnTo>
                    <a:lnTo>
                      <a:pt x="174" y="78"/>
                    </a:lnTo>
                    <a:lnTo>
                      <a:pt x="188" y="106"/>
                    </a:lnTo>
                    <a:lnTo>
                      <a:pt x="201" y="141"/>
                    </a:lnTo>
                    <a:lnTo>
                      <a:pt x="212" y="183"/>
                    </a:lnTo>
                    <a:lnTo>
                      <a:pt x="218" y="231"/>
                    </a:lnTo>
                    <a:lnTo>
                      <a:pt x="229" y="208"/>
                    </a:lnTo>
                    <a:lnTo>
                      <a:pt x="237" y="183"/>
                    </a:lnTo>
                    <a:lnTo>
                      <a:pt x="243" y="154"/>
                    </a:lnTo>
                    <a:lnTo>
                      <a:pt x="245" y="124"/>
                    </a:lnTo>
                    <a:lnTo>
                      <a:pt x="245" y="93"/>
                    </a:lnTo>
                    <a:lnTo>
                      <a:pt x="241" y="62"/>
                    </a:lnTo>
                    <a:lnTo>
                      <a:pt x="235" y="30"/>
                    </a:lnTo>
                    <a:lnTo>
                      <a:pt x="223" y="0"/>
                    </a:lnTo>
                    <a:lnTo>
                      <a:pt x="240" y="30"/>
                    </a:lnTo>
                    <a:lnTo>
                      <a:pt x="255" y="57"/>
                    </a:lnTo>
                    <a:lnTo>
                      <a:pt x="268" y="82"/>
                    </a:lnTo>
                    <a:lnTo>
                      <a:pt x="279" y="106"/>
                    </a:lnTo>
                    <a:lnTo>
                      <a:pt x="288" y="128"/>
                    </a:lnTo>
                    <a:lnTo>
                      <a:pt x="294" y="151"/>
                    </a:lnTo>
                    <a:lnTo>
                      <a:pt x="298" y="173"/>
                    </a:lnTo>
                    <a:lnTo>
                      <a:pt x="299" y="195"/>
                    </a:lnTo>
                    <a:lnTo>
                      <a:pt x="312" y="173"/>
                    </a:lnTo>
                    <a:lnTo>
                      <a:pt x="326" y="148"/>
                    </a:lnTo>
                    <a:lnTo>
                      <a:pt x="340" y="121"/>
                    </a:lnTo>
                    <a:lnTo>
                      <a:pt x="354" y="94"/>
                    </a:lnTo>
                    <a:lnTo>
                      <a:pt x="366" y="67"/>
                    </a:lnTo>
                    <a:lnTo>
                      <a:pt x="375" y="42"/>
                    </a:lnTo>
                    <a:lnTo>
                      <a:pt x="382" y="20"/>
                    </a:lnTo>
                    <a:lnTo>
                      <a:pt x="384" y="3"/>
                    </a:lnTo>
                    <a:lnTo>
                      <a:pt x="392" y="27"/>
                    </a:lnTo>
                    <a:lnTo>
                      <a:pt x="398" y="53"/>
                    </a:lnTo>
                    <a:lnTo>
                      <a:pt x="403" y="81"/>
                    </a:lnTo>
                    <a:lnTo>
                      <a:pt x="404" y="112"/>
                    </a:lnTo>
                    <a:lnTo>
                      <a:pt x="398" y="146"/>
                    </a:lnTo>
                    <a:lnTo>
                      <a:pt x="388" y="184"/>
                    </a:lnTo>
                    <a:lnTo>
                      <a:pt x="368" y="225"/>
                    </a:lnTo>
                    <a:lnTo>
                      <a:pt x="339" y="270"/>
                    </a:lnTo>
                    <a:close/>
                  </a:path>
                </a:pathLst>
              </a:custGeom>
              <a:solidFill>
                <a:srgbClr val="00A500"/>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98" name="Freeform 67"/>
              <p:cNvSpPr/>
              <p:nvPr/>
            </p:nvSpPr>
            <p:spPr bwMode="auto">
              <a:xfrm>
                <a:off x="4880" y="4200"/>
                <a:ext cx="51" cy="71"/>
              </a:xfrm>
              <a:custGeom>
                <a:avLst/>
                <a:gdLst>
                  <a:gd name="T0" fmla="*/ 1 w 102"/>
                  <a:gd name="T1" fmla="*/ 1 h 142"/>
                  <a:gd name="T2" fmla="*/ 0 w 102"/>
                  <a:gd name="T3" fmla="*/ 1 h 142"/>
                  <a:gd name="T4" fmla="*/ 1 w 102"/>
                  <a:gd name="T5" fmla="*/ 1 h 142"/>
                  <a:gd name="T6" fmla="*/ 1 w 102"/>
                  <a:gd name="T7" fmla="*/ 1 h 142"/>
                  <a:gd name="T8" fmla="*/ 1 w 102"/>
                  <a:gd name="T9" fmla="*/ 1 h 142"/>
                  <a:gd name="T10" fmla="*/ 1 w 102"/>
                  <a:gd name="T11" fmla="*/ 1 h 142"/>
                  <a:gd name="T12" fmla="*/ 1 w 102"/>
                  <a:gd name="T13" fmla="*/ 1 h 142"/>
                  <a:gd name="T14" fmla="*/ 1 w 102"/>
                  <a:gd name="T15" fmla="*/ 1 h 142"/>
                  <a:gd name="T16" fmla="*/ 1 w 102"/>
                  <a:gd name="T17" fmla="*/ 1 h 142"/>
                  <a:gd name="T18" fmla="*/ 1 w 102"/>
                  <a:gd name="T19" fmla="*/ 0 h 142"/>
                  <a:gd name="T20" fmla="*/ 1 w 102"/>
                  <a:gd name="T21" fmla="*/ 1 h 142"/>
                  <a:gd name="T22" fmla="*/ 1 w 102"/>
                  <a:gd name="T23" fmla="*/ 1 h 142"/>
                  <a:gd name="T24" fmla="*/ 1 w 102"/>
                  <a:gd name="T25" fmla="*/ 1 h 142"/>
                  <a:gd name="T26" fmla="*/ 1 w 102"/>
                  <a:gd name="T27" fmla="*/ 1 h 142"/>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102" h="142">
                    <a:moveTo>
                      <a:pt x="71" y="142"/>
                    </a:moveTo>
                    <a:lnTo>
                      <a:pt x="0" y="142"/>
                    </a:lnTo>
                    <a:lnTo>
                      <a:pt x="6" y="123"/>
                    </a:lnTo>
                    <a:lnTo>
                      <a:pt x="16" y="102"/>
                    </a:lnTo>
                    <a:lnTo>
                      <a:pt x="27" y="82"/>
                    </a:lnTo>
                    <a:lnTo>
                      <a:pt x="41" y="61"/>
                    </a:lnTo>
                    <a:lnTo>
                      <a:pt x="56" y="43"/>
                    </a:lnTo>
                    <a:lnTo>
                      <a:pt x="71" y="26"/>
                    </a:lnTo>
                    <a:lnTo>
                      <a:pt x="87" y="12"/>
                    </a:lnTo>
                    <a:lnTo>
                      <a:pt x="102" y="0"/>
                    </a:lnTo>
                    <a:lnTo>
                      <a:pt x="84" y="41"/>
                    </a:lnTo>
                    <a:lnTo>
                      <a:pt x="74" y="78"/>
                    </a:lnTo>
                    <a:lnTo>
                      <a:pt x="71" y="112"/>
                    </a:lnTo>
                    <a:lnTo>
                      <a:pt x="71" y="142"/>
                    </a:lnTo>
                    <a:close/>
                  </a:path>
                </a:pathLst>
              </a:custGeom>
              <a:solidFill>
                <a:srgbClr val="00A500"/>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99" name="Freeform 68"/>
              <p:cNvSpPr/>
              <p:nvPr/>
            </p:nvSpPr>
            <p:spPr bwMode="auto">
              <a:xfrm>
                <a:off x="3666" y="4127"/>
                <a:ext cx="558" cy="206"/>
              </a:xfrm>
              <a:custGeom>
                <a:avLst/>
                <a:gdLst>
                  <a:gd name="T0" fmla="*/ 0 w 1117"/>
                  <a:gd name="T1" fmla="*/ 1 h 412"/>
                  <a:gd name="T2" fmla="*/ 0 w 1117"/>
                  <a:gd name="T3" fmla="*/ 1 h 412"/>
                  <a:gd name="T4" fmla="*/ 0 w 1117"/>
                  <a:gd name="T5" fmla="*/ 1 h 412"/>
                  <a:gd name="T6" fmla="*/ 0 w 1117"/>
                  <a:gd name="T7" fmla="*/ 1 h 412"/>
                  <a:gd name="T8" fmla="*/ 0 w 1117"/>
                  <a:gd name="T9" fmla="*/ 1 h 412"/>
                  <a:gd name="T10" fmla="*/ 0 w 1117"/>
                  <a:gd name="T11" fmla="*/ 1 h 412"/>
                  <a:gd name="T12" fmla="*/ 0 w 1117"/>
                  <a:gd name="T13" fmla="*/ 1 h 412"/>
                  <a:gd name="T14" fmla="*/ 0 w 1117"/>
                  <a:gd name="T15" fmla="*/ 1 h 412"/>
                  <a:gd name="T16" fmla="*/ 0 w 1117"/>
                  <a:gd name="T17" fmla="*/ 1 h 412"/>
                  <a:gd name="T18" fmla="*/ 0 w 1117"/>
                  <a:gd name="T19" fmla="*/ 1 h 412"/>
                  <a:gd name="T20" fmla="*/ 0 w 1117"/>
                  <a:gd name="T21" fmla="*/ 1 h 412"/>
                  <a:gd name="T22" fmla="*/ 0 w 1117"/>
                  <a:gd name="T23" fmla="*/ 1 h 412"/>
                  <a:gd name="T24" fmla="*/ 0 w 1117"/>
                  <a:gd name="T25" fmla="*/ 1 h 412"/>
                  <a:gd name="T26" fmla="*/ 0 w 1117"/>
                  <a:gd name="T27" fmla="*/ 1 h 412"/>
                  <a:gd name="T28" fmla="*/ 0 w 1117"/>
                  <a:gd name="T29" fmla="*/ 1 h 412"/>
                  <a:gd name="T30" fmla="*/ 0 w 1117"/>
                  <a:gd name="T31" fmla="*/ 1 h 412"/>
                  <a:gd name="T32" fmla="*/ 0 w 1117"/>
                  <a:gd name="T33" fmla="*/ 1 h 412"/>
                  <a:gd name="T34" fmla="*/ 0 w 1117"/>
                  <a:gd name="T35" fmla="*/ 1 h 412"/>
                  <a:gd name="T36" fmla="*/ 0 w 1117"/>
                  <a:gd name="T37" fmla="*/ 1 h 412"/>
                  <a:gd name="T38" fmla="*/ 0 w 1117"/>
                  <a:gd name="T39" fmla="*/ 1 h 412"/>
                  <a:gd name="T40" fmla="*/ 0 w 1117"/>
                  <a:gd name="T41" fmla="*/ 1 h 412"/>
                  <a:gd name="T42" fmla="*/ 0 w 1117"/>
                  <a:gd name="T43" fmla="*/ 1 h 412"/>
                  <a:gd name="T44" fmla="*/ 0 w 1117"/>
                  <a:gd name="T45" fmla="*/ 1 h 412"/>
                  <a:gd name="T46" fmla="*/ 0 w 1117"/>
                  <a:gd name="T47" fmla="*/ 1 h 412"/>
                  <a:gd name="T48" fmla="*/ 0 w 1117"/>
                  <a:gd name="T49" fmla="*/ 1 h 412"/>
                  <a:gd name="T50" fmla="*/ 0 w 1117"/>
                  <a:gd name="T51" fmla="*/ 1 h 412"/>
                  <a:gd name="T52" fmla="*/ 0 w 1117"/>
                  <a:gd name="T53" fmla="*/ 1 h 412"/>
                  <a:gd name="T54" fmla="*/ 0 w 1117"/>
                  <a:gd name="T55" fmla="*/ 1 h 412"/>
                  <a:gd name="T56" fmla="*/ 0 w 1117"/>
                  <a:gd name="T57" fmla="*/ 1 h 412"/>
                  <a:gd name="T58" fmla="*/ 0 w 1117"/>
                  <a:gd name="T59" fmla="*/ 1 h 412"/>
                  <a:gd name="T60" fmla="*/ 0 w 1117"/>
                  <a:gd name="T61" fmla="*/ 1 h 412"/>
                  <a:gd name="T62" fmla="*/ 0 w 1117"/>
                  <a:gd name="T63" fmla="*/ 1 h 412"/>
                  <a:gd name="T64" fmla="*/ 0 w 1117"/>
                  <a:gd name="T65" fmla="*/ 0 h 412"/>
                  <a:gd name="T66" fmla="*/ 0 w 1117"/>
                  <a:gd name="T67" fmla="*/ 1 h 412"/>
                  <a:gd name="T68" fmla="*/ 0 w 1117"/>
                  <a:gd name="T69" fmla="*/ 1 h 412"/>
                  <a:gd name="T70" fmla="*/ 0 w 1117"/>
                  <a:gd name="T71" fmla="*/ 1 h 412"/>
                  <a:gd name="T72" fmla="*/ 0 w 1117"/>
                  <a:gd name="T73" fmla="*/ 1 h 412"/>
                  <a:gd name="T74" fmla="*/ 0 w 1117"/>
                  <a:gd name="T75" fmla="*/ 1 h 412"/>
                  <a:gd name="T76" fmla="*/ 0 w 1117"/>
                  <a:gd name="T77" fmla="*/ 1 h 412"/>
                  <a:gd name="T78" fmla="*/ 0 w 1117"/>
                  <a:gd name="T79" fmla="*/ 1 h 412"/>
                  <a:gd name="T80" fmla="*/ 0 w 1117"/>
                  <a:gd name="T81" fmla="*/ 1 h 412"/>
                  <a:gd name="T82" fmla="*/ 0 w 1117"/>
                  <a:gd name="T83" fmla="*/ 1 h 412"/>
                  <a:gd name="T84" fmla="*/ 0 w 1117"/>
                  <a:gd name="T85" fmla="*/ 1 h 412"/>
                  <a:gd name="T86" fmla="*/ 0 w 1117"/>
                  <a:gd name="T87" fmla="*/ 1 h 412"/>
                  <a:gd name="T88" fmla="*/ 0 w 1117"/>
                  <a:gd name="T89" fmla="*/ 1 h 412"/>
                  <a:gd name="T90" fmla="*/ 0 w 1117"/>
                  <a:gd name="T91" fmla="*/ 1 h 412"/>
                  <a:gd name="T92" fmla="*/ 0 w 1117"/>
                  <a:gd name="T93" fmla="*/ 1 h 412"/>
                  <a:gd name="T94" fmla="*/ 0 w 1117"/>
                  <a:gd name="T95" fmla="*/ 1 h 412"/>
                  <a:gd name="T96" fmla="*/ 0 w 1117"/>
                  <a:gd name="T97" fmla="*/ 1 h 412"/>
                  <a:gd name="T98" fmla="*/ 0 w 1117"/>
                  <a:gd name="T99" fmla="*/ 1 h 412"/>
                  <a:gd name="T100" fmla="*/ 0 w 1117"/>
                  <a:gd name="T101" fmla="*/ 1 h 412"/>
                  <a:gd name="T102" fmla="*/ 0 w 1117"/>
                  <a:gd name="T103" fmla="*/ 1 h 412"/>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0" t="0" r="r" b="b"/>
                <a:pathLst>
                  <a:path w="1117" h="412">
                    <a:moveTo>
                      <a:pt x="1093" y="212"/>
                    </a:moveTo>
                    <a:lnTo>
                      <a:pt x="1073" y="229"/>
                    </a:lnTo>
                    <a:lnTo>
                      <a:pt x="1052" y="248"/>
                    </a:lnTo>
                    <a:lnTo>
                      <a:pt x="1032" y="265"/>
                    </a:lnTo>
                    <a:lnTo>
                      <a:pt x="1011" y="284"/>
                    </a:lnTo>
                    <a:lnTo>
                      <a:pt x="990" y="301"/>
                    </a:lnTo>
                    <a:lnTo>
                      <a:pt x="971" y="317"/>
                    </a:lnTo>
                    <a:lnTo>
                      <a:pt x="951" y="334"/>
                    </a:lnTo>
                    <a:lnTo>
                      <a:pt x="934" y="349"/>
                    </a:lnTo>
                    <a:lnTo>
                      <a:pt x="917" y="363"/>
                    </a:lnTo>
                    <a:lnTo>
                      <a:pt x="900" y="376"/>
                    </a:lnTo>
                    <a:lnTo>
                      <a:pt x="888" y="387"/>
                    </a:lnTo>
                    <a:lnTo>
                      <a:pt x="876" y="397"/>
                    </a:lnTo>
                    <a:lnTo>
                      <a:pt x="867" y="403"/>
                    </a:lnTo>
                    <a:lnTo>
                      <a:pt x="860" y="409"/>
                    </a:lnTo>
                    <a:lnTo>
                      <a:pt x="857" y="412"/>
                    </a:lnTo>
                    <a:lnTo>
                      <a:pt x="826" y="410"/>
                    </a:lnTo>
                    <a:lnTo>
                      <a:pt x="791" y="409"/>
                    </a:lnTo>
                    <a:lnTo>
                      <a:pt x="753" y="408"/>
                    </a:lnTo>
                    <a:lnTo>
                      <a:pt x="714" y="406"/>
                    </a:lnTo>
                    <a:lnTo>
                      <a:pt x="672" y="403"/>
                    </a:lnTo>
                    <a:lnTo>
                      <a:pt x="630" y="401"/>
                    </a:lnTo>
                    <a:lnTo>
                      <a:pt x="587" y="399"/>
                    </a:lnTo>
                    <a:lnTo>
                      <a:pt x="542" y="395"/>
                    </a:lnTo>
                    <a:lnTo>
                      <a:pt x="499" y="393"/>
                    </a:lnTo>
                    <a:lnTo>
                      <a:pt x="455" y="391"/>
                    </a:lnTo>
                    <a:lnTo>
                      <a:pt x="412" y="387"/>
                    </a:lnTo>
                    <a:lnTo>
                      <a:pt x="371" y="385"/>
                    </a:lnTo>
                    <a:lnTo>
                      <a:pt x="330" y="383"/>
                    </a:lnTo>
                    <a:lnTo>
                      <a:pt x="292" y="380"/>
                    </a:lnTo>
                    <a:lnTo>
                      <a:pt x="257" y="378"/>
                    </a:lnTo>
                    <a:lnTo>
                      <a:pt x="224" y="377"/>
                    </a:lnTo>
                    <a:lnTo>
                      <a:pt x="209" y="376"/>
                    </a:lnTo>
                    <a:lnTo>
                      <a:pt x="193" y="376"/>
                    </a:lnTo>
                    <a:lnTo>
                      <a:pt x="178" y="375"/>
                    </a:lnTo>
                    <a:lnTo>
                      <a:pt x="162" y="375"/>
                    </a:lnTo>
                    <a:lnTo>
                      <a:pt x="147" y="374"/>
                    </a:lnTo>
                    <a:lnTo>
                      <a:pt x="131" y="374"/>
                    </a:lnTo>
                    <a:lnTo>
                      <a:pt x="116" y="372"/>
                    </a:lnTo>
                    <a:lnTo>
                      <a:pt x="101" y="372"/>
                    </a:lnTo>
                    <a:lnTo>
                      <a:pt x="80" y="334"/>
                    </a:lnTo>
                    <a:lnTo>
                      <a:pt x="63" y="289"/>
                    </a:lnTo>
                    <a:lnTo>
                      <a:pt x="48" y="241"/>
                    </a:lnTo>
                    <a:lnTo>
                      <a:pt x="36" y="190"/>
                    </a:lnTo>
                    <a:lnTo>
                      <a:pt x="24" y="142"/>
                    </a:lnTo>
                    <a:lnTo>
                      <a:pt x="15" y="97"/>
                    </a:lnTo>
                    <a:lnTo>
                      <a:pt x="7" y="58"/>
                    </a:lnTo>
                    <a:lnTo>
                      <a:pt x="0" y="28"/>
                    </a:lnTo>
                    <a:lnTo>
                      <a:pt x="11" y="62"/>
                    </a:lnTo>
                    <a:lnTo>
                      <a:pt x="25" y="100"/>
                    </a:lnTo>
                    <a:lnTo>
                      <a:pt x="41" y="141"/>
                    </a:lnTo>
                    <a:lnTo>
                      <a:pt x="59" y="181"/>
                    </a:lnTo>
                    <a:lnTo>
                      <a:pt x="77" y="220"/>
                    </a:lnTo>
                    <a:lnTo>
                      <a:pt x="94" y="256"/>
                    </a:lnTo>
                    <a:lnTo>
                      <a:pt x="110" y="287"/>
                    </a:lnTo>
                    <a:lnTo>
                      <a:pt x="124" y="311"/>
                    </a:lnTo>
                    <a:lnTo>
                      <a:pt x="131" y="284"/>
                    </a:lnTo>
                    <a:lnTo>
                      <a:pt x="138" y="257"/>
                    </a:lnTo>
                    <a:lnTo>
                      <a:pt x="146" y="234"/>
                    </a:lnTo>
                    <a:lnTo>
                      <a:pt x="156" y="211"/>
                    </a:lnTo>
                    <a:lnTo>
                      <a:pt x="169" y="191"/>
                    </a:lnTo>
                    <a:lnTo>
                      <a:pt x="184" y="172"/>
                    </a:lnTo>
                    <a:lnTo>
                      <a:pt x="204" y="153"/>
                    </a:lnTo>
                    <a:lnTo>
                      <a:pt x="227" y="136"/>
                    </a:lnTo>
                    <a:lnTo>
                      <a:pt x="214" y="158"/>
                    </a:lnTo>
                    <a:lnTo>
                      <a:pt x="201" y="184"/>
                    </a:lnTo>
                    <a:lnTo>
                      <a:pt x="191" y="216"/>
                    </a:lnTo>
                    <a:lnTo>
                      <a:pt x="184" y="248"/>
                    </a:lnTo>
                    <a:lnTo>
                      <a:pt x="182" y="281"/>
                    </a:lnTo>
                    <a:lnTo>
                      <a:pt x="188" y="314"/>
                    </a:lnTo>
                    <a:lnTo>
                      <a:pt x="200" y="344"/>
                    </a:lnTo>
                    <a:lnTo>
                      <a:pt x="224" y="370"/>
                    </a:lnTo>
                    <a:lnTo>
                      <a:pt x="250" y="344"/>
                    </a:lnTo>
                    <a:lnTo>
                      <a:pt x="270" y="305"/>
                    </a:lnTo>
                    <a:lnTo>
                      <a:pt x="284" y="261"/>
                    </a:lnTo>
                    <a:lnTo>
                      <a:pt x="291" y="211"/>
                    </a:lnTo>
                    <a:lnTo>
                      <a:pt x="290" y="158"/>
                    </a:lnTo>
                    <a:lnTo>
                      <a:pt x="282" y="105"/>
                    </a:lnTo>
                    <a:lnTo>
                      <a:pt x="264" y="54"/>
                    </a:lnTo>
                    <a:lnTo>
                      <a:pt x="237" y="8"/>
                    </a:lnTo>
                    <a:lnTo>
                      <a:pt x="261" y="35"/>
                    </a:lnTo>
                    <a:lnTo>
                      <a:pt x="282" y="63"/>
                    </a:lnTo>
                    <a:lnTo>
                      <a:pt x="299" y="96"/>
                    </a:lnTo>
                    <a:lnTo>
                      <a:pt x="314" y="130"/>
                    </a:lnTo>
                    <a:lnTo>
                      <a:pt x="326" y="168"/>
                    </a:lnTo>
                    <a:lnTo>
                      <a:pt x="334" y="211"/>
                    </a:lnTo>
                    <a:lnTo>
                      <a:pt x="340" y="258"/>
                    </a:lnTo>
                    <a:lnTo>
                      <a:pt x="341" y="309"/>
                    </a:lnTo>
                    <a:lnTo>
                      <a:pt x="355" y="288"/>
                    </a:lnTo>
                    <a:lnTo>
                      <a:pt x="371" y="266"/>
                    </a:lnTo>
                    <a:lnTo>
                      <a:pt x="389" y="244"/>
                    </a:lnTo>
                    <a:lnTo>
                      <a:pt x="409" y="222"/>
                    </a:lnTo>
                    <a:lnTo>
                      <a:pt x="429" y="203"/>
                    </a:lnTo>
                    <a:lnTo>
                      <a:pt x="450" y="184"/>
                    </a:lnTo>
                    <a:lnTo>
                      <a:pt x="471" y="171"/>
                    </a:lnTo>
                    <a:lnTo>
                      <a:pt x="492" y="160"/>
                    </a:lnTo>
                    <a:lnTo>
                      <a:pt x="482" y="180"/>
                    </a:lnTo>
                    <a:lnTo>
                      <a:pt x="469" y="203"/>
                    </a:lnTo>
                    <a:lnTo>
                      <a:pt x="451" y="227"/>
                    </a:lnTo>
                    <a:lnTo>
                      <a:pt x="433" y="251"/>
                    </a:lnTo>
                    <a:lnTo>
                      <a:pt x="416" y="275"/>
                    </a:lnTo>
                    <a:lnTo>
                      <a:pt x="399" y="297"/>
                    </a:lnTo>
                    <a:lnTo>
                      <a:pt x="387" y="318"/>
                    </a:lnTo>
                    <a:lnTo>
                      <a:pt x="381" y="334"/>
                    </a:lnTo>
                    <a:lnTo>
                      <a:pt x="388" y="339"/>
                    </a:lnTo>
                    <a:lnTo>
                      <a:pt x="397" y="344"/>
                    </a:lnTo>
                    <a:lnTo>
                      <a:pt x="408" y="348"/>
                    </a:lnTo>
                    <a:lnTo>
                      <a:pt x="418" y="353"/>
                    </a:lnTo>
                    <a:lnTo>
                      <a:pt x="431" y="356"/>
                    </a:lnTo>
                    <a:lnTo>
                      <a:pt x="443" y="360"/>
                    </a:lnTo>
                    <a:lnTo>
                      <a:pt x="457" y="361"/>
                    </a:lnTo>
                    <a:lnTo>
                      <a:pt x="471" y="360"/>
                    </a:lnTo>
                    <a:lnTo>
                      <a:pt x="470" y="326"/>
                    </a:lnTo>
                    <a:lnTo>
                      <a:pt x="464" y="285"/>
                    </a:lnTo>
                    <a:lnTo>
                      <a:pt x="454" y="240"/>
                    </a:lnTo>
                    <a:lnTo>
                      <a:pt x="440" y="192"/>
                    </a:lnTo>
                    <a:lnTo>
                      <a:pt x="423" y="146"/>
                    </a:lnTo>
                    <a:lnTo>
                      <a:pt x="401" y="103"/>
                    </a:lnTo>
                    <a:lnTo>
                      <a:pt x="374" y="66"/>
                    </a:lnTo>
                    <a:lnTo>
                      <a:pt x="345" y="36"/>
                    </a:lnTo>
                    <a:lnTo>
                      <a:pt x="374" y="58"/>
                    </a:lnTo>
                    <a:lnTo>
                      <a:pt x="399" y="79"/>
                    </a:lnTo>
                    <a:lnTo>
                      <a:pt x="423" y="103"/>
                    </a:lnTo>
                    <a:lnTo>
                      <a:pt x="443" y="127"/>
                    </a:lnTo>
                    <a:lnTo>
                      <a:pt x="462" y="153"/>
                    </a:lnTo>
                    <a:lnTo>
                      <a:pt x="479" y="183"/>
                    </a:lnTo>
                    <a:lnTo>
                      <a:pt x="494" y="217"/>
                    </a:lnTo>
                    <a:lnTo>
                      <a:pt x="509" y="256"/>
                    </a:lnTo>
                    <a:lnTo>
                      <a:pt x="510" y="222"/>
                    </a:lnTo>
                    <a:lnTo>
                      <a:pt x="510" y="188"/>
                    </a:lnTo>
                    <a:lnTo>
                      <a:pt x="509" y="154"/>
                    </a:lnTo>
                    <a:lnTo>
                      <a:pt x="507" y="121"/>
                    </a:lnTo>
                    <a:lnTo>
                      <a:pt x="501" y="89"/>
                    </a:lnTo>
                    <a:lnTo>
                      <a:pt x="494" y="60"/>
                    </a:lnTo>
                    <a:lnTo>
                      <a:pt x="485" y="33"/>
                    </a:lnTo>
                    <a:lnTo>
                      <a:pt x="473" y="10"/>
                    </a:lnTo>
                    <a:lnTo>
                      <a:pt x="489" y="39"/>
                    </a:lnTo>
                    <a:lnTo>
                      <a:pt x="505" y="71"/>
                    </a:lnTo>
                    <a:lnTo>
                      <a:pt x="519" y="106"/>
                    </a:lnTo>
                    <a:lnTo>
                      <a:pt x="531" y="145"/>
                    </a:lnTo>
                    <a:lnTo>
                      <a:pt x="539" y="189"/>
                    </a:lnTo>
                    <a:lnTo>
                      <a:pt x="541" y="236"/>
                    </a:lnTo>
                    <a:lnTo>
                      <a:pt x="538" y="290"/>
                    </a:lnTo>
                    <a:lnTo>
                      <a:pt x="526" y="349"/>
                    </a:lnTo>
                    <a:lnTo>
                      <a:pt x="553" y="322"/>
                    </a:lnTo>
                    <a:lnTo>
                      <a:pt x="576" y="288"/>
                    </a:lnTo>
                    <a:lnTo>
                      <a:pt x="594" y="251"/>
                    </a:lnTo>
                    <a:lnTo>
                      <a:pt x="606" y="211"/>
                    </a:lnTo>
                    <a:lnTo>
                      <a:pt x="608" y="168"/>
                    </a:lnTo>
                    <a:lnTo>
                      <a:pt x="602" y="126"/>
                    </a:lnTo>
                    <a:lnTo>
                      <a:pt x="584" y="84"/>
                    </a:lnTo>
                    <a:lnTo>
                      <a:pt x="551" y="44"/>
                    </a:lnTo>
                    <a:lnTo>
                      <a:pt x="566" y="52"/>
                    </a:lnTo>
                    <a:lnTo>
                      <a:pt x="581" y="60"/>
                    </a:lnTo>
                    <a:lnTo>
                      <a:pt x="596" y="69"/>
                    </a:lnTo>
                    <a:lnTo>
                      <a:pt x="610" y="82"/>
                    </a:lnTo>
                    <a:lnTo>
                      <a:pt x="622" y="96"/>
                    </a:lnTo>
                    <a:lnTo>
                      <a:pt x="632" y="113"/>
                    </a:lnTo>
                    <a:lnTo>
                      <a:pt x="641" y="134"/>
                    </a:lnTo>
                    <a:lnTo>
                      <a:pt x="647" y="158"/>
                    </a:lnTo>
                    <a:lnTo>
                      <a:pt x="651" y="120"/>
                    </a:lnTo>
                    <a:lnTo>
                      <a:pt x="651" y="75"/>
                    </a:lnTo>
                    <a:lnTo>
                      <a:pt x="648" y="32"/>
                    </a:lnTo>
                    <a:lnTo>
                      <a:pt x="645" y="0"/>
                    </a:lnTo>
                    <a:lnTo>
                      <a:pt x="655" y="38"/>
                    </a:lnTo>
                    <a:lnTo>
                      <a:pt x="661" y="82"/>
                    </a:lnTo>
                    <a:lnTo>
                      <a:pt x="662" y="129"/>
                    </a:lnTo>
                    <a:lnTo>
                      <a:pt x="660" y="179"/>
                    </a:lnTo>
                    <a:lnTo>
                      <a:pt x="652" y="228"/>
                    </a:lnTo>
                    <a:lnTo>
                      <a:pt x="641" y="277"/>
                    </a:lnTo>
                    <a:lnTo>
                      <a:pt x="626" y="320"/>
                    </a:lnTo>
                    <a:lnTo>
                      <a:pt x="609" y="360"/>
                    </a:lnTo>
                    <a:lnTo>
                      <a:pt x="636" y="330"/>
                    </a:lnTo>
                    <a:lnTo>
                      <a:pt x="659" y="295"/>
                    </a:lnTo>
                    <a:lnTo>
                      <a:pt x="679" y="255"/>
                    </a:lnTo>
                    <a:lnTo>
                      <a:pt x="697" y="212"/>
                    </a:lnTo>
                    <a:lnTo>
                      <a:pt x="712" y="167"/>
                    </a:lnTo>
                    <a:lnTo>
                      <a:pt x="722" y="122"/>
                    </a:lnTo>
                    <a:lnTo>
                      <a:pt x="730" y="77"/>
                    </a:lnTo>
                    <a:lnTo>
                      <a:pt x="733" y="33"/>
                    </a:lnTo>
                    <a:lnTo>
                      <a:pt x="742" y="88"/>
                    </a:lnTo>
                    <a:lnTo>
                      <a:pt x="746" y="148"/>
                    </a:lnTo>
                    <a:lnTo>
                      <a:pt x="743" y="210"/>
                    </a:lnTo>
                    <a:lnTo>
                      <a:pt x="730" y="269"/>
                    </a:lnTo>
                    <a:lnTo>
                      <a:pt x="743" y="252"/>
                    </a:lnTo>
                    <a:lnTo>
                      <a:pt x="756" y="232"/>
                    </a:lnTo>
                    <a:lnTo>
                      <a:pt x="770" y="206"/>
                    </a:lnTo>
                    <a:lnTo>
                      <a:pt x="784" y="181"/>
                    </a:lnTo>
                    <a:lnTo>
                      <a:pt x="797" y="154"/>
                    </a:lnTo>
                    <a:lnTo>
                      <a:pt x="808" y="130"/>
                    </a:lnTo>
                    <a:lnTo>
                      <a:pt x="816" y="109"/>
                    </a:lnTo>
                    <a:lnTo>
                      <a:pt x="821" y="93"/>
                    </a:lnTo>
                    <a:lnTo>
                      <a:pt x="819" y="118"/>
                    </a:lnTo>
                    <a:lnTo>
                      <a:pt x="813" y="144"/>
                    </a:lnTo>
                    <a:lnTo>
                      <a:pt x="805" y="174"/>
                    </a:lnTo>
                    <a:lnTo>
                      <a:pt x="794" y="204"/>
                    </a:lnTo>
                    <a:lnTo>
                      <a:pt x="781" y="235"/>
                    </a:lnTo>
                    <a:lnTo>
                      <a:pt x="765" y="265"/>
                    </a:lnTo>
                    <a:lnTo>
                      <a:pt x="746" y="295"/>
                    </a:lnTo>
                    <a:lnTo>
                      <a:pt x="725" y="324"/>
                    </a:lnTo>
                    <a:lnTo>
                      <a:pt x="752" y="307"/>
                    </a:lnTo>
                    <a:lnTo>
                      <a:pt x="777" y="286"/>
                    </a:lnTo>
                    <a:lnTo>
                      <a:pt x="803" y="263"/>
                    </a:lnTo>
                    <a:lnTo>
                      <a:pt x="827" y="236"/>
                    </a:lnTo>
                    <a:lnTo>
                      <a:pt x="849" y="207"/>
                    </a:lnTo>
                    <a:lnTo>
                      <a:pt x="869" y="177"/>
                    </a:lnTo>
                    <a:lnTo>
                      <a:pt x="887" y="146"/>
                    </a:lnTo>
                    <a:lnTo>
                      <a:pt x="902" y="114"/>
                    </a:lnTo>
                    <a:lnTo>
                      <a:pt x="896" y="139"/>
                    </a:lnTo>
                    <a:lnTo>
                      <a:pt x="890" y="166"/>
                    </a:lnTo>
                    <a:lnTo>
                      <a:pt x="882" y="194"/>
                    </a:lnTo>
                    <a:lnTo>
                      <a:pt x="873" y="220"/>
                    </a:lnTo>
                    <a:lnTo>
                      <a:pt x="861" y="247"/>
                    </a:lnTo>
                    <a:lnTo>
                      <a:pt x="849" y="271"/>
                    </a:lnTo>
                    <a:lnTo>
                      <a:pt x="835" y="295"/>
                    </a:lnTo>
                    <a:lnTo>
                      <a:pt x="819" y="317"/>
                    </a:lnTo>
                    <a:lnTo>
                      <a:pt x="835" y="308"/>
                    </a:lnTo>
                    <a:lnTo>
                      <a:pt x="850" y="297"/>
                    </a:lnTo>
                    <a:lnTo>
                      <a:pt x="866" y="284"/>
                    </a:lnTo>
                    <a:lnTo>
                      <a:pt x="882" y="269"/>
                    </a:lnTo>
                    <a:lnTo>
                      <a:pt x="897" y="252"/>
                    </a:lnTo>
                    <a:lnTo>
                      <a:pt x="912" y="234"/>
                    </a:lnTo>
                    <a:lnTo>
                      <a:pt x="927" y="216"/>
                    </a:lnTo>
                    <a:lnTo>
                      <a:pt x="941" y="195"/>
                    </a:lnTo>
                    <a:lnTo>
                      <a:pt x="955" y="174"/>
                    </a:lnTo>
                    <a:lnTo>
                      <a:pt x="967" y="153"/>
                    </a:lnTo>
                    <a:lnTo>
                      <a:pt x="979" y="133"/>
                    </a:lnTo>
                    <a:lnTo>
                      <a:pt x="990" y="112"/>
                    </a:lnTo>
                    <a:lnTo>
                      <a:pt x="999" y="91"/>
                    </a:lnTo>
                    <a:lnTo>
                      <a:pt x="1008" y="70"/>
                    </a:lnTo>
                    <a:lnTo>
                      <a:pt x="1014" y="52"/>
                    </a:lnTo>
                    <a:lnTo>
                      <a:pt x="1020" y="33"/>
                    </a:lnTo>
                    <a:lnTo>
                      <a:pt x="1012" y="71"/>
                    </a:lnTo>
                    <a:lnTo>
                      <a:pt x="1004" y="107"/>
                    </a:lnTo>
                    <a:lnTo>
                      <a:pt x="994" y="141"/>
                    </a:lnTo>
                    <a:lnTo>
                      <a:pt x="983" y="173"/>
                    </a:lnTo>
                    <a:lnTo>
                      <a:pt x="968" y="206"/>
                    </a:lnTo>
                    <a:lnTo>
                      <a:pt x="950" y="242"/>
                    </a:lnTo>
                    <a:lnTo>
                      <a:pt x="927" y="279"/>
                    </a:lnTo>
                    <a:lnTo>
                      <a:pt x="897" y="322"/>
                    </a:lnTo>
                    <a:lnTo>
                      <a:pt x="910" y="314"/>
                    </a:lnTo>
                    <a:lnTo>
                      <a:pt x="925" y="304"/>
                    </a:lnTo>
                    <a:lnTo>
                      <a:pt x="940" y="294"/>
                    </a:lnTo>
                    <a:lnTo>
                      <a:pt x="956" y="282"/>
                    </a:lnTo>
                    <a:lnTo>
                      <a:pt x="972" y="270"/>
                    </a:lnTo>
                    <a:lnTo>
                      <a:pt x="988" y="257"/>
                    </a:lnTo>
                    <a:lnTo>
                      <a:pt x="1005" y="243"/>
                    </a:lnTo>
                    <a:lnTo>
                      <a:pt x="1021" y="228"/>
                    </a:lnTo>
                    <a:lnTo>
                      <a:pt x="1037" y="213"/>
                    </a:lnTo>
                    <a:lnTo>
                      <a:pt x="1052" y="197"/>
                    </a:lnTo>
                    <a:lnTo>
                      <a:pt x="1067" y="182"/>
                    </a:lnTo>
                    <a:lnTo>
                      <a:pt x="1080" y="166"/>
                    </a:lnTo>
                    <a:lnTo>
                      <a:pt x="1092" y="150"/>
                    </a:lnTo>
                    <a:lnTo>
                      <a:pt x="1102" y="135"/>
                    </a:lnTo>
                    <a:lnTo>
                      <a:pt x="1111" y="119"/>
                    </a:lnTo>
                    <a:lnTo>
                      <a:pt x="1117" y="104"/>
                    </a:lnTo>
                    <a:lnTo>
                      <a:pt x="1110" y="136"/>
                    </a:lnTo>
                    <a:lnTo>
                      <a:pt x="1103" y="166"/>
                    </a:lnTo>
                    <a:lnTo>
                      <a:pt x="1099" y="192"/>
                    </a:lnTo>
                    <a:lnTo>
                      <a:pt x="1093" y="212"/>
                    </a:lnTo>
                    <a:close/>
                  </a:path>
                </a:pathLst>
              </a:custGeom>
              <a:solidFill>
                <a:srgbClr val="00A500"/>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400" name="Freeform 69"/>
              <p:cNvSpPr/>
              <p:nvPr/>
            </p:nvSpPr>
            <p:spPr bwMode="auto">
              <a:xfrm>
                <a:off x="4164" y="4179"/>
                <a:ext cx="202" cy="141"/>
              </a:xfrm>
              <a:custGeom>
                <a:avLst/>
                <a:gdLst>
                  <a:gd name="T0" fmla="*/ 1 w 403"/>
                  <a:gd name="T1" fmla="*/ 1 h 280"/>
                  <a:gd name="T2" fmla="*/ 1 w 403"/>
                  <a:gd name="T3" fmla="*/ 1 h 280"/>
                  <a:gd name="T4" fmla="*/ 1 w 403"/>
                  <a:gd name="T5" fmla="*/ 1 h 280"/>
                  <a:gd name="T6" fmla="*/ 1 w 403"/>
                  <a:gd name="T7" fmla="*/ 1 h 280"/>
                  <a:gd name="T8" fmla="*/ 1 w 403"/>
                  <a:gd name="T9" fmla="*/ 1 h 280"/>
                  <a:gd name="T10" fmla="*/ 1 w 403"/>
                  <a:gd name="T11" fmla="*/ 1 h 280"/>
                  <a:gd name="T12" fmla="*/ 1 w 403"/>
                  <a:gd name="T13" fmla="*/ 1 h 280"/>
                  <a:gd name="T14" fmla="*/ 1 w 403"/>
                  <a:gd name="T15" fmla="*/ 1 h 280"/>
                  <a:gd name="T16" fmla="*/ 1 w 403"/>
                  <a:gd name="T17" fmla="*/ 1 h 280"/>
                  <a:gd name="T18" fmla="*/ 1 w 403"/>
                  <a:gd name="T19" fmla="*/ 1 h 280"/>
                  <a:gd name="T20" fmla="*/ 1 w 403"/>
                  <a:gd name="T21" fmla="*/ 1 h 280"/>
                  <a:gd name="T22" fmla="*/ 1 w 403"/>
                  <a:gd name="T23" fmla="*/ 1 h 280"/>
                  <a:gd name="T24" fmla="*/ 1 w 403"/>
                  <a:gd name="T25" fmla="*/ 1 h 280"/>
                  <a:gd name="T26" fmla="*/ 1 w 403"/>
                  <a:gd name="T27" fmla="*/ 1 h 280"/>
                  <a:gd name="T28" fmla="*/ 1 w 403"/>
                  <a:gd name="T29" fmla="*/ 1 h 280"/>
                  <a:gd name="T30" fmla="*/ 1 w 403"/>
                  <a:gd name="T31" fmla="*/ 1 h 280"/>
                  <a:gd name="T32" fmla="*/ 1 w 403"/>
                  <a:gd name="T33" fmla="*/ 1 h 280"/>
                  <a:gd name="T34" fmla="*/ 1 w 403"/>
                  <a:gd name="T35" fmla="*/ 1 h 280"/>
                  <a:gd name="T36" fmla="*/ 1 w 403"/>
                  <a:gd name="T37" fmla="*/ 1 h 280"/>
                  <a:gd name="T38" fmla="*/ 1 w 403"/>
                  <a:gd name="T39" fmla="*/ 1 h 280"/>
                  <a:gd name="T40" fmla="*/ 1 w 403"/>
                  <a:gd name="T41" fmla="*/ 1 h 280"/>
                  <a:gd name="T42" fmla="*/ 1 w 403"/>
                  <a:gd name="T43" fmla="*/ 1 h 280"/>
                  <a:gd name="T44" fmla="*/ 1 w 403"/>
                  <a:gd name="T45" fmla="*/ 1 h 280"/>
                  <a:gd name="T46" fmla="*/ 1 w 403"/>
                  <a:gd name="T47" fmla="*/ 1 h 280"/>
                  <a:gd name="T48" fmla="*/ 1 w 403"/>
                  <a:gd name="T49" fmla="*/ 1 h 280"/>
                  <a:gd name="T50" fmla="*/ 1 w 403"/>
                  <a:gd name="T51" fmla="*/ 1 h 280"/>
                  <a:gd name="T52" fmla="*/ 1 w 403"/>
                  <a:gd name="T53" fmla="*/ 1 h 280"/>
                  <a:gd name="T54" fmla="*/ 1 w 403"/>
                  <a:gd name="T55" fmla="*/ 1 h 280"/>
                  <a:gd name="T56" fmla="*/ 1 w 403"/>
                  <a:gd name="T57" fmla="*/ 1 h 280"/>
                  <a:gd name="T58" fmla="*/ 1 w 403"/>
                  <a:gd name="T59" fmla="*/ 1 h 280"/>
                  <a:gd name="T60" fmla="*/ 1 w 403"/>
                  <a:gd name="T61" fmla="*/ 1 h 280"/>
                  <a:gd name="T62" fmla="*/ 1 w 403"/>
                  <a:gd name="T63" fmla="*/ 1 h 280"/>
                  <a:gd name="T64" fmla="*/ 1 w 403"/>
                  <a:gd name="T65" fmla="*/ 1 h 280"/>
                  <a:gd name="T66" fmla="*/ 1 w 403"/>
                  <a:gd name="T67" fmla="*/ 1 h 280"/>
                  <a:gd name="T68" fmla="*/ 1 w 403"/>
                  <a:gd name="T69" fmla="*/ 1 h 280"/>
                  <a:gd name="T70" fmla="*/ 1 w 403"/>
                  <a:gd name="T71" fmla="*/ 1 h 280"/>
                  <a:gd name="T72" fmla="*/ 1 w 403"/>
                  <a:gd name="T73" fmla="*/ 1 h 280"/>
                  <a:gd name="T74" fmla="*/ 1 w 403"/>
                  <a:gd name="T75" fmla="*/ 1 h 280"/>
                  <a:gd name="T76" fmla="*/ 1 w 403"/>
                  <a:gd name="T77" fmla="*/ 1 h 280"/>
                  <a:gd name="T78" fmla="*/ 1 w 403"/>
                  <a:gd name="T79" fmla="*/ 1 h 280"/>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0" t="0" r="r" b="b"/>
                <a:pathLst>
                  <a:path w="403" h="280">
                    <a:moveTo>
                      <a:pt x="339" y="270"/>
                    </a:moveTo>
                    <a:lnTo>
                      <a:pt x="322" y="270"/>
                    </a:lnTo>
                    <a:lnTo>
                      <a:pt x="305" y="271"/>
                    </a:lnTo>
                    <a:lnTo>
                      <a:pt x="289" y="271"/>
                    </a:lnTo>
                    <a:lnTo>
                      <a:pt x="273" y="272"/>
                    </a:lnTo>
                    <a:lnTo>
                      <a:pt x="257" y="272"/>
                    </a:lnTo>
                    <a:lnTo>
                      <a:pt x="241" y="273"/>
                    </a:lnTo>
                    <a:lnTo>
                      <a:pt x="225" y="273"/>
                    </a:lnTo>
                    <a:lnTo>
                      <a:pt x="210" y="274"/>
                    </a:lnTo>
                    <a:lnTo>
                      <a:pt x="194" y="274"/>
                    </a:lnTo>
                    <a:lnTo>
                      <a:pt x="179" y="275"/>
                    </a:lnTo>
                    <a:lnTo>
                      <a:pt x="164" y="277"/>
                    </a:lnTo>
                    <a:lnTo>
                      <a:pt x="149" y="277"/>
                    </a:lnTo>
                    <a:lnTo>
                      <a:pt x="134" y="278"/>
                    </a:lnTo>
                    <a:lnTo>
                      <a:pt x="119" y="279"/>
                    </a:lnTo>
                    <a:lnTo>
                      <a:pt x="104" y="279"/>
                    </a:lnTo>
                    <a:lnTo>
                      <a:pt x="90" y="280"/>
                    </a:lnTo>
                    <a:lnTo>
                      <a:pt x="86" y="257"/>
                    </a:lnTo>
                    <a:lnTo>
                      <a:pt x="81" y="233"/>
                    </a:lnTo>
                    <a:lnTo>
                      <a:pt x="73" y="209"/>
                    </a:lnTo>
                    <a:lnTo>
                      <a:pt x="62" y="184"/>
                    </a:lnTo>
                    <a:lnTo>
                      <a:pt x="50" y="162"/>
                    </a:lnTo>
                    <a:lnTo>
                      <a:pt x="35" y="142"/>
                    </a:lnTo>
                    <a:lnTo>
                      <a:pt x="18" y="124"/>
                    </a:lnTo>
                    <a:lnTo>
                      <a:pt x="0" y="112"/>
                    </a:lnTo>
                    <a:lnTo>
                      <a:pt x="22" y="117"/>
                    </a:lnTo>
                    <a:lnTo>
                      <a:pt x="40" y="127"/>
                    </a:lnTo>
                    <a:lnTo>
                      <a:pt x="58" y="138"/>
                    </a:lnTo>
                    <a:lnTo>
                      <a:pt x="74" y="154"/>
                    </a:lnTo>
                    <a:lnTo>
                      <a:pt x="89" y="173"/>
                    </a:lnTo>
                    <a:lnTo>
                      <a:pt x="104" y="196"/>
                    </a:lnTo>
                    <a:lnTo>
                      <a:pt x="117" y="222"/>
                    </a:lnTo>
                    <a:lnTo>
                      <a:pt x="132" y="254"/>
                    </a:lnTo>
                    <a:lnTo>
                      <a:pt x="139" y="222"/>
                    </a:lnTo>
                    <a:lnTo>
                      <a:pt x="143" y="188"/>
                    </a:lnTo>
                    <a:lnTo>
                      <a:pt x="142" y="152"/>
                    </a:lnTo>
                    <a:lnTo>
                      <a:pt x="139" y="115"/>
                    </a:lnTo>
                    <a:lnTo>
                      <a:pt x="134" y="81"/>
                    </a:lnTo>
                    <a:lnTo>
                      <a:pt x="126" y="49"/>
                    </a:lnTo>
                    <a:lnTo>
                      <a:pt x="115" y="23"/>
                    </a:lnTo>
                    <a:lnTo>
                      <a:pt x="103" y="4"/>
                    </a:lnTo>
                    <a:lnTo>
                      <a:pt x="121" y="17"/>
                    </a:lnTo>
                    <a:lnTo>
                      <a:pt x="139" y="33"/>
                    </a:lnTo>
                    <a:lnTo>
                      <a:pt x="157" y="53"/>
                    </a:lnTo>
                    <a:lnTo>
                      <a:pt x="173" y="77"/>
                    </a:lnTo>
                    <a:lnTo>
                      <a:pt x="188" y="106"/>
                    </a:lnTo>
                    <a:lnTo>
                      <a:pt x="200" y="141"/>
                    </a:lnTo>
                    <a:lnTo>
                      <a:pt x="211" y="182"/>
                    </a:lnTo>
                    <a:lnTo>
                      <a:pt x="218" y="230"/>
                    </a:lnTo>
                    <a:lnTo>
                      <a:pt x="228" y="207"/>
                    </a:lnTo>
                    <a:lnTo>
                      <a:pt x="236" y="182"/>
                    </a:lnTo>
                    <a:lnTo>
                      <a:pt x="242" y="153"/>
                    </a:lnTo>
                    <a:lnTo>
                      <a:pt x="245" y="123"/>
                    </a:lnTo>
                    <a:lnTo>
                      <a:pt x="245" y="92"/>
                    </a:lnTo>
                    <a:lnTo>
                      <a:pt x="242" y="61"/>
                    </a:lnTo>
                    <a:lnTo>
                      <a:pt x="235" y="30"/>
                    </a:lnTo>
                    <a:lnTo>
                      <a:pt x="223" y="0"/>
                    </a:lnTo>
                    <a:lnTo>
                      <a:pt x="241" y="30"/>
                    </a:lnTo>
                    <a:lnTo>
                      <a:pt x="255" y="56"/>
                    </a:lnTo>
                    <a:lnTo>
                      <a:pt x="268" y="82"/>
                    </a:lnTo>
                    <a:lnTo>
                      <a:pt x="279" y="106"/>
                    </a:lnTo>
                    <a:lnTo>
                      <a:pt x="287" y="128"/>
                    </a:lnTo>
                    <a:lnTo>
                      <a:pt x="294" y="151"/>
                    </a:lnTo>
                    <a:lnTo>
                      <a:pt x="297" y="173"/>
                    </a:lnTo>
                    <a:lnTo>
                      <a:pt x="298" y="195"/>
                    </a:lnTo>
                    <a:lnTo>
                      <a:pt x="312" y="173"/>
                    </a:lnTo>
                    <a:lnTo>
                      <a:pt x="326" y="149"/>
                    </a:lnTo>
                    <a:lnTo>
                      <a:pt x="340" y="121"/>
                    </a:lnTo>
                    <a:lnTo>
                      <a:pt x="354" y="93"/>
                    </a:lnTo>
                    <a:lnTo>
                      <a:pt x="366" y="67"/>
                    </a:lnTo>
                    <a:lnTo>
                      <a:pt x="375" y="41"/>
                    </a:lnTo>
                    <a:lnTo>
                      <a:pt x="382" y="19"/>
                    </a:lnTo>
                    <a:lnTo>
                      <a:pt x="385" y="2"/>
                    </a:lnTo>
                    <a:lnTo>
                      <a:pt x="392" y="26"/>
                    </a:lnTo>
                    <a:lnTo>
                      <a:pt x="398" y="53"/>
                    </a:lnTo>
                    <a:lnTo>
                      <a:pt x="403" y="81"/>
                    </a:lnTo>
                    <a:lnTo>
                      <a:pt x="403" y="112"/>
                    </a:lnTo>
                    <a:lnTo>
                      <a:pt x="398" y="145"/>
                    </a:lnTo>
                    <a:lnTo>
                      <a:pt x="387" y="183"/>
                    </a:lnTo>
                    <a:lnTo>
                      <a:pt x="367" y="225"/>
                    </a:lnTo>
                    <a:lnTo>
                      <a:pt x="339" y="270"/>
                    </a:lnTo>
                    <a:close/>
                  </a:path>
                </a:pathLst>
              </a:custGeom>
              <a:solidFill>
                <a:srgbClr val="00A500"/>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401" name="Freeform 70"/>
              <p:cNvSpPr/>
              <p:nvPr/>
            </p:nvSpPr>
            <p:spPr bwMode="auto">
              <a:xfrm>
                <a:off x="4368" y="4177"/>
                <a:ext cx="123" cy="143"/>
              </a:xfrm>
              <a:custGeom>
                <a:avLst/>
                <a:gdLst>
                  <a:gd name="T0" fmla="*/ 1 w 246"/>
                  <a:gd name="T1" fmla="*/ 1 h 285"/>
                  <a:gd name="T2" fmla="*/ 1 w 246"/>
                  <a:gd name="T3" fmla="*/ 1 h 285"/>
                  <a:gd name="T4" fmla="*/ 1 w 246"/>
                  <a:gd name="T5" fmla="*/ 1 h 285"/>
                  <a:gd name="T6" fmla="*/ 1 w 246"/>
                  <a:gd name="T7" fmla="*/ 1 h 285"/>
                  <a:gd name="T8" fmla="*/ 1 w 246"/>
                  <a:gd name="T9" fmla="*/ 1 h 285"/>
                  <a:gd name="T10" fmla="*/ 1 w 246"/>
                  <a:gd name="T11" fmla="*/ 1 h 285"/>
                  <a:gd name="T12" fmla="*/ 1 w 246"/>
                  <a:gd name="T13" fmla="*/ 1 h 285"/>
                  <a:gd name="T14" fmla="*/ 1 w 246"/>
                  <a:gd name="T15" fmla="*/ 1 h 285"/>
                  <a:gd name="T16" fmla="*/ 0 w 246"/>
                  <a:gd name="T17" fmla="*/ 1 h 285"/>
                  <a:gd name="T18" fmla="*/ 1 w 246"/>
                  <a:gd name="T19" fmla="*/ 1 h 285"/>
                  <a:gd name="T20" fmla="*/ 1 w 246"/>
                  <a:gd name="T21" fmla="*/ 1 h 285"/>
                  <a:gd name="T22" fmla="*/ 1 w 246"/>
                  <a:gd name="T23" fmla="*/ 1 h 285"/>
                  <a:gd name="T24" fmla="*/ 1 w 246"/>
                  <a:gd name="T25" fmla="*/ 1 h 285"/>
                  <a:gd name="T26" fmla="*/ 1 w 246"/>
                  <a:gd name="T27" fmla="*/ 1 h 285"/>
                  <a:gd name="T28" fmla="*/ 1 w 246"/>
                  <a:gd name="T29" fmla="*/ 1 h 285"/>
                  <a:gd name="T30" fmla="*/ 1 w 246"/>
                  <a:gd name="T31" fmla="*/ 1 h 285"/>
                  <a:gd name="T32" fmla="*/ 1 w 246"/>
                  <a:gd name="T33" fmla="*/ 1 h 285"/>
                  <a:gd name="T34" fmla="*/ 1 w 246"/>
                  <a:gd name="T35" fmla="*/ 1 h 285"/>
                  <a:gd name="T36" fmla="*/ 1 w 246"/>
                  <a:gd name="T37" fmla="*/ 1 h 285"/>
                  <a:gd name="T38" fmla="*/ 1 w 246"/>
                  <a:gd name="T39" fmla="*/ 1 h 285"/>
                  <a:gd name="T40" fmla="*/ 1 w 246"/>
                  <a:gd name="T41" fmla="*/ 1 h 285"/>
                  <a:gd name="T42" fmla="*/ 1 w 246"/>
                  <a:gd name="T43" fmla="*/ 1 h 285"/>
                  <a:gd name="T44" fmla="*/ 1 w 246"/>
                  <a:gd name="T45" fmla="*/ 1 h 285"/>
                  <a:gd name="T46" fmla="*/ 1 w 246"/>
                  <a:gd name="T47" fmla="*/ 1 h 285"/>
                  <a:gd name="T48" fmla="*/ 1 w 246"/>
                  <a:gd name="T49" fmla="*/ 0 h 285"/>
                  <a:gd name="T50" fmla="*/ 1 w 246"/>
                  <a:gd name="T51" fmla="*/ 1 h 285"/>
                  <a:gd name="T52" fmla="*/ 1 w 246"/>
                  <a:gd name="T53" fmla="*/ 1 h 285"/>
                  <a:gd name="T54" fmla="*/ 1 w 246"/>
                  <a:gd name="T55" fmla="*/ 1 h 285"/>
                  <a:gd name="T56" fmla="*/ 1 w 246"/>
                  <a:gd name="T57" fmla="*/ 1 h 285"/>
                  <a:gd name="T58" fmla="*/ 1 w 246"/>
                  <a:gd name="T59" fmla="*/ 1 h 285"/>
                  <a:gd name="T60" fmla="*/ 1 w 246"/>
                  <a:gd name="T61" fmla="*/ 1 h 285"/>
                  <a:gd name="T62" fmla="*/ 1 w 246"/>
                  <a:gd name="T63" fmla="*/ 1 h 285"/>
                  <a:gd name="T64" fmla="*/ 1 w 246"/>
                  <a:gd name="T65" fmla="*/ 1 h 285"/>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246" h="285">
                    <a:moveTo>
                      <a:pt x="85" y="285"/>
                    </a:moveTo>
                    <a:lnTo>
                      <a:pt x="75" y="285"/>
                    </a:lnTo>
                    <a:lnTo>
                      <a:pt x="63" y="285"/>
                    </a:lnTo>
                    <a:lnTo>
                      <a:pt x="53" y="285"/>
                    </a:lnTo>
                    <a:lnTo>
                      <a:pt x="42" y="285"/>
                    </a:lnTo>
                    <a:lnTo>
                      <a:pt x="32" y="285"/>
                    </a:lnTo>
                    <a:lnTo>
                      <a:pt x="22" y="285"/>
                    </a:lnTo>
                    <a:lnTo>
                      <a:pt x="10" y="285"/>
                    </a:lnTo>
                    <a:lnTo>
                      <a:pt x="0" y="285"/>
                    </a:lnTo>
                    <a:lnTo>
                      <a:pt x="3" y="270"/>
                    </a:lnTo>
                    <a:lnTo>
                      <a:pt x="8" y="253"/>
                    </a:lnTo>
                    <a:lnTo>
                      <a:pt x="14" y="235"/>
                    </a:lnTo>
                    <a:lnTo>
                      <a:pt x="22" y="217"/>
                    </a:lnTo>
                    <a:lnTo>
                      <a:pt x="30" y="197"/>
                    </a:lnTo>
                    <a:lnTo>
                      <a:pt x="40" y="178"/>
                    </a:lnTo>
                    <a:lnTo>
                      <a:pt x="52" y="157"/>
                    </a:lnTo>
                    <a:lnTo>
                      <a:pt x="64" y="137"/>
                    </a:lnTo>
                    <a:lnTo>
                      <a:pt x="80" y="118"/>
                    </a:lnTo>
                    <a:lnTo>
                      <a:pt x="96" y="98"/>
                    </a:lnTo>
                    <a:lnTo>
                      <a:pt x="116" y="79"/>
                    </a:lnTo>
                    <a:lnTo>
                      <a:pt x="137" y="60"/>
                    </a:lnTo>
                    <a:lnTo>
                      <a:pt x="161" y="43"/>
                    </a:lnTo>
                    <a:lnTo>
                      <a:pt x="186" y="28"/>
                    </a:lnTo>
                    <a:lnTo>
                      <a:pt x="215" y="13"/>
                    </a:lnTo>
                    <a:lnTo>
                      <a:pt x="246" y="0"/>
                    </a:lnTo>
                    <a:lnTo>
                      <a:pt x="215" y="30"/>
                    </a:lnTo>
                    <a:lnTo>
                      <a:pt x="186" y="60"/>
                    </a:lnTo>
                    <a:lnTo>
                      <a:pt x="160" y="91"/>
                    </a:lnTo>
                    <a:lnTo>
                      <a:pt x="136" y="124"/>
                    </a:lnTo>
                    <a:lnTo>
                      <a:pt x="116" y="158"/>
                    </a:lnTo>
                    <a:lnTo>
                      <a:pt x="100" y="196"/>
                    </a:lnTo>
                    <a:lnTo>
                      <a:pt x="90" y="238"/>
                    </a:lnTo>
                    <a:lnTo>
                      <a:pt x="85" y="285"/>
                    </a:lnTo>
                    <a:close/>
                  </a:path>
                </a:pathLst>
              </a:custGeom>
              <a:solidFill>
                <a:srgbClr val="00A500"/>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402" name="Freeform 71"/>
              <p:cNvSpPr/>
              <p:nvPr/>
            </p:nvSpPr>
            <p:spPr bwMode="auto">
              <a:xfrm>
                <a:off x="4389" y="4134"/>
                <a:ext cx="493" cy="199"/>
              </a:xfrm>
              <a:custGeom>
                <a:avLst/>
                <a:gdLst>
                  <a:gd name="T0" fmla="*/ 1 w 986"/>
                  <a:gd name="T1" fmla="*/ 1 h 398"/>
                  <a:gd name="T2" fmla="*/ 1 w 986"/>
                  <a:gd name="T3" fmla="*/ 1 h 398"/>
                  <a:gd name="T4" fmla="*/ 1 w 986"/>
                  <a:gd name="T5" fmla="*/ 1 h 398"/>
                  <a:gd name="T6" fmla="*/ 1 w 986"/>
                  <a:gd name="T7" fmla="*/ 1 h 398"/>
                  <a:gd name="T8" fmla="*/ 1 w 986"/>
                  <a:gd name="T9" fmla="*/ 1 h 398"/>
                  <a:gd name="T10" fmla="*/ 1 w 986"/>
                  <a:gd name="T11" fmla="*/ 1 h 398"/>
                  <a:gd name="T12" fmla="*/ 1 w 986"/>
                  <a:gd name="T13" fmla="*/ 1 h 398"/>
                  <a:gd name="T14" fmla="*/ 1 w 986"/>
                  <a:gd name="T15" fmla="*/ 1 h 398"/>
                  <a:gd name="T16" fmla="*/ 1 w 986"/>
                  <a:gd name="T17" fmla="*/ 1 h 398"/>
                  <a:gd name="T18" fmla="*/ 1 w 986"/>
                  <a:gd name="T19" fmla="*/ 1 h 398"/>
                  <a:gd name="T20" fmla="*/ 1 w 986"/>
                  <a:gd name="T21" fmla="*/ 1 h 398"/>
                  <a:gd name="T22" fmla="*/ 1 w 986"/>
                  <a:gd name="T23" fmla="*/ 1 h 398"/>
                  <a:gd name="T24" fmla="*/ 1 w 986"/>
                  <a:gd name="T25" fmla="*/ 1 h 398"/>
                  <a:gd name="T26" fmla="*/ 1 w 986"/>
                  <a:gd name="T27" fmla="*/ 1 h 398"/>
                  <a:gd name="T28" fmla="*/ 1 w 986"/>
                  <a:gd name="T29" fmla="*/ 1 h 398"/>
                  <a:gd name="T30" fmla="*/ 1 w 986"/>
                  <a:gd name="T31" fmla="*/ 1 h 398"/>
                  <a:gd name="T32" fmla="*/ 1 w 986"/>
                  <a:gd name="T33" fmla="*/ 1 h 398"/>
                  <a:gd name="T34" fmla="*/ 1 w 986"/>
                  <a:gd name="T35" fmla="*/ 1 h 398"/>
                  <a:gd name="T36" fmla="*/ 1 w 986"/>
                  <a:gd name="T37" fmla="*/ 1 h 398"/>
                  <a:gd name="T38" fmla="*/ 1 w 986"/>
                  <a:gd name="T39" fmla="*/ 1 h 398"/>
                  <a:gd name="T40" fmla="*/ 1 w 986"/>
                  <a:gd name="T41" fmla="*/ 1 h 398"/>
                  <a:gd name="T42" fmla="*/ 1 w 986"/>
                  <a:gd name="T43" fmla="*/ 1 h 398"/>
                  <a:gd name="T44" fmla="*/ 1 w 986"/>
                  <a:gd name="T45" fmla="*/ 1 h 398"/>
                  <a:gd name="T46" fmla="*/ 1 w 986"/>
                  <a:gd name="T47" fmla="*/ 1 h 398"/>
                  <a:gd name="T48" fmla="*/ 1 w 986"/>
                  <a:gd name="T49" fmla="*/ 1 h 398"/>
                  <a:gd name="T50" fmla="*/ 1 w 986"/>
                  <a:gd name="T51" fmla="*/ 1 h 398"/>
                  <a:gd name="T52" fmla="*/ 1 w 986"/>
                  <a:gd name="T53" fmla="*/ 1 h 398"/>
                  <a:gd name="T54" fmla="*/ 1 w 986"/>
                  <a:gd name="T55" fmla="*/ 1 h 398"/>
                  <a:gd name="T56" fmla="*/ 1 w 986"/>
                  <a:gd name="T57" fmla="*/ 1 h 398"/>
                  <a:gd name="T58" fmla="*/ 1 w 986"/>
                  <a:gd name="T59" fmla="*/ 1 h 398"/>
                  <a:gd name="T60" fmla="*/ 1 w 986"/>
                  <a:gd name="T61" fmla="*/ 1 h 398"/>
                  <a:gd name="T62" fmla="*/ 1 w 986"/>
                  <a:gd name="T63" fmla="*/ 1 h 398"/>
                  <a:gd name="T64" fmla="*/ 1 w 986"/>
                  <a:gd name="T65" fmla="*/ 1 h 398"/>
                  <a:gd name="T66" fmla="*/ 1 w 986"/>
                  <a:gd name="T67" fmla="*/ 1 h 398"/>
                  <a:gd name="T68" fmla="*/ 1 w 986"/>
                  <a:gd name="T69" fmla="*/ 1 h 398"/>
                  <a:gd name="T70" fmla="*/ 1 w 986"/>
                  <a:gd name="T71" fmla="*/ 1 h 398"/>
                  <a:gd name="T72" fmla="*/ 1 w 986"/>
                  <a:gd name="T73" fmla="*/ 1 h 398"/>
                  <a:gd name="T74" fmla="*/ 1 w 986"/>
                  <a:gd name="T75" fmla="*/ 1 h 398"/>
                  <a:gd name="T76" fmla="*/ 1 w 986"/>
                  <a:gd name="T77" fmla="*/ 1 h 398"/>
                  <a:gd name="T78" fmla="*/ 1 w 986"/>
                  <a:gd name="T79" fmla="*/ 1 h 398"/>
                  <a:gd name="T80" fmla="*/ 1 w 986"/>
                  <a:gd name="T81" fmla="*/ 1 h 398"/>
                  <a:gd name="T82" fmla="*/ 1 w 986"/>
                  <a:gd name="T83" fmla="*/ 1 h 398"/>
                  <a:gd name="T84" fmla="*/ 1 w 986"/>
                  <a:gd name="T85" fmla="*/ 1 h 398"/>
                  <a:gd name="T86" fmla="*/ 1 w 986"/>
                  <a:gd name="T87" fmla="*/ 1 h 398"/>
                  <a:gd name="T88" fmla="*/ 1 w 986"/>
                  <a:gd name="T89" fmla="*/ 1 h 398"/>
                  <a:gd name="T90" fmla="*/ 1 w 986"/>
                  <a:gd name="T91" fmla="*/ 1 h 398"/>
                  <a:gd name="T92" fmla="*/ 1 w 986"/>
                  <a:gd name="T93" fmla="*/ 1 h 398"/>
                  <a:gd name="T94" fmla="*/ 1 w 986"/>
                  <a:gd name="T95" fmla="*/ 1 h 398"/>
                  <a:gd name="T96" fmla="*/ 1 w 986"/>
                  <a:gd name="T97" fmla="*/ 1 h 398"/>
                  <a:gd name="T98" fmla="*/ 1 w 986"/>
                  <a:gd name="T99" fmla="*/ 1 h 398"/>
                  <a:gd name="T100" fmla="*/ 1 w 986"/>
                  <a:gd name="T101" fmla="*/ 1 h 398"/>
                  <a:gd name="T102" fmla="*/ 1 w 986"/>
                  <a:gd name="T103" fmla="*/ 1 h 398"/>
                  <a:gd name="T104" fmla="*/ 1 w 986"/>
                  <a:gd name="T105" fmla="*/ 1 h 398"/>
                  <a:gd name="T106" fmla="*/ 1 w 986"/>
                  <a:gd name="T107" fmla="*/ 1 h 398"/>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0" t="0" r="r" b="b"/>
                <a:pathLst>
                  <a:path w="986" h="398">
                    <a:moveTo>
                      <a:pt x="901" y="398"/>
                    </a:moveTo>
                    <a:lnTo>
                      <a:pt x="867" y="398"/>
                    </a:lnTo>
                    <a:lnTo>
                      <a:pt x="829" y="398"/>
                    </a:lnTo>
                    <a:lnTo>
                      <a:pt x="789" y="398"/>
                    </a:lnTo>
                    <a:lnTo>
                      <a:pt x="747" y="396"/>
                    </a:lnTo>
                    <a:lnTo>
                      <a:pt x="702" y="396"/>
                    </a:lnTo>
                    <a:lnTo>
                      <a:pt x="656" y="394"/>
                    </a:lnTo>
                    <a:lnTo>
                      <a:pt x="608" y="393"/>
                    </a:lnTo>
                    <a:lnTo>
                      <a:pt x="561" y="392"/>
                    </a:lnTo>
                    <a:lnTo>
                      <a:pt x="513" y="389"/>
                    </a:lnTo>
                    <a:lnTo>
                      <a:pt x="467" y="388"/>
                    </a:lnTo>
                    <a:lnTo>
                      <a:pt x="421" y="386"/>
                    </a:lnTo>
                    <a:lnTo>
                      <a:pt x="376" y="384"/>
                    </a:lnTo>
                    <a:lnTo>
                      <a:pt x="334" y="383"/>
                    </a:lnTo>
                    <a:lnTo>
                      <a:pt x="294" y="380"/>
                    </a:lnTo>
                    <a:lnTo>
                      <a:pt x="258" y="378"/>
                    </a:lnTo>
                    <a:lnTo>
                      <a:pt x="225" y="377"/>
                    </a:lnTo>
                    <a:lnTo>
                      <a:pt x="210" y="376"/>
                    </a:lnTo>
                    <a:lnTo>
                      <a:pt x="194" y="376"/>
                    </a:lnTo>
                    <a:lnTo>
                      <a:pt x="179" y="374"/>
                    </a:lnTo>
                    <a:lnTo>
                      <a:pt x="163" y="373"/>
                    </a:lnTo>
                    <a:lnTo>
                      <a:pt x="148" y="373"/>
                    </a:lnTo>
                    <a:lnTo>
                      <a:pt x="132" y="372"/>
                    </a:lnTo>
                    <a:lnTo>
                      <a:pt x="117" y="372"/>
                    </a:lnTo>
                    <a:lnTo>
                      <a:pt x="102" y="372"/>
                    </a:lnTo>
                    <a:lnTo>
                      <a:pt x="81" y="334"/>
                    </a:lnTo>
                    <a:lnTo>
                      <a:pt x="64" y="289"/>
                    </a:lnTo>
                    <a:lnTo>
                      <a:pt x="48" y="241"/>
                    </a:lnTo>
                    <a:lnTo>
                      <a:pt x="35" y="190"/>
                    </a:lnTo>
                    <a:lnTo>
                      <a:pt x="23" y="142"/>
                    </a:lnTo>
                    <a:lnTo>
                      <a:pt x="14" y="97"/>
                    </a:lnTo>
                    <a:lnTo>
                      <a:pt x="6" y="57"/>
                    </a:lnTo>
                    <a:lnTo>
                      <a:pt x="0" y="27"/>
                    </a:lnTo>
                    <a:lnTo>
                      <a:pt x="12" y="62"/>
                    </a:lnTo>
                    <a:lnTo>
                      <a:pt x="26" y="100"/>
                    </a:lnTo>
                    <a:lnTo>
                      <a:pt x="42" y="140"/>
                    </a:lnTo>
                    <a:lnTo>
                      <a:pt x="59" y="181"/>
                    </a:lnTo>
                    <a:lnTo>
                      <a:pt x="77" y="220"/>
                    </a:lnTo>
                    <a:lnTo>
                      <a:pt x="95" y="256"/>
                    </a:lnTo>
                    <a:lnTo>
                      <a:pt x="110" y="287"/>
                    </a:lnTo>
                    <a:lnTo>
                      <a:pt x="124" y="311"/>
                    </a:lnTo>
                    <a:lnTo>
                      <a:pt x="130" y="283"/>
                    </a:lnTo>
                    <a:lnTo>
                      <a:pt x="139" y="257"/>
                    </a:lnTo>
                    <a:lnTo>
                      <a:pt x="147" y="234"/>
                    </a:lnTo>
                    <a:lnTo>
                      <a:pt x="157" y="211"/>
                    </a:lnTo>
                    <a:lnTo>
                      <a:pt x="170" y="190"/>
                    </a:lnTo>
                    <a:lnTo>
                      <a:pt x="185" y="170"/>
                    </a:lnTo>
                    <a:lnTo>
                      <a:pt x="204" y="152"/>
                    </a:lnTo>
                    <a:lnTo>
                      <a:pt x="227" y="135"/>
                    </a:lnTo>
                    <a:lnTo>
                      <a:pt x="215" y="157"/>
                    </a:lnTo>
                    <a:lnTo>
                      <a:pt x="202" y="184"/>
                    </a:lnTo>
                    <a:lnTo>
                      <a:pt x="191" y="214"/>
                    </a:lnTo>
                    <a:lnTo>
                      <a:pt x="185" y="248"/>
                    </a:lnTo>
                    <a:lnTo>
                      <a:pt x="182" y="281"/>
                    </a:lnTo>
                    <a:lnTo>
                      <a:pt x="188" y="313"/>
                    </a:lnTo>
                    <a:lnTo>
                      <a:pt x="201" y="343"/>
                    </a:lnTo>
                    <a:lnTo>
                      <a:pt x="225" y="370"/>
                    </a:lnTo>
                    <a:lnTo>
                      <a:pt x="250" y="343"/>
                    </a:lnTo>
                    <a:lnTo>
                      <a:pt x="271" y="305"/>
                    </a:lnTo>
                    <a:lnTo>
                      <a:pt x="285" y="260"/>
                    </a:lnTo>
                    <a:lnTo>
                      <a:pt x="292" y="211"/>
                    </a:lnTo>
                    <a:lnTo>
                      <a:pt x="291" y="158"/>
                    </a:lnTo>
                    <a:lnTo>
                      <a:pt x="282" y="105"/>
                    </a:lnTo>
                    <a:lnTo>
                      <a:pt x="264" y="54"/>
                    </a:lnTo>
                    <a:lnTo>
                      <a:pt x="238" y="8"/>
                    </a:lnTo>
                    <a:lnTo>
                      <a:pt x="262" y="34"/>
                    </a:lnTo>
                    <a:lnTo>
                      <a:pt x="282" y="63"/>
                    </a:lnTo>
                    <a:lnTo>
                      <a:pt x="300" y="95"/>
                    </a:lnTo>
                    <a:lnTo>
                      <a:pt x="315" y="130"/>
                    </a:lnTo>
                    <a:lnTo>
                      <a:pt x="325" y="168"/>
                    </a:lnTo>
                    <a:lnTo>
                      <a:pt x="333" y="211"/>
                    </a:lnTo>
                    <a:lnTo>
                      <a:pt x="339" y="258"/>
                    </a:lnTo>
                    <a:lnTo>
                      <a:pt x="340" y="309"/>
                    </a:lnTo>
                    <a:lnTo>
                      <a:pt x="354" y="288"/>
                    </a:lnTo>
                    <a:lnTo>
                      <a:pt x="370" y="266"/>
                    </a:lnTo>
                    <a:lnTo>
                      <a:pt x="388" y="244"/>
                    </a:lnTo>
                    <a:lnTo>
                      <a:pt x="409" y="222"/>
                    </a:lnTo>
                    <a:lnTo>
                      <a:pt x="430" y="203"/>
                    </a:lnTo>
                    <a:lnTo>
                      <a:pt x="451" y="184"/>
                    </a:lnTo>
                    <a:lnTo>
                      <a:pt x="471" y="170"/>
                    </a:lnTo>
                    <a:lnTo>
                      <a:pt x="492" y="160"/>
                    </a:lnTo>
                    <a:lnTo>
                      <a:pt x="483" y="180"/>
                    </a:lnTo>
                    <a:lnTo>
                      <a:pt x="469" y="203"/>
                    </a:lnTo>
                    <a:lnTo>
                      <a:pt x="452" y="227"/>
                    </a:lnTo>
                    <a:lnTo>
                      <a:pt x="433" y="251"/>
                    </a:lnTo>
                    <a:lnTo>
                      <a:pt x="415" y="275"/>
                    </a:lnTo>
                    <a:lnTo>
                      <a:pt x="399" y="297"/>
                    </a:lnTo>
                    <a:lnTo>
                      <a:pt x="387" y="318"/>
                    </a:lnTo>
                    <a:lnTo>
                      <a:pt x="380" y="334"/>
                    </a:lnTo>
                    <a:lnTo>
                      <a:pt x="388" y="339"/>
                    </a:lnTo>
                    <a:lnTo>
                      <a:pt x="396" y="343"/>
                    </a:lnTo>
                    <a:lnTo>
                      <a:pt x="407" y="348"/>
                    </a:lnTo>
                    <a:lnTo>
                      <a:pt x="418" y="353"/>
                    </a:lnTo>
                    <a:lnTo>
                      <a:pt x="431" y="356"/>
                    </a:lnTo>
                    <a:lnTo>
                      <a:pt x="444" y="360"/>
                    </a:lnTo>
                    <a:lnTo>
                      <a:pt x="458" y="361"/>
                    </a:lnTo>
                    <a:lnTo>
                      <a:pt x="471" y="360"/>
                    </a:lnTo>
                    <a:lnTo>
                      <a:pt x="470" y="326"/>
                    </a:lnTo>
                    <a:lnTo>
                      <a:pt x="464" y="285"/>
                    </a:lnTo>
                    <a:lnTo>
                      <a:pt x="454" y="240"/>
                    </a:lnTo>
                    <a:lnTo>
                      <a:pt x="440" y="192"/>
                    </a:lnTo>
                    <a:lnTo>
                      <a:pt x="423" y="146"/>
                    </a:lnTo>
                    <a:lnTo>
                      <a:pt x="401" y="102"/>
                    </a:lnTo>
                    <a:lnTo>
                      <a:pt x="375" y="65"/>
                    </a:lnTo>
                    <a:lnTo>
                      <a:pt x="346" y="36"/>
                    </a:lnTo>
                    <a:lnTo>
                      <a:pt x="375" y="57"/>
                    </a:lnTo>
                    <a:lnTo>
                      <a:pt x="400" y="79"/>
                    </a:lnTo>
                    <a:lnTo>
                      <a:pt x="423" y="102"/>
                    </a:lnTo>
                    <a:lnTo>
                      <a:pt x="444" y="127"/>
                    </a:lnTo>
                    <a:lnTo>
                      <a:pt x="462" y="153"/>
                    </a:lnTo>
                    <a:lnTo>
                      <a:pt x="479" y="183"/>
                    </a:lnTo>
                    <a:lnTo>
                      <a:pt x="494" y="217"/>
                    </a:lnTo>
                    <a:lnTo>
                      <a:pt x="509" y="256"/>
                    </a:lnTo>
                    <a:lnTo>
                      <a:pt x="510" y="222"/>
                    </a:lnTo>
                    <a:lnTo>
                      <a:pt x="510" y="188"/>
                    </a:lnTo>
                    <a:lnTo>
                      <a:pt x="509" y="154"/>
                    </a:lnTo>
                    <a:lnTo>
                      <a:pt x="507" y="121"/>
                    </a:lnTo>
                    <a:lnTo>
                      <a:pt x="501" y="89"/>
                    </a:lnTo>
                    <a:lnTo>
                      <a:pt x="494" y="60"/>
                    </a:lnTo>
                    <a:lnTo>
                      <a:pt x="485" y="33"/>
                    </a:lnTo>
                    <a:lnTo>
                      <a:pt x="474" y="10"/>
                    </a:lnTo>
                    <a:lnTo>
                      <a:pt x="490" y="39"/>
                    </a:lnTo>
                    <a:lnTo>
                      <a:pt x="506" y="70"/>
                    </a:lnTo>
                    <a:lnTo>
                      <a:pt x="520" y="106"/>
                    </a:lnTo>
                    <a:lnTo>
                      <a:pt x="531" y="145"/>
                    </a:lnTo>
                    <a:lnTo>
                      <a:pt x="539" y="188"/>
                    </a:lnTo>
                    <a:lnTo>
                      <a:pt x="542" y="236"/>
                    </a:lnTo>
                    <a:lnTo>
                      <a:pt x="538" y="290"/>
                    </a:lnTo>
                    <a:lnTo>
                      <a:pt x="527" y="349"/>
                    </a:lnTo>
                    <a:lnTo>
                      <a:pt x="553" y="321"/>
                    </a:lnTo>
                    <a:lnTo>
                      <a:pt x="576" y="288"/>
                    </a:lnTo>
                    <a:lnTo>
                      <a:pt x="595" y="251"/>
                    </a:lnTo>
                    <a:lnTo>
                      <a:pt x="606" y="211"/>
                    </a:lnTo>
                    <a:lnTo>
                      <a:pt x="608" y="168"/>
                    </a:lnTo>
                    <a:lnTo>
                      <a:pt x="603" y="125"/>
                    </a:lnTo>
                    <a:lnTo>
                      <a:pt x="584" y="83"/>
                    </a:lnTo>
                    <a:lnTo>
                      <a:pt x="552" y="42"/>
                    </a:lnTo>
                    <a:lnTo>
                      <a:pt x="567" y="50"/>
                    </a:lnTo>
                    <a:lnTo>
                      <a:pt x="582" y="59"/>
                    </a:lnTo>
                    <a:lnTo>
                      <a:pt x="597" y="69"/>
                    </a:lnTo>
                    <a:lnTo>
                      <a:pt x="611" y="80"/>
                    </a:lnTo>
                    <a:lnTo>
                      <a:pt x="622" y="95"/>
                    </a:lnTo>
                    <a:lnTo>
                      <a:pt x="633" y="113"/>
                    </a:lnTo>
                    <a:lnTo>
                      <a:pt x="642" y="134"/>
                    </a:lnTo>
                    <a:lnTo>
                      <a:pt x="648" y="158"/>
                    </a:lnTo>
                    <a:lnTo>
                      <a:pt x="651" y="120"/>
                    </a:lnTo>
                    <a:lnTo>
                      <a:pt x="651" y="75"/>
                    </a:lnTo>
                    <a:lnTo>
                      <a:pt x="649" y="32"/>
                    </a:lnTo>
                    <a:lnTo>
                      <a:pt x="645" y="0"/>
                    </a:lnTo>
                    <a:lnTo>
                      <a:pt x="656" y="38"/>
                    </a:lnTo>
                    <a:lnTo>
                      <a:pt x="661" y="82"/>
                    </a:lnTo>
                    <a:lnTo>
                      <a:pt x="663" y="129"/>
                    </a:lnTo>
                    <a:lnTo>
                      <a:pt x="660" y="178"/>
                    </a:lnTo>
                    <a:lnTo>
                      <a:pt x="652" y="228"/>
                    </a:lnTo>
                    <a:lnTo>
                      <a:pt x="642" y="276"/>
                    </a:lnTo>
                    <a:lnTo>
                      <a:pt x="627" y="320"/>
                    </a:lnTo>
                    <a:lnTo>
                      <a:pt x="610" y="360"/>
                    </a:lnTo>
                    <a:lnTo>
                      <a:pt x="636" y="330"/>
                    </a:lnTo>
                    <a:lnTo>
                      <a:pt x="659" y="295"/>
                    </a:lnTo>
                    <a:lnTo>
                      <a:pt x="680" y="255"/>
                    </a:lnTo>
                    <a:lnTo>
                      <a:pt x="697" y="212"/>
                    </a:lnTo>
                    <a:lnTo>
                      <a:pt x="711" y="167"/>
                    </a:lnTo>
                    <a:lnTo>
                      <a:pt x="722" y="122"/>
                    </a:lnTo>
                    <a:lnTo>
                      <a:pt x="729" y="77"/>
                    </a:lnTo>
                    <a:lnTo>
                      <a:pt x="733" y="33"/>
                    </a:lnTo>
                    <a:lnTo>
                      <a:pt x="741" y="87"/>
                    </a:lnTo>
                    <a:lnTo>
                      <a:pt x="745" y="147"/>
                    </a:lnTo>
                    <a:lnTo>
                      <a:pt x="743" y="210"/>
                    </a:lnTo>
                    <a:lnTo>
                      <a:pt x="730" y="268"/>
                    </a:lnTo>
                    <a:lnTo>
                      <a:pt x="743" y="252"/>
                    </a:lnTo>
                    <a:lnTo>
                      <a:pt x="757" y="232"/>
                    </a:lnTo>
                    <a:lnTo>
                      <a:pt x="771" y="206"/>
                    </a:lnTo>
                    <a:lnTo>
                      <a:pt x="785" y="180"/>
                    </a:lnTo>
                    <a:lnTo>
                      <a:pt x="797" y="153"/>
                    </a:lnTo>
                    <a:lnTo>
                      <a:pt x="809" y="129"/>
                    </a:lnTo>
                    <a:lnTo>
                      <a:pt x="817" y="108"/>
                    </a:lnTo>
                    <a:lnTo>
                      <a:pt x="821" y="93"/>
                    </a:lnTo>
                    <a:lnTo>
                      <a:pt x="819" y="117"/>
                    </a:lnTo>
                    <a:lnTo>
                      <a:pt x="813" y="144"/>
                    </a:lnTo>
                    <a:lnTo>
                      <a:pt x="805" y="174"/>
                    </a:lnTo>
                    <a:lnTo>
                      <a:pt x="795" y="204"/>
                    </a:lnTo>
                    <a:lnTo>
                      <a:pt x="781" y="235"/>
                    </a:lnTo>
                    <a:lnTo>
                      <a:pt x="765" y="265"/>
                    </a:lnTo>
                    <a:lnTo>
                      <a:pt x="747" y="295"/>
                    </a:lnTo>
                    <a:lnTo>
                      <a:pt x="726" y="324"/>
                    </a:lnTo>
                    <a:lnTo>
                      <a:pt x="752" y="306"/>
                    </a:lnTo>
                    <a:lnTo>
                      <a:pt x="778" y="286"/>
                    </a:lnTo>
                    <a:lnTo>
                      <a:pt x="803" y="263"/>
                    </a:lnTo>
                    <a:lnTo>
                      <a:pt x="827" y="236"/>
                    </a:lnTo>
                    <a:lnTo>
                      <a:pt x="849" y="207"/>
                    </a:lnTo>
                    <a:lnTo>
                      <a:pt x="870" y="177"/>
                    </a:lnTo>
                    <a:lnTo>
                      <a:pt x="887" y="146"/>
                    </a:lnTo>
                    <a:lnTo>
                      <a:pt x="902" y="114"/>
                    </a:lnTo>
                    <a:lnTo>
                      <a:pt x="896" y="139"/>
                    </a:lnTo>
                    <a:lnTo>
                      <a:pt x="891" y="166"/>
                    </a:lnTo>
                    <a:lnTo>
                      <a:pt x="882" y="193"/>
                    </a:lnTo>
                    <a:lnTo>
                      <a:pt x="873" y="220"/>
                    </a:lnTo>
                    <a:lnTo>
                      <a:pt x="862" y="247"/>
                    </a:lnTo>
                    <a:lnTo>
                      <a:pt x="849" y="271"/>
                    </a:lnTo>
                    <a:lnTo>
                      <a:pt x="835" y="295"/>
                    </a:lnTo>
                    <a:lnTo>
                      <a:pt x="819" y="317"/>
                    </a:lnTo>
                    <a:lnTo>
                      <a:pt x="849" y="297"/>
                    </a:lnTo>
                    <a:lnTo>
                      <a:pt x="877" y="271"/>
                    </a:lnTo>
                    <a:lnTo>
                      <a:pt x="902" y="237"/>
                    </a:lnTo>
                    <a:lnTo>
                      <a:pt x="925" y="200"/>
                    </a:lnTo>
                    <a:lnTo>
                      <a:pt x="945" y="161"/>
                    </a:lnTo>
                    <a:lnTo>
                      <a:pt x="962" y="122"/>
                    </a:lnTo>
                    <a:lnTo>
                      <a:pt x="976" y="83"/>
                    </a:lnTo>
                    <a:lnTo>
                      <a:pt x="986" y="46"/>
                    </a:lnTo>
                    <a:lnTo>
                      <a:pt x="980" y="86"/>
                    </a:lnTo>
                    <a:lnTo>
                      <a:pt x="979" y="128"/>
                    </a:lnTo>
                    <a:lnTo>
                      <a:pt x="980" y="169"/>
                    </a:lnTo>
                    <a:lnTo>
                      <a:pt x="984" y="210"/>
                    </a:lnTo>
                    <a:lnTo>
                      <a:pt x="986" y="247"/>
                    </a:lnTo>
                    <a:lnTo>
                      <a:pt x="986" y="282"/>
                    </a:lnTo>
                    <a:lnTo>
                      <a:pt x="983" y="312"/>
                    </a:lnTo>
                    <a:lnTo>
                      <a:pt x="975" y="339"/>
                    </a:lnTo>
                    <a:lnTo>
                      <a:pt x="901" y="398"/>
                    </a:lnTo>
                    <a:close/>
                  </a:path>
                </a:pathLst>
              </a:custGeom>
              <a:solidFill>
                <a:srgbClr val="00A500"/>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grpSp>
        <p:grpSp>
          <p:nvGrpSpPr>
            <p:cNvPr id="10268" name="Group 72"/>
            <p:cNvGrpSpPr/>
            <p:nvPr/>
          </p:nvGrpSpPr>
          <p:grpSpPr bwMode="auto">
            <a:xfrm>
              <a:off x="1344" y="4105"/>
              <a:ext cx="1479" cy="215"/>
              <a:chOff x="3452" y="4125"/>
              <a:chExt cx="1479" cy="215"/>
            </a:xfrm>
          </p:grpSpPr>
          <p:sp>
            <p:nvSpPr>
              <p:cNvPr id="10337" name="Freeform 73"/>
              <p:cNvSpPr/>
              <p:nvPr/>
            </p:nvSpPr>
            <p:spPr bwMode="auto">
              <a:xfrm>
                <a:off x="3592" y="4158"/>
                <a:ext cx="17" cy="16"/>
              </a:xfrm>
              <a:custGeom>
                <a:avLst/>
                <a:gdLst>
                  <a:gd name="T0" fmla="*/ 1 w 34"/>
                  <a:gd name="T1" fmla="*/ 1 h 32"/>
                  <a:gd name="T2" fmla="*/ 1 w 34"/>
                  <a:gd name="T3" fmla="*/ 1 h 32"/>
                  <a:gd name="T4" fmla="*/ 1 w 34"/>
                  <a:gd name="T5" fmla="*/ 1 h 32"/>
                  <a:gd name="T6" fmla="*/ 1 w 34"/>
                  <a:gd name="T7" fmla="*/ 1 h 32"/>
                  <a:gd name="T8" fmla="*/ 1 w 34"/>
                  <a:gd name="T9" fmla="*/ 0 h 32"/>
                  <a:gd name="T10" fmla="*/ 1 w 34"/>
                  <a:gd name="T11" fmla="*/ 0 h 32"/>
                  <a:gd name="T12" fmla="*/ 1 w 34"/>
                  <a:gd name="T13" fmla="*/ 1 h 32"/>
                  <a:gd name="T14" fmla="*/ 1 w 34"/>
                  <a:gd name="T15" fmla="*/ 1 h 32"/>
                  <a:gd name="T16" fmla="*/ 0 w 34"/>
                  <a:gd name="T17" fmla="*/ 1 h 32"/>
                  <a:gd name="T18" fmla="*/ 0 w 34"/>
                  <a:gd name="T19" fmla="*/ 1 h 32"/>
                  <a:gd name="T20" fmla="*/ 1 w 34"/>
                  <a:gd name="T21" fmla="*/ 1 h 32"/>
                  <a:gd name="T22" fmla="*/ 1 w 34"/>
                  <a:gd name="T23" fmla="*/ 1 h 32"/>
                  <a:gd name="T24" fmla="*/ 1 w 34"/>
                  <a:gd name="T25" fmla="*/ 1 h 32"/>
                  <a:gd name="T26" fmla="*/ 1 w 34"/>
                  <a:gd name="T27" fmla="*/ 1 h 32"/>
                  <a:gd name="T28" fmla="*/ 1 w 34"/>
                  <a:gd name="T29" fmla="*/ 1 h 32"/>
                  <a:gd name="T30" fmla="*/ 1 w 34"/>
                  <a:gd name="T31" fmla="*/ 1 h 32"/>
                  <a:gd name="T32" fmla="*/ 1 w 34"/>
                  <a:gd name="T33" fmla="*/ 1 h 3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4" h="32">
                    <a:moveTo>
                      <a:pt x="34" y="20"/>
                    </a:moveTo>
                    <a:lnTo>
                      <a:pt x="34" y="14"/>
                    </a:lnTo>
                    <a:lnTo>
                      <a:pt x="32" y="8"/>
                    </a:lnTo>
                    <a:lnTo>
                      <a:pt x="27" y="4"/>
                    </a:lnTo>
                    <a:lnTo>
                      <a:pt x="21" y="0"/>
                    </a:lnTo>
                    <a:lnTo>
                      <a:pt x="14" y="0"/>
                    </a:lnTo>
                    <a:lnTo>
                      <a:pt x="9" y="1"/>
                    </a:lnTo>
                    <a:lnTo>
                      <a:pt x="4" y="6"/>
                    </a:lnTo>
                    <a:lnTo>
                      <a:pt x="0" y="12"/>
                    </a:lnTo>
                    <a:lnTo>
                      <a:pt x="0" y="19"/>
                    </a:lnTo>
                    <a:lnTo>
                      <a:pt x="3" y="24"/>
                    </a:lnTo>
                    <a:lnTo>
                      <a:pt x="7" y="29"/>
                    </a:lnTo>
                    <a:lnTo>
                      <a:pt x="13" y="32"/>
                    </a:lnTo>
                    <a:lnTo>
                      <a:pt x="20" y="32"/>
                    </a:lnTo>
                    <a:lnTo>
                      <a:pt x="26" y="30"/>
                    </a:lnTo>
                    <a:lnTo>
                      <a:pt x="30" y="26"/>
                    </a:lnTo>
                    <a:lnTo>
                      <a:pt x="34" y="20"/>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38" name="Freeform 74"/>
              <p:cNvSpPr/>
              <p:nvPr/>
            </p:nvSpPr>
            <p:spPr bwMode="auto">
              <a:xfrm>
                <a:off x="3668" y="4235"/>
                <a:ext cx="16" cy="16"/>
              </a:xfrm>
              <a:custGeom>
                <a:avLst/>
                <a:gdLst>
                  <a:gd name="T0" fmla="*/ 0 w 34"/>
                  <a:gd name="T1" fmla="*/ 1 h 32"/>
                  <a:gd name="T2" fmla="*/ 0 w 34"/>
                  <a:gd name="T3" fmla="*/ 1 h 32"/>
                  <a:gd name="T4" fmla="*/ 0 w 34"/>
                  <a:gd name="T5" fmla="*/ 1 h 32"/>
                  <a:gd name="T6" fmla="*/ 0 w 34"/>
                  <a:gd name="T7" fmla="*/ 1 h 32"/>
                  <a:gd name="T8" fmla="*/ 0 w 34"/>
                  <a:gd name="T9" fmla="*/ 0 h 32"/>
                  <a:gd name="T10" fmla="*/ 0 w 34"/>
                  <a:gd name="T11" fmla="*/ 0 h 32"/>
                  <a:gd name="T12" fmla="*/ 0 w 34"/>
                  <a:gd name="T13" fmla="*/ 1 h 32"/>
                  <a:gd name="T14" fmla="*/ 0 w 34"/>
                  <a:gd name="T15" fmla="*/ 1 h 32"/>
                  <a:gd name="T16" fmla="*/ 0 w 34"/>
                  <a:gd name="T17" fmla="*/ 1 h 32"/>
                  <a:gd name="T18" fmla="*/ 0 w 34"/>
                  <a:gd name="T19" fmla="*/ 1 h 32"/>
                  <a:gd name="T20" fmla="*/ 0 w 34"/>
                  <a:gd name="T21" fmla="*/ 1 h 32"/>
                  <a:gd name="T22" fmla="*/ 0 w 34"/>
                  <a:gd name="T23" fmla="*/ 1 h 32"/>
                  <a:gd name="T24" fmla="*/ 0 w 34"/>
                  <a:gd name="T25" fmla="*/ 1 h 32"/>
                  <a:gd name="T26" fmla="*/ 0 w 34"/>
                  <a:gd name="T27" fmla="*/ 1 h 32"/>
                  <a:gd name="T28" fmla="*/ 0 w 34"/>
                  <a:gd name="T29" fmla="*/ 1 h 32"/>
                  <a:gd name="T30" fmla="*/ 0 w 34"/>
                  <a:gd name="T31" fmla="*/ 1 h 32"/>
                  <a:gd name="T32" fmla="*/ 0 w 34"/>
                  <a:gd name="T33" fmla="*/ 1 h 3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4" h="32">
                    <a:moveTo>
                      <a:pt x="34" y="20"/>
                    </a:moveTo>
                    <a:lnTo>
                      <a:pt x="34" y="13"/>
                    </a:lnTo>
                    <a:lnTo>
                      <a:pt x="31" y="8"/>
                    </a:lnTo>
                    <a:lnTo>
                      <a:pt x="27" y="3"/>
                    </a:lnTo>
                    <a:lnTo>
                      <a:pt x="21" y="0"/>
                    </a:lnTo>
                    <a:lnTo>
                      <a:pt x="14" y="0"/>
                    </a:lnTo>
                    <a:lnTo>
                      <a:pt x="8" y="2"/>
                    </a:lnTo>
                    <a:lnTo>
                      <a:pt x="4" y="6"/>
                    </a:lnTo>
                    <a:lnTo>
                      <a:pt x="0" y="12"/>
                    </a:lnTo>
                    <a:lnTo>
                      <a:pt x="0" y="18"/>
                    </a:lnTo>
                    <a:lnTo>
                      <a:pt x="3" y="24"/>
                    </a:lnTo>
                    <a:lnTo>
                      <a:pt x="7" y="28"/>
                    </a:lnTo>
                    <a:lnTo>
                      <a:pt x="13" y="32"/>
                    </a:lnTo>
                    <a:lnTo>
                      <a:pt x="20" y="32"/>
                    </a:lnTo>
                    <a:lnTo>
                      <a:pt x="26" y="31"/>
                    </a:lnTo>
                    <a:lnTo>
                      <a:pt x="30" y="26"/>
                    </a:lnTo>
                    <a:lnTo>
                      <a:pt x="34" y="20"/>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39" name="Freeform 75"/>
              <p:cNvSpPr/>
              <p:nvPr/>
            </p:nvSpPr>
            <p:spPr bwMode="auto">
              <a:xfrm>
                <a:off x="3668" y="4194"/>
                <a:ext cx="16" cy="17"/>
              </a:xfrm>
              <a:custGeom>
                <a:avLst/>
                <a:gdLst>
                  <a:gd name="T0" fmla="*/ 0 w 33"/>
                  <a:gd name="T1" fmla="*/ 1 h 32"/>
                  <a:gd name="T2" fmla="*/ 0 w 33"/>
                  <a:gd name="T3" fmla="*/ 1 h 32"/>
                  <a:gd name="T4" fmla="*/ 0 w 33"/>
                  <a:gd name="T5" fmla="*/ 1 h 32"/>
                  <a:gd name="T6" fmla="*/ 0 w 33"/>
                  <a:gd name="T7" fmla="*/ 1 h 32"/>
                  <a:gd name="T8" fmla="*/ 0 w 33"/>
                  <a:gd name="T9" fmla="*/ 0 h 32"/>
                  <a:gd name="T10" fmla="*/ 0 w 33"/>
                  <a:gd name="T11" fmla="*/ 0 h 32"/>
                  <a:gd name="T12" fmla="*/ 0 w 33"/>
                  <a:gd name="T13" fmla="*/ 1 h 32"/>
                  <a:gd name="T14" fmla="*/ 0 w 33"/>
                  <a:gd name="T15" fmla="*/ 1 h 32"/>
                  <a:gd name="T16" fmla="*/ 0 w 33"/>
                  <a:gd name="T17" fmla="*/ 1 h 32"/>
                  <a:gd name="T18" fmla="*/ 0 w 33"/>
                  <a:gd name="T19" fmla="*/ 1 h 32"/>
                  <a:gd name="T20" fmla="*/ 0 w 33"/>
                  <a:gd name="T21" fmla="*/ 1 h 32"/>
                  <a:gd name="T22" fmla="*/ 0 w 33"/>
                  <a:gd name="T23" fmla="*/ 1 h 32"/>
                  <a:gd name="T24" fmla="*/ 0 w 33"/>
                  <a:gd name="T25" fmla="*/ 1 h 32"/>
                  <a:gd name="T26" fmla="*/ 0 w 33"/>
                  <a:gd name="T27" fmla="*/ 1 h 32"/>
                  <a:gd name="T28" fmla="*/ 0 w 33"/>
                  <a:gd name="T29" fmla="*/ 1 h 32"/>
                  <a:gd name="T30" fmla="*/ 0 w 33"/>
                  <a:gd name="T31" fmla="*/ 1 h 32"/>
                  <a:gd name="T32" fmla="*/ 0 w 33"/>
                  <a:gd name="T33" fmla="*/ 1 h 3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3" h="32">
                    <a:moveTo>
                      <a:pt x="33" y="19"/>
                    </a:moveTo>
                    <a:lnTo>
                      <a:pt x="33" y="13"/>
                    </a:lnTo>
                    <a:lnTo>
                      <a:pt x="30" y="7"/>
                    </a:lnTo>
                    <a:lnTo>
                      <a:pt x="26" y="2"/>
                    </a:lnTo>
                    <a:lnTo>
                      <a:pt x="20" y="0"/>
                    </a:lnTo>
                    <a:lnTo>
                      <a:pt x="13" y="0"/>
                    </a:lnTo>
                    <a:lnTo>
                      <a:pt x="7" y="1"/>
                    </a:lnTo>
                    <a:lnTo>
                      <a:pt x="3" y="6"/>
                    </a:lnTo>
                    <a:lnTo>
                      <a:pt x="0" y="11"/>
                    </a:lnTo>
                    <a:lnTo>
                      <a:pt x="0" y="18"/>
                    </a:lnTo>
                    <a:lnTo>
                      <a:pt x="1" y="24"/>
                    </a:lnTo>
                    <a:lnTo>
                      <a:pt x="6" y="29"/>
                    </a:lnTo>
                    <a:lnTo>
                      <a:pt x="12" y="32"/>
                    </a:lnTo>
                    <a:lnTo>
                      <a:pt x="19" y="32"/>
                    </a:lnTo>
                    <a:lnTo>
                      <a:pt x="25" y="30"/>
                    </a:lnTo>
                    <a:lnTo>
                      <a:pt x="29" y="25"/>
                    </a:lnTo>
                    <a:lnTo>
                      <a:pt x="33" y="19"/>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40" name="Freeform 76"/>
              <p:cNvSpPr/>
              <p:nvPr/>
            </p:nvSpPr>
            <p:spPr bwMode="auto">
              <a:xfrm>
                <a:off x="3671" y="4153"/>
                <a:ext cx="16" cy="17"/>
              </a:xfrm>
              <a:custGeom>
                <a:avLst/>
                <a:gdLst>
                  <a:gd name="T0" fmla="*/ 1 w 32"/>
                  <a:gd name="T1" fmla="*/ 1 h 32"/>
                  <a:gd name="T2" fmla="*/ 1 w 32"/>
                  <a:gd name="T3" fmla="*/ 1 h 32"/>
                  <a:gd name="T4" fmla="*/ 1 w 32"/>
                  <a:gd name="T5" fmla="*/ 1 h 32"/>
                  <a:gd name="T6" fmla="*/ 1 w 32"/>
                  <a:gd name="T7" fmla="*/ 1 h 32"/>
                  <a:gd name="T8" fmla="*/ 1 w 32"/>
                  <a:gd name="T9" fmla="*/ 0 h 32"/>
                  <a:gd name="T10" fmla="*/ 1 w 32"/>
                  <a:gd name="T11" fmla="*/ 0 h 32"/>
                  <a:gd name="T12" fmla="*/ 1 w 32"/>
                  <a:gd name="T13" fmla="*/ 1 h 32"/>
                  <a:gd name="T14" fmla="*/ 1 w 32"/>
                  <a:gd name="T15" fmla="*/ 1 h 32"/>
                  <a:gd name="T16" fmla="*/ 0 w 32"/>
                  <a:gd name="T17" fmla="*/ 1 h 32"/>
                  <a:gd name="T18" fmla="*/ 0 w 32"/>
                  <a:gd name="T19" fmla="*/ 1 h 32"/>
                  <a:gd name="T20" fmla="*/ 1 w 32"/>
                  <a:gd name="T21" fmla="*/ 1 h 32"/>
                  <a:gd name="T22" fmla="*/ 1 w 32"/>
                  <a:gd name="T23" fmla="*/ 1 h 32"/>
                  <a:gd name="T24" fmla="*/ 1 w 32"/>
                  <a:gd name="T25" fmla="*/ 1 h 32"/>
                  <a:gd name="T26" fmla="*/ 1 w 32"/>
                  <a:gd name="T27" fmla="*/ 1 h 32"/>
                  <a:gd name="T28" fmla="*/ 1 w 32"/>
                  <a:gd name="T29" fmla="*/ 1 h 32"/>
                  <a:gd name="T30" fmla="*/ 1 w 32"/>
                  <a:gd name="T31" fmla="*/ 1 h 32"/>
                  <a:gd name="T32" fmla="*/ 1 w 32"/>
                  <a:gd name="T33" fmla="*/ 1 h 3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2" h="32">
                    <a:moveTo>
                      <a:pt x="32" y="20"/>
                    </a:moveTo>
                    <a:lnTo>
                      <a:pt x="32" y="14"/>
                    </a:lnTo>
                    <a:lnTo>
                      <a:pt x="30" y="8"/>
                    </a:lnTo>
                    <a:lnTo>
                      <a:pt x="26" y="3"/>
                    </a:lnTo>
                    <a:lnTo>
                      <a:pt x="20" y="0"/>
                    </a:lnTo>
                    <a:lnTo>
                      <a:pt x="14" y="0"/>
                    </a:lnTo>
                    <a:lnTo>
                      <a:pt x="8" y="1"/>
                    </a:lnTo>
                    <a:lnTo>
                      <a:pt x="4" y="6"/>
                    </a:lnTo>
                    <a:lnTo>
                      <a:pt x="0" y="11"/>
                    </a:lnTo>
                    <a:lnTo>
                      <a:pt x="0" y="18"/>
                    </a:lnTo>
                    <a:lnTo>
                      <a:pt x="1" y="24"/>
                    </a:lnTo>
                    <a:lnTo>
                      <a:pt x="6" y="29"/>
                    </a:lnTo>
                    <a:lnTo>
                      <a:pt x="12" y="32"/>
                    </a:lnTo>
                    <a:lnTo>
                      <a:pt x="19" y="32"/>
                    </a:lnTo>
                    <a:lnTo>
                      <a:pt x="24" y="30"/>
                    </a:lnTo>
                    <a:lnTo>
                      <a:pt x="29" y="25"/>
                    </a:lnTo>
                    <a:lnTo>
                      <a:pt x="32" y="20"/>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41" name="Freeform 77"/>
              <p:cNvSpPr/>
              <p:nvPr/>
            </p:nvSpPr>
            <p:spPr bwMode="auto">
              <a:xfrm>
                <a:off x="3772" y="4256"/>
                <a:ext cx="17" cy="16"/>
              </a:xfrm>
              <a:custGeom>
                <a:avLst/>
                <a:gdLst>
                  <a:gd name="T0" fmla="*/ 1 w 33"/>
                  <a:gd name="T1" fmla="*/ 1 h 32"/>
                  <a:gd name="T2" fmla="*/ 1 w 33"/>
                  <a:gd name="T3" fmla="*/ 1 h 32"/>
                  <a:gd name="T4" fmla="*/ 1 w 33"/>
                  <a:gd name="T5" fmla="*/ 1 h 32"/>
                  <a:gd name="T6" fmla="*/ 1 w 33"/>
                  <a:gd name="T7" fmla="*/ 1 h 32"/>
                  <a:gd name="T8" fmla="*/ 1 w 33"/>
                  <a:gd name="T9" fmla="*/ 0 h 32"/>
                  <a:gd name="T10" fmla="*/ 1 w 33"/>
                  <a:gd name="T11" fmla="*/ 0 h 32"/>
                  <a:gd name="T12" fmla="*/ 1 w 33"/>
                  <a:gd name="T13" fmla="*/ 1 h 32"/>
                  <a:gd name="T14" fmla="*/ 1 w 33"/>
                  <a:gd name="T15" fmla="*/ 1 h 32"/>
                  <a:gd name="T16" fmla="*/ 0 w 33"/>
                  <a:gd name="T17" fmla="*/ 1 h 32"/>
                  <a:gd name="T18" fmla="*/ 0 w 33"/>
                  <a:gd name="T19" fmla="*/ 1 h 32"/>
                  <a:gd name="T20" fmla="*/ 1 w 33"/>
                  <a:gd name="T21" fmla="*/ 1 h 32"/>
                  <a:gd name="T22" fmla="*/ 1 w 33"/>
                  <a:gd name="T23" fmla="*/ 1 h 32"/>
                  <a:gd name="T24" fmla="*/ 1 w 33"/>
                  <a:gd name="T25" fmla="*/ 1 h 32"/>
                  <a:gd name="T26" fmla="*/ 1 w 33"/>
                  <a:gd name="T27" fmla="*/ 1 h 32"/>
                  <a:gd name="T28" fmla="*/ 1 w 33"/>
                  <a:gd name="T29" fmla="*/ 1 h 32"/>
                  <a:gd name="T30" fmla="*/ 1 w 33"/>
                  <a:gd name="T31" fmla="*/ 1 h 32"/>
                  <a:gd name="T32" fmla="*/ 1 w 33"/>
                  <a:gd name="T33" fmla="*/ 1 h 3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3" h="32">
                    <a:moveTo>
                      <a:pt x="33" y="20"/>
                    </a:moveTo>
                    <a:lnTo>
                      <a:pt x="33" y="14"/>
                    </a:lnTo>
                    <a:lnTo>
                      <a:pt x="31" y="8"/>
                    </a:lnTo>
                    <a:lnTo>
                      <a:pt x="26" y="4"/>
                    </a:lnTo>
                    <a:lnTo>
                      <a:pt x="20" y="0"/>
                    </a:lnTo>
                    <a:lnTo>
                      <a:pt x="14" y="0"/>
                    </a:lnTo>
                    <a:lnTo>
                      <a:pt x="8" y="1"/>
                    </a:lnTo>
                    <a:lnTo>
                      <a:pt x="3" y="6"/>
                    </a:lnTo>
                    <a:lnTo>
                      <a:pt x="0" y="12"/>
                    </a:lnTo>
                    <a:lnTo>
                      <a:pt x="0" y="19"/>
                    </a:lnTo>
                    <a:lnTo>
                      <a:pt x="2" y="24"/>
                    </a:lnTo>
                    <a:lnTo>
                      <a:pt x="7" y="29"/>
                    </a:lnTo>
                    <a:lnTo>
                      <a:pt x="12" y="32"/>
                    </a:lnTo>
                    <a:lnTo>
                      <a:pt x="19" y="32"/>
                    </a:lnTo>
                    <a:lnTo>
                      <a:pt x="25" y="30"/>
                    </a:lnTo>
                    <a:lnTo>
                      <a:pt x="30" y="26"/>
                    </a:lnTo>
                    <a:lnTo>
                      <a:pt x="33" y="20"/>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42" name="Freeform 78"/>
              <p:cNvSpPr/>
              <p:nvPr/>
            </p:nvSpPr>
            <p:spPr bwMode="auto">
              <a:xfrm>
                <a:off x="3768" y="4216"/>
                <a:ext cx="17" cy="16"/>
              </a:xfrm>
              <a:custGeom>
                <a:avLst/>
                <a:gdLst>
                  <a:gd name="T0" fmla="*/ 1 w 32"/>
                  <a:gd name="T1" fmla="*/ 0 h 33"/>
                  <a:gd name="T2" fmla="*/ 1 w 32"/>
                  <a:gd name="T3" fmla="*/ 0 h 33"/>
                  <a:gd name="T4" fmla="*/ 1 w 32"/>
                  <a:gd name="T5" fmla="*/ 0 h 33"/>
                  <a:gd name="T6" fmla="*/ 1 w 32"/>
                  <a:gd name="T7" fmla="*/ 0 h 33"/>
                  <a:gd name="T8" fmla="*/ 1 w 32"/>
                  <a:gd name="T9" fmla="*/ 0 h 33"/>
                  <a:gd name="T10" fmla="*/ 1 w 32"/>
                  <a:gd name="T11" fmla="*/ 0 h 33"/>
                  <a:gd name="T12" fmla="*/ 1 w 32"/>
                  <a:gd name="T13" fmla="*/ 0 h 33"/>
                  <a:gd name="T14" fmla="*/ 1 w 32"/>
                  <a:gd name="T15" fmla="*/ 0 h 33"/>
                  <a:gd name="T16" fmla="*/ 0 w 32"/>
                  <a:gd name="T17" fmla="*/ 0 h 33"/>
                  <a:gd name="T18" fmla="*/ 0 w 32"/>
                  <a:gd name="T19" fmla="*/ 0 h 33"/>
                  <a:gd name="T20" fmla="*/ 1 w 32"/>
                  <a:gd name="T21" fmla="*/ 0 h 33"/>
                  <a:gd name="T22" fmla="*/ 1 w 32"/>
                  <a:gd name="T23" fmla="*/ 0 h 33"/>
                  <a:gd name="T24" fmla="*/ 1 w 32"/>
                  <a:gd name="T25" fmla="*/ 0 h 33"/>
                  <a:gd name="T26" fmla="*/ 1 w 32"/>
                  <a:gd name="T27" fmla="*/ 0 h 33"/>
                  <a:gd name="T28" fmla="*/ 1 w 32"/>
                  <a:gd name="T29" fmla="*/ 0 h 33"/>
                  <a:gd name="T30" fmla="*/ 1 w 32"/>
                  <a:gd name="T31" fmla="*/ 0 h 33"/>
                  <a:gd name="T32" fmla="*/ 1 w 32"/>
                  <a:gd name="T33" fmla="*/ 0 h 3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2" h="33">
                    <a:moveTo>
                      <a:pt x="32" y="21"/>
                    </a:moveTo>
                    <a:lnTo>
                      <a:pt x="32" y="14"/>
                    </a:lnTo>
                    <a:lnTo>
                      <a:pt x="31" y="9"/>
                    </a:lnTo>
                    <a:lnTo>
                      <a:pt x="26" y="4"/>
                    </a:lnTo>
                    <a:lnTo>
                      <a:pt x="21" y="0"/>
                    </a:lnTo>
                    <a:lnTo>
                      <a:pt x="14" y="0"/>
                    </a:lnTo>
                    <a:lnTo>
                      <a:pt x="8" y="3"/>
                    </a:lnTo>
                    <a:lnTo>
                      <a:pt x="3" y="7"/>
                    </a:lnTo>
                    <a:lnTo>
                      <a:pt x="0" y="13"/>
                    </a:lnTo>
                    <a:lnTo>
                      <a:pt x="0" y="20"/>
                    </a:lnTo>
                    <a:lnTo>
                      <a:pt x="2" y="26"/>
                    </a:lnTo>
                    <a:lnTo>
                      <a:pt x="7" y="30"/>
                    </a:lnTo>
                    <a:lnTo>
                      <a:pt x="13" y="33"/>
                    </a:lnTo>
                    <a:lnTo>
                      <a:pt x="18" y="33"/>
                    </a:lnTo>
                    <a:lnTo>
                      <a:pt x="24" y="32"/>
                    </a:lnTo>
                    <a:lnTo>
                      <a:pt x="29" y="27"/>
                    </a:lnTo>
                    <a:lnTo>
                      <a:pt x="32" y="21"/>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43" name="Freeform 79"/>
              <p:cNvSpPr/>
              <p:nvPr/>
            </p:nvSpPr>
            <p:spPr bwMode="auto">
              <a:xfrm>
                <a:off x="3774" y="4175"/>
                <a:ext cx="16" cy="17"/>
              </a:xfrm>
              <a:custGeom>
                <a:avLst/>
                <a:gdLst>
                  <a:gd name="T0" fmla="*/ 0 w 33"/>
                  <a:gd name="T1" fmla="*/ 1 h 33"/>
                  <a:gd name="T2" fmla="*/ 0 w 33"/>
                  <a:gd name="T3" fmla="*/ 1 h 33"/>
                  <a:gd name="T4" fmla="*/ 0 w 33"/>
                  <a:gd name="T5" fmla="*/ 1 h 33"/>
                  <a:gd name="T6" fmla="*/ 0 w 33"/>
                  <a:gd name="T7" fmla="*/ 1 h 33"/>
                  <a:gd name="T8" fmla="*/ 0 w 33"/>
                  <a:gd name="T9" fmla="*/ 0 h 33"/>
                  <a:gd name="T10" fmla="*/ 0 w 33"/>
                  <a:gd name="T11" fmla="*/ 0 h 33"/>
                  <a:gd name="T12" fmla="*/ 0 w 33"/>
                  <a:gd name="T13" fmla="*/ 1 h 33"/>
                  <a:gd name="T14" fmla="*/ 0 w 33"/>
                  <a:gd name="T15" fmla="*/ 1 h 33"/>
                  <a:gd name="T16" fmla="*/ 0 w 33"/>
                  <a:gd name="T17" fmla="*/ 1 h 33"/>
                  <a:gd name="T18" fmla="*/ 0 w 33"/>
                  <a:gd name="T19" fmla="*/ 1 h 33"/>
                  <a:gd name="T20" fmla="*/ 0 w 33"/>
                  <a:gd name="T21" fmla="*/ 1 h 33"/>
                  <a:gd name="T22" fmla="*/ 0 w 33"/>
                  <a:gd name="T23" fmla="*/ 1 h 33"/>
                  <a:gd name="T24" fmla="*/ 0 w 33"/>
                  <a:gd name="T25" fmla="*/ 1 h 33"/>
                  <a:gd name="T26" fmla="*/ 0 w 33"/>
                  <a:gd name="T27" fmla="*/ 1 h 33"/>
                  <a:gd name="T28" fmla="*/ 0 w 33"/>
                  <a:gd name="T29" fmla="*/ 1 h 33"/>
                  <a:gd name="T30" fmla="*/ 0 w 33"/>
                  <a:gd name="T31" fmla="*/ 1 h 33"/>
                  <a:gd name="T32" fmla="*/ 0 w 33"/>
                  <a:gd name="T33" fmla="*/ 1 h 3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3" h="33">
                    <a:moveTo>
                      <a:pt x="33" y="21"/>
                    </a:moveTo>
                    <a:lnTo>
                      <a:pt x="33" y="14"/>
                    </a:lnTo>
                    <a:lnTo>
                      <a:pt x="30" y="8"/>
                    </a:lnTo>
                    <a:lnTo>
                      <a:pt x="27" y="3"/>
                    </a:lnTo>
                    <a:lnTo>
                      <a:pt x="21" y="0"/>
                    </a:lnTo>
                    <a:lnTo>
                      <a:pt x="14" y="0"/>
                    </a:lnTo>
                    <a:lnTo>
                      <a:pt x="8" y="2"/>
                    </a:lnTo>
                    <a:lnTo>
                      <a:pt x="4" y="7"/>
                    </a:lnTo>
                    <a:lnTo>
                      <a:pt x="0" y="12"/>
                    </a:lnTo>
                    <a:lnTo>
                      <a:pt x="0" y="19"/>
                    </a:lnTo>
                    <a:lnTo>
                      <a:pt x="3" y="25"/>
                    </a:lnTo>
                    <a:lnTo>
                      <a:pt x="6" y="30"/>
                    </a:lnTo>
                    <a:lnTo>
                      <a:pt x="12" y="33"/>
                    </a:lnTo>
                    <a:lnTo>
                      <a:pt x="19" y="33"/>
                    </a:lnTo>
                    <a:lnTo>
                      <a:pt x="25" y="31"/>
                    </a:lnTo>
                    <a:lnTo>
                      <a:pt x="29" y="26"/>
                    </a:lnTo>
                    <a:lnTo>
                      <a:pt x="33" y="21"/>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44" name="Freeform 80"/>
              <p:cNvSpPr/>
              <p:nvPr/>
            </p:nvSpPr>
            <p:spPr bwMode="auto">
              <a:xfrm>
                <a:off x="3789" y="4136"/>
                <a:ext cx="16" cy="17"/>
              </a:xfrm>
              <a:custGeom>
                <a:avLst/>
                <a:gdLst>
                  <a:gd name="T0" fmla="*/ 1 w 32"/>
                  <a:gd name="T1" fmla="*/ 1 h 34"/>
                  <a:gd name="T2" fmla="*/ 1 w 32"/>
                  <a:gd name="T3" fmla="*/ 1 h 34"/>
                  <a:gd name="T4" fmla="*/ 1 w 32"/>
                  <a:gd name="T5" fmla="*/ 1 h 34"/>
                  <a:gd name="T6" fmla="*/ 1 w 32"/>
                  <a:gd name="T7" fmla="*/ 1 h 34"/>
                  <a:gd name="T8" fmla="*/ 1 w 32"/>
                  <a:gd name="T9" fmla="*/ 0 h 34"/>
                  <a:gd name="T10" fmla="*/ 1 w 32"/>
                  <a:gd name="T11" fmla="*/ 0 h 34"/>
                  <a:gd name="T12" fmla="*/ 1 w 32"/>
                  <a:gd name="T13" fmla="*/ 1 h 34"/>
                  <a:gd name="T14" fmla="*/ 1 w 32"/>
                  <a:gd name="T15" fmla="*/ 1 h 34"/>
                  <a:gd name="T16" fmla="*/ 0 w 32"/>
                  <a:gd name="T17" fmla="*/ 1 h 34"/>
                  <a:gd name="T18" fmla="*/ 0 w 32"/>
                  <a:gd name="T19" fmla="*/ 1 h 34"/>
                  <a:gd name="T20" fmla="*/ 1 w 32"/>
                  <a:gd name="T21" fmla="*/ 1 h 34"/>
                  <a:gd name="T22" fmla="*/ 1 w 32"/>
                  <a:gd name="T23" fmla="*/ 1 h 34"/>
                  <a:gd name="T24" fmla="*/ 1 w 32"/>
                  <a:gd name="T25" fmla="*/ 1 h 34"/>
                  <a:gd name="T26" fmla="*/ 1 w 32"/>
                  <a:gd name="T27" fmla="*/ 1 h 34"/>
                  <a:gd name="T28" fmla="*/ 1 w 32"/>
                  <a:gd name="T29" fmla="*/ 1 h 34"/>
                  <a:gd name="T30" fmla="*/ 1 w 32"/>
                  <a:gd name="T31" fmla="*/ 1 h 34"/>
                  <a:gd name="T32" fmla="*/ 1 w 32"/>
                  <a:gd name="T33" fmla="*/ 1 h 34"/>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2" h="34">
                    <a:moveTo>
                      <a:pt x="32" y="21"/>
                    </a:moveTo>
                    <a:lnTo>
                      <a:pt x="32" y="14"/>
                    </a:lnTo>
                    <a:lnTo>
                      <a:pt x="31" y="8"/>
                    </a:lnTo>
                    <a:lnTo>
                      <a:pt x="27" y="4"/>
                    </a:lnTo>
                    <a:lnTo>
                      <a:pt x="21" y="0"/>
                    </a:lnTo>
                    <a:lnTo>
                      <a:pt x="14" y="0"/>
                    </a:lnTo>
                    <a:lnTo>
                      <a:pt x="8" y="3"/>
                    </a:lnTo>
                    <a:lnTo>
                      <a:pt x="4" y="7"/>
                    </a:lnTo>
                    <a:lnTo>
                      <a:pt x="0" y="13"/>
                    </a:lnTo>
                    <a:lnTo>
                      <a:pt x="0" y="20"/>
                    </a:lnTo>
                    <a:lnTo>
                      <a:pt x="2" y="26"/>
                    </a:lnTo>
                    <a:lnTo>
                      <a:pt x="7" y="30"/>
                    </a:lnTo>
                    <a:lnTo>
                      <a:pt x="13" y="34"/>
                    </a:lnTo>
                    <a:lnTo>
                      <a:pt x="20" y="34"/>
                    </a:lnTo>
                    <a:lnTo>
                      <a:pt x="25" y="32"/>
                    </a:lnTo>
                    <a:lnTo>
                      <a:pt x="30" y="27"/>
                    </a:lnTo>
                    <a:lnTo>
                      <a:pt x="32" y="21"/>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45" name="Freeform 81"/>
              <p:cNvSpPr/>
              <p:nvPr/>
            </p:nvSpPr>
            <p:spPr bwMode="auto">
              <a:xfrm>
                <a:off x="3842" y="4235"/>
                <a:ext cx="17" cy="16"/>
              </a:xfrm>
              <a:custGeom>
                <a:avLst/>
                <a:gdLst>
                  <a:gd name="T0" fmla="*/ 1 w 34"/>
                  <a:gd name="T1" fmla="*/ 1 h 32"/>
                  <a:gd name="T2" fmla="*/ 1 w 34"/>
                  <a:gd name="T3" fmla="*/ 1 h 32"/>
                  <a:gd name="T4" fmla="*/ 1 w 34"/>
                  <a:gd name="T5" fmla="*/ 1 h 32"/>
                  <a:gd name="T6" fmla="*/ 1 w 34"/>
                  <a:gd name="T7" fmla="*/ 1 h 32"/>
                  <a:gd name="T8" fmla="*/ 1 w 34"/>
                  <a:gd name="T9" fmla="*/ 0 h 32"/>
                  <a:gd name="T10" fmla="*/ 1 w 34"/>
                  <a:gd name="T11" fmla="*/ 0 h 32"/>
                  <a:gd name="T12" fmla="*/ 1 w 34"/>
                  <a:gd name="T13" fmla="*/ 1 h 32"/>
                  <a:gd name="T14" fmla="*/ 1 w 34"/>
                  <a:gd name="T15" fmla="*/ 1 h 32"/>
                  <a:gd name="T16" fmla="*/ 0 w 34"/>
                  <a:gd name="T17" fmla="*/ 1 h 32"/>
                  <a:gd name="T18" fmla="*/ 0 w 34"/>
                  <a:gd name="T19" fmla="*/ 1 h 32"/>
                  <a:gd name="T20" fmla="*/ 1 w 34"/>
                  <a:gd name="T21" fmla="*/ 1 h 32"/>
                  <a:gd name="T22" fmla="*/ 1 w 34"/>
                  <a:gd name="T23" fmla="*/ 1 h 32"/>
                  <a:gd name="T24" fmla="*/ 1 w 34"/>
                  <a:gd name="T25" fmla="*/ 1 h 32"/>
                  <a:gd name="T26" fmla="*/ 1 w 34"/>
                  <a:gd name="T27" fmla="*/ 1 h 32"/>
                  <a:gd name="T28" fmla="*/ 1 w 34"/>
                  <a:gd name="T29" fmla="*/ 1 h 32"/>
                  <a:gd name="T30" fmla="*/ 1 w 34"/>
                  <a:gd name="T31" fmla="*/ 1 h 32"/>
                  <a:gd name="T32" fmla="*/ 1 w 34"/>
                  <a:gd name="T33" fmla="*/ 1 h 3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4" h="32">
                    <a:moveTo>
                      <a:pt x="34" y="20"/>
                    </a:moveTo>
                    <a:lnTo>
                      <a:pt x="34" y="14"/>
                    </a:lnTo>
                    <a:lnTo>
                      <a:pt x="31" y="8"/>
                    </a:lnTo>
                    <a:lnTo>
                      <a:pt x="27" y="3"/>
                    </a:lnTo>
                    <a:lnTo>
                      <a:pt x="21" y="0"/>
                    </a:lnTo>
                    <a:lnTo>
                      <a:pt x="14" y="0"/>
                    </a:lnTo>
                    <a:lnTo>
                      <a:pt x="8" y="2"/>
                    </a:lnTo>
                    <a:lnTo>
                      <a:pt x="4" y="7"/>
                    </a:lnTo>
                    <a:lnTo>
                      <a:pt x="0" y="12"/>
                    </a:lnTo>
                    <a:lnTo>
                      <a:pt x="0" y="18"/>
                    </a:lnTo>
                    <a:lnTo>
                      <a:pt x="3" y="24"/>
                    </a:lnTo>
                    <a:lnTo>
                      <a:pt x="7" y="29"/>
                    </a:lnTo>
                    <a:lnTo>
                      <a:pt x="13" y="32"/>
                    </a:lnTo>
                    <a:lnTo>
                      <a:pt x="20" y="32"/>
                    </a:lnTo>
                    <a:lnTo>
                      <a:pt x="26" y="31"/>
                    </a:lnTo>
                    <a:lnTo>
                      <a:pt x="30" y="26"/>
                    </a:lnTo>
                    <a:lnTo>
                      <a:pt x="34" y="20"/>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46" name="Freeform 82"/>
              <p:cNvSpPr/>
              <p:nvPr/>
            </p:nvSpPr>
            <p:spPr bwMode="auto">
              <a:xfrm>
                <a:off x="3857" y="4201"/>
                <a:ext cx="16" cy="16"/>
              </a:xfrm>
              <a:custGeom>
                <a:avLst/>
                <a:gdLst>
                  <a:gd name="T0" fmla="*/ 1 w 32"/>
                  <a:gd name="T1" fmla="*/ 1 h 32"/>
                  <a:gd name="T2" fmla="*/ 1 w 32"/>
                  <a:gd name="T3" fmla="*/ 1 h 32"/>
                  <a:gd name="T4" fmla="*/ 1 w 32"/>
                  <a:gd name="T5" fmla="*/ 1 h 32"/>
                  <a:gd name="T6" fmla="*/ 1 w 32"/>
                  <a:gd name="T7" fmla="*/ 1 h 32"/>
                  <a:gd name="T8" fmla="*/ 1 w 32"/>
                  <a:gd name="T9" fmla="*/ 0 h 32"/>
                  <a:gd name="T10" fmla="*/ 1 w 32"/>
                  <a:gd name="T11" fmla="*/ 0 h 32"/>
                  <a:gd name="T12" fmla="*/ 1 w 32"/>
                  <a:gd name="T13" fmla="*/ 1 h 32"/>
                  <a:gd name="T14" fmla="*/ 1 w 32"/>
                  <a:gd name="T15" fmla="*/ 1 h 32"/>
                  <a:gd name="T16" fmla="*/ 0 w 32"/>
                  <a:gd name="T17" fmla="*/ 1 h 32"/>
                  <a:gd name="T18" fmla="*/ 0 w 32"/>
                  <a:gd name="T19" fmla="*/ 1 h 32"/>
                  <a:gd name="T20" fmla="*/ 1 w 32"/>
                  <a:gd name="T21" fmla="*/ 1 h 32"/>
                  <a:gd name="T22" fmla="*/ 1 w 32"/>
                  <a:gd name="T23" fmla="*/ 1 h 32"/>
                  <a:gd name="T24" fmla="*/ 1 w 32"/>
                  <a:gd name="T25" fmla="*/ 1 h 32"/>
                  <a:gd name="T26" fmla="*/ 1 w 32"/>
                  <a:gd name="T27" fmla="*/ 1 h 32"/>
                  <a:gd name="T28" fmla="*/ 1 w 32"/>
                  <a:gd name="T29" fmla="*/ 1 h 32"/>
                  <a:gd name="T30" fmla="*/ 1 w 32"/>
                  <a:gd name="T31" fmla="*/ 1 h 32"/>
                  <a:gd name="T32" fmla="*/ 1 w 32"/>
                  <a:gd name="T33" fmla="*/ 1 h 3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2" h="32">
                    <a:moveTo>
                      <a:pt x="32" y="20"/>
                    </a:moveTo>
                    <a:lnTo>
                      <a:pt x="32" y="14"/>
                    </a:lnTo>
                    <a:lnTo>
                      <a:pt x="30" y="8"/>
                    </a:lnTo>
                    <a:lnTo>
                      <a:pt x="27" y="3"/>
                    </a:lnTo>
                    <a:lnTo>
                      <a:pt x="21" y="0"/>
                    </a:lnTo>
                    <a:lnTo>
                      <a:pt x="14" y="0"/>
                    </a:lnTo>
                    <a:lnTo>
                      <a:pt x="8" y="2"/>
                    </a:lnTo>
                    <a:lnTo>
                      <a:pt x="4" y="7"/>
                    </a:lnTo>
                    <a:lnTo>
                      <a:pt x="0" y="12"/>
                    </a:lnTo>
                    <a:lnTo>
                      <a:pt x="0" y="18"/>
                    </a:lnTo>
                    <a:lnTo>
                      <a:pt x="2" y="24"/>
                    </a:lnTo>
                    <a:lnTo>
                      <a:pt x="6" y="28"/>
                    </a:lnTo>
                    <a:lnTo>
                      <a:pt x="12" y="32"/>
                    </a:lnTo>
                    <a:lnTo>
                      <a:pt x="18" y="32"/>
                    </a:lnTo>
                    <a:lnTo>
                      <a:pt x="24" y="31"/>
                    </a:lnTo>
                    <a:lnTo>
                      <a:pt x="29" y="26"/>
                    </a:lnTo>
                    <a:lnTo>
                      <a:pt x="32" y="20"/>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47" name="Freeform 83"/>
              <p:cNvSpPr/>
              <p:nvPr/>
            </p:nvSpPr>
            <p:spPr bwMode="auto">
              <a:xfrm>
                <a:off x="3861" y="4164"/>
                <a:ext cx="16" cy="17"/>
              </a:xfrm>
              <a:custGeom>
                <a:avLst/>
                <a:gdLst>
                  <a:gd name="T0" fmla="*/ 1 w 32"/>
                  <a:gd name="T1" fmla="*/ 1 h 33"/>
                  <a:gd name="T2" fmla="*/ 1 w 32"/>
                  <a:gd name="T3" fmla="*/ 1 h 33"/>
                  <a:gd name="T4" fmla="*/ 1 w 32"/>
                  <a:gd name="T5" fmla="*/ 1 h 33"/>
                  <a:gd name="T6" fmla="*/ 1 w 32"/>
                  <a:gd name="T7" fmla="*/ 1 h 33"/>
                  <a:gd name="T8" fmla="*/ 1 w 32"/>
                  <a:gd name="T9" fmla="*/ 0 h 33"/>
                  <a:gd name="T10" fmla="*/ 1 w 32"/>
                  <a:gd name="T11" fmla="*/ 0 h 33"/>
                  <a:gd name="T12" fmla="*/ 1 w 32"/>
                  <a:gd name="T13" fmla="*/ 1 h 33"/>
                  <a:gd name="T14" fmla="*/ 1 w 32"/>
                  <a:gd name="T15" fmla="*/ 1 h 33"/>
                  <a:gd name="T16" fmla="*/ 0 w 32"/>
                  <a:gd name="T17" fmla="*/ 1 h 33"/>
                  <a:gd name="T18" fmla="*/ 0 w 32"/>
                  <a:gd name="T19" fmla="*/ 1 h 33"/>
                  <a:gd name="T20" fmla="*/ 1 w 32"/>
                  <a:gd name="T21" fmla="*/ 1 h 33"/>
                  <a:gd name="T22" fmla="*/ 1 w 32"/>
                  <a:gd name="T23" fmla="*/ 1 h 33"/>
                  <a:gd name="T24" fmla="*/ 1 w 32"/>
                  <a:gd name="T25" fmla="*/ 1 h 33"/>
                  <a:gd name="T26" fmla="*/ 1 w 32"/>
                  <a:gd name="T27" fmla="*/ 1 h 33"/>
                  <a:gd name="T28" fmla="*/ 1 w 32"/>
                  <a:gd name="T29" fmla="*/ 1 h 33"/>
                  <a:gd name="T30" fmla="*/ 1 w 32"/>
                  <a:gd name="T31" fmla="*/ 1 h 33"/>
                  <a:gd name="T32" fmla="*/ 1 w 32"/>
                  <a:gd name="T33" fmla="*/ 1 h 3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2" h="33">
                    <a:moveTo>
                      <a:pt x="32" y="21"/>
                    </a:moveTo>
                    <a:lnTo>
                      <a:pt x="32" y="14"/>
                    </a:lnTo>
                    <a:lnTo>
                      <a:pt x="30" y="8"/>
                    </a:lnTo>
                    <a:lnTo>
                      <a:pt x="27" y="3"/>
                    </a:lnTo>
                    <a:lnTo>
                      <a:pt x="21" y="0"/>
                    </a:lnTo>
                    <a:lnTo>
                      <a:pt x="14" y="0"/>
                    </a:lnTo>
                    <a:lnTo>
                      <a:pt x="8" y="2"/>
                    </a:lnTo>
                    <a:lnTo>
                      <a:pt x="4" y="7"/>
                    </a:lnTo>
                    <a:lnTo>
                      <a:pt x="0" y="13"/>
                    </a:lnTo>
                    <a:lnTo>
                      <a:pt x="0" y="19"/>
                    </a:lnTo>
                    <a:lnTo>
                      <a:pt x="2" y="25"/>
                    </a:lnTo>
                    <a:lnTo>
                      <a:pt x="6" y="30"/>
                    </a:lnTo>
                    <a:lnTo>
                      <a:pt x="12" y="33"/>
                    </a:lnTo>
                    <a:lnTo>
                      <a:pt x="19" y="33"/>
                    </a:lnTo>
                    <a:lnTo>
                      <a:pt x="24" y="31"/>
                    </a:lnTo>
                    <a:lnTo>
                      <a:pt x="29" y="26"/>
                    </a:lnTo>
                    <a:lnTo>
                      <a:pt x="32" y="21"/>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48" name="Freeform 84"/>
              <p:cNvSpPr/>
              <p:nvPr/>
            </p:nvSpPr>
            <p:spPr bwMode="auto">
              <a:xfrm>
                <a:off x="4066" y="4265"/>
                <a:ext cx="40" cy="40"/>
              </a:xfrm>
              <a:custGeom>
                <a:avLst/>
                <a:gdLst>
                  <a:gd name="T0" fmla="*/ 1 w 80"/>
                  <a:gd name="T1" fmla="*/ 0 h 80"/>
                  <a:gd name="T2" fmla="*/ 1 w 80"/>
                  <a:gd name="T3" fmla="*/ 0 h 80"/>
                  <a:gd name="T4" fmla="*/ 1 w 80"/>
                  <a:gd name="T5" fmla="*/ 1 h 80"/>
                  <a:gd name="T6" fmla="*/ 1 w 80"/>
                  <a:gd name="T7" fmla="*/ 1 h 80"/>
                  <a:gd name="T8" fmla="*/ 1 w 80"/>
                  <a:gd name="T9" fmla="*/ 1 h 80"/>
                  <a:gd name="T10" fmla="*/ 1 w 80"/>
                  <a:gd name="T11" fmla="*/ 1 h 80"/>
                  <a:gd name="T12" fmla="*/ 1 w 80"/>
                  <a:gd name="T13" fmla="*/ 1 h 80"/>
                  <a:gd name="T14" fmla="*/ 1 w 80"/>
                  <a:gd name="T15" fmla="*/ 1 h 80"/>
                  <a:gd name="T16" fmla="*/ 0 w 80"/>
                  <a:gd name="T17" fmla="*/ 1 h 80"/>
                  <a:gd name="T18" fmla="*/ 0 w 80"/>
                  <a:gd name="T19" fmla="*/ 1 h 80"/>
                  <a:gd name="T20" fmla="*/ 0 w 80"/>
                  <a:gd name="T21" fmla="*/ 1 h 80"/>
                  <a:gd name="T22" fmla="*/ 1 w 80"/>
                  <a:gd name="T23" fmla="*/ 1 h 80"/>
                  <a:gd name="T24" fmla="*/ 1 w 80"/>
                  <a:gd name="T25" fmla="*/ 1 h 80"/>
                  <a:gd name="T26" fmla="*/ 1 w 80"/>
                  <a:gd name="T27" fmla="*/ 1 h 80"/>
                  <a:gd name="T28" fmla="*/ 1 w 80"/>
                  <a:gd name="T29" fmla="*/ 1 h 80"/>
                  <a:gd name="T30" fmla="*/ 1 w 80"/>
                  <a:gd name="T31" fmla="*/ 1 h 80"/>
                  <a:gd name="T32" fmla="*/ 1 w 80"/>
                  <a:gd name="T33" fmla="*/ 1 h 80"/>
                  <a:gd name="T34" fmla="*/ 1 w 80"/>
                  <a:gd name="T35" fmla="*/ 1 h 80"/>
                  <a:gd name="T36" fmla="*/ 1 w 80"/>
                  <a:gd name="T37" fmla="*/ 1 h 80"/>
                  <a:gd name="T38" fmla="*/ 1 w 80"/>
                  <a:gd name="T39" fmla="*/ 1 h 80"/>
                  <a:gd name="T40" fmla="*/ 1 w 80"/>
                  <a:gd name="T41" fmla="*/ 1 h 80"/>
                  <a:gd name="T42" fmla="*/ 1 w 80"/>
                  <a:gd name="T43" fmla="*/ 1 h 80"/>
                  <a:gd name="T44" fmla="*/ 1 w 80"/>
                  <a:gd name="T45" fmla="*/ 1 h 80"/>
                  <a:gd name="T46" fmla="*/ 1 w 80"/>
                  <a:gd name="T47" fmla="*/ 1 h 80"/>
                  <a:gd name="T48" fmla="*/ 1 w 80"/>
                  <a:gd name="T49" fmla="*/ 1 h 80"/>
                  <a:gd name="T50" fmla="*/ 1 w 80"/>
                  <a:gd name="T51" fmla="*/ 1 h 80"/>
                  <a:gd name="T52" fmla="*/ 1 w 80"/>
                  <a:gd name="T53" fmla="*/ 1 h 80"/>
                  <a:gd name="T54" fmla="*/ 1 w 80"/>
                  <a:gd name="T55" fmla="*/ 1 h 80"/>
                  <a:gd name="T56" fmla="*/ 1 w 80"/>
                  <a:gd name="T57" fmla="*/ 1 h 80"/>
                  <a:gd name="T58" fmla="*/ 1 w 80"/>
                  <a:gd name="T59" fmla="*/ 1 h 80"/>
                  <a:gd name="T60" fmla="*/ 1 w 80"/>
                  <a:gd name="T61" fmla="*/ 1 h 80"/>
                  <a:gd name="T62" fmla="*/ 1 w 80"/>
                  <a:gd name="T63" fmla="*/ 1 h 80"/>
                  <a:gd name="T64" fmla="*/ 1 w 80"/>
                  <a:gd name="T65" fmla="*/ 0 h 80"/>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80" h="80">
                    <a:moveTo>
                      <a:pt x="46" y="0"/>
                    </a:moveTo>
                    <a:lnTo>
                      <a:pt x="38" y="0"/>
                    </a:lnTo>
                    <a:lnTo>
                      <a:pt x="30" y="2"/>
                    </a:lnTo>
                    <a:lnTo>
                      <a:pt x="23" y="4"/>
                    </a:lnTo>
                    <a:lnTo>
                      <a:pt x="16" y="7"/>
                    </a:lnTo>
                    <a:lnTo>
                      <a:pt x="11" y="12"/>
                    </a:lnTo>
                    <a:lnTo>
                      <a:pt x="6" y="19"/>
                    </a:lnTo>
                    <a:lnTo>
                      <a:pt x="3" y="26"/>
                    </a:lnTo>
                    <a:lnTo>
                      <a:pt x="0" y="33"/>
                    </a:lnTo>
                    <a:lnTo>
                      <a:pt x="0" y="41"/>
                    </a:lnTo>
                    <a:lnTo>
                      <a:pt x="0" y="49"/>
                    </a:lnTo>
                    <a:lnTo>
                      <a:pt x="4" y="56"/>
                    </a:lnTo>
                    <a:lnTo>
                      <a:pt x="7" y="63"/>
                    </a:lnTo>
                    <a:lnTo>
                      <a:pt x="12" y="69"/>
                    </a:lnTo>
                    <a:lnTo>
                      <a:pt x="18" y="74"/>
                    </a:lnTo>
                    <a:lnTo>
                      <a:pt x="24" y="78"/>
                    </a:lnTo>
                    <a:lnTo>
                      <a:pt x="32" y="80"/>
                    </a:lnTo>
                    <a:lnTo>
                      <a:pt x="41" y="80"/>
                    </a:lnTo>
                    <a:lnTo>
                      <a:pt x="49" y="79"/>
                    </a:lnTo>
                    <a:lnTo>
                      <a:pt x="56" y="77"/>
                    </a:lnTo>
                    <a:lnTo>
                      <a:pt x="62" y="73"/>
                    </a:lnTo>
                    <a:lnTo>
                      <a:pt x="68" y="67"/>
                    </a:lnTo>
                    <a:lnTo>
                      <a:pt x="73" y="62"/>
                    </a:lnTo>
                    <a:lnTo>
                      <a:pt x="76" y="55"/>
                    </a:lnTo>
                    <a:lnTo>
                      <a:pt x="79" y="47"/>
                    </a:lnTo>
                    <a:lnTo>
                      <a:pt x="80" y="39"/>
                    </a:lnTo>
                    <a:lnTo>
                      <a:pt x="79" y="30"/>
                    </a:lnTo>
                    <a:lnTo>
                      <a:pt x="76" y="24"/>
                    </a:lnTo>
                    <a:lnTo>
                      <a:pt x="73" y="17"/>
                    </a:lnTo>
                    <a:lnTo>
                      <a:pt x="67" y="11"/>
                    </a:lnTo>
                    <a:lnTo>
                      <a:pt x="61" y="6"/>
                    </a:lnTo>
                    <a:lnTo>
                      <a:pt x="54" y="3"/>
                    </a:lnTo>
                    <a:lnTo>
                      <a:pt x="46" y="0"/>
                    </a:lnTo>
                    <a:close/>
                  </a:path>
                </a:pathLst>
              </a:custGeom>
              <a:solidFill>
                <a:srgbClr val="EF66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49" name="Freeform 85"/>
              <p:cNvSpPr/>
              <p:nvPr/>
            </p:nvSpPr>
            <p:spPr bwMode="auto">
              <a:xfrm>
                <a:off x="4136" y="4223"/>
                <a:ext cx="40" cy="39"/>
              </a:xfrm>
              <a:custGeom>
                <a:avLst/>
                <a:gdLst>
                  <a:gd name="T0" fmla="*/ 1 w 79"/>
                  <a:gd name="T1" fmla="*/ 0 h 80"/>
                  <a:gd name="T2" fmla="*/ 1 w 79"/>
                  <a:gd name="T3" fmla="*/ 0 h 80"/>
                  <a:gd name="T4" fmla="*/ 1 w 79"/>
                  <a:gd name="T5" fmla="*/ 0 h 80"/>
                  <a:gd name="T6" fmla="*/ 1 w 79"/>
                  <a:gd name="T7" fmla="*/ 0 h 80"/>
                  <a:gd name="T8" fmla="*/ 1 w 79"/>
                  <a:gd name="T9" fmla="*/ 0 h 80"/>
                  <a:gd name="T10" fmla="*/ 1 w 79"/>
                  <a:gd name="T11" fmla="*/ 0 h 80"/>
                  <a:gd name="T12" fmla="*/ 1 w 79"/>
                  <a:gd name="T13" fmla="*/ 0 h 80"/>
                  <a:gd name="T14" fmla="*/ 1 w 79"/>
                  <a:gd name="T15" fmla="*/ 0 h 80"/>
                  <a:gd name="T16" fmla="*/ 0 w 79"/>
                  <a:gd name="T17" fmla="*/ 0 h 80"/>
                  <a:gd name="T18" fmla="*/ 0 w 79"/>
                  <a:gd name="T19" fmla="*/ 0 h 80"/>
                  <a:gd name="T20" fmla="*/ 1 w 79"/>
                  <a:gd name="T21" fmla="*/ 0 h 80"/>
                  <a:gd name="T22" fmla="*/ 1 w 79"/>
                  <a:gd name="T23" fmla="*/ 0 h 80"/>
                  <a:gd name="T24" fmla="*/ 1 w 79"/>
                  <a:gd name="T25" fmla="*/ 0 h 80"/>
                  <a:gd name="T26" fmla="*/ 1 w 79"/>
                  <a:gd name="T27" fmla="*/ 0 h 80"/>
                  <a:gd name="T28" fmla="*/ 1 w 79"/>
                  <a:gd name="T29" fmla="*/ 0 h 80"/>
                  <a:gd name="T30" fmla="*/ 1 w 79"/>
                  <a:gd name="T31" fmla="*/ 0 h 80"/>
                  <a:gd name="T32" fmla="*/ 1 w 79"/>
                  <a:gd name="T33" fmla="*/ 0 h 80"/>
                  <a:gd name="T34" fmla="*/ 1 w 79"/>
                  <a:gd name="T35" fmla="*/ 0 h 80"/>
                  <a:gd name="T36" fmla="*/ 1 w 79"/>
                  <a:gd name="T37" fmla="*/ 0 h 80"/>
                  <a:gd name="T38" fmla="*/ 1 w 79"/>
                  <a:gd name="T39" fmla="*/ 0 h 80"/>
                  <a:gd name="T40" fmla="*/ 1 w 79"/>
                  <a:gd name="T41" fmla="*/ 0 h 80"/>
                  <a:gd name="T42" fmla="*/ 1 w 79"/>
                  <a:gd name="T43" fmla="*/ 0 h 80"/>
                  <a:gd name="T44" fmla="*/ 1 w 79"/>
                  <a:gd name="T45" fmla="*/ 0 h 80"/>
                  <a:gd name="T46" fmla="*/ 1 w 79"/>
                  <a:gd name="T47" fmla="*/ 0 h 80"/>
                  <a:gd name="T48" fmla="*/ 1 w 79"/>
                  <a:gd name="T49" fmla="*/ 0 h 80"/>
                  <a:gd name="T50" fmla="*/ 1 w 79"/>
                  <a:gd name="T51" fmla="*/ 0 h 80"/>
                  <a:gd name="T52" fmla="*/ 1 w 79"/>
                  <a:gd name="T53" fmla="*/ 0 h 80"/>
                  <a:gd name="T54" fmla="*/ 1 w 79"/>
                  <a:gd name="T55" fmla="*/ 0 h 80"/>
                  <a:gd name="T56" fmla="*/ 1 w 79"/>
                  <a:gd name="T57" fmla="*/ 0 h 80"/>
                  <a:gd name="T58" fmla="*/ 1 w 79"/>
                  <a:gd name="T59" fmla="*/ 0 h 80"/>
                  <a:gd name="T60" fmla="*/ 1 w 79"/>
                  <a:gd name="T61" fmla="*/ 0 h 80"/>
                  <a:gd name="T62" fmla="*/ 1 w 79"/>
                  <a:gd name="T63" fmla="*/ 0 h 80"/>
                  <a:gd name="T64" fmla="*/ 1 w 79"/>
                  <a:gd name="T65" fmla="*/ 0 h 80"/>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79" h="80">
                    <a:moveTo>
                      <a:pt x="47" y="0"/>
                    </a:moveTo>
                    <a:lnTo>
                      <a:pt x="39" y="0"/>
                    </a:lnTo>
                    <a:lnTo>
                      <a:pt x="31" y="1"/>
                    </a:lnTo>
                    <a:lnTo>
                      <a:pt x="24" y="4"/>
                    </a:lnTo>
                    <a:lnTo>
                      <a:pt x="17" y="7"/>
                    </a:lnTo>
                    <a:lnTo>
                      <a:pt x="11" y="13"/>
                    </a:lnTo>
                    <a:lnTo>
                      <a:pt x="5" y="19"/>
                    </a:lnTo>
                    <a:lnTo>
                      <a:pt x="2" y="26"/>
                    </a:lnTo>
                    <a:lnTo>
                      <a:pt x="0" y="34"/>
                    </a:lnTo>
                    <a:lnTo>
                      <a:pt x="0" y="42"/>
                    </a:lnTo>
                    <a:lnTo>
                      <a:pt x="1" y="49"/>
                    </a:lnTo>
                    <a:lnTo>
                      <a:pt x="3" y="57"/>
                    </a:lnTo>
                    <a:lnTo>
                      <a:pt x="7" y="63"/>
                    </a:lnTo>
                    <a:lnTo>
                      <a:pt x="12" y="68"/>
                    </a:lnTo>
                    <a:lnTo>
                      <a:pt x="18" y="74"/>
                    </a:lnTo>
                    <a:lnTo>
                      <a:pt x="25" y="78"/>
                    </a:lnTo>
                    <a:lnTo>
                      <a:pt x="33" y="80"/>
                    </a:lnTo>
                    <a:lnTo>
                      <a:pt x="41" y="80"/>
                    </a:lnTo>
                    <a:lnTo>
                      <a:pt x="49" y="79"/>
                    </a:lnTo>
                    <a:lnTo>
                      <a:pt x="56" y="76"/>
                    </a:lnTo>
                    <a:lnTo>
                      <a:pt x="63" y="73"/>
                    </a:lnTo>
                    <a:lnTo>
                      <a:pt x="69" y="67"/>
                    </a:lnTo>
                    <a:lnTo>
                      <a:pt x="73" y="61"/>
                    </a:lnTo>
                    <a:lnTo>
                      <a:pt x="77" y="55"/>
                    </a:lnTo>
                    <a:lnTo>
                      <a:pt x="79" y="46"/>
                    </a:lnTo>
                    <a:lnTo>
                      <a:pt x="79" y="38"/>
                    </a:lnTo>
                    <a:lnTo>
                      <a:pt x="78" y="31"/>
                    </a:lnTo>
                    <a:lnTo>
                      <a:pt x="76" y="23"/>
                    </a:lnTo>
                    <a:lnTo>
                      <a:pt x="72" y="18"/>
                    </a:lnTo>
                    <a:lnTo>
                      <a:pt x="68" y="12"/>
                    </a:lnTo>
                    <a:lnTo>
                      <a:pt x="61" y="6"/>
                    </a:lnTo>
                    <a:lnTo>
                      <a:pt x="54" y="3"/>
                    </a:lnTo>
                    <a:lnTo>
                      <a:pt x="47" y="0"/>
                    </a:lnTo>
                    <a:close/>
                  </a:path>
                </a:pathLst>
              </a:custGeom>
              <a:solidFill>
                <a:srgbClr val="EF66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50" name="Freeform 86"/>
              <p:cNvSpPr/>
              <p:nvPr/>
            </p:nvSpPr>
            <p:spPr bwMode="auto">
              <a:xfrm>
                <a:off x="4059" y="4190"/>
                <a:ext cx="40" cy="40"/>
              </a:xfrm>
              <a:custGeom>
                <a:avLst/>
                <a:gdLst>
                  <a:gd name="T0" fmla="*/ 1 w 80"/>
                  <a:gd name="T1" fmla="*/ 0 h 78"/>
                  <a:gd name="T2" fmla="*/ 1 w 80"/>
                  <a:gd name="T3" fmla="*/ 0 h 78"/>
                  <a:gd name="T4" fmla="*/ 1 w 80"/>
                  <a:gd name="T5" fmla="*/ 0 h 78"/>
                  <a:gd name="T6" fmla="*/ 1 w 80"/>
                  <a:gd name="T7" fmla="*/ 1 h 78"/>
                  <a:gd name="T8" fmla="*/ 1 w 80"/>
                  <a:gd name="T9" fmla="*/ 1 h 78"/>
                  <a:gd name="T10" fmla="*/ 1 w 80"/>
                  <a:gd name="T11" fmla="*/ 1 h 78"/>
                  <a:gd name="T12" fmla="*/ 1 w 80"/>
                  <a:gd name="T13" fmla="*/ 1 h 78"/>
                  <a:gd name="T14" fmla="*/ 1 w 80"/>
                  <a:gd name="T15" fmla="*/ 1 h 78"/>
                  <a:gd name="T16" fmla="*/ 1 w 80"/>
                  <a:gd name="T17" fmla="*/ 1 h 78"/>
                  <a:gd name="T18" fmla="*/ 0 w 80"/>
                  <a:gd name="T19" fmla="*/ 1 h 78"/>
                  <a:gd name="T20" fmla="*/ 1 w 80"/>
                  <a:gd name="T21" fmla="*/ 1 h 78"/>
                  <a:gd name="T22" fmla="*/ 1 w 80"/>
                  <a:gd name="T23" fmla="*/ 1 h 78"/>
                  <a:gd name="T24" fmla="*/ 1 w 80"/>
                  <a:gd name="T25" fmla="*/ 1 h 78"/>
                  <a:gd name="T26" fmla="*/ 1 w 80"/>
                  <a:gd name="T27" fmla="*/ 1 h 78"/>
                  <a:gd name="T28" fmla="*/ 1 w 80"/>
                  <a:gd name="T29" fmla="*/ 1 h 78"/>
                  <a:gd name="T30" fmla="*/ 1 w 80"/>
                  <a:gd name="T31" fmla="*/ 1 h 78"/>
                  <a:gd name="T32" fmla="*/ 1 w 80"/>
                  <a:gd name="T33" fmla="*/ 1 h 78"/>
                  <a:gd name="T34" fmla="*/ 1 w 80"/>
                  <a:gd name="T35" fmla="*/ 1 h 78"/>
                  <a:gd name="T36" fmla="*/ 1 w 80"/>
                  <a:gd name="T37" fmla="*/ 1 h 78"/>
                  <a:gd name="T38" fmla="*/ 1 w 80"/>
                  <a:gd name="T39" fmla="*/ 1 h 78"/>
                  <a:gd name="T40" fmla="*/ 1 w 80"/>
                  <a:gd name="T41" fmla="*/ 1 h 78"/>
                  <a:gd name="T42" fmla="*/ 1 w 80"/>
                  <a:gd name="T43" fmla="*/ 1 h 78"/>
                  <a:gd name="T44" fmla="*/ 1 w 80"/>
                  <a:gd name="T45" fmla="*/ 1 h 78"/>
                  <a:gd name="T46" fmla="*/ 1 w 80"/>
                  <a:gd name="T47" fmla="*/ 1 h 78"/>
                  <a:gd name="T48" fmla="*/ 1 w 80"/>
                  <a:gd name="T49" fmla="*/ 1 h 78"/>
                  <a:gd name="T50" fmla="*/ 1 w 80"/>
                  <a:gd name="T51" fmla="*/ 1 h 78"/>
                  <a:gd name="T52" fmla="*/ 1 w 80"/>
                  <a:gd name="T53" fmla="*/ 1 h 78"/>
                  <a:gd name="T54" fmla="*/ 1 w 80"/>
                  <a:gd name="T55" fmla="*/ 1 h 78"/>
                  <a:gd name="T56" fmla="*/ 1 w 80"/>
                  <a:gd name="T57" fmla="*/ 1 h 78"/>
                  <a:gd name="T58" fmla="*/ 1 w 80"/>
                  <a:gd name="T59" fmla="*/ 1 h 78"/>
                  <a:gd name="T60" fmla="*/ 1 w 80"/>
                  <a:gd name="T61" fmla="*/ 1 h 78"/>
                  <a:gd name="T62" fmla="*/ 1 w 80"/>
                  <a:gd name="T63" fmla="*/ 1 h 78"/>
                  <a:gd name="T64" fmla="*/ 1 w 80"/>
                  <a:gd name="T65" fmla="*/ 0 h 78"/>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80" h="78">
                    <a:moveTo>
                      <a:pt x="48" y="0"/>
                    </a:moveTo>
                    <a:lnTo>
                      <a:pt x="40" y="0"/>
                    </a:lnTo>
                    <a:lnTo>
                      <a:pt x="32" y="0"/>
                    </a:lnTo>
                    <a:lnTo>
                      <a:pt x="25" y="3"/>
                    </a:lnTo>
                    <a:lnTo>
                      <a:pt x="18" y="7"/>
                    </a:lnTo>
                    <a:lnTo>
                      <a:pt x="12" y="11"/>
                    </a:lnTo>
                    <a:lnTo>
                      <a:pt x="7" y="17"/>
                    </a:lnTo>
                    <a:lnTo>
                      <a:pt x="4" y="24"/>
                    </a:lnTo>
                    <a:lnTo>
                      <a:pt x="2" y="32"/>
                    </a:lnTo>
                    <a:lnTo>
                      <a:pt x="0" y="40"/>
                    </a:lnTo>
                    <a:lnTo>
                      <a:pt x="2" y="47"/>
                    </a:lnTo>
                    <a:lnTo>
                      <a:pt x="4" y="55"/>
                    </a:lnTo>
                    <a:lnTo>
                      <a:pt x="7" y="61"/>
                    </a:lnTo>
                    <a:lnTo>
                      <a:pt x="13" y="67"/>
                    </a:lnTo>
                    <a:lnTo>
                      <a:pt x="19" y="72"/>
                    </a:lnTo>
                    <a:lnTo>
                      <a:pt x="26" y="76"/>
                    </a:lnTo>
                    <a:lnTo>
                      <a:pt x="34" y="78"/>
                    </a:lnTo>
                    <a:lnTo>
                      <a:pt x="42" y="78"/>
                    </a:lnTo>
                    <a:lnTo>
                      <a:pt x="50" y="77"/>
                    </a:lnTo>
                    <a:lnTo>
                      <a:pt x="57" y="75"/>
                    </a:lnTo>
                    <a:lnTo>
                      <a:pt x="64" y="71"/>
                    </a:lnTo>
                    <a:lnTo>
                      <a:pt x="70" y="65"/>
                    </a:lnTo>
                    <a:lnTo>
                      <a:pt x="74" y="60"/>
                    </a:lnTo>
                    <a:lnTo>
                      <a:pt x="78" y="53"/>
                    </a:lnTo>
                    <a:lnTo>
                      <a:pt x="80" y="45"/>
                    </a:lnTo>
                    <a:lnTo>
                      <a:pt x="80" y="37"/>
                    </a:lnTo>
                    <a:lnTo>
                      <a:pt x="80" y="30"/>
                    </a:lnTo>
                    <a:lnTo>
                      <a:pt x="76" y="23"/>
                    </a:lnTo>
                    <a:lnTo>
                      <a:pt x="73" y="16"/>
                    </a:lnTo>
                    <a:lnTo>
                      <a:pt x="68" y="10"/>
                    </a:lnTo>
                    <a:lnTo>
                      <a:pt x="63" y="6"/>
                    </a:lnTo>
                    <a:lnTo>
                      <a:pt x="56" y="2"/>
                    </a:lnTo>
                    <a:lnTo>
                      <a:pt x="48" y="0"/>
                    </a:lnTo>
                    <a:close/>
                  </a:path>
                </a:pathLst>
              </a:custGeom>
              <a:solidFill>
                <a:srgbClr val="EF66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51" name="Freeform 87"/>
              <p:cNvSpPr/>
              <p:nvPr/>
            </p:nvSpPr>
            <p:spPr bwMode="auto">
              <a:xfrm>
                <a:off x="3990" y="4195"/>
                <a:ext cx="39" cy="39"/>
              </a:xfrm>
              <a:custGeom>
                <a:avLst/>
                <a:gdLst>
                  <a:gd name="T0" fmla="*/ 0 w 80"/>
                  <a:gd name="T1" fmla="*/ 1 h 78"/>
                  <a:gd name="T2" fmla="*/ 0 w 80"/>
                  <a:gd name="T3" fmla="*/ 0 h 78"/>
                  <a:gd name="T4" fmla="*/ 0 w 80"/>
                  <a:gd name="T5" fmla="*/ 1 h 78"/>
                  <a:gd name="T6" fmla="*/ 0 w 80"/>
                  <a:gd name="T7" fmla="*/ 1 h 78"/>
                  <a:gd name="T8" fmla="*/ 0 w 80"/>
                  <a:gd name="T9" fmla="*/ 1 h 78"/>
                  <a:gd name="T10" fmla="*/ 0 w 80"/>
                  <a:gd name="T11" fmla="*/ 1 h 78"/>
                  <a:gd name="T12" fmla="*/ 0 w 80"/>
                  <a:gd name="T13" fmla="*/ 1 h 78"/>
                  <a:gd name="T14" fmla="*/ 0 w 80"/>
                  <a:gd name="T15" fmla="*/ 1 h 78"/>
                  <a:gd name="T16" fmla="*/ 0 w 80"/>
                  <a:gd name="T17" fmla="*/ 1 h 78"/>
                  <a:gd name="T18" fmla="*/ 0 w 80"/>
                  <a:gd name="T19" fmla="*/ 1 h 78"/>
                  <a:gd name="T20" fmla="*/ 0 w 80"/>
                  <a:gd name="T21" fmla="*/ 1 h 78"/>
                  <a:gd name="T22" fmla="*/ 0 w 80"/>
                  <a:gd name="T23" fmla="*/ 1 h 78"/>
                  <a:gd name="T24" fmla="*/ 0 w 80"/>
                  <a:gd name="T25" fmla="*/ 1 h 78"/>
                  <a:gd name="T26" fmla="*/ 0 w 80"/>
                  <a:gd name="T27" fmla="*/ 1 h 78"/>
                  <a:gd name="T28" fmla="*/ 0 w 80"/>
                  <a:gd name="T29" fmla="*/ 1 h 78"/>
                  <a:gd name="T30" fmla="*/ 0 w 80"/>
                  <a:gd name="T31" fmla="*/ 1 h 78"/>
                  <a:gd name="T32" fmla="*/ 0 w 80"/>
                  <a:gd name="T33" fmla="*/ 1 h 78"/>
                  <a:gd name="T34" fmla="*/ 0 w 80"/>
                  <a:gd name="T35" fmla="*/ 1 h 78"/>
                  <a:gd name="T36" fmla="*/ 0 w 80"/>
                  <a:gd name="T37" fmla="*/ 1 h 78"/>
                  <a:gd name="T38" fmla="*/ 0 w 80"/>
                  <a:gd name="T39" fmla="*/ 1 h 78"/>
                  <a:gd name="T40" fmla="*/ 0 w 80"/>
                  <a:gd name="T41" fmla="*/ 1 h 78"/>
                  <a:gd name="T42" fmla="*/ 0 w 80"/>
                  <a:gd name="T43" fmla="*/ 1 h 78"/>
                  <a:gd name="T44" fmla="*/ 0 w 80"/>
                  <a:gd name="T45" fmla="*/ 1 h 78"/>
                  <a:gd name="T46" fmla="*/ 0 w 80"/>
                  <a:gd name="T47" fmla="*/ 1 h 78"/>
                  <a:gd name="T48" fmla="*/ 0 w 80"/>
                  <a:gd name="T49" fmla="*/ 1 h 78"/>
                  <a:gd name="T50" fmla="*/ 0 w 80"/>
                  <a:gd name="T51" fmla="*/ 1 h 78"/>
                  <a:gd name="T52" fmla="*/ 0 w 80"/>
                  <a:gd name="T53" fmla="*/ 1 h 78"/>
                  <a:gd name="T54" fmla="*/ 0 w 80"/>
                  <a:gd name="T55" fmla="*/ 1 h 78"/>
                  <a:gd name="T56" fmla="*/ 0 w 80"/>
                  <a:gd name="T57" fmla="*/ 1 h 78"/>
                  <a:gd name="T58" fmla="*/ 0 w 80"/>
                  <a:gd name="T59" fmla="*/ 1 h 78"/>
                  <a:gd name="T60" fmla="*/ 0 w 80"/>
                  <a:gd name="T61" fmla="*/ 1 h 78"/>
                  <a:gd name="T62" fmla="*/ 0 w 80"/>
                  <a:gd name="T63" fmla="*/ 1 h 78"/>
                  <a:gd name="T64" fmla="*/ 0 w 80"/>
                  <a:gd name="T65" fmla="*/ 1 h 78"/>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80" h="78">
                    <a:moveTo>
                      <a:pt x="47" y="1"/>
                    </a:moveTo>
                    <a:lnTo>
                      <a:pt x="39" y="0"/>
                    </a:lnTo>
                    <a:lnTo>
                      <a:pt x="31" y="1"/>
                    </a:lnTo>
                    <a:lnTo>
                      <a:pt x="24" y="3"/>
                    </a:lnTo>
                    <a:lnTo>
                      <a:pt x="17" y="7"/>
                    </a:lnTo>
                    <a:lnTo>
                      <a:pt x="12" y="12"/>
                    </a:lnTo>
                    <a:lnTo>
                      <a:pt x="7" y="17"/>
                    </a:lnTo>
                    <a:lnTo>
                      <a:pt x="4" y="24"/>
                    </a:lnTo>
                    <a:lnTo>
                      <a:pt x="1" y="32"/>
                    </a:lnTo>
                    <a:lnTo>
                      <a:pt x="0" y="40"/>
                    </a:lnTo>
                    <a:lnTo>
                      <a:pt x="1" y="48"/>
                    </a:lnTo>
                    <a:lnTo>
                      <a:pt x="4" y="55"/>
                    </a:lnTo>
                    <a:lnTo>
                      <a:pt x="7" y="62"/>
                    </a:lnTo>
                    <a:lnTo>
                      <a:pt x="13" y="68"/>
                    </a:lnTo>
                    <a:lnTo>
                      <a:pt x="19" y="73"/>
                    </a:lnTo>
                    <a:lnTo>
                      <a:pt x="25" y="76"/>
                    </a:lnTo>
                    <a:lnTo>
                      <a:pt x="33" y="78"/>
                    </a:lnTo>
                    <a:lnTo>
                      <a:pt x="42" y="78"/>
                    </a:lnTo>
                    <a:lnTo>
                      <a:pt x="50" y="78"/>
                    </a:lnTo>
                    <a:lnTo>
                      <a:pt x="57" y="75"/>
                    </a:lnTo>
                    <a:lnTo>
                      <a:pt x="63" y="71"/>
                    </a:lnTo>
                    <a:lnTo>
                      <a:pt x="69" y="67"/>
                    </a:lnTo>
                    <a:lnTo>
                      <a:pt x="74" y="61"/>
                    </a:lnTo>
                    <a:lnTo>
                      <a:pt x="77" y="54"/>
                    </a:lnTo>
                    <a:lnTo>
                      <a:pt x="80" y="46"/>
                    </a:lnTo>
                    <a:lnTo>
                      <a:pt x="80" y="38"/>
                    </a:lnTo>
                    <a:lnTo>
                      <a:pt x="80" y="30"/>
                    </a:lnTo>
                    <a:lnTo>
                      <a:pt x="76" y="23"/>
                    </a:lnTo>
                    <a:lnTo>
                      <a:pt x="73" y="16"/>
                    </a:lnTo>
                    <a:lnTo>
                      <a:pt x="68" y="10"/>
                    </a:lnTo>
                    <a:lnTo>
                      <a:pt x="62" y="6"/>
                    </a:lnTo>
                    <a:lnTo>
                      <a:pt x="55" y="2"/>
                    </a:lnTo>
                    <a:lnTo>
                      <a:pt x="47" y="1"/>
                    </a:lnTo>
                    <a:close/>
                  </a:path>
                </a:pathLst>
              </a:custGeom>
              <a:solidFill>
                <a:srgbClr val="EF66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52" name="Freeform 88"/>
              <p:cNvSpPr/>
              <p:nvPr/>
            </p:nvSpPr>
            <p:spPr bwMode="auto">
              <a:xfrm>
                <a:off x="4127" y="4147"/>
                <a:ext cx="39" cy="39"/>
              </a:xfrm>
              <a:custGeom>
                <a:avLst/>
                <a:gdLst>
                  <a:gd name="T0" fmla="*/ 0 w 80"/>
                  <a:gd name="T1" fmla="*/ 0 h 79"/>
                  <a:gd name="T2" fmla="*/ 0 w 80"/>
                  <a:gd name="T3" fmla="*/ 0 h 79"/>
                  <a:gd name="T4" fmla="*/ 0 w 80"/>
                  <a:gd name="T5" fmla="*/ 0 h 79"/>
                  <a:gd name="T6" fmla="*/ 0 w 80"/>
                  <a:gd name="T7" fmla="*/ 0 h 79"/>
                  <a:gd name="T8" fmla="*/ 0 w 80"/>
                  <a:gd name="T9" fmla="*/ 0 h 79"/>
                  <a:gd name="T10" fmla="*/ 0 w 80"/>
                  <a:gd name="T11" fmla="*/ 0 h 79"/>
                  <a:gd name="T12" fmla="*/ 0 w 80"/>
                  <a:gd name="T13" fmla="*/ 0 h 79"/>
                  <a:gd name="T14" fmla="*/ 0 w 80"/>
                  <a:gd name="T15" fmla="*/ 0 h 79"/>
                  <a:gd name="T16" fmla="*/ 0 w 80"/>
                  <a:gd name="T17" fmla="*/ 0 h 79"/>
                  <a:gd name="T18" fmla="*/ 0 w 80"/>
                  <a:gd name="T19" fmla="*/ 0 h 79"/>
                  <a:gd name="T20" fmla="*/ 0 w 80"/>
                  <a:gd name="T21" fmla="*/ 0 h 79"/>
                  <a:gd name="T22" fmla="*/ 0 w 80"/>
                  <a:gd name="T23" fmla="*/ 0 h 79"/>
                  <a:gd name="T24" fmla="*/ 0 w 80"/>
                  <a:gd name="T25" fmla="*/ 0 h 79"/>
                  <a:gd name="T26" fmla="*/ 0 w 80"/>
                  <a:gd name="T27" fmla="*/ 0 h 79"/>
                  <a:gd name="T28" fmla="*/ 0 w 80"/>
                  <a:gd name="T29" fmla="*/ 0 h 79"/>
                  <a:gd name="T30" fmla="*/ 0 w 80"/>
                  <a:gd name="T31" fmla="*/ 0 h 79"/>
                  <a:gd name="T32" fmla="*/ 0 w 80"/>
                  <a:gd name="T33" fmla="*/ 0 h 79"/>
                  <a:gd name="T34" fmla="*/ 0 w 80"/>
                  <a:gd name="T35" fmla="*/ 0 h 79"/>
                  <a:gd name="T36" fmla="*/ 0 w 80"/>
                  <a:gd name="T37" fmla="*/ 0 h 79"/>
                  <a:gd name="T38" fmla="*/ 0 w 80"/>
                  <a:gd name="T39" fmla="*/ 0 h 79"/>
                  <a:gd name="T40" fmla="*/ 0 w 80"/>
                  <a:gd name="T41" fmla="*/ 0 h 79"/>
                  <a:gd name="T42" fmla="*/ 0 w 80"/>
                  <a:gd name="T43" fmla="*/ 0 h 79"/>
                  <a:gd name="T44" fmla="*/ 0 w 80"/>
                  <a:gd name="T45" fmla="*/ 0 h 79"/>
                  <a:gd name="T46" fmla="*/ 0 w 80"/>
                  <a:gd name="T47" fmla="*/ 0 h 79"/>
                  <a:gd name="T48" fmla="*/ 0 w 80"/>
                  <a:gd name="T49" fmla="*/ 0 h 79"/>
                  <a:gd name="T50" fmla="*/ 0 w 80"/>
                  <a:gd name="T51" fmla="*/ 0 h 79"/>
                  <a:gd name="T52" fmla="*/ 0 w 80"/>
                  <a:gd name="T53" fmla="*/ 0 h 79"/>
                  <a:gd name="T54" fmla="*/ 0 w 80"/>
                  <a:gd name="T55" fmla="*/ 0 h 79"/>
                  <a:gd name="T56" fmla="*/ 0 w 80"/>
                  <a:gd name="T57" fmla="*/ 0 h 79"/>
                  <a:gd name="T58" fmla="*/ 0 w 80"/>
                  <a:gd name="T59" fmla="*/ 0 h 79"/>
                  <a:gd name="T60" fmla="*/ 0 w 80"/>
                  <a:gd name="T61" fmla="*/ 0 h 79"/>
                  <a:gd name="T62" fmla="*/ 0 w 80"/>
                  <a:gd name="T63" fmla="*/ 0 h 79"/>
                  <a:gd name="T64" fmla="*/ 0 w 80"/>
                  <a:gd name="T65" fmla="*/ 0 h 79"/>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80" h="79">
                    <a:moveTo>
                      <a:pt x="46" y="0"/>
                    </a:moveTo>
                    <a:lnTo>
                      <a:pt x="38" y="0"/>
                    </a:lnTo>
                    <a:lnTo>
                      <a:pt x="30" y="0"/>
                    </a:lnTo>
                    <a:lnTo>
                      <a:pt x="23" y="4"/>
                    </a:lnTo>
                    <a:lnTo>
                      <a:pt x="16" y="7"/>
                    </a:lnTo>
                    <a:lnTo>
                      <a:pt x="11" y="12"/>
                    </a:lnTo>
                    <a:lnTo>
                      <a:pt x="6" y="18"/>
                    </a:lnTo>
                    <a:lnTo>
                      <a:pt x="2" y="24"/>
                    </a:lnTo>
                    <a:lnTo>
                      <a:pt x="0" y="33"/>
                    </a:lnTo>
                    <a:lnTo>
                      <a:pt x="0" y="41"/>
                    </a:lnTo>
                    <a:lnTo>
                      <a:pt x="0" y="49"/>
                    </a:lnTo>
                    <a:lnTo>
                      <a:pt x="4" y="56"/>
                    </a:lnTo>
                    <a:lnTo>
                      <a:pt x="7" y="63"/>
                    </a:lnTo>
                    <a:lnTo>
                      <a:pt x="12" y="68"/>
                    </a:lnTo>
                    <a:lnTo>
                      <a:pt x="17" y="73"/>
                    </a:lnTo>
                    <a:lnTo>
                      <a:pt x="24" y="76"/>
                    </a:lnTo>
                    <a:lnTo>
                      <a:pt x="32" y="79"/>
                    </a:lnTo>
                    <a:lnTo>
                      <a:pt x="40" y="79"/>
                    </a:lnTo>
                    <a:lnTo>
                      <a:pt x="49" y="79"/>
                    </a:lnTo>
                    <a:lnTo>
                      <a:pt x="55" y="75"/>
                    </a:lnTo>
                    <a:lnTo>
                      <a:pt x="62" y="72"/>
                    </a:lnTo>
                    <a:lnTo>
                      <a:pt x="68" y="67"/>
                    </a:lnTo>
                    <a:lnTo>
                      <a:pt x="73" y="61"/>
                    </a:lnTo>
                    <a:lnTo>
                      <a:pt x="76" y="54"/>
                    </a:lnTo>
                    <a:lnTo>
                      <a:pt x="78" y="46"/>
                    </a:lnTo>
                    <a:lnTo>
                      <a:pt x="80" y="38"/>
                    </a:lnTo>
                    <a:lnTo>
                      <a:pt x="78" y="30"/>
                    </a:lnTo>
                    <a:lnTo>
                      <a:pt x="76" y="23"/>
                    </a:lnTo>
                    <a:lnTo>
                      <a:pt x="73" y="16"/>
                    </a:lnTo>
                    <a:lnTo>
                      <a:pt x="67" y="11"/>
                    </a:lnTo>
                    <a:lnTo>
                      <a:pt x="61" y="6"/>
                    </a:lnTo>
                    <a:lnTo>
                      <a:pt x="54" y="3"/>
                    </a:lnTo>
                    <a:lnTo>
                      <a:pt x="46" y="0"/>
                    </a:lnTo>
                    <a:close/>
                  </a:path>
                </a:pathLst>
              </a:custGeom>
              <a:solidFill>
                <a:srgbClr val="EF66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53" name="Freeform 89"/>
              <p:cNvSpPr/>
              <p:nvPr/>
            </p:nvSpPr>
            <p:spPr bwMode="auto">
              <a:xfrm>
                <a:off x="4216" y="4162"/>
                <a:ext cx="37" cy="39"/>
              </a:xfrm>
              <a:custGeom>
                <a:avLst/>
                <a:gdLst>
                  <a:gd name="T0" fmla="*/ 1 w 73"/>
                  <a:gd name="T1" fmla="*/ 0 h 79"/>
                  <a:gd name="T2" fmla="*/ 1 w 73"/>
                  <a:gd name="T3" fmla="*/ 0 h 79"/>
                  <a:gd name="T4" fmla="*/ 1 w 73"/>
                  <a:gd name="T5" fmla="*/ 0 h 79"/>
                  <a:gd name="T6" fmla="*/ 1 w 73"/>
                  <a:gd name="T7" fmla="*/ 0 h 79"/>
                  <a:gd name="T8" fmla="*/ 1 w 73"/>
                  <a:gd name="T9" fmla="*/ 0 h 79"/>
                  <a:gd name="T10" fmla="*/ 1 w 73"/>
                  <a:gd name="T11" fmla="*/ 0 h 79"/>
                  <a:gd name="T12" fmla="*/ 1 w 73"/>
                  <a:gd name="T13" fmla="*/ 0 h 79"/>
                  <a:gd name="T14" fmla="*/ 1 w 73"/>
                  <a:gd name="T15" fmla="*/ 0 h 79"/>
                  <a:gd name="T16" fmla="*/ 1 w 73"/>
                  <a:gd name="T17" fmla="*/ 0 h 79"/>
                  <a:gd name="T18" fmla="*/ 1 w 73"/>
                  <a:gd name="T19" fmla="*/ 0 h 79"/>
                  <a:gd name="T20" fmla="*/ 1 w 73"/>
                  <a:gd name="T21" fmla="*/ 0 h 79"/>
                  <a:gd name="T22" fmla="*/ 1 w 73"/>
                  <a:gd name="T23" fmla="*/ 0 h 79"/>
                  <a:gd name="T24" fmla="*/ 0 w 73"/>
                  <a:gd name="T25" fmla="*/ 0 h 79"/>
                  <a:gd name="T26" fmla="*/ 0 w 73"/>
                  <a:gd name="T27" fmla="*/ 0 h 79"/>
                  <a:gd name="T28" fmla="*/ 0 w 73"/>
                  <a:gd name="T29" fmla="*/ 0 h 79"/>
                  <a:gd name="T30" fmla="*/ 1 w 73"/>
                  <a:gd name="T31" fmla="*/ 0 h 79"/>
                  <a:gd name="T32" fmla="*/ 1 w 73"/>
                  <a:gd name="T33" fmla="*/ 0 h 79"/>
                  <a:gd name="T34" fmla="*/ 1 w 73"/>
                  <a:gd name="T35" fmla="*/ 0 h 79"/>
                  <a:gd name="T36" fmla="*/ 1 w 73"/>
                  <a:gd name="T37" fmla="*/ 0 h 79"/>
                  <a:gd name="T38" fmla="*/ 1 w 73"/>
                  <a:gd name="T39" fmla="*/ 0 h 79"/>
                  <a:gd name="T40" fmla="*/ 1 w 73"/>
                  <a:gd name="T41" fmla="*/ 0 h 79"/>
                  <a:gd name="T42" fmla="*/ 1 w 73"/>
                  <a:gd name="T43" fmla="*/ 0 h 79"/>
                  <a:gd name="T44" fmla="*/ 1 w 73"/>
                  <a:gd name="T45" fmla="*/ 0 h 79"/>
                  <a:gd name="T46" fmla="*/ 1 w 73"/>
                  <a:gd name="T47" fmla="*/ 0 h 79"/>
                  <a:gd name="T48" fmla="*/ 1 w 73"/>
                  <a:gd name="T49" fmla="*/ 0 h 79"/>
                  <a:gd name="T50" fmla="*/ 1 w 73"/>
                  <a:gd name="T51" fmla="*/ 0 h 79"/>
                  <a:gd name="T52" fmla="*/ 1 w 73"/>
                  <a:gd name="T53" fmla="*/ 0 h 79"/>
                  <a:gd name="T54" fmla="*/ 1 w 73"/>
                  <a:gd name="T55" fmla="*/ 0 h 79"/>
                  <a:gd name="T56" fmla="*/ 1 w 73"/>
                  <a:gd name="T57" fmla="*/ 0 h 79"/>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0" t="0" r="r" b="b"/>
                <a:pathLst>
                  <a:path w="73" h="79">
                    <a:moveTo>
                      <a:pt x="73" y="19"/>
                    </a:moveTo>
                    <a:lnTo>
                      <a:pt x="69" y="12"/>
                    </a:lnTo>
                    <a:lnTo>
                      <a:pt x="62" y="7"/>
                    </a:lnTo>
                    <a:lnTo>
                      <a:pt x="54" y="2"/>
                    </a:lnTo>
                    <a:lnTo>
                      <a:pt x="46" y="0"/>
                    </a:lnTo>
                    <a:lnTo>
                      <a:pt x="38" y="0"/>
                    </a:lnTo>
                    <a:lnTo>
                      <a:pt x="30" y="1"/>
                    </a:lnTo>
                    <a:lnTo>
                      <a:pt x="23" y="4"/>
                    </a:lnTo>
                    <a:lnTo>
                      <a:pt x="16" y="7"/>
                    </a:lnTo>
                    <a:lnTo>
                      <a:pt x="10" y="12"/>
                    </a:lnTo>
                    <a:lnTo>
                      <a:pt x="5" y="19"/>
                    </a:lnTo>
                    <a:lnTo>
                      <a:pt x="2" y="25"/>
                    </a:lnTo>
                    <a:lnTo>
                      <a:pt x="0" y="32"/>
                    </a:lnTo>
                    <a:lnTo>
                      <a:pt x="0" y="40"/>
                    </a:lnTo>
                    <a:lnTo>
                      <a:pt x="0" y="49"/>
                    </a:lnTo>
                    <a:lnTo>
                      <a:pt x="3" y="55"/>
                    </a:lnTo>
                    <a:lnTo>
                      <a:pt x="7" y="62"/>
                    </a:lnTo>
                    <a:lnTo>
                      <a:pt x="11" y="68"/>
                    </a:lnTo>
                    <a:lnTo>
                      <a:pt x="17" y="73"/>
                    </a:lnTo>
                    <a:lnTo>
                      <a:pt x="24" y="76"/>
                    </a:lnTo>
                    <a:lnTo>
                      <a:pt x="32" y="79"/>
                    </a:lnTo>
                    <a:lnTo>
                      <a:pt x="35" y="79"/>
                    </a:lnTo>
                    <a:lnTo>
                      <a:pt x="38" y="79"/>
                    </a:lnTo>
                    <a:lnTo>
                      <a:pt x="41" y="79"/>
                    </a:lnTo>
                    <a:lnTo>
                      <a:pt x="43" y="79"/>
                    </a:lnTo>
                    <a:lnTo>
                      <a:pt x="48" y="70"/>
                    </a:lnTo>
                    <a:lnTo>
                      <a:pt x="58" y="52"/>
                    </a:lnTo>
                    <a:lnTo>
                      <a:pt x="69" y="31"/>
                    </a:lnTo>
                    <a:lnTo>
                      <a:pt x="73" y="19"/>
                    </a:lnTo>
                    <a:close/>
                  </a:path>
                </a:pathLst>
              </a:custGeom>
              <a:solidFill>
                <a:srgbClr val="EF66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54" name="Freeform 90"/>
              <p:cNvSpPr/>
              <p:nvPr/>
            </p:nvSpPr>
            <p:spPr bwMode="auto">
              <a:xfrm>
                <a:off x="3983" y="4266"/>
                <a:ext cx="31" cy="33"/>
              </a:xfrm>
              <a:custGeom>
                <a:avLst/>
                <a:gdLst>
                  <a:gd name="T0" fmla="*/ 1 w 61"/>
                  <a:gd name="T1" fmla="*/ 1 h 66"/>
                  <a:gd name="T2" fmla="*/ 1 w 61"/>
                  <a:gd name="T3" fmla="*/ 1 h 66"/>
                  <a:gd name="T4" fmla="*/ 1 w 61"/>
                  <a:gd name="T5" fmla="*/ 1 h 66"/>
                  <a:gd name="T6" fmla="*/ 1 w 61"/>
                  <a:gd name="T7" fmla="*/ 1 h 66"/>
                  <a:gd name="T8" fmla="*/ 1 w 61"/>
                  <a:gd name="T9" fmla="*/ 1 h 66"/>
                  <a:gd name="T10" fmla="*/ 1 w 61"/>
                  <a:gd name="T11" fmla="*/ 1 h 66"/>
                  <a:gd name="T12" fmla="*/ 1 w 61"/>
                  <a:gd name="T13" fmla="*/ 1 h 66"/>
                  <a:gd name="T14" fmla="*/ 1 w 61"/>
                  <a:gd name="T15" fmla="*/ 1 h 66"/>
                  <a:gd name="T16" fmla="*/ 1 w 61"/>
                  <a:gd name="T17" fmla="*/ 1 h 66"/>
                  <a:gd name="T18" fmla="*/ 1 w 61"/>
                  <a:gd name="T19" fmla="*/ 1 h 66"/>
                  <a:gd name="T20" fmla="*/ 1 w 61"/>
                  <a:gd name="T21" fmla="*/ 1 h 66"/>
                  <a:gd name="T22" fmla="*/ 1 w 61"/>
                  <a:gd name="T23" fmla="*/ 1 h 66"/>
                  <a:gd name="T24" fmla="*/ 1 w 61"/>
                  <a:gd name="T25" fmla="*/ 1 h 66"/>
                  <a:gd name="T26" fmla="*/ 1 w 61"/>
                  <a:gd name="T27" fmla="*/ 0 h 66"/>
                  <a:gd name="T28" fmla="*/ 1 w 61"/>
                  <a:gd name="T29" fmla="*/ 1 h 66"/>
                  <a:gd name="T30" fmla="*/ 1 w 61"/>
                  <a:gd name="T31" fmla="*/ 1 h 66"/>
                  <a:gd name="T32" fmla="*/ 0 w 61"/>
                  <a:gd name="T33" fmla="*/ 1 h 66"/>
                  <a:gd name="T34" fmla="*/ 1 w 61"/>
                  <a:gd name="T35" fmla="*/ 1 h 66"/>
                  <a:gd name="T36" fmla="*/ 1 w 61"/>
                  <a:gd name="T37" fmla="*/ 1 h 66"/>
                  <a:gd name="T38" fmla="*/ 1 w 61"/>
                  <a:gd name="T39" fmla="*/ 1 h 66"/>
                  <a:gd name="T40" fmla="*/ 1 w 61"/>
                  <a:gd name="T41" fmla="*/ 1 h 66"/>
                  <a:gd name="T42" fmla="*/ 1 w 61"/>
                  <a:gd name="T43" fmla="*/ 1 h 66"/>
                  <a:gd name="T44" fmla="*/ 1 w 61"/>
                  <a:gd name="T45" fmla="*/ 1 h 66"/>
                  <a:gd name="T46" fmla="*/ 1 w 61"/>
                  <a:gd name="T47" fmla="*/ 1 h 66"/>
                  <a:gd name="T48" fmla="*/ 1 w 61"/>
                  <a:gd name="T49" fmla="*/ 1 h 6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61" h="66">
                    <a:moveTo>
                      <a:pt x="53" y="66"/>
                    </a:moveTo>
                    <a:lnTo>
                      <a:pt x="57" y="61"/>
                    </a:lnTo>
                    <a:lnTo>
                      <a:pt x="59" y="56"/>
                    </a:lnTo>
                    <a:lnTo>
                      <a:pt x="60" y="52"/>
                    </a:lnTo>
                    <a:lnTo>
                      <a:pt x="61" y="47"/>
                    </a:lnTo>
                    <a:lnTo>
                      <a:pt x="61" y="39"/>
                    </a:lnTo>
                    <a:lnTo>
                      <a:pt x="60" y="31"/>
                    </a:lnTo>
                    <a:lnTo>
                      <a:pt x="58" y="24"/>
                    </a:lnTo>
                    <a:lnTo>
                      <a:pt x="55" y="17"/>
                    </a:lnTo>
                    <a:lnTo>
                      <a:pt x="50" y="11"/>
                    </a:lnTo>
                    <a:lnTo>
                      <a:pt x="43" y="7"/>
                    </a:lnTo>
                    <a:lnTo>
                      <a:pt x="36" y="3"/>
                    </a:lnTo>
                    <a:lnTo>
                      <a:pt x="29" y="1"/>
                    </a:lnTo>
                    <a:lnTo>
                      <a:pt x="21" y="0"/>
                    </a:lnTo>
                    <a:lnTo>
                      <a:pt x="13" y="1"/>
                    </a:lnTo>
                    <a:lnTo>
                      <a:pt x="6" y="3"/>
                    </a:lnTo>
                    <a:lnTo>
                      <a:pt x="0" y="7"/>
                    </a:lnTo>
                    <a:lnTo>
                      <a:pt x="2" y="9"/>
                    </a:lnTo>
                    <a:lnTo>
                      <a:pt x="5" y="14"/>
                    </a:lnTo>
                    <a:lnTo>
                      <a:pt x="11" y="22"/>
                    </a:lnTo>
                    <a:lnTo>
                      <a:pt x="19" y="31"/>
                    </a:lnTo>
                    <a:lnTo>
                      <a:pt x="27" y="41"/>
                    </a:lnTo>
                    <a:lnTo>
                      <a:pt x="35" y="51"/>
                    </a:lnTo>
                    <a:lnTo>
                      <a:pt x="44" y="59"/>
                    </a:lnTo>
                    <a:lnTo>
                      <a:pt x="53" y="66"/>
                    </a:lnTo>
                    <a:close/>
                  </a:path>
                </a:pathLst>
              </a:custGeom>
              <a:solidFill>
                <a:srgbClr val="EF66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55" name="Freeform 91"/>
              <p:cNvSpPr/>
              <p:nvPr/>
            </p:nvSpPr>
            <p:spPr bwMode="auto">
              <a:xfrm>
                <a:off x="4852" y="4125"/>
                <a:ext cx="17" cy="17"/>
              </a:xfrm>
              <a:custGeom>
                <a:avLst/>
                <a:gdLst>
                  <a:gd name="T0" fmla="*/ 1 w 34"/>
                  <a:gd name="T1" fmla="*/ 1 h 34"/>
                  <a:gd name="T2" fmla="*/ 1 w 34"/>
                  <a:gd name="T3" fmla="*/ 1 h 34"/>
                  <a:gd name="T4" fmla="*/ 1 w 34"/>
                  <a:gd name="T5" fmla="*/ 1 h 34"/>
                  <a:gd name="T6" fmla="*/ 1 w 34"/>
                  <a:gd name="T7" fmla="*/ 1 h 34"/>
                  <a:gd name="T8" fmla="*/ 1 w 34"/>
                  <a:gd name="T9" fmla="*/ 1 h 34"/>
                  <a:gd name="T10" fmla="*/ 1 w 34"/>
                  <a:gd name="T11" fmla="*/ 1 h 34"/>
                  <a:gd name="T12" fmla="*/ 1 w 34"/>
                  <a:gd name="T13" fmla="*/ 1 h 34"/>
                  <a:gd name="T14" fmla="*/ 1 w 34"/>
                  <a:gd name="T15" fmla="*/ 1 h 34"/>
                  <a:gd name="T16" fmla="*/ 1 w 34"/>
                  <a:gd name="T17" fmla="*/ 1 h 34"/>
                  <a:gd name="T18" fmla="*/ 1 w 34"/>
                  <a:gd name="T19" fmla="*/ 0 h 34"/>
                  <a:gd name="T20" fmla="*/ 1 w 34"/>
                  <a:gd name="T21" fmla="*/ 1 h 34"/>
                  <a:gd name="T22" fmla="*/ 1 w 34"/>
                  <a:gd name="T23" fmla="*/ 1 h 34"/>
                  <a:gd name="T24" fmla="*/ 0 w 34"/>
                  <a:gd name="T25" fmla="*/ 1 h 34"/>
                  <a:gd name="T26" fmla="*/ 0 w 34"/>
                  <a:gd name="T27" fmla="*/ 1 h 34"/>
                  <a:gd name="T28" fmla="*/ 1 w 34"/>
                  <a:gd name="T29" fmla="*/ 1 h 34"/>
                  <a:gd name="T30" fmla="*/ 1 w 34"/>
                  <a:gd name="T31" fmla="*/ 1 h 34"/>
                  <a:gd name="T32" fmla="*/ 1 w 34"/>
                  <a:gd name="T33" fmla="*/ 1 h 34"/>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4" h="34">
                    <a:moveTo>
                      <a:pt x="12" y="34"/>
                    </a:moveTo>
                    <a:lnTo>
                      <a:pt x="19" y="34"/>
                    </a:lnTo>
                    <a:lnTo>
                      <a:pt x="24" y="33"/>
                    </a:lnTo>
                    <a:lnTo>
                      <a:pt x="29" y="28"/>
                    </a:lnTo>
                    <a:lnTo>
                      <a:pt x="32" y="22"/>
                    </a:lnTo>
                    <a:lnTo>
                      <a:pt x="34" y="15"/>
                    </a:lnTo>
                    <a:lnTo>
                      <a:pt x="32" y="10"/>
                    </a:lnTo>
                    <a:lnTo>
                      <a:pt x="28" y="5"/>
                    </a:lnTo>
                    <a:lnTo>
                      <a:pt x="22" y="2"/>
                    </a:lnTo>
                    <a:lnTo>
                      <a:pt x="15" y="0"/>
                    </a:lnTo>
                    <a:lnTo>
                      <a:pt x="9" y="3"/>
                    </a:lnTo>
                    <a:lnTo>
                      <a:pt x="4" y="6"/>
                    </a:lnTo>
                    <a:lnTo>
                      <a:pt x="0" y="12"/>
                    </a:lnTo>
                    <a:lnTo>
                      <a:pt x="0" y="19"/>
                    </a:lnTo>
                    <a:lnTo>
                      <a:pt x="1" y="25"/>
                    </a:lnTo>
                    <a:lnTo>
                      <a:pt x="6" y="30"/>
                    </a:lnTo>
                    <a:lnTo>
                      <a:pt x="12" y="34"/>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56" name="Freeform 92"/>
              <p:cNvSpPr/>
              <p:nvPr/>
            </p:nvSpPr>
            <p:spPr bwMode="auto">
              <a:xfrm>
                <a:off x="4885" y="4152"/>
                <a:ext cx="17" cy="17"/>
              </a:xfrm>
              <a:custGeom>
                <a:avLst/>
                <a:gdLst>
                  <a:gd name="T0" fmla="*/ 1 w 33"/>
                  <a:gd name="T1" fmla="*/ 1 h 33"/>
                  <a:gd name="T2" fmla="*/ 1 w 33"/>
                  <a:gd name="T3" fmla="*/ 1 h 33"/>
                  <a:gd name="T4" fmla="*/ 1 w 33"/>
                  <a:gd name="T5" fmla="*/ 1 h 33"/>
                  <a:gd name="T6" fmla="*/ 1 w 33"/>
                  <a:gd name="T7" fmla="*/ 1 h 33"/>
                  <a:gd name="T8" fmla="*/ 1 w 33"/>
                  <a:gd name="T9" fmla="*/ 1 h 33"/>
                  <a:gd name="T10" fmla="*/ 1 w 33"/>
                  <a:gd name="T11" fmla="*/ 1 h 33"/>
                  <a:gd name="T12" fmla="*/ 1 w 33"/>
                  <a:gd name="T13" fmla="*/ 1 h 33"/>
                  <a:gd name="T14" fmla="*/ 1 w 33"/>
                  <a:gd name="T15" fmla="*/ 1 h 33"/>
                  <a:gd name="T16" fmla="*/ 1 w 33"/>
                  <a:gd name="T17" fmla="*/ 0 h 33"/>
                  <a:gd name="T18" fmla="*/ 1 w 33"/>
                  <a:gd name="T19" fmla="*/ 0 h 33"/>
                  <a:gd name="T20" fmla="*/ 1 w 33"/>
                  <a:gd name="T21" fmla="*/ 1 h 33"/>
                  <a:gd name="T22" fmla="*/ 1 w 33"/>
                  <a:gd name="T23" fmla="*/ 1 h 33"/>
                  <a:gd name="T24" fmla="*/ 1 w 33"/>
                  <a:gd name="T25" fmla="*/ 1 h 33"/>
                  <a:gd name="T26" fmla="*/ 0 w 33"/>
                  <a:gd name="T27" fmla="*/ 1 h 33"/>
                  <a:gd name="T28" fmla="*/ 1 w 33"/>
                  <a:gd name="T29" fmla="*/ 1 h 33"/>
                  <a:gd name="T30" fmla="*/ 1 w 33"/>
                  <a:gd name="T31" fmla="*/ 1 h 33"/>
                  <a:gd name="T32" fmla="*/ 1 w 33"/>
                  <a:gd name="T33" fmla="*/ 1 h 3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3" h="33">
                    <a:moveTo>
                      <a:pt x="11" y="32"/>
                    </a:moveTo>
                    <a:lnTo>
                      <a:pt x="18" y="33"/>
                    </a:lnTo>
                    <a:lnTo>
                      <a:pt x="24" y="31"/>
                    </a:lnTo>
                    <a:lnTo>
                      <a:pt x="29" y="27"/>
                    </a:lnTo>
                    <a:lnTo>
                      <a:pt x="32" y="22"/>
                    </a:lnTo>
                    <a:lnTo>
                      <a:pt x="33" y="15"/>
                    </a:lnTo>
                    <a:lnTo>
                      <a:pt x="32" y="9"/>
                    </a:lnTo>
                    <a:lnTo>
                      <a:pt x="28" y="3"/>
                    </a:lnTo>
                    <a:lnTo>
                      <a:pt x="22" y="0"/>
                    </a:lnTo>
                    <a:lnTo>
                      <a:pt x="15" y="0"/>
                    </a:lnTo>
                    <a:lnTo>
                      <a:pt x="9" y="1"/>
                    </a:lnTo>
                    <a:lnTo>
                      <a:pt x="4" y="5"/>
                    </a:lnTo>
                    <a:lnTo>
                      <a:pt x="1" y="11"/>
                    </a:lnTo>
                    <a:lnTo>
                      <a:pt x="0" y="18"/>
                    </a:lnTo>
                    <a:lnTo>
                      <a:pt x="1" y="24"/>
                    </a:lnTo>
                    <a:lnTo>
                      <a:pt x="6" y="28"/>
                    </a:lnTo>
                    <a:lnTo>
                      <a:pt x="11" y="32"/>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57" name="Freeform 93"/>
              <p:cNvSpPr/>
              <p:nvPr/>
            </p:nvSpPr>
            <p:spPr bwMode="auto">
              <a:xfrm>
                <a:off x="4701" y="4202"/>
                <a:ext cx="17" cy="17"/>
              </a:xfrm>
              <a:custGeom>
                <a:avLst/>
                <a:gdLst>
                  <a:gd name="T0" fmla="*/ 1 w 34"/>
                  <a:gd name="T1" fmla="*/ 1 h 33"/>
                  <a:gd name="T2" fmla="*/ 1 w 34"/>
                  <a:gd name="T3" fmla="*/ 1 h 33"/>
                  <a:gd name="T4" fmla="*/ 1 w 34"/>
                  <a:gd name="T5" fmla="*/ 1 h 33"/>
                  <a:gd name="T6" fmla="*/ 1 w 34"/>
                  <a:gd name="T7" fmla="*/ 1 h 33"/>
                  <a:gd name="T8" fmla="*/ 1 w 34"/>
                  <a:gd name="T9" fmla="*/ 1 h 33"/>
                  <a:gd name="T10" fmla="*/ 1 w 34"/>
                  <a:gd name="T11" fmla="*/ 1 h 33"/>
                  <a:gd name="T12" fmla="*/ 1 w 34"/>
                  <a:gd name="T13" fmla="*/ 1 h 33"/>
                  <a:gd name="T14" fmla="*/ 1 w 34"/>
                  <a:gd name="T15" fmla="*/ 1 h 33"/>
                  <a:gd name="T16" fmla="*/ 1 w 34"/>
                  <a:gd name="T17" fmla="*/ 1 h 33"/>
                  <a:gd name="T18" fmla="*/ 1 w 34"/>
                  <a:gd name="T19" fmla="*/ 0 h 33"/>
                  <a:gd name="T20" fmla="*/ 1 w 34"/>
                  <a:gd name="T21" fmla="*/ 1 h 33"/>
                  <a:gd name="T22" fmla="*/ 1 w 34"/>
                  <a:gd name="T23" fmla="*/ 1 h 33"/>
                  <a:gd name="T24" fmla="*/ 1 w 34"/>
                  <a:gd name="T25" fmla="*/ 1 h 33"/>
                  <a:gd name="T26" fmla="*/ 0 w 34"/>
                  <a:gd name="T27" fmla="*/ 1 h 33"/>
                  <a:gd name="T28" fmla="*/ 1 w 34"/>
                  <a:gd name="T29" fmla="*/ 1 h 33"/>
                  <a:gd name="T30" fmla="*/ 1 w 34"/>
                  <a:gd name="T31" fmla="*/ 1 h 33"/>
                  <a:gd name="T32" fmla="*/ 1 w 34"/>
                  <a:gd name="T33" fmla="*/ 1 h 3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4" h="33">
                    <a:moveTo>
                      <a:pt x="12" y="33"/>
                    </a:moveTo>
                    <a:lnTo>
                      <a:pt x="19" y="33"/>
                    </a:lnTo>
                    <a:lnTo>
                      <a:pt x="25" y="32"/>
                    </a:lnTo>
                    <a:lnTo>
                      <a:pt x="29" y="28"/>
                    </a:lnTo>
                    <a:lnTo>
                      <a:pt x="33" y="22"/>
                    </a:lnTo>
                    <a:lnTo>
                      <a:pt x="34" y="16"/>
                    </a:lnTo>
                    <a:lnTo>
                      <a:pt x="33" y="9"/>
                    </a:lnTo>
                    <a:lnTo>
                      <a:pt x="28" y="5"/>
                    </a:lnTo>
                    <a:lnTo>
                      <a:pt x="22" y="1"/>
                    </a:lnTo>
                    <a:lnTo>
                      <a:pt x="15" y="0"/>
                    </a:lnTo>
                    <a:lnTo>
                      <a:pt x="10" y="2"/>
                    </a:lnTo>
                    <a:lnTo>
                      <a:pt x="5" y="6"/>
                    </a:lnTo>
                    <a:lnTo>
                      <a:pt x="2" y="12"/>
                    </a:lnTo>
                    <a:lnTo>
                      <a:pt x="0" y="18"/>
                    </a:lnTo>
                    <a:lnTo>
                      <a:pt x="2" y="24"/>
                    </a:lnTo>
                    <a:lnTo>
                      <a:pt x="6" y="30"/>
                    </a:lnTo>
                    <a:lnTo>
                      <a:pt x="12" y="33"/>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58" name="Freeform 94"/>
              <p:cNvSpPr/>
              <p:nvPr/>
            </p:nvSpPr>
            <p:spPr bwMode="auto">
              <a:xfrm>
                <a:off x="4742" y="4201"/>
                <a:ext cx="16" cy="17"/>
              </a:xfrm>
              <a:custGeom>
                <a:avLst/>
                <a:gdLst>
                  <a:gd name="T0" fmla="*/ 0 w 34"/>
                  <a:gd name="T1" fmla="*/ 1 h 33"/>
                  <a:gd name="T2" fmla="*/ 0 w 34"/>
                  <a:gd name="T3" fmla="*/ 1 h 33"/>
                  <a:gd name="T4" fmla="*/ 0 w 34"/>
                  <a:gd name="T5" fmla="*/ 1 h 33"/>
                  <a:gd name="T6" fmla="*/ 0 w 34"/>
                  <a:gd name="T7" fmla="*/ 1 h 33"/>
                  <a:gd name="T8" fmla="*/ 0 w 34"/>
                  <a:gd name="T9" fmla="*/ 1 h 33"/>
                  <a:gd name="T10" fmla="*/ 0 w 34"/>
                  <a:gd name="T11" fmla="*/ 1 h 33"/>
                  <a:gd name="T12" fmla="*/ 0 w 34"/>
                  <a:gd name="T13" fmla="*/ 1 h 33"/>
                  <a:gd name="T14" fmla="*/ 0 w 34"/>
                  <a:gd name="T15" fmla="*/ 1 h 33"/>
                  <a:gd name="T16" fmla="*/ 0 w 34"/>
                  <a:gd name="T17" fmla="*/ 1 h 33"/>
                  <a:gd name="T18" fmla="*/ 0 w 34"/>
                  <a:gd name="T19" fmla="*/ 0 h 33"/>
                  <a:gd name="T20" fmla="*/ 0 w 34"/>
                  <a:gd name="T21" fmla="*/ 1 h 33"/>
                  <a:gd name="T22" fmla="*/ 0 w 34"/>
                  <a:gd name="T23" fmla="*/ 1 h 33"/>
                  <a:gd name="T24" fmla="*/ 0 w 34"/>
                  <a:gd name="T25" fmla="*/ 1 h 33"/>
                  <a:gd name="T26" fmla="*/ 0 w 34"/>
                  <a:gd name="T27" fmla="*/ 1 h 33"/>
                  <a:gd name="T28" fmla="*/ 0 w 34"/>
                  <a:gd name="T29" fmla="*/ 1 h 33"/>
                  <a:gd name="T30" fmla="*/ 0 w 34"/>
                  <a:gd name="T31" fmla="*/ 1 h 33"/>
                  <a:gd name="T32" fmla="*/ 0 w 34"/>
                  <a:gd name="T33" fmla="*/ 1 h 3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4" h="33">
                    <a:moveTo>
                      <a:pt x="12" y="32"/>
                    </a:moveTo>
                    <a:lnTo>
                      <a:pt x="19" y="33"/>
                    </a:lnTo>
                    <a:lnTo>
                      <a:pt x="24" y="32"/>
                    </a:lnTo>
                    <a:lnTo>
                      <a:pt x="29" y="27"/>
                    </a:lnTo>
                    <a:lnTo>
                      <a:pt x="32" y="22"/>
                    </a:lnTo>
                    <a:lnTo>
                      <a:pt x="34" y="15"/>
                    </a:lnTo>
                    <a:lnTo>
                      <a:pt x="31" y="9"/>
                    </a:lnTo>
                    <a:lnTo>
                      <a:pt x="28" y="4"/>
                    </a:lnTo>
                    <a:lnTo>
                      <a:pt x="22" y="1"/>
                    </a:lnTo>
                    <a:lnTo>
                      <a:pt x="15" y="0"/>
                    </a:lnTo>
                    <a:lnTo>
                      <a:pt x="9" y="1"/>
                    </a:lnTo>
                    <a:lnTo>
                      <a:pt x="4" y="5"/>
                    </a:lnTo>
                    <a:lnTo>
                      <a:pt x="0" y="11"/>
                    </a:lnTo>
                    <a:lnTo>
                      <a:pt x="0" y="18"/>
                    </a:lnTo>
                    <a:lnTo>
                      <a:pt x="1" y="24"/>
                    </a:lnTo>
                    <a:lnTo>
                      <a:pt x="6" y="28"/>
                    </a:lnTo>
                    <a:lnTo>
                      <a:pt x="12" y="32"/>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59" name="Freeform 95"/>
              <p:cNvSpPr/>
              <p:nvPr/>
            </p:nvSpPr>
            <p:spPr bwMode="auto">
              <a:xfrm>
                <a:off x="4782" y="4209"/>
                <a:ext cx="17" cy="17"/>
              </a:xfrm>
              <a:custGeom>
                <a:avLst/>
                <a:gdLst>
                  <a:gd name="T0" fmla="*/ 1 w 33"/>
                  <a:gd name="T1" fmla="*/ 1 h 33"/>
                  <a:gd name="T2" fmla="*/ 1 w 33"/>
                  <a:gd name="T3" fmla="*/ 1 h 33"/>
                  <a:gd name="T4" fmla="*/ 1 w 33"/>
                  <a:gd name="T5" fmla="*/ 1 h 33"/>
                  <a:gd name="T6" fmla="*/ 1 w 33"/>
                  <a:gd name="T7" fmla="*/ 1 h 33"/>
                  <a:gd name="T8" fmla="*/ 1 w 33"/>
                  <a:gd name="T9" fmla="*/ 1 h 33"/>
                  <a:gd name="T10" fmla="*/ 1 w 33"/>
                  <a:gd name="T11" fmla="*/ 1 h 33"/>
                  <a:gd name="T12" fmla="*/ 1 w 33"/>
                  <a:gd name="T13" fmla="*/ 1 h 33"/>
                  <a:gd name="T14" fmla="*/ 1 w 33"/>
                  <a:gd name="T15" fmla="*/ 1 h 33"/>
                  <a:gd name="T16" fmla="*/ 1 w 33"/>
                  <a:gd name="T17" fmla="*/ 1 h 33"/>
                  <a:gd name="T18" fmla="*/ 1 w 33"/>
                  <a:gd name="T19" fmla="*/ 0 h 33"/>
                  <a:gd name="T20" fmla="*/ 1 w 33"/>
                  <a:gd name="T21" fmla="*/ 1 h 33"/>
                  <a:gd name="T22" fmla="*/ 1 w 33"/>
                  <a:gd name="T23" fmla="*/ 1 h 33"/>
                  <a:gd name="T24" fmla="*/ 0 w 33"/>
                  <a:gd name="T25" fmla="*/ 1 h 33"/>
                  <a:gd name="T26" fmla="*/ 0 w 33"/>
                  <a:gd name="T27" fmla="*/ 1 h 33"/>
                  <a:gd name="T28" fmla="*/ 1 w 33"/>
                  <a:gd name="T29" fmla="*/ 1 h 33"/>
                  <a:gd name="T30" fmla="*/ 1 w 33"/>
                  <a:gd name="T31" fmla="*/ 1 h 33"/>
                  <a:gd name="T32" fmla="*/ 1 w 33"/>
                  <a:gd name="T33" fmla="*/ 1 h 3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3" h="33">
                    <a:moveTo>
                      <a:pt x="11" y="32"/>
                    </a:moveTo>
                    <a:lnTo>
                      <a:pt x="18" y="33"/>
                    </a:lnTo>
                    <a:lnTo>
                      <a:pt x="24" y="32"/>
                    </a:lnTo>
                    <a:lnTo>
                      <a:pt x="29" y="27"/>
                    </a:lnTo>
                    <a:lnTo>
                      <a:pt x="32" y="22"/>
                    </a:lnTo>
                    <a:lnTo>
                      <a:pt x="33" y="15"/>
                    </a:lnTo>
                    <a:lnTo>
                      <a:pt x="31" y="9"/>
                    </a:lnTo>
                    <a:lnTo>
                      <a:pt x="27" y="4"/>
                    </a:lnTo>
                    <a:lnTo>
                      <a:pt x="22" y="1"/>
                    </a:lnTo>
                    <a:lnTo>
                      <a:pt x="15" y="0"/>
                    </a:lnTo>
                    <a:lnTo>
                      <a:pt x="9" y="1"/>
                    </a:lnTo>
                    <a:lnTo>
                      <a:pt x="3" y="6"/>
                    </a:lnTo>
                    <a:lnTo>
                      <a:pt x="0" y="11"/>
                    </a:lnTo>
                    <a:lnTo>
                      <a:pt x="0" y="18"/>
                    </a:lnTo>
                    <a:lnTo>
                      <a:pt x="1" y="24"/>
                    </a:lnTo>
                    <a:lnTo>
                      <a:pt x="5" y="29"/>
                    </a:lnTo>
                    <a:lnTo>
                      <a:pt x="11" y="32"/>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60" name="Freeform 96"/>
              <p:cNvSpPr/>
              <p:nvPr/>
            </p:nvSpPr>
            <p:spPr bwMode="auto">
              <a:xfrm>
                <a:off x="4820" y="4226"/>
                <a:ext cx="17" cy="17"/>
              </a:xfrm>
              <a:custGeom>
                <a:avLst/>
                <a:gdLst>
                  <a:gd name="T0" fmla="*/ 1 w 33"/>
                  <a:gd name="T1" fmla="*/ 1 h 34"/>
                  <a:gd name="T2" fmla="*/ 1 w 33"/>
                  <a:gd name="T3" fmla="*/ 1 h 34"/>
                  <a:gd name="T4" fmla="*/ 1 w 33"/>
                  <a:gd name="T5" fmla="*/ 1 h 34"/>
                  <a:gd name="T6" fmla="*/ 1 w 33"/>
                  <a:gd name="T7" fmla="*/ 1 h 34"/>
                  <a:gd name="T8" fmla="*/ 1 w 33"/>
                  <a:gd name="T9" fmla="*/ 1 h 34"/>
                  <a:gd name="T10" fmla="*/ 1 w 33"/>
                  <a:gd name="T11" fmla="*/ 1 h 34"/>
                  <a:gd name="T12" fmla="*/ 1 w 33"/>
                  <a:gd name="T13" fmla="*/ 1 h 34"/>
                  <a:gd name="T14" fmla="*/ 1 w 33"/>
                  <a:gd name="T15" fmla="*/ 1 h 34"/>
                  <a:gd name="T16" fmla="*/ 1 w 33"/>
                  <a:gd name="T17" fmla="*/ 1 h 34"/>
                  <a:gd name="T18" fmla="*/ 1 w 33"/>
                  <a:gd name="T19" fmla="*/ 0 h 34"/>
                  <a:gd name="T20" fmla="*/ 1 w 33"/>
                  <a:gd name="T21" fmla="*/ 1 h 34"/>
                  <a:gd name="T22" fmla="*/ 1 w 33"/>
                  <a:gd name="T23" fmla="*/ 1 h 34"/>
                  <a:gd name="T24" fmla="*/ 1 w 33"/>
                  <a:gd name="T25" fmla="*/ 1 h 34"/>
                  <a:gd name="T26" fmla="*/ 0 w 33"/>
                  <a:gd name="T27" fmla="*/ 1 h 34"/>
                  <a:gd name="T28" fmla="*/ 1 w 33"/>
                  <a:gd name="T29" fmla="*/ 1 h 34"/>
                  <a:gd name="T30" fmla="*/ 1 w 33"/>
                  <a:gd name="T31" fmla="*/ 1 h 34"/>
                  <a:gd name="T32" fmla="*/ 1 w 33"/>
                  <a:gd name="T33" fmla="*/ 1 h 34"/>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3" h="34">
                    <a:moveTo>
                      <a:pt x="11" y="34"/>
                    </a:moveTo>
                    <a:lnTo>
                      <a:pt x="18" y="34"/>
                    </a:lnTo>
                    <a:lnTo>
                      <a:pt x="24" y="33"/>
                    </a:lnTo>
                    <a:lnTo>
                      <a:pt x="30" y="28"/>
                    </a:lnTo>
                    <a:lnTo>
                      <a:pt x="33" y="22"/>
                    </a:lnTo>
                    <a:lnTo>
                      <a:pt x="33" y="15"/>
                    </a:lnTo>
                    <a:lnTo>
                      <a:pt x="32" y="9"/>
                    </a:lnTo>
                    <a:lnTo>
                      <a:pt x="27" y="5"/>
                    </a:lnTo>
                    <a:lnTo>
                      <a:pt x="22" y="1"/>
                    </a:lnTo>
                    <a:lnTo>
                      <a:pt x="16" y="0"/>
                    </a:lnTo>
                    <a:lnTo>
                      <a:pt x="9" y="3"/>
                    </a:lnTo>
                    <a:lnTo>
                      <a:pt x="4" y="6"/>
                    </a:lnTo>
                    <a:lnTo>
                      <a:pt x="1" y="12"/>
                    </a:lnTo>
                    <a:lnTo>
                      <a:pt x="0" y="19"/>
                    </a:lnTo>
                    <a:lnTo>
                      <a:pt x="2" y="24"/>
                    </a:lnTo>
                    <a:lnTo>
                      <a:pt x="5" y="30"/>
                    </a:lnTo>
                    <a:lnTo>
                      <a:pt x="11" y="34"/>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61" name="Freeform 97"/>
              <p:cNvSpPr/>
              <p:nvPr/>
            </p:nvSpPr>
            <p:spPr bwMode="auto">
              <a:xfrm>
                <a:off x="4853" y="4250"/>
                <a:ext cx="16" cy="16"/>
              </a:xfrm>
              <a:custGeom>
                <a:avLst/>
                <a:gdLst>
                  <a:gd name="T0" fmla="*/ 0 w 33"/>
                  <a:gd name="T1" fmla="*/ 0 h 33"/>
                  <a:gd name="T2" fmla="*/ 0 w 33"/>
                  <a:gd name="T3" fmla="*/ 0 h 33"/>
                  <a:gd name="T4" fmla="*/ 0 w 33"/>
                  <a:gd name="T5" fmla="*/ 0 h 33"/>
                  <a:gd name="T6" fmla="*/ 0 w 33"/>
                  <a:gd name="T7" fmla="*/ 0 h 33"/>
                  <a:gd name="T8" fmla="*/ 0 w 33"/>
                  <a:gd name="T9" fmla="*/ 0 h 33"/>
                  <a:gd name="T10" fmla="*/ 0 w 33"/>
                  <a:gd name="T11" fmla="*/ 0 h 33"/>
                  <a:gd name="T12" fmla="*/ 0 w 33"/>
                  <a:gd name="T13" fmla="*/ 0 h 33"/>
                  <a:gd name="T14" fmla="*/ 0 w 33"/>
                  <a:gd name="T15" fmla="*/ 0 h 33"/>
                  <a:gd name="T16" fmla="*/ 0 w 33"/>
                  <a:gd name="T17" fmla="*/ 0 h 33"/>
                  <a:gd name="T18" fmla="*/ 0 w 33"/>
                  <a:gd name="T19" fmla="*/ 0 h 33"/>
                  <a:gd name="T20" fmla="*/ 0 w 33"/>
                  <a:gd name="T21" fmla="*/ 0 h 33"/>
                  <a:gd name="T22" fmla="*/ 0 w 33"/>
                  <a:gd name="T23" fmla="*/ 0 h 33"/>
                  <a:gd name="T24" fmla="*/ 0 w 33"/>
                  <a:gd name="T25" fmla="*/ 0 h 33"/>
                  <a:gd name="T26" fmla="*/ 0 w 33"/>
                  <a:gd name="T27" fmla="*/ 0 h 33"/>
                  <a:gd name="T28" fmla="*/ 0 w 33"/>
                  <a:gd name="T29" fmla="*/ 0 h 33"/>
                  <a:gd name="T30" fmla="*/ 0 w 33"/>
                  <a:gd name="T31" fmla="*/ 0 h 33"/>
                  <a:gd name="T32" fmla="*/ 0 w 33"/>
                  <a:gd name="T33" fmla="*/ 0 h 3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3" h="33">
                    <a:moveTo>
                      <a:pt x="12" y="32"/>
                    </a:moveTo>
                    <a:lnTo>
                      <a:pt x="18" y="33"/>
                    </a:lnTo>
                    <a:lnTo>
                      <a:pt x="25" y="32"/>
                    </a:lnTo>
                    <a:lnTo>
                      <a:pt x="29" y="27"/>
                    </a:lnTo>
                    <a:lnTo>
                      <a:pt x="33" y="21"/>
                    </a:lnTo>
                    <a:lnTo>
                      <a:pt x="33" y="15"/>
                    </a:lnTo>
                    <a:lnTo>
                      <a:pt x="31" y="9"/>
                    </a:lnTo>
                    <a:lnTo>
                      <a:pt x="27" y="4"/>
                    </a:lnTo>
                    <a:lnTo>
                      <a:pt x="21" y="1"/>
                    </a:lnTo>
                    <a:lnTo>
                      <a:pt x="15" y="0"/>
                    </a:lnTo>
                    <a:lnTo>
                      <a:pt x="8" y="1"/>
                    </a:lnTo>
                    <a:lnTo>
                      <a:pt x="4" y="5"/>
                    </a:lnTo>
                    <a:lnTo>
                      <a:pt x="0" y="11"/>
                    </a:lnTo>
                    <a:lnTo>
                      <a:pt x="0" y="18"/>
                    </a:lnTo>
                    <a:lnTo>
                      <a:pt x="2" y="24"/>
                    </a:lnTo>
                    <a:lnTo>
                      <a:pt x="6" y="28"/>
                    </a:lnTo>
                    <a:lnTo>
                      <a:pt x="12" y="32"/>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62" name="Freeform 98"/>
              <p:cNvSpPr/>
              <p:nvPr/>
            </p:nvSpPr>
            <p:spPr bwMode="auto">
              <a:xfrm>
                <a:off x="4680" y="4230"/>
                <a:ext cx="188" cy="72"/>
              </a:xfrm>
              <a:custGeom>
                <a:avLst/>
                <a:gdLst>
                  <a:gd name="T0" fmla="*/ 1 w 376"/>
                  <a:gd name="T1" fmla="*/ 1 h 144"/>
                  <a:gd name="T2" fmla="*/ 1 w 376"/>
                  <a:gd name="T3" fmla="*/ 1 h 144"/>
                  <a:gd name="T4" fmla="*/ 1 w 376"/>
                  <a:gd name="T5" fmla="*/ 1 h 144"/>
                  <a:gd name="T6" fmla="*/ 1 w 376"/>
                  <a:gd name="T7" fmla="*/ 1 h 144"/>
                  <a:gd name="T8" fmla="*/ 1 w 376"/>
                  <a:gd name="T9" fmla="*/ 1 h 144"/>
                  <a:gd name="T10" fmla="*/ 1 w 376"/>
                  <a:gd name="T11" fmla="*/ 1 h 144"/>
                  <a:gd name="T12" fmla="*/ 1 w 376"/>
                  <a:gd name="T13" fmla="*/ 1 h 144"/>
                  <a:gd name="T14" fmla="*/ 1 w 376"/>
                  <a:gd name="T15" fmla="*/ 1 h 144"/>
                  <a:gd name="T16" fmla="*/ 1 w 376"/>
                  <a:gd name="T17" fmla="*/ 1 h 144"/>
                  <a:gd name="T18" fmla="*/ 1 w 376"/>
                  <a:gd name="T19" fmla="*/ 1 h 144"/>
                  <a:gd name="T20" fmla="*/ 1 w 376"/>
                  <a:gd name="T21" fmla="*/ 1 h 144"/>
                  <a:gd name="T22" fmla="*/ 1 w 376"/>
                  <a:gd name="T23" fmla="*/ 1 h 144"/>
                  <a:gd name="T24" fmla="*/ 1 w 376"/>
                  <a:gd name="T25" fmla="*/ 1 h 144"/>
                  <a:gd name="T26" fmla="*/ 1 w 376"/>
                  <a:gd name="T27" fmla="*/ 1 h 144"/>
                  <a:gd name="T28" fmla="*/ 1 w 376"/>
                  <a:gd name="T29" fmla="*/ 1 h 144"/>
                  <a:gd name="T30" fmla="*/ 1 w 376"/>
                  <a:gd name="T31" fmla="*/ 1 h 144"/>
                  <a:gd name="T32" fmla="*/ 1 w 376"/>
                  <a:gd name="T33" fmla="*/ 1 h 144"/>
                  <a:gd name="T34" fmla="*/ 1 w 376"/>
                  <a:gd name="T35" fmla="*/ 1 h 144"/>
                  <a:gd name="T36" fmla="*/ 1 w 376"/>
                  <a:gd name="T37" fmla="*/ 1 h 144"/>
                  <a:gd name="T38" fmla="*/ 1 w 376"/>
                  <a:gd name="T39" fmla="*/ 0 h 144"/>
                  <a:gd name="T40" fmla="*/ 1 w 376"/>
                  <a:gd name="T41" fmla="*/ 1 h 144"/>
                  <a:gd name="T42" fmla="*/ 1 w 376"/>
                  <a:gd name="T43" fmla="*/ 1 h 144"/>
                  <a:gd name="T44" fmla="*/ 1 w 376"/>
                  <a:gd name="T45" fmla="*/ 1 h 144"/>
                  <a:gd name="T46" fmla="*/ 1 w 376"/>
                  <a:gd name="T47" fmla="*/ 1 h 144"/>
                  <a:gd name="T48" fmla="*/ 0 w 376"/>
                  <a:gd name="T49" fmla="*/ 1 h 144"/>
                  <a:gd name="T50" fmla="*/ 1 w 376"/>
                  <a:gd name="T51" fmla="*/ 1 h 144"/>
                  <a:gd name="T52" fmla="*/ 1 w 376"/>
                  <a:gd name="T53" fmla="*/ 1 h 144"/>
                  <a:gd name="T54" fmla="*/ 1 w 376"/>
                  <a:gd name="T55" fmla="*/ 1 h 144"/>
                  <a:gd name="T56" fmla="*/ 1 w 376"/>
                  <a:gd name="T57" fmla="*/ 1 h 144"/>
                  <a:gd name="T58" fmla="*/ 1 w 376"/>
                  <a:gd name="T59" fmla="*/ 1 h 144"/>
                  <a:gd name="T60" fmla="*/ 1 w 376"/>
                  <a:gd name="T61" fmla="*/ 1 h 144"/>
                  <a:gd name="T62" fmla="*/ 1 w 376"/>
                  <a:gd name="T63" fmla="*/ 1 h 144"/>
                  <a:gd name="T64" fmla="*/ 1 w 376"/>
                  <a:gd name="T65" fmla="*/ 1 h 144"/>
                  <a:gd name="T66" fmla="*/ 1 w 376"/>
                  <a:gd name="T67" fmla="*/ 1 h 144"/>
                  <a:gd name="T68" fmla="*/ 1 w 376"/>
                  <a:gd name="T69" fmla="*/ 1 h 144"/>
                  <a:gd name="T70" fmla="*/ 1 w 376"/>
                  <a:gd name="T71" fmla="*/ 1 h 144"/>
                  <a:gd name="T72" fmla="*/ 1 w 376"/>
                  <a:gd name="T73" fmla="*/ 1 h 144"/>
                  <a:gd name="T74" fmla="*/ 1 w 376"/>
                  <a:gd name="T75" fmla="*/ 1 h 144"/>
                  <a:gd name="T76" fmla="*/ 1 w 376"/>
                  <a:gd name="T77" fmla="*/ 1 h 144"/>
                  <a:gd name="T78" fmla="*/ 1 w 376"/>
                  <a:gd name="T79" fmla="*/ 1 h 144"/>
                  <a:gd name="T80" fmla="*/ 1 w 376"/>
                  <a:gd name="T81" fmla="*/ 1 h 144"/>
                  <a:gd name="T82" fmla="*/ 1 w 376"/>
                  <a:gd name="T83" fmla="*/ 1 h 144"/>
                  <a:gd name="T84" fmla="*/ 1 w 376"/>
                  <a:gd name="T85" fmla="*/ 1 h 144"/>
                  <a:gd name="T86" fmla="*/ 1 w 376"/>
                  <a:gd name="T87" fmla="*/ 1 h 144"/>
                  <a:gd name="T88" fmla="*/ 1 w 376"/>
                  <a:gd name="T89" fmla="*/ 1 h 144"/>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0" t="0" r="r" b="b"/>
                <a:pathLst>
                  <a:path w="376" h="144">
                    <a:moveTo>
                      <a:pt x="340" y="144"/>
                    </a:moveTo>
                    <a:lnTo>
                      <a:pt x="344" y="141"/>
                    </a:lnTo>
                    <a:lnTo>
                      <a:pt x="349" y="137"/>
                    </a:lnTo>
                    <a:lnTo>
                      <a:pt x="353" y="134"/>
                    </a:lnTo>
                    <a:lnTo>
                      <a:pt x="358" y="130"/>
                    </a:lnTo>
                    <a:lnTo>
                      <a:pt x="363" y="127"/>
                    </a:lnTo>
                    <a:lnTo>
                      <a:pt x="367" y="122"/>
                    </a:lnTo>
                    <a:lnTo>
                      <a:pt x="372" y="119"/>
                    </a:lnTo>
                    <a:lnTo>
                      <a:pt x="376" y="114"/>
                    </a:lnTo>
                    <a:lnTo>
                      <a:pt x="358" y="95"/>
                    </a:lnTo>
                    <a:lnTo>
                      <a:pt x="337" y="76"/>
                    </a:lnTo>
                    <a:lnTo>
                      <a:pt x="314" y="60"/>
                    </a:lnTo>
                    <a:lnTo>
                      <a:pt x="291" y="46"/>
                    </a:lnTo>
                    <a:lnTo>
                      <a:pt x="266" y="34"/>
                    </a:lnTo>
                    <a:lnTo>
                      <a:pt x="239" y="23"/>
                    </a:lnTo>
                    <a:lnTo>
                      <a:pt x="213" y="15"/>
                    </a:lnTo>
                    <a:lnTo>
                      <a:pt x="186" y="9"/>
                    </a:lnTo>
                    <a:lnTo>
                      <a:pt x="160" y="5"/>
                    </a:lnTo>
                    <a:lnTo>
                      <a:pt x="133" y="1"/>
                    </a:lnTo>
                    <a:lnTo>
                      <a:pt x="108" y="0"/>
                    </a:lnTo>
                    <a:lnTo>
                      <a:pt x="83" y="1"/>
                    </a:lnTo>
                    <a:lnTo>
                      <a:pt x="60" y="4"/>
                    </a:lnTo>
                    <a:lnTo>
                      <a:pt x="38" y="7"/>
                    </a:lnTo>
                    <a:lnTo>
                      <a:pt x="17" y="13"/>
                    </a:lnTo>
                    <a:lnTo>
                      <a:pt x="0" y="20"/>
                    </a:lnTo>
                    <a:lnTo>
                      <a:pt x="4" y="32"/>
                    </a:lnTo>
                    <a:lnTo>
                      <a:pt x="9" y="45"/>
                    </a:lnTo>
                    <a:lnTo>
                      <a:pt x="15" y="58"/>
                    </a:lnTo>
                    <a:lnTo>
                      <a:pt x="21" y="69"/>
                    </a:lnTo>
                    <a:lnTo>
                      <a:pt x="40" y="60"/>
                    </a:lnTo>
                    <a:lnTo>
                      <a:pt x="61" y="54"/>
                    </a:lnTo>
                    <a:lnTo>
                      <a:pt x="83" y="50"/>
                    </a:lnTo>
                    <a:lnTo>
                      <a:pt x="106" y="47"/>
                    </a:lnTo>
                    <a:lnTo>
                      <a:pt x="128" y="47"/>
                    </a:lnTo>
                    <a:lnTo>
                      <a:pt x="151" y="49"/>
                    </a:lnTo>
                    <a:lnTo>
                      <a:pt x="174" y="52"/>
                    </a:lnTo>
                    <a:lnTo>
                      <a:pt x="197" y="58"/>
                    </a:lnTo>
                    <a:lnTo>
                      <a:pt x="219" y="65"/>
                    </a:lnTo>
                    <a:lnTo>
                      <a:pt x="241" y="73"/>
                    </a:lnTo>
                    <a:lnTo>
                      <a:pt x="261" y="82"/>
                    </a:lnTo>
                    <a:lnTo>
                      <a:pt x="280" y="92"/>
                    </a:lnTo>
                    <a:lnTo>
                      <a:pt x="298" y="104"/>
                    </a:lnTo>
                    <a:lnTo>
                      <a:pt x="314" y="117"/>
                    </a:lnTo>
                    <a:lnTo>
                      <a:pt x="328" y="130"/>
                    </a:lnTo>
                    <a:lnTo>
                      <a:pt x="340" y="144"/>
                    </a:lnTo>
                    <a:close/>
                  </a:path>
                </a:pathLst>
              </a:custGeom>
              <a:solidFill>
                <a:srgbClr val="D100A3"/>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63" name="Freeform 99"/>
              <p:cNvSpPr/>
              <p:nvPr/>
            </p:nvSpPr>
            <p:spPr bwMode="auto">
              <a:xfrm>
                <a:off x="3482" y="4271"/>
                <a:ext cx="1433" cy="69"/>
              </a:xfrm>
              <a:custGeom>
                <a:avLst/>
                <a:gdLst>
                  <a:gd name="T0" fmla="*/ 0 w 2868"/>
                  <a:gd name="T1" fmla="*/ 1 h 137"/>
                  <a:gd name="T2" fmla="*/ 0 w 2868"/>
                  <a:gd name="T3" fmla="*/ 0 h 137"/>
                  <a:gd name="T4" fmla="*/ 0 w 2868"/>
                  <a:gd name="T5" fmla="*/ 0 h 137"/>
                  <a:gd name="T6" fmla="*/ 0 w 2868"/>
                  <a:gd name="T7" fmla="*/ 1 h 137"/>
                  <a:gd name="T8" fmla="*/ 0 w 2868"/>
                  <a:gd name="T9" fmla="*/ 1 h 13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868" h="137">
                    <a:moveTo>
                      <a:pt x="2868" y="134"/>
                    </a:moveTo>
                    <a:lnTo>
                      <a:pt x="2868" y="0"/>
                    </a:lnTo>
                    <a:lnTo>
                      <a:pt x="0" y="0"/>
                    </a:lnTo>
                    <a:lnTo>
                      <a:pt x="7" y="137"/>
                    </a:lnTo>
                    <a:lnTo>
                      <a:pt x="2868" y="134"/>
                    </a:lnTo>
                    <a:close/>
                  </a:path>
                </a:pathLst>
              </a:custGeom>
              <a:solidFill>
                <a:srgbClr val="00A500"/>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64" name="Freeform 100"/>
              <p:cNvSpPr/>
              <p:nvPr/>
            </p:nvSpPr>
            <p:spPr bwMode="auto">
              <a:xfrm>
                <a:off x="3452" y="4178"/>
                <a:ext cx="202" cy="140"/>
              </a:xfrm>
              <a:custGeom>
                <a:avLst/>
                <a:gdLst>
                  <a:gd name="T0" fmla="*/ 1 w 404"/>
                  <a:gd name="T1" fmla="*/ 0 h 281"/>
                  <a:gd name="T2" fmla="*/ 1 w 404"/>
                  <a:gd name="T3" fmla="*/ 0 h 281"/>
                  <a:gd name="T4" fmla="*/ 1 w 404"/>
                  <a:gd name="T5" fmla="*/ 0 h 281"/>
                  <a:gd name="T6" fmla="*/ 1 w 404"/>
                  <a:gd name="T7" fmla="*/ 0 h 281"/>
                  <a:gd name="T8" fmla="*/ 1 w 404"/>
                  <a:gd name="T9" fmla="*/ 0 h 281"/>
                  <a:gd name="T10" fmla="*/ 1 w 404"/>
                  <a:gd name="T11" fmla="*/ 0 h 281"/>
                  <a:gd name="T12" fmla="*/ 1 w 404"/>
                  <a:gd name="T13" fmla="*/ 0 h 281"/>
                  <a:gd name="T14" fmla="*/ 1 w 404"/>
                  <a:gd name="T15" fmla="*/ 0 h 281"/>
                  <a:gd name="T16" fmla="*/ 1 w 404"/>
                  <a:gd name="T17" fmla="*/ 0 h 281"/>
                  <a:gd name="T18" fmla="*/ 1 w 404"/>
                  <a:gd name="T19" fmla="*/ 0 h 281"/>
                  <a:gd name="T20" fmla="*/ 1 w 404"/>
                  <a:gd name="T21" fmla="*/ 0 h 281"/>
                  <a:gd name="T22" fmla="*/ 1 w 404"/>
                  <a:gd name="T23" fmla="*/ 0 h 281"/>
                  <a:gd name="T24" fmla="*/ 1 w 404"/>
                  <a:gd name="T25" fmla="*/ 0 h 281"/>
                  <a:gd name="T26" fmla="*/ 1 w 404"/>
                  <a:gd name="T27" fmla="*/ 0 h 281"/>
                  <a:gd name="T28" fmla="*/ 1 w 404"/>
                  <a:gd name="T29" fmla="*/ 0 h 281"/>
                  <a:gd name="T30" fmla="*/ 1 w 404"/>
                  <a:gd name="T31" fmla="*/ 0 h 281"/>
                  <a:gd name="T32" fmla="*/ 1 w 404"/>
                  <a:gd name="T33" fmla="*/ 0 h 281"/>
                  <a:gd name="T34" fmla="*/ 1 w 404"/>
                  <a:gd name="T35" fmla="*/ 0 h 281"/>
                  <a:gd name="T36" fmla="*/ 1 w 404"/>
                  <a:gd name="T37" fmla="*/ 0 h 281"/>
                  <a:gd name="T38" fmla="*/ 1 w 404"/>
                  <a:gd name="T39" fmla="*/ 0 h 281"/>
                  <a:gd name="T40" fmla="*/ 1 w 404"/>
                  <a:gd name="T41" fmla="*/ 0 h 281"/>
                  <a:gd name="T42" fmla="*/ 1 w 404"/>
                  <a:gd name="T43" fmla="*/ 0 h 281"/>
                  <a:gd name="T44" fmla="*/ 1 w 404"/>
                  <a:gd name="T45" fmla="*/ 0 h 281"/>
                  <a:gd name="T46" fmla="*/ 1 w 404"/>
                  <a:gd name="T47" fmla="*/ 0 h 281"/>
                  <a:gd name="T48" fmla="*/ 1 w 404"/>
                  <a:gd name="T49" fmla="*/ 0 h 281"/>
                  <a:gd name="T50" fmla="*/ 1 w 404"/>
                  <a:gd name="T51" fmla="*/ 0 h 281"/>
                  <a:gd name="T52" fmla="*/ 1 w 404"/>
                  <a:gd name="T53" fmla="*/ 0 h 281"/>
                  <a:gd name="T54" fmla="*/ 1 w 404"/>
                  <a:gd name="T55" fmla="*/ 0 h 281"/>
                  <a:gd name="T56" fmla="*/ 1 w 404"/>
                  <a:gd name="T57" fmla="*/ 0 h 281"/>
                  <a:gd name="T58" fmla="*/ 1 w 404"/>
                  <a:gd name="T59" fmla="*/ 0 h 281"/>
                  <a:gd name="T60" fmla="*/ 1 w 404"/>
                  <a:gd name="T61" fmla="*/ 0 h 281"/>
                  <a:gd name="T62" fmla="*/ 1 w 404"/>
                  <a:gd name="T63" fmla="*/ 0 h 281"/>
                  <a:gd name="T64" fmla="*/ 1 w 404"/>
                  <a:gd name="T65" fmla="*/ 0 h 281"/>
                  <a:gd name="T66" fmla="*/ 1 w 404"/>
                  <a:gd name="T67" fmla="*/ 0 h 281"/>
                  <a:gd name="T68" fmla="*/ 1 w 404"/>
                  <a:gd name="T69" fmla="*/ 0 h 281"/>
                  <a:gd name="T70" fmla="*/ 1 w 404"/>
                  <a:gd name="T71" fmla="*/ 0 h 281"/>
                  <a:gd name="T72" fmla="*/ 1 w 404"/>
                  <a:gd name="T73" fmla="*/ 0 h 281"/>
                  <a:gd name="T74" fmla="*/ 1 w 404"/>
                  <a:gd name="T75" fmla="*/ 0 h 281"/>
                  <a:gd name="T76" fmla="*/ 1 w 404"/>
                  <a:gd name="T77" fmla="*/ 0 h 281"/>
                  <a:gd name="T78" fmla="*/ 1 w 404"/>
                  <a:gd name="T79" fmla="*/ 0 h 281"/>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0" t="0" r="r" b="b"/>
                <a:pathLst>
                  <a:path w="404" h="281">
                    <a:moveTo>
                      <a:pt x="339" y="270"/>
                    </a:moveTo>
                    <a:lnTo>
                      <a:pt x="323" y="270"/>
                    </a:lnTo>
                    <a:lnTo>
                      <a:pt x="306" y="271"/>
                    </a:lnTo>
                    <a:lnTo>
                      <a:pt x="290" y="271"/>
                    </a:lnTo>
                    <a:lnTo>
                      <a:pt x="274" y="271"/>
                    </a:lnTo>
                    <a:lnTo>
                      <a:pt x="258" y="273"/>
                    </a:lnTo>
                    <a:lnTo>
                      <a:pt x="241" y="273"/>
                    </a:lnTo>
                    <a:lnTo>
                      <a:pt x="225" y="274"/>
                    </a:lnTo>
                    <a:lnTo>
                      <a:pt x="209" y="274"/>
                    </a:lnTo>
                    <a:lnTo>
                      <a:pt x="194" y="275"/>
                    </a:lnTo>
                    <a:lnTo>
                      <a:pt x="178" y="276"/>
                    </a:lnTo>
                    <a:lnTo>
                      <a:pt x="163" y="276"/>
                    </a:lnTo>
                    <a:lnTo>
                      <a:pt x="148" y="277"/>
                    </a:lnTo>
                    <a:lnTo>
                      <a:pt x="133" y="278"/>
                    </a:lnTo>
                    <a:lnTo>
                      <a:pt x="118" y="279"/>
                    </a:lnTo>
                    <a:lnTo>
                      <a:pt x="103" y="279"/>
                    </a:lnTo>
                    <a:lnTo>
                      <a:pt x="89" y="281"/>
                    </a:lnTo>
                    <a:lnTo>
                      <a:pt x="86" y="258"/>
                    </a:lnTo>
                    <a:lnTo>
                      <a:pt x="80" y="233"/>
                    </a:lnTo>
                    <a:lnTo>
                      <a:pt x="72" y="209"/>
                    </a:lnTo>
                    <a:lnTo>
                      <a:pt x="62" y="185"/>
                    </a:lnTo>
                    <a:lnTo>
                      <a:pt x="49" y="163"/>
                    </a:lnTo>
                    <a:lnTo>
                      <a:pt x="34" y="142"/>
                    </a:lnTo>
                    <a:lnTo>
                      <a:pt x="18" y="125"/>
                    </a:lnTo>
                    <a:lnTo>
                      <a:pt x="0" y="112"/>
                    </a:lnTo>
                    <a:lnTo>
                      <a:pt x="20" y="118"/>
                    </a:lnTo>
                    <a:lnTo>
                      <a:pt x="40" y="127"/>
                    </a:lnTo>
                    <a:lnTo>
                      <a:pt x="57" y="139"/>
                    </a:lnTo>
                    <a:lnTo>
                      <a:pt x="73" y="155"/>
                    </a:lnTo>
                    <a:lnTo>
                      <a:pt x="89" y="173"/>
                    </a:lnTo>
                    <a:lnTo>
                      <a:pt x="103" y="196"/>
                    </a:lnTo>
                    <a:lnTo>
                      <a:pt x="118" y="223"/>
                    </a:lnTo>
                    <a:lnTo>
                      <a:pt x="133" y="254"/>
                    </a:lnTo>
                    <a:lnTo>
                      <a:pt x="140" y="223"/>
                    </a:lnTo>
                    <a:lnTo>
                      <a:pt x="142" y="188"/>
                    </a:lnTo>
                    <a:lnTo>
                      <a:pt x="142" y="153"/>
                    </a:lnTo>
                    <a:lnTo>
                      <a:pt x="139" y="116"/>
                    </a:lnTo>
                    <a:lnTo>
                      <a:pt x="133" y="81"/>
                    </a:lnTo>
                    <a:lnTo>
                      <a:pt x="125" y="50"/>
                    </a:lnTo>
                    <a:lnTo>
                      <a:pt x="115" y="23"/>
                    </a:lnTo>
                    <a:lnTo>
                      <a:pt x="102" y="5"/>
                    </a:lnTo>
                    <a:lnTo>
                      <a:pt x="121" y="18"/>
                    </a:lnTo>
                    <a:lnTo>
                      <a:pt x="140" y="34"/>
                    </a:lnTo>
                    <a:lnTo>
                      <a:pt x="157" y="53"/>
                    </a:lnTo>
                    <a:lnTo>
                      <a:pt x="174" y="78"/>
                    </a:lnTo>
                    <a:lnTo>
                      <a:pt x="188" y="106"/>
                    </a:lnTo>
                    <a:lnTo>
                      <a:pt x="201" y="141"/>
                    </a:lnTo>
                    <a:lnTo>
                      <a:pt x="212" y="183"/>
                    </a:lnTo>
                    <a:lnTo>
                      <a:pt x="218" y="231"/>
                    </a:lnTo>
                    <a:lnTo>
                      <a:pt x="229" y="208"/>
                    </a:lnTo>
                    <a:lnTo>
                      <a:pt x="237" y="183"/>
                    </a:lnTo>
                    <a:lnTo>
                      <a:pt x="243" y="154"/>
                    </a:lnTo>
                    <a:lnTo>
                      <a:pt x="245" y="124"/>
                    </a:lnTo>
                    <a:lnTo>
                      <a:pt x="245" y="93"/>
                    </a:lnTo>
                    <a:lnTo>
                      <a:pt x="241" y="62"/>
                    </a:lnTo>
                    <a:lnTo>
                      <a:pt x="235" y="30"/>
                    </a:lnTo>
                    <a:lnTo>
                      <a:pt x="223" y="0"/>
                    </a:lnTo>
                    <a:lnTo>
                      <a:pt x="240" y="30"/>
                    </a:lnTo>
                    <a:lnTo>
                      <a:pt x="255" y="57"/>
                    </a:lnTo>
                    <a:lnTo>
                      <a:pt x="268" y="82"/>
                    </a:lnTo>
                    <a:lnTo>
                      <a:pt x="279" y="106"/>
                    </a:lnTo>
                    <a:lnTo>
                      <a:pt x="288" y="128"/>
                    </a:lnTo>
                    <a:lnTo>
                      <a:pt x="294" y="151"/>
                    </a:lnTo>
                    <a:lnTo>
                      <a:pt x="298" y="173"/>
                    </a:lnTo>
                    <a:lnTo>
                      <a:pt x="299" y="195"/>
                    </a:lnTo>
                    <a:lnTo>
                      <a:pt x="312" y="173"/>
                    </a:lnTo>
                    <a:lnTo>
                      <a:pt x="326" y="148"/>
                    </a:lnTo>
                    <a:lnTo>
                      <a:pt x="340" y="121"/>
                    </a:lnTo>
                    <a:lnTo>
                      <a:pt x="354" y="94"/>
                    </a:lnTo>
                    <a:lnTo>
                      <a:pt x="366" y="67"/>
                    </a:lnTo>
                    <a:lnTo>
                      <a:pt x="375" y="42"/>
                    </a:lnTo>
                    <a:lnTo>
                      <a:pt x="382" y="20"/>
                    </a:lnTo>
                    <a:lnTo>
                      <a:pt x="384" y="3"/>
                    </a:lnTo>
                    <a:lnTo>
                      <a:pt x="392" y="27"/>
                    </a:lnTo>
                    <a:lnTo>
                      <a:pt x="398" y="53"/>
                    </a:lnTo>
                    <a:lnTo>
                      <a:pt x="403" y="81"/>
                    </a:lnTo>
                    <a:lnTo>
                      <a:pt x="404" y="112"/>
                    </a:lnTo>
                    <a:lnTo>
                      <a:pt x="398" y="146"/>
                    </a:lnTo>
                    <a:lnTo>
                      <a:pt x="388" y="184"/>
                    </a:lnTo>
                    <a:lnTo>
                      <a:pt x="368" y="225"/>
                    </a:lnTo>
                    <a:lnTo>
                      <a:pt x="339" y="270"/>
                    </a:lnTo>
                    <a:close/>
                  </a:path>
                </a:pathLst>
              </a:custGeom>
              <a:solidFill>
                <a:srgbClr val="00A500"/>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65" name="Freeform 101"/>
              <p:cNvSpPr/>
              <p:nvPr/>
            </p:nvSpPr>
            <p:spPr bwMode="auto">
              <a:xfrm>
                <a:off x="4880" y="4200"/>
                <a:ext cx="51" cy="71"/>
              </a:xfrm>
              <a:custGeom>
                <a:avLst/>
                <a:gdLst>
                  <a:gd name="T0" fmla="*/ 1 w 102"/>
                  <a:gd name="T1" fmla="*/ 1 h 142"/>
                  <a:gd name="T2" fmla="*/ 0 w 102"/>
                  <a:gd name="T3" fmla="*/ 1 h 142"/>
                  <a:gd name="T4" fmla="*/ 1 w 102"/>
                  <a:gd name="T5" fmla="*/ 1 h 142"/>
                  <a:gd name="T6" fmla="*/ 1 w 102"/>
                  <a:gd name="T7" fmla="*/ 1 h 142"/>
                  <a:gd name="T8" fmla="*/ 1 w 102"/>
                  <a:gd name="T9" fmla="*/ 1 h 142"/>
                  <a:gd name="T10" fmla="*/ 1 w 102"/>
                  <a:gd name="T11" fmla="*/ 1 h 142"/>
                  <a:gd name="T12" fmla="*/ 1 w 102"/>
                  <a:gd name="T13" fmla="*/ 1 h 142"/>
                  <a:gd name="T14" fmla="*/ 1 w 102"/>
                  <a:gd name="T15" fmla="*/ 1 h 142"/>
                  <a:gd name="T16" fmla="*/ 1 w 102"/>
                  <a:gd name="T17" fmla="*/ 1 h 142"/>
                  <a:gd name="T18" fmla="*/ 1 w 102"/>
                  <a:gd name="T19" fmla="*/ 0 h 142"/>
                  <a:gd name="T20" fmla="*/ 1 w 102"/>
                  <a:gd name="T21" fmla="*/ 1 h 142"/>
                  <a:gd name="T22" fmla="*/ 1 w 102"/>
                  <a:gd name="T23" fmla="*/ 1 h 142"/>
                  <a:gd name="T24" fmla="*/ 1 w 102"/>
                  <a:gd name="T25" fmla="*/ 1 h 142"/>
                  <a:gd name="T26" fmla="*/ 1 w 102"/>
                  <a:gd name="T27" fmla="*/ 1 h 142"/>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102" h="142">
                    <a:moveTo>
                      <a:pt x="71" y="142"/>
                    </a:moveTo>
                    <a:lnTo>
                      <a:pt x="0" y="142"/>
                    </a:lnTo>
                    <a:lnTo>
                      <a:pt x="6" y="123"/>
                    </a:lnTo>
                    <a:lnTo>
                      <a:pt x="16" y="102"/>
                    </a:lnTo>
                    <a:lnTo>
                      <a:pt x="27" y="82"/>
                    </a:lnTo>
                    <a:lnTo>
                      <a:pt x="41" y="61"/>
                    </a:lnTo>
                    <a:lnTo>
                      <a:pt x="56" y="43"/>
                    </a:lnTo>
                    <a:lnTo>
                      <a:pt x="71" y="26"/>
                    </a:lnTo>
                    <a:lnTo>
                      <a:pt x="87" y="12"/>
                    </a:lnTo>
                    <a:lnTo>
                      <a:pt x="102" y="0"/>
                    </a:lnTo>
                    <a:lnTo>
                      <a:pt x="84" y="41"/>
                    </a:lnTo>
                    <a:lnTo>
                      <a:pt x="74" y="78"/>
                    </a:lnTo>
                    <a:lnTo>
                      <a:pt x="71" y="112"/>
                    </a:lnTo>
                    <a:lnTo>
                      <a:pt x="71" y="142"/>
                    </a:lnTo>
                    <a:close/>
                  </a:path>
                </a:pathLst>
              </a:custGeom>
              <a:solidFill>
                <a:srgbClr val="00A500"/>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66" name="Freeform 102"/>
              <p:cNvSpPr/>
              <p:nvPr/>
            </p:nvSpPr>
            <p:spPr bwMode="auto">
              <a:xfrm>
                <a:off x="3666" y="4127"/>
                <a:ext cx="558" cy="206"/>
              </a:xfrm>
              <a:custGeom>
                <a:avLst/>
                <a:gdLst>
                  <a:gd name="T0" fmla="*/ 0 w 1117"/>
                  <a:gd name="T1" fmla="*/ 1 h 412"/>
                  <a:gd name="T2" fmla="*/ 0 w 1117"/>
                  <a:gd name="T3" fmla="*/ 1 h 412"/>
                  <a:gd name="T4" fmla="*/ 0 w 1117"/>
                  <a:gd name="T5" fmla="*/ 1 h 412"/>
                  <a:gd name="T6" fmla="*/ 0 w 1117"/>
                  <a:gd name="T7" fmla="*/ 1 h 412"/>
                  <a:gd name="T8" fmla="*/ 0 w 1117"/>
                  <a:gd name="T9" fmla="*/ 1 h 412"/>
                  <a:gd name="T10" fmla="*/ 0 w 1117"/>
                  <a:gd name="T11" fmla="*/ 1 h 412"/>
                  <a:gd name="T12" fmla="*/ 0 w 1117"/>
                  <a:gd name="T13" fmla="*/ 1 h 412"/>
                  <a:gd name="T14" fmla="*/ 0 w 1117"/>
                  <a:gd name="T15" fmla="*/ 1 h 412"/>
                  <a:gd name="T16" fmla="*/ 0 w 1117"/>
                  <a:gd name="T17" fmla="*/ 1 h 412"/>
                  <a:gd name="T18" fmla="*/ 0 w 1117"/>
                  <a:gd name="T19" fmla="*/ 1 h 412"/>
                  <a:gd name="T20" fmla="*/ 0 w 1117"/>
                  <a:gd name="T21" fmla="*/ 1 h 412"/>
                  <a:gd name="T22" fmla="*/ 0 w 1117"/>
                  <a:gd name="T23" fmla="*/ 1 h 412"/>
                  <a:gd name="T24" fmla="*/ 0 w 1117"/>
                  <a:gd name="T25" fmla="*/ 1 h 412"/>
                  <a:gd name="T26" fmla="*/ 0 w 1117"/>
                  <a:gd name="T27" fmla="*/ 1 h 412"/>
                  <a:gd name="T28" fmla="*/ 0 w 1117"/>
                  <a:gd name="T29" fmla="*/ 1 h 412"/>
                  <a:gd name="T30" fmla="*/ 0 w 1117"/>
                  <a:gd name="T31" fmla="*/ 1 h 412"/>
                  <a:gd name="T32" fmla="*/ 0 w 1117"/>
                  <a:gd name="T33" fmla="*/ 1 h 412"/>
                  <a:gd name="T34" fmla="*/ 0 w 1117"/>
                  <a:gd name="T35" fmla="*/ 1 h 412"/>
                  <a:gd name="T36" fmla="*/ 0 w 1117"/>
                  <a:gd name="T37" fmla="*/ 1 h 412"/>
                  <a:gd name="T38" fmla="*/ 0 w 1117"/>
                  <a:gd name="T39" fmla="*/ 1 h 412"/>
                  <a:gd name="T40" fmla="*/ 0 w 1117"/>
                  <a:gd name="T41" fmla="*/ 1 h 412"/>
                  <a:gd name="T42" fmla="*/ 0 w 1117"/>
                  <a:gd name="T43" fmla="*/ 1 h 412"/>
                  <a:gd name="T44" fmla="*/ 0 w 1117"/>
                  <a:gd name="T45" fmla="*/ 1 h 412"/>
                  <a:gd name="T46" fmla="*/ 0 w 1117"/>
                  <a:gd name="T47" fmla="*/ 1 h 412"/>
                  <a:gd name="T48" fmla="*/ 0 w 1117"/>
                  <a:gd name="T49" fmla="*/ 1 h 412"/>
                  <a:gd name="T50" fmla="*/ 0 w 1117"/>
                  <a:gd name="T51" fmla="*/ 1 h 412"/>
                  <a:gd name="T52" fmla="*/ 0 w 1117"/>
                  <a:gd name="T53" fmla="*/ 1 h 412"/>
                  <a:gd name="T54" fmla="*/ 0 w 1117"/>
                  <a:gd name="T55" fmla="*/ 1 h 412"/>
                  <a:gd name="T56" fmla="*/ 0 w 1117"/>
                  <a:gd name="T57" fmla="*/ 1 h 412"/>
                  <a:gd name="T58" fmla="*/ 0 w 1117"/>
                  <a:gd name="T59" fmla="*/ 1 h 412"/>
                  <a:gd name="T60" fmla="*/ 0 w 1117"/>
                  <a:gd name="T61" fmla="*/ 1 h 412"/>
                  <a:gd name="T62" fmla="*/ 0 w 1117"/>
                  <a:gd name="T63" fmla="*/ 1 h 412"/>
                  <a:gd name="T64" fmla="*/ 0 w 1117"/>
                  <a:gd name="T65" fmla="*/ 0 h 412"/>
                  <a:gd name="T66" fmla="*/ 0 w 1117"/>
                  <a:gd name="T67" fmla="*/ 1 h 412"/>
                  <a:gd name="T68" fmla="*/ 0 w 1117"/>
                  <a:gd name="T69" fmla="*/ 1 h 412"/>
                  <a:gd name="T70" fmla="*/ 0 w 1117"/>
                  <a:gd name="T71" fmla="*/ 1 h 412"/>
                  <a:gd name="T72" fmla="*/ 0 w 1117"/>
                  <a:gd name="T73" fmla="*/ 1 h 412"/>
                  <a:gd name="T74" fmla="*/ 0 w 1117"/>
                  <a:gd name="T75" fmla="*/ 1 h 412"/>
                  <a:gd name="T76" fmla="*/ 0 w 1117"/>
                  <a:gd name="T77" fmla="*/ 1 h 412"/>
                  <a:gd name="T78" fmla="*/ 0 w 1117"/>
                  <a:gd name="T79" fmla="*/ 1 h 412"/>
                  <a:gd name="T80" fmla="*/ 0 w 1117"/>
                  <a:gd name="T81" fmla="*/ 1 h 412"/>
                  <a:gd name="T82" fmla="*/ 0 w 1117"/>
                  <a:gd name="T83" fmla="*/ 1 h 412"/>
                  <a:gd name="T84" fmla="*/ 0 w 1117"/>
                  <a:gd name="T85" fmla="*/ 1 h 412"/>
                  <a:gd name="T86" fmla="*/ 0 w 1117"/>
                  <a:gd name="T87" fmla="*/ 1 h 412"/>
                  <a:gd name="T88" fmla="*/ 0 w 1117"/>
                  <a:gd name="T89" fmla="*/ 1 h 412"/>
                  <a:gd name="T90" fmla="*/ 0 w 1117"/>
                  <a:gd name="T91" fmla="*/ 1 h 412"/>
                  <a:gd name="T92" fmla="*/ 0 w 1117"/>
                  <a:gd name="T93" fmla="*/ 1 h 412"/>
                  <a:gd name="T94" fmla="*/ 0 w 1117"/>
                  <a:gd name="T95" fmla="*/ 1 h 412"/>
                  <a:gd name="T96" fmla="*/ 0 w 1117"/>
                  <a:gd name="T97" fmla="*/ 1 h 412"/>
                  <a:gd name="T98" fmla="*/ 0 w 1117"/>
                  <a:gd name="T99" fmla="*/ 1 h 412"/>
                  <a:gd name="T100" fmla="*/ 0 w 1117"/>
                  <a:gd name="T101" fmla="*/ 1 h 412"/>
                  <a:gd name="T102" fmla="*/ 0 w 1117"/>
                  <a:gd name="T103" fmla="*/ 1 h 412"/>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0" t="0" r="r" b="b"/>
                <a:pathLst>
                  <a:path w="1117" h="412">
                    <a:moveTo>
                      <a:pt x="1093" y="212"/>
                    </a:moveTo>
                    <a:lnTo>
                      <a:pt x="1073" y="229"/>
                    </a:lnTo>
                    <a:lnTo>
                      <a:pt x="1052" y="248"/>
                    </a:lnTo>
                    <a:lnTo>
                      <a:pt x="1032" y="265"/>
                    </a:lnTo>
                    <a:lnTo>
                      <a:pt x="1011" y="284"/>
                    </a:lnTo>
                    <a:lnTo>
                      <a:pt x="990" y="301"/>
                    </a:lnTo>
                    <a:lnTo>
                      <a:pt x="971" y="317"/>
                    </a:lnTo>
                    <a:lnTo>
                      <a:pt x="951" y="334"/>
                    </a:lnTo>
                    <a:lnTo>
                      <a:pt x="934" y="349"/>
                    </a:lnTo>
                    <a:lnTo>
                      <a:pt x="917" y="363"/>
                    </a:lnTo>
                    <a:lnTo>
                      <a:pt x="900" y="376"/>
                    </a:lnTo>
                    <a:lnTo>
                      <a:pt x="888" y="387"/>
                    </a:lnTo>
                    <a:lnTo>
                      <a:pt x="876" y="397"/>
                    </a:lnTo>
                    <a:lnTo>
                      <a:pt x="867" y="403"/>
                    </a:lnTo>
                    <a:lnTo>
                      <a:pt x="860" y="409"/>
                    </a:lnTo>
                    <a:lnTo>
                      <a:pt x="857" y="412"/>
                    </a:lnTo>
                    <a:lnTo>
                      <a:pt x="826" y="410"/>
                    </a:lnTo>
                    <a:lnTo>
                      <a:pt x="791" y="409"/>
                    </a:lnTo>
                    <a:lnTo>
                      <a:pt x="753" y="408"/>
                    </a:lnTo>
                    <a:lnTo>
                      <a:pt x="714" y="406"/>
                    </a:lnTo>
                    <a:lnTo>
                      <a:pt x="672" y="403"/>
                    </a:lnTo>
                    <a:lnTo>
                      <a:pt x="630" y="401"/>
                    </a:lnTo>
                    <a:lnTo>
                      <a:pt x="587" y="399"/>
                    </a:lnTo>
                    <a:lnTo>
                      <a:pt x="542" y="395"/>
                    </a:lnTo>
                    <a:lnTo>
                      <a:pt x="499" y="393"/>
                    </a:lnTo>
                    <a:lnTo>
                      <a:pt x="455" y="391"/>
                    </a:lnTo>
                    <a:lnTo>
                      <a:pt x="412" y="387"/>
                    </a:lnTo>
                    <a:lnTo>
                      <a:pt x="371" y="385"/>
                    </a:lnTo>
                    <a:lnTo>
                      <a:pt x="330" y="383"/>
                    </a:lnTo>
                    <a:lnTo>
                      <a:pt x="292" y="380"/>
                    </a:lnTo>
                    <a:lnTo>
                      <a:pt x="257" y="378"/>
                    </a:lnTo>
                    <a:lnTo>
                      <a:pt x="224" y="377"/>
                    </a:lnTo>
                    <a:lnTo>
                      <a:pt x="209" y="376"/>
                    </a:lnTo>
                    <a:lnTo>
                      <a:pt x="193" y="376"/>
                    </a:lnTo>
                    <a:lnTo>
                      <a:pt x="178" y="375"/>
                    </a:lnTo>
                    <a:lnTo>
                      <a:pt x="162" y="375"/>
                    </a:lnTo>
                    <a:lnTo>
                      <a:pt x="147" y="374"/>
                    </a:lnTo>
                    <a:lnTo>
                      <a:pt x="131" y="374"/>
                    </a:lnTo>
                    <a:lnTo>
                      <a:pt x="116" y="372"/>
                    </a:lnTo>
                    <a:lnTo>
                      <a:pt x="101" y="372"/>
                    </a:lnTo>
                    <a:lnTo>
                      <a:pt x="80" y="334"/>
                    </a:lnTo>
                    <a:lnTo>
                      <a:pt x="63" y="289"/>
                    </a:lnTo>
                    <a:lnTo>
                      <a:pt x="48" y="241"/>
                    </a:lnTo>
                    <a:lnTo>
                      <a:pt x="36" y="190"/>
                    </a:lnTo>
                    <a:lnTo>
                      <a:pt x="24" y="142"/>
                    </a:lnTo>
                    <a:lnTo>
                      <a:pt x="15" y="97"/>
                    </a:lnTo>
                    <a:lnTo>
                      <a:pt x="7" y="58"/>
                    </a:lnTo>
                    <a:lnTo>
                      <a:pt x="0" y="28"/>
                    </a:lnTo>
                    <a:lnTo>
                      <a:pt x="11" y="62"/>
                    </a:lnTo>
                    <a:lnTo>
                      <a:pt x="25" y="100"/>
                    </a:lnTo>
                    <a:lnTo>
                      <a:pt x="41" y="141"/>
                    </a:lnTo>
                    <a:lnTo>
                      <a:pt x="59" y="181"/>
                    </a:lnTo>
                    <a:lnTo>
                      <a:pt x="77" y="220"/>
                    </a:lnTo>
                    <a:lnTo>
                      <a:pt x="94" y="256"/>
                    </a:lnTo>
                    <a:lnTo>
                      <a:pt x="110" y="287"/>
                    </a:lnTo>
                    <a:lnTo>
                      <a:pt x="124" y="311"/>
                    </a:lnTo>
                    <a:lnTo>
                      <a:pt x="131" y="284"/>
                    </a:lnTo>
                    <a:lnTo>
                      <a:pt x="138" y="257"/>
                    </a:lnTo>
                    <a:lnTo>
                      <a:pt x="146" y="234"/>
                    </a:lnTo>
                    <a:lnTo>
                      <a:pt x="156" y="211"/>
                    </a:lnTo>
                    <a:lnTo>
                      <a:pt x="169" y="191"/>
                    </a:lnTo>
                    <a:lnTo>
                      <a:pt x="184" y="172"/>
                    </a:lnTo>
                    <a:lnTo>
                      <a:pt x="204" y="153"/>
                    </a:lnTo>
                    <a:lnTo>
                      <a:pt x="227" y="136"/>
                    </a:lnTo>
                    <a:lnTo>
                      <a:pt x="214" y="158"/>
                    </a:lnTo>
                    <a:lnTo>
                      <a:pt x="201" y="184"/>
                    </a:lnTo>
                    <a:lnTo>
                      <a:pt x="191" y="216"/>
                    </a:lnTo>
                    <a:lnTo>
                      <a:pt x="184" y="248"/>
                    </a:lnTo>
                    <a:lnTo>
                      <a:pt x="182" y="281"/>
                    </a:lnTo>
                    <a:lnTo>
                      <a:pt x="188" y="314"/>
                    </a:lnTo>
                    <a:lnTo>
                      <a:pt x="200" y="344"/>
                    </a:lnTo>
                    <a:lnTo>
                      <a:pt x="224" y="370"/>
                    </a:lnTo>
                    <a:lnTo>
                      <a:pt x="250" y="344"/>
                    </a:lnTo>
                    <a:lnTo>
                      <a:pt x="270" y="305"/>
                    </a:lnTo>
                    <a:lnTo>
                      <a:pt x="284" y="261"/>
                    </a:lnTo>
                    <a:lnTo>
                      <a:pt x="291" y="211"/>
                    </a:lnTo>
                    <a:lnTo>
                      <a:pt x="290" y="158"/>
                    </a:lnTo>
                    <a:lnTo>
                      <a:pt x="282" y="105"/>
                    </a:lnTo>
                    <a:lnTo>
                      <a:pt x="264" y="54"/>
                    </a:lnTo>
                    <a:lnTo>
                      <a:pt x="237" y="8"/>
                    </a:lnTo>
                    <a:lnTo>
                      <a:pt x="261" y="35"/>
                    </a:lnTo>
                    <a:lnTo>
                      <a:pt x="282" y="63"/>
                    </a:lnTo>
                    <a:lnTo>
                      <a:pt x="299" y="96"/>
                    </a:lnTo>
                    <a:lnTo>
                      <a:pt x="314" y="130"/>
                    </a:lnTo>
                    <a:lnTo>
                      <a:pt x="326" y="168"/>
                    </a:lnTo>
                    <a:lnTo>
                      <a:pt x="334" y="211"/>
                    </a:lnTo>
                    <a:lnTo>
                      <a:pt x="340" y="258"/>
                    </a:lnTo>
                    <a:lnTo>
                      <a:pt x="341" y="309"/>
                    </a:lnTo>
                    <a:lnTo>
                      <a:pt x="355" y="288"/>
                    </a:lnTo>
                    <a:lnTo>
                      <a:pt x="371" y="266"/>
                    </a:lnTo>
                    <a:lnTo>
                      <a:pt x="389" y="244"/>
                    </a:lnTo>
                    <a:lnTo>
                      <a:pt x="409" y="222"/>
                    </a:lnTo>
                    <a:lnTo>
                      <a:pt x="429" y="203"/>
                    </a:lnTo>
                    <a:lnTo>
                      <a:pt x="450" y="184"/>
                    </a:lnTo>
                    <a:lnTo>
                      <a:pt x="471" y="171"/>
                    </a:lnTo>
                    <a:lnTo>
                      <a:pt x="492" y="160"/>
                    </a:lnTo>
                    <a:lnTo>
                      <a:pt x="482" y="180"/>
                    </a:lnTo>
                    <a:lnTo>
                      <a:pt x="469" y="203"/>
                    </a:lnTo>
                    <a:lnTo>
                      <a:pt x="451" y="227"/>
                    </a:lnTo>
                    <a:lnTo>
                      <a:pt x="433" y="251"/>
                    </a:lnTo>
                    <a:lnTo>
                      <a:pt x="416" y="275"/>
                    </a:lnTo>
                    <a:lnTo>
                      <a:pt x="399" y="297"/>
                    </a:lnTo>
                    <a:lnTo>
                      <a:pt x="387" y="318"/>
                    </a:lnTo>
                    <a:lnTo>
                      <a:pt x="381" y="334"/>
                    </a:lnTo>
                    <a:lnTo>
                      <a:pt x="388" y="339"/>
                    </a:lnTo>
                    <a:lnTo>
                      <a:pt x="397" y="344"/>
                    </a:lnTo>
                    <a:lnTo>
                      <a:pt x="408" y="348"/>
                    </a:lnTo>
                    <a:lnTo>
                      <a:pt x="418" y="353"/>
                    </a:lnTo>
                    <a:lnTo>
                      <a:pt x="431" y="356"/>
                    </a:lnTo>
                    <a:lnTo>
                      <a:pt x="443" y="360"/>
                    </a:lnTo>
                    <a:lnTo>
                      <a:pt x="457" y="361"/>
                    </a:lnTo>
                    <a:lnTo>
                      <a:pt x="471" y="360"/>
                    </a:lnTo>
                    <a:lnTo>
                      <a:pt x="470" y="326"/>
                    </a:lnTo>
                    <a:lnTo>
                      <a:pt x="464" y="285"/>
                    </a:lnTo>
                    <a:lnTo>
                      <a:pt x="454" y="240"/>
                    </a:lnTo>
                    <a:lnTo>
                      <a:pt x="440" y="192"/>
                    </a:lnTo>
                    <a:lnTo>
                      <a:pt x="423" y="146"/>
                    </a:lnTo>
                    <a:lnTo>
                      <a:pt x="401" y="103"/>
                    </a:lnTo>
                    <a:lnTo>
                      <a:pt x="374" y="66"/>
                    </a:lnTo>
                    <a:lnTo>
                      <a:pt x="345" y="36"/>
                    </a:lnTo>
                    <a:lnTo>
                      <a:pt x="374" y="58"/>
                    </a:lnTo>
                    <a:lnTo>
                      <a:pt x="399" y="79"/>
                    </a:lnTo>
                    <a:lnTo>
                      <a:pt x="423" y="103"/>
                    </a:lnTo>
                    <a:lnTo>
                      <a:pt x="443" y="127"/>
                    </a:lnTo>
                    <a:lnTo>
                      <a:pt x="462" y="153"/>
                    </a:lnTo>
                    <a:lnTo>
                      <a:pt x="479" y="183"/>
                    </a:lnTo>
                    <a:lnTo>
                      <a:pt x="494" y="217"/>
                    </a:lnTo>
                    <a:lnTo>
                      <a:pt x="509" y="256"/>
                    </a:lnTo>
                    <a:lnTo>
                      <a:pt x="510" y="222"/>
                    </a:lnTo>
                    <a:lnTo>
                      <a:pt x="510" y="188"/>
                    </a:lnTo>
                    <a:lnTo>
                      <a:pt x="509" y="154"/>
                    </a:lnTo>
                    <a:lnTo>
                      <a:pt x="507" y="121"/>
                    </a:lnTo>
                    <a:lnTo>
                      <a:pt x="501" y="89"/>
                    </a:lnTo>
                    <a:lnTo>
                      <a:pt x="494" y="60"/>
                    </a:lnTo>
                    <a:lnTo>
                      <a:pt x="485" y="33"/>
                    </a:lnTo>
                    <a:lnTo>
                      <a:pt x="473" y="10"/>
                    </a:lnTo>
                    <a:lnTo>
                      <a:pt x="489" y="39"/>
                    </a:lnTo>
                    <a:lnTo>
                      <a:pt x="505" y="71"/>
                    </a:lnTo>
                    <a:lnTo>
                      <a:pt x="519" y="106"/>
                    </a:lnTo>
                    <a:lnTo>
                      <a:pt x="531" y="145"/>
                    </a:lnTo>
                    <a:lnTo>
                      <a:pt x="539" y="189"/>
                    </a:lnTo>
                    <a:lnTo>
                      <a:pt x="541" y="236"/>
                    </a:lnTo>
                    <a:lnTo>
                      <a:pt x="538" y="290"/>
                    </a:lnTo>
                    <a:lnTo>
                      <a:pt x="526" y="349"/>
                    </a:lnTo>
                    <a:lnTo>
                      <a:pt x="553" y="322"/>
                    </a:lnTo>
                    <a:lnTo>
                      <a:pt x="576" y="288"/>
                    </a:lnTo>
                    <a:lnTo>
                      <a:pt x="594" y="251"/>
                    </a:lnTo>
                    <a:lnTo>
                      <a:pt x="606" y="211"/>
                    </a:lnTo>
                    <a:lnTo>
                      <a:pt x="608" y="168"/>
                    </a:lnTo>
                    <a:lnTo>
                      <a:pt x="602" y="126"/>
                    </a:lnTo>
                    <a:lnTo>
                      <a:pt x="584" y="84"/>
                    </a:lnTo>
                    <a:lnTo>
                      <a:pt x="551" y="44"/>
                    </a:lnTo>
                    <a:lnTo>
                      <a:pt x="566" y="52"/>
                    </a:lnTo>
                    <a:lnTo>
                      <a:pt x="581" y="60"/>
                    </a:lnTo>
                    <a:lnTo>
                      <a:pt x="596" y="69"/>
                    </a:lnTo>
                    <a:lnTo>
                      <a:pt x="610" y="82"/>
                    </a:lnTo>
                    <a:lnTo>
                      <a:pt x="622" y="96"/>
                    </a:lnTo>
                    <a:lnTo>
                      <a:pt x="632" y="113"/>
                    </a:lnTo>
                    <a:lnTo>
                      <a:pt x="641" y="134"/>
                    </a:lnTo>
                    <a:lnTo>
                      <a:pt x="647" y="158"/>
                    </a:lnTo>
                    <a:lnTo>
                      <a:pt x="651" y="120"/>
                    </a:lnTo>
                    <a:lnTo>
                      <a:pt x="651" y="75"/>
                    </a:lnTo>
                    <a:lnTo>
                      <a:pt x="648" y="32"/>
                    </a:lnTo>
                    <a:lnTo>
                      <a:pt x="645" y="0"/>
                    </a:lnTo>
                    <a:lnTo>
                      <a:pt x="655" y="38"/>
                    </a:lnTo>
                    <a:lnTo>
                      <a:pt x="661" y="82"/>
                    </a:lnTo>
                    <a:lnTo>
                      <a:pt x="662" y="129"/>
                    </a:lnTo>
                    <a:lnTo>
                      <a:pt x="660" y="179"/>
                    </a:lnTo>
                    <a:lnTo>
                      <a:pt x="652" y="228"/>
                    </a:lnTo>
                    <a:lnTo>
                      <a:pt x="641" y="277"/>
                    </a:lnTo>
                    <a:lnTo>
                      <a:pt x="626" y="320"/>
                    </a:lnTo>
                    <a:lnTo>
                      <a:pt x="609" y="360"/>
                    </a:lnTo>
                    <a:lnTo>
                      <a:pt x="636" y="330"/>
                    </a:lnTo>
                    <a:lnTo>
                      <a:pt x="659" y="295"/>
                    </a:lnTo>
                    <a:lnTo>
                      <a:pt x="679" y="255"/>
                    </a:lnTo>
                    <a:lnTo>
                      <a:pt x="697" y="212"/>
                    </a:lnTo>
                    <a:lnTo>
                      <a:pt x="712" y="167"/>
                    </a:lnTo>
                    <a:lnTo>
                      <a:pt x="722" y="122"/>
                    </a:lnTo>
                    <a:lnTo>
                      <a:pt x="730" y="77"/>
                    </a:lnTo>
                    <a:lnTo>
                      <a:pt x="733" y="33"/>
                    </a:lnTo>
                    <a:lnTo>
                      <a:pt x="742" y="88"/>
                    </a:lnTo>
                    <a:lnTo>
                      <a:pt x="746" y="148"/>
                    </a:lnTo>
                    <a:lnTo>
                      <a:pt x="743" y="210"/>
                    </a:lnTo>
                    <a:lnTo>
                      <a:pt x="730" y="269"/>
                    </a:lnTo>
                    <a:lnTo>
                      <a:pt x="743" y="252"/>
                    </a:lnTo>
                    <a:lnTo>
                      <a:pt x="756" y="232"/>
                    </a:lnTo>
                    <a:lnTo>
                      <a:pt x="770" y="206"/>
                    </a:lnTo>
                    <a:lnTo>
                      <a:pt x="784" y="181"/>
                    </a:lnTo>
                    <a:lnTo>
                      <a:pt x="797" y="154"/>
                    </a:lnTo>
                    <a:lnTo>
                      <a:pt x="808" y="130"/>
                    </a:lnTo>
                    <a:lnTo>
                      <a:pt x="816" y="109"/>
                    </a:lnTo>
                    <a:lnTo>
                      <a:pt x="821" y="93"/>
                    </a:lnTo>
                    <a:lnTo>
                      <a:pt x="819" y="118"/>
                    </a:lnTo>
                    <a:lnTo>
                      <a:pt x="813" y="144"/>
                    </a:lnTo>
                    <a:lnTo>
                      <a:pt x="805" y="174"/>
                    </a:lnTo>
                    <a:lnTo>
                      <a:pt x="794" y="204"/>
                    </a:lnTo>
                    <a:lnTo>
                      <a:pt x="781" y="235"/>
                    </a:lnTo>
                    <a:lnTo>
                      <a:pt x="765" y="265"/>
                    </a:lnTo>
                    <a:lnTo>
                      <a:pt x="746" y="295"/>
                    </a:lnTo>
                    <a:lnTo>
                      <a:pt x="725" y="324"/>
                    </a:lnTo>
                    <a:lnTo>
                      <a:pt x="752" y="307"/>
                    </a:lnTo>
                    <a:lnTo>
                      <a:pt x="777" y="286"/>
                    </a:lnTo>
                    <a:lnTo>
                      <a:pt x="803" y="263"/>
                    </a:lnTo>
                    <a:lnTo>
                      <a:pt x="827" y="236"/>
                    </a:lnTo>
                    <a:lnTo>
                      <a:pt x="849" y="207"/>
                    </a:lnTo>
                    <a:lnTo>
                      <a:pt x="869" y="177"/>
                    </a:lnTo>
                    <a:lnTo>
                      <a:pt x="887" y="146"/>
                    </a:lnTo>
                    <a:lnTo>
                      <a:pt x="902" y="114"/>
                    </a:lnTo>
                    <a:lnTo>
                      <a:pt x="896" y="139"/>
                    </a:lnTo>
                    <a:lnTo>
                      <a:pt x="890" y="166"/>
                    </a:lnTo>
                    <a:lnTo>
                      <a:pt x="882" y="194"/>
                    </a:lnTo>
                    <a:lnTo>
                      <a:pt x="873" y="220"/>
                    </a:lnTo>
                    <a:lnTo>
                      <a:pt x="861" y="247"/>
                    </a:lnTo>
                    <a:lnTo>
                      <a:pt x="849" y="271"/>
                    </a:lnTo>
                    <a:lnTo>
                      <a:pt x="835" y="295"/>
                    </a:lnTo>
                    <a:lnTo>
                      <a:pt x="819" y="317"/>
                    </a:lnTo>
                    <a:lnTo>
                      <a:pt x="835" y="308"/>
                    </a:lnTo>
                    <a:lnTo>
                      <a:pt x="850" y="297"/>
                    </a:lnTo>
                    <a:lnTo>
                      <a:pt x="866" y="284"/>
                    </a:lnTo>
                    <a:lnTo>
                      <a:pt x="882" y="269"/>
                    </a:lnTo>
                    <a:lnTo>
                      <a:pt x="897" y="252"/>
                    </a:lnTo>
                    <a:lnTo>
                      <a:pt x="912" y="234"/>
                    </a:lnTo>
                    <a:lnTo>
                      <a:pt x="927" y="216"/>
                    </a:lnTo>
                    <a:lnTo>
                      <a:pt x="941" y="195"/>
                    </a:lnTo>
                    <a:lnTo>
                      <a:pt x="955" y="174"/>
                    </a:lnTo>
                    <a:lnTo>
                      <a:pt x="967" y="153"/>
                    </a:lnTo>
                    <a:lnTo>
                      <a:pt x="979" y="133"/>
                    </a:lnTo>
                    <a:lnTo>
                      <a:pt x="990" y="112"/>
                    </a:lnTo>
                    <a:lnTo>
                      <a:pt x="999" y="91"/>
                    </a:lnTo>
                    <a:lnTo>
                      <a:pt x="1008" y="70"/>
                    </a:lnTo>
                    <a:lnTo>
                      <a:pt x="1014" y="52"/>
                    </a:lnTo>
                    <a:lnTo>
                      <a:pt x="1020" y="33"/>
                    </a:lnTo>
                    <a:lnTo>
                      <a:pt x="1012" y="71"/>
                    </a:lnTo>
                    <a:lnTo>
                      <a:pt x="1004" y="107"/>
                    </a:lnTo>
                    <a:lnTo>
                      <a:pt x="994" y="141"/>
                    </a:lnTo>
                    <a:lnTo>
                      <a:pt x="983" y="173"/>
                    </a:lnTo>
                    <a:lnTo>
                      <a:pt x="968" y="206"/>
                    </a:lnTo>
                    <a:lnTo>
                      <a:pt x="950" y="242"/>
                    </a:lnTo>
                    <a:lnTo>
                      <a:pt x="927" y="279"/>
                    </a:lnTo>
                    <a:lnTo>
                      <a:pt x="897" y="322"/>
                    </a:lnTo>
                    <a:lnTo>
                      <a:pt x="910" y="314"/>
                    </a:lnTo>
                    <a:lnTo>
                      <a:pt x="925" y="304"/>
                    </a:lnTo>
                    <a:lnTo>
                      <a:pt x="940" y="294"/>
                    </a:lnTo>
                    <a:lnTo>
                      <a:pt x="956" y="282"/>
                    </a:lnTo>
                    <a:lnTo>
                      <a:pt x="972" y="270"/>
                    </a:lnTo>
                    <a:lnTo>
                      <a:pt x="988" y="257"/>
                    </a:lnTo>
                    <a:lnTo>
                      <a:pt x="1005" y="243"/>
                    </a:lnTo>
                    <a:lnTo>
                      <a:pt x="1021" y="228"/>
                    </a:lnTo>
                    <a:lnTo>
                      <a:pt x="1037" y="213"/>
                    </a:lnTo>
                    <a:lnTo>
                      <a:pt x="1052" y="197"/>
                    </a:lnTo>
                    <a:lnTo>
                      <a:pt x="1067" y="182"/>
                    </a:lnTo>
                    <a:lnTo>
                      <a:pt x="1080" y="166"/>
                    </a:lnTo>
                    <a:lnTo>
                      <a:pt x="1092" y="150"/>
                    </a:lnTo>
                    <a:lnTo>
                      <a:pt x="1102" y="135"/>
                    </a:lnTo>
                    <a:lnTo>
                      <a:pt x="1111" y="119"/>
                    </a:lnTo>
                    <a:lnTo>
                      <a:pt x="1117" y="104"/>
                    </a:lnTo>
                    <a:lnTo>
                      <a:pt x="1110" y="136"/>
                    </a:lnTo>
                    <a:lnTo>
                      <a:pt x="1103" y="166"/>
                    </a:lnTo>
                    <a:lnTo>
                      <a:pt x="1099" y="192"/>
                    </a:lnTo>
                    <a:lnTo>
                      <a:pt x="1093" y="212"/>
                    </a:lnTo>
                    <a:close/>
                  </a:path>
                </a:pathLst>
              </a:custGeom>
              <a:solidFill>
                <a:srgbClr val="00A500"/>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67" name="Freeform 103"/>
              <p:cNvSpPr/>
              <p:nvPr/>
            </p:nvSpPr>
            <p:spPr bwMode="auto">
              <a:xfrm>
                <a:off x="4164" y="4179"/>
                <a:ext cx="202" cy="141"/>
              </a:xfrm>
              <a:custGeom>
                <a:avLst/>
                <a:gdLst>
                  <a:gd name="T0" fmla="*/ 1 w 403"/>
                  <a:gd name="T1" fmla="*/ 1 h 280"/>
                  <a:gd name="T2" fmla="*/ 1 w 403"/>
                  <a:gd name="T3" fmla="*/ 1 h 280"/>
                  <a:gd name="T4" fmla="*/ 1 w 403"/>
                  <a:gd name="T5" fmla="*/ 1 h 280"/>
                  <a:gd name="T6" fmla="*/ 1 w 403"/>
                  <a:gd name="T7" fmla="*/ 1 h 280"/>
                  <a:gd name="T8" fmla="*/ 1 w 403"/>
                  <a:gd name="T9" fmla="*/ 1 h 280"/>
                  <a:gd name="T10" fmla="*/ 1 w 403"/>
                  <a:gd name="T11" fmla="*/ 1 h 280"/>
                  <a:gd name="T12" fmla="*/ 1 w 403"/>
                  <a:gd name="T13" fmla="*/ 1 h 280"/>
                  <a:gd name="T14" fmla="*/ 1 w 403"/>
                  <a:gd name="T15" fmla="*/ 1 h 280"/>
                  <a:gd name="T16" fmla="*/ 1 w 403"/>
                  <a:gd name="T17" fmla="*/ 1 h 280"/>
                  <a:gd name="T18" fmla="*/ 1 w 403"/>
                  <a:gd name="T19" fmla="*/ 1 h 280"/>
                  <a:gd name="T20" fmla="*/ 1 w 403"/>
                  <a:gd name="T21" fmla="*/ 1 h 280"/>
                  <a:gd name="T22" fmla="*/ 1 w 403"/>
                  <a:gd name="T23" fmla="*/ 1 h 280"/>
                  <a:gd name="T24" fmla="*/ 1 w 403"/>
                  <a:gd name="T25" fmla="*/ 1 h 280"/>
                  <a:gd name="T26" fmla="*/ 1 w 403"/>
                  <a:gd name="T27" fmla="*/ 1 h 280"/>
                  <a:gd name="T28" fmla="*/ 1 w 403"/>
                  <a:gd name="T29" fmla="*/ 1 h 280"/>
                  <a:gd name="T30" fmla="*/ 1 w 403"/>
                  <a:gd name="T31" fmla="*/ 1 h 280"/>
                  <a:gd name="T32" fmla="*/ 1 w 403"/>
                  <a:gd name="T33" fmla="*/ 1 h 280"/>
                  <a:gd name="T34" fmla="*/ 1 w 403"/>
                  <a:gd name="T35" fmla="*/ 1 h 280"/>
                  <a:gd name="T36" fmla="*/ 1 w 403"/>
                  <a:gd name="T37" fmla="*/ 1 h 280"/>
                  <a:gd name="T38" fmla="*/ 1 w 403"/>
                  <a:gd name="T39" fmla="*/ 1 h 280"/>
                  <a:gd name="T40" fmla="*/ 1 w 403"/>
                  <a:gd name="T41" fmla="*/ 1 h 280"/>
                  <a:gd name="T42" fmla="*/ 1 w 403"/>
                  <a:gd name="T43" fmla="*/ 1 h 280"/>
                  <a:gd name="T44" fmla="*/ 1 w 403"/>
                  <a:gd name="T45" fmla="*/ 1 h 280"/>
                  <a:gd name="T46" fmla="*/ 1 w 403"/>
                  <a:gd name="T47" fmla="*/ 1 h 280"/>
                  <a:gd name="T48" fmla="*/ 1 w 403"/>
                  <a:gd name="T49" fmla="*/ 1 h 280"/>
                  <a:gd name="T50" fmla="*/ 1 w 403"/>
                  <a:gd name="T51" fmla="*/ 1 h 280"/>
                  <a:gd name="T52" fmla="*/ 1 w 403"/>
                  <a:gd name="T53" fmla="*/ 1 h 280"/>
                  <a:gd name="T54" fmla="*/ 1 w 403"/>
                  <a:gd name="T55" fmla="*/ 1 h 280"/>
                  <a:gd name="T56" fmla="*/ 1 w 403"/>
                  <a:gd name="T57" fmla="*/ 1 h 280"/>
                  <a:gd name="T58" fmla="*/ 1 w 403"/>
                  <a:gd name="T59" fmla="*/ 1 h 280"/>
                  <a:gd name="T60" fmla="*/ 1 w 403"/>
                  <a:gd name="T61" fmla="*/ 1 h 280"/>
                  <a:gd name="T62" fmla="*/ 1 w 403"/>
                  <a:gd name="T63" fmla="*/ 1 h 280"/>
                  <a:gd name="T64" fmla="*/ 1 w 403"/>
                  <a:gd name="T65" fmla="*/ 1 h 280"/>
                  <a:gd name="T66" fmla="*/ 1 w 403"/>
                  <a:gd name="T67" fmla="*/ 1 h 280"/>
                  <a:gd name="T68" fmla="*/ 1 w 403"/>
                  <a:gd name="T69" fmla="*/ 1 h 280"/>
                  <a:gd name="T70" fmla="*/ 1 w 403"/>
                  <a:gd name="T71" fmla="*/ 1 h 280"/>
                  <a:gd name="T72" fmla="*/ 1 w 403"/>
                  <a:gd name="T73" fmla="*/ 1 h 280"/>
                  <a:gd name="T74" fmla="*/ 1 w 403"/>
                  <a:gd name="T75" fmla="*/ 1 h 280"/>
                  <a:gd name="T76" fmla="*/ 1 w 403"/>
                  <a:gd name="T77" fmla="*/ 1 h 280"/>
                  <a:gd name="T78" fmla="*/ 1 w 403"/>
                  <a:gd name="T79" fmla="*/ 1 h 280"/>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0" t="0" r="r" b="b"/>
                <a:pathLst>
                  <a:path w="403" h="280">
                    <a:moveTo>
                      <a:pt x="339" y="270"/>
                    </a:moveTo>
                    <a:lnTo>
                      <a:pt x="322" y="270"/>
                    </a:lnTo>
                    <a:lnTo>
                      <a:pt x="305" y="271"/>
                    </a:lnTo>
                    <a:lnTo>
                      <a:pt x="289" y="271"/>
                    </a:lnTo>
                    <a:lnTo>
                      <a:pt x="273" y="272"/>
                    </a:lnTo>
                    <a:lnTo>
                      <a:pt x="257" y="272"/>
                    </a:lnTo>
                    <a:lnTo>
                      <a:pt x="241" y="273"/>
                    </a:lnTo>
                    <a:lnTo>
                      <a:pt x="225" y="273"/>
                    </a:lnTo>
                    <a:lnTo>
                      <a:pt x="210" y="274"/>
                    </a:lnTo>
                    <a:lnTo>
                      <a:pt x="194" y="274"/>
                    </a:lnTo>
                    <a:lnTo>
                      <a:pt x="179" y="275"/>
                    </a:lnTo>
                    <a:lnTo>
                      <a:pt x="164" y="277"/>
                    </a:lnTo>
                    <a:lnTo>
                      <a:pt x="149" y="277"/>
                    </a:lnTo>
                    <a:lnTo>
                      <a:pt x="134" y="278"/>
                    </a:lnTo>
                    <a:lnTo>
                      <a:pt x="119" y="279"/>
                    </a:lnTo>
                    <a:lnTo>
                      <a:pt x="104" y="279"/>
                    </a:lnTo>
                    <a:lnTo>
                      <a:pt x="90" y="280"/>
                    </a:lnTo>
                    <a:lnTo>
                      <a:pt x="86" y="257"/>
                    </a:lnTo>
                    <a:lnTo>
                      <a:pt x="81" y="233"/>
                    </a:lnTo>
                    <a:lnTo>
                      <a:pt x="73" y="209"/>
                    </a:lnTo>
                    <a:lnTo>
                      <a:pt x="62" y="184"/>
                    </a:lnTo>
                    <a:lnTo>
                      <a:pt x="50" y="162"/>
                    </a:lnTo>
                    <a:lnTo>
                      <a:pt x="35" y="142"/>
                    </a:lnTo>
                    <a:lnTo>
                      <a:pt x="18" y="124"/>
                    </a:lnTo>
                    <a:lnTo>
                      <a:pt x="0" y="112"/>
                    </a:lnTo>
                    <a:lnTo>
                      <a:pt x="22" y="117"/>
                    </a:lnTo>
                    <a:lnTo>
                      <a:pt x="40" y="127"/>
                    </a:lnTo>
                    <a:lnTo>
                      <a:pt x="58" y="138"/>
                    </a:lnTo>
                    <a:lnTo>
                      <a:pt x="74" y="154"/>
                    </a:lnTo>
                    <a:lnTo>
                      <a:pt x="89" y="173"/>
                    </a:lnTo>
                    <a:lnTo>
                      <a:pt x="104" y="196"/>
                    </a:lnTo>
                    <a:lnTo>
                      <a:pt x="117" y="222"/>
                    </a:lnTo>
                    <a:lnTo>
                      <a:pt x="132" y="254"/>
                    </a:lnTo>
                    <a:lnTo>
                      <a:pt x="139" y="222"/>
                    </a:lnTo>
                    <a:lnTo>
                      <a:pt x="143" y="188"/>
                    </a:lnTo>
                    <a:lnTo>
                      <a:pt x="142" y="152"/>
                    </a:lnTo>
                    <a:lnTo>
                      <a:pt x="139" y="115"/>
                    </a:lnTo>
                    <a:lnTo>
                      <a:pt x="134" y="81"/>
                    </a:lnTo>
                    <a:lnTo>
                      <a:pt x="126" y="49"/>
                    </a:lnTo>
                    <a:lnTo>
                      <a:pt x="115" y="23"/>
                    </a:lnTo>
                    <a:lnTo>
                      <a:pt x="103" y="4"/>
                    </a:lnTo>
                    <a:lnTo>
                      <a:pt x="121" y="17"/>
                    </a:lnTo>
                    <a:lnTo>
                      <a:pt x="139" y="33"/>
                    </a:lnTo>
                    <a:lnTo>
                      <a:pt x="157" y="53"/>
                    </a:lnTo>
                    <a:lnTo>
                      <a:pt x="173" y="77"/>
                    </a:lnTo>
                    <a:lnTo>
                      <a:pt x="188" y="106"/>
                    </a:lnTo>
                    <a:lnTo>
                      <a:pt x="200" y="141"/>
                    </a:lnTo>
                    <a:lnTo>
                      <a:pt x="211" y="182"/>
                    </a:lnTo>
                    <a:lnTo>
                      <a:pt x="218" y="230"/>
                    </a:lnTo>
                    <a:lnTo>
                      <a:pt x="228" y="207"/>
                    </a:lnTo>
                    <a:lnTo>
                      <a:pt x="236" y="182"/>
                    </a:lnTo>
                    <a:lnTo>
                      <a:pt x="242" y="153"/>
                    </a:lnTo>
                    <a:lnTo>
                      <a:pt x="245" y="123"/>
                    </a:lnTo>
                    <a:lnTo>
                      <a:pt x="245" y="92"/>
                    </a:lnTo>
                    <a:lnTo>
                      <a:pt x="242" y="61"/>
                    </a:lnTo>
                    <a:lnTo>
                      <a:pt x="235" y="30"/>
                    </a:lnTo>
                    <a:lnTo>
                      <a:pt x="223" y="0"/>
                    </a:lnTo>
                    <a:lnTo>
                      <a:pt x="241" y="30"/>
                    </a:lnTo>
                    <a:lnTo>
                      <a:pt x="255" y="56"/>
                    </a:lnTo>
                    <a:lnTo>
                      <a:pt x="268" y="82"/>
                    </a:lnTo>
                    <a:lnTo>
                      <a:pt x="279" y="106"/>
                    </a:lnTo>
                    <a:lnTo>
                      <a:pt x="287" y="128"/>
                    </a:lnTo>
                    <a:lnTo>
                      <a:pt x="294" y="151"/>
                    </a:lnTo>
                    <a:lnTo>
                      <a:pt x="297" y="173"/>
                    </a:lnTo>
                    <a:lnTo>
                      <a:pt x="298" y="195"/>
                    </a:lnTo>
                    <a:lnTo>
                      <a:pt x="312" y="173"/>
                    </a:lnTo>
                    <a:lnTo>
                      <a:pt x="326" y="149"/>
                    </a:lnTo>
                    <a:lnTo>
                      <a:pt x="340" y="121"/>
                    </a:lnTo>
                    <a:lnTo>
                      <a:pt x="354" y="93"/>
                    </a:lnTo>
                    <a:lnTo>
                      <a:pt x="366" y="67"/>
                    </a:lnTo>
                    <a:lnTo>
                      <a:pt x="375" y="41"/>
                    </a:lnTo>
                    <a:lnTo>
                      <a:pt x="382" y="19"/>
                    </a:lnTo>
                    <a:lnTo>
                      <a:pt x="385" y="2"/>
                    </a:lnTo>
                    <a:lnTo>
                      <a:pt x="392" y="26"/>
                    </a:lnTo>
                    <a:lnTo>
                      <a:pt x="398" y="53"/>
                    </a:lnTo>
                    <a:lnTo>
                      <a:pt x="403" y="81"/>
                    </a:lnTo>
                    <a:lnTo>
                      <a:pt x="403" y="112"/>
                    </a:lnTo>
                    <a:lnTo>
                      <a:pt x="398" y="145"/>
                    </a:lnTo>
                    <a:lnTo>
                      <a:pt x="387" y="183"/>
                    </a:lnTo>
                    <a:lnTo>
                      <a:pt x="367" y="225"/>
                    </a:lnTo>
                    <a:lnTo>
                      <a:pt x="339" y="270"/>
                    </a:lnTo>
                    <a:close/>
                  </a:path>
                </a:pathLst>
              </a:custGeom>
              <a:solidFill>
                <a:srgbClr val="00A500"/>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68" name="Freeform 104"/>
              <p:cNvSpPr/>
              <p:nvPr/>
            </p:nvSpPr>
            <p:spPr bwMode="auto">
              <a:xfrm>
                <a:off x="4368" y="4177"/>
                <a:ext cx="123" cy="143"/>
              </a:xfrm>
              <a:custGeom>
                <a:avLst/>
                <a:gdLst>
                  <a:gd name="T0" fmla="*/ 1 w 246"/>
                  <a:gd name="T1" fmla="*/ 1 h 285"/>
                  <a:gd name="T2" fmla="*/ 1 w 246"/>
                  <a:gd name="T3" fmla="*/ 1 h 285"/>
                  <a:gd name="T4" fmla="*/ 1 w 246"/>
                  <a:gd name="T5" fmla="*/ 1 h 285"/>
                  <a:gd name="T6" fmla="*/ 1 w 246"/>
                  <a:gd name="T7" fmla="*/ 1 h 285"/>
                  <a:gd name="T8" fmla="*/ 1 w 246"/>
                  <a:gd name="T9" fmla="*/ 1 h 285"/>
                  <a:gd name="T10" fmla="*/ 1 w 246"/>
                  <a:gd name="T11" fmla="*/ 1 h 285"/>
                  <a:gd name="T12" fmla="*/ 1 w 246"/>
                  <a:gd name="T13" fmla="*/ 1 h 285"/>
                  <a:gd name="T14" fmla="*/ 1 w 246"/>
                  <a:gd name="T15" fmla="*/ 1 h 285"/>
                  <a:gd name="T16" fmla="*/ 0 w 246"/>
                  <a:gd name="T17" fmla="*/ 1 h 285"/>
                  <a:gd name="T18" fmla="*/ 1 w 246"/>
                  <a:gd name="T19" fmla="*/ 1 h 285"/>
                  <a:gd name="T20" fmla="*/ 1 w 246"/>
                  <a:gd name="T21" fmla="*/ 1 h 285"/>
                  <a:gd name="T22" fmla="*/ 1 w 246"/>
                  <a:gd name="T23" fmla="*/ 1 h 285"/>
                  <a:gd name="T24" fmla="*/ 1 w 246"/>
                  <a:gd name="T25" fmla="*/ 1 h 285"/>
                  <a:gd name="T26" fmla="*/ 1 w 246"/>
                  <a:gd name="T27" fmla="*/ 1 h 285"/>
                  <a:gd name="T28" fmla="*/ 1 w 246"/>
                  <a:gd name="T29" fmla="*/ 1 h 285"/>
                  <a:gd name="T30" fmla="*/ 1 w 246"/>
                  <a:gd name="T31" fmla="*/ 1 h 285"/>
                  <a:gd name="T32" fmla="*/ 1 w 246"/>
                  <a:gd name="T33" fmla="*/ 1 h 285"/>
                  <a:gd name="T34" fmla="*/ 1 w 246"/>
                  <a:gd name="T35" fmla="*/ 1 h 285"/>
                  <a:gd name="T36" fmla="*/ 1 w 246"/>
                  <a:gd name="T37" fmla="*/ 1 h 285"/>
                  <a:gd name="T38" fmla="*/ 1 w 246"/>
                  <a:gd name="T39" fmla="*/ 1 h 285"/>
                  <a:gd name="T40" fmla="*/ 1 w 246"/>
                  <a:gd name="T41" fmla="*/ 1 h 285"/>
                  <a:gd name="T42" fmla="*/ 1 w 246"/>
                  <a:gd name="T43" fmla="*/ 1 h 285"/>
                  <a:gd name="T44" fmla="*/ 1 w 246"/>
                  <a:gd name="T45" fmla="*/ 1 h 285"/>
                  <a:gd name="T46" fmla="*/ 1 w 246"/>
                  <a:gd name="T47" fmla="*/ 1 h 285"/>
                  <a:gd name="T48" fmla="*/ 1 w 246"/>
                  <a:gd name="T49" fmla="*/ 0 h 285"/>
                  <a:gd name="T50" fmla="*/ 1 w 246"/>
                  <a:gd name="T51" fmla="*/ 1 h 285"/>
                  <a:gd name="T52" fmla="*/ 1 w 246"/>
                  <a:gd name="T53" fmla="*/ 1 h 285"/>
                  <a:gd name="T54" fmla="*/ 1 w 246"/>
                  <a:gd name="T55" fmla="*/ 1 h 285"/>
                  <a:gd name="T56" fmla="*/ 1 w 246"/>
                  <a:gd name="T57" fmla="*/ 1 h 285"/>
                  <a:gd name="T58" fmla="*/ 1 w 246"/>
                  <a:gd name="T59" fmla="*/ 1 h 285"/>
                  <a:gd name="T60" fmla="*/ 1 w 246"/>
                  <a:gd name="T61" fmla="*/ 1 h 285"/>
                  <a:gd name="T62" fmla="*/ 1 w 246"/>
                  <a:gd name="T63" fmla="*/ 1 h 285"/>
                  <a:gd name="T64" fmla="*/ 1 w 246"/>
                  <a:gd name="T65" fmla="*/ 1 h 285"/>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246" h="285">
                    <a:moveTo>
                      <a:pt x="85" y="285"/>
                    </a:moveTo>
                    <a:lnTo>
                      <a:pt x="75" y="285"/>
                    </a:lnTo>
                    <a:lnTo>
                      <a:pt x="63" y="285"/>
                    </a:lnTo>
                    <a:lnTo>
                      <a:pt x="53" y="285"/>
                    </a:lnTo>
                    <a:lnTo>
                      <a:pt x="42" y="285"/>
                    </a:lnTo>
                    <a:lnTo>
                      <a:pt x="32" y="285"/>
                    </a:lnTo>
                    <a:lnTo>
                      <a:pt x="22" y="285"/>
                    </a:lnTo>
                    <a:lnTo>
                      <a:pt x="10" y="285"/>
                    </a:lnTo>
                    <a:lnTo>
                      <a:pt x="0" y="285"/>
                    </a:lnTo>
                    <a:lnTo>
                      <a:pt x="3" y="270"/>
                    </a:lnTo>
                    <a:lnTo>
                      <a:pt x="8" y="253"/>
                    </a:lnTo>
                    <a:lnTo>
                      <a:pt x="14" y="235"/>
                    </a:lnTo>
                    <a:lnTo>
                      <a:pt x="22" y="217"/>
                    </a:lnTo>
                    <a:lnTo>
                      <a:pt x="30" y="197"/>
                    </a:lnTo>
                    <a:lnTo>
                      <a:pt x="40" y="178"/>
                    </a:lnTo>
                    <a:lnTo>
                      <a:pt x="52" y="157"/>
                    </a:lnTo>
                    <a:lnTo>
                      <a:pt x="64" y="137"/>
                    </a:lnTo>
                    <a:lnTo>
                      <a:pt x="80" y="118"/>
                    </a:lnTo>
                    <a:lnTo>
                      <a:pt x="96" y="98"/>
                    </a:lnTo>
                    <a:lnTo>
                      <a:pt x="116" y="79"/>
                    </a:lnTo>
                    <a:lnTo>
                      <a:pt x="137" y="60"/>
                    </a:lnTo>
                    <a:lnTo>
                      <a:pt x="161" y="43"/>
                    </a:lnTo>
                    <a:lnTo>
                      <a:pt x="186" y="28"/>
                    </a:lnTo>
                    <a:lnTo>
                      <a:pt x="215" y="13"/>
                    </a:lnTo>
                    <a:lnTo>
                      <a:pt x="246" y="0"/>
                    </a:lnTo>
                    <a:lnTo>
                      <a:pt x="215" y="30"/>
                    </a:lnTo>
                    <a:lnTo>
                      <a:pt x="186" y="60"/>
                    </a:lnTo>
                    <a:lnTo>
                      <a:pt x="160" y="91"/>
                    </a:lnTo>
                    <a:lnTo>
                      <a:pt x="136" y="124"/>
                    </a:lnTo>
                    <a:lnTo>
                      <a:pt x="116" y="158"/>
                    </a:lnTo>
                    <a:lnTo>
                      <a:pt x="100" y="196"/>
                    </a:lnTo>
                    <a:lnTo>
                      <a:pt x="90" y="238"/>
                    </a:lnTo>
                    <a:lnTo>
                      <a:pt x="85" y="285"/>
                    </a:lnTo>
                    <a:close/>
                  </a:path>
                </a:pathLst>
              </a:custGeom>
              <a:solidFill>
                <a:srgbClr val="00A500"/>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69" name="Freeform 105"/>
              <p:cNvSpPr/>
              <p:nvPr/>
            </p:nvSpPr>
            <p:spPr bwMode="auto">
              <a:xfrm>
                <a:off x="4389" y="4134"/>
                <a:ext cx="493" cy="199"/>
              </a:xfrm>
              <a:custGeom>
                <a:avLst/>
                <a:gdLst>
                  <a:gd name="T0" fmla="*/ 1 w 986"/>
                  <a:gd name="T1" fmla="*/ 1 h 398"/>
                  <a:gd name="T2" fmla="*/ 1 w 986"/>
                  <a:gd name="T3" fmla="*/ 1 h 398"/>
                  <a:gd name="T4" fmla="*/ 1 w 986"/>
                  <a:gd name="T5" fmla="*/ 1 h 398"/>
                  <a:gd name="T6" fmla="*/ 1 w 986"/>
                  <a:gd name="T7" fmla="*/ 1 h 398"/>
                  <a:gd name="T8" fmla="*/ 1 w 986"/>
                  <a:gd name="T9" fmla="*/ 1 h 398"/>
                  <a:gd name="T10" fmla="*/ 1 w 986"/>
                  <a:gd name="T11" fmla="*/ 1 h 398"/>
                  <a:gd name="T12" fmla="*/ 1 w 986"/>
                  <a:gd name="T13" fmla="*/ 1 h 398"/>
                  <a:gd name="T14" fmla="*/ 1 w 986"/>
                  <a:gd name="T15" fmla="*/ 1 h 398"/>
                  <a:gd name="T16" fmla="*/ 1 w 986"/>
                  <a:gd name="T17" fmla="*/ 1 h 398"/>
                  <a:gd name="T18" fmla="*/ 1 w 986"/>
                  <a:gd name="T19" fmla="*/ 1 h 398"/>
                  <a:gd name="T20" fmla="*/ 1 w 986"/>
                  <a:gd name="T21" fmla="*/ 1 h 398"/>
                  <a:gd name="T22" fmla="*/ 1 w 986"/>
                  <a:gd name="T23" fmla="*/ 1 h 398"/>
                  <a:gd name="T24" fmla="*/ 1 w 986"/>
                  <a:gd name="T25" fmla="*/ 1 h 398"/>
                  <a:gd name="T26" fmla="*/ 1 w 986"/>
                  <a:gd name="T27" fmla="*/ 1 h 398"/>
                  <a:gd name="T28" fmla="*/ 1 w 986"/>
                  <a:gd name="T29" fmla="*/ 1 h 398"/>
                  <a:gd name="T30" fmla="*/ 1 w 986"/>
                  <a:gd name="T31" fmla="*/ 1 h 398"/>
                  <a:gd name="T32" fmla="*/ 1 w 986"/>
                  <a:gd name="T33" fmla="*/ 1 h 398"/>
                  <a:gd name="T34" fmla="*/ 1 w 986"/>
                  <a:gd name="T35" fmla="*/ 1 h 398"/>
                  <a:gd name="T36" fmla="*/ 1 w 986"/>
                  <a:gd name="T37" fmla="*/ 1 h 398"/>
                  <a:gd name="T38" fmla="*/ 1 w 986"/>
                  <a:gd name="T39" fmla="*/ 1 h 398"/>
                  <a:gd name="T40" fmla="*/ 1 w 986"/>
                  <a:gd name="T41" fmla="*/ 1 h 398"/>
                  <a:gd name="T42" fmla="*/ 1 w 986"/>
                  <a:gd name="T43" fmla="*/ 1 h 398"/>
                  <a:gd name="T44" fmla="*/ 1 w 986"/>
                  <a:gd name="T45" fmla="*/ 1 h 398"/>
                  <a:gd name="T46" fmla="*/ 1 w 986"/>
                  <a:gd name="T47" fmla="*/ 1 h 398"/>
                  <a:gd name="T48" fmla="*/ 1 w 986"/>
                  <a:gd name="T49" fmla="*/ 1 h 398"/>
                  <a:gd name="T50" fmla="*/ 1 w 986"/>
                  <a:gd name="T51" fmla="*/ 1 h 398"/>
                  <a:gd name="T52" fmla="*/ 1 w 986"/>
                  <a:gd name="T53" fmla="*/ 1 h 398"/>
                  <a:gd name="T54" fmla="*/ 1 w 986"/>
                  <a:gd name="T55" fmla="*/ 1 h 398"/>
                  <a:gd name="T56" fmla="*/ 1 w 986"/>
                  <a:gd name="T57" fmla="*/ 1 h 398"/>
                  <a:gd name="T58" fmla="*/ 1 w 986"/>
                  <a:gd name="T59" fmla="*/ 1 h 398"/>
                  <a:gd name="T60" fmla="*/ 1 w 986"/>
                  <a:gd name="T61" fmla="*/ 1 h 398"/>
                  <a:gd name="T62" fmla="*/ 1 w 986"/>
                  <a:gd name="T63" fmla="*/ 1 h 398"/>
                  <a:gd name="T64" fmla="*/ 1 w 986"/>
                  <a:gd name="T65" fmla="*/ 1 h 398"/>
                  <a:gd name="T66" fmla="*/ 1 w 986"/>
                  <a:gd name="T67" fmla="*/ 1 h 398"/>
                  <a:gd name="T68" fmla="*/ 1 w 986"/>
                  <a:gd name="T69" fmla="*/ 1 h 398"/>
                  <a:gd name="T70" fmla="*/ 1 w 986"/>
                  <a:gd name="T71" fmla="*/ 1 h 398"/>
                  <a:gd name="T72" fmla="*/ 1 w 986"/>
                  <a:gd name="T73" fmla="*/ 1 h 398"/>
                  <a:gd name="T74" fmla="*/ 1 w 986"/>
                  <a:gd name="T75" fmla="*/ 1 h 398"/>
                  <a:gd name="T76" fmla="*/ 1 w 986"/>
                  <a:gd name="T77" fmla="*/ 1 h 398"/>
                  <a:gd name="T78" fmla="*/ 1 w 986"/>
                  <a:gd name="T79" fmla="*/ 1 h 398"/>
                  <a:gd name="T80" fmla="*/ 1 w 986"/>
                  <a:gd name="T81" fmla="*/ 1 h 398"/>
                  <a:gd name="T82" fmla="*/ 1 w 986"/>
                  <a:gd name="T83" fmla="*/ 1 h 398"/>
                  <a:gd name="T84" fmla="*/ 1 w 986"/>
                  <a:gd name="T85" fmla="*/ 1 h 398"/>
                  <a:gd name="T86" fmla="*/ 1 w 986"/>
                  <a:gd name="T87" fmla="*/ 1 h 398"/>
                  <a:gd name="T88" fmla="*/ 1 w 986"/>
                  <a:gd name="T89" fmla="*/ 1 h 398"/>
                  <a:gd name="T90" fmla="*/ 1 w 986"/>
                  <a:gd name="T91" fmla="*/ 1 h 398"/>
                  <a:gd name="T92" fmla="*/ 1 w 986"/>
                  <a:gd name="T93" fmla="*/ 1 h 398"/>
                  <a:gd name="T94" fmla="*/ 1 w 986"/>
                  <a:gd name="T95" fmla="*/ 1 h 398"/>
                  <a:gd name="T96" fmla="*/ 1 w 986"/>
                  <a:gd name="T97" fmla="*/ 1 h 398"/>
                  <a:gd name="T98" fmla="*/ 1 w 986"/>
                  <a:gd name="T99" fmla="*/ 1 h 398"/>
                  <a:gd name="T100" fmla="*/ 1 w 986"/>
                  <a:gd name="T101" fmla="*/ 1 h 398"/>
                  <a:gd name="T102" fmla="*/ 1 w 986"/>
                  <a:gd name="T103" fmla="*/ 1 h 398"/>
                  <a:gd name="T104" fmla="*/ 1 w 986"/>
                  <a:gd name="T105" fmla="*/ 1 h 398"/>
                  <a:gd name="T106" fmla="*/ 1 w 986"/>
                  <a:gd name="T107" fmla="*/ 1 h 398"/>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0" t="0" r="r" b="b"/>
                <a:pathLst>
                  <a:path w="986" h="398">
                    <a:moveTo>
                      <a:pt x="901" y="398"/>
                    </a:moveTo>
                    <a:lnTo>
                      <a:pt x="867" y="398"/>
                    </a:lnTo>
                    <a:lnTo>
                      <a:pt x="829" y="398"/>
                    </a:lnTo>
                    <a:lnTo>
                      <a:pt x="789" y="398"/>
                    </a:lnTo>
                    <a:lnTo>
                      <a:pt x="747" y="396"/>
                    </a:lnTo>
                    <a:lnTo>
                      <a:pt x="702" y="396"/>
                    </a:lnTo>
                    <a:lnTo>
                      <a:pt x="656" y="394"/>
                    </a:lnTo>
                    <a:lnTo>
                      <a:pt x="608" y="393"/>
                    </a:lnTo>
                    <a:lnTo>
                      <a:pt x="561" y="392"/>
                    </a:lnTo>
                    <a:lnTo>
                      <a:pt x="513" y="389"/>
                    </a:lnTo>
                    <a:lnTo>
                      <a:pt x="467" y="388"/>
                    </a:lnTo>
                    <a:lnTo>
                      <a:pt x="421" y="386"/>
                    </a:lnTo>
                    <a:lnTo>
                      <a:pt x="376" y="384"/>
                    </a:lnTo>
                    <a:lnTo>
                      <a:pt x="334" y="383"/>
                    </a:lnTo>
                    <a:lnTo>
                      <a:pt x="294" y="380"/>
                    </a:lnTo>
                    <a:lnTo>
                      <a:pt x="258" y="378"/>
                    </a:lnTo>
                    <a:lnTo>
                      <a:pt x="225" y="377"/>
                    </a:lnTo>
                    <a:lnTo>
                      <a:pt x="210" y="376"/>
                    </a:lnTo>
                    <a:lnTo>
                      <a:pt x="194" y="376"/>
                    </a:lnTo>
                    <a:lnTo>
                      <a:pt x="179" y="374"/>
                    </a:lnTo>
                    <a:lnTo>
                      <a:pt x="163" y="373"/>
                    </a:lnTo>
                    <a:lnTo>
                      <a:pt x="148" y="373"/>
                    </a:lnTo>
                    <a:lnTo>
                      <a:pt x="132" y="372"/>
                    </a:lnTo>
                    <a:lnTo>
                      <a:pt x="117" y="372"/>
                    </a:lnTo>
                    <a:lnTo>
                      <a:pt x="102" y="372"/>
                    </a:lnTo>
                    <a:lnTo>
                      <a:pt x="81" y="334"/>
                    </a:lnTo>
                    <a:lnTo>
                      <a:pt x="64" y="289"/>
                    </a:lnTo>
                    <a:lnTo>
                      <a:pt x="48" y="241"/>
                    </a:lnTo>
                    <a:lnTo>
                      <a:pt x="35" y="190"/>
                    </a:lnTo>
                    <a:lnTo>
                      <a:pt x="23" y="142"/>
                    </a:lnTo>
                    <a:lnTo>
                      <a:pt x="14" y="97"/>
                    </a:lnTo>
                    <a:lnTo>
                      <a:pt x="6" y="57"/>
                    </a:lnTo>
                    <a:lnTo>
                      <a:pt x="0" y="27"/>
                    </a:lnTo>
                    <a:lnTo>
                      <a:pt x="12" y="62"/>
                    </a:lnTo>
                    <a:lnTo>
                      <a:pt x="26" y="100"/>
                    </a:lnTo>
                    <a:lnTo>
                      <a:pt x="42" y="140"/>
                    </a:lnTo>
                    <a:lnTo>
                      <a:pt x="59" y="181"/>
                    </a:lnTo>
                    <a:lnTo>
                      <a:pt x="77" y="220"/>
                    </a:lnTo>
                    <a:lnTo>
                      <a:pt x="95" y="256"/>
                    </a:lnTo>
                    <a:lnTo>
                      <a:pt x="110" y="287"/>
                    </a:lnTo>
                    <a:lnTo>
                      <a:pt x="124" y="311"/>
                    </a:lnTo>
                    <a:lnTo>
                      <a:pt x="130" y="283"/>
                    </a:lnTo>
                    <a:lnTo>
                      <a:pt x="139" y="257"/>
                    </a:lnTo>
                    <a:lnTo>
                      <a:pt x="147" y="234"/>
                    </a:lnTo>
                    <a:lnTo>
                      <a:pt x="157" y="211"/>
                    </a:lnTo>
                    <a:lnTo>
                      <a:pt x="170" y="190"/>
                    </a:lnTo>
                    <a:lnTo>
                      <a:pt x="185" y="170"/>
                    </a:lnTo>
                    <a:lnTo>
                      <a:pt x="204" y="152"/>
                    </a:lnTo>
                    <a:lnTo>
                      <a:pt x="227" y="135"/>
                    </a:lnTo>
                    <a:lnTo>
                      <a:pt x="215" y="157"/>
                    </a:lnTo>
                    <a:lnTo>
                      <a:pt x="202" y="184"/>
                    </a:lnTo>
                    <a:lnTo>
                      <a:pt x="191" y="214"/>
                    </a:lnTo>
                    <a:lnTo>
                      <a:pt x="185" y="248"/>
                    </a:lnTo>
                    <a:lnTo>
                      <a:pt x="182" y="281"/>
                    </a:lnTo>
                    <a:lnTo>
                      <a:pt x="188" y="313"/>
                    </a:lnTo>
                    <a:lnTo>
                      <a:pt x="201" y="343"/>
                    </a:lnTo>
                    <a:lnTo>
                      <a:pt x="225" y="370"/>
                    </a:lnTo>
                    <a:lnTo>
                      <a:pt x="250" y="343"/>
                    </a:lnTo>
                    <a:lnTo>
                      <a:pt x="271" y="305"/>
                    </a:lnTo>
                    <a:lnTo>
                      <a:pt x="285" y="260"/>
                    </a:lnTo>
                    <a:lnTo>
                      <a:pt x="292" y="211"/>
                    </a:lnTo>
                    <a:lnTo>
                      <a:pt x="291" y="158"/>
                    </a:lnTo>
                    <a:lnTo>
                      <a:pt x="282" y="105"/>
                    </a:lnTo>
                    <a:lnTo>
                      <a:pt x="264" y="54"/>
                    </a:lnTo>
                    <a:lnTo>
                      <a:pt x="238" y="8"/>
                    </a:lnTo>
                    <a:lnTo>
                      <a:pt x="262" y="34"/>
                    </a:lnTo>
                    <a:lnTo>
                      <a:pt x="282" y="63"/>
                    </a:lnTo>
                    <a:lnTo>
                      <a:pt x="300" y="95"/>
                    </a:lnTo>
                    <a:lnTo>
                      <a:pt x="315" y="130"/>
                    </a:lnTo>
                    <a:lnTo>
                      <a:pt x="325" y="168"/>
                    </a:lnTo>
                    <a:lnTo>
                      <a:pt x="333" y="211"/>
                    </a:lnTo>
                    <a:lnTo>
                      <a:pt x="339" y="258"/>
                    </a:lnTo>
                    <a:lnTo>
                      <a:pt x="340" y="309"/>
                    </a:lnTo>
                    <a:lnTo>
                      <a:pt x="354" y="288"/>
                    </a:lnTo>
                    <a:lnTo>
                      <a:pt x="370" y="266"/>
                    </a:lnTo>
                    <a:lnTo>
                      <a:pt x="388" y="244"/>
                    </a:lnTo>
                    <a:lnTo>
                      <a:pt x="409" y="222"/>
                    </a:lnTo>
                    <a:lnTo>
                      <a:pt x="430" y="203"/>
                    </a:lnTo>
                    <a:lnTo>
                      <a:pt x="451" y="184"/>
                    </a:lnTo>
                    <a:lnTo>
                      <a:pt x="471" y="170"/>
                    </a:lnTo>
                    <a:lnTo>
                      <a:pt x="492" y="160"/>
                    </a:lnTo>
                    <a:lnTo>
                      <a:pt x="483" y="180"/>
                    </a:lnTo>
                    <a:lnTo>
                      <a:pt x="469" y="203"/>
                    </a:lnTo>
                    <a:lnTo>
                      <a:pt x="452" y="227"/>
                    </a:lnTo>
                    <a:lnTo>
                      <a:pt x="433" y="251"/>
                    </a:lnTo>
                    <a:lnTo>
                      <a:pt x="415" y="275"/>
                    </a:lnTo>
                    <a:lnTo>
                      <a:pt x="399" y="297"/>
                    </a:lnTo>
                    <a:lnTo>
                      <a:pt x="387" y="318"/>
                    </a:lnTo>
                    <a:lnTo>
                      <a:pt x="380" y="334"/>
                    </a:lnTo>
                    <a:lnTo>
                      <a:pt x="388" y="339"/>
                    </a:lnTo>
                    <a:lnTo>
                      <a:pt x="396" y="343"/>
                    </a:lnTo>
                    <a:lnTo>
                      <a:pt x="407" y="348"/>
                    </a:lnTo>
                    <a:lnTo>
                      <a:pt x="418" y="353"/>
                    </a:lnTo>
                    <a:lnTo>
                      <a:pt x="431" y="356"/>
                    </a:lnTo>
                    <a:lnTo>
                      <a:pt x="444" y="360"/>
                    </a:lnTo>
                    <a:lnTo>
                      <a:pt x="458" y="361"/>
                    </a:lnTo>
                    <a:lnTo>
                      <a:pt x="471" y="360"/>
                    </a:lnTo>
                    <a:lnTo>
                      <a:pt x="470" y="326"/>
                    </a:lnTo>
                    <a:lnTo>
                      <a:pt x="464" y="285"/>
                    </a:lnTo>
                    <a:lnTo>
                      <a:pt x="454" y="240"/>
                    </a:lnTo>
                    <a:lnTo>
                      <a:pt x="440" y="192"/>
                    </a:lnTo>
                    <a:lnTo>
                      <a:pt x="423" y="146"/>
                    </a:lnTo>
                    <a:lnTo>
                      <a:pt x="401" y="102"/>
                    </a:lnTo>
                    <a:lnTo>
                      <a:pt x="375" y="65"/>
                    </a:lnTo>
                    <a:lnTo>
                      <a:pt x="346" y="36"/>
                    </a:lnTo>
                    <a:lnTo>
                      <a:pt x="375" y="57"/>
                    </a:lnTo>
                    <a:lnTo>
                      <a:pt x="400" y="79"/>
                    </a:lnTo>
                    <a:lnTo>
                      <a:pt x="423" y="102"/>
                    </a:lnTo>
                    <a:lnTo>
                      <a:pt x="444" y="127"/>
                    </a:lnTo>
                    <a:lnTo>
                      <a:pt x="462" y="153"/>
                    </a:lnTo>
                    <a:lnTo>
                      <a:pt x="479" y="183"/>
                    </a:lnTo>
                    <a:lnTo>
                      <a:pt x="494" y="217"/>
                    </a:lnTo>
                    <a:lnTo>
                      <a:pt x="509" y="256"/>
                    </a:lnTo>
                    <a:lnTo>
                      <a:pt x="510" y="222"/>
                    </a:lnTo>
                    <a:lnTo>
                      <a:pt x="510" y="188"/>
                    </a:lnTo>
                    <a:lnTo>
                      <a:pt x="509" y="154"/>
                    </a:lnTo>
                    <a:lnTo>
                      <a:pt x="507" y="121"/>
                    </a:lnTo>
                    <a:lnTo>
                      <a:pt x="501" y="89"/>
                    </a:lnTo>
                    <a:lnTo>
                      <a:pt x="494" y="60"/>
                    </a:lnTo>
                    <a:lnTo>
                      <a:pt x="485" y="33"/>
                    </a:lnTo>
                    <a:lnTo>
                      <a:pt x="474" y="10"/>
                    </a:lnTo>
                    <a:lnTo>
                      <a:pt x="490" y="39"/>
                    </a:lnTo>
                    <a:lnTo>
                      <a:pt x="506" y="70"/>
                    </a:lnTo>
                    <a:lnTo>
                      <a:pt x="520" y="106"/>
                    </a:lnTo>
                    <a:lnTo>
                      <a:pt x="531" y="145"/>
                    </a:lnTo>
                    <a:lnTo>
                      <a:pt x="539" y="188"/>
                    </a:lnTo>
                    <a:lnTo>
                      <a:pt x="542" y="236"/>
                    </a:lnTo>
                    <a:lnTo>
                      <a:pt x="538" y="290"/>
                    </a:lnTo>
                    <a:lnTo>
                      <a:pt x="527" y="349"/>
                    </a:lnTo>
                    <a:lnTo>
                      <a:pt x="553" y="321"/>
                    </a:lnTo>
                    <a:lnTo>
                      <a:pt x="576" y="288"/>
                    </a:lnTo>
                    <a:lnTo>
                      <a:pt x="595" y="251"/>
                    </a:lnTo>
                    <a:lnTo>
                      <a:pt x="606" y="211"/>
                    </a:lnTo>
                    <a:lnTo>
                      <a:pt x="608" y="168"/>
                    </a:lnTo>
                    <a:lnTo>
                      <a:pt x="603" y="125"/>
                    </a:lnTo>
                    <a:lnTo>
                      <a:pt x="584" y="83"/>
                    </a:lnTo>
                    <a:lnTo>
                      <a:pt x="552" y="42"/>
                    </a:lnTo>
                    <a:lnTo>
                      <a:pt x="567" y="50"/>
                    </a:lnTo>
                    <a:lnTo>
                      <a:pt x="582" y="59"/>
                    </a:lnTo>
                    <a:lnTo>
                      <a:pt x="597" y="69"/>
                    </a:lnTo>
                    <a:lnTo>
                      <a:pt x="611" y="80"/>
                    </a:lnTo>
                    <a:lnTo>
                      <a:pt x="622" y="95"/>
                    </a:lnTo>
                    <a:lnTo>
                      <a:pt x="633" y="113"/>
                    </a:lnTo>
                    <a:lnTo>
                      <a:pt x="642" y="134"/>
                    </a:lnTo>
                    <a:lnTo>
                      <a:pt x="648" y="158"/>
                    </a:lnTo>
                    <a:lnTo>
                      <a:pt x="651" y="120"/>
                    </a:lnTo>
                    <a:lnTo>
                      <a:pt x="651" y="75"/>
                    </a:lnTo>
                    <a:lnTo>
                      <a:pt x="649" y="32"/>
                    </a:lnTo>
                    <a:lnTo>
                      <a:pt x="645" y="0"/>
                    </a:lnTo>
                    <a:lnTo>
                      <a:pt x="656" y="38"/>
                    </a:lnTo>
                    <a:lnTo>
                      <a:pt x="661" y="82"/>
                    </a:lnTo>
                    <a:lnTo>
                      <a:pt x="663" y="129"/>
                    </a:lnTo>
                    <a:lnTo>
                      <a:pt x="660" y="178"/>
                    </a:lnTo>
                    <a:lnTo>
                      <a:pt x="652" y="228"/>
                    </a:lnTo>
                    <a:lnTo>
                      <a:pt x="642" y="276"/>
                    </a:lnTo>
                    <a:lnTo>
                      <a:pt x="627" y="320"/>
                    </a:lnTo>
                    <a:lnTo>
                      <a:pt x="610" y="360"/>
                    </a:lnTo>
                    <a:lnTo>
                      <a:pt x="636" y="330"/>
                    </a:lnTo>
                    <a:lnTo>
                      <a:pt x="659" y="295"/>
                    </a:lnTo>
                    <a:lnTo>
                      <a:pt x="680" y="255"/>
                    </a:lnTo>
                    <a:lnTo>
                      <a:pt x="697" y="212"/>
                    </a:lnTo>
                    <a:lnTo>
                      <a:pt x="711" y="167"/>
                    </a:lnTo>
                    <a:lnTo>
                      <a:pt x="722" y="122"/>
                    </a:lnTo>
                    <a:lnTo>
                      <a:pt x="729" y="77"/>
                    </a:lnTo>
                    <a:lnTo>
                      <a:pt x="733" y="33"/>
                    </a:lnTo>
                    <a:lnTo>
                      <a:pt x="741" y="87"/>
                    </a:lnTo>
                    <a:lnTo>
                      <a:pt x="745" y="147"/>
                    </a:lnTo>
                    <a:lnTo>
                      <a:pt x="743" y="210"/>
                    </a:lnTo>
                    <a:lnTo>
                      <a:pt x="730" y="268"/>
                    </a:lnTo>
                    <a:lnTo>
                      <a:pt x="743" y="252"/>
                    </a:lnTo>
                    <a:lnTo>
                      <a:pt x="757" y="232"/>
                    </a:lnTo>
                    <a:lnTo>
                      <a:pt x="771" y="206"/>
                    </a:lnTo>
                    <a:lnTo>
                      <a:pt x="785" y="180"/>
                    </a:lnTo>
                    <a:lnTo>
                      <a:pt x="797" y="153"/>
                    </a:lnTo>
                    <a:lnTo>
                      <a:pt x="809" y="129"/>
                    </a:lnTo>
                    <a:lnTo>
                      <a:pt x="817" y="108"/>
                    </a:lnTo>
                    <a:lnTo>
                      <a:pt x="821" y="93"/>
                    </a:lnTo>
                    <a:lnTo>
                      <a:pt x="819" y="117"/>
                    </a:lnTo>
                    <a:lnTo>
                      <a:pt x="813" y="144"/>
                    </a:lnTo>
                    <a:lnTo>
                      <a:pt x="805" y="174"/>
                    </a:lnTo>
                    <a:lnTo>
                      <a:pt x="795" y="204"/>
                    </a:lnTo>
                    <a:lnTo>
                      <a:pt x="781" y="235"/>
                    </a:lnTo>
                    <a:lnTo>
                      <a:pt x="765" y="265"/>
                    </a:lnTo>
                    <a:lnTo>
                      <a:pt x="747" y="295"/>
                    </a:lnTo>
                    <a:lnTo>
                      <a:pt x="726" y="324"/>
                    </a:lnTo>
                    <a:lnTo>
                      <a:pt x="752" y="306"/>
                    </a:lnTo>
                    <a:lnTo>
                      <a:pt x="778" y="286"/>
                    </a:lnTo>
                    <a:lnTo>
                      <a:pt x="803" y="263"/>
                    </a:lnTo>
                    <a:lnTo>
                      <a:pt x="827" y="236"/>
                    </a:lnTo>
                    <a:lnTo>
                      <a:pt x="849" y="207"/>
                    </a:lnTo>
                    <a:lnTo>
                      <a:pt x="870" y="177"/>
                    </a:lnTo>
                    <a:lnTo>
                      <a:pt x="887" y="146"/>
                    </a:lnTo>
                    <a:lnTo>
                      <a:pt x="902" y="114"/>
                    </a:lnTo>
                    <a:lnTo>
                      <a:pt x="896" y="139"/>
                    </a:lnTo>
                    <a:lnTo>
                      <a:pt x="891" y="166"/>
                    </a:lnTo>
                    <a:lnTo>
                      <a:pt x="882" y="193"/>
                    </a:lnTo>
                    <a:lnTo>
                      <a:pt x="873" y="220"/>
                    </a:lnTo>
                    <a:lnTo>
                      <a:pt x="862" y="247"/>
                    </a:lnTo>
                    <a:lnTo>
                      <a:pt x="849" y="271"/>
                    </a:lnTo>
                    <a:lnTo>
                      <a:pt x="835" y="295"/>
                    </a:lnTo>
                    <a:lnTo>
                      <a:pt x="819" y="317"/>
                    </a:lnTo>
                    <a:lnTo>
                      <a:pt x="849" y="297"/>
                    </a:lnTo>
                    <a:lnTo>
                      <a:pt x="877" y="271"/>
                    </a:lnTo>
                    <a:lnTo>
                      <a:pt x="902" y="237"/>
                    </a:lnTo>
                    <a:lnTo>
                      <a:pt x="925" y="200"/>
                    </a:lnTo>
                    <a:lnTo>
                      <a:pt x="945" y="161"/>
                    </a:lnTo>
                    <a:lnTo>
                      <a:pt x="962" y="122"/>
                    </a:lnTo>
                    <a:lnTo>
                      <a:pt x="976" y="83"/>
                    </a:lnTo>
                    <a:lnTo>
                      <a:pt x="986" y="46"/>
                    </a:lnTo>
                    <a:lnTo>
                      <a:pt x="980" y="86"/>
                    </a:lnTo>
                    <a:lnTo>
                      <a:pt x="979" y="128"/>
                    </a:lnTo>
                    <a:lnTo>
                      <a:pt x="980" y="169"/>
                    </a:lnTo>
                    <a:lnTo>
                      <a:pt x="984" y="210"/>
                    </a:lnTo>
                    <a:lnTo>
                      <a:pt x="986" y="247"/>
                    </a:lnTo>
                    <a:lnTo>
                      <a:pt x="986" y="282"/>
                    </a:lnTo>
                    <a:lnTo>
                      <a:pt x="983" y="312"/>
                    </a:lnTo>
                    <a:lnTo>
                      <a:pt x="975" y="339"/>
                    </a:lnTo>
                    <a:lnTo>
                      <a:pt x="901" y="398"/>
                    </a:lnTo>
                    <a:close/>
                  </a:path>
                </a:pathLst>
              </a:custGeom>
              <a:solidFill>
                <a:srgbClr val="00A500"/>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grpSp>
        <p:grpSp>
          <p:nvGrpSpPr>
            <p:cNvPr id="10269" name="Group 106"/>
            <p:cNvGrpSpPr/>
            <p:nvPr/>
          </p:nvGrpSpPr>
          <p:grpSpPr bwMode="auto">
            <a:xfrm>
              <a:off x="2688" y="4105"/>
              <a:ext cx="1479" cy="215"/>
              <a:chOff x="3452" y="4125"/>
              <a:chExt cx="1479" cy="215"/>
            </a:xfrm>
          </p:grpSpPr>
          <p:sp>
            <p:nvSpPr>
              <p:cNvPr id="10304" name="Freeform 107"/>
              <p:cNvSpPr/>
              <p:nvPr/>
            </p:nvSpPr>
            <p:spPr bwMode="auto">
              <a:xfrm>
                <a:off x="3592" y="4158"/>
                <a:ext cx="17" cy="16"/>
              </a:xfrm>
              <a:custGeom>
                <a:avLst/>
                <a:gdLst>
                  <a:gd name="T0" fmla="*/ 1 w 34"/>
                  <a:gd name="T1" fmla="*/ 1 h 32"/>
                  <a:gd name="T2" fmla="*/ 1 w 34"/>
                  <a:gd name="T3" fmla="*/ 1 h 32"/>
                  <a:gd name="T4" fmla="*/ 1 w 34"/>
                  <a:gd name="T5" fmla="*/ 1 h 32"/>
                  <a:gd name="T6" fmla="*/ 1 w 34"/>
                  <a:gd name="T7" fmla="*/ 1 h 32"/>
                  <a:gd name="T8" fmla="*/ 1 w 34"/>
                  <a:gd name="T9" fmla="*/ 0 h 32"/>
                  <a:gd name="T10" fmla="*/ 1 w 34"/>
                  <a:gd name="T11" fmla="*/ 0 h 32"/>
                  <a:gd name="T12" fmla="*/ 1 w 34"/>
                  <a:gd name="T13" fmla="*/ 1 h 32"/>
                  <a:gd name="T14" fmla="*/ 1 w 34"/>
                  <a:gd name="T15" fmla="*/ 1 h 32"/>
                  <a:gd name="T16" fmla="*/ 0 w 34"/>
                  <a:gd name="T17" fmla="*/ 1 h 32"/>
                  <a:gd name="T18" fmla="*/ 0 w 34"/>
                  <a:gd name="T19" fmla="*/ 1 h 32"/>
                  <a:gd name="T20" fmla="*/ 1 w 34"/>
                  <a:gd name="T21" fmla="*/ 1 h 32"/>
                  <a:gd name="T22" fmla="*/ 1 w 34"/>
                  <a:gd name="T23" fmla="*/ 1 h 32"/>
                  <a:gd name="T24" fmla="*/ 1 w 34"/>
                  <a:gd name="T25" fmla="*/ 1 h 32"/>
                  <a:gd name="T26" fmla="*/ 1 w 34"/>
                  <a:gd name="T27" fmla="*/ 1 h 32"/>
                  <a:gd name="T28" fmla="*/ 1 w 34"/>
                  <a:gd name="T29" fmla="*/ 1 h 32"/>
                  <a:gd name="T30" fmla="*/ 1 w 34"/>
                  <a:gd name="T31" fmla="*/ 1 h 32"/>
                  <a:gd name="T32" fmla="*/ 1 w 34"/>
                  <a:gd name="T33" fmla="*/ 1 h 3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4" h="32">
                    <a:moveTo>
                      <a:pt x="34" y="20"/>
                    </a:moveTo>
                    <a:lnTo>
                      <a:pt x="34" y="14"/>
                    </a:lnTo>
                    <a:lnTo>
                      <a:pt x="32" y="8"/>
                    </a:lnTo>
                    <a:lnTo>
                      <a:pt x="27" y="4"/>
                    </a:lnTo>
                    <a:lnTo>
                      <a:pt x="21" y="0"/>
                    </a:lnTo>
                    <a:lnTo>
                      <a:pt x="14" y="0"/>
                    </a:lnTo>
                    <a:lnTo>
                      <a:pt x="9" y="1"/>
                    </a:lnTo>
                    <a:lnTo>
                      <a:pt x="4" y="6"/>
                    </a:lnTo>
                    <a:lnTo>
                      <a:pt x="0" y="12"/>
                    </a:lnTo>
                    <a:lnTo>
                      <a:pt x="0" y="19"/>
                    </a:lnTo>
                    <a:lnTo>
                      <a:pt x="3" y="24"/>
                    </a:lnTo>
                    <a:lnTo>
                      <a:pt x="7" y="29"/>
                    </a:lnTo>
                    <a:lnTo>
                      <a:pt x="13" y="32"/>
                    </a:lnTo>
                    <a:lnTo>
                      <a:pt x="20" y="32"/>
                    </a:lnTo>
                    <a:lnTo>
                      <a:pt x="26" y="30"/>
                    </a:lnTo>
                    <a:lnTo>
                      <a:pt x="30" y="26"/>
                    </a:lnTo>
                    <a:lnTo>
                      <a:pt x="34" y="20"/>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05" name="Freeform 108"/>
              <p:cNvSpPr/>
              <p:nvPr/>
            </p:nvSpPr>
            <p:spPr bwMode="auto">
              <a:xfrm>
                <a:off x="3668" y="4235"/>
                <a:ext cx="16" cy="16"/>
              </a:xfrm>
              <a:custGeom>
                <a:avLst/>
                <a:gdLst>
                  <a:gd name="T0" fmla="*/ 0 w 34"/>
                  <a:gd name="T1" fmla="*/ 1 h 32"/>
                  <a:gd name="T2" fmla="*/ 0 w 34"/>
                  <a:gd name="T3" fmla="*/ 1 h 32"/>
                  <a:gd name="T4" fmla="*/ 0 w 34"/>
                  <a:gd name="T5" fmla="*/ 1 h 32"/>
                  <a:gd name="T6" fmla="*/ 0 w 34"/>
                  <a:gd name="T7" fmla="*/ 1 h 32"/>
                  <a:gd name="T8" fmla="*/ 0 w 34"/>
                  <a:gd name="T9" fmla="*/ 0 h 32"/>
                  <a:gd name="T10" fmla="*/ 0 w 34"/>
                  <a:gd name="T11" fmla="*/ 0 h 32"/>
                  <a:gd name="T12" fmla="*/ 0 w 34"/>
                  <a:gd name="T13" fmla="*/ 1 h 32"/>
                  <a:gd name="T14" fmla="*/ 0 w 34"/>
                  <a:gd name="T15" fmla="*/ 1 h 32"/>
                  <a:gd name="T16" fmla="*/ 0 w 34"/>
                  <a:gd name="T17" fmla="*/ 1 h 32"/>
                  <a:gd name="T18" fmla="*/ 0 w 34"/>
                  <a:gd name="T19" fmla="*/ 1 h 32"/>
                  <a:gd name="T20" fmla="*/ 0 w 34"/>
                  <a:gd name="T21" fmla="*/ 1 h 32"/>
                  <a:gd name="T22" fmla="*/ 0 w 34"/>
                  <a:gd name="T23" fmla="*/ 1 h 32"/>
                  <a:gd name="T24" fmla="*/ 0 w 34"/>
                  <a:gd name="T25" fmla="*/ 1 h 32"/>
                  <a:gd name="T26" fmla="*/ 0 w 34"/>
                  <a:gd name="T27" fmla="*/ 1 h 32"/>
                  <a:gd name="T28" fmla="*/ 0 w 34"/>
                  <a:gd name="T29" fmla="*/ 1 h 32"/>
                  <a:gd name="T30" fmla="*/ 0 w 34"/>
                  <a:gd name="T31" fmla="*/ 1 h 32"/>
                  <a:gd name="T32" fmla="*/ 0 w 34"/>
                  <a:gd name="T33" fmla="*/ 1 h 3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4" h="32">
                    <a:moveTo>
                      <a:pt x="34" y="20"/>
                    </a:moveTo>
                    <a:lnTo>
                      <a:pt x="34" y="13"/>
                    </a:lnTo>
                    <a:lnTo>
                      <a:pt x="31" y="8"/>
                    </a:lnTo>
                    <a:lnTo>
                      <a:pt x="27" y="3"/>
                    </a:lnTo>
                    <a:lnTo>
                      <a:pt x="21" y="0"/>
                    </a:lnTo>
                    <a:lnTo>
                      <a:pt x="14" y="0"/>
                    </a:lnTo>
                    <a:lnTo>
                      <a:pt x="8" y="2"/>
                    </a:lnTo>
                    <a:lnTo>
                      <a:pt x="4" y="6"/>
                    </a:lnTo>
                    <a:lnTo>
                      <a:pt x="0" y="12"/>
                    </a:lnTo>
                    <a:lnTo>
                      <a:pt x="0" y="18"/>
                    </a:lnTo>
                    <a:lnTo>
                      <a:pt x="3" y="24"/>
                    </a:lnTo>
                    <a:lnTo>
                      <a:pt x="7" y="28"/>
                    </a:lnTo>
                    <a:lnTo>
                      <a:pt x="13" y="32"/>
                    </a:lnTo>
                    <a:lnTo>
                      <a:pt x="20" y="32"/>
                    </a:lnTo>
                    <a:lnTo>
                      <a:pt x="26" y="31"/>
                    </a:lnTo>
                    <a:lnTo>
                      <a:pt x="30" y="26"/>
                    </a:lnTo>
                    <a:lnTo>
                      <a:pt x="34" y="20"/>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06" name="Freeform 109"/>
              <p:cNvSpPr/>
              <p:nvPr/>
            </p:nvSpPr>
            <p:spPr bwMode="auto">
              <a:xfrm>
                <a:off x="3668" y="4194"/>
                <a:ext cx="16" cy="17"/>
              </a:xfrm>
              <a:custGeom>
                <a:avLst/>
                <a:gdLst>
                  <a:gd name="T0" fmla="*/ 0 w 33"/>
                  <a:gd name="T1" fmla="*/ 1 h 32"/>
                  <a:gd name="T2" fmla="*/ 0 w 33"/>
                  <a:gd name="T3" fmla="*/ 1 h 32"/>
                  <a:gd name="T4" fmla="*/ 0 w 33"/>
                  <a:gd name="T5" fmla="*/ 1 h 32"/>
                  <a:gd name="T6" fmla="*/ 0 w 33"/>
                  <a:gd name="T7" fmla="*/ 1 h 32"/>
                  <a:gd name="T8" fmla="*/ 0 w 33"/>
                  <a:gd name="T9" fmla="*/ 0 h 32"/>
                  <a:gd name="T10" fmla="*/ 0 w 33"/>
                  <a:gd name="T11" fmla="*/ 0 h 32"/>
                  <a:gd name="T12" fmla="*/ 0 w 33"/>
                  <a:gd name="T13" fmla="*/ 1 h 32"/>
                  <a:gd name="T14" fmla="*/ 0 w 33"/>
                  <a:gd name="T15" fmla="*/ 1 h 32"/>
                  <a:gd name="T16" fmla="*/ 0 w 33"/>
                  <a:gd name="T17" fmla="*/ 1 h 32"/>
                  <a:gd name="T18" fmla="*/ 0 w 33"/>
                  <a:gd name="T19" fmla="*/ 1 h 32"/>
                  <a:gd name="T20" fmla="*/ 0 w 33"/>
                  <a:gd name="T21" fmla="*/ 1 h 32"/>
                  <a:gd name="T22" fmla="*/ 0 w 33"/>
                  <a:gd name="T23" fmla="*/ 1 h 32"/>
                  <a:gd name="T24" fmla="*/ 0 w 33"/>
                  <a:gd name="T25" fmla="*/ 1 h 32"/>
                  <a:gd name="T26" fmla="*/ 0 w 33"/>
                  <a:gd name="T27" fmla="*/ 1 h 32"/>
                  <a:gd name="T28" fmla="*/ 0 w 33"/>
                  <a:gd name="T29" fmla="*/ 1 h 32"/>
                  <a:gd name="T30" fmla="*/ 0 w 33"/>
                  <a:gd name="T31" fmla="*/ 1 h 32"/>
                  <a:gd name="T32" fmla="*/ 0 w 33"/>
                  <a:gd name="T33" fmla="*/ 1 h 3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3" h="32">
                    <a:moveTo>
                      <a:pt x="33" y="19"/>
                    </a:moveTo>
                    <a:lnTo>
                      <a:pt x="33" y="13"/>
                    </a:lnTo>
                    <a:lnTo>
                      <a:pt x="30" y="7"/>
                    </a:lnTo>
                    <a:lnTo>
                      <a:pt x="26" y="2"/>
                    </a:lnTo>
                    <a:lnTo>
                      <a:pt x="20" y="0"/>
                    </a:lnTo>
                    <a:lnTo>
                      <a:pt x="13" y="0"/>
                    </a:lnTo>
                    <a:lnTo>
                      <a:pt x="7" y="1"/>
                    </a:lnTo>
                    <a:lnTo>
                      <a:pt x="3" y="6"/>
                    </a:lnTo>
                    <a:lnTo>
                      <a:pt x="0" y="11"/>
                    </a:lnTo>
                    <a:lnTo>
                      <a:pt x="0" y="18"/>
                    </a:lnTo>
                    <a:lnTo>
                      <a:pt x="1" y="24"/>
                    </a:lnTo>
                    <a:lnTo>
                      <a:pt x="6" y="29"/>
                    </a:lnTo>
                    <a:lnTo>
                      <a:pt x="12" y="32"/>
                    </a:lnTo>
                    <a:lnTo>
                      <a:pt x="19" y="32"/>
                    </a:lnTo>
                    <a:lnTo>
                      <a:pt x="25" y="30"/>
                    </a:lnTo>
                    <a:lnTo>
                      <a:pt x="29" y="25"/>
                    </a:lnTo>
                    <a:lnTo>
                      <a:pt x="33" y="19"/>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07" name="Freeform 110"/>
              <p:cNvSpPr/>
              <p:nvPr/>
            </p:nvSpPr>
            <p:spPr bwMode="auto">
              <a:xfrm>
                <a:off x="3671" y="4153"/>
                <a:ext cx="16" cy="17"/>
              </a:xfrm>
              <a:custGeom>
                <a:avLst/>
                <a:gdLst>
                  <a:gd name="T0" fmla="*/ 1 w 32"/>
                  <a:gd name="T1" fmla="*/ 1 h 32"/>
                  <a:gd name="T2" fmla="*/ 1 w 32"/>
                  <a:gd name="T3" fmla="*/ 1 h 32"/>
                  <a:gd name="T4" fmla="*/ 1 w 32"/>
                  <a:gd name="T5" fmla="*/ 1 h 32"/>
                  <a:gd name="T6" fmla="*/ 1 w 32"/>
                  <a:gd name="T7" fmla="*/ 1 h 32"/>
                  <a:gd name="T8" fmla="*/ 1 w 32"/>
                  <a:gd name="T9" fmla="*/ 0 h 32"/>
                  <a:gd name="T10" fmla="*/ 1 w 32"/>
                  <a:gd name="T11" fmla="*/ 0 h 32"/>
                  <a:gd name="T12" fmla="*/ 1 w 32"/>
                  <a:gd name="T13" fmla="*/ 1 h 32"/>
                  <a:gd name="T14" fmla="*/ 1 w 32"/>
                  <a:gd name="T15" fmla="*/ 1 h 32"/>
                  <a:gd name="T16" fmla="*/ 0 w 32"/>
                  <a:gd name="T17" fmla="*/ 1 h 32"/>
                  <a:gd name="T18" fmla="*/ 0 w 32"/>
                  <a:gd name="T19" fmla="*/ 1 h 32"/>
                  <a:gd name="T20" fmla="*/ 1 w 32"/>
                  <a:gd name="T21" fmla="*/ 1 h 32"/>
                  <a:gd name="T22" fmla="*/ 1 w 32"/>
                  <a:gd name="T23" fmla="*/ 1 h 32"/>
                  <a:gd name="T24" fmla="*/ 1 w 32"/>
                  <a:gd name="T25" fmla="*/ 1 h 32"/>
                  <a:gd name="T26" fmla="*/ 1 w 32"/>
                  <a:gd name="T27" fmla="*/ 1 h 32"/>
                  <a:gd name="T28" fmla="*/ 1 w 32"/>
                  <a:gd name="T29" fmla="*/ 1 h 32"/>
                  <a:gd name="T30" fmla="*/ 1 w 32"/>
                  <a:gd name="T31" fmla="*/ 1 h 32"/>
                  <a:gd name="T32" fmla="*/ 1 w 32"/>
                  <a:gd name="T33" fmla="*/ 1 h 3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2" h="32">
                    <a:moveTo>
                      <a:pt x="32" y="20"/>
                    </a:moveTo>
                    <a:lnTo>
                      <a:pt x="32" y="14"/>
                    </a:lnTo>
                    <a:lnTo>
                      <a:pt x="30" y="8"/>
                    </a:lnTo>
                    <a:lnTo>
                      <a:pt x="26" y="3"/>
                    </a:lnTo>
                    <a:lnTo>
                      <a:pt x="20" y="0"/>
                    </a:lnTo>
                    <a:lnTo>
                      <a:pt x="14" y="0"/>
                    </a:lnTo>
                    <a:lnTo>
                      <a:pt x="8" y="1"/>
                    </a:lnTo>
                    <a:lnTo>
                      <a:pt x="4" y="6"/>
                    </a:lnTo>
                    <a:lnTo>
                      <a:pt x="0" y="11"/>
                    </a:lnTo>
                    <a:lnTo>
                      <a:pt x="0" y="18"/>
                    </a:lnTo>
                    <a:lnTo>
                      <a:pt x="1" y="24"/>
                    </a:lnTo>
                    <a:lnTo>
                      <a:pt x="6" y="29"/>
                    </a:lnTo>
                    <a:lnTo>
                      <a:pt x="12" y="32"/>
                    </a:lnTo>
                    <a:lnTo>
                      <a:pt x="19" y="32"/>
                    </a:lnTo>
                    <a:lnTo>
                      <a:pt x="24" y="30"/>
                    </a:lnTo>
                    <a:lnTo>
                      <a:pt x="29" y="25"/>
                    </a:lnTo>
                    <a:lnTo>
                      <a:pt x="32" y="20"/>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08" name="Freeform 111"/>
              <p:cNvSpPr/>
              <p:nvPr/>
            </p:nvSpPr>
            <p:spPr bwMode="auto">
              <a:xfrm>
                <a:off x="3772" y="4256"/>
                <a:ext cx="17" cy="16"/>
              </a:xfrm>
              <a:custGeom>
                <a:avLst/>
                <a:gdLst>
                  <a:gd name="T0" fmla="*/ 1 w 33"/>
                  <a:gd name="T1" fmla="*/ 1 h 32"/>
                  <a:gd name="T2" fmla="*/ 1 w 33"/>
                  <a:gd name="T3" fmla="*/ 1 h 32"/>
                  <a:gd name="T4" fmla="*/ 1 w 33"/>
                  <a:gd name="T5" fmla="*/ 1 h 32"/>
                  <a:gd name="T6" fmla="*/ 1 w 33"/>
                  <a:gd name="T7" fmla="*/ 1 h 32"/>
                  <a:gd name="T8" fmla="*/ 1 w 33"/>
                  <a:gd name="T9" fmla="*/ 0 h 32"/>
                  <a:gd name="T10" fmla="*/ 1 w 33"/>
                  <a:gd name="T11" fmla="*/ 0 h 32"/>
                  <a:gd name="T12" fmla="*/ 1 w 33"/>
                  <a:gd name="T13" fmla="*/ 1 h 32"/>
                  <a:gd name="T14" fmla="*/ 1 w 33"/>
                  <a:gd name="T15" fmla="*/ 1 h 32"/>
                  <a:gd name="T16" fmla="*/ 0 w 33"/>
                  <a:gd name="T17" fmla="*/ 1 h 32"/>
                  <a:gd name="T18" fmla="*/ 0 w 33"/>
                  <a:gd name="T19" fmla="*/ 1 h 32"/>
                  <a:gd name="T20" fmla="*/ 1 w 33"/>
                  <a:gd name="T21" fmla="*/ 1 h 32"/>
                  <a:gd name="T22" fmla="*/ 1 w 33"/>
                  <a:gd name="T23" fmla="*/ 1 h 32"/>
                  <a:gd name="T24" fmla="*/ 1 w 33"/>
                  <a:gd name="T25" fmla="*/ 1 h 32"/>
                  <a:gd name="T26" fmla="*/ 1 w 33"/>
                  <a:gd name="T27" fmla="*/ 1 h 32"/>
                  <a:gd name="T28" fmla="*/ 1 w 33"/>
                  <a:gd name="T29" fmla="*/ 1 h 32"/>
                  <a:gd name="T30" fmla="*/ 1 w 33"/>
                  <a:gd name="T31" fmla="*/ 1 h 32"/>
                  <a:gd name="T32" fmla="*/ 1 w 33"/>
                  <a:gd name="T33" fmla="*/ 1 h 3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3" h="32">
                    <a:moveTo>
                      <a:pt x="33" y="20"/>
                    </a:moveTo>
                    <a:lnTo>
                      <a:pt x="33" y="14"/>
                    </a:lnTo>
                    <a:lnTo>
                      <a:pt x="31" y="8"/>
                    </a:lnTo>
                    <a:lnTo>
                      <a:pt x="26" y="4"/>
                    </a:lnTo>
                    <a:lnTo>
                      <a:pt x="20" y="0"/>
                    </a:lnTo>
                    <a:lnTo>
                      <a:pt x="14" y="0"/>
                    </a:lnTo>
                    <a:lnTo>
                      <a:pt x="8" y="1"/>
                    </a:lnTo>
                    <a:lnTo>
                      <a:pt x="3" y="6"/>
                    </a:lnTo>
                    <a:lnTo>
                      <a:pt x="0" y="12"/>
                    </a:lnTo>
                    <a:lnTo>
                      <a:pt x="0" y="19"/>
                    </a:lnTo>
                    <a:lnTo>
                      <a:pt x="2" y="24"/>
                    </a:lnTo>
                    <a:lnTo>
                      <a:pt x="7" y="29"/>
                    </a:lnTo>
                    <a:lnTo>
                      <a:pt x="12" y="32"/>
                    </a:lnTo>
                    <a:lnTo>
                      <a:pt x="19" y="32"/>
                    </a:lnTo>
                    <a:lnTo>
                      <a:pt x="25" y="30"/>
                    </a:lnTo>
                    <a:lnTo>
                      <a:pt x="30" y="26"/>
                    </a:lnTo>
                    <a:lnTo>
                      <a:pt x="33" y="20"/>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09" name="Freeform 112"/>
              <p:cNvSpPr/>
              <p:nvPr/>
            </p:nvSpPr>
            <p:spPr bwMode="auto">
              <a:xfrm>
                <a:off x="3768" y="4216"/>
                <a:ext cx="17" cy="16"/>
              </a:xfrm>
              <a:custGeom>
                <a:avLst/>
                <a:gdLst>
                  <a:gd name="T0" fmla="*/ 1 w 32"/>
                  <a:gd name="T1" fmla="*/ 0 h 33"/>
                  <a:gd name="T2" fmla="*/ 1 w 32"/>
                  <a:gd name="T3" fmla="*/ 0 h 33"/>
                  <a:gd name="T4" fmla="*/ 1 w 32"/>
                  <a:gd name="T5" fmla="*/ 0 h 33"/>
                  <a:gd name="T6" fmla="*/ 1 w 32"/>
                  <a:gd name="T7" fmla="*/ 0 h 33"/>
                  <a:gd name="T8" fmla="*/ 1 w 32"/>
                  <a:gd name="T9" fmla="*/ 0 h 33"/>
                  <a:gd name="T10" fmla="*/ 1 w 32"/>
                  <a:gd name="T11" fmla="*/ 0 h 33"/>
                  <a:gd name="T12" fmla="*/ 1 w 32"/>
                  <a:gd name="T13" fmla="*/ 0 h 33"/>
                  <a:gd name="T14" fmla="*/ 1 w 32"/>
                  <a:gd name="T15" fmla="*/ 0 h 33"/>
                  <a:gd name="T16" fmla="*/ 0 w 32"/>
                  <a:gd name="T17" fmla="*/ 0 h 33"/>
                  <a:gd name="T18" fmla="*/ 0 w 32"/>
                  <a:gd name="T19" fmla="*/ 0 h 33"/>
                  <a:gd name="T20" fmla="*/ 1 w 32"/>
                  <a:gd name="T21" fmla="*/ 0 h 33"/>
                  <a:gd name="T22" fmla="*/ 1 w 32"/>
                  <a:gd name="T23" fmla="*/ 0 h 33"/>
                  <a:gd name="T24" fmla="*/ 1 w 32"/>
                  <a:gd name="T25" fmla="*/ 0 h 33"/>
                  <a:gd name="T26" fmla="*/ 1 w 32"/>
                  <a:gd name="T27" fmla="*/ 0 h 33"/>
                  <a:gd name="T28" fmla="*/ 1 w 32"/>
                  <a:gd name="T29" fmla="*/ 0 h 33"/>
                  <a:gd name="T30" fmla="*/ 1 w 32"/>
                  <a:gd name="T31" fmla="*/ 0 h 33"/>
                  <a:gd name="T32" fmla="*/ 1 w 32"/>
                  <a:gd name="T33" fmla="*/ 0 h 3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2" h="33">
                    <a:moveTo>
                      <a:pt x="32" y="21"/>
                    </a:moveTo>
                    <a:lnTo>
                      <a:pt x="32" y="14"/>
                    </a:lnTo>
                    <a:lnTo>
                      <a:pt x="31" y="9"/>
                    </a:lnTo>
                    <a:lnTo>
                      <a:pt x="26" y="4"/>
                    </a:lnTo>
                    <a:lnTo>
                      <a:pt x="21" y="0"/>
                    </a:lnTo>
                    <a:lnTo>
                      <a:pt x="14" y="0"/>
                    </a:lnTo>
                    <a:lnTo>
                      <a:pt x="8" y="3"/>
                    </a:lnTo>
                    <a:lnTo>
                      <a:pt x="3" y="7"/>
                    </a:lnTo>
                    <a:lnTo>
                      <a:pt x="0" y="13"/>
                    </a:lnTo>
                    <a:lnTo>
                      <a:pt x="0" y="20"/>
                    </a:lnTo>
                    <a:lnTo>
                      <a:pt x="2" y="26"/>
                    </a:lnTo>
                    <a:lnTo>
                      <a:pt x="7" y="30"/>
                    </a:lnTo>
                    <a:lnTo>
                      <a:pt x="13" y="33"/>
                    </a:lnTo>
                    <a:lnTo>
                      <a:pt x="18" y="33"/>
                    </a:lnTo>
                    <a:lnTo>
                      <a:pt x="24" y="32"/>
                    </a:lnTo>
                    <a:lnTo>
                      <a:pt x="29" y="27"/>
                    </a:lnTo>
                    <a:lnTo>
                      <a:pt x="32" y="21"/>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10" name="Freeform 113"/>
              <p:cNvSpPr/>
              <p:nvPr/>
            </p:nvSpPr>
            <p:spPr bwMode="auto">
              <a:xfrm>
                <a:off x="3774" y="4175"/>
                <a:ext cx="16" cy="17"/>
              </a:xfrm>
              <a:custGeom>
                <a:avLst/>
                <a:gdLst>
                  <a:gd name="T0" fmla="*/ 0 w 33"/>
                  <a:gd name="T1" fmla="*/ 1 h 33"/>
                  <a:gd name="T2" fmla="*/ 0 w 33"/>
                  <a:gd name="T3" fmla="*/ 1 h 33"/>
                  <a:gd name="T4" fmla="*/ 0 w 33"/>
                  <a:gd name="T5" fmla="*/ 1 h 33"/>
                  <a:gd name="T6" fmla="*/ 0 w 33"/>
                  <a:gd name="T7" fmla="*/ 1 h 33"/>
                  <a:gd name="T8" fmla="*/ 0 w 33"/>
                  <a:gd name="T9" fmla="*/ 0 h 33"/>
                  <a:gd name="T10" fmla="*/ 0 w 33"/>
                  <a:gd name="T11" fmla="*/ 0 h 33"/>
                  <a:gd name="T12" fmla="*/ 0 w 33"/>
                  <a:gd name="T13" fmla="*/ 1 h 33"/>
                  <a:gd name="T14" fmla="*/ 0 w 33"/>
                  <a:gd name="T15" fmla="*/ 1 h 33"/>
                  <a:gd name="T16" fmla="*/ 0 w 33"/>
                  <a:gd name="T17" fmla="*/ 1 h 33"/>
                  <a:gd name="T18" fmla="*/ 0 w 33"/>
                  <a:gd name="T19" fmla="*/ 1 h 33"/>
                  <a:gd name="T20" fmla="*/ 0 w 33"/>
                  <a:gd name="T21" fmla="*/ 1 h 33"/>
                  <a:gd name="T22" fmla="*/ 0 w 33"/>
                  <a:gd name="T23" fmla="*/ 1 h 33"/>
                  <a:gd name="T24" fmla="*/ 0 w 33"/>
                  <a:gd name="T25" fmla="*/ 1 h 33"/>
                  <a:gd name="T26" fmla="*/ 0 w 33"/>
                  <a:gd name="T27" fmla="*/ 1 h 33"/>
                  <a:gd name="T28" fmla="*/ 0 w 33"/>
                  <a:gd name="T29" fmla="*/ 1 h 33"/>
                  <a:gd name="T30" fmla="*/ 0 w 33"/>
                  <a:gd name="T31" fmla="*/ 1 h 33"/>
                  <a:gd name="T32" fmla="*/ 0 w 33"/>
                  <a:gd name="T33" fmla="*/ 1 h 3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3" h="33">
                    <a:moveTo>
                      <a:pt x="33" y="21"/>
                    </a:moveTo>
                    <a:lnTo>
                      <a:pt x="33" y="14"/>
                    </a:lnTo>
                    <a:lnTo>
                      <a:pt x="30" y="8"/>
                    </a:lnTo>
                    <a:lnTo>
                      <a:pt x="27" y="3"/>
                    </a:lnTo>
                    <a:lnTo>
                      <a:pt x="21" y="0"/>
                    </a:lnTo>
                    <a:lnTo>
                      <a:pt x="14" y="0"/>
                    </a:lnTo>
                    <a:lnTo>
                      <a:pt x="8" y="2"/>
                    </a:lnTo>
                    <a:lnTo>
                      <a:pt x="4" y="7"/>
                    </a:lnTo>
                    <a:lnTo>
                      <a:pt x="0" y="12"/>
                    </a:lnTo>
                    <a:lnTo>
                      <a:pt x="0" y="19"/>
                    </a:lnTo>
                    <a:lnTo>
                      <a:pt x="3" y="25"/>
                    </a:lnTo>
                    <a:lnTo>
                      <a:pt x="6" y="30"/>
                    </a:lnTo>
                    <a:lnTo>
                      <a:pt x="12" y="33"/>
                    </a:lnTo>
                    <a:lnTo>
                      <a:pt x="19" y="33"/>
                    </a:lnTo>
                    <a:lnTo>
                      <a:pt x="25" y="31"/>
                    </a:lnTo>
                    <a:lnTo>
                      <a:pt x="29" y="26"/>
                    </a:lnTo>
                    <a:lnTo>
                      <a:pt x="33" y="21"/>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11" name="Freeform 114"/>
              <p:cNvSpPr/>
              <p:nvPr/>
            </p:nvSpPr>
            <p:spPr bwMode="auto">
              <a:xfrm>
                <a:off x="3789" y="4136"/>
                <a:ext cx="16" cy="17"/>
              </a:xfrm>
              <a:custGeom>
                <a:avLst/>
                <a:gdLst>
                  <a:gd name="T0" fmla="*/ 1 w 32"/>
                  <a:gd name="T1" fmla="*/ 1 h 34"/>
                  <a:gd name="T2" fmla="*/ 1 w 32"/>
                  <a:gd name="T3" fmla="*/ 1 h 34"/>
                  <a:gd name="T4" fmla="*/ 1 w 32"/>
                  <a:gd name="T5" fmla="*/ 1 h 34"/>
                  <a:gd name="T6" fmla="*/ 1 w 32"/>
                  <a:gd name="T7" fmla="*/ 1 h 34"/>
                  <a:gd name="T8" fmla="*/ 1 w 32"/>
                  <a:gd name="T9" fmla="*/ 0 h 34"/>
                  <a:gd name="T10" fmla="*/ 1 w 32"/>
                  <a:gd name="T11" fmla="*/ 0 h 34"/>
                  <a:gd name="T12" fmla="*/ 1 w 32"/>
                  <a:gd name="T13" fmla="*/ 1 h 34"/>
                  <a:gd name="T14" fmla="*/ 1 w 32"/>
                  <a:gd name="T15" fmla="*/ 1 h 34"/>
                  <a:gd name="T16" fmla="*/ 0 w 32"/>
                  <a:gd name="T17" fmla="*/ 1 h 34"/>
                  <a:gd name="T18" fmla="*/ 0 w 32"/>
                  <a:gd name="T19" fmla="*/ 1 h 34"/>
                  <a:gd name="T20" fmla="*/ 1 w 32"/>
                  <a:gd name="T21" fmla="*/ 1 h 34"/>
                  <a:gd name="T22" fmla="*/ 1 w 32"/>
                  <a:gd name="T23" fmla="*/ 1 h 34"/>
                  <a:gd name="T24" fmla="*/ 1 w 32"/>
                  <a:gd name="T25" fmla="*/ 1 h 34"/>
                  <a:gd name="T26" fmla="*/ 1 w 32"/>
                  <a:gd name="T27" fmla="*/ 1 h 34"/>
                  <a:gd name="T28" fmla="*/ 1 w 32"/>
                  <a:gd name="T29" fmla="*/ 1 h 34"/>
                  <a:gd name="T30" fmla="*/ 1 w 32"/>
                  <a:gd name="T31" fmla="*/ 1 h 34"/>
                  <a:gd name="T32" fmla="*/ 1 w 32"/>
                  <a:gd name="T33" fmla="*/ 1 h 34"/>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2" h="34">
                    <a:moveTo>
                      <a:pt x="32" y="21"/>
                    </a:moveTo>
                    <a:lnTo>
                      <a:pt x="32" y="14"/>
                    </a:lnTo>
                    <a:lnTo>
                      <a:pt x="31" y="8"/>
                    </a:lnTo>
                    <a:lnTo>
                      <a:pt x="27" y="4"/>
                    </a:lnTo>
                    <a:lnTo>
                      <a:pt x="21" y="0"/>
                    </a:lnTo>
                    <a:lnTo>
                      <a:pt x="14" y="0"/>
                    </a:lnTo>
                    <a:lnTo>
                      <a:pt x="8" y="3"/>
                    </a:lnTo>
                    <a:lnTo>
                      <a:pt x="4" y="7"/>
                    </a:lnTo>
                    <a:lnTo>
                      <a:pt x="0" y="13"/>
                    </a:lnTo>
                    <a:lnTo>
                      <a:pt x="0" y="20"/>
                    </a:lnTo>
                    <a:lnTo>
                      <a:pt x="2" y="26"/>
                    </a:lnTo>
                    <a:lnTo>
                      <a:pt x="7" y="30"/>
                    </a:lnTo>
                    <a:lnTo>
                      <a:pt x="13" y="34"/>
                    </a:lnTo>
                    <a:lnTo>
                      <a:pt x="20" y="34"/>
                    </a:lnTo>
                    <a:lnTo>
                      <a:pt x="25" y="32"/>
                    </a:lnTo>
                    <a:lnTo>
                      <a:pt x="30" y="27"/>
                    </a:lnTo>
                    <a:lnTo>
                      <a:pt x="32" y="21"/>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12" name="Freeform 115"/>
              <p:cNvSpPr/>
              <p:nvPr/>
            </p:nvSpPr>
            <p:spPr bwMode="auto">
              <a:xfrm>
                <a:off x="3842" y="4235"/>
                <a:ext cx="17" cy="16"/>
              </a:xfrm>
              <a:custGeom>
                <a:avLst/>
                <a:gdLst>
                  <a:gd name="T0" fmla="*/ 1 w 34"/>
                  <a:gd name="T1" fmla="*/ 1 h 32"/>
                  <a:gd name="T2" fmla="*/ 1 w 34"/>
                  <a:gd name="T3" fmla="*/ 1 h 32"/>
                  <a:gd name="T4" fmla="*/ 1 w 34"/>
                  <a:gd name="T5" fmla="*/ 1 h 32"/>
                  <a:gd name="T6" fmla="*/ 1 w 34"/>
                  <a:gd name="T7" fmla="*/ 1 h 32"/>
                  <a:gd name="T8" fmla="*/ 1 w 34"/>
                  <a:gd name="T9" fmla="*/ 0 h 32"/>
                  <a:gd name="T10" fmla="*/ 1 w 34"/>
                  <a:gd name="T11" fmla="*/ 0 h 32"/>
                  <a:gd name="T12" fmla="*/ 1 w 34"/>
                  <a:gd name="T13" fmla="*/ 1 h 32"/>
                  <a:gd name="T14" fmla="*/ 1 w 34"/>
                  <a:gd name="T15" fmla="*/ 1 h 32"/>
                  <a:gd name="T16" fmla="*/ 0 w 34"/>
                  <a:gd name="T17" fmla="*/ 1 h 32"/>
                  <a:gd name="T18" fmla="*/ 0 w 34"/>
                  <a:gd name="T19" fmla="*/ 1 h 32"/>
                  <a:gd name="T20" fmla="*/ 1 w 34"/>
                  <a:gd name="T21" fmla="*/ 1 h 32"/>
                  <a:gd name="T22" fmla="*/ 1 w 34"/>
                  <a:gd name="T23" fmla="*/ 1 h 32"/>
                  <a:gd name="T24" fmla="*/ 1 w 34"/>
                  <a:gd name="T25" fmla="*/ 1 h 32"/>
                  <a:gd name="T26" fmla="*/ 1 w 34"/>
                  <a:gd name="T27" fmla="*/ 1 h 32"/>
                  <a:gd name="T28" fmla="*/ 1 w 34"/>
                  <a:gd name="T29" fmla="*/ 1 h 32"/>
                  <a:gd name="T30" fmla="*/ 1 w 34"/>
                  <a:gd name="T31" fmla="*/ 1 h 32"/>
                  <a:gd name="T32" fmla="*/ 1 w 34"/>
                  <a:gd name="T33" fmla="*/ 1 h 3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4" h="32">
                    <a:moveTo>
                      <a:pt x="34" y="20"/>
                    </a:moveTo>
                    <a:lnTo>
                      <a:pt x="34" y="14"/>
                    </a:lnTo>
                    <a:lnTo>
                      <a:pt x="31" y="8"/>
                    </a:lnTo>
                    <a:lnTo>
                      <a:pt x="27" y="3"/>
                    </a:lnTo>
                    <a:lnTo>
                      <a:pt x="21" y="0"/>
                    </a:lnTo>
                    <a:lnTo>
                      <a:pt x="14" y="0"/>
                    </a:lnTo>
                    <a:lnTo>
                      <a:pt x="8" y="2"/>
                    </a:lnTo>
                    <a:lnTo>
                      <a:pt x="4" y="7"/>
                    </a:lnTo>
                    <a:lnTo>
                      <a:pt x="0" y="12"/>
                    </a:lnTo>
                    <a:lnTo>
                      <a:pt x="0" y="18"/>
                    </a:lnTo>
                    <a:lnTo>
                      <a:pt x="3" y="24"/>
                    </a:lnTo>
                    <a:lnTo>
                      <a:pt x="7" y="29"/>
                    </a:lnTo>
                    <a:lnTo>
                      <a:pt x="13" y="32"/>
                    </a:lnTo>
                    <a:lnTo>
                      <a:pt x="20" y="32"/>
                    </a:lnTo>
                    <a:lnTo>
                      <a:pt x="26" y="31"/>
                    </a:lnTo>
                    <a:lnTo>
                      <a:pt x="30" y="26"/>
                    </a:lnTo>
                    <a:lnTo>
                      <a:pt x="34" y="20"/>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13" name="Freeform 116"/>
              <p:cNvSpPr/>
              <p:nvPr/>
            </p:nvSpPr>
            <p:spPr bwMode="auto">
              <a:xfrm>
                <a:off x="3857" y="4201"/>
                <a:ext cx="16" cy="16"/>
              </a:xfrm>
              <a:custGeom>
                <a:avLst/>
                <a:gdLst>
                  <a:gd name="T0" fmla="*/ 1 w 32"/>
                  <a:gd name="T1" fmla="*/ 1 h 32"/>
                  <a:gd name="T2" fmla="*/ 1 w 32"/>
                  <a:gd name="T3" fmla="*/ 1 h 32"/>
                  <a:gd name="T4" fmla="*/ 1 w 32"/>
                  <a:gd name="T5" fmla="*/ 1 h 32"/>
                  <a:gd name="T6" fmla="*/ 1 w 32"/>
                  <a:gd name="T7" fmla="*/ 1 h 32"/>
                  <a:gd name="T8" fmla="*/ 1 w 32"/>
                  <a:gd name="T9" fmla="*/ 0 h 32"/>
                  <a:gd name="T10" fmla="*/ 1 w 32"/>
                  <a:gd name="T11" fmla="*/ 0 h 32"/>
                  <a:gd name="T12" fmla="*/ 1 w 32"/>
                  <a:gd name="T13" fmla="*/ 1 h 32"/>
                  <a:gd name="T14" fmla="*/ 1 w 32"/>
                  <a:gd name="T15" fmla="*/ 1 h 32"/>
                  <a:gd name="T16" fmla="*/ 0 w 32"/>
                  <a:gd name="T17" fmla="*/ 1 h 32"/>
                  <a:gd name="T18" fmla="*/ 0 w 32"/>
                  <a:gd name="T19" fmla="*/ 1 h 32"/>
                  <a:gd name="T20" fmla="*/ 1 w 32"/>
                  <a:gd name="T21" fmla="*/ 1 h 32"/>
                  <a:gd name="T22" fmla="*/ 1 w 32"/>
                  <a:gd name="T23" fmla="*/ 1 h 32"/>
                  <a:gd name="T24" fmla="*/ 1 w 32"/>
                  <a:gd name="T25" fmla="*/ 1 h 32"/>
                  <a:gd name="T26" fmla="*/ 1 w 32"/>
                  <a:gd name="T27" fmla="*/ 1 h 32"/>
                  <a:gd name="T28" fmla="*/ 1 w 32"/>
                  <a:gd name="T29" fmla="*/ 1 h 32"/>
                  <a:gd name="T30" fmla="*/ 1 w 32"/>
                  <a:gd name="T31" fmla="*/ 1 h 32"/>
                  <a:gd name="T32" fmla="*/ 1 w 32"/>
                  <a:gd name="T33" fmla="*/ 1 h 3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2" h="32">
                    <a:moveTo>
                      <a:pt x="32" y="20"/>
                    </a:moveTo>
                    <a:lnTo>
                      <a:pt x="32" y="14"/>
                    </a:lnTo>
                    <a:lnTo>
                      <a:pt x="30" y="8"/>
                    </a:lnTo>
                    <a:lnTo>
                      <a:pt x="27" y="3"/>
                    </a:lnTo>
                    <a:lnTo>
                      <a:pt x="21" y="0"/>
                    </a:lnTo>
                    <a:lnTo>
                      <a:pt x="14" y="0"/>
                    </a:lnTo>
                    <a:lnTo>
                      <a:pt x="8" y="2"/>
                    </a:lnTo>
                    <a:lnTo>
                      <a:pt x="4" y="7"/>
                    </a:lnTo>
                    <a:lnTo>
                      <a:pt x="0" y="12"/>
                    </a:lnTo>
                    <a:lnTo>
                      <a:pt x="0" y="18"/>
                    </a:lnTo>
                    <a:lnTo>
                      <a:pt x="2" y="24"/>
                    </a:lnTo>
                    <a:lnTo>
                      <a:pt x="6" y="28"/>
                    </a:lnTo>
                    <a:lnTo>
                      <a:pt x="12" y="32"/>
                    </a:lnTo>
                    <a:lnTo>
                      <a:pt x="18" y="32"/>
                    </a:lnTo>
                    <a:lnTo>
                      <a:pt x="24" y="31"/>
                    </a:lnTo>
                    <a:lnTo>
                      <a:pt x="29" y="26"/>
                    </a:lnTo>
                    <a:lnTo>
                      <a:pt x="32" y="20"/>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14" name="Freeform 117"/>
              <p:cNvSpPr/>
              <p:nvPr/>
            </p:nvSpPr>
            <p:spPr bwMode="auto">
              <a:xfrm>
                <a:off x="3861" y="4164"/>
                <a:ext cx="16" cy="17"/>
              </a:xfrm>
              <a:custGeom>
                <a:avLst/>
                <a:gdLst>
                  <a:gd name="T0" fmla="*/ 1 w 32"/>
                  <a:gd name="T1" fmla="*/ 1 h 33"/>
                  <a:gd name="T2" fmla="*/ 1 w 32"/>
                  <a:gd name="T3" fmla="*/ 1 h 33"/>
                  <a:gd name="T4" fmla="*/ 1 w 32"/>
                  <a:gd name="T5" fmla="*/ 1 h 33"/>
                  <a:gd name="T6" fmla="*/ 1 w 32"/>
                  <a:gd name="T7" fmla="*/ 1 h 33"/>
                  <a:gd name="T8" fmla="*/ 1 w 32"/>
                  <a:gd name="T9" fmla="*/ 0 h 33"/>
                  <a:gd name="T10" fmla="*/ 1 w 32"/>
                  <a:gd name="T11" fmla="*/ 0 h 33"/>
                  <a:gd name="T12" fmla="*/ 1 w 32"/>
                  <a:gd name="T13" fmla="*/ 1 h 33"/>
                  <a:gd name="T14" fmla="*/ 1 w 32"/>
                  <a:gd name="T15" fmla="*/ 1 h 33"/>
                  <a:gd name="T16" fmla="*/ 0 w 32"/>
                  <a:gd name="T17" fmla="*/ 1 h 33"/>
                  <a:gd name="T18" fmla="*/ 0 w 32"/>
                  <a:gd name="T19" fmla="*/ 1 h 33"/>
                  <a:gd name="T20" fmla="*/ 1 w 32"/>
                  <a:gd name="T21" fmla="*/ 1 h 33"/>
                  <a:gd name="T22" fmla="*/ 1 w 32"/>
                  <a:gd name="T23" fmla="*/ 1 h 33"/>
                  <a:gd name="T24" fmla="*/ 1 w 32"/>
                  <a:gd name="T25" fmla="*/ 1 h 33"/>
                  <a:gd name="T26" fmla="*/ 1 w 32"/>
                  <a:gd name="T27" fmla="*/ 1 h 33"/>
                  <a:gd name="T28" fmla="*/ 1 w 32"/>
                  <a:gd name="T29" fmla="*/ 1 h 33"/>
                  <a:gd name="T30" fmla="*/ 1 w 32"/>
                  <a:gd name="T31" fmla="*/ 1 h 33"/>
                  <a:gd name="T32" fmla="*/ 1 w 32"/>
                  <a:gd name="T33" fmla="*/ 1 h 3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2" h="33">
                    <a:moveTo>
                      <a:pt x="32" y="21"/>
                    </a:moveTo>
                    <a:lnTo>
                      <a:pt x="32" y="14"/>
                    </a:lnTo>
                    <a:lnTo>
                      <a:pt x="30" y="8"/>
                    </a:lnTo>
                    <a:lnTo>
                      <a:pt x="27" y="3"/>
                    </a:lnTo>
                    <a:lnTo>
                      <a:pt x="21" y="0"/>
                    </a:lnTo>
                    <a:lnTo>
                      <a:pt x="14" y="0"/>
                    </a:lnTo>
                    <a:lnTo>
                      <a:pt x="8" y="2"/>
                    </a:lnTo>
                    <a:lnTo>
                      <a:pt x="4" y="7"/>
                    </a:lnTo>
                    <a:lnTo>
                      <a:pt x="0" y="13"/>
                    </a:lnTo>
                    <a:lnTo>
                      <a:pt x="0" y="19"/>
                    </a:lnTo>
                    <a:lnTo>
                      <a:pt x="2" y="25"/>
                    </a:lnTo>
                    <a:lnTo>
                      <a:pt x="6" y="30"/>
                    </a:lnTo>
                    <a:lnTo>
                      <a:pt x="12" y="33"/>
                    </a:lnTo>
                    <a:lnTo>
                      <a:pt x="19" y="33"/>
                    </a:lnTo>
                    <a:lnTo>
                      <a:pt x="24" y="31"/>
                    </a:lnTo>
                    <a:lnTo>
                      <a:pt x="29" y="26"/>
                    </a:lnTo>
                    <a:lnTo>
                      <a:pt x="32" y="21"/>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15" name="Freeform 118"/>
              <p:cNvSpPr/>
              <p:nvPr/>
            </p:nvSpPr>
            <p:spPr bwMode="auto">
              <a:xfrm>
                <a:off x="4066" y="4265"/>
                <a:ext cx="40" cy="40"/>
              </a:xfrm>
              <a:custGeom>
                <a:avLst/>
                <a:gdLst>
                  <a:gd name="T0" fmla="*/ 1 w 80"/>
                  <a:gd name="T1" fmla="*/ 0 h 80"/>
                  <a:gd name="T2" fmla="*/ 1 w 80"/>
                  <a:gd name="T3" fmla="*/ 0 h 80"/>
                  <a:gd name="T4" fmla="*/ 1 w 80"/>
                  <a:gd name="T5" fmla="*/ 1 h 80"/>
                  <a:gd name="T6" fmla="*/ 1 w 80"/>
                  <a:gd name="T7" fmla="*/ 1 h 80"/>
                  <a:gd name="T8" fmla="*/ 1 w 80"/>
                  <a:gd name="T9" fmla="*/ 1 h 80"/>
                  <a:gd name="T10" fmla="*/ 1 w 80"/>
                  <a:gd name="T11" fmla="*/ 1 h 80"/>
                  <a:gd name="T12" fmla="*/ 1 w 80"/>
                  <a:gd name="T13" fmla="*/ 1 h 80"/>
                  <a:gd name="T14" fmla="*/ 1 w 80"/>
                  <a:gd name="T15" fmla="*/ 1 h 80"/>
                  <a:gd name="T16" fmla="*/ 0 w 80"/>
                  <a:gd name="T17" fmla="*/ 1 h 80"/>
                  <a:gd name="T18" fmla="*/ 0 w 80"/>
                  <a:gd name="T19" fmla="*/ 1 h 80"/>
                  <a:gd name="T20" fmla="*/ 0 w 80"/>
                  <a:gd name="T21" fmla="*/ 1 h 80"/>
                  <a:gd name="T22" fmla="*/ 1 w 80"/>
                  <a:gd name="T23" fmla="*/ 1 h 80"/>
                  <a:gd name="T24" fmla="*/ 1 w 80"/>
                  <a:gd name="T25" fmla="*/ 1 h 80"/>
                  <a:gd name="T26" fmla="*/ 1 w 80"/>
                  <a:gd name="T27" fmla="*/ 1 h 80"/>
                  <a:gd name="T28" fmla="*/ 1 w 80"/>
                  <a:gd name="T29" fmla="*/ 1 h 80"/>
                  <a:gd name="T30" fmla="*/ 1 w 80"/>
                  <a:gd name="T31" fmla="*/ 1 h 80"/>
                  <a:gd name="T32" fmla="*/ 1 w 80"/>
                  <a:gd name="T33" fmla="*/ 1 h 80"/>
                  <a:gd name="T34" fmla="*/ 1 w 80"/>
                  <a:gd name="T35" fmla="*/ 1 h 80"/>
                  <a:gd name="T36" fmla="*/ 1 w 80"/>
                  <a:gd name="T37" fmla="*/ 1 h 80"/>
                  <a:gd name="T38" fmla="*/ 1 w 80"/>
                  <a:gd name="T39" fmla="*/ 1 h 80"/>
                  <a:gd name="T40" fmla="*/ 1 w 80"/>
                  <a:gd name="T41" fmla="*/ 1 h 80"/>
                  <a:gd name="T42" fmla="*/ 1 w 80"/>
                  <a:gd name="T43" fmla="*/ 1 h 80"/>
                  <a:gd name="T44" fmla="*/ 1 w 80"/>
                  <a:gd name="T45" fmla="*/ 1 h 80"/>
                  <a:gd name="T46" fmla="*/ 1 w 80"/>
                  <a:gd name="T47" fmla="*/ 1 h 80"/>
                  <a:gd name="T48" fmla="*/ 1 w 80"/>
                  <a:gd name="T49" fmla="*/ 1 h 80"/>
                  <a:gd name="T50" fmla="*/ 1 w 80"/>
                  <a:gd name="T51" fmla="*/ 1 h 80"/>
                  <a:gd name="T52" fmla="*/ 1 w 80"/>
                  <a:gd name="T53" fmla="*/ 1 h 80"/>
                  <a:gd name="T54" fmla="*/ 1 w 80"/>
                  <a:gd name="T55" fmla="*/ 1 h 80"/>
                  <a:gd name="T56" fmla="*/ 1 w 80"/>
                  <a:gd name="T57" fmla="*/ 1 h 80"/>
                  <a:gd name="T58" fmla="*/ 1 w 80"/>
                  <a:gd name="T59" fmla="*/ 1 h 80"/>
                  <a:gd name="T60" fmla="*/ 1 w 80"/>
                  <a:gd name="T61" fmla="*/ 1 h 80"/>
                  <a:gd name="T62" fmla="*/ 1 w 80"/>
                  <a:gd name="T63" fmla="*/ 1 h 80"/>
                  <a:gd name="T64" fmla="*/ 1 w 80"/>
                  <a:gd name="T65" fmla="*/ 0 h 80"/>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80" h="80">
                    <a:moveTo>
                      <a:pt x="46" y="0"/>
                    </a:moveTo>
                    <a:lnTo>
                      <a:pt x="38" y="0"/>
                    </a:lnTo>
                    <a:lnTo>
                      <a:pt x="30" y="2"/>
                    </a:lnTo>
                    <a:lnTo>
                      <a:pt x="23" y="4"/>
                    </a:lnTo>
                    <a:lnTo>
                      <a:pt x="16" y="7"/>
                    </a:lnTo>
                    <a:lnTo>
                      <a:pt x="11" y="12"/>
                    </a:lnTo>
                    <a:lnTo>
                      <a:pt x="6" y="19"/>
                    </a:lnTo>
                    <a:lnTo>
                      <a:pt x="3" y="26"/>
                    </a:lnTo>
                    <a:lnTo>
                      <a:pt x="0" y="33"/>
                    </a:lnTo>
                    <a:lnTo>
                      <a:pt x="0" y="41"/>
                    </a:lnTo>
                    <a:lnTo>
                      <a:pt x="0" y="49"/>
                    </a:lnTo>
                    <a:lnTo>
                      <a:pt x="4" y="56"/>
                    </a:lnTo>
                    <a:lnTo>
                      <a:pt x="7" y="63"/>
                    </a:lnTo>
                    <a:lnTo>
                      <a:pt x="12" y="69"/>
                    </a:lnTo>
                    <a:lnTo>
                      <a:pt x="18" y="74"/>
                    </a:lnTo>
                    <a:lnTo>
                      <a:pt x="24" y="78"/>
                    </a:lnTo>
                    <a:lnTo>
                      <a:pt x="32" y="80"/>
                    </a:lnTo>
                    <a:lnTo>
                      <a:pt x="41" y="80"/>
                    </a:lnTo>
                    <a:lnTo>
                      <a:pt x="49" y="79"/>
                    </a:lnTo>
                    <a:lnTo>
                      <a:pt x="56" y="77"/>
                    </a:lnTo>
                    <a:lnTo>
                      <a:pt x="62" y="73"/>
                    </a:lnTo>
                    <a:lnTo>
                      <a:pt x="68" y="67"/>
                    </a:lnTo>
                    <a:lnTo>
                      <a:pt x="73" y="62"/>
                    </a:lnTo>
                    <a:lnTo>
                      <a:pt x="76" y="55"/>
                    </a:lnTo>
                    <a:lnTo>
                      <a:pt x="79" y="47"/>
                    </a:lnTo>
                    <a:lnTo>
                      <a:pt x="80" y="39"/>
                    </a:lnTo>
                    <a:lnTo>
                      <a:pt x="79" y="30"/>
                    </a:lnTo>
                    <a:lnTo>
                      <a:pt x="76" y="24"/>
                    </a:lnTo>
                    <a:lnTo>
                      <a:pt x="73" y="17"/>
                    </a:lnTo>
                    <a:lnTo>
                      <a:pt x="67" y="11"/>
                    </a:lnTo>
                    <a:lnTo>
                      <a:pt x="61" y="6"/>
                    </a:lnTo>
                    <a:lnTo>
                      <a:pt x="54" y="3"/>
                    </a:lnTo>
                    <a:lnTo>
                      <a:pt x="46" y="0"/>
                    </a:lnTo>
                    <a:close/>
                  </a:path>
                </a:pathLst>
              </a:custGeom>
              <a:solidFill>
                <a:srgbClr val="EF66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16" name="Freeform 119"/>
              <p:cNvSpPr/>
              <p:nvPr/>
            </p:nvSpPr>
            <p:spPr bwMode="auto">
              <a:xfrm>
                <a:off x="4136" y="4223"/>
                <a:ext cx="40" cy="39"/>
              </a:xfrm>
              <a:custGeom>
                <a:avLst/>
                <a:gdLst>
                  <a:gd name="T0" fmla="*/ 1 w 79"/>
                  <a:gd name="T1" fmla="*/ 0 h 80"/>
                  <a:gd name="T2" fmla="*/ 1 w 79"/>
                  <a:gd name="T3" fmla="*/ 0 h 80"/>
                  <a:gd name="T4" fmla="*/ 1 w 79"/>
                  <a:gd name="T5" fmla="*/ 0 h 80"/>
                  <a:gd name="T6" fmla="*/ 1 w 79"/>
                  <a:gd name="T7" fmla="*/ 0 h 80"/>
                  <a:gd name="T8" fmla="*/ 1 w 79"/>
                  <a:gd name="T9" fmla="*/ 0 h 80"/>
                  <a:gd name="T10" fmla="*/ 1 w 79"/>
                  <a:gd name="T11" fmla="*/ 0 h 80"/>
                  <a:gd name="T12" fmla="*/ 1 w 79"/>
                  <a:gd name="T13" fmla="*/ 0 h 80"/>
                  <a:gd name="T14" fmla="*/ 1 w 79"/>
                  <a:gd name="T15" fmla="*/ 0 h 80"/>
                  <a:gd name="T16" fmla="*/ 0 w 79"/>
                  <a:gd name="T17" fmla="*/ 0 h 80"/>
                  <a:gd name="T18" fmla="*/ 0 w 79"/>
                  <a:gd name="T19" fmla="*/ 0 h 80"/>
                  <a:gd name="T20" fmla="*/ 1 w 79"/>
                  <a:gd name="T21" fmla="*/ 0 h 80"/>
                  <a:gd name="T22" fmla="*/ 1 w 79"/>
                  <a:gd name="T23" fmla="*/ 0 h 80"/>
                  <a:gd name="T24" fmla="*/ 1 w 79"/>
                  <a:gd name="T25" fmla="*/ 0 h 80"/>
                  <a:gd name="T26" fmla="*/ 1 w 79"/>
                  <a:gd name="T27" fmla="*/ 0 h 80"/>
                  <a:gd name="T28" fmla="*/ 1 w 79"/>
                  <a:gd name="T29" fmla="*/ 0 h 80"/>
                  <a:gd name="T30" fmla="*/ 1 w 79"/>
                  <a:gd name="T31" fmla="*/ 0 h 80"/>
                  <a:gd name="T32" fmla="*/ 1 w 79"/>
                  <a:gd name="T33" fmla="*/ 0 h 80"/>
                  <a:gd name="T34" fmla="*/ 1 w 79"/>
                  <a:gd name="T35" fmla="*/ 0 h 80"/>
                  <a:gd name="T36" fmla="*/ 1 w 79"/>
                  <a:gd name="T37" fmla="*/ 0 h 80"/>
                  <a:gd name="T38" fmla="*/ 1 w 79"/>
                  <a:gd name="T39" fmla="*/ 0 h 80"/>
                  <a:gd name="T40" fmla="*/ 1 w 79"/>
                  <a:gd name="T41" fmla="*/ 0 h 80"/>
                  <a:gd name="T42" fmla="*/ 1 w 79"/>
                  <a:gd name="T43" fmla="*/ 0 h 80"/>
                  <a:gd name="T44" fmla="*/ 1 w 79"/>
                  <a:gd name="T45" fmla="*/ 0 h 80"/>
                  <a:gd name="T46" fmla="*/ 1 w 79"/>
                  <a:gd name="T47" fmla="*/ 0 h 80"/>
                  <a:gd name="T48" fmla="*/ 1 w 79"/>
                  <a:gd name="T49" fmla="*/ 0 h 80"/>
                  <a:gd name="T50" fmla="*/ 1 w 79"/>
                  <a:gd name="T51" fmla="*/ 0 h 80"/>
                  <a:gd name="T52" fmla="*/ 1 w 79"/>
                  <a:gd name="T53" fmla="*/ 0 h 80"/>
                  <a:gd name="T54" fmla="*/ 1 w 79"/>
                  <a:gd name="T55" fmla="*/ 0 h 80"/>
                  <a:gd name="T56" fmla="*/ 1 w 79"/>
                  <a:gd name="T57" fmla="*/ 0 h 80"/>
                  <a:gd name="T58" fmla="*/ 1 w 79"/>
                  <a:gd name="T59" fmla="*/ 0 h 80"/>
                  <a:gd name="T60" fmla="*/ 1 w 79"/>
                  <a:gd name="T61" fmla="*/ 0 h 80"/>
                  <a:gd name="T62" fmla="*/ 1 w 79"/>
                  <a:gd name="T63" fmla="*/ 0 h 80"/>
                  <a:gd name="T64" fmla="*/ 1 w 79"/>
                  <a:gd name="T65" fmla="*/ 0 h 80"/>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79" h="80">
                    <a:moveTo>
                      <a:pt x="47" y="0"/>
                    </a:moveTo>
                    <a:lnTo>
                      <a:pt x="39" y="0"/>
                    </a:lnTo>
                    <a:lnTo>
                      <a:pt x="31" y="1"/>
                    </a:lnTo>
                    <a:lnTo>
                      <a:pt x="24" y="4"/>
                    </a:lnTo>
                    <a:lnTo>
                      <a:pt x="17" y="7"/>
                    </a:lnTo>
                    <a:lnTo>
                      <a:pt x="11" y="13"/>
                    </a:lnTo>
                    <a:lnTo>
                      <a:pt x="5" y="19"/>
                    </a:lnTo>
                    <a:lnTo>
                      <a:pt x="2" y="26"/>
                    </a:lnTo>
                    <a:lnTo>
                      <a:pt x="0" y="34"/>
                    </a:lnTo>
                    <a:lnTo>
                      <a:pt x="0" y="42"/>
                    </a:lnTo>
                    <a:lnTo>
                      <a:pt x="1" y="49"/>
                    </a:lnTo>
                    <a:lnTo>
                      <a:pt x="3" y="57"/>
                    </a:lnTo>
                    <a:lnTo>
                      <a:pt x="7" y="63"/>
                    </a:lnTo>
                    <a:lnTo>
                      <a:pt x="12" y="68"/>
                    </a:lnTo>
                    <a:lnTo>
                      <a:pt x="18" y="74"/>
                    </a:lnTo>
                    <a:lnTo>
                      <a:pt x="25" y="78"/>
                    </a:lnTo>
                    <a:lnTo>
                      <a:pt x="33" y="80"/>
                    </a:lnTo>
                    <a:lnTo>
                      <a:pt x="41" y="80"/>
                    </a:lnTo>
                    <a:lnTo>
                      <a:pt x="49" y="79"/>
                    </a:lnTo>
                    <a:lnTo>
                      <a:pt x="56" y="76"/>
                    </a:lnTo>
                    <a:lnTo>
                      <a:pt x="63" y="73"/>
                    </a:lnTo>
                    <a:lnTo>
                      <a:pt x="69" y="67"/>
                    </a:lnTo>
                    <a:lnTo>
                      <a:pt x="73" y="61"/>
                    </a:lnTo>
                    <a:lnTo>
                      <a:pt x="77" y="55"/>
                    </a:lnTo>
                    <a:lnTo>
                      <a:pt x="79" y="46"/>
                    </a:lnTo>
                    <a:lnTo>
                      <a:pt x="79" y="38"/>
                    </a:lnTo>
                    <a:lnTo>
                      <a:pt x="78" y="31"/>
                    </a:lnTo>
                    <a:lnTo>
                      <a:pt x="76" y="23"/>
                    </a:lnTo>
                    <a:lnTo>
                      <a:pt x="72" y="18"/>
                    </a:lnTo>
                    <a:lnTo>
                      <a:pt x="68" y="12"/>
                    </a:lnTo>
                    <a:lnTo>
                      <a:pt x="61" y="6"/>
                    </a:lnTo>
                    <a:lnTo>
                      <a:pt x="54" y="3"/>
                    </a:lnTo>
                    <a:lnTo>
                      <a:pt x="47" y="0"/>
                    </a:lnTo>
                    <a:close/>
                  </a:path>
                </a:pathLst>
              </a:custGeom>
              <a:solidFill>
                <a:srgbClr val="EF66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17" name="Freeform 120"/>
              <p:cNvSpPr/>
              <p:nvPr/>
            </p:nvSpPr>
            <p:spPr bwMode="auto">
              <a:xfrm>
                <a:off x="4059" y="4190"/>
                <a:ext cx="40" cy="40"/>
              </a:xfrm>
              <a:custGeom>
                <a:avLst/>
                <a:gdLst>
                  <a:gd name="T0" fmla="*/ 1 w 80"/>
                  <a:gd name="T1" fmla="*/ 0 h 78"/>
                  <a:gd name="T2" fmla="*/ 1 w 80"/>
                  <a:gd name="T3" fmla="*/ 0 h 78"/>
                  <a:gd name="T4" fmla="*/ 1 w 80"/>
                  <a:gd name="T5" fmla="*/ 0 h 78"/>
                  <a:gd name="T6" fmla="*/ 1 w 80"/>
                  <a:gd name="T7" fmla="*/ 1 h 78"/>
                  <a:gd name="T8" fmla="*/ 1 w 80"/>
                  <a:gd name="T9" fmla="*/ 1 h 78"/>
                  <a:gd name="T10" fmla="*/ 1 w 80"/>
                  <a:gd name="T11" fmla="*/ 1 h 78"/>
                  <a:gd name="T12" fmla="*/ 1 w 80"/>
                  <a:gd name="T13" fmla="*/ 1 h 78"/>
                  <a:gd name="T14" fmla="*/ 1 w 80"/>
                  <a:gd name="T15" fmla="*/ 1 h 78"/>
                  <a:gd name="T16" fmla="*/ 1 w 80"/>
                  <a:gd name="T17" fmla="*/ 1 h 78"/>
                  <a:gd name="T18" fmla="*/ 0 w 80"/>
                  <a:gd name="T19" fmla="*/ 1 h 78"/>
                  <a:gd name="T20" fmla="*/ 1 w 80"/>
                  <a:gd name="T21" fmla="*/ 1 h 78"/>
                  <a:gd name="T22" fmla="*/ 1 w 80"/>
                  <a:gd name="T23" fmla="*/ 1 h 78"/>
                  <a:gd name="T24" fmla="*/ 1 w 80"/>
                  <a:gd name="T25" fmla="*/ 1 h 78"/>
                  <a:gd name="T26" fmla="*/ 1 w 80"/>
                  <a:gd name="T27" fmla="*/ 1 h 78"/>
                  <a:gd name="T28" fmla="*/ 1 w 80"/>
                  <a:gd name="T29" fmla="*/ 1 h 78"/>
                  <a:gd name="T30" fmla="*/ 1 w 80"/>
                  <a:gd name="T31" fmla="*/ 1 h 78"/>
                  <a:gd name="T32" fmla="*/ 1 w 80"/>
                  <a:gd name="T33" fmla="*/ 1 h 78"/>
                  <a:gd name="T34" fmla="*/ 1 w 80"/>
                  <a:gd name="T35" fmla="*/ 1 h 78"/>
                  <a:gd name="T36" fmla="*/ 1 w 80"/>
                  <a:gd name="T37" fmla="*/ 1 h 78"/>
                  <a:gd name="T38" fmla="*/ 1 w 80"/>
                  <a:gd name="T39" fmla="*/ 1 h 78"/>
                  <a:gd name="T40" fmla="*/ 1 w 80"/>
                  <a:gd name="T41" fmla="*/ 1 h 78"/>
                  <a:gd name="T42" fmla="*/ 1 w 80"/>
                  <a:gd name="T43" fmla="*/ 1 h 78"/>
                  <a:gd name="T44" fmla="*/ 1 w 80"/>
                  <a:gd name="T45" fmla="*/ 1 h 78"/>
                  <a:gd name="T46" fmla="*/ 1 w 80"/>
                  <a:gd name="T47" fmla="*/ 1 h 78"/>
                  <a:gd name="T48" fmla="*/ 1 w 80"/>
                  <a:gd name="T49" fmla="*/ 1 h 78"/>
                  <a:gd name="T50" fmla="*/ 1 w 80"/>
                  <a:gd name="T51" fmla="*/ 1 h 78"/>
                  <a:gd name="T52" fmla="*/ 1 w 80"/>
                  <a:gd name="T53" fmla="*/ 1 h 78"/>
                  <a:gd name="T54" fmla="*/ 1 w 80"/>
                  <a:gd name="T55" fmla="*/ 1 h 78"/>
                  <a:gd name="T56" fmla="*/ 1 w 80"/>
                  <a:gd name="T57" fmla="*/ 1 h 78"/>
                  <a:gd name="T58" fmla="*/ 1 w 80"/>
                  <a:gd name="T59" fmla="*/ 1 h 78"/>
                  <a:gd name="T60" fmla="*/ 1 w 80"/>
                  <a:gd name="T61" fmla="*/ 1 h 78"/>
                  <a:gd name="T62" fmla="*/ 1 w 80"/>
                  <a:gd name="T63" fmla="*/ 1 h 78"/>
                  <a:gd name="T64" fmla="*/ 1 w 80"/>
                  <a:gd name="T65" fmla="*/ 0 h 78"/>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80" h="78">
                    <a:moveTo>
                      <a:pt x="48" y="0"/>
                    </a:moveTo>
                    <a:lnTo>
                      <a:pt x="40" y="0"/>
                    </a:lnTo>
                    <a:lnTo>
                      <a:pt x="32" y="0"/>
                    </a:lnTo>
                    <a:lnTo>
                      <a:pt x="25" y="3"/>
                    </a:lnTo>
                    <a:lnTo>
                      <a:pt x="18" y="7"/>
                    </a:lnTo>
                    <a:lnTo>
                      <a:pt x="12" y="11"/>
                    </a:lnTo>
                    <a:lnTo>
                      <a:pt x="7" y="17"/>
                    </a:lnTo>
                    <a:lnTo>
                      <a:pt x="4" y="24"/>
                    </a:lnTo>
                    <a:lnTo>
                      <a:pt x="2" y="32"/>
                    </a:lnTo>
                    <a:lnTo>
                      <a:pt x="0" y="40"/>
                    </a:lnTo>
                    <a:lnTo>
                      <a:pt x="2" y="47"/>
                    </a:lnTo>
                    <a:lnTo>
                      <a:pt x="4" y="55"/>
                    </a:lnTo>
                    <a:lnTo>
                      <a:pt x="7" y="61"/>
                    </a:lnTo>
                    <a:lnTo>
                      <a:pt x="13" y="67"/>
                    </a:lnTo>
                    <a:lnTo>
                      <a:pt x="19" y="72"/>
                    </a:lnTo>
                    <a:lnTo>
                      <a:pt x="26" y="76"/>
                    </a:lnTo>
                    <a:lnTo>
                      <a:pt x="34" y="78"/>
                    </a:lnTo>
                    <a:lnTo>
                      <a:pt x="42" y="78"/>
                    </a:lnTo>
                    <a:lnTo>
                      <a:pt x="50" y="77"/>
                    </a:lnTo>
                    <a:lnTo>
                      <a:pt x="57" y="75"/>
                    </a:lnTo>
                    <a:lnTo>
                      <a:pt x="64" y="71"/>
                    </a:lnTo>
                    <a:lnTo>
                      <a:pt x="70" y="65"/>
                    </a:lnTo>
                    <a:lnTo>
                      <a:pt x="74" y="60"/>
                    </a:lnTo>
                    <a:lnTo>
                      <a:pt x="78" y="53"/>
                    </a:lnTo>
                    <a:lnTo>
                      <a:pt x="80" y="45"/>
                    </a:lnTo>
                    <a:lnTo>
                      <a:pt x="80" y="37"/>
                    </a:lnTo>
                    <a:lnTo>
                      <a:pt x="80" y="30"/>
                    </a:lnTo>
                    <a:lnTo>
                      <a:pt x="76" y="23"/>
                    </a:lnTo>
                    <a:lnTo>
                      <a:pt x="73" y="16"/>
                    </a:lnTo>
                    <a:lnTo>
                      <a:pt x="68" y="10"/>
                    </a:lnTo>
                    <a:lnTo>
                      <a:pt x="63" y="6"/>
                    </a:lnTo>
                    <a:lnTo>
                      <a:pt x="56" y="2"/>
                    </a:lnTo>
                    <a:lnTo>
                      <a:pt x="48" y="0"/>
                    </a:lnTo>
                    <a:close/>
                  </a:path>
                </a:pathLst>
              </a:custGeom>
              <a:solidFill>
                <a:srgbClr val="EF66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18" name="Freeform 121"/>
              <p:cNvSpPr/>
              <p:nvPr/>
            </p:nvSpPr>
            <p:spPr bwMode="auto">
              <a:xfrm>
                <a:off x="3990" y="4195"/>
                <a:ext cx="39" cy="39"/>
              </a:xfrm>
              <a:custGeom>
                <a:avLst/>
                <a:gdLst>
                  <a:gd name="T0" fmla="*/ 0 w 80"/>
                  <a:gd name="T1" fmla="*/ 1 h 78"/>
                  <a:gd name="T2" fmla="*/ 0 w 80"/>
                  <a:gd name="T3" fmla="*/ 0 h 78"/>
                  <a:gd name="T4" fmla="*/ 0 w 80"/>
                  <a:gd name="T5" fmla="*/ 1 h 78"/>
                  <a:gd name="T6" fmla="*/ 0 w 80"/>
                  <a:gd name="T7" fmla="*/ 1 h 78"/>
                  <a:gd name="T8" fmla="*/ 0 w 80"/>
                  <a:gd name="T9" fmla="*/ 1 h 78"/>
                  <a:gd name="T10" fmla="*/ 0 w 80"/>
                  <a:gd name="T11" fmla="*/ 1 h 78"/>
                  <a:gd name="T12" fmla="*/ 0 w 80"/>
                  <a:gd name="T13" fmla="*/ 1 h 78"/>
                  <a:gd name="T14" fmla="*/ 0 w 80"/>
                  <a:gd name="T15" fmla="*/ 1 h 78"/>
                  <a:gd name="T16" fmla="*/ 0 w 80"/>
                  <a:gd name="T17" fmla="*/ 1 h 78"/>
                  <a:gd name="T18" fmla="*/ 0 w 80"/>
                  <a:gd name="T19" fmla="*/ 1 h 78"/>
                  <a:gd name="T20" fmla="*/ 0 w 80"/>
                  <a:gd name="T21" fmla="*/ 1 h 78"/>
                  <a:gd name="T22" fmla="*/ 0 w 80"/>
                  <a:gd name="T23" fmla="*/ 1 h 78"/>
                  <a:gd name="T24" fmla="*/ 0 w 80"/>
                  <a:gd name="T25" fmla="*/ 1 h 78"/>
                  <a:gd name="T26" fmla="*/ 0 w 80"/>
                  <a:gd name="T27" fmla="*/ 1 h 78"/>
                  <a:gd name="T28" fmla="*/ 0 w 80"/>
                  <a:gd name="T29" fmla="*/ 1 h 78"/>
                  <a:gd name="T30" fmla="*/ 0 w 80"/>
                  <a:gd name="T31" fmla="*/ 1 h 78"/>
                  <a:gd name="T32" fmla="*/ 0 w 80"/>
                  <a:gd name="T33" fmla="*/ 1 h 78"/>
                  <a:gd name="T34" fmla="*/ 0 w 80"/>
                  <a:gd name="T35" fmla="*/ 1 h 78"/>
                  <a:gd name="T36" fmla="*/ 0 w 80"/>
                  <a:gd name="T37" fmla="*/ 1 h 78"/>
                  <a:gd name="T38" fmla="*/ 0 w 80"/>
                  <a:gd name="T39" fmla="*/ 1 h 78"/>
                  <a:gd name="T40" fmla="*/ 0 w 80"/>
                  <a:gd name="T41" fmla="*/ 1 h 78"/>
                  <a:gd name="T42" fmla="*/ 0 w 80"/>
                  <a:gd name="T43" fmla="*/ 1 h 78"/>
                  <a:gd name="T44" fmla="*/ 0 w 80"/>
                  <a:gd name="T45" fmla="*/ 1 h 78"/>
                  <a:gd name="T46" fmla="*/ 0 w 80"/>
                  <a:gd name="T47" fmla="*/ 1 h 78"/>
                  <a:gd name="T48" fmla="*/ 0 w 80"/>
                  <a:gd name="T49" fmla="*/ 1 h 78"/>
                  <a:gd name="T50" fmla="*/ 0 w 80"/>
                  <a:gd name="T51" fmla="*/ 1 h 78"/>
                  <a:gd name="T52" fmla="*/ 0 w 80"/>
                  <a:gd name="T53" fmla="*/ 1 h 78"/>
                  <a:gd name="T54" fmla="*/ 0 w 80"/>
                  <a:gd name="T55" fmla="*/ 1 h 78"/>
                  <a:gd name="T56" fmla="*/ 0 w 80"/>
                  <a:gd name="T57" fmla="*/ 1 h 78"/>
                  <a:gd name="T58" fmla="*/ 0 w 80"/>
                  <a:gd name="T59" fmla="*/ 1 h 78"/>
                  <a:gd name="T60" fmla="*/ 0 w 80"/>
                  <a:gd name="T61" fmla="*/ 1 h 78"/>
                  <a:gd name="T62" fmla="*/ 0 w 80"/>
                  <a:gd name="T63" fmla="*/ 1 h 78"/>
                  <a:gd name="T64" fmla="*/ 0 w 80"/>
                  <a:gd name="T65" fmla="*/ 1 h 78"/>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80" h="78">
                    <a:moveTo>
                      <a:pt x="47" y="1"/>
                    </a:moveTo>
                    <a:lnTo>
                      <a:pt x="39" y="0"/>
                    </a:lnTo>
                    <a:lnTo>
                      <a:pt x="31" y="1"/>
                    </a:lnTo>
                    <a:lnTo>
                      <a:pt x="24" y="3"/>
                    </a:lnTo>
                    <a:lnTo>
                      <a:pt x="17" y="7"/>
                    </a:lnTo>
                    <a:lnTo>
                      <a:pt x="12" y="12"/>
                    </a:lnTo>
                    <a:lnTo>
                      <a:pt x="7" y="17"/>
                    </a:lnTo>
                    <a:lnTo>
                      <a:pt x="4" y="24"/>
                    </a:lnTo>
                    <a:lnTo>
                      <a:pt x="1" y="32"/>
                    </a:lnTo>
                    <a:lnTo>
                      <a:pt x="0" y="40"/>
                    </a:lnTo>
                    <a:lnTo>
                      <a:pt x="1" y="48"/>
                    </a:lnTo>
                    <a:lnTo>
                      <a:pt x="4" y="55"/>
                    </a:lnTo>
                    <a:lnTo>
                      <a:pt x="7" y="62"/>
                    </a:lnTo>
                    <a:lnTo>
                      <a:pt x="13" y="68"/>
                    </a:lnTo>
                    <a:lnTo>
                      <a:pt x="19" y="73"/>
                    </a:lnTo>
                    <a:lnTo>
                      <a:pt x="25" y="76"/>
                    </a:lnTo>
                    <a:lnTo>
                      <a:pt x="33" y="78"/>
                    </a:lnTo>
                    <a:lnTo>
                      <a:pt x="42" y="78"/>
                    </a:lnTo>
                    <a:lnTo>
                      <a:pt x="50" y="78"/>
                    </a:lnTo>
                    <a:lnTo>
                      <a:pt x="57" y="75"/>
                    </a:lnTo>
                    <a:lnTo>
                      <a:pt x="63" y="71"/>
                    </a:lnTo>
                    <a:lnTo>
                      <a:pt x="69" y="67"/>
                    </a:lnTo>
                    <a:lnTo>
                      <a:pt x="74" y="61"/>
                    </a:lnTo>
                    <a:lnTo>
                      <a:pt x="77" y="54"/>
                    </a:lnTo>
                    <a:lnTo>
                      <a:pt x="80" y="46"/>
                    </a:lnTo>
                    <a:lnTo>
                      <a:pt x="80" y="38"/>
                    </a:lnTo>
                    <a:lnTo>
                      <a:pt x="80" y="30"/>
                    </a:lnTo>
                    <a:lnTo>
                      <a:pt x="76" y="23"/>
                    </a:lnTo>
                    <a:lnTo>
                      <a:pt x="73" y="16"/>
                    </a:lnTo>
                    <a:lnTo>
                      <a:pt x="68" y="10"/>
                    </a:lnTo>
                    <a:lnTo>
                      <a:pt x="62" y="6"/>
                    </a:lnTo>
                    <a:lnTo>
                      <a:pt x="55" y="2"/>
                    </a:lnTo>
                    <a:lnTo>
                      <a:pt x="47" y="1"/>
                    </a:lnTo>
                    <a:close/>
                  </a:path>
                </a:pathLst>
              </a:custGeom>
              <a:solidFill>
                <a:srgbClr val="EF66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19" name="Freeform 122"/>
              <p:cNvSpPr/>
              <p:nvPr/>
            </p:nvSpPr>
            <p:spPr bwMode="auto">
              <a:xfrm>
                <a:off x="4127" y="4147"/>
                <a:ext cx="39" cy="39"/>
              </a:xfrm>
              <a:custGeom>
                <a:avLst/>
                <a:gdLst>
                  <a:gd name="T0" fmla="*/ 0 w 80"/>
                  <a:gd name="T1" fmla="*/ 0 h 79"/>
                  <a:gd name="T2" fmla="*/ 0 w 80"/>
                  <a:gd name="T3" fmla="*/ 0 h 79"/>
                  <a:gd name="T4" fmla="*/ 0 w 80"/>
                  <a:gd name="T5" fmla="*/ 0 h 79"/>
                  <a:gd name="T6" fmla="*/ 0 w 80"/>
                  <a:gd name="T7" fmla="*/ 0 h 79"/>
                  <a:gd name="T8" fmla="*/ 0 w 80"/>
                  <a:gd name="T9" fmla="*/ 0 h 79"/>
                  <a:gd name="T10" fmla="*/ 0 w 80"/>
                  <a:gd name="T11" fmla="*/ 0 h 79"/>
                  <a:gd name="T12" fmla="*/ 0 w 80"/>
                  <a:gd name="T13" fmla="*/ 0 h 79"/>
                  <a:gd name="T14" fmla="*/ 0 w 80"/>
                  <a:gd name="T15" fmla="*/ 0 h 79"/>
                  <a:gd name="T16" fmla="*/ 0 w 80"/>
                  <a:gd name="T17" fmla="*/ 0 h 79"/>
                  <a:gd name="T18" fmla="*/ 0 w 80"/>
                  <a:gd name="T19" fmla="*/ 0 h 79"/>
                  <a:gd name="T20" fmla="*/ 0 w 80"/>
                  <a:gd name="T21" fmla="*/ 0 h 79"/>
                  <a:gd name="T22" fmla="*/ 0 w 80"/>
                  <a:gd name="T23" fmla="*/ 0 h 79"/>
                  <a:gd name="T24" fmla="*/ 0 w 80"/>
                  <a:gd name="T25" fmla="*/ 0 h 79"/>
                  <a:gd name="T26" fmla="*/ 0 w 80"/>
                  <a:gd name="T27" fmla="*/ 0 h 79"/>
                  <a:gd name="T28" fmla="*/ 0 w 80"/>
                  <a:gd name="T29" fmla="*/ 0 h 79"/>
                  <a:gd name="T30" fmla="*/ 0 w 80"/>
                  <a:gd name="T31" fmla="*/ 0 h 79"/>
                  <a:gd name="T32" fmla="*/ 0 w 80"/>
                  <a:gd name="T33" fmla="*/ 0 h 79"/>
                  <a:gd name="T34" fmla="*/ 0 w 80"/>
                  <a:gd name="T35" fmla="*/ 0 h 79"/>
                  <a:gd name="T36" fmla="*/ 0 w 80"/>
                  <a:gd name="T37" fmla="*/ 0 h 79"/>
                  <a:gd name="T38" fmla="*/ 0 w 80"/>
                  <a:gd name="T39" fmla="*/ 0 h 79"/>
                  <a:gd name="T40" fmla="*/ 0 w 80"/>
                  <a:gd name="T41" fmla="*/ 0 h 79"/>
                  <a:gd name="T42" fmla="*/ 0 w 80"/>
                  <a:gd name="T43" fmla="*/ 0 h 79"/>
                  <a:gd name="T44" fmla="*/ 0 w 80"/>
                  <a:gd name="T45" fmla="*/ 0 h 79"/>
                  <a:gd name="T46" fmla="*/ 0 w 80"/>
                  <a:gd name="T47" fmla="*/ 0 h 79"/>
                  <a:gd name="T48" fmla="*/ 0 w 80"/>
                  <a:gd name="T49" fmla="*/ 0 h 79"/>
                  <a:gd name="T50" fmla="*/ 0 w 80"/>
                  <a:gd name="T51" fmla="*/ 0 h 79"/>
                  <a:gd name="T52" fmla="*/ 0 w 80"/>
                  <a:gd name="T53" fmla="*/ 0 h 79"/>
                  <a:gd name="T54" fmla="*/ 0 w 80"/>
                  <a:gd name="T55" fmla="*/ 0 h 79"/>
                  <a:gd name="T56" fmla="*/ 0 w 80"/>
                  <a:gd name="T57" fmla="*/ 0 h 79"/>
                  <a:gd name="T58" fmla="*/ 0 w 80"/>
                  <a:gd name="T59" fmla="*/ 0 h 79"/>
                  <a:gd name="T60" fmla="*/ 0 w 80"/>
                  <a:gd name="T61" fmla="*/ 0 h 79"/>
                  <a:gd name="T62" fmla="*/ 0 w 80"/>
                  <a:gd name="T63" fmla="*/ 0 h 79"/>
                  <a:gd name="T64" fmla="*/ 0 w 80"/>
                  <a:gd name="T65" fmla="*/ 0 h 79"/>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80" h="79">
                    <a:moveTo>
                      <a:pt x="46" y="0"/>
                    </a:moveTo>
                    <a:lnTo>
                      <a:pt x="38" y="0"/>
                    </a:lnTo>
                    <a:lnTo>
                      <a:pt x="30" y="0"/>
                    </a:lnTo>
                    <a:lnTo>
                      <a:pt x="23" y="4"/>
                    </a:lnTo>
                    <a:lnTo>
                      <a:pt x="16" y="7"/>
                    </a:lnTo>
                    <a:lnTo>
                      <a:pt x="11" y="12"/>
                    </a:lnTo>
                    <a:lnTo>
                      <a:pt x="6" y="18"/>
                    </a:lnTo>
                    <a:lnTo>
                      <a:pt x="2" y="24"/>
                    </a:lnTo>
                    <a:lnTo>
                      <a:pt x="0" y="33"/>
                    </a:lnTo>
                    <a:lnTo>
                      <a:pt x="0" y="41"/>
                    </a:lnTo>
                    <a:lnTo>
                      <a:pt x="0" y="49"/>
                    </a:lnTo>
                    <a:lnTo>
                      <a:pt x="4" y="56"/>
                    </a:lnTo>
                    <a:lnTo>
                      <a:pt x="7" y="63"/>
                    </a:lnTo>
                    <a:lnTo>
                      <a:pt x="12" y="68"/>
                    </a:lnTo>
                    <a:lnTo>
                      <a:pt x="17" y="73"/>
                    </a:lnTo>
                    <a:lnTo>
                      <a:pt x="24" y="76"/>
                    </a:lnTo>
                    <a:lnTo>
                      <a:pt x="32" y="79"/>
                    </a:lnTo>
                    <a:lnTo>
                      <a:pt x="40" y="79"/>
                    </a:lnTo>
                    <a:lnTo>
                      <a:pt x="49" y="79"/>
                    </a:lnTo>
                    <a:lnTo>
                      <a:pt x="55" y="75"/>
                    </a:lnTo>
                    <a:lnTo>
                      <a:pt x="62" y="72"/>
                    </a:lnTo>
                    <a:lnTo>
                      <a:pt x="68" y="67"/>
                    </a:lnTo>
                    <a:lnTo>
                      <a:pt x="73" y="61"/>
                    </a:lnTo>
                    <a:lnTo>
                      <a:pt x="76" y="54"/>
                    </a:lnTo>
                    <a:lnTo>
                      <a:pt x="78" y="46"/>
                    </a:lnTo>
                    <a:lnTo>
                      <a:pt x="80" y="38"/>
                    </a:lnTo>
                    <a:lnTo>
                      <a:pt x="78" y="30"/>
                    </a:lnTo>
                    <a:lnTo>
                      <a:pt x="76" y="23"/>
                    </a:lnTo>
                    <a:lnTo>
                      <a:pt x="73" y="16"/>
                    </a:lnTo>
                    <a:lnTo>
                      <a:pt x="67" y="11"/>
                    </a:lnTo>
                    <a:lnTo>
                      <a:pt x="61" y="6"/>
                    </a:lnTo>
                    <a:lnTo>
                      <a:pt x="54" y="3"/>
                    </a:lnTo>
                    <a:lnTo>
                      <a:pt x="46" y="0"/>
                    </a:lnTo>
                    <a:close/>
                  </a:path>
                </a:pathLst>
              </a:custGeom>
              <a:solidFill>
                <a:srgbClr val="EF66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20" name="Freeform 123"/>
              <p:cNvSpPr/>
              <p:nvPr/>
            </p:nvSpPr>
            <p:spPr bwMode="auto">
              <a:xfrm>
                <a:off x="4216" y="4162"/>
                <a:ext cx="37" cy="39"/>
              </a:xfrm>
              <a:custGeom>
                <a:avLst/>
                <a:gdLst>
                  <a:gd name="T0" fmla="*/ 1 w 73"/>
                  <a:gd name="T1" fmla="*/ 0 h 79"/>
                  <a:gd name="T2" fmla="*/ 1 w 73"/>
                  <a:gd name="T3" fmla="*/ 0 h 79"/>
                  <a:gd name="T4" fmla="*/ 1 w 73"/>
                  <a:gd name="T5" fmla="*/ 0 h 79"/>
                  <a:gd name="T6" fmla="*/ 1 w 73"/>
                  <a:gd name="T7" fmla="*/ 0 h 79"/>
                  <a:gd name="T8" fmla="*/ 1 w 73"/>
                  <a:gd name="T9" fmla="*/ 0 h 79"/>
                  <a:gd name="T10" fmla="*/ 1 w 73"/>
                  <a:gd name="T11" fmla="*/ 0 h 79"/>
                  <a:gd name="T12" fmla="*/ 1 w 73"/>
                  <a:gd name="T13" fmla="*/ 0 h 79"/>
                  <a:gd name="T14" fmla="*/ 1 w 73"/>
                  <a:gd name="T15" fmla="*/ 0 h 79"/>
                  <a:gd name="T16" fmla="*/ 1 w 73"/>
                  <a:gd name="T17" fmla="*/ 0 h 79"/>
                  <a:gd name="T18" fmla="*/ 1 w 73"/>
                  <a:gd name="T19" fmla="*/ 0 h 79"/>
                  <a:gd name="T20" fmla="*/ 1 w 73"/>
                  <a:gd name="T21" fmla="*/ 0 h 79"/>
                  <a:gd name="T22" fmla="*/ 1 w 73"/>
                  <a:gd name="T23" fmla="*/ 0 h 79"/>
                  <a:gd name="T24" fmla="*/ 0 w 73"/>
                  <a:gd name="T25" fmla="*/ 0 h 79"/>
                  <a:gd name="T26" fmla="*/ 0 w 73"/>
                  <a:gd name="T27" fmla="*/ 0 h 79"/>
                  <a:gd name="T28" fmla="*/ 0 w 73"/>
                  <a:gd name="T29" fmla="*/ 0 h 79"/>
                  <a:gd name="T30" fmla="*/ 1 w 73"/>
                  <a:gd name="T31" fmla="*/ 0 h 79"/>
                  <a:gd name="T32" fmla="*/ 1 w 73"/>
                  <a:gd name="T33" fmla="*/ 0 h 79"/>
                  <a:gd name="T34" fmla="*/ 1 w 73"/>
                  <a:gd name="T35" fmla="*/ 0 h 79"/>
                  <a:gd name="T36" fmla="*/ 1 w 73"/>
                  <a:gd name="T37" fmla="*/ 0 h 79"/>
                  <a:gd name="T38" fmla="*/ 1 w 73"/>
                  <a:gd name="T39" fmla="*/ 0 h 79"/>
                  <a:gd name="T40" fmla="*/ 1 w 73"/>
                  <a:gd name="T41" fmla="*/ 0 h 79"/>
                  <a:gd name="T42" fmla="*/ 1 w 73"/>
                  <a:gd name="T43" fmla="*/ 0 h 79"/>
                  <a:gd name="T44" fmla="*/ 1 w 73"/>
                  <a:gd name="T45" fmla="*/ 0 h 79"/>
                  <a:gd name="T46" fmla="*/ 1 w 73"/>
                  <a:gd name="T47" fmla="*/ 0 h 79"/>
                  <a:gd name="T48" fmla="*/ 1 w 73"/>
                  <a:gd name="T49" fmla="*/ 0 h 79"/>
                  <a:gd name="T50" fmla="*/ 1 w 73"/>
                  <a:gd name="T51" fmla="*/ 0 h 79"/>
                  <a:gd name="T52" fmla="*/ 1 w 73"/>
                  <a:gd name="T53" fmla="*/ 0 h 79"/>
                  <a:gd name="T54" fmla="*/ 1 w 73"/>
                  <a:gd name="T55" fmla="*/ 0 h 79"/>
                  <a:gd name="T56" fmla="*/ 1 w 73"/>
                  <a:gd name="T57" fmla="*/ 0 h 79"/>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0" t="0" r="r" b="b"/>
                <a:pathLst>
                  <a:path w="73" h="79">
                    <a:moveTo>
                      <a:pt x="73" y="19"/>
                    </a:moveTo>
                    <a:lnTo>
                      <a:pt x="69" y="12"/>
                    </a:lnTo>
                    <a:lnTo>
                      <a:pt x="62" y="7"/>
                    </a:lnTo>
                    <a:lnTo>
                      <a:pt x="54" y="2"/>
                    </a:lnTo>
                    <a:lnTo>
                      <a:pt x="46" y="0"/>
                    </a:lnTo>
                    <a:lnTo>
                      <a:pt x="38" y="0"/>
                    </a:lnTo>
                    <a:lnTo>
                      <a:pt x="30" y="1"/>
                    </a:lnTo>
                    <a:lnTo>
                      <a:pt x="23" y="4"/>
                    </a:lnTo>
                    <a:lnTo>
                      <a:pt x="16" y="7"/>
                    </a:lnTo>
                    <a:lnTo>
                      <a:pt x="10" y="12"/>
                    </a:lnTo>
                    <a:lnTo>
                      <a:pt x="5" y="19"/>
                    </a:lnTo>
                    <a:lnTo>
                      <a:pt x="2" y="25"/>
                    </a:lnTo>
                    <a:lnTo>
                      <a:pt x="0" y="32"/>
                    </a:lnTo>
                    <a:lnTo>
                      <a:pt x="0" y="40"/>
                    </a:lnTo>
                    <a:lnTo>
                      <a:pt x="0" y="49"/>
                    </a:lnTo>
                    <a:lnTo>
                      <a:pt x="3" y="55"/>
                    </a:lnTo>
                    <a:lnTo>
                      <a:pt x="7" y="62"/>
                    </a:lnTo>
                    <a:lnTo>
                      <a:pt x="11" y="68"/>
                    </a:lnTo>
                    <a:lnTo>
                      <a:pt x="17" y="73"/>
                    </a:lnTo>
                    <a:lnTo>
                      <a:pt x="24" y="76"/>
                    </a:lnTo>
                    <a:lnTo>
                      <a:pt x="32" y="79"/>
                    </a:lnTo>
                    <a:lnTo>
                      <a:pt x="35" y="79"/>
                    </a:lnTo>
                    <a:lnTo>
                      <a:pt x="38" y="79"/>
                    </a:lnTo>
                    <a:lnTo>
                      <a:pt x="41" y="79"/>
                    </a:lnTo>
                    <a:lnTo>
                      <a:pt x="43" y="79"/>
                    </a:lnTo>
                    <a:lnTo>
                      <a:pt x="48" y="70"/>
                    </a:lnTo>
                    <a:lnTo>
                      <a:pt x="58" y="52"/>
                    </a:lnTo>
                    <a:lnTo>
                      <a:pt x="69" y="31"/>
                    </a:lnTo>
                    <a:lnTo>
                      <a:pt x="73" y="19"/>
                    </a:lnTo>
                    <a:close/>
                  </a:path>
                </a:pathLst>
              </a:custGeom>
              <a:solidFill>
                <a:srgbClr val="EF66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21" name="Freeform 124"/>
              <p:cNvSpPr/>
              <p:nvPr/>
            </p:nvSpPr>
            <p:spPr bwMode="auto">
              <a:xfrm>
                <a:off x="3983" y="4266"/>
                <a:ext cx="31" cy="33"/>
              </a:xfrm>
              <a:custGeom>
                <a:avLst/>
                <a:gdLst>
                  <a:gd name="T0" fmla="*/ 1 w 61"/>
                  <a:gd name="T1" fmla="*/ 1 h 66"/>
                  <a:gd name="T2" fmla="*/ 1 w 61"/>
                  <a:gd name="T3" fmla="*/ 1 h 66"/>
                  <a:gd name="T4" fmla="*/ 1 w 61"/>
                  <a:gd name="T5" fmla="*/ 1 h 66"/>
                  <a:gd name="T6" fmla="*/ 1 w 61"/>
                  <a:gd name="T7" fmla="*/ 1 h 66"/>
                  <a:gd name="T8" fmla="*/ 1 w 61"/>
                  <a:gd name="T9" fmla="*/ 1 h 66"/>
                  <a:gd name="T10" fmla="*/ 1 w 61"/>
                  <a:gd name="T11" fmla="*/ 1 h 66"/>
                  <a:gd name="T12" fmla="*/ 1 w 61"/>
                  <a:gd name="T13" fmla="*/ 1 h 66"/>
                  <a:gd name="T14" fmla="*/ 1 w 61"/>
                  <a:gd name="T15" fmla="*/ 1 h 66"/>
                  <a:gd name="T16" fmla="*/ 1 w 61"/>
                  <a:gd name="T17" fmla="*/ 1 h 66"/>
                  <a:gd name="T18" fmla="*/ 1 w 61"/>
                  <a:gd name="T19" fmla="*/ 1 h 66"/>
                  <a:gd name="T20" fmla="*/ 1 w 61"/>
                  <a:gd name="T21" fmla="*/ 1 h 66"/>
                  <a:gd name="T22" fmla="*/ 1 w 61"/>
                  <a:gd name="T23" fmla="*/ 1 h 66"/>
                  <a:gd name="T24" fmla="*/ 1 w 61"/>
                  <a:gd name="T25" fmla="*/ 1 h 66"/>
                  <a:gd name="T26" fmla="*/ 1 w 61"/>
                  <a:gd name="T27" fmla="*/ 0 h 66"/>
                  <a:gd name="T28" fmla="*/ 1 w 61"/>
                  <a:gd name="T29" fmla="*/ 1 h 66"/>
                  <a:gd name="T30" fmla="*/ 1 w 61"/>
                  <a:gd name="T31" fmla="*/ 1 h 66"/>
                  <a:gd name="T32" fmla="*/ 0 w 61"/>
                  <a:gd name="T33" fmla="*/ 1 h 66"/>
                  <a:gd name="T34" fmla="*/ 1 w 61"/>
                  <a:gd name="T35" fmla="*/ 1 h 66"/>
                  <a:gd name="T36" fmla="*/ 1 w 61"/>
                  <a:gd name="T37" fmla="*/ 1 h 66"/>
                  <a:gd name="T38" fmla="*/ 1 w 61"/>
                  <a:gd name="T39" fmla="*/ 1 h 66"/>
                  <a:gd name="T40" fmla="*/ 1 w 61"/>
                  <a:gd name="T41" fmla="*/ 1 h 66"/>
                  <a:gd name="T42" fmla="*/ 1 w 61"/>
                  <a:gd name="T43" fmla="*/ 1 h 66"/>
                  <a:gd name="T44" fmla="*/ 1 w 61"/>
                  <a:gd name="T45" fmla="*/ 1 h 66"/>
                  <a:gd name="T46" fmla="*/ 1 w 61"/>
                  <a:gd name="T47" fmla="*/ 1 h 66"/>
                  <a:gd name="T48" fmla="*/ 1 w 61"/>
                  <a:gd name="T49" fmla="*/ 1 h 6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61" h="66">
                    <a:moveTo>
                      <a:pt x="53" y="66"/>
                    </a:moveTo>
                    <a:lnTo>
                      <a:pt x="57" y="61"/>
                    </a:lnTo>
                    <a:lnTo>
                      <a:pt x="59" y="56"/>
                    </a:lnTo>
                    <a:lnTo>
                      <a:pt x="60" y="52"/>
                    </a:lnTo>
                    <a:lnTo>
                      <a:pt x="61" y="47"/>
                    </a:lnTo>
                    <a:lnTo>
                      <a:pt x="61" y="39"/>
                    </a:lnTo>
                    <a:lnTo>
                      <a:pt x="60" y="31"/>
                    </a:lnTo>
                    <a:lnTo>
                      <a:pt x="58" y="24"/>
                    </a:lnTo>
                    <a:lnTo>
                      <a:pt x="55" y="17"/>
                    </a:lnTo>
                    <a:lnTo>
                      <a:pt x="50" y="11"/>
                    </a:lnTo>
                    <a:lnTo>
                      <a:pt x="43" y="7"/>
                    </a:lnTo>
                    <a:lnTo>
                      <a:pt x="36" y="3"/>
                    </a:lnTo>
                    <a:lnTo>
                      <a:pt x="29" y="1"/>
                    </a:lnTo>
                    <a:lnTo>
                      <a:pt x="21" y="0"/>
                    </a:lnTo>
                    <a:lnTo>
                      <a:pt x="13" y="1"/>
                    </a:lnTo>
                    <a:lnTo>
                      <a:pt x="6" y="3"/>
                    </a:lnTo>
                    <a:lnTo>
                      <a:pt x="0" y="7"/>
                    </a:lnTo>
                    <a:lnTo>
                      <a:pt x="2" y="9"/>
                    </a:lnTo>
                    <a:lnTo>
                      <a:pt x="5" y="14"/>
                    </a:lnTo>
                    <a:lnTo>
                      <a:pt x="11" y="22"/>
                    </a:lnTo>
                    <a:lnTo>
                      <a:pt x="19" y="31"/>
                    </a:lnTo>
                    <a:lnTo>
                      <a:pt x="27" y="41"/>
                    </a:lnTo>
                    <a:lnTo>
                      <a:pt x="35" y="51"/>
                    </a:lnTo>
                    <a:lnTo>
                      <a:pt x="44" y="59"/>
                    </a:lnTo>
                    <a:lnTo>
                      <a:pt x="53" y="66"/>
                    </a:lnTo>
                    <a:close/>
                  </a:path>
                </a:pathLst>
              </a:custGeom>
              <a:solidFill>
                <a:srgbClr val="EF66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22" name="Freeform 125"/>
              <p:cNvSpPr/>
              <p:nvPr/>
            </p:nvSpPr>
            <p:spPr bwMode="auto">
              <a:xfrm>
                <a:off x="4852" y="4125"/>
                <a:ext cx="17" cy="17"/>
              </a:xfrm>
              <a:custGeom>
                <a:avLst/>
                <a:gdLst>
                  <a:gd name="T0" fmla="*/ 1 w 34"/>
                  <a:gd name="T1" fmla="*/ 1 h 34"/>
                  <a:gd name="T2" fmla="*/ 1 w 34"/>
                  <a:gd name="T3" fmla="*/ 1 h 34"/>
                  <a:gd name="T4" fmla="*/ 1 w 34"/>
                  <a:gd name="T5" fmla="*/ 1 h 34"/>
                  <a:gd name="T6" fmla="*/ 1 w 34"/>
                  <a:gd name="T7" fmla="*/ 1 h 34"/>
                  <a:gd name="T8" fmla="*/ 1 w 34"/>
                  <a:gd name="T9" fmla="*/ 1 h 34"/>
                  <a:gd name="T10" fmla="*/ 1 w 34"/>
                  <a:gd name="T11" fmla="*/ 1 h 34"/>
                  <a:gd name="T12" fmla="*/ 1 w 34"/>
                  <a:gd name="T13" fmla="*/ 1 h 34"/>
                  <a:gd name="T14" fmla="*/ 1 w 34"/>
                  <a:gd name="T15" fmla="*/ 1 h 34"/>
                  <a:gd name="T16" fmla="*/ 1 w 34"/>
                  <a:gd name="T17" fmla="*/ 1 h 34"/>
                  <a:gd name="T18" fmla="*/ 1 w 34"/>
                  <a:gd name="T19" fmla="*/ 0 h 34"/>
                  <a:gd name="T20" fmla="*/ 1 w 34"/>
                  <a:gd name="T21" fmla="*/ 1 h 34"/>
                  <a:gd name="T22" fmla="*/ 1 w 34"/>
                  <a:gd name="T23" fmla="*/ 1 h 34"/>
                  <a:gd name="T24" fmla="*/ 0 w 34"/>
                  <a:gd name="T25" fmla="*/ 1 h 34"/>
                  <a:gd name="T26" fmla="*/ 0 w 34"/>
                  <a:gd name="T27" fmla="*/ 1 h 34"/>
                  <a:gd name="T28" fmla="*/ 1 w 34"/>
                  <a:gd name="T29" fmla="*/ 1 h 34"/>
                  <a:gd name="T30" fmla="*/ 1 w 34"/>
                  <a:gd name="T31" fmla="*/ 1 h 34"/>
                  <a:gd name="T32" fmla="*/ 1 w 34"/>
                  <a:gd name="T33" fmla="*/ 1 h 34"/>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4" h="34">
                    <a:moveTo>
                      <a:pt x="12" y="34"/>
                    </a:moveTo>
                    <a:lnTo>
                      <a:pt x="19" y="34"/>
                    </a:lnTo>
                    <a:lnTo>
                      <a:pt x="24" y="33"/>
                    </a:lnTo>
                    <a:lnTo>
                      <a:pt x="29" y="28"/>
                    </a:lnTo>
                    <a:lnTo>
                      <a:pt x="32" y="22"/>
                    </a:lnTo>
                    <a:lnTo>
                      <a:pt x="34" y="15"/>
                    </a:lnTo>
                    <a:lnTo>
                      <a:pt x="32" y="10"/>
                    </a:lnTo>
                    <a:lnTo>
                      <a:pt x="28" y="5"/>
                    </a:lnTo>
                    <a:lnTo>
                      <a:pt x="22" y="2"/>
                    </a:lnTo>
                    <a:lnTo>
                      <a:pt x="15" y="0"/>
                    </a:lnTo>
                    <a:lnTo>
                      <a:pt x="9" y="3"/>
                    </a:lnTo>
                    <a:lnTo>
                      <a:pt x="4" y="6"/>
                    </a:lnTo>
                    <a:lnTo>
                      <a:pt x="0" y="12"/>
                    </a:lnTo>
                    <a:lnTo>
                      <a:pt x="0" y="19"/>
                    </a:lnTo>
                    <a:lnTo>
                      <a:pt x="1" y="25"/>
                    </a:lnTo>
                    <a:lnTo>
                      <a:pt x="6" y="30"/>
                    </a:lnTo>
                    <a:lnTo>
                      <a:pt x="12" y="34"/>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23" name="Freeform 126"/>
              <p:cNvSpPr/>
              <p:nvPr/>
            </p:nvSpPr>
            <p:spPr bwMode="auto">
              <a:xfrm>
                <a:off x="4885" y="4152"/>
                <a:ext cx="17" cy="17"/>
              </a:xfrm>
              <a:custGeom>
                <a:avLst/>
                <a:gdLst>
                  <a:gd name="T0" fmla="*/ 1 w 33"/>
                  <a:gd name="T1" fmla="*/ 1 h 33"/>
                  <a:gd name="T2" fmla="*/ 1 w 33"/>
                  <a:gd name="T3" fmla="*/ 1 h 33"/>
                  <a:gd name="T4" fmla="*/ 1 w 33"/>
                  <a:gd name="T5" fmla="*/ 1 h 33"/>
                  <a:gd name="T6" fmla="*/ 1 w 33"/>
                  <a:gd name="T7" fmla="*/ 1 h 33"/>
                  <a:gd name="T8" fmla="*/ 1 w 33"/>
                  <a:gd name="T9" fmla="*/ 1 h 33"/>
                  <a:gd name="T10" fmla="*/ 1 w 33"/>
                  <a:gd name="T11" fmla="*/ 1 h 33"/>
                  <a:gd name="T12" fmla="*/ 1 w 33"/>
                  <a:gd name="T13" fmla="*/ 1 h 33"/>
                  <a:gd name="T14" fmla="*/ 1 w 33"/>
                  <a:gd name="T15" fmla="*/ 1 h 33"/>
                  <a:gd name="T16" fmla="*/ 1 w 33"/>
                  <a:gd name="T17" fmla="*/ 0 h 33"/>
                  <a:gd name="T18" fmla="*/ 1 w 33"/>
                  <a:gd name="T19" fmla="*/ 0 h 33"/>
                  <a:gd name="T20" fmla="*/ 1 w 33"/>
                  <a:gd name="T21" fmla="*/ 1 h 33"/>
                  <a:gd name="T22" fmla="*/ 1 w 33"/>
                  <a:gd name="T23" fmla="*/ 1 h 33"/>
                  <a:gd name="T24" fmla="*/ 1 w 33"/>
                  <a:gd name="T25" fmla="*/ 1 h 33"/>
                  <a:gd name="T26" fmla="*/ 0 w 33"/>
                  <a:gd name="T27" fmla="*/ 1 h 33"/>
                  <a:gd name="T28" fmla="*/ 1 w 33"/>
                  <a:gd name="T29" fmla="*/ 1 h 33"/>
                  <a:gd name="T30" fmla="*/ 1 w 33"/>
                  <a:gd name="T31" fmla="*/ 1 h 33"/>
                  <a:gd name="T32" fmla="*/ 1 w 33"/>
                  <a:gd name="T33" fmla="*/ 1 h 3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3" h="33">
                    <a:moveTo>
                      <a:pt x="11" y="32"/>
                    </a:moveTo>
                    <a:lnTo>
                      <a:pt x="18" y="33"/>
                    </a:lnTo>
                    <a:lnTo>
                      <a:pt x="24" y="31"/>
                    </a:lnTo>
                    <a:lnTo>
                      <a:pt x="29" y="27"/>
                    </a:lnTo>
                    <a:lnTo>
                      <a:pt x="32" y="22"/>
                    </a:lnTo>
                    <a:lnTo>
                      <a:pt x="33" y="15"/>
                    </a:lnTo>
                    <a:lnTo>
                      <a:pt x="32" y="9"/>
                    </a:lnTo>
                    <a:lnTo>
                      <a:pt x="28" y="3"/>
                    </a:lnTo>
                    <a:lnTo>
                      <a:pt x="22" y="0"/>
                    </a:lnTo>
                    <a:lnTo>
                      <a:pt x="15" y="0"/>
                    </a:lnTo>
                    <a:lnTo>
                      <a:pt x="9" y="1"/>
                    </a:lnTo>
                    <a:lnTo>
                      <a:pt x="4" y="5"/>
                    </a:lnTo>
                    <a:lnTo>
                      <a:pt x="1" y="11"/>
                    </a:lnTo>
                    <a:lnTo>
                      <a:pt x="0" y="18"/>
                    </a:lnTo>
                    <a:lnTo>
                      <a:pt x="1" y="24"/>
                    </a:lnTo>
                    <a:lnTo>
                      <a:pt x="6" y="28"/>
                    </a:lnTo>
                    <a:lnTo>
                      <a:pt x="11" y="32"/>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24" name="Freeform 127"/>
              <p:cNvSpPr/>
              <p:nvPr/>
            </p:nvSpPr>
            <p:spPr bwMode="auto">
              <a:xfrm>
                <a:off x="4701" y="4202"/>
                <a:ext cx="17" cy="17"/>
              </a:xfrm>
              <a:custGeom>
                <a:avLst/>
                <a:gdLst>
                  <a:gd name="T0" fmla="*/ 1 w 34"/>
                  <a:gd name="T1" fmla="*/ 1 h 33"/>
                  <a:gd name="T2" fmla="*/ 1 w 34"/>
                  <a:gd name="T3" fmla="*/ 1 h 33"/>
                  <a:gd name="T4" fmla="*/ 1 w 34"/>
                  <a:gd name="T5" fmla="*/ 1 h 33"/>
                  <a:gd name="T6" fmla="*/ 1 w 34"/>
                  <a:gd name="T7" fmla="*/ 1 h 33"/>
                  <a:gd name="T8" fmla="*/ 1 w 34"/>
                  <a:gd name="T9" fmla="*/ 1 h 33"/>
                  <a:gd name="T10" fmla="*/ 1 w 34"/>
                  <a:gd name="T11" fmla="*/ 1 h 33"/>
                  <a:gd name="T12" fmla="*/ 1 w 34"/>
                  <a:gd name="T13" fmla="*/ 1 h 33"/>
                  <a:gd name="T14" fmla="*/ 1 w 34"/>
                  <a:gd name="T15" fmla="*/ 1 h 33"/>
                  <a:gd name="T16" fmla="*/ 1 w 34"/>
                  <a:gd name="T17" fmla="*/ 1 h 33"/>
                  <a:gd name="T18" fmla="*/ 1 w 34"/>
                  <a:gd name="T19" fmla="*/ 0 h 33"/>
                  <a:gd name="T20" fmla="*/ 1 w 34"/>
                  <a:gd name="T21" fmla="*/ 1 h 33"/>
                  <a:gd name="T22" fmla="*/ 1 w 34"/>
                  <a:gd name="T23" fmla="*/ 1 h 33"/>
                  <a:gd name="T24" fmla="*/ 1 w 34"/>
                  <a:gd name="T25" fmla="*/ 1 h 33"/>
                  <a:gd name="T26" fmla="*/ 0 w 34"/>
                  <a:gd name="T27" fmla="*/ 1 h 33"/>
                  <a:gd name="T28" fmla="*/ 1 w 34"/>
                  <a:gd name="T29" fmla="*/ 1 h 33"/>
                  <a:gd name="T30" fmla="*/ 1 w 34"/>
                  <a:gd name="T31" fmla="*/ 1 h 33"/>
                  <a:gd name="T32" fmla="*/ 1 w 34"/>
                  <a:gd name="T33" fmla="*/ 1 h 3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4" h="33">
                    <a:moveTo>
                      <a:pt x="12" y="33"/>
                    </a:moveTo>
                    <a:lnTo>
                      <a:pt x="19" y="33"/>
                    </a:lnTo>
                    <a:lnTo>
                      <a:pt x="25" y="32"/>
                    </a:lnTo>
                    <a:lnTo>
                      <a:pt x="29" y="28"/>
                    </a:lnTo>
                    <a:lnTo>
                      <a:pt x="33" y="22"/>
                    </a:lnTo>
                    <a:lnTo>
                      <a:pt x="34" y="16"/>
                    </a:lnTo>
                    <a:lnTo>
                      <a:pt x="33" y="9"/>
                    </a:lnTo>
                    <a:lnTo>
                      <a:pt x="28" y="5"/>
                    </a:lnTo>
                    <a:lnTo>
                      <a:pt x="22" y="1"/>
                    </a:lnTo>
                    <a:lnTo>
                      <a:pt x="15" y="0"/>
                    </a:lnTo>
                    <a:lnTo>
                      <a:pt x="10" y="2"/>
                    </a:lnTo>
                    <a:lnTo>
                      <a:pt x="5" y="6"/>
                    </a:lnTo>
                    <a:lnTo>
                      <a:pt x="2" y="12"/>
                    </a:lnTo>
                    <a:lnTo>
                      <a:pt x="0" y="18"/>
                    </a:lnTo>
                    <a:lnTo>
                      <a:pt x="2" y="24"/>
                    </a:lnTo>
                    <a:lnTo>
                      <a:pt x="6" y="30"/>
                    </a:lnTo>
                    <a:lnTo>
                      <a:pt x="12" y="33"/>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25" name="Freeform 128"/>
              <p:cNvSpPr/>
              <p:nvPr/>
            </p:nvSpPr>
            <p:spPr bwMode="auto">
              <a:xfrm>
                <a:off x="4742" y="4201"/>
                <a:ext cx="16" cy="17"/>
              </a:xfrm>
              <a:custGeom>
                <a:avLst/>
                <a:gdLst>
                  <a:gd name="T0" fmla="*/ 0 w 34"/>
                  <a:gd name="T1" fmla="*/ 1 h 33"/>
                  <a:gd name="T2" fmla="*/ 0 w 34"/>
                  <a:gd name="T3" fmla="*/ 1 h 33"/>
                  <a:gd name="T4" fmla="*/ 0 w 34"/>
                  <a:gd name="T5" fmla="*/ 1 h 33"/>
                  <a:gd name="T6" fmla="*/ 0 w 34"/>
                  <a:gd name="T7" fmla="*/ 1 h 33"/>
                  <a:gd name="T8" fmla="*/ 0 w 34"/>
                  <a:gd name="T9" fmla="*/ 1 h 33"/>
                  <a:gd name="T10" fmla="*/ 0 w 34"/>
                  <a:gd name="T11" fmla="*/ 1 h 33"/>
                  <a:gd name="T12" fmla="*/ 0 w 34"/>
                  <a:gd name="T13" fmla="*/ 1 h 33"/>
                  <a:gd name="T14" fmla="*/ 0 w 34"/>
                  <a:gd name="T15" fmla="*/ 1 h 33"/>
                  <a:gd name="T16" fmla="*/ 0 w 34"/>
                  <a:gd name="T17" fmla="*/ 1 h 33"/>
                  <a:gd name="T18" fmla="*/ 0 w 34"/>
                  <a:gd name="T19" fmla="*/ 0 h 33"/>
                  <a:gd name="T20" fmla="*/ 0 w 34"/>
                  <a:gd name="T21" fmla="*/ 1 h 33"/>
                  <a:gd name="T22" fmla="*/ 0 w 34"/>
                  <a:gd name="T23" fmla="*/ 1 h 33"/>
                  <a:gd name="T24" fmla="*/ 0 w 34"/>
                  <a:gd name="T25" fmla="*/ 1 h 33"/>
                  <a:gd name="T26" fmla="*/ 0 w 34"/>
                  <a:gd name="T27" fmla="*/ 1 h 33"/>
                  <a:gd name="T28" fmla="*/ 0 w 34"/>
                  <a:gd name="T29" fmla="*/ 1 h 33"/>
                  <a:gd name="T30" fmla="*/ 0 w 34"/>
                  <a:gd name="T31" fmla="*/ 1 h 33"/>
                  <a:gd name="T32" fmla="*/ 0 w 34"/>
                  <a:gd name="T33" fmla="*/ 1 h 3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4" h="33">
                    <a:moveTo>
                      <a:pt x="12" y="32"/>
                    </a:moveTo>
                    <a:lnTo>
                      <a:pt x="19" y="33"/>
                    </a:lnTo>
                    <a:lnTo>
                      <a:pt x="24" y="32"/>
                    </a:lnTo>
                    <a:lnTo>
                      <a:pt x="29" y="27"/>
                    </a:lnTo>
                    <a:lnTo>
                      <a:pt x="32" y="22"/>
                    </a:lnTo>
                    <a:lnTo>
                      <a:pt x="34" y="15"/>
                    </a:lnTo>
                    <a:lnTo>
                      <a:pt x="31" y="9"/>
                    </a:lnTo>
                    <a:lnTo>
                      <a:pt x="28" y="4"/>
                    </a:lnTo>
                    <a:lnTo>
                      <a:pt x="22" y="1"/>
                    </a:lnTo>
                    <a:lnTo>
                      <a:pt x="15" y="0"/>
                    </a:lnTo>
                    <a:lnTo>
                      <a:pt x="9" y="1"/>
                    </a:lnTo>
                    <a:lnTo>
                      <a:pt x="4" y="5"/>
                    </a:lnTo>
                    <a:lnTo>
                      <a:pt x="0" y="11"/>
                    </a:lnTo>
                    <a:lnTo>
                      <a:pt x="0" y="18"/>
                    </a:lnTo>
                    <a:lnTo>
                      <a:pt x="1" y="24"/>
                    </a:lnTo>
                    <a:lnTo>
                      <a:pt x="6" y="28"/>
                    </a:lnTo>
                    <a:lnTo>
                      <a:pt x="12" y="32"/>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26" name="Freeform 129"/>
              <p:cNvSpPr/>
              <p:nvPr/>
            </p:nvSpPr>
            <p:spPr bwMode="auto">
              <a:xfrm>
                <a:off x="4782" y="4209"/>
                <a:ext cx="17" cy="17"/>
              </a:xfrm>
              <a:custGeom>
                <a:avLst/>
                <a:gdLst>
                  <a:gd name="T0" fmla="*/ 1 w 33"/>
                  <a:gd name="T1" fmla="*/ 1 h 33"/>
                  <a:gd name="T2" fmla="*/ 1 w 33"/>
                  <a:gd name="T3" fmla="*/ 1 h 33"/>
                  <a:gd name="T4" fmla="*/ 1 w 33"/>
                  <a:gd name="T5" fmla="*/ 1 h 33"/>
                  <a:gd name="T6" fmla="*/ 1 w 33"/>
                  <a:gd name="T7" fmla="*/ 1 h 33"/>
                  <a:gd name="T8" fmla="*/ 1 w 33"/>
                  <a:gd name="T9" fmla="*/ 1 h 33"/>
                  <a:gd name="T10" fmla="*/ 1 w 33"/>
                  <a:gd name="T11" fmla="*/ 1 h 33"/>
                  <a:gd name="T12" fmla="*/ 1 w 33"/>
                  <a:gd name="T13" fmla="*/ 1 h 33"/>
                  <a:gd name="T14" fmla="*/ 1 w 33"/>
                  <a:gd name="T15" fmla="*/ 1 h 33"/>
                  <a:gd name="T16" fmla="*/ 1 w 33"/>
                  <a:gd name="T17" fmla="*/ 1 h 33"/>
                  <a:gd name="T18" fmla="*/ 1 w 33"/>
                  <a:gd name="T19" fmla="*/ 0 h 33"/>
                  <a:gd name="T20" fmla="*/ 1 w 33"/>
                  <a:gd name="T21" fmla="*/ 1 h 33"/>
                  <a:gd name="T22" fmla="*/ 1 w 33"/>
                  <a:gd name="T23" fmla="*/ 1 h 33"/>
                  <a:gd name="T24" fmla="*/ 0 w 33"/>
                  <a:gd name="T25" fmla="*/ 1 h 33"/>
                  <a:gd name="T26" fmla="*/ 0 w 33"/>
                  <a:gd name="T27" fmla="*/ 1 h 33"/>
                  <a:gd name="T28" fmla="*/ 1 w 33"/>
                  <a:gd name="T29" fmla="*/ 1 h 33"/>
                  <a:gd name="T30" fmla="*/ 1 w 33"/>
                  <a:gd name="T31" fmla="*/ 1 h 33"/>
                  <a:gd name="T32" fmla="*/ 1 w 33"/>
                  <a:gd name="T33" fmla="*/ 1 h 3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3" h="33">
                    <a:moveTo>
                      <a:pt x="11" y="32"/>
                    </a:moveTo>
                    <a:lnTo>
                      <a:pt x="18" y="33"/>
                    </a:lnTo>
                    <a:lnTo>
                      <a:pt x="24" y="32"/>
                    </a:lnTo>
                    <a:lnTo>
                      <a:pt x="29" y="27"/>
                    </a:lnTo>
                    <a:lnTo>
                      <a:pt x="32" y="22"/>
                    </a:lnTo>
                    <a:lnTo>
                      <a:pt x="33" y="15"/>
                    </a:lnTo>
                    <a:lnTo>
                      <a:pt x="31" y="9"/>
                    </a:lnTo>
                    <a:lnTo>
                      <a:pt x="27" y="4"/>
                    </a:lnTo>
                    <a:lnTo>
                      <a:pt x="22" y="1"/>
                    </a:lnTo>
                    <a:lnTo>
                      <a:pt x="15" y="0"/>
                    </a:lnTo>
                    <a:lnTo>
                      <a:pt x="9" y="1"/>
                    </a:lnTo>
                    <a:lnTo>
                      <a:pt x="3" y="6"/>
                    </a:lnTo>
                    <a:lnTo>
                      <a:pt x="0" y="11"/>
                    </a:lnTo>
                    <a:lnTo>
                      <a:pt x="0" y="18"/>
                    </a:lnTo>
                    <a:lnTo>
                      <a:pt x="1" y="24"/>
                    </a:lnTo>
                    <a:lnTo>
                      <a:pt x="5" y="29"/>
                    </a:lnTo>
                    <a:lnTo>
                      <a:pt x="11" y="32"/>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27" name="Freeform 130"/>
              <p:cNvSpPr/>
              <p:nvPr/>
            </p:nvSpPr>
            <p:spPr bwMode="auto">
              <a:xfrm>
                <a:off x="4820" y="4226"/>
                <a:ext cx="17" cy="17"/>
              </a:xfrm>
              <a:custGeom>
                <a:avLst/>
                <a:gdLst>
                  <a:gd name="T0" fmla="*/ 1 w 33"/>
                  <a:gd name="T1" fmla="*/ 1 h 34"/>
                  <a:gd name="T2" fmla="*/ 1 w 33"/>
                  <a:gd name="T3" fmla="*/ 1 h 34"/>
                  <a:gd name="T4" fmla="*/ 1 w 33"/>
                  <a:gd name="T5" fmla="*/ 1 h 34"/>
                  <a:gd name="T6" fmla="*/ 1 w 33"/>
                  <a:gd name="T7" fmla="*/ 1 h 34"/>
                  <a:gd name="T8" fmla="*/ 1 w 33"/>
                  <a:gd name="T9" fmla="*/ 1 h 34"/>
                  <a:gd name="T10" fmla="*/ 1 w 33"/>
                  <a:gd name="T11" fmla="*/ 1 h 34"/>
                  <a:gd name="T12" fmla="*/ 1 w 33"/>
                  <a:gd name="T13" fmla="*/ 1 h 34"/>
                  <a:gd name="T14" fmla="*/ 1 w 33"/>
                  <a:gd name="T15" fmla="*/ 1 h 34"/>
                  <a:gd name="T16" fmla="*/ 1 w 33"/>
                  <a:gd name="T17" fmla="*/ 1 h 34"/>
                  <a:gd name="T18" fmla="*/ 1 w 33"/>
                  <a:gd name="T19" fmla="*/ 0 h 34"/>
                  <a:gd name="T20" fmla="*/ 1 w 33"/>
                  <a:gd name="T21" fmla="*/ 1 h 34"/>
                  <a:gd name="T22" fmla="*/ 1 w 33"/>
                  <a:gd name="T23" fmla="*/ 1 h 34"/>
                  <a:gd name="T24" fmla="*/ 1 w 33"/>
                  <a:gd name="T25" fmla="*/ 1 h 34"/>
                  <a:gd name="T26" fmla="*/ 0 w 33"/>
                  <a:gd name="T27" fmla="*/ 1 h 34"/>
                  <a:gd name="T28" fmla="*/ 1 w 33"/>
                  <a:gd name="T29" fmla="*/ 1 h 34"/>
                  <a:gd name="T30" fmla="*/ 1 w 33"/>
                  <a:gd name="T31" fmla="*/ 1 h 34"/>
                  <a:gd name="T32" fmla="*/ 1 w 33"/>
                  <a:gd name="T33" fmla="*/ 1 h 34"/>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3" h="34">
                    <a:moveTo>
                      <a:pt x="11" y="34"/>
                    </a:moveTo>
                    <a:lnTo>
                      <a:pt x="18" y="34"/>
                    </a:lnTo>
                    <a:lnTo>
                      <a:pt x="24" y="33"/>
                    </a:lnTo>
                    <a:lnTo>
                      <a:pt x="30" y="28"/>
                    </a:lnTo>
                    <a:lnTo>
                      <a:pt x="33" y="22"/>
                    </a:lnTo>
                    <a:lnTo>
                      <a:pt x="33" y="15"/>
                    </a:lnTo>
                    <a:lnTo>
                      <a:pt x="32" y="9"/>
                    </a:lnTo>
                    <a:lnTo>
                      <a:pt x="27" y="5"/>
                    </a:lnTo>
                    <a:lnTo>
                      <a:pt x="22" y="1"/>
                    </a:lnTo>
                    <a:lnTo>
                      <a:pt x="16" y="0"/>
                    </a:lnTo>
                    <a:lnTo>
                      <a:pt x="9" y="3"/>
                    </a:lnTo>
                    <a:lnTo>
                      <a:pt x="4" y="6"/>
                    </a:lnTo>
                    <a:lnTo>
                      <a:pt x="1" y="12"/>
                    </a:lnTo>
                    <a:lnTo>
                      <a:pt x="0" y="19"/>
                    </a:lnTo>
                    <a:lnTo>
                      <a:pt x="2" y="24"/>
                    </a:lnTo>
                    <a:lnTo>
                      <a:pt x="5" y="30"/>
                    </a:lnTo>
                    <a:lnTo>
                      <a:pt x="11" y="34"/>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28" name="Freeform 131"/>
              <p:cNvSpPr/>
              <p:nvPr/>
            </p:nvSpPr>
            <p:spPr bwMode="auto">
              <a:xfrm>
                <a:off x="4853" y="4250"/>
                <a:ext cx="16" cy="16"/>
              </a:xfrm>
              <a:custGeom>
                <a:avLst/>
                <a:gdLst>
                  <a:gd name="T0" fmla="*/ 0 w 33"/>
                  <a:gd name="T1" fmla="*/ 0 h 33"/>
                  <a:gd name="T2" fmla="*/ 0 w 33"/>
                  <a:gd name="T3" fmla="*/ 0 h 33"/>
                  <a:gd name="T4" fmla="*/ 0 w 33"/>
                  <a:gd name="T5" fmla="*/ 0 h 33"/>
                  <a:gd name="T6" fmla="*/ 0 w 33"/>
                  <a:gd name="T7" fmla="*/ 0 h 33"/>
                  <a:gd name="T8" fmla="*/ 0 w 33"/>
                  <a:gd name="T9" fmla="*/ 0 h 33"/>
                  <a:gd name="T10" fmla="*/ 0 w 33"/>
                  <a:gd name="T11" fmla="*/ 0 h 33"/>
                  <a:gd name="T12" fmla="*/ 0 w 33"/>
                  <a:gd name="T13" fmla="*/ 0 h 33"/>
                  <a:gd name="T14" fmla="*/ 0 w 33"/>
                  <a:gd name="T15" fmla="*/ 0 h 33"/>
                  <a:gd name="T16" fmla="*/ 0 w 33"/>
                  <a:gd name="T17" fmla="*/ 0 h 33"/>
                  <a:gd name="T18" fmla="*/ 0 w 33"/>
                  <a:gd name="T19" fmla="*/ 0 h 33"/>
                  <a:gd name="T20" fmla="*/ 0 w 33"/>
                  <a:gd name="T21" fmla="*/ 0 h 33"/>
                  <a:gd name="T22" fmla="*/ 0 w 33"/>
                  <a:gd name="T23" fmla="*/ 0 h 33"/>
                  <a:gd name="T24" fmla="*/ 0 w 33"/>
                  <a:gd name="T25" fmla="*/ 0 h 33"/>
                  <a:gd name="T26" fmla="*/ 0 w 33"/>
                  <a:gd name="T27" fmla="*/ 0 h 33"/>
                  <a:gd name="T28" fmla="*/ 0 w 33"/>
                  <a:gd name="T29" fmla="*/ 0 h 33"/>
                  <a:gd name="T30" fmla="*/ 0 w 33"/>
                  <a:gd name="T31" fmla="*/ 0 h 33"/>
                  <a:gd name="T32" fmla="*/ 0 w 33"/>
                  <a:gd name="T33" fmla="*/ 0 h 3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3" h="33">
                    <a:moveTo>
                      <a:pt x="12" y="32"/>
                    </a:moveTo>
                    <a:lnTo>
                      <a:pt x="18" y="33"/>
                    </a:lnTo>
                    <a:lnTo>
                      <a:pt x="25" y="32"/>
                    </a:lnTo>
                    <a:lnTo>
                      <a:pt x="29" y="27"/>
                    </a:lnTo>
                    <a:lnTo>
                      <a:pt x="33" y="21"/>
                    </a:lnTo>
                    <a:lnTo>
                      <a:pt x="33" y="15"/>
                    </a:lnTo>
                    <a:lnTo>
                      <a:pt x="31" y="9"/>
                    </a:lnTo>
                    <a:lnTo>
                      <a:pt x="27" y="4"/>
                    </a:lnTo>
                    <a:lnTo>
                      <a:pt x="21" y="1"/>
                    </a:lnTo>
                    <a:lnTo>
                      <a:pt x="15" y="0"/>
                    </a:lnTo>
                    <a:lnTo>
                      <a:pt x="8" y="1"/>
                    </a:lnTo>
                    <a:lnTo>
                      <a:pt x="4" y="5"/>
                    </a:lnTo>
                    <a:lnTo>
                      <a:pt x="0" y="11"/>
                    </a:lnTo>
                    <a:lnTo>
                      <a:pt x="0" y="18"/>
                    </a:lnTo>
                    <a:lnTo>
                      <a:pt x="2" y="24"/>
                    </a:lnTo>
                    <a:lnTo>
                      <a:pt x="6" y="28"/>
                    </a:lnTo>
                    <a:lnTo>
                      <a:pt x="12" y="32"/>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29" name="Freeform 132"/>
              <p:cNvSpPr/>
              <p:nvPr/>
            </p:nvSpPr>
            <p:spPr bwMode="auto">
              <a:xfrm>
                <a:off x="4680" y="4230"/>
                <a:ext cx="188" cy="72"/>
              </a:xfrm>
              <a:custGeom>
                <a:avLst/>
                <a:gdLst>
                  <a:gd name="T0" fmla="*/ 1 w 376"/>
                  <a:gd name="T1" fmla="*/ 1 h 144"/>
                  <a:gd name="T2" fmla="*/ 1 w 376"/>
                  <a:gd name="T3" fmla="*/ 1 h 144"/>
                  <a:gd name="T4" fmla="*/ 1 w 376"/>
                  <a:gd name="T5" fmla="*/ 1 h 144"/>
                  <a:gd name="T6" fmla="*/ 1 w 376"/>
                  <a:gd name="T7" fmla="*/ 1 h 144"/>
                  <a:gd name="T8" fmla="*/ 1 w 376"/>
                  <a:gd name="T9" fmla="*/ 1 h 144"/>
                  <a:gd name="T10" fmla="*/ 1 w 376"/>
                  <a:gd name="T11" fmla="*/ 1 h 144"/>
                  <a:gd name="T12" fmla="*/ 1 w 376"/>
                  <a:gd name="T13" fmla="*/ 1 h 144"/>
                  <a:gd name="T14" fmla="*/ 1 w 376"/>
                  <a:gd name="T15" fmla="*/ 1 h 144"/>
                  <a:gd name="T16" fmla="*/ 1 w 376"/>
                  <a:gd name="T17" fmla="*/ 1 h 144"/>
                  <a:gd name="T18" fmla="*/ 1 w 376"/>
                  <a:gd name="T19" fmla="*/ 1 h 144"/>
                  <a:gd name="T20" fmla="*/ 1 w 376"/>
                  <a:gd name="T21" fmla="*/ 1 h 144"/>
                  <a:gd name="T22" fmla="*/ 1 w 376"/>
                  <a:gd name="T23" fmla="*/ 1 h 144"/>
                  <a:gd name="T24" fmla="*/ 1 w 376"/>
                  <a:gd name="T25" fmla="*/ 1 h 144"/>
                  <a:gd name="T26" fmla="*/ 1 w 376"/>
                  <a:gd name="T27" fmla="*/ 1 h 144"/>
                  <a:gd name="T28" fmla="*/ 1 w 376"/>
                  <a:gd name="T29" fmla="*/ 1 h 144"/>
                  <a:gd name="T30" fmla="*/ 1 w 376"/>
                  <a:gd name="T31" fmla="*/ 1 h 144"/>
                  <a:gd name="T32" fmla="*/ 1 w 376"/>
                  <a:gd name="T33" fmla="*/ 1 h 144"/>
                  <a:gd name="T34" fmla="*/ 1 w 376"/>
                  <a:gd name="T35" fmla="*/ 1 h 144"/>
                  <a:gd name="T36" fmla="*/ 1 w 376"/>
                  <a:gd name="T37" fmla="*/ 1 h 144"/>
                  <a:gd name="T38" fmla="*/ 1 w 376"/>
                  <a:gd name="T39" fmla="*/ 0 h 144"/>
                  <a:gd name="T40" fmla="*/ 1 w 376"/>
                  <a:gd name="T41" fmla="*/ 1 h 144"/>
                  <a:gd name="T42" fmla="*/ 1 w 376"/>
                  <a:gd name="T43" fmla="*/ 1 h 144"/>
                  <a:gd name="T44" fmla="*/ 1 w 376"/>
                  <a:gd name="T45" fmla="*/ 1 h 144"/>
                  <a:gd name="T46" fmla="*/ 1 w 376"/>
                  <a:gd name="T47" fmla="*/ 1 h 144"/>
                  <a:gd name="T48" fmla="*/ 0 w 376"/>
                  <a:gd name="T49" fmla="*/ 1 h 144"/>
                  <a:gd name="T50" fmla="*/ 1 w 376"/>
                  <a:gd name="T51" fmla="*/ 1 h 144"/>
                  <a:gd name="T52" fmla="*/ 1 w 376"/>
                  <a:gd name="T53" fmla="*/ 1 h 144"/>
                  <a:gd name="T54" fmla="*/ 1 w 376"/>
                  <a:gd name="T55" fmla="*/ 1 h 144"/>
                  <a:gd name="T56" fmla="*/ 1 w 376"/>
                  <a:gd name="T57" fmla="*/ 1 h 144"/>
                  <a:gd name="T58" fmla="*/ 1 w 376"/>
                  <a:gd name="T59" fmla="*/ 1 h 144"/>
                  <a:gd name="T60" fmla="*/ 1 w 376"/>
                  <a:gd name="T61" fmla="*/ 1 h 144"/>
                  <a:gd name="T62" fmla="*/ 1 w 376"/>
                  <a:gd name="T63" fmla="*/ 1 h 144"/>
                  <a:gd name="T64" fmla="*/ 1 w 376"/>
                  <a:gd name="T65" fmla="*/ 1 h 144"/>
                  <a:gd name="T66" fmla="*/ 1 w 376"/>
                  <a:gd name="T67" fmla="*/ 1 h 144"/>
                  <a:gd name="T68" fmla="*/ 1 w 376"/>
                  <a:gd name="T69" fmla="*/ 1 h 144"/>
                  <a:gd name="T70" fmla="*/ 1 w 376"/>
                  <a:gd name="T71" fmla="*/ 1 h 144"/>
                  <a:gd name="T72" fmla="*/ 1 w 376"/>
                  <a:gd name="T73" fmla="*/ 1 h 144"/>
                  <a:gd name="T74" fmla="*/ 1 w 376"/>
                  <a:gd name="T75" fmla="*/ 1 h 144"/>
                  <a:gd name="T76" fmla="*/ 1 w 376"/>
                  <a:gd name="T77" fmla="*/ 1 h 144"/>
                  <a:gd name="T78" fmla="*/ 1 w 376"/>
                  <a:gd name="T79" fmla="*/ 1 h 144"/>
                  <a:gd name="T80" fmla="*/ 1 w 376"/>
                  <a:gd name="T81" fmla="*/ 1 h 144"/>
                  <a:gd name="T82" fmla="*/ 1 w 376"/>
                  <a:gd name="T83" fmla="*/ 1 h 144"/>
                  <a:gd name="T84" fmla="*/ 1 w 376"/>
                  <a:gd name="T85" fmla="*/ 1 h 144"/>
                  <a:gd name="T86" fmla="*/ 1 w 376"/>
                  <a:gd name="T87" fmla="*/ 1 h 144"/>
                  <a:gd name="T88" fmla="*/ 1 w 376"/>
                  <a:gd name="T89" fmla="*/ 1 h 144"/>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0" t="0" r="r" b="b"/>
                <a:pathLst>
                  <a:path w="376" h="144">
                    <a:moveTo>
                      <a:pt x="340" y="144"/>
                    </a:moveTo>
                    <a:lnTo>
                      <a:pt x="344" y="141"/>
                    </a:lnTo>
                    <a:lnTo>
                      <a:pt x="349" y="137"/>
                    </a:lnTo>
                    <a:lnTo>
                      <a:pt x="353" y="134"/>
                    </a:lnTo>
                    <a:lnTo>
                      <a:pt x="358" y="130"/>
                    </a:lnTo>
                    <a:lnTo>
                      <a:pt x="363" y="127"/>
                    </a:lnTo>
                    <a:lnTo>
                      <a:pt x="367" y="122"/>
                    </a:lnTo>
                    <a:lnTo>
                      <a:pt x="372" y="119"/>
                    </a:lnTo>
                    <a:lnTo>
                      <a:pt x="376" y="114"/>
                    </a:lnTo>
                    <a:lnTo>
                      <a:pt x="358" y="95"/>
                    </a:lnTo>
                    <a:lnTo>
                      <a:pt x="337" y="76"/>
                    </a:lnTo>
                    <a:lnTo>
                      <a:pt x="314" y="60"/>
                    </a:lnTo>
                    <a:lnTo>
                      <a:pt x="291" y="46"/>
                    </a:lnTo>
                    <a:lnTo>
                      <a:pt x="266" y="34"/>
                    </a:lnTo>
                    <a:lnTo>
                      <a:pt x="239" y="23"/>
                    </a:lnTo>
                    <a:lnTo>
                      <a:pt x="213" y="15"/>
                    </a:lnTo>
                    <a:lnTo>
                      <a:pt x="186" y="9"/>
                    </a:lnTo>
                    <a:lnTo>
                      <a:pt x="160" y="5"/>
                    </a:lnTo>
                    <a:lnTo>
                      <a:pt x="133" y="1"/>
                    </a:lnTo>
                    <a:lnTo>
                      <a:pt x="108" y="0"/>
                    </a:lnTo>
                    <a:lnTo>
                      <a:pt x="83" y="1"/>
                    </a:lnTo>
                    <a:lnTo>
                      <a:pt x="60" y="4"/>
                    </a:lnTo>
                    <a:lnTo>
                      <a:pt x="38" y="7"/>
                    </a:lnTo>
                    <a:lnTo>
                      <a:pt x="17" y="13"/>
                    </a:lnTo>
                    <a:lnTo>
                      <a:pt x="0" y="20"/>
                    </a:lnTo>
                    <a:lnTo>
                      <a:pt x="4" y="32"/>
                    </a:lnTo>
                    <a:lnTo>
                      <a:pt x="9" y="45"/>
                    </a:lnTo>
                    <a:lnTo>
                      <a:pt x="15" y="58"/>
                    </a:lnTo>
                    <a:lnTo>
                      <a:pt x="21" y="69"/>
                    </a:lnTo>
                    <a:lnTo>
                      <a:pt x="40" y="60"/>
                    </a:lnTo>
                    <a:lnTo>
                      <a:pt x="61" y="54"/>
                    </a:lnTo>
                    <a:lnTo>
                      <a:pt x="83" y="50"/>
                    </a:lnTo>
                    <a:lnTo>
                      <a:pt x="106" y="47"/>
                    </a:lnTo>
                    <a:lnTo>
                      <a:pt x="128" y="47"/>
                    </a:lnTo>
                    <a:lnTo>
                      <a:pt x="151" y="49"/>
                    </a:lnTo>
                    <a:lnTo>
                      <a:pt x="174" y="52"/>
                    </a:lnTo>
                    <a:lnTo>
                      <a:pt x="197" y="58"/>
                    </a:lnTo>
                    <a:lnTo>
                      <a:pt x="219" y="65"/>
                    </a:lnTo>
                    <a:lnTo>
                      <a:pt x="241" y="73"/>
                    </a:lnTo>
                    <a:lnTo>
                      <a:pt x="261" y="82"/>
                    </a:lnTo>
                    <a:lnTo>
                      <a:pt x="280" y="92"/>
                    </a:lnTo>
                    <a:lnTo>
                      <a:pt x="298" y="104"/>
                    </a:lnTo>
                    <a:lnTo>
                      <a:pt x="314" y="117"/>
                    </a:lnTo>
                    <a:lnTo>
                      <a:pt x="328" y="130"/>
                    </a:lnTo>
                    <a:lnTo>
                      <a:pt x="340" y="144"/>
                    </a:lnTo>
                    <a:close/>
                  </a:path>
                </a:pathLst>
              </a:custGeom>
              <a:solidFill>
                <a:srgbClr val="D100A3"/>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30" name="Freeform 133"/>
              <p:cNvSpPr/>
              <p:nvPr/>
            </p:nvSpPr>
            <p:spPr bwMode="auto">
              <a:xfrm>
                <a:off x="3482" y="4271"/>
                <a:ext cx="1433" cy="69"/>
              </a:xfrm>
              <a:custGeom>
                <a:avLst/>
                <a:gdLst>
                  <a:gd name="T0" fmla="*/ 0 w 2868"/>
                  <a:gd name="T1" fmla="*/ 1 h 137"/>
                  <a:gd name="T2" fmla="*/ 0 w 2868"/>
                  <a:gd name="T3" fmla="*/ 0 h 137"/>
                  <a:gd name="T4" fmla="*/ 0 w 2868"/>
                  <a:gd name="T5" fmla="*/ 0 h 137"/>
                  <a:gd name="T6" fmla="*/ 0 w 2868"/>
                  <a:gd name="T7" fmla="*/ 1 h 137"/>
                  <a:gd name="T8" fmla="*/ 0 w 2868"/>
                  <a:gd name="T9" fmla="*/ 1 h 13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868" h="137">
                    <a:moveTo>
                      <a:pt x="2868" y="134"/>
                    </a:moveTo>
                    <a:lnTo>
                      <a:pt x="2868" y="0"/>
                    </a:lnTo>
                    <a:lnTo>
                      <a:pt x="0" y="0"/>
                    </a:lnTo>
                    <a:lnTo>
                      <a:pt x="7" y="137"/>
                    </a:lnTo>
                    <a:lnTo>
                      <a:pt x="2868" y="134"/>
                    </a:lnTo>
                    <a:close/>
                  </a:path>
                </a:pathLst>
              </a:custGeom>
              <a:solidFill>
                <a:srgbClr val="00A500"/>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31" name="Freeform 134"/>
              <p:cNvSpPr/>
              <p:nvPr/>
            </p:nvSpPr>
            <p:spPr bwMode="auto">
              <a:xfrm>
                <a:off x="3452" y="4178"/>
                <a:ext cx="202" cy="140"/>
              </a:xfrm>
              <a:custGeom>
                <a:avLst/>
                <a:gdLst>
                  <a:gd name="T0" fmla="*/ 1 w 404"/>
                  <a:gd name="T1" fmla="*/ 0 h 281"/>
                  <a:gd name="T2" fmla="*/ 1 w 404"/>
                  <a:gd name="T3" fmla="*/ 0 h 281"/>
                  <a:gd name="T4" fmla="*/ 1 w 404"/>
                  <a:gd name="T5" fmla="*/ 0 h 281"/>
                  <a:gd name="T6" fmla="*/ 1 w 404"/>
                  <a:gd name="T7" fmla="*/ 0 h 281"/>
                  <a:gd name="T8" fmla="*/ 1 w 404"/>
                  <a:gd name="T9" fmla="*/ 0 h 281"/>
                  <a:gd name="T10" fmla="*/ 1 w 404"/>
                  <a:gd name="T11" fmla="*/ 0 h 281"/>
                  <a:gd name="T12" fmla="*/ 1 w 404"/>
                  <a:gd name="T13" fmla="*/ 0 h 281"/>
                  <a:gd name="T14" fmla="*/ 1 w 404"/>
                  <a:gd name="T15" fmla="*/ 0 h 281"/>
                  <a:gd name="T16" fmla="*/ 1 w 404"/>
                  <a:gd name="T17" fmla="*/ 0 h 281"/>
                  <a:gd name="T18" fmla="*/ 1 w 404"/>
                  <a:gd name="T19" fmla="*/ 0 h 281"/>
                  <a:gd name="T20" fmla="*/ 1 w 404"/>
                  <a:gd name="T21" fmla="*/ 0 h 281"/>
                  <a:gd name="T22" fmla="*/ 1 w 404"/>
                  <a:gd name="T23" fmla="*/ 0 h 281"/>
                  <a:gd name="T24" fmla="*/ 1 w 404"/>
                  <a:gd name="T25" fmla="*/ 0 h 281"/>
                  <a:gd name="T26" fmla="*/ 1 w 404"/>
                  <a:gd name="T27" fmla="*/ 0 h 281"/>
                  <a:gd name="T28" fmla="*/ 1 w 404"/>
                  <a:gd name="T29" fmla="*/ 0 h 281"/>
                  <a:gd name="T30" fmla="*/ 1 w 404"/>
                  <a:gd name="T31" fmla="*/ 0 h 281"/>
                  <a:gd name="T32" fmla="*/ 1 w 404"/>
                  <a:gd name="T33" fmla="*/ 0 h 281"/>
                  <a:gd name="T34" fmla="*/ 1 w 404"/>
                  <a:gd name="T35" fmla="*/ 0 h 281"/>
                  <a:gd name="T36" fmla="*/ 1 w 404"/>
                  <a:gd name="T37" fmla="*/ 0 h 281"/>
                  <a:gd name="T38" fmla="*/ 1 w 404"/>
                  <a:gd name="T39" fmla="*/ 0 h 281"/>
                  <a:gd name="T40" fmla="*/ 1 w 404"/>
                  <a:gd name="T41" fmla="*/ 0 h 281"/>
                  <a:gd name="T42" fmla="*/ 1 w 404"/>
                  <a:gd name="T43" fmla="*/ 0 h 281"/>
                  <a:gd name="T44" fmla="*/ 1 w 404"/>
                  <a:gd name="T45" fmla="*/ 0 h 281"/>
                  <a:gd name="T46" fmla="*/ 1 w 404"/>
                  <a:gd name="T47" fmla="*/ 0 h 281"/>
                  <a:gd name="T48" fmla="*/ 1 w 404"/>
                  <a:gd name="T49" fmla="*/ 0 h 281"/>
                  <a:gd name="T50" fmla="*/ 1 w 404"/>
                  <a:gd name="T51" fmla="*/ 0 h 281"/>
                  <a:gd name="T52" fmla="*/ 1 w 404"/>
                  <a:gd name="T53" fmla="*/ 0 h 281"/>
                  <a:gd name="T54" fmla="*/ 1 w 404"/>
                  <a:gd name="T55" fmla="*/ 0 h 281"/>
                  <a:gd name="T56" fmla="*/ 1 w 404"/>
                  <a:gd name="T57" fmla="*/ 0 h 281"/>
                  <a:gd name="T58" fmla="*/ 1 w 404"/>
                  <a:gd name="T59" fmla="*/ 0 h 281"/>
                  <a:gd name="T60" fmla="*/ 1 w 404"/>
                  <a:gd name="T61" fmla="*/ 0 h 281"/>
                  <a:gd name="T62" fmla="*/ 1 w 404"/>
                  <a:gd name="T63" fmla="*/ 0 h 281"/>
                  <a:gd name="T64" fmla="*/ 1 w 404"/>
                  <a:gd name="T65" fmla="*/ 0 h 281"/>
                  <a:gd name="T66" fmla="*/ 1 w 404"/>
                  <a:gd name="T67" fmla="*/ 0 h 281"/>
                  <a:gd name="T68" fmla="*/ 1 w 404"/>
                  <a:gd name="T69" fmla="*/ 0 h 281"/>
                  <a:gd name="T70" fmla="*/ 1 w 404"/>
                  <a:gd name="T71" fmla="*/ 0 h 281"/>
                  <a:gd name="T72" fmla="*/ 1 w 404"/>
                  <a:gd name="T73" fmla="*/ 0 h 281"/>
                  <a:gd name="T74" fmla="*/ 1 w 404"/>
                  <a:gd name="T75" fmla="*/ 0 h 281"/>
                  <a:gd name="T76" fmla="*/ 1 w 404"/>
                  <a:gd name="T77" fmla="*/ 0 h 281"/>
                  <a:gd name="T78" fmla="*/ 1 w 404"/>
                  <a:gd name="T79" fmla="*/ 0 h 281"/>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0" t="0" r="r" b="b"/>
                <a:pathLst>
                  <a:path w="404" h="281">
                    <a:moveTo>
                      <a:pt x="339" y="270"/>
                    </a:moveTo>
                    <a:lnTo>
                      <a:pt x="323" y="270"/>
                    </a:lnTo>
                    <a:lnTo>
                      <a:pt x="306" y="271"/>
                    </a:lnTo>
                    <a:lnTo>
                      <a:pt x="290" y="271"/>
                    </a:lnTo>
                    <a:lnTo>
                      <a:pt x="274" y="271"/>
                    </a:lnTo>
                    <a:lnTo>
                      <a:pt x="258" y="273"/>
                    </a:lnTo>
                    <a:lnTo>
                      <a:pt x="241" y="273"/>
                    </a:lnTo>
                    <a:lnTo>
                      <a:pt x="225" y="274"/>
                    </a:lnTo>
                    <a:lnTo>
                      <a:pt x="209" y="274"/>
                    </a:lnTo>
                    <a:lnTo>
                      <a:pt x="194" y="275"/>
                    </a:lnTo>
                    <a:lnTo>
                      <a:pt x="178" y="276"/>
                    </a:lnTo>
                    <a:lnTo>
                      <a:pt x="163" y="276"/>
                    </a:lnTo>
                    <a:lnTo>
                      <a:pt x="148" y="277"/>
                    </a:lnTo>
                    <a:lnTo>
                      <a:pt x="133" y="278"/>
                    </a:lnTo>
                    <a:lnTo>
                      <a:pt x="118" y="279"/>
                    </a:lnTo>
                    <a:lnTo>
                      <a:pt x="103" y="279"/>
                    </a:lnTo>
                    <a:lnTo>
                      <a:pt x="89" y="281"/>
                    </a:lnTo>
                    <a:lnTo>
                      <a:pt x="86" y="258"/>
                    </a:lnTo>
                    <a:lnTo>
                      <a:pt x="80" y="233"/>
                    </a:lnTo>
                    <a:lnTo>
                      <a:pt x="72" y="209"/>
                    </a:lnTo>
                    <a:lnTo>
                      <a:pt x="62" y="185"/>
                    </a:lnTo>
                    <a:lnTo>
                      <a:pt x="49" y="163"/>
                    </a:lnTo>
                    <a:lnTo>
                      <a:pt x="34" y="142"/>
                    </a:lnTo>
                    <a:lnTo>
                      <a:pt x="18" y="125"/>
                    </a:lnTo>
                    <a:lnTo>
                      <a:pt x="0" y="112"/>
                    </a:lnTo>
                    <a:lnTo>
                      <a:pt x="20" y="118"/>
                    </a:lnTo>
                    <a:lnTo>
                      <a:pt x="40" y="127"/>
                    </a:lnTo>
                    <a:lnTo>
                      <a:pt x="57" y="139"/>
                    </a:lnTo>
                    <a:lnTo>
                      <a:pt x="73" y="155"/>
                    </a:lnTo>
                    <a:lnTo>
                      <a:pt x="89" y="173"/>
                    </a:lnTo>
                    <a:lnTo>
                      <a:pt x="103" y="196"/>
                    </a:lnTo>
                    <a:lnTo>
                      <a:pt x="118" y="223"/>
                    </a:lnTo>
                    <a:lnTo>
                      <a:pt x="133" y="254"/>
                    </a:lnTo>
                    <a:lnTo>
                      <a:pt x="140" y="223"/>
                    </a:lnTo>
                    <a:lnTo>
                      <a:pt x="142" y="188"/>
                    </a:lnTo>
                    <a:lnTo>
                      <a:pt x="142" y="153"/>
                    </a:lnTo>
                    <a:lnTo>
                      <a:pt x="139" y="116"/>
                    </a:lnTo>
                    <a:lnTo>
                      <a:pt x="133" y="81"/>
                    </a:lnTo>
                    <a:lnTo>
                      <a:pt x="125" y="50"/>
                    </a:lnTo>
                    <a:lnTo>
                      <a:pt x="115" y="23"/>
                    </a:lnTo>
                    <a:lnTo>
                      <a:pt x="102" y="5"/>
                    </a:lnTo>
                    <a:lnTo>
                      <a:pt x="121" y="18"/>
                    </a:lnTo>
                    <a:lnTo>
                      <a:pt x="140" y="34"/>
                    </a:lnTo>
                    <a:lnTo>
                      <a:pt x="157" y="53"/>
                    </a:lnTo>
                    <a:lnTo>
                      <a:pt x="174" y="78"/>
                    </a:lnTo>
                    <a:lnTo>
                      <a:pt x="188" y="106"/>
                    </a:lnTo>
                    <a:lnTo>
                      <a:pt x="201" y="141"/>
                    </a:lnTo>
                    <a:lnTo>
                      <a:pt x="212" y="183"/>
                    </a:lnTo>
                    <a:lnTo>
                      <a:pt x="218" y="231"/>
                    </a:lnTo>
                    <a:lnTo>
                      <a:pt x="229" y="208"/>
                    </a:lnTo>
                    <a:lnTo>
                      <a:pt x="237" y="183"/>
                    </a:lnTo>
                    <a:lnTo>
                      <a:pt x="243" y="154"/>
                    </a:lnTo>
                    <a:lnTo>
                      <a:pt x="245" y="124"/>
                    </a:lnTo>
                    <a:lnTo>
                      <a:pt x="245" y="93"/>
                    </a:lnTo>
                    <a:lnTo>
                      <a:pt x="241" y="62"/>
                    </a:lnTo>
                    <a:lnTo>
                      <a:pt x="235" y="30"/>
                    </a:lnTo>
                    <a:lnTo>
                      <a:pt x="223" y="0"/>
                    </a:lnTo>
                    <a:lnTo>
                      <a:pt x="240" y="30"/>
                    </a:lnTo>
                    <a:lnTo>
                      <a:pt x="255" y="57"/>
                    </a:lnTo>
                    <a:lnTo>
                      <a:pt x="268" y="82"/>
                    </a:lnTo>
                    <a:lnTo>
                      <a:pt x="279" y="106"/>
                    </a:lnTo>
                    <a:lnTo>
                      <a:pt x="288" y="128"/>
                    </a:lnTo>
                    <a:lnTo>
                      <a:pt x="294" y="151"/>
                    </a:lnTo>
                    <a:lnTo>
                      <a:pt x="298" y="173"/>
                    </a:lnTo>
                    <a:lnTo>
                      <a:pt x="299" y="195"/>
                    </a:lnTo>
                    <a:lnTo>
                      <a:pt x="312" y="173"/>
                    </a:lnTo>
                    <a:lnTo>
                      <a:pt x="326" y="148"/>
                    </a:lnTo>
                    <a:lnTo>
                      <a:pt x="340" y="121"/>
                    </a:lnTo>
                    <a:lnTo>
                      <a:pt x="354" y="94"/>
                    </a:lnTo>
                    <a:lnTo>
                      <a:pt x="366" y="67"/>
                    </a:lnTo>
                    <a:lnTo>
                      <a:pt x="375" y="42"/>
                    </a:lnTo>
                    <a:lnTo>
                      <a:pt x="382" y="20"/>
                    </a:lnTo>
                    <a:lnTo>
                      <a:pt x="384" y="3"/>
                    </a:lnTo>
                    <a:lnTo>
                      <a:pt x="392" y="27"/>
                    </a:lnTo>
                    <a:lnTo>
                      <a:pt x="398" y="53"/>
                    </a:lnTo>
                    <a:lnTo>
                      <a:pt x="403" y="81"/>
                    </a:lnTo>
                    <a:lnTo>
                      <a:pt x="404" y="112"/>
                    </a:lnTo>
                    <a:lnTo>
                      <a:pt x="398" y="146"/>
                    </a:lnTo>
                    <a:lnTo>
                      <a:pt x="388" y="184"/>
                    </a:lnTo>
                    <a:lnTo>
                      <a:pt x="368" y="225"/>
                    </a:lnTo>
                    <a:lnTo>
                      <a:pt x="339" y="270"/>
                    </a:lnTo>
                    <a:close/>
                  </a:path>
                </a:pathLst>
              </a:custGeom>
              <a:solidFill>
                <a:srgbClr val="00A500"/>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32" name="Freeform 135"/>
              <p:cNvSpPr/>
              <p:nvPr/>
            </p:nvSpPr>
            <p:spPr bwMode="auto">
              <a:xfrm>
                <a:off x="4880" y="4200"/>
                <a:ext cx="51" cy="71"/>
              </a:xfrm>
              <a:custGeom>
                <a:avLst/>
                <a:gdLst>
                  <a:gd name="T0" fmla="*/ 1 w 102"/>
                  <a:gd name="T1" fmla="*/ 1 h 142"/>
                  <a:gd name="T2" fmla="*/ 0 w 102"/>
                  <a:gd name="T3" fmla="*/ 1 h 142"/>
                  <a:gd name="T4" fmla="*/ 1 w 102"/>
                  <a:gd name="T5" fmla="*/ 1 h 142"/>
                  <a:gd name="T6" fmla="*/ 1 w 102"/>
                  <a:gd name="T7" fmla="*/ 1 h 142"/>
                  <a:gd name="T8" fmla="*/ 1 w 102"/>
                  <a:gd name="T9" fmla="*/ 1 h 142"/>
                  <a:gd name="T10" fmla="*/ 1 w 102"/>
                  <a:gd name="T11" fmla="*/ 1 h 142"/>
                  <a:gd name="T12" fmla="*/ 1 w 102"/>
                  <a:gd name="T13" fmla="*/ 1 h 142"/>
                  <a:gd name="T14" fmla="*/ 1 w 102"/>
                  <a:gd name="T15" fmla="*/ 1 h 142"/>
                  <a:gd name="T16" fmla="*/ 1 w 102"/>
                  <a:gd name="T17" fmla="*/ 1 h 142"/>
                  <a:gd name="T18" fmla="*/ 1 w 102"/>
                  <a:gd name="T19" fmla="*/ 0 h 142"/>
                  <a:gd name="T20" fmla="*/ 1 w 102"/>
                  <a:gd name="T21" fmla="*/ 1 h 142"/>
                  <a:gd name="T22" fmla="*/ 1 w 102"/>
                  <a:gd name="T23" fmla="*/ 1 h 142"/>
                  <a:gd name="T24" fmla="*/ 1 w 102"/>
                  <a:gd name="T25" fmla="*/ 1 h 142"/>
                  <a:gd name="T26" fmla="*/ 1 w 102"/>
                  <a:gd name="T27" fmla="*/ 1 h 142"/>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102" h="142">
                    <a:moveTo>
                      <a:pt x="71" y="142"/>
                    </a:moveTo>
                    <a:lnTo>
                      <a:pt x="0" y="142"/>
                    </a:lnTo>
                    <a:lnTo>
                      <a:pt x="6" y="123"/>
                    </a:lnTo>
                    <a:lnTo>
                      <a:pt x="16" y="102"/>
                    </a:lnTo>
                    <a:lnTo>
                      <a:pt x="27" y="82"/>
                    </a:lnTo>
                    <a:lnTo>
                      <a:pt x="41" y="61"/>
                    </a:lnTo>
                    <a:lnTo>
                      <a:pt x="56" y="43"/>
                    </a:lnTo>
                    <a:lnTo>
                      <a:pt x="71" y="26"/>
                    </a:lnTo>
                    <a:lnTo>
                      <a:pt x="87" y="12"/>
                    </a:lnTo>
                    <a:lnTo>
                      <a:pt x="102" y="0"/>
                    </a:lnTo>
                    <a:lnTo>
                      <a:pt x="84" y="41"/>
                    </a:lnTo>
                    <a:lnTo>
                      <a:pt x="74" y="78"/>
                    </a:lnTo>
                    <a:lnTo>
                      <a:pt x="71" y="112"/>
                    </a:lnTo>
                    <a:lnTo>
                      <a:pt x="71" y="142"/>
                    </a:lnTo>
                    <a:close/>
                  </a:path>
                </a:pathLst>
              </a:custGeom>
              <a:solidFill>
                <a:srgbClr val="00A500"/>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33" name="Freeform 136"/>
              <p:cNvSpPr/>
              <p:nvPr/>
            </p:nvSpPr>
            <p:spPr bwMode="auto">
              <a:xfrm>
                <a:off x="3666" y="4127"/>
                <a:ext cx="558" cy="206"/>
              </a:xfrm>
              <a:custGeom>
                <a:avLst/>
                <a:gdLst>
                  <a:gd name="T0" fmla="*/ 0 w 1117"/>
                  <a:gd name="T1" fmla="*/ 1 h 412"/>
                  <a:gd name="T2" fmla="*/ 0 w 1117"/>
                  <a:gd name="T3" fmla="*/ 1 h 412"/>
                  <a:gd name="T4" fmla="*/ 0 w 1117"/>
                  <a:gd name="T5" fmla="*/ 1 h 412"/>
                  <a:gd name="T6" fmla="*/ 0 w 1117"/>
                  <a:gd name="T7" fmla="*/ 1 h 412"/>
                  <a:gd name="T8" fmla="*/ 0 w 1117"/>
                  <a:gd name="T9" fmla="*/ 1 h 412"/>
                  <a:gd name="T10" fmla="*/ 0 w 1117"/>
                  <a:gd name="T11" fmla="*/ 1 h 412"/>
                  <a:gd name="T12" fmla="*/ 0 w 1117"/>
                  <a:gd name="T13" fmla="*/ 1 h 412"/>
                  <a:gd name="T14" fmla="*/ 0 w 1117"/>
                  <a:gd name="T15" fmla="*/ 1 h 412"/>
                  <a:gd name="T16" fmla="*/ 0 w 1117"/>
                  <a:gd name="T17" fmla="*/ 1 h 412"/>
                  <a:gd name="T18" fmla="*/ 0 w 1117"/>
                  <a:gd name="T19" fmla="*/ 1 h 412"/>
                  <a:gd name="T20" fmla="*/ 0 w 1117"/>
                  <a:gd name="T21" fmla="*/ 1 h 412"/>
                  <a:gd name="T22" fmla="*/ 0 w 1117"/>
                  <a:gd name="T23" fmla="*/ 1 h 412"/>
                  <a:gd name="T24" fmla="*/ 0 w 1117"/>
                  <a:gd name="T25" fmla="*/ 1 h 412"/>
                  <a:gd name="T26" fmla="*/ 0 w 1117"/>
                  <a:gd name="T27" fmla="*/ 1 h 412"/>
                  <a:gd name="T28" fmla="*/ 0 w 1117"/>
                  <a:gd name="T29" fmla="*/ 1 h 412"/>
                  <a:gd name="T30" fmla="*/ 0 w 1117"/>
                  <a:gd name="T31" fmla="*/ 1 h 412"/>
                  <a:gd name="T32" fmla="*/ 0 w 1117"/>
                  <a:gd name="T33" fmla="*/ 1 h 412"/>
                  <a:gd name="T34" fmla="*/ 0 w 1117"/>
                  <a:gd name="T35" fmla="*/ 1 h 412"/>
                  <a:gd name="T36" fmla="*/ 0 w 1117"/>
                  <a:gd name="T37" fmla="*/ 1 h 412"/>
                  <a:gd name="T38" fmla="*/ 0 w 1117"/>
                  <a:gd name="T39" fmla="*/ 1 h 412"/>
                  <a:gd name="T40" fmla="*/ 0 w 1117"/>
                  <a:gd name="T41" fmla="*/ 1 h 412"/>
                  <a:gd name="T42" fmla="*/ 0 w 1117"/>
                  <a:gd name="T43" fmla="*/ 1 h 412"/>
                  <a:gd name="T44" fmla="*/ 0 w 1117"/>
                  <a:gd name="T45" fmla="*/ 1 h 412"/>
                  <a:gd name="T46" fmla="*/ 0 w 1117"/>
                  <a:gd name="T47" fmla="*/ 1 h 412"/>
                  <a:gd name="T48" fmla="*/ 0 w 1117"/>
                  <a:gd name="T49" fmla="*/ 1 h 412"/>
                  <a:gd name="T50" fmla="*/ 0 w 1117"/>
                  <a:gd name="T51" fmla="*/ 1 h 412"/>
                  <a:gd name="T52" fmla="*/ 0 w 1117"/>
                  <a:gd name="T53" fmla="*/ 1 h 412"/>
                  <a:gd name="T54" fmla="*/ 0 w 1117"/>
                  <a:gd name="T55" fmla="*/ 1 h 412"/>
                  <a:gd name="T56" fmla="*/ 0 w 1117"/>
                  <a:gd name="T57" fmla="*/ 1 h 412"/>
                  <a:gd name="T58" fmla="*/ 0 w 1117"/>
                  <a:gd name="T59" fmla="*/ 1 h 412"/>
                  <a:gd name="T60" fmla="*/ 0 w 1117"/>
                  <a:gd name="T61" fmla="*/ 1 h 412"/>
                  <a:gd name="T62" fmla="*/ 0 w 1117"/>
                  <a:gd name="T63" fmla="*/ 1 h 412"/>
                  <a:gd name="T64" fmla="*/ 0 w 1117"/>
                  <a:gd name="T65" fmla="*/ 0 h 412"/>
                  <a:gd name="T66" fmla="*/ 0 w 1117"/>
                  <a:gd name="T67" fmla="*/ 1 h 412"/>
                  <a:gd name="T68" fmla="*/ 0 w 1117"/>
                  <a:gd name="T69" fmla="*/ 1 h 412"/>
                  <a:gd name="T70" fmla="*/ 0 w 1117"/>
                  <a:gd name="T71" fmla="*/ 1 h 412"/>
                  <a:gd name="T72" fmla="*/ 0 w 1117"/>
                  <a:gd name="T73" fmla="*/ 1 h 412"/>
                  <a:gd name="T74" fmla="*/ 0 w 1117"/>
                  <a:gd name="T75" fmla="*/ 1 h 412"/>
                  <a:gd name="T76" fmla="*/ 0 w 1117"/>
                  <a:gd name="T77" fmla="*/ 1 h 412"/>
                  <a:gd name="T78" fmla="*/ 0 w 1117"/>
                  <a:gd name="T79" fmla="*/ 1 h 412"/>
                  <a:gd name="T80" fmla="*/ 0 w 1117"/>
                  <a:gd name="T81" fmla="*/ 1 h 412"/>
                  <a:gd name="T82" fmla="*/ 0 w 1117"/>
                  <a:gd name="T83" fmla="*/ 1 h 412"/>
                  <a:gd name="T84" fmla="*/ 0 w 1117"/>
                  <a:gd name="T85" fmla="*/ 1 h 412"/>
                  <a:gd name="T86" fmla="*/ 0 w 1117"/>
                  <a:gd name="T87" fmla="*/ 1 h 412"/>
                  <a:gd name="T88" fmla="*/ 0 w 1117"/>
                  <a:gd name="T89" fmla="*/ 1 h 412"/>
                  <a:gd name="T90" fmla="*/ 0 w 1117"/>
                  <a:gd name="T91" fmla="*/ 1 h 412"/>
                  <a:gd name="T92" fmla="*/ 0 w 1117"/>
                  <a:gd name="T93" fmla="*/ 1 h 412"/>
                  <a:gd name="T94" fmla="*/ 0 w 1117"/>
                  <a:gd name="T95" fmla="*/ 1 h 412"/>
                  <a:gd name="T96" fmla="*/ 0 w 1117"/>
                  <a:gd name="T97" fmla="*/ 1 h 412"/>
                  <a:gd name="T98" fmla="*/ 0 w 1117"/>
                  <a:gd name="T99" fmla="*/ 1 h 412"/>
                  <a:gd name="T100" fmla="*/ 0 w 1117"/>
                  <a:gd name="T101" fmla="*/ 1 h 412"/>
                  <a:gd name="T102" fmla="*/ 0 w 1117"/>
                  <a:gd name="T103" fmla="*/ 1 h 412"/>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0" t="0" r="r" b="b"/>
                <a:pathLst>
                  <a:path w="1117" h="412">
                    <a:moveTo>
                      <a:pt x="1093" y="212"/>
                    </a:moveTo>
                    <a:lnTo>
                      <a:pt x="1073" y="229"/>
                    </a:lnTo>
                    <a:lnTo>
                      <a:pt x="1052" y="248"/>
                    </a:lnTo>
                    <a:lnTo>
                      <a:pt x="1032" y="265"/>
                    </a:lnTo>
                    <a:lnTo>
                      <a:pt x="1011" y="284"/>
                    </a:lnTo>
                    <a:lnTo>
                      <a:pt x="990" y="301"/>
                    </a:lnTo>
                    <a:lnTo>
                      <a:pt x="971" y="317"/>
                    </a:lnTo>
                    <a:lnTo>
                      <a:pt x="951" y="334"/>
                    </a:lnTo>
                    <a:lnTo>
                      <a:pt x="934" y="349"/>
                    </a:lnTo>
                    <a:lnTo>
                      <a:pt x="917" y="363"/>
                    </a:lnTo>
                    <a:lnTo>
                      <a:pt x="900" y="376"/>
                    </a:lnTo>
                    <a:lnTo>
                      <a:pt x="888" y="387"/>
                    </a:lnTo>
                    <a:lnTo>
                      <a:pt x="876" y="397"/>
                    </a:lnTo>
                    <a:lnTo>
                      <a:pt x="867" y="403"/>
                    </a:lnTo>
                    <a:lnTo>
                      <a:pt x="860" y="409"/>
                    </a:lnTo>
                    <a:lnTo>
                      <a:pt x="857" y="412"/>
                    </a:lnTo>
                    <a:lnTo>
                      <a:pt x="826" y="410"/>
                    </a:lnTo>
                    <a:lnTo>
                      <a:pt x="791" y="409"/>
                    </a:lnTo>
                    <a:lnTo>
                      <a:pt x="753" y="408"/>
                    </a:lnTo>
                    <a:lnTo>
                      <a:pt x="714" y="406"/>
                    </a:lnTo>
                    <a:lnTo>
                      <a:pt x="672" y="403"/>
                    </a:lnTo>
                    <a:lnTo>
                      <a:pt x="630" y="401"/>
                    </a:lnTo>
                    <a:lnTo>
                      <a:pt x="587" y="399"/>
                    </a:lnTo>
                    <a:lnTo>
                      <a:pt x="542" y="395"/>
                    </a:lnTo>
                    <a:lnTo>
                      <a:pt x="499" y="393"/>
                    </a:lnTo>
                    <a:lnTo>
                      <a:pt x="455" y="391"/>
                    </a:lnTo>
                    <a:lnTo>
                      <a:pt x="412" y="387"/>
                    </a:lnTo>
                    <a:lnTo>
                      <a:pt x="371" y="385"/>
                    </a:lnTo>
                    <a:lnTo>
                      <a:pt x="330" y="383"/>
                    </a:lnTo>
                    <a:lnTo>
                      <a:pt x="292" y="380"/>
                    </a:lnTo>
                    <a:lnTo>
                      <a:pt x="257" y="378"/>
                    </a:lnTo>
                    <a:lnTo>
                      <a:pt x="224" y="377"/>
                    </a:lnTo>
                    <a:lnTo>
                      <a:pt x="209" y="376"/>
                    </a:lnTo>
                    <a:lnTo>
                      <a:pt x="193" y="376"/>
                    </a:lnTo>
                    <a:lnTo>
                      <a:pt x="178" y="375"/>
                    </a:lnTo>
                    <a:lnTo>
                      <a:pt x="162" y="375"/>
                    </a:lnTo>
                    <a:lnTo>
                      <a:pt x="147" y="374"/>
                    </a:lnTo>
                    <a:lnTo>
                      <a:pt x="131" y="374"/>
                    </a:lnTo>
                    <a:lnTo>
                      <a:pt x="116" y="372"/>
                    </a:lnTo>
                    <a:lnTo>
                      <a:pt x="101" y="372"/>
                    </a:lnTo>
                    <a:lnTo>
                      <a:pt x="80" y="334"/>
                    </a:lnTo>
                    <a:lnTo>
                      <a:pt x="63" y="289"/>
                    </a:lnTo>
                    <a:lnTo>
                      <a:pt x="48" y="241"/>
                    </a:lnTo>
                    <a:lnTo>
                      <a:pt x="36" y="190"/>
                    </a:lnTo>
                    <a:lnTo>
                      <a:pt x="24" y="142"/>
                    </a:lnTo>
                    <a:lnTo>
                      <a:pt x="15" y="97"/>
                    </a:lnTo>
                    <a:lnTo>
                      <a:pt x="7" y="58"/>
                    </a:lnTo>
                    <a:lnTo>
                      <a:pt x="0" y="28"/>
                    </a:lnTo>
                    <a:lnTo>
                      <a:pt x="11" y="62"/>
                    </a:lnTo>
                    <a:lnTo>
                      <a:pt x="25" y="100"/>
                    </a:lnTo>
                    <a:lnTo>
                      <a:pt x="41" y="141"/>
                    </a:lnTo>
                    <a:lnTo>
                      <a:pt x="59" y="181"/>
                    </a:lnTo>
                    <a:lnTo>
                      <a:pt x="77" y="220"/>
                    </a:lnTo>
                    <a:lnTo>
                      <a:pt x="94" y="256"/>
                    </a:lnTo>
                    <a:lnTo>
                      <a:pt x="110" y="287"/>
                    </a:lnTo>
                    <a:lnTo>
                      <a:pt x="124" y="311"/>
                    </a:lnTo>
                    <a:lnTo>
                      <a:pt x="131" y="284"/>
                    </a:lnTo>
                    <a:lnTo>
                      <a:pt x="138" y="257"/>
                    </a:lnTo>
                    <a:lnTo>
                      <a:pt x="146" y="234"/>
                    </a:lnTo>
                    <a:lnTo>
                      <a:pt x="156" y="211"/>
                    </a:lnTo>
                    <a:lnTo>
                      <a:pt x="169" y="191"/>
                    </a:lnTo>
                    <a:lnTo>
                      <a:pt x="184" y="172"/>
                    </a:lnTo>
                    <a:lnTo>
                      <a:pt x="204" y="153"/>
                    </a:lnTo>
                    <a:lnTo>
                      <a:pt x="227" y="136"/>
                    </a:lnTo>
                    <a:lnTo>
                      <a:pt x="214" y="158"/>
                    </a:lnTo>
                    <a:lnTo>
                      <a:pt x="201" y="184"/>
                    </a:lnTo>
                    <a:lnTo>
                      <a:pt x="191" y="216"/>
                    </a:lnTo>
                    <a:lnTo>
                      <a:pt x="184" y="248"/>
                    </a:lnTo>
                    <a:lnTo>
                      <a:pt x="182" y="281"/>
                    </a:lnTo>
                    <a:lnTo>
                      <a:pt x="188" y="314"/>
                    </a:lnTo>
                    <a:lnTo>
                      <a:pt x="200" y="344"/>
                    </a:lnTo>
                    <a:lnTo>
                      <a:pt x="224" y="370"/>
                    </a:lnTo>
                    <a:lnTo>
                      <a:pt x="250" y="344"/>
                    </a:lnTo>
                    <a:lnTo>
                      <a:pt x="270" y="305"/>
                    </a:lnTo>
                    <a:lnTo>
                      <a:pt x="284" y="261"/>
                    </a:lnTo>
                    <a:lnTo>
                      <a:pt x="291" y="211"/>
                    </a:lnTo>
                    <a:lnTo>
                      <a:pt x="290" y="158"/>
                    </a:lnTo>
                    <a:lnTo>
                      <a:pt x="282" y="105"/>
                    </a:lnTo>
                    <a:lnTo>
                      <a:pt x="264" y="54"/>
                    </a:lnTo>
                    <a:lnTo>
                      <a:pt x="237" y="8"/>
                    </a:lnTo>
                    <a:lnTo>
                      <a:pt x="261" y="35"/>
                    </a:lnTo>
                    <a:lnTo>
                      <a:pt x="282" y="63"/>
                    </a:lnTo>
                    <a:lnTo>
                      <a:pt x="299" y="96"/>
                    </a:lnTo>
                    <a:lnTo>
                      <a:pt x="314" y="130"/>
                    </a:lnTo>
                    <a:lnTo>
                      <a:pt x="326" y="168"/>
                    </a:lnTo>
                    <a:lnTo>
                      <a:pt x="334" y="211"/>
                    </a:lnTo>
                    <a:lnTo>
                      <a:pt x="340" y="258"/>
                    </a:lnTo>
                    <a:lnTo>
                      <a:pt x="341" y="309"/>
                    </a:lnTo>
                    <a:lnTo>
                      <a:pt x="355" y="288"/>
                    </a:lnTo>
                    <a:lnTo>
                      <a:pt x="371" y="266"/>
                    </a:lnTo>
                    <a:lnTo>
                      <a:pt x="389" y="244"/>
                    </a:lnTo>
                    <a:lnTo>
                      <a:pt x="409" y="222"/>
                    </a:lnTo>
                    <a:lnTo>
                      <a:pt x="429" y="203"/>
                    </a:lnTo>
                    <a:lnTo>
                      <a:pt x="450" y="184"/>
                    </a:lnTo>
                    <a:lnTo>
                      <a:pt x="471" y="171"/>
                    </a:lnTo>
                    <a:lnTo>
                      <a:pt x="492" y="160"/>
                    </a:lnTo>
                    <a:lnTo>
                      <a:pt x="482" y="180"/>
                    </a:lnTo>
                    <a:lnTo>
                      <a:pt x="469" y="203"/>
                    </a:lnTo>
                    <a:lnTo>
                      <a:pt x="451" y="227"/>
                    </a:lnTo>
                    <a:lnTo>
                      <a:pt x="433" y="251"/>
                    </a:lnTo>
                    <a:lnTo>
                      <a:pt x="416" y="275"/>
                    </a:lnTo>
                    <a:lnTo>
                      <a:pt x="399" y="297"/>
                    </a:lnTo>
                    <a:lnTo>
                      <a:pt x="387" y="318"/>
                    </a:lnTo>
                    <a:lnTo>
                      <a:pt x="381" y="334"/>
                    </a:lnTo>
                    <a:lnTo>
                      <a:pt x="388" y="339"/>
                    </a:lnTo>
                    <a:lnTo>
                      <a:pt x="397" y="344"/>
                    </a:lnTo>
                    <a:lnTo>
                      <a:pt x="408" y="348"/>
                    </a:lnTo>
                    <a:lnTo>
                      <a:pt x="418" y="353"/>
                    </a:lnTo>
                    <a:lnTo>
                      <a:pt x="431" y="356"/>
                    </a:lnTo>
                    <a:lnTo>
                      <a:pt x="443" y="360"/>
                    </a:lnTo>
                    <a:lnTo>
                      <a:pt x="457" y="361"/>
                    </a:lnTo>
                    <a:lnTo>
                      <a:pt x="471" y="360"/>
                    </a:lnTo>
                    <a:lnTo>
                      <a:pt x="470" y="326"/>
                    </a:lnTo>
                    <a:lnTo>
                      <a:pt x="464" y="285"/>
                    </a:lnTo>
                    <a:lnTo>
                      <a:pt x="454" y="240"/>
                    </a:lnTo>
                    <a:lnTo>
                      <a:pt x="440" y="192"/>
                    </a:lnTo>
                    <a:lnTo>
                      <a:pt x="423" y="146"/>
                    </a:lnTo>
                    <a:lnTo>
                      <a:pt x="401" y="103"/>
                    </a:lnTo>
                    <a:lnTo>
                      <a:pt x="374" y="66"/>
                    </a:lnTo>
                    <a:lnTo>
                      <a:pt x="345" y="36"/>
                    </a:lnTo>
                    <a:lnTo>
                      <a:pt x="374" y="58"/>
                    </a:lnTo>
                    <a:lnTo>
                      <a:pt x="399" y="79"/>
                    </a:lnTo>
                    <a:lnTo>
                      <a:pt x="423" y="103"/>
                    </a:lnTo>
                    <a:lnTo>
                      <a:pt x="443" y="127"/>
                    </a:lnTo>
                    <a:lnTo>
                      <a:pt x="462" y="153"/>
                    </a:lnTo>
                    <a:lnTo>
                      <a:pt x="479" y="183"/>
                    </a:lnTo>
                    <a:lnTo>
                      <a:pt x="494" y="217"/>
                    </a:lnTo>
                    <a:lnTo>
                      <a:pt x="509" y="256"/>
                    </a:lnTo>
                    <a:lnTo>
                      <a:pt x="510" y="222"/>
                    </a:lnTo>
                    <a:lnTo>
                      <a:pt x="510" y="188"/>
                    </a:lnTo>
                    <a:lnTo>
                      <a:pt x="509" y="154"/>
                    </a:lnTo>
                    <a:lnTo>
                      <a:pt x="507" y="121"/>
                    </a:lnTo>
                    <a:lnTo>
                      <a:pt x="501" y="89"/>
                    </a:lnTo>
                    <a:lnTo>
                      <a:pt x="494" y="60"/>
                    </a:lnTo>
                    <a:lnTo>
                      <a:pt x="485" y="33"/>
                    </a:lnTo>
                    <a:lnTo>
                      <a:pt x="473" y="10"/>
                    </a:lnTo>
                    <a:lnTo>
                      <a:pt x="489" y="39"/>
                    </a:lnTo>
                    <a:lnTo>
                      <a:pt x="505" y="71"/>
                    </a:lnTo>
                    <a:lnTo>
                      <a:pt x="519" y="106"/>
                    </a:lnTo>
                    <a:lnTo>
                      <a:pt x="531" y="145"/>
                    </a:lnTo>
                    <a:lnTo>
                      <a:pt x="539" y="189"/>
                    </a:lnTo>
                    <a:lnTo>
                      <a:pt x="541" y="236"/>
                    </a:lnTo>
                    <a:lnTo>
                      <a:pt x="538" y="290"/>
                    </a:lnTo>
                    <a:lnTo>
                      <a:pt x="526" y="349"/>
                    </a:lnTo>
                    <a:lnTo>
                      <a:pt x="553" y="322"/>
                    </a:lnTo>
                    <a:lnTo>
                      <a:pt x="576" y="288"/>
                    </a:lnTo>
                    <a:lnTo>
                      <a:pt x="594" y="251"/>
                    </a:lnTo>
                    <a:lnTo>
                      <a:pt x="606" y="211"/>
                    </a:lnTo>
                    <a:lnTo>
                      <a:pt x="608" y="168"/>
                    </a:lnTo>
                    <a:lnTo>
                      <a:pt x="602" y="126"/>
                    </a:lnTo>
                    <a:lnTo>
                      <a:pt x="584" y="84"/>
                    </a:lnTo>
                    <a:lnTo>
                      <a:pt x="551" y="44"/>
                    </a:lnTo>
                    <a:lnTo>
                      <a:pt x="566" y="52"/>
                    </a:lnTo>
                    <a:lnTo>
                      <a:pt x="581" y="60"/>
                    </a:lnTo>
                    <a:lnTo>
                      <a:pt x="596" y="69"/>
                    </a:lnTo>
                    <a:lnTo>
                      <a:pt x="610" y="82"/>
                    </a:lnTo>
                    <a:lnTo>
                      <a:pt x="622" y="96"/>
                    </a:lnTo>
                    <a:lnTo>
                      <a:pt x="632" y="113"/>
                    </a:lnTo>
                    <a:lnTo>
                      <a:pt x="641" y="134"/>
                    </a:lnTo>
                    <a:lnTo>
                      <a:pt x="647" y="158"/>
                    </a:lnTo>
                    <a:lnTo>
                      <a:pt x="651" y="120"/>
                    </a:lnTo>
                    <a:lnTo>
                      <a:pt x="651" y="75"/>
                    </a:lnTo>
                    <a:lnTo>
                      <a:pt x="648" y="32"/>
                    </a:lnTo>
                    <a:lnTo>
                      <a:pt x="645" y="0"/>
                    </a:lnTo>
                    <a:lnTo>
                      <a:pt x="655" y="38"/>
                    </a:lnTo>
                    <a:lnTo>
                      <a:pt x="661" y="82"/>
                    </a:lnTo>
                    <a:lnTo>
                      <a:pt x="662" y="129"/>
                    </a:lnTo>
                    <a:lnTo>
                      <a:pt x="660" y="179"/>
                    </a:lnTo>
                    <a:lnTo>
                      <a:pt x="652" y="228"/>
                    </a:lnTo>
                    <a:lnTo>
                      <a:pt x="641" y="277"/>
                    </a:lnTo>
                    <a:lnTo>
                      <a:pt x="626" y="320"/>
                    </a:lnTo>
                    <a:lnTo>
                      <a:pt x="609" y="360"/>
                    </a:lnTo>
                    <a:lnTo>
                      <a:pt x="636" y="330"/>
                    </a:lnTo>
                    <a:lnTo>
                      <a:pt x="659" y="295"/>
                    </a:lnTo>
                    <a:lnTo>
                      <a:pt x="679" y="255"/>
                    </a:lnTo>
                    <a:lnTo>
                      <a:pt x="697" y="212"/>
                    </a:lnTo>
                    <a:lnTo>
                      <a:pt x="712" y="167"/>
                    </a:lnTo>
                    <a:lnTo>
                      <a:pt x="722" y="122"/>
                    </a:lnTo>
                    <a:lnTo>
                      <a:pt x="730" y="77"/>
                    </a:lnTo>
                    <a:lnTo>
                      <a:pt x="733" y="33"/>
                    </a:lnTo>
                    <a:lnTo>
                      <a:pt x="742" y="88"/>
                    </a:lnTo>
                    <a:lnTo>
                      <a:pt x="746" y="148"/>
                    </a:lnTo>
                    <a:lnTo>
                      <a:pt x="743" y="210"/>
                    </a:lnTo>
                    <a:lnTo>
                      <a:pt x="730" y="269"/>
                    </a:lnTo>
                    <a:lnTo>
                      <a:pt x="743" y="252"/>
                    </a:lnTo>
                    <a:lnTo>
                      <a:pt x="756" y="232"/>
                    </a:lnTo>
                    <a:lnTo>
                      <a:pt x="770" y="206"/>
                    </a:lnTo>
                    <a:lnTo>
                      <a:pt x="784" y="181"/>
                    </a:lnTo>
                    <a:lnTo>
                      <a:pt x="797" y="154"/>
                    </a:lnTo>
                    <a:lnTo>
                      <a:pt x="808" y="130"/>
                    </a:lnTo>
                    <a:lnTo>
                      <a:pt x="816" y="109"/>
                    </a:lnTo>
                    <a:lnTo>
                      <a:pt x="821" y="93"/>
                    </a:lnTo>
                    <a:lnTo>
                      <a:pt x="819" y="118"/>
                    </a:lnTo>
                    <a:lnTo>
                      <a:pt x="813" y="144"/>
                    </a:lnTo>
                    <a:lnTo>
                      <a:pt x="805" y="174"/>
                    </a:lnTo>
                    <a:lnTo>
                      <a:pt x="794" y="204"/>
                    </a:lnTo>
                    <a:lnTo>
                      <a:pt x="781" y="235"/>
                    </a:lnTo>
                    <a:lnTo>
                      <a:pt x="765" y="265"/>
                    </a:lnTo>
                    <a:lnTo>
                      <a:pt x="746" y="295"/>
                    </a:lnTo>
                    <a:lnTo>
                      <a:pt x="725" y="324"/>
                    </a:lnTo>
                    <a:lnTo>
                      <a:pt x="752" y="307"/>
                    </a:lnTo>
                    <a:lnTo>
                      <a:pt x="777" y="286"/>
                    </a:lnTo>
                    <a:lnTo>
                      <a:pt x="803" y="263"/>
                    </a:lnTo>
                    <a:lnTo>
                      <a:pt x="827" y="236"/>
                    </a:lnTo>
                    <a:lnTo>
                      <a:pt x="849" y="207"/>
                    </a:lnTo>
                    <a:lnTo>
                      <a:pt x="869" y="177"/>
                    </a:lnTo>
                    <a:lnTo>
                      <a:pt x="887" y="146"/>
                    </a:lnTo>
                    <a:lnTo>
                      <a:pt x="902" y="114"/>
                    </a:lnTo>
                    <a:lnTo>
                      <a:pt x="896" y="139"/>
                    </a:lnTo>
                    <a:lnTo>
                      <a:pt x="890" y="166"/>
                    </a:lnTo>
                    <a:lnTo>
                      <a:pt x="882" y="194"/>
                    </a:lnTo>
                    <a:lnTo>
                      <a:pt x="873" y="220"/>
                    </a:lnTo>
                    <a:lnTo>
                      <a:pt x="861" y="247"/>
                    </a:lnTo>
                    <a:lnTo>
                      <a:pt x="849" y="271"/>
                    </a:lnTo>
                    <a:lnTo>
                      <a:pt x="835" y="295"/>
                    </a:lnTo>
                    <a:lnTo>
                      <a:pt x="819" y="317"/>
                    </a:lnTo>
                    <a:lnTo>
                      <a:pt x="835" y="308"/>
                    </a:lnTo>
                    <a:lnTo>
                      <a:pt x="850" y="297"/>
                    </a:lnTo>
                    <a:lnTo>
                      <a:pt x="866" y="284"/>
                    </a:lnTo>
                    <a:lnTo>
                      <a:pt x="882" y="269"/>
                    </a:lnTo>
                    <a:lnTo>
                      <a:pt x="897" y="252"/>
                    </a:lnTo>
                    <a:lnTo>
                      <a:pt x="912" y="234"/>
                    </a:lnTo>
                    <a:lnTo>
                      <a:pt x="927" y="216"/>
                    </a:lnTo>
                    <a:lnTo>
                      <a:pt x="941" y="195"/>
                    </a:lnTo>
                    <a:lnTo>
                      <a:pt x="955" y="174"/>
                    </a:lnTo>
                    <a:lnTo>
                      <a:pt x="967" y="153"/>
                    </a:lnTo>
                    <a:lnTo>
                      <a:pt x="979" y="133"/>
                    </a:lnTo>
                    <a:lnTo>
                      <a:pt x="990" y="112"/>
                    </a:lnTo>
                    <a:lnTo>
                      <a:pt x="999" y="91"/>
                    </a:lnTo>
                    <a:lnTo>
                      <a:pt x="1008" y="70"/>
                    </a:lnTo>
                    <a:lnTo>
                      <a:pt x="1014" y="52"/>
                    </a:lnTo>
                    <a:lnTo>
                      <a:pt x="1020" y="33"/>
                    </a:lnTo>
                    <a:lnTo>
                      <a:pt x="1012" y="71"/>
                    </a:lnTo>
                    <a:lnTo>
                      <a:pt x="1004" y="107"/>
                    </a:lnTo>
                    <a:lnTo>
                      <a:pt x="994" y="141"/>
                    </a:lnTo>
                    <a:lnTo>
                      <a:pt x="983" y="173"/>
                    </a:lnTo>
                    <a:lnTo>
                      <a:pt x="968" y="206"/>
                    </a:lnTo>
                    <a:lnTo>
                      <a:pt x="950" y="242"/>
                    </a:lnTo>
                    <a:lnTo>
                      <a:pt x="927" y="279"/>
                    </a:lnTo>
                    <a:lnTo>
                      <a:pt x="897" y="322"/>
                    </a:lnTo>
                    <a:lnTo>
                      <a:pt x="910" y="314"/>
                    </a:lnTo>
                    <a:lnTo>
                      <a:pt x="925" y="304"/>
                    </a:lnTo>
                    <a:lnTo>
                      <a:pt x="940" y="294"/>
                    </a:lnTo>
                    <a:lnTo>
                      <a:pt x="956" y="282"/>
                    </a:lnTo>
                    <a:lnTo>
                      <a:pt x="972" y="270"/>
                    </a:lnTo>
                    <a:lnTo>
                      <a:pt x="988" y="257"/>
                    </a:lnTo>
                    <a:lnTo>
                      <a:pt x="1005" y="243"/>
                    </a:lnTo>
                    <a:lnTo>
                      <a:pt x="1021" y="228"/>
                    </a:lnTo>
                    <a:lnTo>
                      <a:pt x="1037" y="213"/>
                    </a:lnTo>
                    <a:lnTo>
                      <a:pt x="1052" y="197"/>
                    </a:lnTo>
                    <a:lnTo>
                      <a:pt x="1067" y="182"/>
                    </a:lnTo>
                    <a:lnTo>
                      <a:pt x="1080" y="166"/>
                    </a:lnTo>
                    <a:lnTo>
                      <a:pt x="1092" y="150"/>
                    </a:lnTo>
                    <a:lnTo>
                      <a:pt x="1102" y="135"/>
                    </a:lnTo>
                    <a:lnTo>
                      <a:pt x="1111" y="119"/>
                    </a:lnTo>
                    <a:lnTo>
                      <a:pt x="1117" y="104"/>
                    </a:lnTo>
                    <a:lnTo>
                      <a:pt x="1110" y="136"/>
                    </a:lnTo>
                    <a:lnTo>
                      <a:pt x="1103" y="166"/>
                    </a:lnTo>
                    <a:lnTo>
                      <a:pt x="1099" y="192"/>
                    </a:lnTo>
                    <a:lnTo>
                      <a:pt x="1093" y="212"/>
                    </a:lnTo>
                    <a:close/>
                  </a:path>
                </a:pathLst>
              </a:custGeom>
              <a:solidFill>
                <a:srgbClr val="00A500"/>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34" name="Freeform 137"/>
              <p:cNvSpPr/>
              <p:nvPr/>
            </p:nvSpPr>
            <p:spPr bwMode="auto">
              <a:xfrm>
                <a:off x="4164" y="4179"/>
                <a:ext cx="202" cy="141"/>
              </a:xfrm>
              <a:custGeom>
                <a:avLst/>
                <a:gdLst>
                  <a:gd name="T0" fmla="*/ 1 w 403"/>
                  <a:gd name="T1" fmla="*/ 1 h 280"/>
                  <a:gd name="T2" fmla="*/ 1 w 403"/>
                  <a:gd name="T3" fmla="*/ 1 h 280"/>
                  <a:gd name="T4" fmla="*/ 1 w 403"/>
                  <a:gd name="T5" fmla="*/ 1 h 280"/>
                  <a:gd name="T6" fmla="*/ 1 w 403"/>
                  <a:gd name="T7" fmla="*/ 1 h 280"/>
                  <a:gd name="T8" fmla="*/ 1 w 403"/>
                  <a:gd name="T9" fmla="*/ 1 h 280"/>
                  <a:gd name="T10" fmla="*/ 1 w 403"/>
                  <a:gd name="T11" fmla="*/ 1 h 280"/>
                  <a:gd name="T12" fmla="*/ 1 w 403"/>
                  <a:gd name="T13" fmla="*/ 1 h 280"/>
                  <a:gd name="T14" fmla="*/ 1 w 403"/>
                  <a:gd name="T15" fmla="*/ 1 h 280"/>
                  <a:gd name="T16" fmla="*/ 1 w 403"/>
                  <a:gd name="T17" fmla="*/ 1 h 280"/>
                  <a:gd name="T18" fmla="*/ 1 w 403"/>
                  <a:gd name="T19" fmla="*/ 1 h 280"/>
                  <a:gd name="T20" fmla="*/ 1 w 403"/>
                  <a:gd name="T21" fmla="*/ 1 h 280"/>
                  <a:gd name="T22" fmla="*/ 1 w 403"/>
                  <a:gd name="T23" fmla="*/ 1 h 280"/>
                  <a:gd name="T24" fmla="*/ 1 w 403"/>
                  <a:gd name="T25" fmla="*/ 1 h 280"/>
                  <a:gd name="T26" fmla="*/ 1 w 403"/>
                  <a:gd name="T27" fmla="*/ 1 h 280"/>
                  <a:gd name="T28" fmla="*/ 1 w 403"/>
                  <a:gd name="T29" fmla="*/ 1 h 280"/>
                  <a:gd name="T30" fmla="*/ 1 w 403"/>
                  <a:gd name="T31" fmla="*/ 1 h 280"/>
                  <a:gd name="T32" fmla="*/ 1 w 403"/>
                  <a:gd name="T33" fmla="*/ 1 h 280"/>
                  <a:gd name="T34" fmla="*/ 1 w 403"/>
                  <a:gd name="T35" fmla="*/ 1 h 280"/>
                  <a:gd name="T36" fmla="*/ 1 w 403"/>
                  <a:gd name="T37" fmla="*/ 1 h 280"/>
                  <a:gd name="T38" fmla="*/ 1 w 403"/>
                  <a:gd name="T39" fmla="*/ 1 h 280"/>
                  <a:gd name="T40" fmla="*/ 1 w 403"/>
                  <a:gd name="T41" fmla="*/ 1 h 280"/>
                  <a:gd name="T42" fmla="*/ 1 w 403"/>
                  <a:gd name="T43" fmla="*/ 1 h 280"/>
                  <a:gd name="T44" fmla="*/ 1 w 403"/>
                  <a:gd name="T45" fmla="*/ 1 h 280"/>
                  <a:gd name="T46" fmla="*/ 1 w 403"/>
                  <a:gd name="T47" fmla="*/ 1 h 280"/>
                  <a:gd name="T48" fmla="*/ 1 w 403"/>
                  <a:gd name="T49" fmla="*/ 1 h 280"/>
                  <a:gd name="T50" fmla="*/ 1 w 403"/>
                  <a:gd name="T51" fmla="*/ 1 h 280"/>
                  <a:gd name="T52" fmla="*/ 1 w 403"/>
                  <a:gd name="T53" fmla="*/ 1 h 280"/>
                  <a:gd name="T54" fmla="*/ 1 w 403"/>
                  <a:gd name="T55" fmla="*/ 1 h 280"/>
                  <a:gd name="T56" fmla="*/ 1 w 403"/>
                  <a:gd name="T57" fmla="*/ 1 h 280"/>
                  <a:gd name="T58" fmla="*/ 1 w 403"/>
                  <a:gd name="T59" fmla="*/ 1 h 280"/>
                  <a:gd name="T60" fmla="*/ 1 w 403"/>
                  <a:gd name="T61" fmla="*/ 1 h 280"/>
                  <a:gd name="T62" fmla="*/ 1 w 403"/>
                  <a:gd name="T63" fmla="*/ 1 h 280"/>
                  <a:gd name="T64" fmla="*/ 1 w 403"/>
                  <a:gd name="T65" fmla="*/ 1 h 280"/>
                  <a:gd name="T66" fmla="*/ 1 w 403"/>
                  <a:gd name="T67" fmla="*/ 1 h 280"/>
                  <a:gd name="T68" fmla="*/ 1 w 403"/>
                  <a:gd name="T69" fmla="*/ 1 h 280"/>
                  <a:gd name="T70" fmla="*/ 1 w 403"/>
                  <a:gd name="T71" fmla="*/ 1 h 280"/>
                  <a:gd name="T72" fmla="*/ 1 w 403"/>
                  <a:gd name="T73" fmla="*/ 1 h 280"/>
                  <a:gd name="T74" fmla="*/ 1 w 403"/>
                  <a:gd name="T75" fmla="*/ 1 h 280"/>
                  <a:gd name="T76" fmla="*/ 1 w 403"/>
                  <a:gd name="T77" fmla="*/ 1 h 280"/>
                  <a:gd name="T78" fmla="*/ 1 w 403"/>
                  <a:gd name="T79" fmla="*/ 1 h 280"/>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0" t="0" r="r" b="b"/>
                <a:pathLst>
                  <a:path w="403" h="280">
                    <a:moveTo>
                      <a:pt x="339" y="270"/>
                    </a:moveTo>
                    <a:lnTo>
                      <a:pt x="322" y="270"/>
                    </a:lnTo>
                    <a:lnTo>
                      <a:pt x="305" y="271"/>
                    </a:lnTo>
                    <a:lnTo>
                      <a:pt x="289" y="271"/>
                    </a:lnTo>
                    <a:lnTo>
                      <a:pt x="273" y="272"/>
                    </a:lnTo>
                    <a:lnTo>
                      <a:pt x="257" y="272"/>
                    </a:lnTo>
                    <a:lnTo>
                      <a:pt x="241" y="273"/>
                    </a:lnTo>
                    <a:lnTo>
                      <a:pt x="225" y="273"/>
                    </a:lnTo>
                    <a:lnTo>
                      <a:pt x="210" y="274"/>
                    </a:lnTo>
                    <a:lnTo>
                      <a:pt x="194" y="274"/>
                    </a:lnTo>
                    <a:lnTo>
                      <a:pt x="179" y="275"/>
                    </a:lnTo>
                    <a:lnTo>
                      <a:pt x="164" y="277"/>
                    </a:lnTo>
                    <a:lnTo>
                      <a:pt x="149" y="277"/>
                    </a:lnTo>
                    <a:lnTo>
                      <a:pt x="134" y="278"/>
                    </a:lnTo>
                    <a:lnTo>
                      <a:pt x="119" y="279"/>
                    </a:lnTo>
                    <a:lnTo>
                      <a:pt x="104" y="279"/>
                    </a:lnTo>
                    <a:lnTo>
                      <a:pt x="90" y="280"/>
                    </a:lnTo>
                    <a:lnTo>
                      <a:pt x="86" y="257"/>
                    </a:lnTo>
                    <a:lnTo>
                      <a:pt x="81" y="233"/>
                    </a:lnTo>
                    <a:lnTo>
                      <a:pt x="73" y="209"/>
                    </a:lnTo>
                    <a:lnTo>
                      <a:pt x="62" y="184"/>
                    </a:lnTo>
                    <a:lnTo>
                      <a:pt x="50" y="162"/>
                    </a:lnTo>
                    <a:lnTo>
                      <a:pt x="35" y="142"/>
                    </a:lnTo>
                    <a:lnTo>
                      <a:pt x="18" y="124"/>
                    </a:lnTo>
                    <a:lnTo>
                      <a:pt x="0" y="112"/>
                    </a:lnTo>
                    <a:lnTo>
                      <a:pt x="22" y="117"/>
                    </a:lnTo>
                    <a:lnTo>
                      <a:pt x="40" y="127"/>
                    </a:lnTo>
                    <a:lnTo>
                      <a:pt x="58" y="138"/>
                    </a:lnTo>
                    <a:lnTo>
                      <a:pt x="74" y="154"/>
                    </a:lnTo>
                    <a:lnTo>
                      <a:pt x="89" y="173"/>
                    </a:lnTo>
                    <a:lnTo>
                      <a:pt x="104" y="196"/>
                    </a:lnTo>
                    <a:lnTo>
                      <a:pt x="117" y="222"/>
                    </a:lnTo>
                    <a:lnTo>
                      <a:pt x="132" y="254"/>
                    </a:lnTo>
                    <a:lnTo>
                      <a:pt x="139" y="222"/>
                    </a:lnTo>
                    <a:lnTo>
                      <a:pt x="143" y="188"/>
                    </a:lnTo>
                    <a:lnTo>
                      <a:pt x="142" y="152"/>
                    </a:lnTo>
                    <a:lnTo>
                      <a:pt x="139" y="115"/>
                    </a:lnTo>
                    <a:lnTo>
                      <a:pt x="134" y="81"/>
                    </a:lnTo>
                    <a:lnTo>
                      <a:pt x="126" y="49"/>
                    </a:lnTo>
                    <a:lnTo>
                      <a:pt x="115" y="23"/>
                    </a:lnTo>
                    <a:lnTo>
                      <a:pt x="103" y="4"/>
                    </a:lnTo>
                    <a:lnTo>
                      <a:pt x="121" y="17"/>
                    </a:lnTo>
                    <a:lnTo>
                      <a:pt x="139" y="33"/>
                    </a:lnTo>
                    <a:lnTo>
                      <a:pt x="157" y="53"/>
                    </a:lnTo>
                    <a:lnTo>
                      <a:pt x="173" y="77"/>
                    </a:lnTo>
                    <a:lnTo>
                      <a:pt x="188" y="106"/>
                    </a:lnTo>
                    <a:lnTo>
                      <a:pt x="200" y="141"/>
                    </a:lnTo>
                    <a:lnTo>
                      <a:pt x="211" y="182"/>
                    </a:lnTo>
                    <a:lnTo>
                      <a:pt x="218" y="230"/>
                    </a:lnTo>
                    <a:lnTo>
                      <a:pt x="228" y="207"/>
                    </a:lnTo>
                    <a:lnTo>
                      <a:pt x="236" y="182"/>
                    </a:lnTo>
                    <a:lnTo>
                      <a:pt x="242" y="153"/>
                    </a:lnTo>
                    <a:lnTo>
                      <a:pt x="245" y="123"/>
                    </a:lnTo>
                    <a:lnTo>
                      <a:pt x="245" y="92"/>
                    </a:lnTo>
                    <a:lnTo>
                      <a:pt x="242" y="61"/>
                    </a:lnTo>
                    <a:lnTo>
                      <a:pt x="235" y="30"/>
                    </a:lnTo>
                    <a:lnTo>
                      <a:pt x="223" y="0"/>
                    </a:lnTo>
                    <a:lnTo>
                      <a:pt x="241" y="30"/>
                    </a:lnTo>
                    <a:lnTo>
                      <a:pt x="255" y="56"/>
                    </a:lnTo>
                    <a:lnTo>
                      <a:pt x="268" y="82"/>
                    </a:lnTo>
                    <a:lnTo>
                      <a:pt x="279" y="106"/>
                    </a:lnTo>
                    <a:lnTo>
                      <a:pt x="287" y="128"/>
                    </a:lnTo>
                    <a:lnTo>
                      <a:pt x="294" y="151"/>
                    </a:lnTo>
                    <a:lnTo>
                      <a:pt x="297" y="173"/>
                    </a:lnTo>
                    <a:lnTo>
                      <a:pt x="298" y="195"/>
                    </a:lnTo>
                    <a:lnTo>
                      <a:pt x="312" y="173"/>
                    </a:lnTo>
                    <a:lnTo>
                      <a:pt x="326" y="149"/>
                    </a:lnTo>
                    <a:lnTo>
                      <a:pt x="340" y="121"/>
                    </a:lnTo>
                    <a:lnTo>
                      <a:pt x="354" y="93"/>
                    </a:lnTo>
                    <a:lnTo>
                      <a:pt x="366" y="67"/>
                    </a:lnTo>
                    <a:lnTo>
                      <a:pt x="375" y="41"/>
                    </a:lnTo>
                    <a:lnTo>
                      <a:pt x="382" y="19"/>
                    </a:lnTo>
                    <a:lnTo>
                      <a:pt x="385" y="2"/>
                    </a:lnTo>
                    <a:lnTo>
                      <a:pt x="392" y="26"/>
                    </a:lnTo>
                    <a:lnTo>
                      <a:pt x="398" y="53"/>
                    </a:lnTo>
                    <a:lnTo>
                      <a:pt x="403" y="81"/>
                    </a:lnTo>
                    <a:lnTo>
                      <a:pt x="403" y="112"/>
                    </a:lnTo>
                    <a:lnTo>
                      <a:pt x="398" y="145"/>
                    </a:lnTo>
                    <a:lnTo>
                      <a:pt x="387" y="183"/>
                    </a:lnTo>
                    <a:lnTo>
                      <a:pt x="367" y="225"/>
                    </a:lnTo>
                    <a:lnTo>
                      <a:pt x="339" y="270"/>
                    </a:lnTo>
                    <a:close/>
                  </a:path>
                </a:pathLst>
              </a:custGeom>
              <a:solidFill>
                <a:srgbClr val="00A500"/>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35" name="Freeform 138"/>
              <p:cNvSpPr/>
              <p:nvPr/>
            </p:nvSpPr>
            <p:spPr bwMode="auto">
              <a:xfrm>
                <a:off x="4368" y="4177"/>
                <a:ext cx="123" cy="143"/>
              </a:xfrm>
              <a:custGeom>
                <a:avLst/>
                <a:gdLst>
                  <a:gd name="T0" fmla="*/ 1 w 246"/>
                  <a:gd name="T1" fmla="*/ 1 h 285"/>
                  <a:gd name="T2" fmla="*/ 1 w 246"/>
                  <a:gd name="T3" fmla="*/ 1 h 285"/>
                  <a:gd name="T4" fmla="*/ 1 w 246"/>
                  <a:gd name="T5" fmla="*/ 1 h 285"/>
                  <a:gd name="T6" fmla="*/ 1 w 246"/>
                  <a:gd name="T7" fmla="*/ 1 h 285"/>
                  <a:gd name="T8" fmla="*/ 1 w 246"/>
                  <a:gd name="T9" fmla="*/ 1 h 285"/>
                  <a:gd name="T10" fmla="*/ 1 w 246"/>
                  <a:gd name="T11" fmla="*/ 1 h 285"/>
                  <a:gd name="T12" fmla="*/ 1 w 246"/>
                  <a:gd name="T13" fmla="*/ 1 h 285"/>
                  <a:gd name="T14" fmla="*/ 1 w 246"/>
                  <a:gd name="T15" fmla="*/ 1 h 285"/>
                  <a:gd name="T16" fmla="*/ 0 w 246"/>
                  <a:gd name="T17" fmla="*/ 1 h 285"/>
                  <a:gd name="T18" fmla="*/ 1 w 246"/>
                  <a:gd name="T19" fmla="*/ 1 h 285"/>
                  <a:gd name="T20" fmla="*/ 1 w 246"/>
                  <a:gd name="T21" fmla="*/ 1 h 285"/>
                  <a:gd name="T22" fmla="*/ 1 w 246"/>
                  <a:gd name="T23" fmla="*/ 1 h 285"/>
                  <a:gd name="T24" fmla="*/ 1 w 246"/>
                  <a:gd name="T25" fmla="*/ 1 h 285"/>
                  <a:gd name="T26" fmla="*/ 1 w 246"/>
                  <a:gd name="T27" fmla="*/ 1 h 285"/>
                  <a:gd name="T28" fmla="*/ 1 w 246"/>
                  <a:gd name="T29" fmla="*/ 1 h 285"/>
                  <a:gd name="T30" fmla="*/ 1 w 246"/>
                  <a:gd name="T31" fmla="*/ 1 h 285"/>
                  <a:gd name="T32" fmla="*/ 1 w 246"/>
                  <a:gd name="T33" fmla="*/ 1 h 285"/>
                  <a:gd name="T34" fmla="*/ 1 w 246"/>
                  <a:gd name="T35" fmla="*/ 1 h 285"/>
                  <a:gd name="T36" fmla="*/ 1 w 246"/>
                  <a:gd name="T37" fmla="*/ 1 h 285"/>
                  <a:gd name="T38" fmla="*/ 1 w 246"/>
                  <a:gd name="T39" fmla="*/ 1 h 285"/>
                  <a:gd name="T40" fmla="*/ 1 w 246"/>
                  <a:gd name="T41" fmla="*/ 1 h 285"/>
                  <a:gd name="T42" fmla="*/ 1 w 246"/>
                  <a:gd name="T43" fmla="*/ 1 h 285"/>
                  <a:gd name="T44" fmla="*/ 1 w 246"/>
                  <a:gd name="T45" fmla="*/ 1 h 285"/>
                  <a:gd name="T46" fmla="*/ 1 w 246"/>
                  <a:gd name="T47" fmla="*/ 1 h 285"/>
                  <a:gd name="T48" fmla="*/ 1 w 246"/>
                  <a:gd name="T49" fmla="*/ 0 h 285"/>
                  <a:gd name="T50" fmla="*/ 1 w 246"/>
                  <a:gd name="T51" fmla="*/ 1 h 285"/>
                  <a:gd name="T52" fmla="*/ 1 w 246"/>
                  <a:gd name="T53" fmla="*/ 1 h 285"/>
                  <a:gd name="T54" fmla="*/ 1 w 246"/>
                  <a:gd name="T55" fmla="*/ 1 h 285"/>
                  <a:gd name="T56" fmla="*/ 1 w 246"/>
                  <a:gd name="T57" fmla="*/ 1 h 285"/>
                  <a:gd name="T58" fmla="*/ 1 w 246"/>
                  <a:gd name="T59" fmla="*/ 1 h 285"/>
                  <a:gd name="T60" fmla="*/ 1 w 246"/>
                  <a:gd name="T61" fmla="*/ 1 h 285"/>
                  <a:gd name="T62" fmla="*/ 1 w 246"/>
                  <a:gd name="T63" fmla="*/ 1 h 285"/>
                  <a:gd name="T64" fmla="*/ 1 w 246"/>
                  <a:gd name="T65" fmla="*/ 1 h 285"/>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246" h="285">
                    <a:moveTo>
                      <a:pt x="85" y="285"/>
                    </a:moveTo>
                    <a:lnTo>
                      <a:pt x="75" y="285"/>
                    </a:lnTo>
                    <a:lnTo>
                      <a:pt x="63" y="285"/>
                    </a:lnTo>
                    <a:lnTo>
                      <a:pt x="53" y="285"/>
                    </a:lnTo>
                    <a:lnTo>
                      <a:pt x="42" y="285"/>
                    </a:lnTo>
                    <a:lnTo>
                      <a:pt x="32" y="285"/>
                    </a:lnTo>
                    <a:lnTo>
                      <a:pt x="22" y="285"/>
                    </a:lnTo>
                    <a:lnTo>
                      <a:pt x="10" y="285"/>
                    </a:lnTo>
                    <a:lnTo>
                      <a:pt x="0" y="285"/>
                    </a:lnTo>
                    <a:lnTo>
                      <a:pt x="3" y="270"/>
                    </a:lnTo>
                    <a:lnTo>
                      <a:pt x="8" y="253"/>
                    </a:lnTo>
                    <a:lnTo>
                      <a:pt x="14" y="235"/>
                    </a:lnTo>
                    <a:lnTo>
                      <a:pt x="22" y="217"/>
                    </a:lnTo>
                    <a:lnTo>
                      <a:pt x="30" y="197"/>
                    </a:lnTo>
                    <a:lnTo>
                      <a:pt x="40" y="178"/>
                    </a:lnTo>
                    <a:lnTo>
                      <a:pt x="52" y="157"/>
                    </a:lnTo>
                    <a:lnTo>
                      <a:pt x="64" y="137"/>
                    </a:lnTo>
                    <a:lnTo>
                      <a:pt x="80" y="118"/>
                    </a:lnTo>
                    <a:lnTo>
                      <a:pt x="96" y="98"/>
                    </a:lnTo>
                    <a:lnTo>
                      <a:pt x="116" y="79"/>
                    </a:lnTo>
                    <a:lnTo>
                      <a:pt x="137" y="60"/>
                    </a:lnTo>
                    <a:lnTo>
                      <a:pt x="161" y="43"/>
                    </a:lnTo>
                    <a:lnTo>
                      <a:pt x="186" y="28"/>
                    </a:lnTo>
                    <a:lnTo>
                      <a:pt x="215" y="13"/>
                    </a:lnTo>
                    <a:lnTo>
                      <a:pt x="246" y="0"/>
                    </a:lnTo>
                    <a:lnTo>
                      <a:pt x="215" y="30"/>
                    </a:lnTo>
                    <a:lnTo>
                      <a:pt x="186" y="60"/>
                    </a:lnTo>
                    <a:lnTo>
                      <a:pt x="160" y="91"/>
                    </a:lnTo>
                    <a:lnTo>
                      <a:pt x="136" y="124"/>
                    </a:lnTo>
                    <a:lnTo>
                      <a:pt x="116" y="158"/>
                    </a:lnTo>
                    <a:lnTo>
                      <a:pt x="100" y="196"/>
                    </a:lnTo>
                    <a:lnTo>
                      <a:pt x="90" y="238"/>
                    </a:lnTo>
                    <a:lnTo>
                      <a:pt x="85" y="285"/>
                    </a:lnTo>
                    <a:close/>
                  </a:path>
                </a:pathLst>
              </a:custGeom>
              <a:solidFill>
                <a:srgbClr val="00A500"/>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36" name="Freeform 139"/>
              <p:cNvSpPr/>
              <p:nvPr/>
            </p:nvSpPr>
            <p:spPr bwMode="auto">
              <a:xfrm>
                <a:off x="4389" y="4134"/>
                <a:ext cx="493" cy="199"/>
              </a:xfrm>
              <a:custGeom>
                <a:avLst/>
                <a:gdLst>
                  <a:gd name="T0" fmla="*/ 1 w 986"/>
                  <a:gd name="T1" fmla="*/ 1 h 398"/>
                  <a:gd name="T2" fmla="*/ 1 w 986"/>
                  <a:gd name="T3" fmla="*/ 1 h 398"/>
                  <a:gd name="T4" fmla="*/ 1 w 986"/>
                  <a:gd name="T5" fmla="*/ 1 h 398"/>
                  <a:gd name="T6" fmla="*/ 1 w 986"/>
                  <a:gd name="T7" fmla="*/ 1 h 398"/>
                  <a:gd name="T8" fmla="*/ 1 w 986"/>
                  <a:gd name="T9" fmla="*/ 1 h 398"/>
                  <a:gd name="T10" fmla="*/ 1 w 986"/>
                  <a:gd name="T11" fmla="*/ 1 h 398"/>
                  <a:gd name="T12" fmla="*/ 1 w 986"/>
                  <a:gd name="T13" fmla="*/ 1 h 398"/>
                  <a:gd name="T14" fmla="*/ 1 w 986"/>
                  <a:gd name="T15" fmla="*/ 1 h 398"/>
                  <a:gd name="T16" fmla="*/ 1 w 986"/>
                  <a:gd name="T17" fmla="*/ 1 h 398"/>
                  <a:gd name="T18" fmla="*/ 1 w 986"/>
                  <a:gd name="T19" fmla="*/ 1 h 398"/>
                  <a:gd name="T20" fmla="*/ 1 w 986"/>
                  <a:gd name="T21" fmla="*/ 1 h 398"/>
                  <a:gd name="T22" fmla="*/ 1 w 986"/>
                  <a:gd name="T23" fmla="*/ 1 h 398"/>
                  <a:gd name="T24" fmla="*/ 1 w 986"/>
                  <a:gd name="T25" fmla="*/ 1 h 398"/>
                  <a:gd name="T26" fmla="*/ 1 w 986"/>
                  <a:gd name="T27" fmla="*/ 1 h 398"/>
                  <a:gd name="T28" fmla="*/ 1 w 986"/>
                  <a:gd name="T29" fmla="*/ 1 h 398"/>
                  <a:gd name="T30" fmla="*/ 1 w 986"/>
                  <a:gd name="T31" fmla="*/ 1 h 398"/>
                  <a:gd name="T32" fmla="*/ 1 w 986"/>
                  <a:gd name="T33" fmla="*/ 1 h 398"/>
                  <a:gd name="T34" fmla="*/ 1 w 986"/>
                  <a:gd name="T35" fmla="*/ 1 h 398"/>
                  <a:gd name="T36" fmla="*/ 1 w 986"/>
                  <a:gd name="T37" fmla="*/ 1 h 398"/>
                  <a:gd name="T38" fmla="*/ 1 w 986"/>
                  <a:gd name="T39" fmla="*/ 1 h 398"/>
                  <a:gd name="T40" fmla="*/ 1 w 986"/>
                  <a:gd name="T41" fmla="*/ 1 h 398"/>
                  <a:gd name="T42" fmla="*/ 1 w 986"/>
                  <a:gd name="T43" fmla="*/ 1 h 398"/>
                  <a:gd name="T44" fmla="*/ 1 w 986"/>
                  <a:gd name="T45" fmla="*/ 1 h 398"/>
                  <a:gd name="T46" fmla="*/ 1 w 986"/>
                  <a:gd name="T47" fmla="*/ 1 h 398"/>
                  <a:gd name="T48" fmla="*/ 1 w 986"/>
                  <a:gd name="T49" fmla="*/ 1 h 398"/>
                  <a:gd name="T50" fmla="*/ 1 w 986"/>
                  <a:gd name="T51" fmla="*/ 1 h 398"/>
                  <a:gd name="T52" fmla="*/ 1 w 986"/>
                  <a:gd name="T53" fmla="*/ 1 h 398"/>
                  <a:gd name="T54" fmla="*/ 1 w 986"/>
                  <a:gd name="T55" fmla="*/ 1 h 398"/>
                  <a:gd name="T56" fmla="*/ 1 w 986"/>
                  <a:gd name="T57" fmla="*/ 1 h 398"/>
                  <a:gd name="T58" fmla="*/ 1 w 986"/>
                  <a:gd name="T59" fmla="*/ 1 h 398"/>
                  <a:gd name="T60" fmla="*/ 1 w 986"/>
                  <a:gd name="T61" fmla="*/ 1 h 398"/>
                  <a:gd name="T62" fmla="*/ 1 w 986"/>
                  <a:gd name="T63" fmla="*/ 1 h 398"/>
                  <a:gd name="T64" fmla="*/ 1 w 986"/>
                  <a:gd name="T65" fmla="*/ 1 h 398"/>
                  <a:gd name="T66" fmla="*/ 1 w 986"/>
                  <a:gd name="T67" fmla="*/ 1 h 398"/>
                  <a:gd name="T68" fmla="*/ 1 w 986"/>
                  <a:gd name="T69" fmla="*/ 1 h 398"/>
                  <a:gd name="T70" fmla="*/ 1 w 986"/>
                  <a:gd name="T71" fmla="*/ 1 h 398"/>
                  <a:gd name="T72" fmla="*/ 1 w 986"/>
                  <a:gd name="T73" fmla="*/ 1 h 398"/>
                  <a:gd name="T74" fmla="*/ 1 w 986"/>
                  <a:gd name="T75" fmla="*/ 1 h 398"/>
                  <a:gd name="T76" fmla="*/ 1 w 986"/>
                  <a:gd name="T77" fmla="*/ 1 h 398"/>
                  <a:gd name="T78" fmla="*/ 1 w 986"/>
                  <a:gd name="T79" fmla="*/ 1 h 398"/>
                  <a:gd name="T80" fmla="*/ 1 w 986"/>
                  <a:gd name="T81" fmla="*/ 1 h 398"/>
                  <a:gd name="T82" fmla="*/ 1 w 986"/>
                  <a:gd name="T83" fmla="*/ 1 h 398"/>
                  <a:gd name="T84" fmla="*/ 1 w 986"/>
                  <a:gd name="T85" fmla="*/ 1 h 398"/>
                  <a:gd name="T86" fmla="*/ 1 w 986"/>
                  <a:gd name="T87" fmla="*/ 1 h 398"/>
                  <a:gd name="T88" fmla="*/ 1 w 986"/>
                  <a:gd name="T89" fmla="*/ 1 h 398"/>
                  <a:gd name="T90" fmla="*/ 1 w 986"/>
                  <a:gd name="T91" fmla="*/ 1 h 398"/>
                  <a:gd name="T92" fmla="*/ 1 w 986"/>
                  <a:gd name="T93" fmla="*/ 1 h 398"/>
                  <a:gd name="T94" fmla="*/ 1 w 986"/>
                  <a:gd name="T95" fmla="*/ 1 h 398"/>
                  <a:gd name="T96" fmla="*/ 1 w 986"/>
                  <a:gd name="T97" fmla="*/ 1 h 398"/>
                  <a:gd name="T98" fmla="*/ 1 w 986"/>
                  <a:gd name="T99" fmla="*/ 1 h 398"/>
                  <a:gd name="T100" fmla="*/ 1 w 986"/>
                  <a:gd name="T101" fmla="*/ 1 h 398"/>
                  <a:gd name="T102" fmla="*/ 1 w 986"/>
                  <a:gd name="T103" fmla="*/ 1 h 398"/>
                  <a:gd name="T104" fmla="*/ 1 w 986"/>
                  <a:gd name="T105" fmla="*/ 1 h 398"/>
                  <a:gd name="T106" fmla="*/ 1 w 986"/>
                  <a:gd name="T107" fmla="*/ 1 h 398"/>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0" t="0" r="r" b="b"/>
                <a:pathLst>
                  <a:path w="986" h="398">
                    <a:moveTo>
                      <a:pt x="901" y="398"/>
                    </a:moveTo>
                    <a:lnTo>
                      <a:pt x="867" y="398"/>
                    </a:lnTo>
                    <a:lnTo>
                      <a:pt x="829" y="398"/>
                    </a:lnTo>
                    <a:lnTo>
                      <a:pt x="789" y="398"/>
                    </a:lnTo>
                    <a:lnTo>
                      <a:pt x="747" y="396"/>
                    </a:lnTo>
                    <a:lnTo>
                      <a:pt x="702" y="396"/>
                    </a:lnTo>
                    <a:lnTo>
                      <a:pt x="656" y="394"/>
                    </a:lnTo>
                    <a:lnTo>
                      <a:pt x="608" y="393"/>
                    </a:lnTo>
                    <a:lnTo>
                      <a:pt x="561" y="392"/>
                    </a:lnTo>
                    <a:lnTo>
                      <a:pt x="513" y="389"/>
                    </a:lnTo>
                    <a:lnTo>
                      <a:pt x="467" y="388"/>
                    </a:lnTo>
                    <a:lnTo>
                      <a:pt x="421" y="386"/>
                    </a:lnTo>
                    <a:lnTo>
                      <a:pt x="376" y="384"/>
                    </a:lnTo>
                    <a:lnTo>
                      <a:pt x="334" y="383"/>
                    </a:lnTo>
                    <a:lnTo>
                      <a:pt x="294" y="380"/>
                    </a:lnTo>
                    <a:lnTo>
                      <a:pt x="258" y="378"/>
                    </a:lnTo>
                    <a:lnTo>
                      <a:pt x="225" y="377"/>
                    </a:lnTo>
                    <a:lnTo>
                      <a:pt x="210" y="376"/>
                    </a:lnTo>
                    <a:lnTo>
                      <a:pt x="194" y="376"/>
                    </a:lnTo>
                    <a:lnTo>
                      <a:pt x="179" y="374"/>
                    </a:lnTo>
                    <a:lnTo>
                      <a:pt x="163" y="373"/>
                    </a:lnTo>
                    <a:lnTo>
                      <a:pt x="148" y="373"/>
                    </a:lnTo>
                    <a:lnTo>
                      <a:pt x="132" y="372"/>
                    </a:lnTo>
                    <a:lnTo>
                      <a:pt x="117" y="372"/>
                    </a:lnTo>
                    <a:lnTo>
                      <a:pt x="102" y="372"/>
                    </a:lnTo>
                    <a:lnTo>
                      <a:pt x="81" y="334"/>
                    </a:lnTo>
                    <a:lnTo>
                      <a:pt x="64" y="289"/>
                    </a:lnTo>
                    <a:lnTo>
                      <a:pt x="48" y="241"/>
                    </a:lnTo>
                    <a:lnTo>
                      <a:pt x="35" y="190"/>
                    </a:lnTo>
                    <a:lnTo>
                      <a:pt x="23" y="142"/>
                    </a:lnTo>
                    <a:lnTo>
                      <a:pt x="14" y="97"/>
                    </a:lnTo>
                    <a:lnTo>
                      <a:pt x="6" y="57"/>
                    </a:lnTo>
                    <a:lnTo>
                      <a:pt x="0" y="27"/>
                    </a:lnTo>
                    <a:lnTo>
                      <a:pt x="12" y="62"/>
                    </a:lnTo>
                    <a:lnTo>
                      <a:pt x="26" y="100"/>
                    </a:lnTo>
                    <a:lnTo>
                      <a:pt x="42" y="140"/>
                    </a:lnTo>
                    <a:lnTo>
                      <a:pt x="59" y="181"/>
                    </a:lnTo>
                    <a:lnTo>
                      <a:pt x="77" y="220"/>
                    </a:lnTo>
                    <a:lnTo>
                      <a:pt x="95" y="256"/>
                    </a:lnTo>
                    <a:lnTo>
                      <a:pt x="110" y="287"/>
                    </a:lnTo>
                    <a:lnTo>
                      <a:pt x="124" y="311"/>
                    </a:lnTo>
                    <a:lnTo>
                      <a:pt x="130" y="283"/>
                    </a:lnTo>
                    <a:lnTo>
                      <a:pt x="139" y="257"/>
                    </a:lnTo>
                    <a:lnTo>
                      <a:pt x="147" y="234"/>
                    </a:lnTo>
                    <a:lnTo>
                      <a:pt x="157" y="211"/>
                    </a:lnTo>
                    <a:lnTo>
                      <a:pt x="170" y="190"/>
                    </a:lnTo>
                    <a:lnTo>
                      <a:pt x="185" y="170"/>
                    </a:lnTo>
                    <a:lnTo>
                      <a:pt x="204" y="152"/>
                    </a:lnTo>
                    <a:lnTo>
                      <a:pt x="227" y="135"/>
                    </a:lnTo>
                    <a:lnTo>
                      <a:pt x="215" y="157"/>
                    </a:lnTo>
                    <a:lnTo>
                      <a:pt x="202" y="184"/>
                    </a:lnTo>
                    <a:lnTo>
                      <a:pt x="191" y="214"/>
                    </a:lnTo>
                    <a:lnTo>
                      <a:pt x="185" y="248"/>
                    </a:lnTo>
                    <a:lnTo>
                      <a:pt x="182" y="281"/>
                    </a:lnTo>
                    <a:lnTo>
                      <a:pt x="188" y="313"/>
                    </a:lnTo>
                    <a:lnTo>
                      <a:pt x="201" y="343"/>
                    </a:lnTo>
                    <a:lnTo>
                      <a:pt x="225" y="370"/>
                    </a:lnTo>
                    <a:lnTo>
                      <a:pt x="250" y="343"/>
                    </a:lnTo>
                    <a:lnTo>
                      <a:pt x="271" y="305"/>
                    </a:lnTo>
                    <a:lnTo>
                      <a:pt x="285" y="260"/>
                    </a:lnTo>
                    <a:lnTo>
                      <a:pt x="292" y="211"/>
                    </a:lnTo>
                    <a:lnTo>
                      <a:pt x="291" y="158"/>
                    </a:lnTo>
                    <a:lnTo>
                      <a:pt x="282" y="105"/>
                    </a:lnTo>
                    <a:lnTo>
                      <a:pt x="264" y="54"/>
                    </a:lnTo>
                    <a:lnTo>
                      <a:pt x="238" y="8"/>
                    </a:lnTo>
                    <a:lnTo>
                      <a:pt x="262" y="34"/>
                    </a:lnTo>
                    <a:lnTo>
                      <a:pt x="282" y="63"/>
                    </a:lnTo>
                    <a:lnTo>
                      <a:pt x="300" y="95"/>
                    </a:lnTo>
                    <a:lnTo>
                      <a:pt x="315" y="130"/>
                    </a:lnTo>
                    <a:lnTo>
                      <a:pt x="325" y="168"/>
                    </a:lnTo>
                    <a:lnTo>
                      <a:pt x="333" y="211"/>
                    </a:lnTo>
                    <a:lnTo>
                      <a:pt x="339" y="258"/>
                    </a:lnTo>
                    <a:lnTo>
                      <a:pt x="340" y="309"/>
                    </a:lnTo>
                    <a:lnTo>
                      <a:pt x="354" y="288"/>
                    </a:lnTo>
                    <a:lnTo>
                      <a:pt x="370" y="266"/>
                    </a:lnTo>
                    <a:lnTo>
                      <a:pt x="388" y="244"/>
                    </a:lnTo>
                    <a:lnTo>
                      <a:pt x="409" y="222"/>
                    </a:lnTo>
                    <a:lnTo>
                      <a:pt x="430" y="203"/>
                    </a:lnTo>
                    <a:lnTo>
                      <a:pt x="451" y="184"/>
                    </a:lnTo>
                    <a:lnTo>
                      <a:pt x="471" y="170"/>
                    </a:lnTo>
                    <a:lnTo>
                      <a:pt x="492" y="160"/>
                    </a:lnTo>
                    <a:lnTo>
                      <a:pt x="483" y="180"/>
                    </a:lnTo>
                    <a:lnTo>
                      <a:pt x="469" y="203"/>
                    </a:lnTo>
                    <a:lnTo>
                      <a:pt x="452" y="227"/>
                    </a:lnTo>
                    <a:lnTo>
                      <a:pt x="433" y="251"/>
                    </a:lnTo>
                    <a:lnTo>
                      <a:pt x="415" y="275"/>
                    </a:lnTo>
                    <a:lnTo>
                      <a:pt x="399" y="297"/>
                    </a:lnTo>
                    <a:lnTo>
                      <a:pt x="387" y="318"/>
                    </a:lnTo>
                    <a:lnTo>
                      <a:pt x="380" y="334"/>
                    </a:lnTo>
                    <a:lnTo>
                      <a:pt x="388" y="339"/>
                    </a:lnTo>
                    <a:lnTo>
                      <a:pt x="396" y="343"/>
                    </a:lnTo>
                    <a:lnTo>
                      <a:pt x="407" y="348"/>
                    </a:lnTo>
                    <a:lnTo>
                      <a:pt x="418" y="353"/>
                    </a:lnTo>
                    <a:lnTo>
                      <a:pt x="431" y="356"/>
                    </a:lnTo>
                    <a:lnTo>
                      <a:pt x="444" y="360"/>
                    </a:lnTo>
                    <a:lnTo>
                      <a:pt x="458" y="361"/>
                    </a:lnTo>
                    <a:lnTo>
                      <a:pt x="471" y="360"/>
                    </a:lnTo>
                    <a:lnTo>
                      <a:pt x="470" y="326"/>
                    </a:lnTo>
                    <a:lnTo>
                      <a:pt x="464" y="285"/>
                    </a:lnTo>
                    <a:lnTo>
                      <a:pt x="454" y="240"/>
                    </a:lnTo>
                    <a:lnTo>
                      <a:pt x="440" y="192"/>
                    </a:lnTo>
                    <a:lnTo>
                      <a:pt x="423" y="146"/>
                    </a:lnTo>
                    <a:lnTo>
                      <a:pt x="401" y="102"/>
                    </a:lnTo>
                    <a:lnTo>
                      <a:pt x="375" y="65"/>
                    </a:lnTo>
                    <a:lnTo>
                      <a:pt x="346" y="36"/>
                    </a:lnTo>
                    <a:lnTo>
                      <a:pt x="375" y="57"/>
                    </a:lnTo>
                    <a:lnTo>
                      <a:pt x="400" y="79"/>
                    </a:lnTo>
                    <a:lnTo>
                      <a:pt x="423" y="102"/>
                    </a:lnTo>
                    <a:lnTo>
                      <a:pt x="444" y="127"/>
                    </a:lnTo>
                    <a:lnTo>
                      <a:pt x="462" y="153"/>
                    </a:lnTo>
                    <a:lnTo>
                      <a:pt x="479" y="183"/>
                    </a:lnTo>
                    <a:lnTo>
                      <a:pt x="494" y="217"/>
                    </a:lnTo>
                    <a:lnTo>
                      <a:pt x="509" y="256"/>
                    </a:lnTo>
                    <a:lnTo>
                      <a:pt x="510" y="222"/>
                    </a:lnTo>
                    <a:lnTo>
                      <a:pt x="510" y="188"/>
                    </a:lnTo>
                    <a:lnTo>
                      <a:pt x="509" y="154"/>
                    </a:lnTo>
                    <a:lnTo>
                      <a:pt x="507" y="121"/>
                    </a:lnTo>
                    <a:lnTo>
                      <a:pt x="501" y="89"/>
                    </a:lnTo>
                    <a:lnTo>
                      <a:pt x="494" y="60"/>
                    </a:lnTo>
                    <a:lnTo>
                      <a:pt x="485" y="33"/>
                    </a:lnTo>
                    <a:lnTo>
                      <a:pt x="474" y="10"/>
                    </a:lnTo>
                    <a:lnTo>
                      <a:pt x="490" y="39"/>
                    </a:lnTo>
                    <a:lnTo>
                      <a:pt x="506" y="70"/>
                    </a:lnTo>
                    <a:lnTo>
                      <a:pt x="520" y="106"/>
                    </a:lnTo>
                    <a:lnTo>
                      <a:pt x="531" y="145"/>
                    </a:lnTo>
                    <a:lnTo>
                      <a:pt x="539" y="188"/>
                    </a:lnTo>
                    <a:lnTo>
                      <a:pt x="542" y="236"/>
                    </a:lnTo>
                    <a:lnTo>
                      <a:pt x="538" y="290"/>
                    </a:lnTo>
                    <a:lnTo>
                      <a:pt x="527" y="349"/>
                    </a:lnTo>
                    <a:lnTo>
                      <a:pt x="553" y="321"/>
                    </a:lnTo>
                    <a:lnTo>
                      <a:pt x="576" y="288"/>
                    </a:lnTo>
                    <a:lnTo>
                      <a:pt x="595" y="251"/>
                    </a:lnTo>
                    <a:lnTo>
                      <a:pt x="606" y="211"/>
                    </a:lnTo>
                    <a:lnTo>
                      <a:pt x="608" y="168"/>
                    </a:lnTo>
                    <a:lnTo>
                      <a:pt x="603" y="125"/>
                    </a:lnTo>
                    <a:lnTo>
                      <a:pt x="584" y="83"/>
                    </a:lnTo>
                    <a:lnTo>
                      <a:pt x="552" y="42"/>
                    </a:lnTo>
                    <a:lnTo>
                      <a:pt x="567" y="50"/>
                    </a:lnTo>
                    <a:lnTo>
                      <a:pt x="582" y="59"/>
                    </a:lnTo>
                    <a:lnTo>
                      <a:pt x="597" y="69"/>
                    </a:lnTo>
                    <a:lnTo>
                      <a:pt x="611" y="80"/>
                    </a:lnTo>
                    <a:lnTo>
                      <a:pt x="622" y="95"/>
                    </a:lnTo>
                    <a:lnTo>
                      <a:pt x="633" y="113"/>
                    </a:lnTo>
                    <a:lnTo>
                      <a:pt x="642" y="134"/>
                    </a:lnTo>
                    <a:lnTo>
                      <a:pt x="648" y="158"/>
                    </a:lnTo>
                    <a:lnTo>
                      <a:pt x="651" y="120"/>
                    </a:lnTo>
                    <a:lnTo>
                      <a:pt x="651" y="75"/>
                    </a:lnTo>
                    <a:lnTo>
                      <a:pt x="649" y="32"/>
                    </a:lnTo>
                    <a:lnTo>
                      <a:pt x="645" y="0"/>
                    </a:lnTo>
                    <a:lnTo>
                      <a:pt x="656" y="38"/>
                    </a:lnTo>
                    <a:lnTo>
                      <a:pt x="661" y="82"/>
                    </a:lnTo>
                    <a:lnTo>
                      <a:pt x="663" y="129"/>
                    </a:lnTo>
                    <a:lnTo>
                      <a:pt x="660" y="178"/>
                    </a:lnTo>
                    <a:lnTo>
                      <a:pt x="652" y="228"/>
                    </a:lnTo>
                    <a:lnTo>
                      <a:pt x="642" y="276"/>
                    </a:lnTo>
                    <a:lnTo>
                      <a:pt x="627" y="320"/>
                    </a:lnTo>
                    <a:lnTo>
                      <a:pt x="610" y="360"/>
                    </a:lnTo>
                    <a:lnTo>
                      <a:pt x="636" y="330"/>
                    </a:lnTo>
                    <a:lnTo>
                      <a:pt x="659" y="295"/>
                    </a:lnTo>
                    <a:lnTo>
                      <a:pt x="680" y="255"/>
                    </a:lnTo>
                    <a:lnTo>
                      <a:pt x="697" y="212"/>
                    </a:lnTo>
                    <a:lnTo>
                      <a:pt x="711" y="167"/>
                    </a:lnTo>
                    <a:lnTo>
                      <a:pt x="722" y="122"/>
                    </a:lnTo>
                    <a:lnTo>
                      <a:pt x="729" y="77"/>
                    </a:lnTo>
                    <a:lnTo>
                      <a:pt x="733" y="33"/>
                    </a:lnTo>
                    <a:lnTo>
                      <a:pt x="741" y="87"/>
                    </a:lnTo>
                    <a:lnTo>
                      <a:pt x="745" y="147"/>
                    </a:lnTo>
                    <a:lnTo>
                      <a:pt x="743" y="210"/>
                    </a:lnTo>
                    <a:lnTo>
                      <a:pt x="730" y="268"/>
                    </a:lnTo>
                    <a:lnTo>
                      <a:pt x="743" y="252"/>
                    </a:lnTo>
                    <a:lnTo>
                      <a:pt x="757" y="232"/>
                    </a:lnTo>
                    <a:lnTo>
                      <a:pt x="771" y="206"/>
                    </a:lnTo>
                    <a:lnTo>
                      <a:pt x="785" y="180"/>
                    </a:lnTo>
                    <a:lnTo>
                      <a:pt x="797" y="153"/>
                    </a:lnTo>
                    <a:lnTo>
                      <a:pt x="809" y="129"/>
                    </a:lnTo>
                    <a:lnTo>
                      <a:pt x="817" y="108"/>
                    </a:lnTo>
                    <a:lnTo>
                      <a:pt x="821" y="93"/>
                    </a:lnTo>
                    <a:lnTo>
                      <a:pt x="819" y="117"/>
                    </a:lnTo>
                    <a:lnTo>
                      <a:pt x="813" y="144"/>
                    </a:lnTo>
                    <a:lnTo>
                      <a:pt x="805" y="174"/>
                    </a:lnTo>
                    <a:lnTo>
                      <a:pt x="795" y="204"/>
                    </a:lnTo>
                    <a:lnTo>
                      <a:pt x="781" y="235"/>
                    </a:lnTo>
                    <a:lnTo>
                      <a:pt x="765" y="265"/>
                    </a:lnTo>
                    <a:lnTo>
                      <a:pt x="747" y="295"/>
                    </a:lnTo>
                    <a:lnTo>
                      <a:pt x="726" y="324"/>
                    </a:lnTo>
                    <a:lnTo>
                      <a:pt x="752" y="306"/>
                    </a:lnTo>
                    <a:lnTo>
                      <a:pt x="778" y="286"/>
                    </a:lnTo>
                    <a:lnTo>
                      <a:pt x="803" y="263"/>
                    </a:lnTo>
                    <a:lnTo>
                      <a:pt x="827" y="236"/>
                    </a:lnTo>
                    <a:lnTo>
                      <a:pt x="849" y="207"/>
                    </a:lnTo>
                    <a:lnTo>
                      <a:pt x="870" y="177"/>
                    </a:lnTo>
                    <a:lnTo>
                      <a:pt x="887" y="146"/>
                    </a:lnTo>
                    <a:lnTo>
                      <a:pt x="902" y="114"/>
                    </a:lnTo>
                    <a:lnTo>
                      <a:pt x="896" y="139"/>
                    </a:lnTo>
                    <a:lnTo>
                      <a:pt x="891" y="166"/>
                    </a:lnTo>
                    <a:lnTo>
                      <a:pt x="882" y="193"/>
                    </a:lnTo>
                    <a:lnTo>
                      <a:pt x="873" y="220"/>
                    </a:lnTo>
                    <a:lnTo>
                      <a:pt x="862" y="247"/>
                    </a:lnTo>
                    <a:lnTo>
                      <a:pt x="849" y="271"/>
                    </a:lnTo>
                    <a:lnTo>
                      <a:pt x="835" y="295"/>
                    </a:lnTo>
                    <a:lnTo>
                      <a:pt x="819" y="317"/>
                    </a:lnTo>
                    <a:lnTo>
                      <a:pt x="849" y="297"/>
                    </a:lnTo>
                    <a:lnTo>
                      <a:pt x="877" y="271"/>
                    </a:lnTo>
                    <a:lnTo>
                      <a:pt x="902" y="237"/>
                    </a:lnTo>
                    <a:lnTo>
                      <a:pt x="925" y="200"/>
                    </a:lnTo>
                    <a:lnTo>
                      <a:pt x="945" y="161"/>
                    </a:lnTo>
                    <a:lnTo>
                      <a:pt x="962" y="122"/>
                    </a:lnTo>
                    <a:lnTo>
                      <a:pt x="976" y="83"/>
                    </a:lnTo>
                    <a:lnTo>
                      <a:pt x="986" y="46"/>
                    </a:lnTo>
                    <a:lnTo>
                      <a:pt x="980" y="86"/>
                    </a:lnTo>
                    <a:lnTo>
                      <a:pt x="979" y="128"/>
                    </a:lnTo>
                    <a:lnTo>
                      <a:pt x="980" y="169"/>
                    </a:lnTo>
                    <a:lnTo>
                      <a:pt x="984" y="210"/>
                    </a:lnTo>
                    <a:lnTo>
                      <a:pt x="986" y="247"/>
                    </a:lnTo>
                    <a:lnTo>
                      <a:pt x="986" y="282"/>
                    </a:lnTo>
                    <a:lnTo>
                      <a:pt x="983" y="312"/>
                    </a:lnTo>
                    <a:lnTo>
                      <a:pt x="975" y="339"/>
                    </a:lnTo>
                    <a:lnTo>
                      <a:pt x="901" y="398"/>
                    </a:lnTo>
                    <a:close/>
                  </a:path>
                </a:pathLst>
              </a:custGeom>
              <a:solidFill>
                <a:srgbClr val="00A500"/>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grpSp>
        <p:grpSp>
          <p:nvGrpSpPr>
            <p:cNvPr id="10270" name="Group 140"/>
            <p:cNvGrpSpPr/>
            <p:nvPr/>
          </p:nvGrpSpPr>
          <p:grpSpPr bwMode="auto">
            <a:xfrm>
              <a:off x="4032" y="4105"/>
              <a:ext cx="1479" cy="215"/>
              <a:chOff x="3452" y="4125"/>
              <a:chExt cx="1479" cy="215"/>
            </a:xfrm>
          </p:grpSpPr>
          <p:sp>
            <p:nvSpPr>
              <p:cNvPr id="10271" name="Freeform 141"/>
              <p:cNvSpPr/>
              <p:nvPr/>
            </p:nvSpPr>
            <p:spPr bwMode="auto">
              <a:xfrm>
                <a:off x="3592" y="4158"/>
                <a:ext cx="17" cy="16"/>
              </a:xfrm>
              <a:custGeom>
                <a:avLst/>
                <a:gdLst>
                  <a:gd name="T0" fmla="*/ 1 w 34"/>
                  <a:gd name="T1" fmla="*/ 1 h 32"/>
                  <a:gd name="T2" fmla="*/ 1 w 34"/>
                  <a:gd name="T3" fmla="*/ 1 h 32"/>
                  <a:gd name="T4" fmla="*/ 1 w 34"/>
                  <a:gd name="T5" fmla="*/ 1 h 32"/>
                  <a:gd name="T6" fmla="*/ 1 w 34"/>
                  <a:gd name="T7" fmla="*/ 1 h 32"/>
                  <a:gd name="T8" fmla="*/ 1 w 34"/>
                  <a:gd name="T9" fmla="*/ 0 h 32"/>
                  <a:gd name="T10" fmla="*/ 1 w 34"/>
                  <a:gd name="T11" fmla="*/ 0 h 32"/>
                  <a:gd name="T12" fmla="*/ 1 w 34"/>
                  <a:gd name="T13" fmla="*/ 1 h 32"/>
                  <a:gd name="T14" fmla="*/ 1 w 34"/>
                  <a:gd name="T15" fmla="*/ 1 h 32"/>
                  <a:gd name="T16" fmla="*/ 0 w 34"/>
                  <a:gd name="T17" fmla="*/ 1 h 32"/>
                  <a:gd name="T18" fmla="*/ 0 w 34"/>
                  <a:gd name="T19" fmla="*/ 1 h 32"/>
                  <a:gd name="T20" fmla="*/ 1 w 34"/>
                  <a:gd name="T21" fmla="*/ 1 h 32"/>
                  <a:gd name="T22" fmla="*/ 1 w 34"/>
                  <a:gd name="T23" fmla="*/ 1 h 32"/>
                  <a:gd name="T24" fmla="*/ 1 w 34"/>
                  <a:gd name="T25" fmla="*/ 1 h 32"/>
                  <a:gd name="T26" fmla="*/ 1 w 34"/>
                  <a:gd name="T27" fmla="*/ 1 h 32"/>
                  <a:gd name="T28" fmla="*/ 1 w 34"/>
                  <a:gd name="T29" fmla="*/ 1 h 32"/>
                  <a:gd name="T30" fmla="*/ 1 w 34"/>
                  <a:gd name="T31" fmla="*/ 1 h 32"/>
                  <a:gd name="T32" fmla="*/ 1 w 34"/>
                  <a:gd name="T33" fmla="*/ 1 h 3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4" h="32">
                    <a:moveTo>
                      <a:pt x="34" y="20"/>
                    </a:moveTo>
                    <a:lnTo>
                      <a:pt x="34" y="14"/>
                    </a:lnTo>
                    <a:lnTo>
                      <a:pt x="32" y="8"/>
                    </a:lnTo>
                    <a:lnTo>
                      <a:pt x="27" y="4"/>
                    </a:lnTo>
                    <a:lnTo>
                      <a:pt x="21" y="0"/>
                    </a:lnTo>
                    <a:lnTo>
                      <a:pt x="14" y="0"/>
                    </a:lnTo>
                    <a:lnTo>
                      <a:pt x="9" y="1"/>
                    </a:lnTo>
                    <a:lnTo>
                      <a:pt x="4" y="6"/>
                    </a:lnTo>
                    <a:lnTo>
                      <a:pt x="0" y="12"/>
                    </a:lnTo>
                    <a:lnTo>
                      <a:pt x="0" y="19"/>
                    </a:lnTo>
                    <a:lnTo>
                      <a:pt x="3" y="24"/>
                    </a:lnTo>
                    <a:lnTo>
                      <a:pt x="7" y="29"/>
                    </a:lnTo>
                    <a:lnTo>
                      <a:pt x="13" y="32"/>
                    </a:lnTo>
                    <a:lnTo>
                      <a:pt x="20" y="32"/>
                    </a:lnTo>
                    <a:lnTo>
                      <a:pt x="26" y="30"/>
                    </a:lnTo>
                    <a:lnTo>
                      <a:pt x="30" y="26"/>
                    </a:lnTo>
                    <a:lnTo>
                      <a:pt x="34" y="20"/>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272" name="Freeform 142"/>
              <p:cNvSpPr/>
              <p:nvPr/>
            </p:nvSpPr>
            <p:spPr bwMode="auto">
              <a:xfrm>
                <a:off x="3668" y="4235"/>
                <a:ext cx="16" cy="16"/>
              </a:xfrm>
              <a:custGeom>
                <a:avLst/>
                <a:gdLst>
                  <a:gd name="T0" fmla="*/ 0 w 34"/>
                  <a:gd name="T1" fmla="*/ 1 h 32"/>
                  <a:gd name="T2" fmla="*/ 0 w 34"/>
                  <a:gd name="T3" fmla="*/ 1 h 32"/>
                  <a:gd name="T4" fmla="*/ 0 w 34"/>
                  <a:gd name="T5" fmla="*/ 1 h 32"/>
                  <a:gd name="T6" fmla="*/ 0 w 34"/>
                  <a:gd name="T7" fmla="*/ 1 h 32"/>
                  <a:gd name="T8" fmla="*/ 0 w 34"/>
                  <a:gd name="T9" fmla="*/ 0 h 32"/>
                  <a:gd name="T10" fmla="*/ 0 w 34"/>
                  <a:gd name="T11" fmla="*/ 0 h 32"/>
                  <a:gd name="T12" fmla="*/ 0 w 34"/>
                  <a:gd name="T13" fmla="*/ 1 h 32"/>
                  <a:gd name="T14" fmla="*/ 0 w 34"/>
                  <a:gd name="T15" fmla="*/ 1 h 32"/>
                  <a:gd name="T16" fmla="*/ 0 w 34"/>
                  <a:gd name="T17" fmla="*/ 1 h 32"/>
                  <a:gd name="T18" fmla="*/ 0 w 34"/>
                  <a:gd name="T19" fmla="*/ 1 h 32"/>
                  <a:gd name="T20" fmla="*/ 0 w 34"/>
                  <a:gd name="T21" fmla="*/ 1 h 32"/>
                  <a:gd name="T22" fmla="*/ 0 w 34"/>
                  <a:gd name="T23" fmla="*/ 1 h 32"/>
                  <a:gd name="T24" fmla="*/ 0 w 34"/>
                  <a:gd name="T25" fmla="*/ 1 h 32"/>
                  <a:gd name="T26" fmla="*/ 0 w 34"/>
                  <a:gd name="T27" fmla="*/ 1 h 32"/>
                  <a:gd name="T28" fmla="*/ 0 w 34"/>
                  <a:gd name="T29" fmla="*/ 1 h 32"/>
                  <a:gd name="T30" fmla="*/ 0 w 34"/>
                  <a:gd name="T31" fmla="*/ 1 h 32"/>
                  <a:gd name="T32" fmla="*/ 0 w 34"/>
                  <a:gd name="T33" fmla="*/ 1 h 3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4" h="32">
                    <a:moveTo>
                      <a:pt x="34" y="20"/>
                    </a:moveTo>
                    <a:lnTo>
                      <a:pt x="34" y="13"/>
                    </a:lnTo>
                    <a:lnTo>
                      <a:pt x="31" y="8"/>
                    </a:lnTo>
                    <a:lnTo>
                      <a:pt x="27" y="3"/>
                    </a:lnTo>
                    <a:lnTo>
                      <a:pt x="21" y="0"/>
                    </a:lnTo>
                    <a:lnTo>
                      <a:pt x="14" y="0"/>
                    </a:lnTo>
                    <a:lnTo>
                      <a:pt x="8" y="2"/>
                    </a:lnTo>
                    <a:lnTo>
                      <a:pt x="4" y="6"/>
                    </a:lnTo>
                    <a:lnTo>
                      <a:pt x="0" y="12"/>
                    </a:lnTo>
                    <a:lnTo>
                      <a:pt x="0" y="18"/>
                    </a:lnTo>
                    <a:lnTo>
                      <a:pt x="3" y="24"/>
                    </a:lnTo>
                    <a:lnTo>
                      <a:pt x="7" y="28"/>
                    </a:lnTo>
                    <a:lnTo>
                      <a:pt x="13" y="32"/>
                    </a:lnTo>
                    <a:lnTo>
                      <a:pt x="20" y="32"/>
                    </a:lnTo>
                    <a:lnTo>
                      <a:pt x="26" y="31"/>
                    </a:lnTo>
                    <a:lnTo>
                      <a:pt x="30" y="26"/>
                    </a:lnTo>
                    <a:lnTo>
                      <a:pt x="34" y="20"/>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273" name="Freeform 143"/>
              <p:cNvSpPr/>
              <p:nvPr/>
            </p:nvSpPr>
            <p:spPr bwMode="auto">
              <a:xfrm>
                <a:off x="3668" y="4194"/>
                <a:ext cx="16" cy="17"/>
              </a:xfrm>
              <a:custGeom>
                <a:avLst/>
                <a:gdLst>
                  <a:gd name="T0" fmla="*/ 0 w 33"/>
                  <a:gd name="T1" fmla="*/ 1 h 32"/>
                  <a:gd name="T2" fmla="*/ 0 w 33"/>
                  <a:gd name="T3" fmla="*/ 1 h 32"/>
                  <a:gd name="T4" fmla="*/ 0 w 33"/>
                  <a:gd name="T5" fmla="*/ 1 h 32"/>
                  <a:gd name="T6" fmla="*/ 0 w 33"/>
                  <a:gd name="T7" fmla="*/ 1 h 32"/>
                  <a:gd name="T8" fmla="*/ 0 w 33"/>
                  <a:gd name="T9" fmla="*/ 0 h 32"/>
                  <a:gd name="T10" fmla="*/ 0 w 33"/>
                  <a:gd name="T11" fmla="*/ 0 h 32"/>
                  <a:gd name="T12" fmla="*/ 0 w 33"/>
                  <a:gd name="T13" fmla="*/ 1 h 32"/>
                  <a:gd name="T14" fmla="*/ 0 w 33"/>
                  <a:gd name="T15" fmla="*/ 1 h 32"/>
                  <a:gd name="T16" fmla="*/ 0 w 33"/>
                  <a:gd name="T17" fmla="*/ 1 h 32"/>
                  <a:gd name="T18" fmla="*/ 0 w 33"/>
                  <a:gd name="T19" fmla="*/ 1 h 32"/>
                  <a:gd name="T20" fmla="*/ 0 w 33"/>
                  <a:gd name="T21" fmla="*/ 1 h 32"/>
                  <a:gd name="T22" fmla="*/ 0 w 33"/>
                  <a:gd name="T23" fmla="*/ 1 h 32"/>
                  <a:gd name="T24" fmla="*/ 0 w 33"/>
                  <a:gd name="T25" fmla="*/ 1 h 32"/>
                  <a:gd name="T26" fmla="*/ 0 w 33"/>
                  <a:gd name="T27" fmla="*/ 1 h 32"/>
                  <a:gd name="T28" fmla="*/ 0 w 33"/>
                  <a:gd name="T29" fmla="*/ 1 h 32"/>
                  <a:gd name="T30" fmla="*/ 0 w 33"/>
                  <a:gd name="T31" fmla="*/ 1 h 32"/>
                  <a:gd name="T32" fmla="*/ 0 w 33"/>
                  <a:gd name="T33" fmla="*/ 1 h 3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3" h="32">
                    <a:moveTo>
                      <a:pt x="33" y="19"/>
                    </a:moveTo>
                    <a:lnTo>
                      <a:pt x="33" y="13"/>
                    </a:lnTo>
                    <a:lnTo>
                      <a:pt x="30" y="7"/>
                    </a:lnTo>
                    <a:lnTo>
                      <a:pt x="26" y="2"/>
                    </a:lnTo>
                    <a:lnTo>
                      <a:pt x="20" y="0"/>
                    </a:lnTo>
                    <a:lnTo>
                      <a:pt x="13" y="0"/>
                    </a:lnTo>
                    <a:lnTo>
                      <a:pt x="7" y="1"/>
                    </a:lnTo>
                    <a:lnTo>
                      <a:pt x="3" y="6"/>
                    </a:lnTo>
                    <a:lnTo>
                      <a:pt x="0" y="11"/>
                    </a:lnTo>
                    <a:lnTo>
                      <a:pt x="0" y="18"/>
                    </a:lnTo>
                    <a:lnTo>
                      <a:pt x="1" y="24"/>
                    </a:lnTo>
                    <a:lnTo>
                      <a:pt x="6" y="29"/>
                    </a:lnTo>
                    <a:lnTo>
                      <a:pt x="12" y="32"/>
                    </a:lnTo>
                    <a:lnTo>
                      <a:pt x="19" y="32"/>
                    </a:lnTo>
                    <a:lnTo>
                      <a:pt x="25" y="30"/>
                    </a:lnTo>
                    <a:lnTo>
                      <a:pt x="29" y="25"/>
                    </a:lnTo>
                    <a:lnTo>
                      <a:pt x="33" y="19"/>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274" name="Freeform 144"/>
              <p:cNvSpPr/>
              <p:nvPr/>
            </p:nvSpPr>
            <p:spPr bwMode="auto">
              <a:xfrm>
                <a:off x="3671" y="4153"/>
                <a:ext cx="16" cy="17"/>
              </a:xfrm>
              <a:custGeom>
                <a:avLst/>
                <a:gdLst>
                  <a:gd name="T0" fmla="*/ 1 w 32"/>
                  <a:gd name="T1" fmla="*/ 1 h 32"/>
                  <a:gd name="T2" fmla="*/ 1 w 32"/>
                  <a:gd name="T3" fmla="*/ 1 h 32"/>
                  <a:gd name="T4" fmla="*/ 1 w 32"/>
                  <a:gd name="T5" fmla="*/ 1 h 32"/>
                  <a:gd name="T6" fmla="*/ 1 w 32"/>
                  <a:gd name="T7" fmla="*/ 1 h 32"/>
                  <a:gd name="T8" fmla="*/ 1 w 32"/>
                  <a:gd name="T9" fmla="*/ 0 h 32"/>
                  <a:gd name="T10" fmla="*/ 1 w 32"/>
                  <a:gd name="T11" fmla="*/ 0 h 32"/>
                  <a:gd name="T12" fmla="*/ 1 w 32"/>
                  <a:gd name="T13" fmla="*/ 1 h 32"/>
                  <a:gd name="T14" fmla="*/ 1 w 32"/>
                  <a:gd name="T15" fmla="*/ 1 h 32"/>
                  <a:gd name="T16" fmla="*/ 0 w 32"/>
                  <a:gd name="T17" fmla="*/ 1 h 32"/>
                  <a:gd name="T18" fmla="*/ 0 w 32"/>
                  <a:gd name="T19" fmla="*/ 1 h 32"/>
                  <a:gd name="T20" fmla="*/ 1 w 32"/>
                  <a:gd name="T21" fmla="*/ 1 h 32"/>
                  <a:gd name="T22" fmla="*/ 1 w 32"/>
                  <a:gd name="T23" fmla="*/ 1 h 32"/>
                  <a:gd name="T24" fmla="*/ 1 w 32"/>
                  <a:gd name="T25" fmla="*/ 1 h 32"/>
                  <a:gd name="T26" fmla="*/ 1 w 32"/>
                  <a:gd name="T27" fmla="*/ 1 h 32"/>
                  <a:gd name="T28" fmla="*/ 1 w 32"/>
                  <a:gd name="T29" fmla="*/ 1 h 32"/>
                  <a:gd name="T30" fmla="*/ 1 w 32"/>
                  <a:gd name="T31" fmla="*/ 1 h 32"/>
                  <a:gd name="T32" fmla="*/ 1 w 32"/>
                  <a:gd name="T33" fmla="*/ 1 h 3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2" h="32">
                    <a:moveTo>
                      <a:pt x="32" y="20"/>
                    </a:moveTo>
                    <a:lnTo>
                      <a:pt x="32" y="14"/>
                    </a:lnTo>
                    <a:lnTo>
                      <a:pt x="30" y="8"/>
                    </a:lnTo>
                    <a:lnTo>
                      <a:pt x="26" y="3"/>
                    </a:lnTo>
                    <a:lnTo>
                      <a:pt x="20" y="0"/>
                    </a:lnTo>
                    <a:lnTo>
                      <a:pt x="14" y="0"/>
                    </a:lnTo>
                    <a:lnTo>
                      <a:pt x="8" y="1"/>
                    </a:lnTo>
                    <a:lnTo>
                      <a:pt x="4" y="6"/>
                    </a:lnTo>
                    <a:lnTo>
                      <a:pt x="0" y="11"/>
                    </a:lnTo>
                    <a:lnTo>
                      <a:pt x="0" y="18"/>
                    </a:lnTo>
                    <a:lnTo>
                      <a:pt x="1" y="24"/>
                    </a:lnTo>
                    <a:lnTo>
                      <a:pt x="6" y="29"/>
                    </a:lnTo>
                    <a:lnTo>
                      <a:pt x="12" y="32"/>
                    </a:lnTo>
                    <a:lnTo>
                      <a:pt x="19" y="32"/>
                    </a:lnTo>
                    <a:lnTo>
                      <a:pt x="24" y="30"/>
                    </a:lnTo>
                    <a:lnTo>
                      <a:pt x="29" y="25"/>
                    </a:lnTo>
                    <a:lnTo>
                      <a:pt x="32" y="20"/>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275" name="Freeform 145"/>
              <p:cNvSpPr/>
              <p:nvPr/>
            </p:nvSpPr>
            <p:spPr bwMode="auto">
              <a:xfrm>
                <a:off x="3772" y="4256"/>
                <a:ext cx="17" cy="16"/>
              </a:xfrm>
              <a:custGeom>
                <a:avLst/>
                <a:gdLst>
                  <a:gd name="T0" fmla="*/ 1 w 33"/>
                  <a:gd name="T1" fmla="*/ 1 h 32"/>
                  <a:gd name="T2" fmla="*/ 1 w 33"/>
                  <a:gd name="T3" fmla="*/ 1 h 32"/>
                  <a:gd name="T4" fmla="*/ 1 w 33"/>
                  <a:gd name="T5" fmla="*/ 1 h 32"/>
                  <a:gd name="T6" fmla="*/ 1 w 33"/>
                  <a:gd name="T7" fmla="*/ 1 h 32"/>
                  <a:gd name="T8" fmla="*/ 1 w 33"/>
                  <a:gd name="T9" fmla="*/ 0 h 32"/>
                  <a:gd name="T10" fmla="*/ 1 w 33"/>
                  <a:gd name="T11" fmla="*/ 0 h 32"/>
                  <a:gd name="T12" fmla="*/ 1 w 33"/>
                  <a:gd name="T13" fmla="*/ 1 h 32"/>
                  <a:gd name="T14" fmla="*/ 1 w 33"/>
                  <a:gd name="T15" fmla="*/ 1 h 32"/>
                  <a:gd name="T16" fmla="*/ 0 w 33"/>
                  <a:gd name="T17" fmla="*/ 1 h 32"/>
                  <a:gd name="T18" fmla="*/ 0 w 33"/>
                  <a:gd name="T19" fmla="*/ 1 h 32"/>
                  <a:gd name="T20" fmla="*/ 1 w 33"/>
                  <a:gd name="T21" fmla="*/ 1 h 32"/>
                  <a:gd name="T22" fmla="*/ 1 w 33"/>
                  <a:gd name="T23" fmla="*/ 1 h 32"/>
                  <a:gd name="T24" fmla="*/ 1 w 33"/>
                  <a:gd name="T25" fmla="*/ 1 h 32"/>
                  <a:gd name="T26" fmla="*/ 1 w 33"/>
                  <a:gd name="T27" fmla="*/ 1 h 32"/>
                  <a:gd name="T28" fmla="*/ 1 w 33"/>
                  <a:gd name="T29" fmla="*/ 1 h 32"/>
                  <a:gd name="T30" fmla="*/ 1 w 33"/>
                  <a:gd name="T31" fmla="*/ 1 h 32"/>
                  <a:gd name="T32" fmla="*/ 1 w 33"/>
                  <a:gd name="T33" fmla="*/ 1 h 3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3" h="32">
                    <a:moveTo>
                      <a:pt x="33" y="20"/>
                    </a:moveTo>
                    <a:lnTo>
                      <a:pt x="33" y="14"/>
                    </a:lnTo>
                    <a:lnTo>
                      <a:pt x="31" y="8"/>
                    </a:lnTo>
                    <a:lnTo>
                      <a:pt x="26" y="4"/>
                    </a:lnTo>
                    <a:lnTo>
                      <a:pt x="20" y="0"/>
                    </a:lnTo>
                    <a:lnTo>
                      <a:pt x="14" y="0"/>
                    </a:lnTo>
                    <a:lnTo>
                      <a:pt x="8" y="1"/>
                    </a:lnTo>
                    <a:lnTo>
                      <a:pt x="3" y="6"/>
                    </a:lnTo>
                    <a:lnTo>
                      <a:pt x="0" y="12"/>
                    </a:lnTo>
                    <a:lnTo>
                      <a:pt x="0" y="19"/>
                    </a:lnTo>
                    <a:lnTo>
                      <a:pt x="2" y="24"/>
                    </a:lnTo>
                    <a:lnTo>
                      <a:pt x="7" y="29"/>
                    </a:lnTo>
                    <a:lnTo>
                      <a:pt x="12" y="32"/>
                    </a:lnTo>
                    <a:lnTo>
                      <a:pt x="19" y="32"/>
                    </a:lnTo>
                    <a:lnTo>
                      <a:pt x="25" y="30"/>
                    </a:lnTo>
                    <a:lnTo>
                      <a:pt x="30" y="26"/>
                    </a:lnTo>
                    <a:lnTo>
                      <a:pt x="33" y="20"/>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276" name="Freeform 146"/>
              <p:cNvSpPr/>
              <p:nvPr/>
            </p:nvSpPr>
            <p:spPr bwMode="auto">
              <a:xfrm>
                <a:off x="3768" y="4216"/>
                <a:ext cx="17" cy="16"/>
              </a:xfrm>
              <a:custGeom>
                <a:avLst/>
                <a:gdLst>
                  <a:gd name="T0" fmla="*/ 1 w 32"/>
                  <a:gd name="T1" fmla="*/ 0 h 33"/>
                  <a:gd name="T2" fmla="*/ 1 w 32"/>
                  <a:gd name="T3" fmla="*/ 0 h 33"/>
                  <a:gd name="T4" fmla="*/ 1 w 32"/>
                  <a:gd name="T5" fmla="*/ 0 h 33"/>
                  <a:gd name="T6" fmla="*/ 1 w 32"/>
                  <a:gd name="T7" fmla="*/ 0 h 33"/>
                  <a:gd name="T8" fmla="*/ 1 w 32"/>
                  <a:gd name="T9" fmla="*/ 0 h 33"/>
                  <a:gd name="T10" fmla="*/ 1 w 32"/>
                  <a:gd name="T11" fmla="*/ 0 h 33"/>
                  <a:gd name="T12" fmla="*/ 1 w 32"/>
                  <a:gd name="T13" fmla="*/ 0 h 33"/>
                  <a:gd name="T14" fmla="*/ 1 w 32"/>
                  <a:gd name="T15" fmla="*/ 0 h 33"/>
                  <a:gd name="T16" fmla="*/ 0 w 32"/>
                  <a:gd name="T17" fmla="*/ 0 h 33"/>
                  <a:gd name="T18" fmla="*/ 0 w 32"/>
                  <a:gd name="T19" fmla="*/ 0 h 33"/>
                  <a:gd name="T20" fmla="*/ 1 w 32"/>
                  <a:gd name="T21" fmla="*/ 0 h 33"/>
                  <a:gd name="T22" fmla="*/ 1 w 32"/>
                  <a:gd name="T23" fmla="*/ 0 h 33"/>
                  <a:gd name="T24" fmla="*/ 1 w 32"/>
                  <a:gd name="T25" fmla="*/ 0 h 33"/>
                  <a:gd name="T26" fmla="*/ 1 w 32"/>
                  <a:gd name="T27" fmla="*/ 0 h 33"/>
                  <a:gd name="T28" fmla="*/ 1 w 32"/>
                  <a:gd name="T29" fmla="*/ 0 h 33"/>
                  <a:gd name="T30" fmla="*/ 1 w 32"/>
                  <a:gd name="T31" fmla="*/ 0 h 33"/>
                  <a:gd name="T32" fmla="*/ 1 w 32"/>
                  <a:gd name="T33" fmla="*/ 0 h 3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2" h="33">
                    <a:moveTo>
                      <a:pt x="32" y="21"/>
                    </a:moveTo>
                    <a:lnTo>
                      <a:pt x="32" y="14"/>
                    </a:lnTo>
                    <a:lnTo>
                      <a:pt x="31" y="9"/>
                    </a:lnTo>
                    <a:lnTo>
                      <a:pt x="26" y="4"/>
                    </a:lnTo>
                    <a:lnTo>
                      <a:pt x="21" y="0"/>
                    </a:lnTo>
                    <a:lnTo>
                      <a:pt x="14" y="0"/>
                    </a:lnTo>
                    <a:lnTo>
                      <a:pt x="8" y="3"/>
                    </a:lnTo>
                    <a:lnTo>
                      <a:pt x="3" y="7"/>
                    </a:lnTo>
                    <a:lnTo>
                      <a:pt x="0" y="13"/>
                    </a:lnTo>
                    <a:lnTo>
                      <a:pt x="0" y="20"/>
                    </a:lnTo>
                    <a:lnTo>
                      <a:pt x="2" y="26"/>
                    </a:lnTo>
                    <a:lnTo>
                      <a:pt x="7" y="30"/>
                    </a:lnTo>
                    <a:lnTo>
                      <a:pt x="13" y="33"/>
                    </a:lnTo>
                    <a:lnTo>
                      <a:pt x="18" y="33"/>
                    </a:lnTo>
                    <a:lnTo>
                      <a:pt x="24" y="32"/>
                    </a:lnTo>
                    <a:lnTo>
                      <a:pt x="29" y="27"/>
                    </a:lnTo>
                    <a:lnTo>
                      <a:pt x="32" y="21"/>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277" name="Freeform 147"/>
              <p:cNvSpPr/>
              <p:nvPr/>
            </p:nvSpPr>
            <p:spPr bwMode="auto">
              <a:xfrm>
                <a:off x="3774" y="4175"/>
                <a:ext cx="16" cy="17"/>
              </a:xfrm>
              <a:custGeom>
                <a:avLst/>
                <a:gdLst>
                  <a:gd name="T0" fmla="*/ 0 w 33"/>
                  <a:gd name="T1" fmla="*/ 1 h 33"/>
                  <a:gd name="T2" fmla="*/ 0 w 33"/>
                  <a:gd name="T3" fmla="*/ 1 h 33"/>
                  <a:gd name="T4" fmla="*/ 0 w 33"/>
                  <a:gd name="T5" fmla="*/ 1 h 33"/>
                  <a:gd name="T6" fmla="*/ 0 w 33"/>
                  <a:gd name="T7" fmla="*/ 1 h 33"/>
                  <a:gd name="T8" fmla="*/ 0 w 33"/>
                  <a:gd name="T9" fmla="*/ 0 h 33"/>
                  <a:gd name="T10" fmla="*/ 0 w 33"/>
                  <a:gd name="T11" fmla="*/ 0 h 33"/>
                  <a:gd name="T12" fmla="*/ 0 w 33"/>
                  <a:gd name="T13" fmla="*/ 1 h 33"/>
                  <a:gd name="T14" fmla="*/ 0 w 33"/>
                  <a:gd name="T15" fmla="*/ 1 h 33"/>
                  <a:gd name="T16" fmla="*/ 0 w 33"/>
                  <a:gd name="T17" fmla="*/ 1 h 33"/>
                  <a:gd name="T18" fmla="*/ 0 w 33"/>
                  <a:gd name="T19" fmla="*/ 1 h 33"/>
                  <a:gd name="T20" fmla="*/ 0 w 33"/>
                  <a:gd name="T21" fmla="*/ 1 h 33"/>
                  <a:gd name="T22" fmla="*/ 0 w 33"/>
                  <a:gd name="T23" fmla="*/ 1 h 33"/>
                  <a:gd name="T24" fmla="*/ 0 w 33"/>
                  <a:gd name="T25" fmla="*/ 1 h 33"/>
                  <a:gd name="T26" fmla="*/ 0 w 33"/>
                  <a:gd name="T27" fmla="*/ 1 h 33"/>
                  <a:gd name="T28" fmla="*/ 0 w 33"/>
                  <a:gd name="T29" fmla="*/ 1 h 33"/>
                  <a:gd name="T30" fmla="*/ 0 w 33"/>
                  <a:gd name="T31" fmla="*/ 1 h 33"/>
                  <a:gd name="T32" fmla="*/ 0 w 33"/>
                  <a:gd name="T33" fmla="*/ 1 h 3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3" h="33">
                    <a:moveTo>
                      <a:pt x="33" y="21"/>
                    </a:moveTo>
                    <a:lnTo>
                      <a:pt x="33" y="14"/>
                    </a:lnTo>
                    <a:lnTo>
                      <a:pt x="30" y="8"/>
                    </a:lnTo>
                    <a:lnTo>
                      <a:pt x="27" y="3"/>
                    </a:lnTo>
                    <a:lnTo>
                      <a:pt x="21" y="0"/>
                    </a:lnTo>
                    <a:lnTo>
                      <a:pt x="14" y="0"/>
                    </a:lnTo>
                    <a:lnTo>
                      <a:pt x="8" y="2"/>
                    </a:lnTo>
                    <a:lnTo>
                      <a:pt x="4" y="7"/>
                    </a:lnTo>
                    <a:lnTo>
                      <a:pt x="0" y="12"/>
                    </a:lnTo>
                    <a:lnTo>
                      <a:pt x="0" y="19"/>
                    </a:lnTo>
                    <a:lnTo>
                      <a:pt x="3" y="25"/>
                    </a:lnTo>
                    <a:lnTo>
                      <a:pt x="6" y="30"/>
                    </a:lnTo>
                    <a:lnTo>
                      <a:pt x="12" y="33"/>
                    </a:lnTo>
                    <a:lnTo>
                      <a:pt x="19" y="33"/>
                    </a:lnTo>
                    <a:lnTo>
                      <a:pt x="25" y="31"/>
                    </a:lnTo>
                    <a:lnTo>
                      <a:pt x="29" y="26"/>
                    </a:lnTo>
                    <a:lnTo>
                      <a:pt x="33" y="21"/>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278" name="Freeform 148"/>
              <p:cNvSpPr/>
              <p:nvPr/>
            </p:nvSpPr>
            <p:spPr bwMode="auto">
              <a:xfrm>
                <a:off x="3789" y="4136"/>
                <a:ext cx="16" cy="17"/>
              </a:xfrm>
              <a:custGeom>
                <a:avLst/>
                <a:gdLst>
                  <a:gd name="T0" fmla="*/ 1 w 32"/>
                  <a:gd name="T1" fmla="*/ 1 h 34"/>
                  <a:gd name="T2" fmla="*/ 1 w 32"/>
                  <a:gd name="T3" fmla="*/ 1 h 34"/>
                  <a:gd name="T4" fmla="*/ 1 w 32"/>
                  <a:gd name="T5" fmla="*/ 1 h 34"/>
                  <a:gd name="T6" fmla="*/ 1 w 32"/>
                  <a:gd name="T7" fmla="*/ 1 h 34"/>
                  <a:gd name="T8" fmla="*/ 1 w 32"/>
                  <a:gd name="T9" fmla="*/ 0 h 34"/>
                  <a:gd name="T10" fmla="*/ 1 w 32"/>
                  <a:gd name="T11" fmla="*/ 0 h 34"/>
                  <a:gd name="T12" fmla="*/ 1 w 32"/>
                  <a:gd name="T13" fmla="*/ 1 h 34"/>
                  <a:gd name="T14" fmla="*/ 1 w 32"/>
                  <a:gd name="T15" fmla="*/ 1 h 34"/>
                  <a:gd name="T16" fmla="*/ 0 w 32"/>
                  <a:gd name="T17" fmla="*/ 1 h 34"/>
                  <a:gd name="T18" fmla="*/ 0 w 32"/>
                  <a:gd name="T19" fmla="*/ 1 h 34"/>
                  <a:gd name="T20" fmla="*/ 1 w 32"/>
                  <a:gd name="T21" fmla="*/ 1 h 34"/>
                  <a:gd name="T22" fmla="*/ 1 w 32"/>
                  <a:gd name="T23" fmla="*/ 1 h 34"/>
                  <a:gd name="T24" fmla="*/ 1 w 32"/>
                  <a:gd name="T25" fmla="*/ 1 h 34"/>
                  <a:gd name="T26" fmla="*/ 1 w 32"/>
                  <a:gd name="T27" fmla="*/ 1 h 34"/>
                  <a:gd name="T28" fmla="*/ 1 w 32"/>
                  <a:gd name="T29" fmla="*/ 1 h 34"/>
                  <a:gd name="T30" fmla="*/ 1 w 32"/>
                  <a:gd name="T31" fmla="*/ 1 h 34"/>
                  <a:gd name="T32" fmla="*/ 1 w 32"/>
                  <a:gd name="T33" fmla="*/ 1 h 34"/>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2" h="34">
                    <a:moveTo>
                      <a:pt x="32" y="21"/>
                    </a:moveTo>
                    <a:lnTo>
                      <a:pt x="32" y="14"/>
                    </a:lnTo>
                    <a:lnTo>
                      <a:pt x="31" y="8"/>
                    </a:lnTo>
                    <a:lnTo>
                      <a:pt x="27" y="4"/>
                    </a:lnTo>
                    <a:lnTo>
                      <a:pt x="21" y="0"/>
                    </a:lnTo>
                    <a:lnTo>
                      <a:pt x="14" y="0"/>
                    </a:lnTo>
                    <a:lnTo>
                      <a:pt x="8" y="3"/>
                    </a:lnTo>
                    <a:lnTo>
                      <a:pt x="4" y="7"/>
                    </a:lnTo>
                    <a:lnTo>
                      <a:pt x="0" y="13"/>
                    </a:lnTo>
                    <a:lnTo>
                      <a:pt x="0" y="20"/>
                    </a:lnTo>
                    <a:lnTo>
                      <a:pt x="2" y="26"/>
                    </a:lnTo>
                    <a:lnTo>
                      <a:pt x="7" y="30"/>
                    </a:lnTo>
                    <a:lnTo>
                      <a:pt x="13" y="34"/>
                    </a:lnTo>
                    <a:lnTo>
                      <a:pt x="20" y="34"/>
                    </a:lnTo>
                    <a:lnTo>
                      <a:pt x="25" y="32"/>
                    </a:lnTo>
                    <a:lnTo>
                      <a:pt x="30" y="27"/>
                    </a:lnTo>
                    <a:lnTo>
                      <a:pt x="32" y="21"/>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279" name="Freeform 149"/>
              <p:cNvSpPr/>
              <p:nvPr/>
            </p:nvSpPr>
            <p:spPr bwMode="auto">
              <a:xfrm>
                <a:off x="3842" y="4235"/>
                <a:ext cx="17" cy="16"/>
              </a:xfrm>
              <a:custGeom>
                <a:avLst/>
                <a:gdLst>
                  <a:gd name="T0" fmla="*/ 1 w 34"/>
                  <a:gd name="T1" fmla="*/ 1 h 32"/>
                  <a:gd name="T2" fmla="*/ 1 w 34"/>
                  <a:gd name="T3" fmla="*/ 1 h 32"/>
                  <a:gd name="T4" fmla="*/ 1 w 34"/>
                  <a:gd name="T5" fmla="*/ 1 h 32"/>
                  <a:gd name="T6" fmla="*/ 1 w 34"/>
                  <a:gd name="T7" fmla="*/ 1 h 32"/>
                  <a:gd name="T8" fmla="*/ 1 w 34"/>
                  <a:gd name="T9" fmla="*/ 0 h 32"/>
                  <a:gd name="T10" fmla="*/ 1 w 34"/>
                  <a:gd name="T11" fmla="*/ 0 h 32"/>
                  <a:gd name="T12" fmla="*/ 1 w 34"/>
                  <a:gd name="T13" fmla="*/ 1 h 32"/>
                  <a:gd name="T14" fmla="*/ 1 w 34"/>
                  <a:gd name="T15" fmla="*/ 1 h 32"/>
                  <a:gd name="T16" fmla="*/ 0 w 34"/>
                  <a:gd name="T17" fmla="*/ 1 h 32"/>
                  <a:gd name="T18" fmla="*/ 0 w 34"/>
                  <a:gd name="T19" fmla="*/ 1 h 32"/>
                  <a:gd name="T20" fmla="*/ 1 w 34"/>
                  <a:gd name="T21" fmla="*/ 1 h 32"/>
                  <a:gd name="T22" fmla="*/ 1 w 34"/>
                  <a:gd name="T23" fmla="*/ 1 h 32"/>
                  <a:gd name="T24" fmla="*/ 1 w 34"/>
                  <a:gd name="T25" fmla="*/ 1 h 32"/>
                  <a:gd name="T26" fmla="*/ 1 w 34"/>
                  <a:gd name="T27" fmla="*/ 1 h 32"/>
                  <a:gd name="T28" fmla="*/ 1 w 34"/>
                  <a:gd name="T29" fmla="*/ 1 h 32"/>
                  <a:gd name="T30" fmla="*/ 1 w 34"/>
                  <a:gd name="T31" fmla="*/ 1 h 32"/>
                  <a:gd name="T32" fmla="*/ 1 w 34"/>
                  <a:gd name="T33" fmla="*/ 1 h 3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4" h="32">
                    <a:moveTo>
                      <a:pt x="34" y="20"/>
                    </a:moveTo>
                    <a:lnTo>
                      <a:pt x="34" y="14"/>
                    </a:lnTo>
                    <a:lnTo>
                      <a:pt x="31" y="8"/>
                    </a:lnTo>
                    <a:lnTo>
                      <a:pt x="27" y="3"/>
                    </a:lnTo>
                    <a:lnTo>
                      <a:pt x="21" y="0"/>
                    </a:lnTo>
                    <a:lnTo>
                      <a:pt x="14" y="0"/>
                    </a:lnTo>
                    <a:lnTo>
                      <a:pt x="8" y="2"/>
                    </a:lnTo>
                    <a:lnTo>
                      <a:pt x="4" y="7"/>
                    </a:lnTo>
                    <a:lnTo>
                      <a:pt x="0" y="12"/>
                    </a:lnTo>
                    <a:lnTo>
                      <a:pt x="0" y="18"/>
                    </a:lnTo>
                    <a:lnTo>
                      <a:pt x="3" y="24"/>
                    </a:lnTo>
                    <a:lnTo>
                      <a:pt x="7" y="29"/>
                    </a:lnTo>
                    <a:lnTo>
                      <a:pt x="13" y="32"/>
                    </a:lnTo>
                    <a:lnTo>
                      <a:pt x="20" y="32"/>
                    </a:lnTo>
                    <a:lnTo>
                      <a:pt x="26" y="31"/>
                    </a:lnTo>
                    <a:lnTo>
                      <a:pt x="30" y="26"/>
                    </a:lnTo>
                    <a:lnTo>
                      <a:pt x="34" y="20"/>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280" name="Freeform 150"/>
              <p:cNvSpPr/>
              <p:nvPr/>
            </p:nvSpPr>
            <p:spPr bwMode="auto">
              <a:xfrm>
                <a:off x="3857" y="4201"/>
                <a:ext cx="16" cy="16"/>
              </a:xfrm>
              <a:custGeom>
                <a:avLst/>
                <a:gdLst>
                  <a:gd name="T0" fmla="*/ 1 w 32"/>
                  <a:gd name="T1" fmla="*/ 1 h 32"/>
                  <a:gd name="T2" fmla="*/ 1 w 32"/>
                  <a:gd name="T3" fmla="*/ 1 h 32"/>
                  <a:gd name="T4" fmla="*/ 1 w 32"/>
                  <a:gd name="T5" fmla="*/ 1 h 32"/>
                  <a:gd name="T6" fmla="*/ 1 w 32"/>
                  <a:gd name="T7" fmla="*/ 1 h 32"/>
                  <a:gd name="T8" fmla="*/ 1 w 32"/>
                  <a:gd name="T9" fmla="*/ 0 h 32"/>
                  <a:gd name="T10" fmla="*/ 1 w 32"/>
                  <a:gd name="T11" fmla="*/ 0 h 32"/>
                  <a:gd name="T12" fmla="*/ 1 w 32"/>
                  <a:gd name="T13" fmla="*/ 1 h 32"/>
                  <a:gd name="T14" fmla="*/ 1 w 32"/>
                  <a:gd name="T15" fmla="*/ 1 h 32"/>
                  <a:gd name="T16" fmla="*/ 0 w 32"/>
                  <a:gd name="T17" fmla="*/ 1 h 32"/>
                  <a:gd name="T18" fmla="*/ 0 w 32"/>
                  <a:gd name="T19" fmla="*/ 1 h 32"/>
                  <a:gd name="T20" fmla="*/ 1 w 32"/>
                  <a:gd name="T21" fmla="*/ 1 h 32"/>
                  <a:gd name="T22" fmla="*/ 1 w 32"/>
                  <a:gd name="T23" fmla="*/ 1 h 32"/>
                  <a:gd name="T24" fmla="*/ 1 w 32"/>
                  <a:gd name="T25" fmla="*/ 1 h 32"/>
                  <a:gd name="T26" fmla="*/ 1 w 32"/>
                  <a:gd name="T27" fmla="*/ 1 h 32"/>
                  <a:gd name="T28" fmla="*/ 1 w 32"/>
                  <a:gd name="T29" fmla="*/ 1 h 32"/>
                  <a:gd name="T30" fmla="*/ 1 w 32"/>
                  <a:gd name="T31" fmla="*/ 1 h 32"/>
                  <a:gd name="T32" fmla="*/ 1 w 32"/>
                  <a:gd name="T33" fmla="*/ 1 h 3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2" h="32">
                    <a:moveTo>
                      <a:pt x="32" y="20"/>
                    </a:moveTo>
                    <a:lnTo>
                      <a:pt x="32" y="14"/>
                    </a:lnTo>
                    <a:lnTo>
                      <a:pt x="30" y="8"/>
                    </a:lnTo>
                    <a:lnTo>
                      <a:pt x="27" y="3"/>
                    </a:lnTo>
                    <a:lnTo>
                      <a:pt x="21" y="0"/>
                    </a:lnTo>
                    <a:lnTo>
                      <a:pt x="14" y="0"/>
                    </a:lnTo>
                    <a:lnTo>
                      <a:pt x="8" y="2"/>
                    </a:lnTo>
                    <a:lnTo>
                      <a:pt x="4" y="7"/>
                    </a:lnTo>
                    <a:lnTo>
                      <a:pt x="0" y="12"/>
                    </a:lnTo>
                    <a:lnTo>
                      <a:pt x="0" y="18"/>
                    </a:lnTo>
                    <a:lnTo>
                      <a:pt x="2" y="24"/>
                    </a:lnTo>
                    <a:lnTo>
                      <a:pt x="6" y="28"/>
                    </a:lnTo>
                    <a:lnTo>
                      <a:pt x="12" y="32"/>
                    </a:lnTo>
                    <a:lnTo>
                      <a:pt x="18" y="32"/>
                    </a:lnTo>
                    <a:lnTo>
                      <a:pt x="24" y="31"/>
                    </a:lnTo>
                    <a:lnTo>
                      <a:pt x="29" y="26"/>
                    </a:lnTo>
                    <a:lnTo>
                      <a:pt x="32" y="20"/>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281" name="Freeform 151"/>
              <p:cNvSpPr/>
              <p:nvPr/>
            </p:nvSpPr>
            <p:spPr bwMode="auto">
              <a:xfrm>
                <a:off x="3861" y="4164"/>
                <a:ext cx="16" cy="17"/>
              </a:xfrm>
              <a:custGeom>
                <a:avLst/>
                <a:gdLst>
                  <a:gd name="T0" fmla="*/ 1 w 32"/>
                  <a:gd name="T1" fmla="*/ 1 h 33"/>
                  <a:gd name="T2" fmla="*/ 1 w 32"/>
                  <a:gd name="T3" fmla="*/ 1 h 33"/>
                  <a:gd name="T4" fmla="*/ 1 w 32"/>
                  <a:gd name="T5" fmla="*/ 1 h 33"/>
                  <a:gd name="T6" fmla="*/ 1 w 32"/>
                  <a:gd name="T7" fmla="*/ 1 h 33"/>
                  <a:gd name="T8" fmla="*/ 1 w 32"/>
                  <a:gd name="T9" fmla="*/ 0 h 33"/>
                  <a:gd name="T10" fmla="*/ 1 w 32"/>
                  <a:gd name="T11" fmla="*/ 0 h 33"/>
                  <a:gd name="T12" fmla="*/ 1 w 32"/>
                  <a:gd name="T13" fmla="*/ 1 h 33"/>
                  <a:gd name="T14" fmla="*/ 1 w 32"/>
                  <a:gd name="T15" fmla="*/ 1 h 33"/>
                  <a:gd name="T16" fmla="*/ 0 w 32"/>
                  <a:gd name="T17" fmla="*/ 1 h 33"/>
                  <a:gd name="T18" fmla="*/ 0 w 32"/>
                  <a:gd name="T19" fmla="*/ 1 h 33"/>
                  <a:gd name="T20" fmla="*/ 1 w 32"/>
                  <a:gd name="T21" fmla="*/ 1 h 33"/>
                  <a:gd name="T22" fmla="*/ 1 w 32"/>
                  <a:gd name="T23" fmla="*/ 1 h 33"/>
                  <a:gd name="T24" fmla="*/ 1 w 32"/>
                  <a:gd name="T25" fmla="*/ 1 h 33"/>
                  <a:gd name="T26" fmla="*/ 1 w 32"/>
                  <a:gd name="T27" fmla="*/ 1 h 33"/>
                  <a:gd name="T28" fmla="*/ 1 w 32"/>
                  <a:gd name="T29" fmla="*/ 1 h 33"/>
                  <a:gd name="T30" fmla="*/ 1 w 32"/>
                  <a:gd name="T31" fmla="*/ 1 h 33"/>
                  <a:gd name="T32" fmla="*/ 1 w 32"/>
                  <a:gd name="T33" fmla="*/ 1 h 3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2" h="33">
                    <a:moveTo>
                      <a:pt x="32" y="21"/>
                    </a:moveTo>
                    <a:lnTo>
                      <a:pt x="32" y="14"/>
                    </a:lnTo>
                    <a:lnTo>
                      <a:pt x="30" y="8"/>
                    </a:lnTo>
                    <a:lnTo>
                      <a:pt x="27" y="3"/>
                    </a:lnTo>
                    <a:lnTo>
                      <a:pt x="21" y="0"/>
                    </a:lnTo>
                    <a:lnTo>
                      <a:pt x="14" y="0"/>
                    </a:lnTo>
                    <a:lnTo>
                      <a:pt x="8" y="2"/>
                    </a:lnTo>
                    <a:lnTo>
                      <a:pt x="4" y="7"/>
                    </a:lnTo>
                    <a:lnTo>
                      <a:pt x="0" y="13"/>
                    </a:lnTo>
                    <a:lnTo>
                      <a:pt x="0" y="19"/>
                    </a:lnTo>
                    <a:lnTo>
                      <a:pt x="2" y="25"/>
                    </a:lnTo>
                    <a:lnTo>
                      <a:pt x="6" y="30"/>
                    </a:lnTo>
                    <a:lnTo>
                      <a:pt x="12" y="33"/>
                    </a:lnTo>
                    <a:lnTo>
                      <a:pt x="19" y="33"/>
                    </a:lnTo>
                    <a:lnTo>
                      <a:pt x="24" y="31"/>
                    </a:lnTo>
                    <a:lnTo>
                      <a:pt x="29" y="26"/>
                    </a:lnTo>
                    <a:lnTo>
                      <a:pt x="32" y="21"/>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282" name="Freeform 152"/>
              <p:cNvSpPr/>
              <p:nvPr/>
            </p:nvSpPr>
            <p:spPr bwMode="auto">
              <a:xfrm>
                <a:off x="4066" y="4265"/>
                <a:ext cx="40" cy="40"/>
              </a:xfrm>
              <a:custGeom>
                <a:avLst/>
                <a:gdLst>
                  <a:gd name="T0" fmla="*/ 1 w 80"/>
                  <a:gd name="T1" fmla="*/ 0 h 80"/>
                  <a:gd name="T2" fmla="*/ 1 w 80"/>
                  <a:gd name="T3" fmla="*/ 0 h 80"/>
                  <a:gd name="T4" fmla="*/ 1 w 80"/>
                  <a:gd name="T5" fmla="*/ 1 h 80"/>
                  <a:gd name="T6" fmla="*/ 1 w 80"/>
                  <a:gd name="T7" fmla="*/ 1 h 80"/>
                  <a:gd name="T8" fmla="*/ 1 w 80"/>
                  <a:gd name="T9" fmla="*/ 1 h 80"/>
                  <a:gd name="T10" fmla="*/ 1 w 80"/>
                  <a:gd name="T11" fmla="*/ 1 h 80"/>
                  <a:gd name="T12" fmla="*/ 1 w 80"/>
                  <a:gd name="T13" fmla="*/ 1 h 80"/>
                  <a:gd name="T14" fmla="*/ 1 w 80"/>
                  <a:gd name="T15" fmla="*/ 1 h 80"/>
                  <a:gd name="T16" fmla="*/ 0 w 80"/>
                  <a:gd name="T17" fmla="*/ 1 h 80"/>
                  <a:gd name="T18" fmla="*/ 0 w 80"/>
                  <a:gd name="T19" fmla="*/ 1 h 80"/>
                  <a:gd name="T20" fmla="*/ 0 w 80"/>
                  <a:gd name="T21" fmla="*/ 1 h 80"/>
                  <a:gd name="T22" fmla="*/ 1 w 80"/>
                  <a:gd name="T23" fmla="*/ 1 h 80"/>
                  <a:gd name="T24" fmla="*/ 1 w 80"/>
                  <a:gd name="T25" fmla="*/ 1 h 80"/>
                  <a:gd name="T26" fmla="*/ 1 w 80"/>
                  <a:gd name="T27" fmla="*/ 1 h 80"/>
                  <a:gd name="T28" fmla="*/ 1 w 80"/>
                  <a:gd name="T29" fmla="*/ 1 h 80"/>
                  <a:gd name="T30" fmla="*/ 1 w 80"/>
                  <a:gd name="T31" fmla="*/ 1 h 80"/>
                  <a:gd name="T32" fmla="*/ 1 w 80"/>
                  <a:gd name="T33" fmla="*/ 1 h 80"/>
                  <a:gd name="T34" fmla="*/ 1 w 80"/>
                  <a:gd name="T35" fmla="*/ 1 h 80"/>
                  <a:gd name="T36" fmla="*/ 1 w 80"/>
                  <a:gd name="T37" fmla="*/ 1 h 80"/>
                  <a:gd name="T38" fmla="*/ 1 w 80"/>
                  <a:gd name="T39" fmla="*/ 1 h 80"/>
                  <a:gd name="T40" fmla="*/ 1 w 80"/>
                  <a:gd name="T41" fmla="*/ 1 h 80"/>
                  <a:gd name="T42" fmla="*/ 1 w 80"/>
                  <a:gd name="T43" fmla="*/ 1 h 80"/>
                  <a:gd name="T44" fmla="*/ 1 w 80"/>
                  <a:gd name="T45" fmla="*/ 1 h 80"/>
                  <a:gd name="T46" fmla="*/ 1 w 80"/>
                  <a:gd name="T47" fmla="*/ 1 h 80"/>
                  <a:gd name="T48" fmla="*/ 1 w 80"/>
                  <a:gd name="T49" fmla="*/ 1 h 80"/>
                  <a:gd name="T50" fmla="*/ 1 w 80"/>
                  <a:gd name="T51" fmla="*/ 1 h 80"/>
                  <a:gd name="T52" fmla="*/ 1 w 80"/>
                  <a:gd name="T53" fmla="*/ 1 h 80"/>
                  <a:gd name="T54" fmla="*/ 1 w 80"/>
                  <a:gd name="T55" fmla="*/ 1 h 80"/>
                  <a:gd name="T56" fmla="*/ 1 w 80"/>
                  <a:gd name="T57" fmla="*/ 1 h 80"/>
                  <a:gd name="T58" fmla="*/ 1 w 80"/>
                  <a:gd name="T59" fmla="*/ 1 h 80"/>
                  <a:gd name="T60" fmla="*/ 1 w 80"/>
                  <a:gd name="T61" fmla="*/ 1 h 80"/>
                  <a:gd name="T62" fmla="*/ 1 w 80"/>
                  <a:gd name="T63" fmla="*/ 1 h 80"/>
                  <a:gd name="T64" fmla="*/ 1 w 80"/>
                  <a:gd name="T65" fmla="*/ 0 h 80"/>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80" h="80">
                    <a:moveTo>
                      <a:pt x="46" y="0"/>
                    </a:moveTo>
                    <a:lnTo>
                      <a:pt x="38" y="0"/>
                    </a:lnTo>
                    <a:lnTo>
                      <a:pt x="30" y="2"/>
                    </a:lnTo>
                    <a:lnTo>
                      <a:pt x="23" y="4"/>
                    </a:lnTo>
                    <a:lnTo>
                      <a:pt x="16" y="7"/>
                    </a:lnTo>
                    <a:lnTo>
                      <a:pt x="11" y="12"/>
                    </a:lnTo>
                    <a:lnTo>
                      <a:pt x="6" y="19"/>
                    </a:lnTo>
                    <a:lnTo>
                      <a:pt x="3" y="26"/>
                    </a:lnTo>
                    <a:lnTo>
                      <a:pt x="0" y="33"/>
                    </a:lnTo>
                    <a:lnTo>
                      <a:pt x="0" y="41"/>
                    </a:lnTo>
                    <a:lnTo>
                      <a:pt x="0" y="49"/>
                    </a:lnTo>
                    <a:lnTo>
                      <a:pt x="4" y="56"/>
                    </a:lnTo>
                    <a:lnTo>
                      <a:pt x="7" y="63"/>
                    </a:lnTo>
                    <a:lnTo>
                      <a:pt x="12" y="69"/>
                    </a:lnTo>
                    <a:lnTo>
                      <a:pt x="18" y="74"/>
                    </a:lnTo>
                    <a:lnTo>
                      <a:pt x="24" y="78"/>
                    </a:lnTo>
                    <a:lnTo>
                      <a:pt x="32" y="80"/>
                    </a:lnTo>
                    <a:lnTo>
                      <a:pt x="41" y="80"/>
                    </a:lnTo>
                    <a:lnTo>
                      <a:pt x="49" y="79"/>
                    </a:lnTo>
                    <a:lnTo>
                      <a:pt x="56" y="77"/>
                    </a:lnTo>
                    <a:lnTo>
                      <a:pt x="62" y="73"/>
                    </a:lnTo>
                    <a:lnTo>
                      <a:pt x="68" y="67"/>
                    </a:lnTo>
                    <a:lnTo>
                      <a:pt x="73" y="62"/>
                    </a:lnTo>
                    <a:lnTo>
                      <a:pt x="76" y="55"/>
                    </a:lnTo>
                    <a:lnTo>
                      <a:pt x="79" y="47"/>
                    </a:lnTo>
                    <a:lnTo>
                      <a:pt x="80" y="39"/>
                    </a:lnTo>
                    <a:lnTo>
                      <a:pt x="79" y="30"/>
                    </a:lnTo>
                    <a:lnTo>
                      <a:pt x="76" y="24"/>
                    </a:lnTo>
                    <a:lnTo>
                      <a:pt x="73" y="17"/>
                    </a:lnTo>
                    <a:lnTo>
                      <a:pt x="67" y="11"/>
                    </a:lnTo>
                    <a:lnTo>
                      <a:pt x="61" y="6"/>
                    </a:lnTo>
                    <a:lnTo>
                      <a:pt x="54" y="3"/>
                    </a:lnTo>
                    <a:lnTo>
                      <a:pt x="46" y="0"/>
                    </a:lnTo>
                    <a:close/>
                  </a:path>
                </a:pathLst>
              </a:custGeom>
              <a:solidFill>
                <a:srgbClr val="EF66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283" name="Freeform 153"/>
              <p:cNvSpPr/>
              <p:nvPr/>
            </p:nvSpPr>
            <p:spPr bwMode="auto">
              <a:xfrm>
                <a:off x="4136" y="4223"/>
                <a:ext cx="40" cy="39"/>
              </a:xfrm>
              <a:custGeom>
                <a:avLst/>
                <a:gdLst>
                  <a:gd name="T0" fmla="*/ 1 w 79"/>
                  <a:gd name="T1" fmla="*/ 0 h 80"/>
                  <a:gd name="T2" fmla="*/ 1 w 79"/>
                  <a:gd name="T3" fmla="*/ 0 h 80"/>
                  <a:gd name="T4" fmla="*/ 1 w 79"/>
                  <a:gd name="T5" fmla="*/ 0 h 80"/>
                  <a:gd name="T6" fmla="*/ 1 w 79"/>
                  <a:gd name="T7" fmla="*/ 0 h 80"/>
                  <a:gd name="T8" fmla="*/ 1 w 79"/>
                  <a:gd name="T9" fmla="*/ 0 h 80"/>
                  <a:gd name="T10" fmla="*/ 1 w 79"/>
                  <a:gd name="T11" fmla="*/ 0 h 80"/>
                  <a:gd name="T12" fmla="*/ 1 w 79"/>
                  <a:gd name="T13" fmla="*/ 0 h 80"/>
                  <a:gd name="T14" fmla="*/ 1 w 79"/>
                  <a:gd name="T15" fmla="*/ 0 h 80"/>
                  <a:gd name="T16" fmla="*/ 0 w 79"/>
                  <a:gd name="T17" fmla="*/ 0 h 80"/>
                  <a:gd name="T18" fmla="*/ 0 w 79"/>
                  <a:gd name="T19" fmla="*/ 0 h 80"/>
                  <a:gd name="T20" fmla="*/ 1 w 79"/>
                  <a:gd name="T21" fmla="*/ 0 h 80"/>
                  <a:gd name="T22" fmla="*/ 1 w 79"/>
                  <a:gd name="T23" fmla="*/ 0 h 80"/>
                  <a:gd name="T24" fmla="*/ 1 w 79"/>
                  <a:gd name="T25" fmla="*/ 0 h 80"/>
                  <a:gd name="T26" fmla="*/ 1 w 79"/>
                  <a:gd name="T27" fmla="*/ 0 h 80"/>
                  <a:gd name="T28" fmla="*/ 1 w 79"/>
                  <a:gd name="T29" fmla="*/ 0 h 80"/>
                  <a:gd name="T30" fmla="*/ 1 w 79"/>
                  <a:gd name="T31" fmla="*/ 0 h 80"/>
                  <a:gd name="T32" fmla="*/ 1 w 79"/>
                  <a:gd name="T33" fmla="*/ 0 h 80"/>
                  <a:gd name="T34" fmla="*/ 1 w 79"/>
                  <a:gd name="T35" fmla="*/ 0 h 80"/>
                  <a:gd name="T36" fmla="*/ 1 w 79"/>
                  <a:gd name="T37" fmla="*/ 0 h 80"/>
                  <a:gd name="T38" fmla="*/ 1 w 79"/>
                  <a:gd name="T39" fmla="*/ 0 h 80"/>
                  <a:gd name="T40" fmla="*/ 1 w 79"/>
                  <a:gd name="T41" fmla="*/ 0 h 80"/>
                  <a:gd name="T42" fmla="*/ 1 w 79"/>
                  <a:gd name="T43" fmla="*/ 0 h 80"/>
                  <a:gd name="T44" fmla="*/ 1 w 79"/>
                  <a:gd name="T45" fmla="*/ 0 h 80"/>
                  <a:gd name="T46" fmla="*/ 1 w 79"/>
                  <a:gd name="T47" fmla="*/ 0 h 80"/>
                  <a:gd name="T48" fmla="*/ 1 w 79"/>
                  <a:gd name="T49" fmla="*/ 0 h 80"/>
                  <a:gd name="T50" fmla="*/ 1 w 79"/>
                  <a:gd name="T51" fmla="*/ 0 h 80"/>
                  <a:gd name="T52" fmla="*/ 1 w 79"/>
                  <a:gd name="T53" fmla="*/ 0 h 80"/>
                  <a:gd name="T54" fmla="*/ 1 w 79"/>
                  <a:gd name="T55" fmla="*/ 0 h 80"/>
                  <a:gd name="T56" fmla="*/ 1 w 79"/>
                  <a:gd name="T57" fmla="*/ 0 h 80"/>
                  <a:gd name="T58" fmla="*/ 1 w 79"/>
                  <a:gd name="T59" fmla="*/ 0 h 80"/>
                  <a:gd name="T60" fmla="*/ 1 w 79"/>
                  <a:gd name="T61" fmla="*/ 0 h 80"/>
                  <a:gd name="T62" fmla="*/ 1 w 79"/>
                  <a:gd name="T63" fmla="*/ 0 h 80"/>
                  <a:gd name="T64" fmla="*/ 1 w 79"/>
                  <a:gd name="T65" fmla="*/ 0 h 80"/>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79" h="80">
                    <a:moveTo>
                      <a:pt x="47" y="0"/>
                    </a:moveTo>
                    <a:lnTo>
                      <a:pt x="39" y="0"/>
                    </a:lnTo>
                    <a:lnTo>
                      <a:pt x="31" y="1"/>
                    </a:lnTo>
                    <a:lnTo>
                      <a:pt x="24" y="4"/>
                    </a:lnTo>
                    <a:lnTo>
                      <a:pt x="17" y="7"/>
                    </a:lnTo>
                    <a:lnTo>
                      <a:pt x="11" y="13"/>
                    </a:lnTo>
                    <a:lnTo>
                      <a:pt x="5" y="19"/>
                    </a:lnTo>
                    <a:lnTo>
                      <a:pt x="2" y="26"/>
                    </a:lnTo>
                    <a:lnTo>
                      <a:pt x="0" y="34"/>
                    </a:lnTo>
                    <a:lnTo>
                      <a:pt x="0" y="42"/>
                    </a:lnTo>
                    <a:lnTo>
                      <a:pt x="1" y="49"/>
                    </a:lnTo>
                    <a:lnTo>
                      <a:pt x="3" y="57"/>
                    </a:lnTo>
                    <a:lnTo>
                      <a:pt x="7" y="63"/>
                    </a:lnTo>
                    <a:lnTo>
                      <a:pt x="12" y="68"/>
                    </a:lnTo>
                    <a:lnTo>
                      <a:pt x="18" y="74"/>
                    </a:lnTo>
                    <a:lnTo>
                      <a:pt x="25" y="78"/>
                    </a:lnTo>
                    <a:lnTo>
                      <a:pt x="33" y="80"/>
                    </a:lnTo>
                    <a:lnTo>
                      <a:pt x="41" y="80"/>
                    </a:lnTo>
                    <a:lnTo>
                      <a:pt x="49" y="79"/>
                    </a:lnTo>
                    <a:lnTo>
                      <a:pt x="56" y="76"/>
                    </a:lnTo>
                    <a:lnTo>
                      <a:pt x="63" y="73"/>
                    </a:lnTo>
                    <a:lnTo>
                      <a:pt x="69" y="67"/>
                    </a:lnTo>
                    <a:lnTo>
                      <a:pt x="73" y="61"/>
                    </a:lnTo>
                    <a:lnTo>
                      <a:pt x="77" y="55"/>
                    </a:lnTo>
                    <a:lnTo>
                      <a:pt x="79" y="46"/>
                    </a:lnTo>
                    <a:lnTo>
                      <a:pt x="79" y="38"/>
                    </a:lnTo>
                    <a:lnTo>
                      <a:pt x="78" y="31"/>
                    </a:lnTo>
                    <a:lnTo>
                      <a:pt x="76" y="23"/>
                    </a:lnTo>
                    <a:lnTo>
                      <a:pt x="72" y="18"/>
                    </a:lnTo>
                    <a:lnTo>
                      <a:pt x="68" y="12"/>
                    </a:lnTo>
                    <a:lnTo>
                      <a:pt x="61" y="6"/>
                    </a:lnTo>
                    <a:lnTo>
                      <a:pt x="54" y="3"/>
                    </a:lnTo>
                    <a:lnTo>
                      <a:pt x="47" y="0"/>
                    </a:lnTo>
                    <a:close/>
                  </a:path>
                </a:pathLst>
              </a:custGeom>
              <a:solidFill>
                <a:srgbClr val="EF66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284" name="Freeform 154"/>
              <p:cNvSpPr/>
              <p:nvPr/>
            </p:nvSpPr>
            <p:spPr bwMode="auto">
              <a:xfrm>
                <a:off x="4059" y="4190"/>
                <a:ext cx="40" cy="40"/>
              </a:xfrm>
              <a:custGeom>
                <a:avLst/>
                <a:gdLst>
                  <a:gd name="T0" fmla="*/ 1 w 80"/>
                  <a:gd name="T1" fmla="*/ 0 h 78"/>
                  <a:gd name="T2" fmla="*/ 1 w 80"/>
                  <a:gd name="T3" fmla="*/ 0 h 78"/>
                  <a:gd name="T4" fmla="*/ 1 w 80"/>
                  <a:gd name="T5" fmla="*/ 0 h 78"/>
                  <a:gd name="T6" fmla="*/ 1 w 80"/>
                  <a:gd name="T7" fmla="*/ 1 h 78"/>
                  <a:gd name="T8" fmla="*/ 1 w 80"/>
                  <a:gd name="T9" fmla="*/ 1 h 78"/>
                  <a:gd name="T10" fmla="*/ 1 w 80"/>
                  <a:gd name="T11" fmla="*/ 1 h 78"/>
                  <a:gd name="T12" fmla="*/ 1 w 80"/>
                  <a:gd name="T13" fmla="*/ 1 h 78"/>
                  <a:gd name="T14" fmla="*/ 1 w 80"/>
                  <a:gd name="T15" fmla="*/ 1 h 78"/>
                  <a:gd name="T16" fmla="*/ 1 w 80"/>
                  <a:gd name="T17" fmla="*/ 1 h 78"/>
                  <a:gd name="T18" fmla="*/ 0 w 80"/>
                  <a:gd name="T19" fmla="*/ 1 h 78"/>
                  <a:gd name="T20" fmla="*/ 1 w 80"/>
                  <a:gd name="T21" fmla="*/ 1 h 78"/>
                  <a:gd name="T22" fmla="*/ 1 w 80"/>
                  <a:gd name="T23" fmla="*/ 1 h 78"/>
                  <a:gd name="T24" fmla="*/ 1 w 80"/>
                  <a:gd name="T25" fmla="*/ 1 h 78"/>
                  <a:gd name="T26" fmla="*/ 1 w 80"/>
                  <a:gd name="T27" fmla="*/ 1 h 78"/>
                  <a:gd name="T28" fmla="*/ 1 w 80"/>
                  <a:gd name="T29" fmla="*/ 1 h 78"/>
                  <a:gd name="T30" fmla="*/ 1 w 80"/>
                  <a:gd name="T31" fmla="*/ 1 h 78"/>
                  <a:gd name="T32" fmla="*/ 1 w 80"/>
                  <a:gd name="T33" fmla="*/ 1 h 78"/>
                  <a:gd name="T34" fmla="*/ 1 w 80"/>
                  <a:gd name="T35" fmla="*/ 1 h 78"/>
                  <a:gd name="T36" fmla="*/ 1 w 80"/>
                  <a:gd name="T37" fmla="*/ 1 h 78"/>
                  <a:gd name="T38" fmla="*/ 1 w 80"/>
                  <a:gd name="T39" fmla="*/ 1 h 78"/>
                  <a:gd name="T40" fmla="*/ 1 w 80"/>
                  <a:gd name="T41" fmla="*/ 1 h 78"/>
                  <a:gd name="T42" fmla="*/ 1 w 80"/>
                  <a:gd name="T43" fmla="*/ 1 h 78"/>
                  <a:gd name="T44" fmla="*/ 1 w 80"/>
                  <a:gd name="T45" fmla="*/ 1 h 78"/>
                  <a:gd name="T46" fmla="*/ 1 w 80"/>
                  <a:gd name="T47" fmla="*/ 1 h 78"/>
                  <a:gd name="T48" fmla="*/ 1 w 80"/>
                  <a:gd name="T49" fmla="*/ 1 h 78"/>
                  <a:gd name="T50" fmla="*/ 1 w 80"/>
                  <a:gd name="T51" fmla="*/ 1 h 78"/>
                  <a:gd name="T52" fmla="*/ 1 w 80"/>
                  <a:gd name="T53" fmla="*/ 1 h 78"/>
                  <a:gd name="T54" fmla="*/ 1 w 80"/>
                  <a:gd name="T55" fmla="*/ 1 h 78"/>
                  <a:gd name="T56" fmla="*/ 1 w 80"/>
                  <a:gd name="T57" fmla="*/ 1 h 78"/>
                  <a:gd name="T58" fmla="*/ 1 w 80"/>
                  <a:gd name="T59" fmla="*/ 1 h 78"/>
                  <a:gd name="T60" fmla="*/ 1 w 80"/>
                  <a:gd name="T61" fmla="*/ 1 h 78"/>
                  <a:gd name="T62" fmla="*/ 1 w 80"/>
                  <a:gd name="T63" fmla="*/ 1 h 78"/>
                  <a:gd name="T64" fmla="*/ 1 w 80"/>
                  <a:gd name="T65" fmla="*/ 0 h 78"/>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80" h="78">
                    <a:moveTo>
                      <a:pt x="48" y="0"/>
                    </a:moveTo>
                    <a:lnTo>
                      <a:pt x="40" y="0"/>
                    </a:lnTo>
                    <a:lnTo>
                      <a:pt x="32" y="0"/>
                    </a:lnTo>
                    <a:lnTo>
                      <a:pt x="25" y="3"/>
                    </a:lnTo>
                    <a:lnTo>
                      <a:pt x="18" y="7"/>
                    </a:lnTo>
                    <a:lnTo>
                      <a:pt x="12" y="11"/>
                    </a:lnTo>
                    <a:lnTo>
                      <a:pt x="7" y="17"/>
                    </a:lnTo>
                    <a:lnTo>
                      <a:pt x="4" y="24"/>
                    </a:lnTo>
                    <a:lnTo>
                      <a:pt x="2" y="32"/>
                    </a:lnTo>
                    <a:lnTo>
                      <a:pt x="0" y="40"/>
                    </a:lnTo>
                    <a:lnTo>
                      <a:pt x="2" y="47"/>
                    </a:lnTo>
                    <a:lnTo>
                      <a:pt x="4" y="55"/>
                    </a:lnTo>
                    <a:lnTo>
                      <a:pt x="7" y="61"/>
                    </a:lnTo>
                    <a:lnTo>
                      <a:pt x="13" y="67"/>
                    </a:lnTo>
                    <a:lnTo>
                      <a:pt x="19" y="72"/>
                    </a:lnTo>
                    <a:lnTo>
                      <a:pt x="26" y="76"/>
                    </a:lnTo>
                    <a:lnTo>
                      <a:pt x="34" y="78"/>
                    </a:lnTo>
                    <a:lnTo>
                      <a:pt x="42" y="78"/>
                    </a:lnTo>
                    <a:lnTo>
                      <a:pt x="50" y="77"/>
                    </a:lnTo>
                    <a:lnTo>
                      <a:pt x="57" y="75"/>
                    </a:lnTo>
                    <a:lnTo>
                      <a:pt x="64" y="71"/>
                    </a:lnTo>
                    <a:lnTo>
                      <a:pt x="70" y="65"/>
                    </a:lnTo>
                    <a:lnTo>
                      <a:pt x="74" y="60"/>
                    </a:lnTo>
                    <a:lnTo>
                      <a:pt x="78" y="53"/>
                    </a:lnTo>
                    <a:lnTo>
                      <a:pt x="80" y="45"/>
                    </a:lnTo>
                    <a:lnTo>
                      <a:pt x="80" y="37"/>
                    </a:lnTo>
                    <a:lnTo>
                      <a:pt x="80" y="30"/>
                    </a:lnTo>
                    <a:lnTo>
                      <a:pt x="76" y="23"/>
                    </a:lnTo>
                    <a:lnTo>
                      <a:pt x="73" y="16"/>
                    </a:lnTo>
                    <a:lnTo>
                      <a:pt x="68" y="10"/>
                    </a:lnTo>
                    <a:lnTo>
                      <a:pt x="63" y="6"/>
                    </a:lnTo>
                    <a:lnTo>
                      <a:pt x="56" y="2"/>
                    </a:lnTo>
                    <a:lnTo>
                      <a:pt x="48" y="0"/>
                    </a:lnTo>
                    <a:close/>
                  </a:path>
                </a:pathLst>
              </a:custGeom>
              <a:solidFill>
                <a:srgbClr val="EF66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285" name="Freeform 155"/>
              <p:cNvSpPr/>
              <p:nvPr/>
            </p:nvSpPr>
            <p:spPr bwMode="auto">
              <a:xfrm>
                <a:off x="3990" y="4195"/>
                <a:ext cx="39" cy="39"/>
              </a:xfrm>
              <a:custGeom>
                <a:avLst/>
                <a:gdLst>
                  <a:gd name="T0" fmla="*/ 0 w 80"/>
                  <a:gd name="T1" fmla="*/ 1 h 78"/>
                  <a:gd name="T2" fmla="*/ 0 w 80"/>
                  <a:gd name="T3" fmla="*/ 0 h 78"/>
                  <a:gd name="T4" fmla="*/ 0 w 80"/>
                  <a:gd name="T5" fmla="*/ 1 h 78"/>
                  <a:gd name="T6" fmla="*/ 0 w 80"/>
                  <a:gd name="T7" fmla="*/ 1 h 78"/>
                  <a:gd name="T8" fmla="*/ 0 w 80"/>
                  <a:gd name="T9" fmla="*/ 1 h 78"/>
                  <a:gd name="T10" fmla="*/ 0 w 80"/>
                  <a:gd name="T11" fmla="*/ 1 h 78"/>
                  <a:gd name="T12" fmla="*/ 0 w 80"/>
                  <a:gd name="T13" fmla="*/ 1 h 78"/>
                  <a:gd name="T14" fmla="*/ 0 w 80"/>
                  <a:gd name="T15" fmla="*/ 1 h 78"/>
                  <a:gd name="T16" fmla="*/ 0 w 80"/>
                  <a:gd name="T17" fmla="*/ 1 h 78"/>
                  <a:gd name="T18" fmla="*/ 0 w 80"/>
                  <a:gd name="T19" fmla="*/ 1 h 78"/>
                  <a:gd name="T20" fmla="*/ 0 w 80"/>
                  <a:gd name="T21" fmla="*/ 1 h 78"/>
                  <a:gd name="T22" fmla="*/ 0 w 80"/>
                  <a:gd name="T23" fmla="*/ 1 h 78"/>
                  <a:gd name="T24" fmla="*/ 0 w 80"/>
                  <a:gd name="T25" fmla="*/ 1 h 78"/>
                  <a:gd name="T26" fmla="*/ 0 w 80"/>
                  <a:gd name="T27" fmla="*/ 1 h 78"/>
                  <a:gd name="T28" fmla="*/ 0 w 80"/>
                  <a:gd name="T29" fmla="*/ 1 h 78"/>
                  <a:gd name="T30" fmla="*/ 0 w 80"/>
                  <a:gd name="T31" fmla="*/ 1 h 78"/>
                  <a:gd name="T32" fmla="*/ 0 w 80"/>
                  <a:gd name="T33" fmla="*/ 1 h 78"/>
                  <a:gd name="T34" fmla="*/ 0 w 80"/>
                  <a:gd name="T35" fmla="*/ 1 h 78"/>
                  <a:gd name="T36" fmla="*/ 0 w 80"/>
                  <a:gd name="T37" fmla="*/ 1 h 78"/>
                  <a:gd name="T38" fmla="*/ 0 w 80"/>
                  <a:gd name="T39" fmla="*/ 1 h 78"/>
                  <a:gd name="T40" fmla="*/ 0 w 80"/>
                  <a:gd name="T41" fmla="*/ 1 h 78"/>
                  <a:gd name="T42" fmla="*/ 0 w 80"/>
                  <a:gd name="T43" fmla="*/ 1 h 78"/>
                  <a:gd name="T44" fmla="*/ 0 w 80"/>
                  <a:gd name="T45" fmla="*/ 1 h 78"/>
                  <a:gd name="T46" fmla="*/ 0 w 80"/>
                  <a:gd name="T47" fmla="*/ 1 h 78"/>
                  <a:gd name="T48" fmla="*/ 0 w 80"/>
                  <a:gd name="T49" fmla="*/ 1 h 78"/>
                  <a:gd name="T50" fmla="*/ 0 w 80"/>
                  <a:gd name="T51" fmla="*/ 1 h 78"/>
                  <a:gd name="T52" fmla="*/ 0 w 80"/>
                  <a:gd name="T53" fmla="*/ 1 h 78"/>
                  <a:gd name="T54" fmla="*/ 0 w 80"/>
                  <a:gd name="T55" fmla="*/ 1 h 78"/>
                  <a:gd name="T56" fmla="*/ 0 w 80"/>
                  <a:gd name="T57" fmla="*/ 1 h 78"/>
                  <a:gd name="T58" fmla="*/ 0 w 80"/>
                  <a:gd name="T59" fmla="*/ 1 h 78"/>
                  <a:gd name="T60" fmla="*/ 0 w 80"/>
                  <a:gd name="T61" fmla="*/ 1 h 78"/>
                  <a:gd name="T62" fmla="*/ 0 w 80"/>
                  <a:gd name="T63" fmla="*/ 1 h 78"/>
                  <a:gd name="T64" fmla="*/ 0 w 80"/>
                  <a:gd name="T65" fmla="*/ 1 h 78"/>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80" h="78">
                    <a:moveTo>
                      <a:pt x="47" y="1"/>
                    </a:moveTo>
                    <a:lnTo>
                      <a:pt x="39" y="0"/>
                    </a:lnTo>
                    <a:lnTo>
                      <a:pt x="31" y="1"/>
                    </a:lnTo>
                    <a:lnTo>
                      <a:pt x="24" y="3"/>
                    </a:lnTo>
                    <a:lnTo>
                      <a:pt x="17" y="7"/>
                    </a:lnTo>
                    <a:lnTo>
                      <a:pt x="12" y="12"/>
                    </a:lnTo>
                    <a:lnTo>
                      <a:pt x="7" y="17"/>
                    </a:lnTo>
                    <a:lnTo>
                      <a:pt x="4" y="24"/>
                    </a:lnTo>
                    <a:lnTo>
                      <a:pt x="1" y="32"/>
                    </a:lnTo>
                    <a:lnTo>
                      <a:pt x="0" y="40"/>
                    </a:lnTo>
                    <a:lnTo>
                      <a:pt x="1" y="48"/>
                    </a:lnTo>
                    <a:lnTo>
                      <a:pt x="4" y="55"/>
                    </a:lnTo>
                    <a:lnTo>
                      <a:pt x="7" y="62"/>
                    </a:lnTo>
                    <a:lnTo>
                      <a:pt x="13" y="68"/>
                    </a:lnTo>
                    <a:lnTo>
                      <a:pt x="19" y="73"/>
                    </a:lnTo>
                    <a:lnTo>
                      <a:pt x="25" y="76"/>
                    </a:lnTo>
                    <a:lnTo>
                      <a:pt x="33" y="78"/>
                    </a:lnTo>
                    <a:lnTo>
                      <a:pt x="42" y="78"/>
                    </a:lnTo>
                    <a:lnTo>
                      <a:pt x="50" y="78"/>
                    </a:lnTo>
                    <a:lnTo>
                      <a:pt x="57" y="75"/>
                    </a:lnTo>
                    <a:lnTo>
                      <a:pt x="63" y="71"/>
                    </a:lnTo>
                    <a:lnTo>
                      <a:pt x="69" y="67"/>
                    </a:lnTo>
                    <a:lnTo>
                      <a:pt x="74" y="61"/>
                    </a:lnTo>
                    <a:lnTo>
                      <a:pt x="77" y="54"/>
                    </a:lnTo>
                    <a:lnTo>
                      <a:pt x="80" y="46"/>
                    </a:lnTo>
                    <a:lnTo>
                      <a:pt x="80" y="38"/>
                    </a:lnTo>
                    <a:lnTo>
                      <a:pt x="80" y="30"/>
                    </a:lnTo>
                    <a:lnTo>
                      <a:pt x="76" y="23"/>
                    </a:lnTo>
                    <a:lnTo>
                      <a:pt x="73" y="16"/>
                    </a:lnTo>
                    <a:lnTo>
                      <a:pt x="68" y="10"/>
                    </a:lnTo>
                    <a:lnTo>
                      <a:pt x="62" y="6"/>
                    </a:lnTo>
                    <a:lnTo>
                      <a:pt x="55" y="2"/>
                    </a:lnTo>
                    <a:lnTo>
                      <a:pt x="47" y="1"/>
                    </a:lnTo>
                    <a:close/>
                  </a:path>
                </a:pathLst>
              </a:custGeom>
              <a:solidFill>
                <a:srgbClr val="EF66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286" name="Freeform 156"/>
              <p:cNvSpPr/>
              <p:nvPr/>
            </p:nvSpPr>
            <p:spPr bwMode="auto">
              <a:xfrm>
                <a:off x="4127" y="4147"/>
                <a:ext cx="39" cy="39"/>
              </a:xfrm>
              <a:custGeom>
                <a:avLst/>
                <a:gdLst>
                  <a:gd name="T0" fmla="*/ 0 w 80"/>
                  <a:gd name="T1" fmla="*/ 0 h 79"/>
                  <a:gd name="T2" fmla="*/ 0 w 80"/>
                  <a:gd name="T3" fmla="*/ 0 h 79"/>
                  <a:gd name="T4" fmla="*/ 0 w 80"/>
                  <a:gd name="T5" fmla="*/ 0 h 79"/>
                  <a:gd name="T6" fmla="*/ 0 w 80"/>
                  <a:gd name="T7" fmla="*/ 0 h 79"/>
                  <a:gd name="T8" fmla="*/ 0 w 80"/>
                  <a:gd name="T9" fmla="*/ 0 h 79"/>
                  <a:gd name="T10" fmla="*/ 0 w 80"/>
                  <a:gd name="T11" fmla="*/ 0 h 79"/>
                  <a:gd name="T12" fmla="*/ 0 w 80"/>
                  <a:gd name="T13" fmla="*/ 0 h 79"/>
                  <a:gd name="T14" fmla="*/ 0 w 80"/>
                  <a:gd name="T15" fmla="*/ 0 h 79"/>
                  <a:gd name="T16" fmla="*/ 0 w 80"/>
                  <a:gd name="T17" fmla="*/ 0 h 79"/>
                  <a:gd name="T18" fmla="*/ 0 w 80"/>
                  <a:gd name="T19" fmla="*/ 0 h 79"/>
                  <a:gd name="T20" fmla="*/ 0 w 80"/>
                  <a:gd name="T21" fmla="*/ 0 h 79"/>
                  <a:gd name="T22" fmla="*/ 0 w 80"/>
                  <a:gd name="T23" fmla="*/ 0 h 79"/>
                  <a:gd name="T24" fmla="*/ 0 w 80"/>
                  <a:gd name="T25" fmla="*/ 0 h 79"/>
                  <a:gd name="T26" fmla="*/ 0 w 80"/>
                  <a:gd name="T27" fmla="*/ 0 h 79"/>
                  <a:gd name="T28" fmla="*/ 0 w 80"/>
                  <a:gd name="T29" fmla="*/ 0 h 79"/>
                  <a:gd name="T30" fmla="*/ 0 w 80"/>
                  <a:gd name="T31" fmla="*/ 0 h 79"/>
                  <a:gd name="T32" fmla="*/ 0 w 80"/>
                  <a:gd name="T33" fmla="*/ 0 h 79"/>
                  <a:gd name="T34" fmla="*/ 0 w 80"/>
                  <a:gd name="T35" fmla="*/ 0 h 79"/>
                  <a:gd name="T36" fmla="*/ 0 w 80"/>
                  <a:gd name="T37" fmla="*/ 0 h 79"/>
                  <a:gd name="T38" fmla="*/ 0 w 80"/>
                  <a:gd name="T39" fmla="*/ 0 h 79"/>
                  <a:gd name="T40" fmla="*/ 0 w 80"/>
                  <a:gd name="T41" fmla="*/ 0 h 79"/>
                  <a:gd name="T42" fmla="*/ 0 w 80"/>
                  <a:gd name="T43" fmla="*/ 0 h 79"/>
                  <a:gd name="T44" fmla="*/ 0 w 80"/>
                  <a:gd name="T45" fmla="*/ 0 h 79"/>
                  <a:gd name="T46" fmla="*/ 0 w 80"/>
                  <a:gd name="T47" fmla="*/ 0 h 79"/>
                  <a:gd name="T48" fmla="*/ 0 w 80"/>
                  <a:gd name="T49" fmla="*/ 0 h 79"/>
                  <a:gd name="T50" fmla="*/ 0 w 80"/>
                  <a:gd name="T51" fmla="*/ 0 h 79"/>
                  <a:gd name="T52" fmla="*/ 0 w 80"/>
                  <a:gd name="T53" fmla="*/ 0 h 79"/>
                  <a:gd name="T54" fmla="*/ 0 w 80"/>
                  <a:gd name="T55" fmla="*/ 0 h 79"/>
                  <a:gd name="T56" fmla="*/ 0 w 80"/>
                  <a:gd name="T57" fmla="*/ 0 h 79"/>
                  <a:gd name="T58" fmla="*/ 0 w 80"/>
                  <a:gd name="T59" fmla="*/ 0 h 79"/>
                  <a:gd name="T60" fmla="*/ 0 w 80"/>
                  <a:gd name="T61" fmla="*/ 0 h 79"/>
                  <a:gd name="T62" fmla="*/ 0 w 80"/>
                  <a:gd name="T63" fmla="*/ 0 h 79"/>
                  <a:gd name="T64" fmla="*/ 0 w 80"/>
                  <a:gd name="T65" fmla="*/ 0 h 79"/>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80" h="79">
                    <a:moveTo>
                      <a:pt x="46" y="0"/>
                    </a:moveTo>
                    <a:lnTo>
                      <a:pt x="38" y="0"/>
                    </a:lnTo>
                    <a:lnTo>
                      <a:pt x="30" y="0"/>
                    </a:lnTo>
                    <a:lnTo>
                      <a:pt x="23" y="4"/>
                    </a:lnTo>
                    <a:lnTo>
                      <a:pt x="16" y="7"/>
                    </a:lnTo>
                    <a:lnTo>
                      <a:pt x="11" y="12"/>
                    </a:lnTo>
                    <a:lnTo>
                      <a:pt x="6" y="18"/>
                    </a:lnTo>
                    <a:lnTo>
                      <a:pt x="2" y="24"/>
                    </a:lnTo>
                    <a:lnTo>
                      <a:pt x="0" y="33"/>
                    </a:lnTo>
                    <a:lnTo>
                      <a:pt x="0" y="41"/>
                    </a:lnTo>
                    <a:lnTo>
                      <a:pt x="0" y="49"/>
                    </a:lnTo>
                    <a:lnTo>
                      <a:pt x="4" y="56"/>
                    </a:lnTo>
                    <a:lnTo>
                      <a:pt x="7" y="63"/>
                    </a:lnTo>
                    <a:lnTo>
                      <a:pt x="12" y="68"/>
                    </a:lnTo>
                    <a:lnTo>
                      <a:pt x="17" y="73"/>
                    </a:lnTo>
                    <a:lnTo>
                      <a:pt x="24" y="76"/>
                    </a:lnTo>
                    <a:lnTo>
                      <a:pt x="32" y="79"/>
                    </a:lnTo>
                    <a:lnTo>
                      <a:pt x="40" y="79"/>
                    </a:lnTo>
                    <a:lnTo>
                      <a:pt x="49" y="79"/>
                    </a:lnTo>
                    <a:lnTo>
                      <a:pt x="55" y="75"/>
                    </a:lnTo>
                    <a:lnTo>
                      <a:pt x="62" y="72"/>
                    </a:lnTo>
                    <a:lnTo>
                      <a:pt x="68" y="67"/>
                    </a:lnTo>
                    <a:lnTo>
                      <a:pt x="73" y="61"/>
                    </a:lnTo>
                    <a:lnTo>
                      <a:pt x="76" y="54"/>
                    </a:lnTo>
                    <a:lnTo>
                      <a:pt x="78" y="46"/>
                    </a:lnTo>
                    <a:lnTo>
                      <a:pt x="80" y="38"/>
                    </a:lnTo>
                    <a:lnTo>
                      <a:pt x="78" y="30"/>
                    </a:lnTo>
                    <a:lnTo>
                      <a:pt x="76" y="23"/>
                    </a:lnTo>
                    <a:lnTo>
                      <a:pt x="73" y="16"/>
                    </a:lnTo>
                    <a:lnTo>
                      <a:pt x="67" y="11"/>
                    </a:lnTo>
                    <a:lnTo>
                      <a:pt x="61" y="6"/>
                    </a:lnTo>
                    <a:lnTo>
                      <a:pt x="54" y="3"/>
                    </a:lnTo>
                    <a:lnTo>
                      <a:pt x="46" y="0"/>
                    </a:lnTo>
                    <a:close/>
                  </a:path>
                </a:pathLst>
              </a:custGeom>
              <a:solidFill>
                <a:srgbClr val="EF66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287" name="Freeform 157"/>
              <p:cNvSpPr/>
              <p:nvPr/>
            </p:nvSpPr>
            <p:spPr bwMode="auto">
              <a:xfrm>
                <a:off x="4216" y="4162"/>
                <a:ext cx="37" cy="39"/>
              </a:xfrm>
              <a:custGeom>
                <a:avLst/>
                <a:gdLst>
                  <a:gd name="T0" fmla="*/ 1 w 73"/>
                  <a:gd name="T1" fmla="*/ 0 h 79"/>
                  <a:gd name="T2" fmla="*/ 1 w 73"/>
                  <a:gd name="T3" fmla="*/ 0 h 79"/>
                  <a:gd name="T4" fmla="*/ 1 w 73"/>
                  <a:gd name="T5" fmla="*/ 0 h 79"/>
                  <a:gd name="T6" fmla="*/ 1 w 73"/>
                  <a:gd name="T7" fmla="*/ 0 h 79"/>
                  <a:gd name="T8" fmla="*/ 1 w 73"/>
                  <a:gd name="T9" fmla="*/ 0 h 79"/>
                  <a:gd name="T10" fmla="*/ 1 w 73"/>
                  <a:gd name="T11" fmla="*/ 0 h 79"/>
                  <a:gd name="T12" fmla="*/ 1 w 73"/>
                  <a:gd name="T13" fmla="*/ 0 h 79"/>
                  <a:gd name="T14" fmla="*/ 1 w 73"/>
                  <a:gd name="T15" fmla="*/ 0 h 79"/>
                  <a:gd name="T16" fmla="*/ 1 w 73"/>
                  <a:gd name="T17" fmla="*/ 0 h 79"/>
                  <a:gd name="T18" fmla="*/ 1 w 73"/>
                  <a:gd name="T19" fmla="*/ 0 h 79"/>
                  <a:gd name="T20" fmla="*/ 1 w 73"/>
                  <a:gd name="T21" fmla="*/ 0 h 79"/>
                  <a:gd name="T22" fmla="*/ 1 w 73"/>
                  <a:gd name="T23" fmla="*/ 0 h 79"/>
                  <a:gd name="T24" fmla="*/ 0 w 73"/>
                  <a:gd name="T25" fmla="*/ 0 h 79"/>
                  <a:gd name="T26" fmla="*/ 0 w 73"/>
                  <a:gd name="T27" fmla="*/ 0 h 79"/>
                  <a:gd name="T28" fmla="*/ 0 w 73"/>
                  <a:gd name="T29" fmla="*/ 0 h 79"/>
                  <a:gd name="T30" fmla="*/ 1 w 73"/>
                  <a:gd name="T31" fmla="*/ 0 h 79"/>
                  <a:gd name="T32" fmla="*/ 1 w 73"/>
                  <a:gd name="T33" fmla="*/ 0 h 79"/>
                  <a:gd name="T34" fmla="*/ 1 w 73"/>
                  <a:gd name="T35" fmla="*/ 0 h 79"/>
                  <a:gd name="T36" fmla="*/ 1 w 73"/>
                  <a:gd name="T37" fmla="*/ 0 h 79"/>
                  <a:gd name="T38" fmla="*/ 1 w 73"/>
                  <a:gd name="T39" fmla="*/ 0 h 79"/>
                  <a:gd name="T40" fmla="*/ 1 w 73"/>
                  <a:gd name="T41" fmla="*/ 0 h 79"/>
                  <a:gd name="T42" fmla="*/ 1 w 73"/>
                  <a:gd name="T43" fmla="*/ 0 h 79"/>
                  <a:gd name="T44" fmla="*/ 1 w 73"/>
                  <a:gd name="T45" fmla="*/ 0 h 79"/>
                  <a:gd name="T46" fmla="*/ 1 w 73"/>
                  <a:gd name="T47" fmla="*/ 0 h 79"/>
                  <a:gd name="T48" fmla="*/ 1 w 73"/>
                  <a:gd name="T49" fmla="*/ 0 h 79"/>
                  <a:gd name="T50" fmla="*/ 1 w 73"/>
                  <a:gd name="T51" fmla="*/ 0 h 79"/>
                  <a:gd name="T52" fmla="*/ 1 w 73"/>
                  <a:gd name="T53" fmla="*/ 0 h 79"/>
                  <a:gd name="T54" fmla="*/ 1 w 73"/>
                  <a:gd name="T55" fmla="*/ 0 h 79"/>
                  <a:gd name="T56" fmla="*/ 1 w 73"/>
                  <a:gd name="T57" fmla="*/ 0 h 79"/>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0" t="0" r="r" b="b"/>
                <a:pathLst>
                  <a:path w="73" h="79">
                    <a:moveTo>
                      <a:pt x="73" y="19"/>
                    </a:moveTo>
                    <a:lnTo>
                      <a:pt x="69" y="12"/>
                    </a:lnTo>
                    <a:lnTo>
                      <a:pt x="62" y="7"/>
                    </a:lnTo>
                    <a:lnTo>
                      <a:pt x="54" y="2"/>
                    </a:lnTo>
                    <a:lnTo>
                      <a:pt x="46" y="0"/>
                    </a:lnTo>
                    <a:lnTo>
                      <a:pt x="38" y="0"/>
                    </a:lnTo>
                    <a:lnTo>
                      <a:pt x="30" y="1"/>
                    </a:lnTo>
                    <a:lnTo>
                      <a:pt x="23" y="4"/>
                    </a:lnTo>
                    <a:lnTo>
                      <a:pt x="16" y="7"/>
                    </a:lnTo>
                    <a:lnTo>
                      <a:pt x="10" y="12"/>
                    </a:lnTo>
                    <a:lnTo>
                      <a:pt x="5" y="19"/>
                    </a:lnTo>
                    <a:lnTo>
                      <a:pt x="2" y="25"/>
                    </a:lnTo>
                    <a:lnTo>
                      <a:pt x="0" y="32"/>
                    </a:lnTo>
                    <a:lnTo>
                      <a:pt x="0" y="40"/>
                    </a:lnTo>
                    <a:lnTo>
                      <a:pt x="0" y="49"/>
                    </a:lnTo>
                    <a:lnTo>
                      <a:pt x="3" y="55"/>
                    </a:lnTo>
                    <a:lnTo>
                      <a:pt x="7" y="62"/>
                    </a:lnTo>
                    <a:lnTo>
                      <a:pt x="11" y="68"/>
                    </a:lnTo>
                    <a:lnTo>
                      <a:pt x="17" y="73"/>
                    </a:lnTo>
                    <a:lnTo>
                      <a:pt x="24" y="76"/>
                    </a:lnTo>
                    <a:lnTo>
                      <a:pt x="32" y="79"/>
                    </a:lnTo>
                    <a:lnTo>
                      <a:pt x="35" y="79"/>
                    </a:lnTo>
                    <a:lnTo>
                      <a:pt x="38" y="79"/>
                    </a:lnTo>
                    <a:lnTo>
                      <a:pt x="41" y="79"/>
                    </a:lnTo>
                    <a:lnTo>
                      <a:pt x="43" y="79"/>
                    </a:lnTo>
                    <a:lnTo>
                      <a:pt x="48" y="70"/>
                    </a:lnTo>
                    <a:lnTo>
                      <a:pt x="58" y="52"/>
                    </a:lnTo>
                    <a:lnTo>
                      <a:pt x="69" y="31"/>
                    </a:lnTo>
                    <a:lnTo>
                      <a:pt x="73" y="19"/>
                    </a:lnTo>
                    <a:close/>
                  </a:path>
                </a:pathLst>
              </a:custGeom>
              <a:solidFill>
                <a:srgbClr val="EF66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288" name="Freeform 158"/>
              <p:cNvSpPr/>
              <p:nvPr/>
            </p:nvSpPr>
            <p:spPr bwMode="auto">
              <a:xfrm>
                <a:off x="3983" y="4266"/>
                <a:ext cx="31" cy="33"/>
              </a:xfrm>
              <a:custGeom>
                <a:avLst/>
                <a:gdLst>
                  <a:gd name="T0" fmla="*/ 1 w 61"/>
                  <a:gd name="T1" fmla="*/ 1 h 66"/>
                  <a:gd name="T2" fmla="*/ 1 w 61"/>
                  <a:gd name="T3" fmla="*/ 1 h 66"/>
                  <a:gd name="T4" fmla="*/ 1 w 61"/>
                  <a:gd name="T5" fmla="*/ 1 h 66"/>
                  <a:gd name="T6" fmla="*/ 1 w 61"/>
                  <a:gd name="T7" fmla="*/ 1 h 66"/>
                  <a:gd name="T8" fmla="*/ 1 w 61"/>
                  <a:gd name="T9" fmla="*/ 1 h 66"/>
                  <a:gd name="T10" fmla="*/ 1 w 61"/>
                  <a:gd name="T11" fmla="*/ 1 h 66"/>
                  <a:gd name="T12" fmla="*/ 1 w 61"/>
                  <a:gd name="T13" fmla="*/ 1 h 66"/>
                  <a:gd name="T14" fmla="*/ 1 w 61"/>
                  <a:gd name="T15" fmla="*/ 1 h 66"/>
                  <a:gd name="T16" fmla="*/ 1 w 61"/>
                  <a:gd name="T17" fmla="*/ 1 h 66"/>
                  <a:gd name="T18" fmla="*/ 1 w 61"/>
                  <a:gd name="T19" fmla="*/ 1 h 66"/>
                  <a:gd name="T20" fmla="*/ 1 w 61"/>
                  <a:gd name="T21" fmla="*/ 1 h 66"/>
                  <a:gd name="T22" fmla="*/ 1 w 61"/>
                  <a:gd name="T23" fmla="*/ 1 h 66"/>
                  <a:gd name="T24" fmla="*/ 1 w 61"/>
                  <a:gd name="T25" fmla="*/ 1 h 66"/>
                  <a:gd name="T26" fmla="*/ 1 w 61"/>
                  <a:gd name="T27" fmla="*/ 0 h 66"/>
                  <a:gd name="T28" fmla="*/ 1 w 61"/>
                  <a:gd name="T29" fmla="*/ 1 h 66"/>
                  <a:gd name="T30" fmla="*/ 1 w 61"/>
                  <a:gd name="T31" fmla="*/ 1 h 66"/>
                  <a:gd name="T32" fmla="*/ 0 w 61"/>
                  <a:gd name="T33" fmla="*/ 1 h 66"/>
                  <a:gd name="T34" fmla="*/ 1 w 61"/>
                  <a:gd name="T35" fmla="*/ 1 h 66"/>
                  <a:gd name="T36" fmla="*/ 1 w 61"/>
                  <a:gd name="T37" fmla="*/ 1 h 66"/>
                  <a:gd name="T38" fmla="*/ 1 w 61"/>
                  <a:gd name="T39" fmla="*/ 1 h 66"/>
                  <a:gd name="T40" fmla="*/ 1 w 61"/>
                  <a:gd name="T41" fmla="*/ 1 h 66"/>
                  <a:gd name="T42" fmla="*/ 1 w 61"/>
                  <a:gd name="T43" fmla="*/ 1 h 66"/>
                  <a:gd name="T44" fmla="*/ 1 w 61"/>
                  <a:gd name="T45" fmla="*/ 1 h 66"/>
                  <a:gd name="T46" fmla="*/ 1 w 61"/>
                  <a:gd name="T47" fmla="*/ 1 h 66"/>
                  <a:gd name="T48" fmla="*/ 1 w 61"/>
                  <a:gd name="T49" fmla="*/ 1 h 6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61" h="66">
                    <a:moveTo>
                      <a:pt x="53" y="66"/>
                    </a:moveTo>
                    <a:lnTo>
                      <a:pt x="57" y="61"/>
                    </a:lnTo>
                    <a:lnTo>
                      <a:pt x="59" y="56"/>
                    </a:lnTo>
                    <a:lnTo>
                      <a:pt x="60" y="52"/>
                    </a:lnTo>
                    <a:lnTo>
                      <a:pt x="61" y="47"/>
                    </a:lnTo>
                    <a:lnTo>
                      <a:pt x="61" y="39"/>
                    </a:lnTo>
                    <a:lnTo>
                      <a:pt x="60" y="31"/>
                    </a:lnTo>
                    <a:lnTo>
                      <a:pt x="58" y="24"/>
                    </a:lnTo>
                    <a:lnTo>
                      <a:pt x="55" y="17"/>
                    </a:lnTo>
                    <a:lnTo>
                      <a:pt x="50" y="11"/>
                    </a:lnTo>
                    <a:lnTo>
                      <a:pt x="43" y="7"/>
                    </a:lnTo>
                    <a:lnTo>
                      <a:pt x="36" y="3"/>
                    </a:lnTo>
                    <a:lnTo>
                      <a:pt x="29" y="1"/>
                    </a:lnTo>
                    <a:lnTo>
                      <a:pt x="21" y="0"/>
                    </a:lnTo>
                    <a:lnTo>
                      <a:pt x="13" y="1"/>
                    </a:lnTo>
                    <a:lnTo>
                      <a:pt x="6" y="3"/>
                    </a:lnTo>
                    <a:lnTo>
                      <a:pt x="0" y="7"/>
                    </a:lnTo>
                    <a:lnTo>
                      <a:pt x="2" y="9"/>
                    </a:lnTo>
                    <a:lnTo>
                      <a:pt x="5" y="14"/>
                    </a:lnTo>
                    <a:lnTo>
                      <a:pt x="11" y="22"/>
                    </a:lnTo>
                    <a:lnTo>
                      <a:pt x="19" y="31"/>
                    </a:lnTo>
                    <a:lnTo>
                      <a:pt x="27" y="41"/>
                    </a:lnTo>
                    <a:lnTo>
                      <a:pt x="35" y="51"/>
                    </a:lnTo>
                    <a:lnTo>
                      <a:pt x="44" y="59"/>
                    </a:lnTo>
                    <a:lnTo>
                      <a:pt x="53" y="66"/>
                    </a:lnTo>
                    <a:close/>
                  </a:path>
                </a:pathLst>
              </a:custGeom>
              <a:solidFill>
                <a:srgbClr val="EF66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289" name="Freeform 159"/>
              <p:cNvSpPr/>
              <p:nvPr/>
            </p:nvSpPr>
            <p:spPr bwMode="auto">
              <a:xfrm>
                <a:off x="4852" y="4125"/>
                <a:ext cx="17" cy="17"/>
              </a:xfrm>
              <a:custGeom>
                <a:avLst/>
                <a:gdLst>
                  <a:gd name="T0" fmla="*/ 1 w 34"/>
                  <a:gd name="T1" fmla="*/ 1 h 34"/>
                  <a:gd name="T2" fmla="*/ 1 w 34"/>
                  <a:gd name="T3" fmla="*/ 1 h 34"/>
                  <a:gd name="T4" fmla="*/ 1 w 34"/>
                  <a:gd name="T5" fmla="*/ 1 h 34"/>
                  <a:gd name="T6" fmla="*/ 1 w 34"/>
                  <a:gd name="T7" fmla="*/ 1 h 34"/>
                  <a:gd name="T8" fmla="*/ 1 w 34"/>
                  <a:gd name="T9" fmla="*/ 1 h 34"/>
                  <a:gd name="T10" fmla="*/ 1 w 34"/>
                  <a:gd name="T11" fmla="*/ 1 h 34"/>
                  <a:gd name="T12" fmla="*/ 1 w 34"/>
                  <a:gd name="T13" fmla="*/ 1 h 34"/>
                  <a:gd name="T14" fmla="*/ 1 w 34"/>
                  <a:gd name="T15" fmla="*/ 1 h 34"/>
                  <a:gd name="T16" fmla="*/ 1 w 34"/>
                  <a:gd name="T17" fmla="*/ 1 h 34"/>
                  <a:gd name="T18" fmla="*/ 1 w 34"/>
                  <a:gd name="T19" fmla="*/ 0 h 34"/>
                  <a:gd name="T20" fmla="*/ 1 w 34"/>
                  <a:gd name="T21" fmla="*/ 1 h 34"/>
                  <a:gd name="T22" fmla="*/ 1 w 34"/>
                  <a:gd name="T23" fmla="*/ 1 h 34"/>
                  <a:gd name="T24" fmla="*/ 0 w 34"/>
                  <a:gd name="T25" fmla="*/ 1 h 34"/>
                  <a:gd name="T26" fmla="*/ 0 w 34"/>
                  <a:gd name="T27" fmla="*/ 1 h 34"/>
                  <a:gd name="T28" fmla="*/ 1 w 34"/>
                  <a:gd name="T29" fmla="*/ 1 h 34"/>
                  <a:gd name="T30" fmla="*/ 1 w 34"/>
                  <a:gd name="T31" fmla="*/ 1 h 34"/>
                  <a:gd name="T32" fmla="*/ 1 w 34"/>
                  <a:gd name="T33" fmla="*/ 1 h 34"/>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4" h="34">
                    <a:moveTo>
                      <a:pt x="12" y="34"/>
                    </a:moveTo>
                    <a:lnTo>
                      <a:pt x="19" y="34"/>
                    </a:lnTo>
                    <a:lnTo>
                      <a:pt x="24" y="33"/>
                    </a:lnTo>
                    <a:lnTo>
                      <a:pt x="29" y="28"/>
                    </a:lnTo>
                    <a:lnTo>
                      <a:pt x="32" y="22"/>
                    </a:lnTo>
                    <a:lnTo>
                      <a:pt x="34" y="15"/>
                    </a:lnTo>
                    <a:lnTo>
                      <a:pt x="32" y="10"/>
                    </a:lnTo>
                    <a:lnTo>
                      <a:pt x="28" y="5"/>
                    </a:lnTo>
                    <a:lnTo>
                      <a:pt x="22" y="2"/>
                    </a:lnTo>
                    <a:lnTo>
                      <a:pt x="15" y="0"/>
                    </a:lnTo>
                    <a:lnTo>
                      <a:pt x="9" y="3"/>
                    </a:lnTo>
                    <a:lnTo>
                      <a:pt x="4" y="6"/>
                    </a:lnTo>
                    <a:lnTo>
                      <a:pt x="0" y="12"/>
                    </a:lnTo>
                    <a:lnTo>
                      <a:pt x="0" y="19"/>
                    </a:lnTo>
                    <a:lnTo>
                      <a:pt x="1" y="25"/>
                    </a:lnTo>
                    <a:lnTo>
                      <a:pt x="6" y="30"/>
                    </a:lnTo>
                    <a:lnTo>
                      <a:pt x="12" y="34"/>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290" name="Freeform 160"/>
              <p:cNvSpPr/>
              <p:nvPr/>
            </p:nvSpPr>
            <p:spPr bwMode="auto">
              <a:xfrm>
                <a:off x="4885" y="4152"/>
                <a:ext cx="17" cy="17"/>
              </a:xfrm>
              <a:custGeom>
                <a:avLst/>
                <a:gdLst>
                  <a:gd name="T0" fmla="*/ 1 w 33"/>
                  <a:gd name="T1" fmla="*/ 1 h 33"/>
                  <a:gd name="T2" fmla="*/ 1 w 33"/>
                  <a:gd name="T3" fmla="*/ 1 h 33"/>
                  <a:gd name="T4" fmla="*/ 1 w 33"/>
                  <a:gd name="T5" fmla="*/ 1 h 33"/>
                  <a:gd name="T6" fmla="*/ 1 w 33"/>
                  <a:gd name="T7" fmla="*/ 1 h 33"/>
                  <a:gd name="T8" fmla="*/ 1 w 33"/>
                  <a:gd name="T9" fmla="*/ 1 h 33"/>
                  <a:gd name="T10" fmla="*/ 1 w 33"/>
                  <a:gd name="T11" fmla="*/ 1 h 33"/>
                  <a:gd name="T12" fmla="*/ 1 w 33"/>
                  <a:gd name="T13" fmla="*/ 1 h 33"/>
                  <a:gd name="T14" fmla="*/ 1 w 33"/>
                  <a:gd name="T15" fmla="*/ 1 h 33"/>
                  <a:gd name="T16" fmla="*/ 1 w 33"/>
                  <a:gd name="T17" fmla="*/ 0 h 33"/>
                  <a:gd name="T18" fmla="*/ 1 w 33"/>
                  <a:gd name="T19" fmla="*/ 0 h 33"/>
                  <a:gd name="T20" fmla="*/ 1 w 33"/>
                  <a:gd name="T21" fmla="*/ 1 h 33"/>
                  <a:gd name="T22" fmla="*/ 1 w 33"/>
                  <a:gd name="T23" fmla="*/ 1 h 33"/>
                  <a:gd name="T24" fmla="*/ 1 w 33"/>
                  <a:gd name="T25" fmla="*/ 1 h 33"/>
                  <a:gd name="T26" fmla="*/ 0 w 33"/>
                  <a:gd name="T27" fmla="*/ 1 h 33"/>
                  <a:gd name="T28" fmla="*/ 1 w 33"/>
                  <a:gd name="T29" fmla="*/ 1 h 33"/>
                  <a:gd name="T30" fmla="*/ 1 w 33"/>
                  <a:gd name="T31" fmla="*/ 1 h 33"/>
                  <a:gd name="T32" fmla="*/ 1 w 33"/>
                  <a:gd name="T33" fmla="*/ 1 h 3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3" h="33">
                    <a:moveTo>
                      <a:pt x="11" y="32"/>
                    </a:moveTo>
                    <a:lnTo>
                      <a:pt x="18" y="33"/>
                    </a:lnTo>
                    <a:lnTo>
                      <a:pt x="24" y="31"/>
                    </a:lnTo>
                    <a:lnTo>
                      <a:pt x="29" y="27"/>
                    </a:lnTo>
                    <a:lnTo>
                      <a:pt x="32" y="22"/>
                    </a:lnTo>
                    <a:lnTo>
                      <a:pt x="33" y="15"/>
                    </a:lnTo>
                    <a:lnTo>
                      <a:pt x="32" y="9"/>
                    </a:lnTo>
                    <a:lnTo>
                      <a:pt x="28" y="3"/>
                    </a:lnTo>
                    <a:lnTo>
                      <a:pt x="22" y="0"/>
                    </a:lnTo>
                    <a:lnTo>
                      <a:pt x="15" y="0"/>
                    </a:lnTo>
                    <a:lnTo>
                      <a:pt x="9" y="1"/>
                    </a:lnTo>
                    <a:lnTo>
                      <a:pt x="4" y="5"/>
                    </a:lnTo>
                    <a:lnTo>
                      <a:pt x="1" y="11"/>
                    </a:lnTo>
                    <a:lnTo>
                      <a:pt x="0" y="18"/>
                    </a:lnTo>
                    <a:lnTo>
                      <a:pt x="1" y="24"/>
                    </a:lnTo>
                    <a:lnTo>
                      <a:pt x="6" y="28"/>
                    </a:lnTo>
                    <a:lnTo>
                      <a:pt x="11" y="32"/>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291" name="Freeform 161"/>
              <p:cNvSpPr/>
              <p:nvPr/>
            </p:nvSpPr>
            <p:spPr bwMode="auto">
              <a:xfrm>
                <a:off x="4701" y="4202"/>
                <a:ext cx="17" cy="17"/>
              </a:xfrm>
              <a:custGeom>
                <a:avLst/>
                <a:gdLst>
                  <a:gd name="T0" fmla="*/ 1 w 34"/>
                  <a:gd name="T1" fmla="*/ 1 h 33"/>
                  <a:gd name="T2" fmla="*/ 1 w 34"/>
                  <a:gd name="T3" fmla="*/ 1 h 33"/>
                  <a:gd name="T4" fmla="*/ 1 w 34"/>
                  <a:gd name="T5" fmla="*/ 1 h 33"/>
                  <a:gd name="T6" fmla="*/ 1 w 34"/>
                  <a:gd name="T7" fmla="*/ 1 h 33"/>
                  <a:gd name="T8" fmla="*/ 1 w 34"/>
                  <a:gd name="T9" fmla="*/ 1 h 33"/>
                  <a:gd name="T10" fmla="*/ 1 w 34"/>
                  <a:gd name="T11" fmla="*/ 1 h 33"/>
                  <a:gd name="T12" fmla="*/ 1 w 34"/>
                  <a:gd name="T13" fmla="*/ 1 h 33"/>
                  <a:gd name="T14" fmla="*/ 1 w 34"/>
                  <a:gd name="T15" fmla="*/ 1 h 33"/>
                  <a:gd name="T16" fmla="*/ 1 w 34"/>
                  <a:gd name="T17" fmla="*/ 1 h 33"/>
                  <a:gd name="T18" fmla="*/ 1 w 34"/>
                  <a:gd name="T19" fmla="*/ 0 h 33"/>
                  <a:gd name="T20" fmla="*/ 1 w 34"/>
                  <a:gd name="T21" fmla="*/ 1 h 33"/>
                  <a:gd name="T22" fmla="*/ 1 w 34"/>
                  <a:gd name="T23" fmla="*/ 1 h 33"/>
                  <a:gd name="T24" fmla="*/ 1 w 34"/>
                  <a:gd name="T25" fmla="*/ 1 h 33"/>
                  <a:gd name="T26" fmla="*/ 0 w 34"/>
                  <a:gd name="T27" fmla="*/ 1 h 33"/>
                  <a:gd name="T28" fmla="*/ 1 w 34"/>
                  <a:gd name="T29" fmla="*/ 1 h 33"/>
                  <a:gd name="T30" fmla="*/ 1 w 34"/>
                  <a:gd name="T31" fmla="*/ 1 h 33"/>
                  <a:gd name="T32" fmla="*/ 1 w 34"/>
                  <a:gd name="T33" fmla="*/ 1 h 3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4" h="33">
                    <a:moveTo>
                      <a:pt x="12" y="33"/>
                    </a:moveTo>
                    <a:lnTo>
                      <a:pt x="19" y="33"/>
                    </a:lnTo>
                    <a:lnTo>
                      <a:pt x="25" y="32"/>
                    </a:lnTo>
                    <a:lnTo>
                      <a:pt x="29" y="28"/>
                    </a:lnTo>
                    <a:lnTo>
                      <a:pt x="33" y="22"/>
                    </a:lnTo>
                    <a:lnTo>
                      <a:pt x="34" y="16"/>
                    </a:lnTo>
                    <a:lnTo>
                      <a:pt x="33" y="9"/>
                    </a:lnTo>
                    <a:lnTo>
                      <a:pt x="28" y="5"/>
                    </a:lnTo>
                    <a:lnTo>
                      <a:pt x="22" y="1"/>
                    </a:lnTo>
                    <a:lnTo>
                      <a:pt x="15" y="0"/>
                    </a:lnTo>
                    <a:lnTo>
                      <a:pt x="10" y="2"/>
                    </a:lnTo>
                    <a:lnTo>
                      <a:pt x="5" y="6"/>
                    </a:lnTo>
                    <a:lnTo>
                      <a:pt x="2" y="12"/>
                    </a:lnTo>
                    <a:lnTo>
                      <a:pt x="0" y="18"/>
                    </a:lnTo>
                    <a:lnTo>
                      <a:pt x="2" y="24"/>
                    </a:lnTo>
                    <a:lnTo>
                      <a:pt x="6" y="30"/>
                    </a:lnTo>
                    <a:lnTo>
                      <a:pt x="12" y="33"/>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292" name="Freeform 162"/>
              <p:cNvSpPr/>
              <p:nvPr/>
            </p:nvSpPr>
            <p:spPr bwMode="auto">
              <a:xfrm>
                <a:off x="4742" y="4201"/>
                <a:ext cx="16" cy="17"/>
              </a:xfrm>
              <a:custGeom>
                <a:avLst/>
                <a:gdLst>
                  <a:gd name="T0" fmla="*/ 0 w 34"/>
                  <a:gd name="T1" fmla="*/ 1 h 33"/>
                  <a:gd name="T2" fmla="*/ 0 w 34"/>
                  <a:gd name="T3" fmla="*/ 1 h 33"/>
                  <a:gd name="T4" fmla="*/ 0 w 34"/>
                  <a:gd name="T5" fmla="*/ 1 h 33"/>
                  <a:gd name="T6" fmla="*/ 0 w 34"/>
                  <a:gd name="T7" fmla="*/ 1 h 33"/>
                  <a:gd name="T8" fmla="*/ 0 w 34"/>
                  <a:gd name="T9" fmla="*/ 1 h 33"/>
                  <a:gd name="T10" fmla="*/ 0 w 34"/>
                  <a:gd name="T11" fmla="*/ 1 h 33"/>
                  <a:gd name="T12" fmla="*/ 0 w 34"/>
                  <a:gd name="T13" fmla="*/ 1 h 33"/>
                  <a:gd name="T14" fmla="*/ 0 w 34"/>
                  <a:gd name="T15" fmla="*/ 1 h 33"/>
                  <a:gd name="T16" fmla="*/ 0 w 34"/>
                  <a:gd name="T17" fmla="*/ 1 h 33"/>
                  <a:gd name="T18" fmla="*/ 0 w 34"/>
                  <a:gd name="T19" fmla="*/ 0 h 33"/>
                  <a:gd name="T20" fmla="*/ 0 w 34"/>
                  <a:gd name="T21" fmla="*/ 1 h 33"/>
                  <a:gd name="T22" fmla="*/ 0 w 34"/>
                  <a:gd name="T23" fmla="*/ 1 h 33"/>
                  <a:gd name="T24" fmla="*/ 0 w 34"/>
                  <a:gd name="T25" fmla="*/ 1 h 33"/>
                  <a:gd name="T26" fmla="*/ 0 w 34"/>
                  <a:gd name="T27" fmla="*/ 1 h 33"/>
                  <a:gd name="T28" fmla="*/ 0 w 34"/>
                  <a:gd name="T29" fmla="*/ 1 h 33"/>
                  <a:gd name="T30" fmla="*/ 0 w 34"/>
                  <a:gd name="T31" fmla="*/ 1 h 33"/>
                  <a:gd name="T32" fmla="*/ 0 w 34"/>
                  <a:gd name="T33" fmla="*/ 1 h 3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4" h="33">
                    <a:moveTo>
                      <a:pt x="12" y="32"/>
                    </a:moveTo>
                    <a:lnTo>
                      <a:pt x="19" y="33"/>
                    </a:lnTo>
                    <a:lnTo>
                      <a:pt x="24" y="32"/>
                    </a:lnTo>
                    <a:lnTo>
                      <a:pt x="29" y="27"/>
                    </a:lnTo>
                    <a:lnTo>
                      <a:pt x="32" y="22"/>
                    </a:lnTo>
                    <a:lnTo>
                      <a:pt x="34" y="15"/>
                    </a:lnTo>
                    <a:lnTo>
                      <a:pt x="31" y="9"/>
                    </a:lnTo>
                    <a:lnTo>
                      <a:pt x="28" y="4"/>
                    </a:lnTo>
                    <a:lnTo>
                      <a:pt x="22" y="1"/>
                    </a:lnTo>
                    <a:lnTo>
                      <a:pt x="15" y="0"/>
                    </a:lnTo>
                    <a:lnTo>
                      <a:pt x="9" y="1"/>
                    </a:lnTo>
                    <a:lnTo>
                      <a:pt x="4" y="5"/>
                    </a:lnTo>
                    <a:lnTo>
                      <a:pt x="0" y="11"/>
                    </a:lnTo>
                    <a:lnTo>
                      <a:pt x="0" y="18"/>
                    </a:lnTo>
                    <a:lnTo>
                      <a:pt x="1" y="24"/>
                    </a:lnTo>
                    <a:lnTo>
                      <a:pt x="6" y="28"/>
                    </a:lnTo>
                    <a:lnTo>
                      <a:pt x="12" y="32"/>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293" name="Freeform 163"/>
              <p:cNvSpPr/>
              <p:nvPr/>
            </p:nvSpPr>
            <p:spPr bwMode="auto">
              <a:xfrm>
                <a:off x="4782" y="4209"/>
                <a:ext cx="17" cy="17"/>
              </a:xfrm>
              <a:custGeom>
                <a:avLst/>
                <a:gdLst>
                  <a:gd name="T0" fmla="*/ 1 w 33"/>
                  <a:gd name="T1" fmla="*/ 1 h 33"/>
                  <a:gd name="T2" fmla="*/ 1 w 33"/>
                  <a:gd name="T3" fmla="*/ 1 h 33"/>
                  <a:gd name="T4" fmla="*/ 1 w 33"/>
                  <a:gd name="T5" fmla="*/ 1 h 33"/>
                  <a:gd name="T6" fmla="*/ 1 w 33"/>
                  <a:gd name="T7" fmla="*/ 1 h 33"/>
                  <a:gd name="T8" fmla="*/ 1 w 33"/>
                  <a:gd name="T9" fmla="*/ 1 h 33"/>
                  <a:gd name="T10" fmla="*/ 1 w 33"/>
                  <a:gd name="T11" fmla="*/ 1 h 33"/>
                  <a:gd name="T12" fmla="*/ 1 w 33"/>
                  <a:gd name="T13" fmla="*/ 1 h 33"/>
                  <a:gd name="T14" fmla="*/ 1 w 33"/>
                  <a:gd name="T15" fmla="*/ 1 h 33"/>
                  <a:gd name="T16" fmla="*/ 1 w 33"/>
                  <a:gd name="T17" fmla="*/ 1 h 33"/>
                  <a:gd name="T18" fmla="*/ 1 w 33"/>
                  <a:gd name="T19" fmla="*/ 0 h 33"/>
                  <a:gd name="T20" fmla="*/ 1 w 33"/>
                  <a:gd name="T21" fmla="*/ 1 h 33"/>
                  <a:gd name="T22" fmla="*/ 1 w 33"/>
                  <a:gd name="T23" fmla="*/ 1 h 33"/>
                  <a:gd name="T24" fmla="*/ 0 w 33"/>
                  <a:gd name="T25" fmla="*/ 1 h 33"/>
                  <a:gd name="T26" fmla="*/ 0 w 33"/>
                  <a:gd name="T27" fmla="*/ 1 h 33"/>
                  <a:gd name="T28" fmla="*/ 1 w 33"/>
                  <a:gd name="T29" fmla="*/ 1 h 33"/>
                  <a:gd name="T30" fmla="*/ 1 w 33"/>
                  <a:gd name="T31" fmla="*/ 1 h 33"/>
                  <a:gd name="T32" fmla="*/ 1 w 33"/>
                  <a:gd name="T33" fmla="*/ 1 h 3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3" h="33">
                    <a:moveTo>
                      <a:pt x="11" y="32"/>
                    </a:moveTo>
                    <a:lnTo>
                      <a:pt x="18" y="33"/>
                    </a:lnTo>
                    <a:lnTo>
                      <a:pt x="24" y="32"/>
                    </a:lnTo>
                    <a:lnTo>
                      <a:pt x="29" y="27"/>
                    </a:lnTo>
                    <a:lnTo>
                      <a:pt x="32" y="22"/>
                    </a:lnTo>
                    <a:lnTo>
                      <a:pt x="33" y="15"/>
                    </a:lnTo>
                    <a:lnTo>
                      <a:pt x="31" y="9"/>
                    </a:lnTo>
                    <a:lnTo>
                      <a:pt x="27" y="4"/>
                    </a:lnTo>
                    <a:lnTo>
                      <a:pt x="22" y="1"/>
                    </a:lnTo>
                    <a:lnTo>
                      <a:pt x="15" y="0"/>
                    </a:lnTo>
                    <a:lnTo>
                      <a:pt x="9" y="1"/>
                    </a:lnTo>
                    <a:lnTo>
                      <a:pt x="3" y="6"/>
                    </a:lnTo>
                    <a:lnTo>
                      <a:pt x="0" y="11"/>
                    </a:lnTo>
                    <a:lnTo>
                      <a:pt x="0" y="18"/>
                    </a:lnTo>
                    <a:lnTo>
                      <a:pt x="1" y="24"/>
                    </a:lnTo>
                    <a:lnTo>
                      <a:pt x="5" y="29"/>
                    </a:lnTo>
                    <a:lnTo>
                      <a:pt x="11" y="32"/>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294" name="Freeform 164"/>
              <p:cNvSpPr/>
              <p:nvPr/>
            </p:nvSpPr>
            <p:spPr bwMode="auto">
              <a:xfrm>
                <a:off x="4820" y="4226"/>
                <a:ext cx="17" cy="17"/>
              </a:xfrm>
              <a:custGeom>
                <a:avLst/>
                <a:gdLst>
                  <a:gd name="T0" fmla="*/ 1 w 33"/>
                  <a:gd name="T1" fmla="*/ 1 h 34"/>
                  <a:gd name="T2" fmla="*/ 1 w 33"/>
                  <a:gd name="T3" fmla="*/ 1 h 34"/>
                  <a:gd name="T4" fmla="*/ 1 w 33"/>
                  <a:gd name="T5" fmla="*/ 1 h 34"/>
                  <a:gd name="T6" fmla="*/ 1 w 33"/>
                  <a:gd name="T7" fmla="*/ 1 h 34"/>
                  <a:gd name="T8" fmla="*/ 1 w 33"/>
                  <a:gd name="T9" fmla="*/ 1 h 34"/>
                  <a:gd name="T10" fmla="*/ 1 w 33"/>
                  <a:gd name="T11" fmla="*/ 1 h 34"/>
                  <a:gd name="T12" fmla="*/ 1 w 33"/>
                  <a:gd name="T13" fmla="*/ 1 h 34"/>
                  <a:gd name="T14" fmla="*/ 1 w 33"/>
                  <a:gd name="T15" fmla="*/ 1 h 34"/>
                  <a:gd name="T16" fmla="*/ 1 w 33"/>
                  <a:gd name="T17" fmla="*/ 1 h 34"/>
                  <a:gd name="T18" fmla="*/ 1 w 33"/>
                  <a:gd name="T19" fmla="*/ 0 h 34"/>
                  <a:gd name="T20" fmla="*/ 1 w 33"/>
                  <a:gd name="T21" fmla="*/ 1 h 34"/>
                  <a:gd name="T22" fmla="*/ 1 w 33"/>
                  <a:gd name="T23" fmla="*/ 1 h 34"/>
                  <a:gd name="T24" fmla="*/ 1 w 33"/>
                  <a:gd name="T25" fmla="*/ 1 h 34"/>
                  <a:gd name="T26" fmla="*/ 0 w 33"/>
                  <a:gd name="T27" fmla="*/ 1 h 34"/>
                  <a:gd name="T28" fmla="*/ 1 w 33"/>
                  <a:gd name="T29" fmla="*/ 1 h 34"/>
                  <a:gd name="T30" fmla="*/ 1 w 33"/>
                  <a:gd name="T31" fmla="*/ 1 h 34"/>
                  <a:gd name="T32" fmla="*/ 1 w 33"/>
                  <a:gd name="T33" fmla="*/ 1 h 34"/>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3" h="34">
                    <a:moveTo>
                      <a:pt x="11" y="34"/>
                    </a:moveTo>
                    <a:lnTo>
                      <a:pt x="18" y="34"/>
                    </a:lnTo>
                    <a:lnTo>
                      <a:pt x="24" y="33"/>
                    </a:lnTo>
                    <a:lnTo>
                      <a:pt x="30" y="28"/>
                    </a:lnTo>
                    <a:lnTo>
                      <a:pt x="33" y="22"/>
                    </a:lnTo>
                    <a:lnTo>
                      <a:pt x="33" y="15"/>
                    </a:lnTo>
                    <a:lnTo>
                      <a:pt x="32" y="9"/>
                    </a:lnTo>
                    <a:lnTo>
                      <a:pt x="27" y="5"/>
                    </a:lnTo>
                    <a:lnTo>
                      <a:pt x="22" y="1"/>
                    </a:lnTo>
                    <a:lnTo>
                      <a:pt x="16" y="0"/>
                    </a:lnTo>
                    <a:lnTo>
                      <a:pt x="9" y="3"/>
                    </a:lnTo>
                    <a:lnTo>
                      <a:pt x="4" y="6"/>
                    </a:lnTo>
                    <a:lnTo>
                      <a:pt x="1" y="12"/>
                    </a:lnTo>
                    <a:lnTo>
                      <a:pt x="0" y="19"/>
                    </a:lnTo>
                    <a:lnTo>
                      <a:pt x="2" y="24"/>
                    </a:lnTo>
                    <a:lnTo>
                      <a:pt x="5" y="30"/>
                    </a:lnTo>
                    <a:lnTo>
                      <a:pt x="11" y="34"/>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295" name="Freeform 165"/>
              <p:cNvSpPr/>
              <p:nvPr/>
            </p:nvSpPr>
            <p:spPr bwMode="auto">
              <a:xfrm>
                <a:off x="4853" y="4250"/>
                <a:ext cx="16" cy="16"/>
              </a:xfrm>
              <a:custGeom>
                <a:avLst/>
                <a:gdLst>
                  <a:gd name="T0" fmla="*/ 0 w 33"/>
                  <a:gd name="T1" fmla="*/ 0 h 33"/>
                  <a:gd name="T2" fmla="*/ 0 w 33"/>
                  <a:gd name="T3" fmla="*/ 0 h 33"/>
                  <a:gd name="T4" fmla="*/ 0 w 33"/>
                  <a:gd name="T5" fmla="*/ 0 h 33"/>
                  <a:gd name="T6" fmla="*/ 0 w 33"/>
                  <a:gd name="T7" fmla="*/ 0 h 33"/>
                  <a:gd name="T8" fmla="*/ 0 w 33"/>
                  <a:gd name="T9" fmla="*/ 0 h 33"/>
                  <a:gd name="T10" fmla="*/ 0 w 33"/>
                  <a:gd name="T11" fmla="*/ 0 h 33"/>
                  <a:gd name="T12" fmla="*/ 0 w 33"/>
                  <a:gd name="T13" fmla="*/ 0 h 33"/>
                  <a:gd name="T14" fmla="*/ 0 w 33"/>
                  <a:gd name="T15" fmla="*/ 0 h 33"/>
                  <a:gd name="T16" fmla="*/ 0 w 33"/>
                  <a:gd name="T17" fmla="*/ 0 h 33"/>
                  <a:gd name="T18" fmla="*/ 0 w 33"/>
                  <a:gd name="T19" fmla="*/ 0 h 33"/>
                  <a:gd name="T20" fmla="*/ 0 w 33"/>
                  <a:gd name="T21" fmla="*/ 0 h 33"/>
                  <a:gd name="T22" fmla="*/ 0 w 33"/>
                  <a:gd name="T23" fmla="*/ 0 h 33"/>
                  <a:gd name="T24" fmla="*/ 0 w 33"/>
                  <a:gd name="T25" fmla="*/ 0 h 33"/>
                  <a:gd name="T26" fmla="*/ 0 w 33"/>
                  <a:gd name="T27" fmla="*/ 0 h 33"/>
                  <a:gd name="T28" fmla="*/ 0 w 33"/>
                  <a:gd name="T29" fmla="*/ 0 h 33"/>
                  <a:gd name="T30" fmla="*/ 0 w 33"/>
                  <a:gd name="T31" fmla="*/ 0 h 33"/>
                  <a:gd name="T32" fmla="*/ 0 w 33"/>
                  <a:gd name="T33" fmla="*/ 0 h 3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3" h="33">
                    <a:moveTo>
                      <a:pt x="12" y="32"/>
                    </a:moveTo>
                    <a:lnTo>
                      <a:pt x="18" y="33"/>
                    </a:lnTo>
                    <a:lnTo>
                      <a:pt x="25" y="32"/>
                    </a:lnTo>
                    <a:lnTo>
                      <a:pt x="29" y="27"/>
                    </a:lnTo>
                    <a:lnTo>
                      <a:pt x="33" y="21"/>
                    </a:lnTo>
                    <a:lnTo>
                      <a:pt x="33" y="15"/>
                    </a:lnTo>
                    <a:lnTo>
                      <a:pt x="31" y="9"/>
                    </a:lnTo>
                    <a:lnTo>
                      <a:pt x="27" y="4"/>
                    </a:lnTo>
                    <a:lnTo>
                      <a:pt x="21" y="1"/>
                    </a:lnTo>
                    <a:lnTo>
                      <a:pt x="15" y="0"/>
                    </a:lnTo>
                    <a:lnTo>
                      <a:pt x="8" y="1"/>
                    </a:lnTo>
                    <a:lnTo>
                      <a:pt x="4" y="5"/>
                    </a:lnTo>
                    <a:lnTo>
                      <a:pt x="0" y="11"/>
                    </a:lnTo>
                    <a:lnTo>
                      <a:pt x="0" y="18"/>
                    </a:lnTo>
                    <a:lnTo>
                      <a:pt x="2" y="24"/>
                    </a:lnTo>
                    <a:lnTo>
                      <a:pt x="6" y="28"/>
                    </a:lnTo>
                    <a:lnTo>
                      <a:pt x="12" y="32"/>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296" name="Freeform 166"/>
              <p:cNvSpPr/>
              <p:nvPr/>
            </p:nvSpPr>
            <p:spPr bwMode="auto">
              <a:xfrm>
                <a:off x="4680" y="4230"/>
                <a:ext cx="188" cy="72"/>
              </a:xfrm>
              <a:custGeom>
                <a:avLst/>
                <a:gdLst>
                  <a:gd name="T0" fmla="*/ 1 w 376"/>
                  <a:gd name="T1" fmla="*/ 1 h 144"/>
                  <a:gd name="T2" fmla="*/ 1 w 376"/>
                  <a:gd name="T3" fmla="*/ 1 h 144"/>
                  <a:gd name="T4" fmla="*/ 1 w 376"/>
                  <a:gd name="T5" fmla="*/ 1 h 144"/>
                  <a:gd name="T6" fmla="*/ 1 w 376"/>
                  <a:gd name="T7" fmla="*/ 1 h 144"/>
                  <a:gd name="T8" fmla="*/ 1 w 376"/>
                  <a:gd name="T9" fmla="*/ 1 h 144"/>
                  <a:gd name="T10" fmla="*/ 1 w 376"/>
                  <a:gd name="T11" fmla="*/ 1 h 144"/>
                  <a:gd name="T12" fmla="*/ 1 w 376"/>
                  <a:gd name="T13" fmla="*/ 1 h 144"/>
                  <a:gd name="T14" fmla="*/ 1 w 376"/>
                  <a:gd name="T15" fmla="*/ 1 h 144"/>
                  <a:gd name="T16" fmla="*/ 1 w 376"/>
                  <a:gd name="T17" fmla="*/ 1 h 144"/>
                  <a:gd name="T18" fmla="*/ 1 w 376"/>
                  <a:gd name="T19" fmla="*/ 1 h 144"/>
                  <a:gd name="T20" fmla="*/ 1 w 376"/>
                  <a:gd name="T21" fmla="*/ 1 h 144"/>
                  <a:gd name="T22" fmla="*/ 1 w 376"/>
                  <a:gd name="T23" fmla="*/ 1 h 144"/>
                  <a:gd name="T24" fmla="*/ 1 w 376"/>
                  <a:gd name="T25" fmla="*/ 1 h 144"/>
                  <a:gd name="T26" fmla="*/ 1 w 376"/>
                  <a:gd name="T27" fmla="*/ 1 h 144"/>
                  <a:gd name="T28" fmla="*/ 1 w 376"/>
                  <a:gd name="T29" fmla="*/ 1 h 144"/>
                  <a:gd name="T30" fmla="*/ 1 w 376"/>
                  <a:gd name="T31" fmla="*/ 1 h 144"/>
                  <a:gd name="T32" fmla="*/ 1 w 376"/>
                  <a:gd name="T33" fmla="*/ 1 h 144"/>
                  <a:gd name="T34" fmla="*/ 1 w 376"/>
                  <a:gd name="T35" fmla="*/ 1 h 144"/>
                  <a:gd name="T36" fmla="*/ 1 w 376"/>
                  <a:gd name="T37" fmla="*/ 1 h 144"/>
                  <a:gd name="T38" fmla="*/ 1 w 376"/>
                  <a:gd name="T39" fmla="*/ 0 h 144"/>
                  <a:gd name="T40" fmla="*/ 1 w 376"/>
                  <a:gd name="T41" fmla="*/ 1 h 144"/>
                  <a:gd name="T42" fmla="*/ 1 w 376"/>
                  <a:gd name="T43" fmla="*/ 1 h 144"/>
                  <a:gd name="T44" fmla="*/ 1 w 376"/>
                  <a:gd name="T45" fmla="*/ 1 h 144"/>
                  <a:gd name="T46" fmla="*/ 1 w 376"/>
                  <a:gd name="T47" fmla="*/ 1 h 144"/>
                  <a:gd name="T48" fmla="*/ 0 w 376"/>
                  <a:gd name="T49" fmla="*/ 1 h 144"/>
                  <a:gd name="T50" fmla="*/ 1 w 376"/>
                  <a:gd name="T51" fmla="*/ 1 h 144"/>
                  <a:gd name="T52" fmla="*/ 1 w 376"/>
                  <a:gd name="T53" fmla="*/ 1 h 144"/>
                  <a:gd name="T54" fmla="*/ 1 w 376"/>
                  <a:gd name="T55" fmla="*/ 1 h 144"/>
                  <a:gd name="T56" fmla="*/ 1 w 376"/>
                  <a:gd name="T57" fmla="*/ 1 h 144"/>
                  <a:gd name="T58" fmla="*/ 1 w 376"/>
                  <a:gd name="T59" fmla="*/ 1 h 144"/>
                  <a:gd name="T60" fmla="*/ 1 w 376"/>
                  <a:gd name="T61" fmla="*/ 1 h 144"/>
                  <a:gd name="T62" fmla="*/ 1 w 376"/>
                  <a:gd name="T63" fmla="*/ 1 h 144"/>
                  <a:gd name="T64" fmla="*/ 1 w 376"/>
                  <a:gd name="T65" fmla="*/ 1 h 144"/>
                  <a:gd name="T66" fmla="*/ 1 w 376"/>
                  <a:gd name="T67" fmla="*/ 1 h 144"/>
                  <a:gd name="T68" fmla="*/ 1 w 376"/>
                  <a:gd name="T69" fmla="*/ 1 h 144"/>
                  <a:gd name="T70" fmla="*/ 1 w 376"/>
                  <a:gd name="T71" fmla="*/ 1 h 144"/>
                  <a:gd name="T72" fmla="*/ 1 w 376"/>
                  <a:gd name="T73" fmla="*/ 1 h 144"/>
                  <a:gd name="T74" fmla="*/ 1 w 376"/>
                  <a:gd name="T75" fmla="*/ 1 h 144"/>
                  <a:gd name="T76" fmla="*/ 1 w 376"/>
                  <a:gd name="T77" fmla="*/ 1 h 144"/>
                  <a:gd name="T78" fmla="*/ 1 w 376"/>
                  <a:gd name="T79" fmla="*/ 1 h 144"/>
                  <a:gd name="T80" fmla="*/ 1 w 376"/>
                  <a:gd name="T81" fmla="*/ 1 h 144"/>
                  <a:gd name="T82" fmla="*/ 1 w 376"/>
                  <a:gd name="T83" fmla="*/ 1 h 144"/>
                  <a:gd name="T84" fmla="*/ 1 w 376"/>
                  <a:gd name="T85" fmla="*/ 1 h 144"/>
                  <a:gd name="T86" fmla="*/ 1 w 376"/>
                  <a:gd name="T87" fmla="*/ 1 h 144"/>
                  <a:gd name="T88" fmla="*/ 1 w 376"/>
                  <a:gd name="T89" fmla="*/ 1 h 144"/>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0" t="0" r="r" b="b"/>
                <a:pathLst>
                  <a:path w="376" h="144">
                    <a:moveTo>
                      <a:pt x="340" y="144"/>
                    </a:moveTo>
                    <a:lnTo>
                      <a:pt x="344" y="141"/>
                    </a:lnTo>
                    <a:lnTo>
                      <a:pt x="349" y="137"/>
                    </a:lnTo>
                    <a:lnTo>
                      <a:pt x="353" y="134"/>
                    </a:lnTo>
                    <a:lnTo>
                      <a:pt x="358" y="130"/>
                    </a:lnTo>
                    <a:lnTo>
                      <a:pt x="363" y="127"/>
                    </a:lnTo>
                    <a:lnTo>
                      <a:pt x="367" y="122"/>
                    </a:lnTo>
                    <a:lnTo>
                      <a:pt x="372" y="119"/>
                    </a:lnTo>
                    <a:lnTo>
                      <a:pt x="376" y="114"/>
                    </a:lnTo>
                    <a:lnTo>
                      <a:pt x="358" y="95"/>
                    </a:lnTo>
                    <a:lnTo>
                      <a:pt x="337" y="76"/>
                    </a:lnTo>
                    <a:lnTo>
                      <a:pt x="314" y="60"/>
                    </a:lnTo>
                    <a:lnTo>
                      <a:pt x="291" y="46"/>
                    </a:lnTo>
                    <a:lnTo>
                      <a:pt x="266" y="34"/>
                    </a:lnTo>
                    <a:lnTo>
                      <a:pt x="239" y="23"/>
                    </a:lnTo>
                    <a:lnTo>
                      <a:pt x="213" y="15"/>
                    </a:lnTo>
                    <a:lnTo>
                      <a:pt x="186" y="9"/>
                    </a:lnTo>
                    <a:lnTo>
                      <a:pt x="160" y="5"/>
                    </a:lnTo>
                    <a:lnTo>
                      <a:pt x="133" y="1"/>
                    </a:lnTo>
                    <a:lnTo>
                      <a:pt x="108" y="0"/>
                    </a:lnTo>
                    <a:lnTo>
                      <a:pt x="83" y="1"/>
                    </a:lnTo>
                    <a:lnTo>
                      <a:pt x="60" y="4"/>
                    </a:lnTo>
                    <a:lnTo>
                      <a:pt x="38" y="7"/>
                    </a:lnTo>
                    <a:lnTo>
                      <a:pt x="17" y="13"/>
                    </a:lnTo>
                    <a:lnTo>
                      <a:pt x="0" y="20"/>
                    </a:lnTo>
                    <a:lnTo>
                      <a:pt x="4" y="32"/>
                    </a:lnTo>
                    <a:lnTo>
                      <a:pt x="9" y="45"/>
                    </a:lnTo>
                    <a:lnTo>
                      <a:pt x="15" y="58"/>
                    </a:lnTo>
                    <a:lnTo>
                      <a:pt x="21" y="69"/>
                    </a:lnTo>
                    <a:lnTo>
                      <a:pt x="40" y="60"/>
                    </a:lnTo>
                    <a:lnTo>
                      <a:pt x="61" y="54"/>
                    </a:lnTo>
                    <a:lnTo>
                      <a:pt x="83" y="50"/>
                    </a:lnTo>
                    <a:lnTo>
                      <a:pt x="106" y="47"/>
                    </a:lnTo>
                    <a:lnTo>
                      <a:pt x="128" y="47"/>
                    </a:lnTo>
                    <a:lnTo>
                      <a:pt x="151" y="49"/>
                    </a:lnTo>
                    <a:lnTo>
                      <a:pt x="174" y="52"/>
                    </a:lnTo>
                    <a:lnTo>
                      <a:pt x="197" y="58"/>
                    </a:lnTo>
                    <a:lnTo>
                      <a:pt x="219" y="65"/>
                    </a:lnTo>
                    <a:lnTo>
                      <a:pt x="241" y="73"/>
                    </a:lnTo>
                    <a:lnTo>
                      <a:pt x="261" y="82"/>
                    </a:lnTo>
                    <a:lnTo>
                      <a:pt x="280" y="92"/>
                    </a:lnTo>
                    <a:lnTo>
                      <a:pt x="298" y="104"/>
                    </a:lnTo>
                    <a:lnTo>
                      <a:pt x="314" y="117"/>
                    </a:lnTo>
                    <a:lnTo>
                      <a:pt x="328" y="130"/>
                    </a:lnTo>
                    <a:lnTo>
                      <a:pt x="340" y="144"/>
                    </a:lnTo>
                    <a:close/>
                  </a:path>
                </a:pathLst>
              </a:custGeom>
              <a:solidFill>
                <a:srgbClr val="D100A3"/>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297" name="Freeform 167"/>
              <p:cNvSpPr/>
              <p:nvPr/>
            </p:nvSpPr>
            <p:spPr bwMode="auto">
              <a:xfrm>
                <a:off x="3482" y="4271"/>
                <a:ext cx="1433" cy="69"/>
              </a:xfrm>
              <a:custGeom>
                <a:avLst/>
                <a:gdLst>
                  <a:gd name="T0" fmla="*/ 0 w 2868"/>
                  <a:gd name="T1" fmla="*/ 1 h 137"/>
                  <a:gd name="T2" fmla="*/ 0 w 2868"/>
                  <a:gd name="T3" fmla="*/ 0 h 137"/>
                  <a:gd name="T4" fmla="*/ 0 w 2868"/>
                  <a:gd name="T5" fmla="*/ 0 h 137"/>
                  <a:gd name="T6" fmla="*/ 0 w 2868"/>
                  <a:gd name="T7" fmla="*/ 1 h 137"/>
                  <a:gd name="T8" fmla="*/ 0 w 2868"/>
                  <a:gd name="T9" fmla="*/ 1 h 13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868" h="137">
                    <a:moveTo>
                      <a:pt x="2868" y="134"/>
                    </a:moveTo>
                    <a:lnTo>
                      <a:pt x="2868" y="0"/>
                    </a:lnTo>
                    <a:lnTo>
                      <a:pt x="0" y="0"/>
                    </a:lnTo>
                    <a:lnTo>
                      <a:pt x="7" y="137"/>
                    </a:lnTo>
                    <a:lnTo>
                      <a:pt x="2868" y="134"/>
                    </a:lnTo>
                    <a:close/>
                  </a:path>
                </a:pathLst>
              </a:custGeom>
              <a:solidFill>
                <a:srgbClr val="00A500"/>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298" name="Freeform 168"/>
              <p:cNvSpPr/>
              <p:nvPr/>
            </p:nvSpPr>
            <p:spPr bwMode="auto">
              <a:xfrm>
                <a:off x="3452" y="4178"/>
                <a:ext cx="202" cy="140"/>
              </a:xfrm>
              <a:custGeom>
                <a:avLst/>
                <a:gdLst>
                  <a:gd name="T0" fmla="*/ 1 w 404"/>
                  <a:gd name="T1" fmla="*/ 0 h 281"/>
                  <a:gd name="T2" fmla="*/ 1 w 404"/>
                  <a:gd name="T3" fmla="*/ 0 h 281"/>
                  <a:gd name="T4" fmla="*/ 1 w 404"/>
                  <a:gd name="T5" fmla="*/ 0 h 281"/>
                  <a:gd name="T6" fmla="*/ 1 w 404"/>
                  <a:gd name="T7" fmla="*/ 0 h 281"/>
                  <a:gd name="T8" fmla="*/ 1 w 404"/>
                  <a:gd name="T9" fmla="*/ 0 h 281"/>
                  <a:gd name="T10" fmla="*/ 1 w 404"/>
                  <a:gd name="T11" fmla="*/ 0 h 281"/>
                  <a:gd name="T12" fmla="*/ 1 w 404"/>
                  <a:gd name="T13" fmla="*/ 0 h 281"/>
                  <a:gd name="T14" fmla="*/ 1 w 404"/>
                  <a:gd name="T15" fmla="*/ 0 h 281"/>
                  <a:gd name="T16" fmla="*/ 1 w 404"/>
                  <a:gd name="T17" fmla="*/ 0 h 281"/>
                  <a:gd name="T18" fmla="*/ 1 w 404"/>
                  <a:gd name="T19" fmla="*/ 0 h 281"/>
                  <a:gd name="T20" fmla="*/ 1 w 404"/>
                  <a:gd name="T21" fmla="*/ 0 h 281"/>
                  <a:gd name="T22" fmla="*/ 1 w 404"/>
                  <a:gd name="T23" fmla="*/ 0 h 281"/>
                  <a:gd name="T24" fmla="*/ 1 w 404"/>
                  <a:gd name="T25" fmla="*/ 0 h 281"/>
                  <a:gd name="T26" fmla="*/ 1 w 404"/>
                  <a:gd name="T27" fmla="*/ 0 h 281"/>
                  <a:gd name="T28" fmla="*/ 1 w 404"/>
                  <a:gd name="T29" fmla="*/ 0 h 281"/>
                  <a:gd name="T30" fmla="*/ 1 w 404"/>
                  <a:gd name="T31" fmla="*/ 0 h 281"/>
                  <a:gd name="T32" fmla="*/ 1 w 404"/>
                  <a:gd name="T33" fmla="*/ 0 h 281"/>
                  <a:gd name="T34" fmla="*/ 1 w 404"/>
                  <a:gd name="T35" fmla="*/ 0 h 281"/>
                  <a:gd name="T36" fmla="*/ 1 w 404"/>
                  <a:gd name="T37" fmla="*/ 0 h 281"/>
                  <a:gd name="T38" fmla="*/ 1 w 404"/>
                  <a:gd name="T39" fmla="*/ 0 h 281"/>
                  <a:gd name="T40" fmla="*/ 1 w 404"/>
                  <a:gd name="T41" fmla="*/ 0 h 281"/>
                  <a:gd name="T42" fmla="*/ 1 w 404"/>
                  <a:gd name="T43" fmla="*/ 0 h 281"/>
                  <a:gd name="T44" fmla="*/ 1 w 404"/>
                  <a:gd name="T45" fmla="*/ 0 h 281"/>
                  <a:gd name="T46" fmla="*/ 1 w 404"/>
                  <a:gd name="T47" fmla="*/ 0 h 281"/>
                  <a:gd name="T48" fmla="*/ 1 w 404"/>
                  <a:gd name="T49" fmla="*/ 0 h 281"/>
                  <a:gd name="T50" fmla="*/ 1 w 404"/>
                  <a:gd name="T51" fmla="*/ 0 h 281"/>
                  <a:gd name="T52" fmla="*/ 1 w 404"/>
                  <a:gd name="T53" fmla="*/ 0 h 281"/>
                  <a:gd name="T54" fmla="*/ 1 w 404"/>
                  <a:gd name="T55" fmla="*/ 0 h 281"/>
                  <a:gd name="T56" fmla="*/ 1 w 404"/>
                  <a:gd name="T57" fmla="*/ 0 h 281"/>
                  <a:gd name="T58" fmla="*/ 1 w 404"/>
                  <a:gd name="T59" fmla="*/ 0 h 281"/>
                  <a:gd name="T60" fmla="*/ 1 w 404"/>
                  <a:gd name="T61" fmla="*/ 0 h 281"/>
                  <a:gd name="T62" fmla="*/ 1 w 404"/>
                  <a:gd name="T63" fmla="*/ 0 h 281"/>
                  <a:gd name="T64" fmla="*/ 1 w 404"/>
                  <a:gd name="T65" fmla="*/ 0 h 281"/>
                  <a:gd name="T66" fmla="*/ 1 w 404"/>
                  <a:gd name="T67" fmla="*/ 0 h 281"/>
                  <a:gd name="T68" fmla="*/ 1 w 404"/>
                  <a:gd name="T69" fmla="*/ 0 h 281"/>
                  <a:gd name="T70" fmla="*/ 1 w 404"/>
                  <a:gd name="T71" fmla="*/ 0 h 281"/>
                  <a:gd name="T72" fmla="*/ 1 w 404"/>
                  <a:gd name="T73" fmla="*/ 0 h 281"/>
                  <a:gd name="T74" fmla="*/ 1 w 404"/>
                  <a:gd name="T75" fmla="*/ 0 h 281"/>
                  <a:gd name="T76" fmla="*/ 1 w 404"/>
                  <a:gd name="T77" fmla="*/ 0 h 281"/>
                  <a:gd name="T78" fmla="*/ 1 w 404"/>
                  <a:gd name="T79" fmla="*/ 0 h 281"/>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0" t="0" r="r" b="b"/>
                <a:pathLst>
                  <a:path w="404" h="281">
                    <a:moveTo>
                      <a:pt x="339" y="270"/>
                    </a:moveTo>
                    <a:lnTo>
                      <a:pt x="323" y="270"/>
                    </a:lnTo>
                    <a:lnTo>
                      <a:pt x="306" y="271"/>
                    </a:lnTo>
                    <a:lnTo>
                      <a:pt x="290" y="271"/>
                    </a:lnTo>
                    <a:lnTo>
                      <a:pt x="274" y="271"/>
                    </a:lnTo>
                    <a:lnTo>
                      <a:pt x="258" y="273"/>
                    </a:lnTo>
                    <a:lnTo>
                      <a:pt x="241" y="273"/>
                    </a:lnTo>
                    <a:lnTo>
                      <a:pt x="225" y="274"/>
                    </a:lnTo>
                    <a:lnTo>
                      <a:pt x="209" y="274"/>
                    </a:lnTo>
                    <a:lnTo>
                      <a:pt x="194" y="275"/>
                    </a:lnTo>
                    <a:lnTo>
                      <a:pt x="178" y="276"/>
                    </a:lnTo>
                    <a:lnTo>
                      <a:pt x="163" y="276"/>
                    </a:lnTo>
                    <a:lnTo>
                      <a:pt x="148" y="277"/>
                    </a:lnTo>
                    <a:lnTo>
                      <a:pt x="133" y="278"/>
                    </a:lnTo>
                    <a:lnTo>
                      <a:pt x="118" y="279"/>
                    </a:lnTo>
                    <a:lnTo>
                      <a:pt x="103" y="279"/>
                    </a:lnTo>
                    <a:lnTo>
                      <a:pt x="89" y="281"/>
                    </a:lnTo>
                    <a:lnTo>
                      <a:pt x="86" y="258"/>
                    </a:lnTo>
                    <a:lnTo>
                      <a:pt x="80" y="233"/>
                    </a:lnTo>
                    <a:lnTo>
                      <a:pt x="72" y="209"/>
                    </a:lnTo>
                    <a:lnTo>
                      <a:pt x="62" y="185"/>
                    </a:lnTo>
                    <a:lnTo>
                      <a:pt x="49" y="163"/>
                    </a:lnTo>
                    <a:lnTo>
                      <a:pt x="34" y="142"/>
                    </a:lnTo>
                    <a:lnTo>
                      <a:pt x="18" y="125"/>
                    </a:lnTo>
                    <a:lnTo>
                      <a:pt x="0" y="112"/>
                    </a:lnTo>
                    <a:lnTo>
                      <a:pt x="20" y="118"/>
                    </a:lnTo>
                    <a:lnTo>
                      <a:pt x="40" y="127"/>
                    </a:lnTo>
                    <a:lnTo>
                      <a:pt x="57" y="139"/>
                    </a:lnTo>
                    <a:lnTo>
                      <a:pt x="73" y="155"/>
                    </a:lnTo>
                    <a:lnTo>
                      <a:pt x="89" y="173"/>
                    </a:lnTo>
                    <a:lnTo>
                      <a:pt x="103" y="196"/>
                    </a:lnTo>
                    <a:lnTo>
                      <a:pt x="118" y="223"/>
                    </a:lnTo>
                    <a:lnTo>
                      <a:pt x="133" y="254"/>
                    </a:lnTo>
                    <a:lnTo>
                      <a:pt x="140" y="223"/>
                    </a:lnTo>
                    <a:lnTo>
                      <a:pt x="142" y="188"/>
                    </a:lnTo>
                    <a:lnTo>
                      <a:pt x="142" y="153"/>
                    </a:lnTo>
                    <a:lnTo>
                      <a:pt x="139" y="116"/>
                    </a:lnTo>
                    <a:lnTo>
                      <a:pt x="133" y="81"/>
                    </a:lnTo>
                    <a:lnTo>
                      <a:pt x="125" y="50"/>
                    </a:lnTo>
                    <a:lnTo>
                      <a:pt x="115" y="23"/>
                    </a:lnTo>
                    <a:lnTo>
                      <a:pt x="102" y="5"/>
                    </a:lnTo>
                    <a:lnTo>
                      <a:pt x="121" y="18"/>
                    </a:lnTo>
                    <a:lnTo>
                      <a:pt x="140" y="34"/>
                    </a:lnTo>
                    <a:lnTo>
                      <a:pt x="157" y="53"/>
                    </a:lnTo>
                    <a:lnTo>
                      <a:pt x="174" y="78"/>
                    </a:lnTo>
                    <a:lnTo>
                      <a:pt x="188" y="106"/>
                    </a:lnTo>
                    <a:lnTo>
                      <a:pt x="201" y="141"/>
                    </a:lnTo>
                    <a:lnTo>
                      <a:pt x="212" y="183"/>
                    </a:lnTo>
                    <a:lnTo>
                      <a:pt x="218" y="231"/>
                    </a:lnTo>
                    <a:lnTo>
                      <a:pt x="229" y="208"/>
                    </a:lnTo>
                    <a:lnTo>
                      <a:pt x="237" y="183"/>
                    </a:lnTo>
                    <a:lnTo>
                      <a:pt x="243" y="154"/>
                    </a:lnTo>
                    <a:lnTo>
                      <a:pt x="245" y="124"/>
                    </a:lnTo>
                    <a:lnTo>
                      <a:pt x="245" y="93"/>
                    </a:lnTo>
                    <a:lnTo>
                      <a:pt x="241" y="62"/>
                    </a:lnTo>
                    <a:lnTo>
                      <a:pt x="235" y="30"/>
                    </a:lnTo>
                    <a:lnTo>
                      <a:pt x="223" y="0"/>
                    </a:lnTo>
                    <a:lnTo>
                      <a:pt x="240" y="30"/>
                    </a:lnTo>
                    <a:lnTo>
                      <a:pt x="255" y="57"/>
                    </a:lnTo>
                    <a:lnTo>
                      <a:pt x="268" y="82"/>
                    </a:lnTo>
                    <a:lnTo>
                      <a:pt x="279" y="106"/>
                    </a:lnTo>
                    <a:lnTo>
                      <a:pt x="288" y="128"/>
                    </a:lnTo>
                    <a:lnTo>
                      <a:pt x="294" y="151"/>
                    </a:lnTo>
                    <a:lnTo>
                      <a:pt x="298" y="173"/>
                    </a:lnTo>
                    <a:lnTo>
                      <a:pt x="299" y="195"/>
                    </a:lnTo>
                    <a:lnTo>
                      <a:pt x="312" y="173"/>
                    </a:lnTo>
                    <a:lnTo>
                      <a:pt x="326" y="148"/>
                    </a:lnTo>
                    <a:lnTo>
                      <a:pt x="340" y="121"/>
                    </a:lnTo>
                    <a:lnTo>
                      <a:pt x="354" y="94"/>
                    </a:lnTo>
                    <a:lnTo>
                      <a:pt x="366" y="67"/>
                    </a:lnTo>
                    <a:lnTo>
                      <a:pt x="375" y="42"/>
                    </a:lnTo>
                    <a:lnTo>
                      <a:pt x="382" y="20"/>
                    </a:lnTo>
                    <a:lnTo>
                      <a:pt x="384" y="3"/>
                    </a:lnTo>
                    <a:lnTo>
                      <a:pt x="392" y="27"/>
                    </a:lnTo>
                    <a:lnTo>
                      <a:pt x="398" y="53"/>
                    </a:lnTo>
                    <a:lnTo>
                      <a:pt x="403" y="81"/>
                    </a:lnTo>
                    <a:lnTo>
                      <a:pt x="404" y="112"/>
                    </a:lnTo>
                    <a:lnTo>
                      <a:pt x="398" y="146"/>
                    </a:lnTo>
                    <a:lnTo>
                      <a:pt x="388" y="184"/>
                    </a:lnTo>
                    <a:lnTo>
                      <a:pt x="368" y="225"/>
                    </a:lnTo>
                    <a:lnTo>
                      <a:pt x="339" y="270"/>
                    </a:lnTo>
                    <a:close/>
                  </a:path>
                </a:pathLst>
              </a:custGeom>
              <a:solidFill>
                <a:srgbClr val="00A500"/>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299" name="Freeform 169"/>
              <p:cNvSpPr/>
              <p:nvPr/>
            </p:nvSpPr>
            <p:spPr bwMode="auto">
              <a:xfrm>
                <a:off x="4880" y="4200"/>
                <a:ext cx="51" cy="71"/>
              </a:xfrm>
              <a:custGeom>
                <a:avLst/>
                <a:gdLst>
                  <a:gd name="T0" fmla="*/ 1 w 102"/>
                  <a:gd name="T1" fmla="*/ 1 h 142"/>
                  <a:gd name="T2" fmla="*/ 0 w 102"/>
                  <a:gd name="T3" fmla="*/ 1 h 142"/>
                  <a:gd name="T4" fmla="*/ 1 w 102"/>
                  <a:gd name="T5" fmla="*/ 1 h 142"/>
                  <a:gd name="T6" fmla="*/ 1 w 102"/>
                  <a:gd name="T7" fmla="*/ 1 h 142"/>
                  <a:gd name="T8" fmla="*/ 1 w 102"/>
                  <a:gd name="T9" fmla="*/ 1 h 142"/>
                  <a:gd name="T10" fmla="*/ 1 w 102"/>
                  <a:gd name="T11" fmla="*/ 1 h 142"/>
                  <a:gd name="T12" fmla="*/ 1 w 102"/>
                  <a:gd name="T13" fmla="*/ 1 h 142"/>
                  <a:gd name="T14" fmla="*/ 1 w 102"/>
                  <a:gd name="T15" fmla="*/ 1 h 142"/>
                  <a:gd name="T16" fmla="*/ 1 w 102"/>
                  <a:gd name="T17" fmla="*/ 1 h 142"/>
                  <a:gd name="T18" fmla="*/ 1 w 102"/>
                  <a:gd name="T19" fmla="*/ 0 h 142"/>
                  <a:gd name="T20" fmla="*/ 1 w 102"/>
                  <a:gd name="T21" fmla="*/ 1 h 142"/>
                  <a:gd name="T22" fmla="*/ 1 w 102"/>
                  <a:gd name="T23" fmla="*/ 1 h 142"/>
                  <a:gd name="T24" fmla="*/ 1 w 102"/>
                  <a:gd name="T25" fmla="*/ 1 h 142"/>
                  <a:gd name="T26" fmla="*/ 1 w 102"/>
                  <a:gd name="T27" fmla="*/ 1 h 142"/>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102" h="142">
                    <a:moveTo>
                      <a:pt x="71" y="142"/>
                    </a:moveTo>
                    <a:lnTo>
                      <a:pt x="0" y="142"/>
                    </a:lnTo>
                    <a:lnTo>
                      <a:pt x="6" y="123"/>
                    </a:lnTo>
                    <a:lnTo>
                      <a:pt x="16" y="102"/>
                    </a:lnTo>
                    <a:lnTo>
                      <a:pt x="27" y="82"/>
                    </a:lnTo>
                    <a:lnTo>
                      <a:pt x="41" y="61"/>
                    </a:lnTo>
                    <a:lnTo>
                      <a:pt x="56" y="43"/>
                    </a:lnTo>
                    <a:lnTo>
                      <a:pt x="71" y="26"/>
                    </a:lnTo>
                    <a:lnTo>
                      <a:pt x="87" y="12"/>
                    </a:lnTo>
                    <a:lnTo>
                      <a:pt x="102" y="0"/>
                    </a:lnTo>
                    <a:lnTo>
                      <a:pt x="84" y="41"/>
                    </a:lnTo>
                    <a:lnTo>
                      <a:pt x="74" y="78"/>
                    </a:lnTo>
                    <a:lnTo>
                      <a:pt x="71" y="112"/>
                    </a:lnTo>
                    <a:lnTo>
                      <a:pt x="71" y="142"/>
                    </a:lnTo>
                    <a:close/>
                  </a:path>
                </a:pathLst>
              </a:custGeom>
              <a:solidFill>
                <a:srgbClr val="00A500"/>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00" name="Freeform 170"/>
              <p:cNvSpPr/>
              <p:nvPr/>
            </p:nvSpPr>
            <p:spPr bwMode="auto">
              <a:xfrm>
                <a:off x="3666" y="4127"/>
                <a:ext cx="558" cy="206"/>
              </a:xfrm>
              <a:custGeom>
                <a:avLst/>
                <a:gdLst>
                  <a:gd name="T0" fmla="*/ 0 w 1117"/>
                  <a:gd name="T1" fmla="*/ 1 h 412"/>
                  <a:gd name="T2" fmla="*/ 0 w 1117"/>
                  <a:gd name="T3" fmla="*/ 1 h 412"/>
                  <a:gd name="T4" fmla="*/ 0 w 1117"/>
                  <a:gd name="T5" fmla="*/ 1 h 412"/>
                  <a:gd name="T6" fmla="*/ 0 w 1117"/>
                  <a:gd name="T7" fmla="*/ 1 h 412"/>
                  <a:gd name="T8" fmla="*/ 0 w 1117"/>
                  <a:gd name="T9" fmla="*/ 1 h 412"/>
                  <a:gd name="T10" fmla="*/ 0 w 1117"/>
                  <a:gd name="T11" fmla="*/ 1 h 412"/>
                  <a:gd name="T12" fmla="*/ 0 w 1117"/>
                  <a:gd name="T13" fmla="*/ 1 h 412"/>
                  <a:gd name="T14" fmla="*/ 0 w 1117"/>
                  <a:gd name="T15" fmla="*/ 1 h 412"/>
                  <a:gd name="T16" fmla="*/ 0 w 1117"/>
                  <a:gd name="T17" fmla="*/ 1 h 412"/>
                  <a:gd name="T18" fmla="*/ 0 w 1117"/>
                  <a:gd name="T19" fmla="*/ 1 h 412"/>
                  <a:gd name="T20" fmla="*/ 0 w 1117"/>
                  <a:gd name="T21" fmla="*/ 1 h 412"/>
                  <a:gd name="T22" fmla="*/ 0 w 1117"/>
                  <a:gd name="T23" fmla="*/ 1 h 412"/>
                  <a:gd name="T24" fmla="*/ 0 w 1117"/>
                  <a:gd name="T25" fmla="*/ 1 h 412"/>
                  <a:gd name="T26" fmla="*/ 0 w 1117"/>
                  <a:gd name="T27" fmla="*/ 1 h 412"/>
                  <a:gd name="T28" fmla="*/ 0 w 1117"/>
                  <a:gd name="T29" fmla="*/ 1 h 412"/>
                  <a:gd name="T30" fmla="*/ 0 w 1117"/>
                  <a:gd name="T31" fmla="*/ 1 h 412"/>
                  <a:gd name="T32" fmla="*/ 0 w 1117"/>
                  <a:gd name="T33" fmla="*/ 1 h 412"/>
                  <a:gd name="T34" fmla="*/ 0 w 1117"/>
                  <a:gd name="T35" fmla="*/ 1 h 412"/>
                  <a:gd name="T36" fmla="*/ 0 w 1117"/>
                  <a:gd name="T37" fmla="*/ 1 h 412"/>
                  <a:gd name="T38" fmla="*/ 0 w 1117"/>
                  <a:gd name="T39" fmla="*/ 1 h 412"/>
                  <a:gd name="T40" fmla="*/ 0 w 1117"/>
                  <a:gd name="T41" fmla="*/ 1 h 412"/>
                  <a:gd name="T42" fmla="*/ 0 w 1117"/>
                  <a:gd name="T43" fmla="*/ 1 h 412"/>
                  <a:gd name="T44" fmla="*/ 0 w 1117"/>
                  <a:gd name="T45" fmla="*/ 1 h 412"/>
                  <a:gd name="T46" fmla="*/ 0 w 1117"/>
                  <a:gd name="T47" fmla="*/ 1 h 412"/>
                  <a:gd name="T48" fmla="*/ 0 w 1117"/>
                  <a:gd name="T49" fmla="*/ 1 h 412"/>
                  <a:gd name="T50" fmla="*/ 0 w 1117"/>
                  <a:gd name="T51" fmla="*/ 1 h 412"/>
                  <a:gd name="T52" fmla="*/ 0 w 1117"/>
                  <a:gd name="T53" fmla="*/ 1 h 412"/>
                  <a:gd name="T54" fmla="*/ 0 w 1117"/>
                  <a:gd name="T55" fmla="*/ 1 h 412"/>
                  <a:gd name="T56" fmla="*/ 0 w 1117"/>
                  <a:gd name="T57" fmla="*/ 1 h 412"/>
                  <a:gd name="T58" fmla="*/ 0 w 1117"/>
                  <a:gd name="T59" fmla="*/ 1 h 412"/>
                  <a:gd name="T60" fmla="*/ 0 w 1117"/>
                  <a:gd name="T61" fmla="*/ 1 h 412"/>
                  <a:gd name="T62" fmla="*/ 0 w 1117"/>
                  <a:gd name="T63" fmla="*/ 1 h 412"/>
                  <a:gd name="T64" fmla="*/ 0 w 1117"/>
                  <a:gd name="T65" fmla="*/ 0 h 412"/>
                  <a:gd name="T66" fmla="*/ 0 w 1117"/>
                  <a:gd name="T67" fmla="*/ 1 h 412"/>
                  <a:gd name="T68" fmla="*/ 0 w 1117"/>
                  <a:gd name="T69" fmla="*/ 1 h 412"/>
                  <a:gd name="T70" fmla="*/ 0 w 1117"/>
                  <a:gd name="T71" fmla="*/ 1 h 412"/>
                  <a:gd name="T72" fmla="*/ 0 w 1117"/>
                  <a:gd name="T73" fmla="*/ 1 h 412"/>
                  <a:gd name="T74" fmla="*/ 0 w 1117"/>
                  <a:gd name="T75" fmla="*/ 1 h 412"/>
                  <a:gd name="T76" fmla="*/ 0 w 1117"/>
                  <a:gd name="T77" fmla="*/ 1 h 412"/>
                  <a:gd name="T78" fmla="*/ 0 w 1117"/>
                  <a:gd name="T79" fmla="*/ 1 h 412"/>
                  <a:gd name="T80" fmla="*/ 0 w 1117"/>
                  <a:gd name="T81" fmla="*/ 1 h 412"/>
                  <a:gd name="T82" fmla="*/ 0 w 1117"/>
                  <a:gd name="T83" fmla="*/ 1 h 412"/>
                  <a:gd name="T84" fmla="*/ 0 w 1117"/>
                  <a:gd name="T85" fmla="*/ 1 h 412"/>
                  <a:gd name="T86" fmla="*/ 0 w 1117"/>
                  <a:gd name="T87" fmla="*/ 1 h 412"/>
                  <a:gd name="T88" fmla="*/ 0 w 1117"/>
                  <a:gd name="T89" fmla="*/ 1 h 412"/>
                  <a:gd name="T90" fmla="*/ 0 w 1117"/>
                  <a:gd name="T91" fmla="*/ 1 h 412"/>
                  <a:gd name="T92" fmla="*/ 0 w 1117"/>
                  <a:gd name="T93" fmla="*/ 1 h 412"/>
                  <a:gd name="T94" fmla="*/ 0 w 1117"/>
                  <a:gd name="T95" fmla="*/ 1 h 412"/>
                  <a:gd name="T96" fmla="*/ 0 w 1117"/>
                  <a:gd name="T97" fmla="*/ 1 h 412"/>
                  <a:gd name="T98" fmla="*/ 0 w 1117"/>
                  <a:gd name="T99" fmla="*/ 1 h 412"/>
                  <a:gd name="T100" fmla="*/ 0 w 1117"/>
                  <a:gd name="T101" fmla="*/ 1 h 412"/>
                  <a:gd name="T102" fmla="*/ 0 w 1117"/>
                  <a:gd name="T103" fmla="*/ 1 h 412"/>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0" t="0" r="r" b="b"/>
                <a:pathLst>
                  <a:path w="1117" h="412">
                    <a:moveTo>
                      <a:pt x="1093" y="212"/>
                    </a:moveTo>
                    <a:lnTo>
                      <a:pt x="1073" y="229"/>
                    </a:lnTo>
                    <a:lnTo>
                      <a:pt x="1052" y="248"/>
                    </a:lnTo>
                    <a:lnTo>
                      <a:pt x="1032" y="265"/>
                    </a:lnTo>
                    <a:lnTo>
                      <a:pt x="1011" y="284"/>
                    </a:lnTo>
                    <a:lnTo>
                      <a:pt x="990" y="301"/>
                    </a:lnTo>
                    <a:lnTo>
                      <a:pt x="971" y="317"/>
                    </a:lnTo>
                    <a:lnTo>
                      <a:pt x="951" y="334"/>
                    </a:lnTo>
                    <a:lnTo>
                      <a:pt x="934" y="349"/>
                    </a:lnTo>
                    <a:lnTo>
                      <a:pt x="917" y="363"/>
                    </a:lnTo>
                    <a:lnTo>
                      <a:pt x="900" y="376"/>
                    </a:lnTo>
                    <a:lnTo>
                      <a:pt x="888" y="387"/>
                    </a:lnTo>
                    <a:lnTo>
                      <a:pt x="876" y="397"/>
                    </a:lnTo>
                    <a:lnTo>
                      <a:pt x="867" y="403"/>
                    </a:lnTo>
                    <a:lnTo>
                      <a:pt x="860" y="409"/>
                    </a:lnTo>
                    <a:lnTo>
                      <a:pt x="857" y="412"/>
                    </a:lnTo>
                    <a:lnTo>
                      <a:pt x="826" y="410"/>
                    </a:lnTo>
                    <a:lnTo>
                      <a:pt x="791" y="409"/>
                    </a:lnTo>
                    <a:lnTo>
                      <a:pt x="753" y="408"/>
                    </a:lnTo>
                    <a:lnTo>
                      <a:pt x="714" y="406"/>
                    </a:lnTo>
                    <a:lnTo>
                      <a:pt x="672" y="403"/>
                    </a:lnTo>
                    <a:lnTo>
                      <a:pt x="630" y="401"/>
                    </a:lnTo>
                    <a:lnTo>
                      <a:pt x="587" y="399"/>
                    </a:lnTo>
                    <a:lnTo>
                      <a:pt x="542" y="395"/>
                    </a:lnTo>
                    <a:lnTo>
                      <a:pt x="499" y="393"/>
                    </a:lnTo>
                    <a:lnTo>
                      <a:pt x="455" y="391"/>
                    </a:lnTo>
                    <a:lnTo>
                      <a:pt x="412" y="387"/>
                    </a:lnTo>
                    <a:lnTo>
                      <a:pt x="371" y="385"/>
                    </a:lnTo>
                    <a:lnTo>
                      <a:pt x="330" y="383"/>
                    </a:lnTo>
                    <a:lnTo>
                      <a:pt x="292" y="380"/>
                    </a:lnTo>
                    <a:lnTo>
                      <a:pt x="257" y="378"/>
                    </a:lnTo>
                    <a:lnTo>
                      <a:pt x="224" y="377"/>
                    </a:lnTo>
                    <a:lnTo>
                      <a:pt x="209" y="376"/>
                    </a:lnTo>
                    <a:lnTo>
                      <a:pt x="193" y="376"/>
                    </a:lnTo>
                    <a:lnTo>
                      <a:pt x="178" y="375"/>
                    </a:lnTo>
                    <a:lnTo>
                      <a:pt x="162" y="375"/>
                    </a:lnTo>
                    <a:lnTo>
                      <a:pt x="147" y="374"/>
                    </a:lnTo>
                    <a:lnTo>
                      <a:pt x="131" y="374"/>
                    </a:lnTo>
                    <a:lnTo>
                      <a:pt x="116" y="372"/>
                    </a:lnTo>
                    <a:lnTo>
                      <a:pt x="101" y="372"/>
                    </a:lnTo>
                    <a:lnTo>
                      <a:pt x="80" y="334"/>
                    </a:lnTo>
                    <a:lnTo>
                      <a:pt x="63" y="289"/>
                    </a:lnTo>
                    <a:lnTo>
                      <a:pt x="48" y="241"/>
                    </a:lnTo>
                    <a:lnTo>
                      <a:pt x="36" y="190"/>
                    </a:lnTo>
                    <a:lnTo>
                      <a:pt x="24" y="142"/>
                    </a:lnTo>
                    <a:lnTo>
                      <a:pt x="15" y="97"/>
                    </a:lnTo>
                    <a:lnTo>
                      <a:pt x="7" y="58"/>
                    </a:lnTo>
                    <a:lnTo>
                      <a:pt x="0" y="28"/>
                    </a:lnTo>
                    <a:lnTo>
                      <a:pt x="11" y="62"/>
                    </a:lnTo>
                    <a:lnTo>
                      <a:pt x="25" y="100"/>
                    </a:lnTo>
                    <a:lnTo>
                      <a:pt x="41" y="141"/>
                    </a:lnTo>
                    <a:lnTo>
                      <a:pt x="59" y="181"/>
                    </a:lnTo>
                    <a:lnTo>
                      <a:pt x="77" y="220"/>
                    </a:lnTo>
                    <a:lnTo>
                      <a:pt x="94" y="256"/>
                    </a:lnTo>
                    <a:lnTo>
                      <a:pt x="110" y="287"/>
                    </a:lnTo>
                    <a:lnTo>
                      <a:pt x="124" y="311"/>
                    </a:lnTo>
                    <a:lnTo>
                      <a:pt x="131" y="284"/>
                    </a:lnTo>
                    <a:lnTo>
                      <a:pt x="138" y="257"/>
                    </a:lnTo>
                    <a:lnTo>
                      <a:pt x="146" y="234"/>
                    </a:lnTo>
                    <a:lnTo>
                      <a:pt x="156" y="211"/>
                    </a:lnTo>
                    <a:lnTo>
                      <a:pt x="169" y="191"/>
                    </a:lnTo>
                    <a:lnTo>
                      <a:pt x="184" y="172"/>
                    </a:lnTo>
                    <a:lnTo>
                      <a:pt x="204" y="153"/>
                    </a:lnTo>
                    <a:lnTo>
                      <a:pt x="227" y="136"/>
                    </a:lnTo>
                    <a:lnTo>
                      <a:pt x="214" y="158"/>
                    </a:lnTo>
                    <a:lnTo>
                      <a:pt x="201" y="184"/>
                    </a:lnTo>
                    <a:lnTo>
                      <a:pt x="191" y="216"/>
                    </a:lnTo>
                    <a:lnTo>
                      <a:pt x="184" y="248"/>
                    </a:lnTo>
                    <a:lnTo>
                      <a:pt x="182" y="281"/>
                    </a:lnTo>
                    <a:lnTo>
                      <a:pt x="188" y="314"/>
                    </a:lnTo>
                    <a:lnTo>
                      <a:pt x="200" y="344"/>
                    </a:lnTo>
                    <a:lnTo>
                      <a:pt x="224" y="370"/>
                    </a:lnTo>
                    <a:lnTo>
                      <a:pt x="250" y="344"/>
                    </a:lnTo>
                    <a:lnTo>
                      <a:pt x="270" y="305"/>
                    </a:lnTo>
                    <a:lnTo>
                      <a:pt x="284" y="261"/>
                    </a:lnTo>
                    <a:lnTo>
                      <a:pt x="291" y="211"/>
                    </a:lnTo>
                    <a:lnTo>
                      <a:pt x="290" y="158"/>
                    </a:lnTo>
                    <a:lnTo>
                      <a:pt x="282" y="105"/>
                    </a:lnTo>
                    <a:lnTo>
                      <a:pt x="264" y="54"/>
                    </a:lnTo>
                    <a:lnTo>
                      <a:pt x="237" y="8"/>
                    </a:lnTo>
                    <a:lnTo>
                      <a:pt x="261" y="35"/>
                    </a:lnTo>
                    <a:lnTo>
                      <a:pt x="282" y="63"/>
                    </a:lnTo>
                    <a:lnTo>
                      <a:pt x="299" y="96"/>
                    </a:lnTo>
                    <a:lnTo>
                      <a:pt x="314" y="130"/>
                    </a:lnTo>
                    <a:lnTo>
                      <a:pt x="326" y="168"/>
                    </a:lnTo>
                    <a:lnTo>
                      <a:pt x="334" y="211"/>
                    </a:lnTo>
                    <a:lnTo>
                      <a:pt x="340" y="258"/>
                    </a:lnTo>
                    <a:lnTo>
                      <a:pt x="341" y="309"/>
                    </a:lnTo>
                    <a:lnTo>
                      <a:pt x="355" y="288"/>
                    </a:lnTo>
                    <a:lnTo>
                      <a:pt x="371" y="266"/>
                    </a:lnTo>
                    <a:lnTo>
                      <a:pt x="389" y="244"/>
                    </a:lnTo>
                    <a:lnTo>
                      <a:pt x="409" y="222"/>
                    </a:lnTo>
                    <a:lnTo>
                      <a:pt x="429" y="203"/>
                    </a:lnTo>
                    <a:lnTo>
                      <a:pt x="450" y="184"/>
                    </a:lnTo>
                    <a:lnTo>
                      <a:pt x="471" y="171"/>
                    </a:lnTo>
                    <a:lnTo>
                      <a:pt x="492" y="160"/>
                    </a:lnTo>
                    <a:lnTo>
                      <a:pt x="482" y="180"/>
                    </a:lnTo>
                    <a:lnTo>
                      <a:pt x="469" y="203"/>
                    </a:lnTo>
                    <a:lnTo>
                      <a:pt x="451" y="227"/>
                    </a:lnTo>
                    <a:lnTo>
                      <a:pt x="433" y="251"/>
                    </a:lnTo>
                    <a:lnTo>
                      <a:pt x="416" y="275"/>
                    </a:lnTo>
                    <a:lnTo>
                      <a:pt x="399" y="297"/>
                    </a:lnTo>
                    <a:lnTo>
                      <a:pt x="387" y="318"/>
                    </a:lnTo>
                    <a:lnTo>
                      <a:pt x="381" y="334"/>
                    </a:lnTo>
                    <a:lnTo>
                      <a:pt x="388" y="339"/>
                    </a:lnTo>
                    <a:lnTo>
                      <a:pt x="397" y="344"/>
                    </a:lnTo>
                    <a:lnTo>
                      <a:pt x="408" y="348"/>
                    </a:lnTo>
                    <a:lnTo>
                      <a:pt x="418" y="353"/>
                    </a:lnTo>
                    <a:lnTo>
                      <a:pt x="431" y="356"/>
                    </a:lnTo>
                    <a:lnTo>
                      <a:pt x="443" y="360"/>
                    </a:lnTo>
                    <a:lnTo>
                      <a:pt x="457" y="361"/>
                    </a:lnTo>
                    <a:lnTo>
                      <a:pt x="471" y="360"/>
                    </a:lnTo>
                    <a:lnTo>
                      <a:pt x="470" y="326"/>
                    </a:lnTo>
                    <a:lnTo>
                      <a:pt x="464" y="285"/>
                    </a:lnTo>
                    <a:lnTo>
                      <a:pt x="454" y="240"/>
                    </a:lnTo>
                    <a:lnTo>
                      <a:pt x="440" y="192"/>
                    </a:lnTo>
                    <a:lnTo>
                      <a:pt x="423" y="146"/>
                    </a:lnTo>
                    <a:lnTo>
                      <a:pt x="401" y="103"/>
                    </a:lnTo>
                    <a:lnTo>
                      <a:pt x="374" y="66"/>
                    </a:lnTo>
                    <a:lnTo>
                      <a:pt x="345" y="36"/>
                    </a:lnTo>
                    <a:lnTo>
                      <a:pt x="374" y="58"/>
                    </a:lnTo>
                    <a:lnTo>
                      <a:pt x="399" y="79"/>
                    </a:lnTo>
                    <a:lnTo>
                      <a:pt x="423" y="103"/>
                    </a:lnTo>
                    <a:lnTo>
                      <a:pt x="443" y="127"/>
                    </a:lnTo>
                    <a:lnTo>
                      <a:pt x="462" y="153"/>
                    </a:lnTo>
                    <a:lnTo>
                      <a:pt x="479" y="183"/>
                    </a:lnTo>
                    <a:lnTo>
                      <a:pt x="494" y="217"/>
                    </a:lnTo>
                    <a:lnTo>
                      <a:pt x="509" y="256"/>
                    </a:lnTo>
                    <a:lnTo>
                      <a:pt x="510" y="222"/>
                    </a:lnTo>
                    <a:lnTo>
                      <a:pt x="510" y="188"/>
                    </a:lnTo>
                    <a:lnTo>
                      <a:pt x="509" y="154"/>
                    </a:lnTo>
                    <a:lnTo>
                      <a:pt x="507" y="121"/>
                    </a:lnTo>
                    <a:lnTo>
                      <a:pt x="501" y="89"/>
                    </a:lnTo>
                    <a:lnTo>
                      <a:pt x="494" y="60"/>
                    </a:lnTo>
                    <a:lnTo>
                      <a:pt x="485" y="33"/>
                    </a:lnTo>
                    <a:lnTo>
                      <a:pt x="473" y="10"/>
                    </a:lnTo>
                    <a:lnTo>
                      <a:pt x="489" y="39"/>
                    </a:lnTo>
                    <a:lnTo>
                      <a:pt x="505" y="71"/>
                    </a:lnTo>
                    <a:lnTo>
                      <a:pt x="519" y="106"/>
                    </a:lnTo>
                    <a:lnTo>
                      <a:pt x="531" y="145"/>
                    </a:lnTo>
                    <a:lnTo>
                      <a:pt x="539" y="189"/>
                    </a:lnTo>
                    <a:lnTo>
                      <a:pt x="541" y="236"/>
                    </a:lnTo>
                    <a:lnTo>
                      <a:pt x="538" y="290"/>
                    </a:lnTo>
                    <a:lnTo>
                      <a:pt x="526" y="349"/>
                    </a:lnTo>
                    <a:lnTo>
                      <a:pt x="553" y="322"/>
                    </a:lnTo>
                    <a:lnTo>
                      <a:pt x="576" y="288"/>
                    </a:lnTo>
                    <a:lnTo>
                      <a:pt x="594" y="251"/>
                    </a:lnTo>
                    <a:lnTo>
                      <a:pt x="606" y="211"/>
                    </a:lnTo>
                    <a:lnTo>
                      <a:pt x="608" y="168"/>
                    </a:lnTo>
                    <a:lnTo>
                      <a:pt x="602" y="126"/>
                    </a:lnTo>
                    <a:lnTo>
                      <a:pt x="584" y="84"/>
                    </a:lnTo>
                    <a:lnTo>
                      <a:pt x="551" y="44"/>
                    </a:lnTo>
                    <a:lnTo>
                      <a:pt x="566" y="52"/>
                    </a:lnTo>
                    <a:lnTo>
                      <a:pt x="581" y="60"/>
                    </a:lnTo>
                    <a:lnTo>
                      <a:pt x="596" y="69"/>
                    </a:lnTo>
                    <a:lnTo>
                      <a:pt x="610" y="82"/>
                    </a:lnTo>
                    <a:lnTo>
                      <a:pt x="622" y="96"/>
                    </a:lnTo>
                    <a:lnTo>
                      <a:pt x="632" y="113"/>
                    </a:lnTo>
                    <a:lnTo>
                      <a:pt x="641" y="134"/>
                    </a:lnTo>
                    <a:lnTo>
                      <a:pt x="647" y="158"/>
                    </a:lnTo>
                    <a:lnTo>
                      <a:pt x="651" y="120"/>
                    </a:lnTo>
                    <a:lnTo>
                      <a:pt x="651" y="75"/>
                    </a:lnTo>
                    <a:lnTo>
                      <a:pt x="648" y="32"/>
                    </a:lnTo>
                    <a:lnTo>
                      <a:pt x="645" y="0"/>
                    </a:lnTo>
                    <a:lnTo>
                      <a:pt x="655" y="38"/>
                    </a:lnTo>
                    <a:lnTo>
                      <a:pt x="661" y="82"/>
                    </a:lnTo>
                    <a:lnTo>
                      <a:pt x="662" y="129"/>
                    </a:lnTo>
                    <a:lnTo>
                      <a:pt x="660" y="179"/>
                    </a:lnTo>
                    <a:lnTo>
                      <a:pt x="652" y="228"/>
                    </a:lnTo>
                    <a:lnTo>
                      <a:pt x="641" y="277"/>
                    </a:lnTo>
                    <a:lnTo>
                      <a:pt x="626" y="320"/>
                    </a:lnTo>
                    <a:lnTo>
                      <a:pt x="609" y="360"/>
                    </a:lnTo>
                    <a:lnTo>
                      <a:pt x="636" y="330"/>
                    </a:lnTo>
                    <a:lnTo>
                      <a:pt x="659" y="295"/>
                    </a:lnTo>
                    <a:lnTo>
                      <a:pt x="679" y="255"/>
                    </a:lnTo>
                    <a:lnTo>
                      <a:pt x="697" y="212"/>
                    </a:lnTo>
                    <a:lnTo>
                      <a:pt x="712" y="167"/>
                    </a:lnTo>
                    <a:lnTo>
                      <a:pt x="722" y="122"/>
                    </a:lnTo>
                    <a:lnTo>
                      <a:pt x="730" y="77"/>
                    </a:lnTo>
                    <a:lnTo>
                      <a:pt x="733" y="33"/>
                    </a:lnTo>
                    <a:lnTo>
                      <a:pt x="742" y="88"/>
                    </a:lnTo>
                    <a:lnTo>
                      <a:pt x="746" y="148"/>
                    </a:lnTo>
                    <a:lnTo>
                      <a:pt x="743" y="210"/>
                    </a:lnTo>
                    <a:lnTo>
                      <a:pt x="730" y="269"/>
                    </a:lnTo>
                    <a:lnTo>
                      <a:pt x="743" y="252"/>
                    </a:lnTo>
                    <a:lnTo>
                      <a:pt x="756" y="232"/>
                    </a:lnTo>
                    <a:lnTo>
                      <a:pt x="770" y="206"/>
                    </a:lnTo>
                    <a:lnTo>
                      <a:pt x="784" y="181"/>
                    </a:lnTo>
                    <a:lnTo>
                      <a:pt x="797" y="154"/>
                    </a:lnTo>
                    <a:lnTo>
                      <a:pt x="808" y="130"/>
                    </a:lnTo>
                    <a:lnTo>
                      <a:pt x="816" y="109"/>
                    </a:lnTo>
                    <a:lnTo>
                      <a:pt x="821" y="93"/>
                    </a:lnTo>
                    <a:lnTo>
                      <a:pt x="819" y="118"/>
                    </a:lnTo>
                    <a:lnTo>
                      <a:pt x="813" y="144"/>
                    </a:lnTo>
                    <a:lnTo>
                      <a:pt x="805" y="174"/>
                    </a:lnTo>
                    <a:lnTo>
                      <a:pt x="794" y="204"/>
                    </a:lnTo>
                    <a:lnTo>
                      <a:pt x="781" y="235"/>
                    </a:lnTo>
                    <a:lnTo>
                      <a:pt x="765" y="265"/>
                    </a:lnTo>
                    <a:lnTo>
                      <a:pt x="746" y="295"/>
                    </a:lnTo>
                    <a:lnTo>
                      <a:pt x="725" y="324"/>
                    </a:lnTo>
                    <a:lnTo>
                      <a:pt x="752" y="307"/>
                    </a:lnTo>
                    <a:lnTo>
                      <a:pt x="777" y="286"/>
                    </a:lnTo>
                    <a:lnTo>
                      <a:pt x="803" y="263"/>
                    </a:lnTo>
                    <a:lnTo>
                      <a:pt x="827" y="236"/>
                    </a:lnTo>
                    <a:lnTo>
                      <a:pt x="849" y="207"/>
                    </a:lnTo>
                    <a:lnTo>
                      <a:pt x="869" y="177"/>
                    </a:lnTo>
                    <a:lnTo>
                      <a:pt x="887" y="146"/>
                    </a:lnTo>
                    <a:lnTo>
                      <a:pt x="902" y="114"/>
                    </a:lnTo>
                    <a:lnTo>
                      <a:pt x="896" y="139"/>
                    </a:lnTo>
                    <a:lnTo>
                      <a:pt x="890" y="166"/>
                    </a:lnTo>
                    <a:lnTo>
                      <a:pt x="882" y="194"/>
                    </a:lnTo>
                    <a:lnTo>
                      <a:pt x="873" y="220"/>
                    </a:lnTo>
                    <a:lnTo>
                      <a:pt x="861" y="247"/>
                    </a:lnTo>
                    <a:lnTo>
                      <a:pt x="849" y="271"/>
                    </a:lnTo>
                    <a:lnTo>
                      <a:pt x="835" y="295"/>
                    </a:lnTo>
                    <a:lnTo>
                      <a:pt x="819" y="317"/>
                    </a:lnTo>
                    <a:lnTo>
                      <a:pt x="835" y="308"/>
                    </a:lnTo>
                    <a:lnTo>
                      <a:pt x="850" y="297"/>
                    </a:lnTo>
                    <a:lnTo>
                      <a:pt x="866" y="284"/>
                    </a:lnTo>
                    <a:lnTo>
                      <a:pt x="882" y="269"/>
                    </a:lnTo>
                    <a:lnTo>
                      <a:pt x="897" y="252"/>
                    </a:lnTo>
                    <a:lnTo>
                      <a:pt x="912" y="234"/>
                    </a:lnTo>
                    <a:lnTo>
                      <a:pt x="927" y="216"/>
                    </a:lnTo>
                    <a:lnTo>
                      <a:pt x="941" y="195"/>
                    </a:lnTo>
                    <a:lnTo>
                      <a:pt x="955" y="174"/>
                    </a:lnTo>
                    <a:lnTo>
                      <a:pt x="967" y="153"/>
                    </a:lnTo>
                    <a:lnTo>
                      <a:pt x="979" y="133"/>
                    </a:lnTo>
                    <a:lnTo>
                      <a:pt x="990" y="112"/>
                    </a:lnTo>
                    <a:lnTo>
                      <a:pt x="999" y="91"/>
                    </a:lnTo>
                    <a:lnTo>
                      <a:pt x="1008" y="70"/>
                    </a:lnTo>
                    <a:lnTo>
                      <a:pt x="1014" y="52"/>
                    </a:lnTo>
                    <a:lnTo>
                      <a:pt x="1020" y="33"/>
                    </a:lnTo>
                    <a:lnTo>
                      <a:pt x="1012" y="71"/>
                    </a:lnTo>
                    <a:lnTo>
                      <a:pt x="1004" y="107"/>
                    </a:lnTo>
                    <a:lnTo>
                      <a:pt x="994" y="141"/>
                    </a:lnTo>
                    <a:lnTo>
                      <a:pt x="983" y="173"/>
                    </a:lnTo>
                    <a:lnTo>
                      <a:pt x="968" y="206"/>
                    </a:lnTo>
                    <a:lnTo>
                      <a:pt x="950" y="242"/>
                    </a:lnTo>
                    <a:lnTo>
                      <a:pt x="927" y="279"/>
                    </a:lnTo>
                    <a:lnTo>
                      <a:pt x="897" y="322"/>
                    </a:lnTo>
                    <a:lnTo>
                      <a:pt x="910" y="314"/>
                    </a:lnTo>
                    <a:lnTo>
                      <a:pt x="925" y="304"/>
                    </a:lnTo>
                    <a:lnTo>
                      <a:pt x="940" y="294"/>
                    </a:lnTo>
                    <a:lnTo>
                      <a:pt x="956" y="282"/>
                    </a:lnTo>
                    <a:lnTo>
                      <a:pt x="972" y="270"/>
                    </a:lnTo>
                    <a:lnTo>
                      <a:pt x="988" y="257"/>
                    </a:lnTo>
                    <a:lnTo>
                      <a:pt x="1005" y="243"/>
                    </a:lnTo>
                    <a:lnTo>
                      <a:pt x="1021" y="228"/>
                    </a:lnTo>
                    <a:lnTo>
                      <a:pt x="1037" y="213"/>
                    </a:lnTo>
                    <a:lnTo>
                      <a:pt x="1052" y="197"/>
                    </a:lnTo>
                    <a:lnTo>
                      <a:pt x="1067" y="182"/>
                    </a:lnTo>
                    <a:lnTo>
                      <a:pt x="1080" y="166"/>
                    </a:lnTo>
                    <a:lnTo>
                      <a:pt x="1092" y="150"/>
                    </a:lnTo>
                    <a:lnTo>
                      <a:pt x="1102" y="135"/>
                    </a:lnTo>
                    <a:lnTo>
                      <a:pt x="1111" y="119"/>
                    </a:lnTo>
                    <a:lnTo>
                      <a:pt x="1117" y="104"/>
                    </a:lnTo>
                    <a:lnTo>
                      <a:pt x="1110" y="136"/>
                    </a:lnTo>
                    <a:lnTo>
                      <a:pt x="1103" y="166"/>
                    </a:lnTo>
                    <a:lnTo>
                      <a:pt x="1099" y="192"/>
                    </a:lnTo>
                    <a:lnTo>
                      <a:pt x="1093" y="212"/>
                    </a:lnTo>
                    <a:close/>
                  </a:path>
                </a:pathLst>
              </a:custGeom>
              <a:solidFill>
                <a:srgbClr val="00A500"/>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01" name="Freeform 171"/>
              <p:cNvSpPr/>
              <p:nvPr/>
            </p:nvSpPr>
            <p:spPr bwMode="auto">
              <a:xfrm>
                <a:off x="4164" y="4179"/>
                <a:ext cx="202" cy="141"/>
              </a:xfrm>
              <a:custGeom>
                <a:avLst/>
                <a:gdLst>
                  <a:gd name="T0" fmla="*/ 1 w 403"/>
                  <a:gd name="T1" fmla="*/ 1 h 280"/>
                  <a:gd name="T2" fmla="*/ 1 w 403"/>
                  <a:gd name="T3" fmla="*/ 1 h 280"/>
                  <a:gd name="T4" fmla="*/ 1 w 403"/>
                  <a:gd name="T5" fmla="*/ 1 h 280"/>
                  <a:gd name="T6" fmla="*/ 1 w 403"/>
                  <a:gd name="T7" fmla="*/ 1 h 280"/>
                  <a:gd name="T8" fmla="*/ 1 w 403"/>
                  <a:gd name="T9" fmla="*/ 1 h 280"/>
                  <a:gd name="T10" fmla="*/ 1 w 403"/>
                  <a:gd name="T11" fmla="*/ 1 h 280"/>
                  <a:gd name="T12" fmla="*/ 1 w 403"/>
                  <a:gd name="T13" fmla="*/ 1 h 280"/>
                  <a:gd name="T14" fmla="*/ 1 w 403"/>
                  <a:gd name="T15" fmla="*/ 1 h 280"/>
                  <a:gd name="T16" fmla="*/ 1 w 403"/>
                  <a:gd name="T17" fmla="*/ 1 h 280"/>
                  <a:gd name="T18" fmla="*/ 1 w 403"/>
                  <a:gd name="T19" fmla="*/ 1 h 280"/>
                  <a:gd name="T20" fmla="*/ 1 w 403"/>
                  <a:gd name="T21" fmla="*/ 1 h 280"/>
                  <a:gd name="T22" fmla="*/ 1 w 403"/>
                  <a:gd name="T23" fmla="*/ 1 h 280"/>
                  <a:gd name="T24" fmla="*/ 1 w 403"/>
                  <a:gd name="T25" fmla="*/ 1 h 280"/>
                  <a:gd name="T26" fmla="*/ 1 w 403"/>
                  <a:gd name="T27" fmla="*/ 1 h 280"/>
                  <a:gd name="T28" fmla="*/ 1 w 403"/>
                  <a:gd name="T29" fmla="*/ 1 h 280"/>
                  <a:gd name="T30" fmla="*/ 1 w 403"/>
                  <a:gd name="T31" fmla="*/ 1 h 280"/>
                  <a:gd name="T32" fmla="*/ 1 w 403"/>
                  <a:gd name="T33" fmla="*/ 1 h 280"/>
                  <a:gd name="T34" fmla="*/ 1 w 403"/>
                  <a:gd name="T35" fmla="*/ 1 h 280"/>
                  <a:gd name="T36" fmla="*/ 1 w 403"/>
                  <a:gd name="T37" fmla="*/ 1 h 280"/>
                  <a:gd name="T38" fmla="*/ 1 w 403"/>
                  <a:gd name="T39" fmla="*/ 1 h 280"/>
                  <a:gd name="T40" fmla="*/ 1 w 403"/>
                  <a:gd name="T41" fmla="*/ 1 h 280"/>
                  <a:gd name="T42" fmla="*/ 1 w 403"/>
                  <a:gd name="T43" fmla="*/ 1 h 280"/>
                  <a:gd name="T44" fmla="*/ 1 w 403"/>
                  <a:gd name="T45" fmla="*/ 1 h 280"/>
                  <a:gd name="T46" fmla="*/ 1 w 403"/>
                  <a:gd name="T47" fmla="*/ 1 h 280"/>
                  <a:gd name="T48" fmla="*/ 1 w 403"/>
                  <a:gd name="T49" fmla="*/ 1 h 280"/>
                  <a:gd name="T50" fmla="*/ 1 w 403"/>
                  <a:gd name="T51" fmla="*/ 1 h 280"/>
                  <a:gd name="T52" fmla="*/ 1 w 403"/>
                  <a:gd name="T53" fmla="*/ 1 h 280"/>
                  <a:gd name="T54" fmla="*/ 1 w 403"/>
                  <a:gd name="T55" fmla="*/ 1 h 280"/>
                  <a:gd name="T56" fmla="*/ 1 w 403"/>
                  <a:gd name="T57" fmla="*/ 1 h 280"/>
                  <a:gd name="T58" fmla="*/ 1 w 403"/>
                  <a:gd name="T59" fmla="*/ 1 h 280"/>
                  <a:gd name="T60" fmla="*/ 1 w 403"/>
                  <a:gd name="T61" fmla="*/ 1 h 280"/>
                  <a:gd name="T62" fmla="*/ 1 w 403"/>
                  <a:gd name="T63" fmla="*/ 1 h 280"/>
                  <a:gd name="T64" fmla="*/ 1 w 403"/>
                  <a:gd name="T65" fmla="*/ 1 h 280"/>
                  <a:gd name="T66" fmla="*/ 1 w 403"/>
                  <a:gd name="T67" fmla="*/ 1 h 280"/>
                  <a:gd name="T68" fmla="*/ 1 w 403"/>
                  <a:gd name="T69" fmla="*/ 1 h 280"/>
                  <a:gd name="T70" fmla="*/ 1 w 403"/>
                  <a:gd name="T71" fmla="*/ 1 h 280"/>
                  <a:gd name="T72" fmla="*/ 1 w 403"/>
                  <a:gd name="T73" fmla="*/ 1 h 280"/>
                  <a:gd name="T74" fmla="*/ 1 w 403"/>
                  <a:gd name="T75" fmla="*/ 1 h 280"/>
                  <a:gd name="T76" fmla="*/ 1 w 403"/>
                  <a:gd name="T77" fmla="*/ 1 h 280"/>
                  <a:gd name="T78" fmla="*/ 1 w 403"/>
                  <a:gd name="T79" fmla="*/ 1 h 280"/>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0" t="0" r="r" b="b"/>
                <a:pathLst>
                  <a:path w="403" h="280">
                    <a:moveTo>
                      <a:pt x="339" y="270"/>
                    </a:moveTo>
                    <a:lnTo>
                      <a:pt x="322" y="270"/>
                    </a:lnTo>
                    <a:lnTo>
                      <a:pt x="305" y="271"/>
                    </a:lnTo>
                    <a:lnTo>
                      <a:pt x="289" y="271"/>
                    </a:lnTo>
                    <a:lnTo>
                      <a:pt x="273" y="272"/>
                    </a:lnTo>
                    <a:lnTo>
                      <a:pt x="257" y="272"/>
                    </a:lnTo>
                    <a:lnTo>
                      <a:pt x="241" y="273"/>
                    </a:lnTo>
                    <a:lnTo>
                      <a:pt x="225" y="273"/>
                    </a:lnTo>
                    <a:lnTo>
                      <a:pt x="210" y="274"/>
                    </a:lnTo>
                    <a:lnTo>
                      <a:pt x="194" y="274"/>
                    </a:lnTo>
                    <a:lnTo>
                      <a:pt x="179" y="275"/>
                    </a:lnTo>
                    <a:lnTo>
                      <a:pt x="164" y="277"/>
                    </a:lnTo>
                    <a:lnTo>
                      <a:pt x="149" y="277"/>
                    </a:lnTo>
                    <a:lnTo>
                      <a:pt x="134" y="278"/>
                    </a:lnTo>
                    <a:lnTo>
                      <a:pt x="119" y="279"/>
                    </a:lnTo>
                    <a:lnTo>
                      <a:pt x="104" y="279"/>
                    </a:lnTo>
                    <a:lnTo>
                      <a:pt x="90" y="280"/>
                    </a:lnTo>
                    <a:lnTo>
                      <a:pt x="86" y="257"/>
                    </a:lnTo>
                    <a:lnTo>
                      <a:pt x="81" y="233"/>
                    </a:lnTo>
                    <a:lnTo>
                      <a:pt x="73" y="209"/>
                    </a:lnTo>
                    <a:lnTo>
                      <a:pt x="62" y="184"/>
                    </a:lnTo>
                    <a:lnTo>
                      <a:pt x="50" y="162"/>
                    </a:lnTo>
                    <a:lnTo>
                      <a:pt x="35" y="142"/>
                    </a:lnTo>
                    <a:lnTo>
                      <a:pt x="18" y="124"/>
                    </a:lnTo>
                    <a:lnTo>
                      <a:pt x="0" y="112"/>
                    </a:lnTo>
                    <a:lnTo>
                      <a:pt x="22" y="117"/>
                    </a:lnTo>
                    <a:lnTo>
                      <a:pt x="40" y="127"/>
                    </a:lnTo>
                    <a:lnTo>
                      <a:pt x="58" y="138"/>
                    </a:lnTo>
                    <a:lnTo>
                      <a:pt x="74" y="154"/>
                    </a:lnTo>
                    <a:lnTo>
                      <a:pt x="89" y="173"/>
                    </a:lnTo>
                    <a:lnTo>
                      <a:pt x="104" y="196"/>
                    </a:lnTo>
                    <a:lnTo>
                      <a:pt x="117" y="222"/>
                    </a:lnTo>
                    <a:lnTo>
                      <a:pt x="132" y="254"/>
                    </a:lnTo>
                    <a:lnTo>
                      <a:pt x="139" y="222"/>
                    </a:lnTo>
                    <a:lnTo>
                      <a:pt x="143" y="188"/>
                    </a:lnTo>
                    <a:lnTo>
                      <a:pt x="142" y="152"/>
                    </a:lnTo>
                    <a:lnTo>
                      <a:pt x="139" y="115"/>
                    </a:lnTo>
                    <a:lnTo>
                      <a:pt x="134" y="81"/>
                    </a:lnTo>
                    <a:lnTo>
                      <a:pt x="126" y="49"/>
                    </a:lnTo>
                    <a:lnTo>
                      <a:pt x="115" y="23"/>
                    </a:lnTo>
                    <a:lnTo>
                      <a:pt x="103" y="4"/>
                    </a:lnTo>
                    <a:lnTo>
                      <a:pt x="121" y="17"/>
                    </a:lnTo>
                    <a:lnTo>
                      <a:pt x="139" y="33"/>
                    </a:lnTo>
                    <a:lnTo>
                      <a:pt x="157" y="53"/>
                    </a:lnTo>
                    <a:lnTo>
                      <a:pt x="173" y="77"/>
                    </a:lnTo>
                    <a:lnTo>
                      <a:pt x="188" y="106"/>
                    </a:lnTo>
                    <a:lnTo>
                      <a:pt x="200" y="141"/>
                    </a:lnTo>
                    <a:lnTo>
                      <a:pt x="211" y="182"/>
                    </a:lnTo>
                    <a:lnTo>
                      <a:pt x="218" y="230"/>
                    </a:lnTo>
                    <a:lnTo>
                      <a:pt x="228" y="207"/>
                    </a:lnTo>
                    <a:lnTo>
                      <a:pt x="236" y="182"/>
                    </a:lnTo>
                    <a:lnTo>
                      <a:pt x="242" y="153"/>
                    </a:lnTo>
                    <a:lnTo>
                      <a:pt x="245" y="123"/>
                    </a:lnTo>
                    <a:lnTo>
                      <a:pt x="245" y="92"/>
                    </a:lnTo>
                    <a:lnTo>
                      <a:pt x="242" y="61"/>
                    </a:lnTo>
                    <a:lnTo>
                      <a:pt x="235" y="30"/>
                    </a:lnTo>
                    <a:lnTo>
                      <a:pt x="223" y="0"/>
                    </a:lnTo>
                    <a:lnTo>
                      <a:pt x="241" y="30"/>
                    </a:lnTo>
                    <a:lnTo>
                      <a:pt x="255" y="56"/>
                    </a:lnTo>
                    <a:lnTo>
                      <a:pt x="268" y="82"/>
                    </a:lnTo>
                    <a:lnTo>
                      <a:pt x="279" y="106"/>
                    </a:lnTo>
                    <a:lnTo>
                      <a:pt x="287" y="128"/>
                    </a:lnTo>
                    <a:lnTo>
                      <a:pt x="294" y="151"/>
                    </a:lnTo>
                    <a:lnTo>
                      <a:pt x="297" y="173"/>
                    </a:lnTo>
                    <a:lnTo>
                      <a:pt x="298" y="195"/>
                    </a:lnTo>
                    <a:lnTo>
                      <a:pt x="312" y="173"/>
                    </a:lnTo>
                    <a:lnTo>
                      <a:pt x="326" y="149"/>
                    </a:lnTo>
                    <a:lnTo>
                      <a:pt x="340" y="121"/>
                    </a:lnTo>
                    <a:lnTo>
                      <a:pt x="354" y="93"/>
                    </a:lnTo>
                    <a:lnTo>
                      <a:pt x="366" y="67"/>
                    </a:lnTo>
                    <a:lnTo>
                      <a:pt x="375" y="41"/>
                    </a:lnTo>
                    <a:lnTo>
                      <a:pt x="382" y="19"/>
                    </a:lnTo>
                    <a:lnTo>
                      <a:pt x="385" y="2"/>
                    </a:lnTo>
                    <a:lnTo>
                      <a:pt x="392" y="26"/>
                    </a:lnTo>
                    <a:lnTo>
                      <a:pt x="398" y="53"/>
                    </a:lnTo>
                    <a:lnTo>
                      <a:pt x="403" y="81"/>
                    </a:lnTo>
                    <a:lnTo>
                      <a:pt x="403" y="112"/>
                    </a:lnTo>
                    <a:lnTo>
                      <a:pt x="398" y="145"/>
                    </a:lnTo>
                    <a:lnTo>
                      <a:pt x="387" y="183"/>
                    </a:lnTo>
                    <a:lnTo>
                      <a:pt x="367" y="225"/>
                    </a:lnTo>
                    <a:lnTo>
                      <a:pt x="339" y="270"/>
                    </a:lnTo>
                    <a:close/>
                  </a:path>
                </a:pathLst>
              </a:custGeom>
              <a:solidFill>
                <a:srgbClr val="00A500"/>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02" name="Freeform 172"/>
              <p:cNvSpPr/>
              <p:nvPr/>
            </p:nvSpPr>
            <p:spPr bwMode="auto">
              <a:xfrm>
                <a:off x="4368" y="4177"/>
                <a:ext cx="123" cy="143"/>
              </a:xfrm>
              <a:custGeom>
                <a:avLst/>
                <a:gdLst>
                  <a:gd name="T0" fmla="*/ 1 w 246"/>
                  <a:gd name="T1" fmla="*/ 1 h 285"/>
                  <a:gd name="T2" fmla="*/ 1 w 246"/>
                  <a:gd name="T3" fmla="*/ 1 h 285"/>
                  <a:gd name="T4" fmla="*/ 1 w 246"/>
                  <a:gd name="T5" fmla="*/ 1 h 285"/>
                  <a:gd name="T6" fmla="*/ 1 w 246"/>
                  <a:gd name="T7" fmla="*/ 1 h 285"/>
                  <a:gd name="T8" fmla="*/ 1 w 246"/>
                  <a:gd name="T9" fmla="*/ 1 h 285"/>
                  <a:gd name="T10" fmla="*/ 1 w 246"/>
                  <a:gd name="T11" fmla="*/ 1 h 285"/>
                  <a:gd name="T12" fmla="*/ 1 w 246"/>
                  <a:gd name="T13" fmla="*/ 1 h 285"/>
                  <a:gd name="T14" fmla="*/ 1 w 246"/>
                  <a:gd name="T15" fmla="*/ 1 h 285"/>
                  <a:gd name="T16" fmla="*/ 0 w 246"/>
                  <a:gd name="T17" fmla="*/ 1 h 285"/>
                  <a:gd name="T18" fmla="*/ 1 w 246"/>
                  <a:gd name="T19" fmla="*/ 1 h 285"/>
                  <a:gd name="T20" fmla="*/ 1 w 246"/>
                  <a:gd name="T21" fmla="*/ 1 h 285"/>
                  <a:gd name="T22" fmla="*/ 1 w 246"/>
                  <a:gd name="T23" fmla="*/ 1 h 285"/>
                  <a:gd name="T24" fmla="*/ 1 w 246"/>
                  <a:gd name="T25" fmla="*/ 1 h 285"/>
                  <a:gd name="T26" fmla="*/ 1 w 246"/>
                  <a:gd name="T27" fmla="*/ 1 h 285"/>
                  <a:gd name="T28" fmla="*/ 1 w 246"/>
                  <a:gd name="T29" fmla="*/ 1 h 285"/>
                  <a:gd name="T30" fmla="*/ 1 w 246"/>
                  <a:gd name="T31" fmla="*/ 1 h 285"/>
                  <a:gd name="T32" fmla="*/ 1 w 246"/>
                  <a:gd name="T33" fmla="*/ 1 h 285"/>
                  <a:gd name="T34" fmla="*/ 1 w 246"/>
                  <a:gd name="T35" fmla="*/ 1 h 285"/>
                  <a:gd name="T36" fmla="*/ 1 w 246"/>
                  <a:gd name="T37" fmla="*/ 1 h 285"/>
                  <a:gd name="T38" fmla="*/ 1 w 246"/>
                  <a:gd name="T39" fmla="*/ 1 h 285"/>
                  <a:gd name="T40" fmla="*/ 1 w 246"/>
                  <a:gd name="T41" fmla="*/ 1 h 285"/>
                  <a:gd name="T42" fmla="*/ 1 w 246"/>
                  <a:gd name="T43" fmla="*/ 1 h 285"/>
                  <a:gd name="T44" fmla="*/ 1 w 246"/>
                  <a:gd name="T45" fmla="*/ 1 h 285"/>
                  <a:gd name="T46" fmla="*/ 1 w 246"/>
                  <a:gd name="T47" fmla="*/ 1 h 285"/>
                  <a:gd name="T48" fmla="*/ 1 w 246"/>
                  <a:gd name="T49" fmla="*/ 0 h 285"/>
                  <a:gd name="T50" fmla="*/ 1 w 246"/>
                  <a:gd name="T51" fmla="*/ 1 h 285"/>
                  <a:gd name="T52" fmla="*/ 1 w 246"/>
                  <a:gd name="T53" fmla="*/ 1 h 285"/>
                  <a:gd name="T54" fmla="*/ 1 w 246"/>
                  <a:gd name="T55" fmla="*/ 1 h 285"/>
                  <a:gd name="T56" fmla="*/ 1 w 246"/>
                  <a:gd name="T57" fmla="*/ 1 h 285"/>
                  <a:gd name="T58" fmla="*/ 1 w 246"/>
                  <a:gd name="T59" fmla="*/ 1 h 285"/>
                  <a:gd name="T60" fmla="*/ 1 w 246"/>
                  <a:gd name="T61" fmla="*/ 1 h 285"/>
                  <a:gd name="T62" fmla="*/ 1 w 246"/>
                  <a:gd name="T63" fmla="*/ 1 h 285"/>
                  <a:gd name="T64" fmla="*/ 1 w 246"/>
                  <a:gd name="T65" fmla="*/ 1 h 285"/>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246" h="285">
                    <a:moveTo>
                      <a:pt x="85" y="285"/>
                    </a:moveTo>
                    <a:lnTo>
                      <a:pt x="75" y="285"/>
                    </a:lnTo>
                    <a:lnTo>
                      <a:pt x="63" y="285"/>
                    </a:lnTo>
                    <a:lnTo>
                      <a:pt x="53" y="285"/>
                    </a:lnTo>
                    <a:lnTo>
                      <a:pt x="42" y="285"/>
                    </a:lnTo>
                    <a:lnTo>
                      <a:pt x="32" y="285"/>
                    </a:lnTo>
                    <a:lnTo>
                      <a:pt x="22" y="285"/>
                    </a:lnTo>
                    <a:lnTo>
                      <a:pt x="10" y="285"/>
                    </a:lnTo>
                    <a:lnTo>
                      <a:pt x="0" y="285"/>
                    </a:lnTo>
                    <a:lnTo>
                      <a:pt x="3" y="270"/>
                    </a:lnTo>
                    <a:lnTo>
                      <a:pt x="8" y="253"/>
                    </a:lnTo>
                    <a:lnTo>
                      <a:pt x="14" y="235"/>
                    </a:lnTo>
                    <a:lnTo>
                      <a:pt x="22" y="217"/>
                    </a:lnTo>
                    <a:lnTo>
                      <a:pt x="30" y="197"/>
                    </a:lnTo>
                    <a:lnTo>
                      <a:pt x="40" y="178"/>
                    </a:lnTo>
                    <a:lnTo>
                      <a:pt x="52" y="157"/>
                    </a:lnTo>
                    <a:lnTo>
                      <a:pt x="64" y="137"/>
                    </a:lnTo>
                    <a:lnTo>
                      <a:pt x="80" y="118"/>
                    </a:lnTo>
                    <a:lnTo>
                      <a:pt x="96" y="98"/>
                    </a:lnTo>
                    <a:lnTo>
                      <a:pt x="116" y="79"/>
                    </a:lnTo>
                    <a:lnTo>
                      <a:pt x="137" y="60"/>
                    </a:lnTo>
                    <a:lnTo>
                      <a:pt x="161" y="43"/>
                    </a:lnTo>
                    <a:lnTo>
                      <a:pt x="186" y="28"/>
                    </a:lnTo>
                    <a:lnTo>
                      <a:pt x="215" y="13"/>
                    </a:lnTo>
                    <a:lnTo>
                      <a:pt x="246" y="0"/>
                    </a:lnTo>
                    <a:lnTo>
                      <a:pt x="215" y="30"/>
                    </a:lnTo>
                    <a:lnTo>
                      <a:pt x="186" y="60"/>
                    </a:lnTo>
                    <a:lnTo>
                      <a:pt x="160" y="91"/>
                    </a:lnTo>
                    <a:lnTo>
                      <a:pt x="136" y="124"/>
                    </a:lnTo>
                    <a:lnTo>
                      <a:pt x="116" y="158"/>
                    </a:lnTo>
                    <a:lnTo>
                      <a:pt x="100" y="196"/>
                    </a:lnTo>
                    <a:lnTo>
                      <a:pt x="90" y="238"/>
                    </a:lnTo>
                    <a:lnTo>
                      <a:pt x="85" y="285"/>
                    </a:lnTo>
                    <a:close/>
                  </a:path>
                </a:pathLst>
              </a:custGeom>
              <a:solidFill>
                <a:srgbClr val="00A500"/>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03" name="Freeform 173"/>
              <p:cNvSpPr/>
              <p:nvPr/>
            </p:nvSpPr>
            <p:spPr bwMode="auto">
              <a:xfrm>
                <a:off x="4389" y="4134"/>
                <a:ext cx="493" cy="199"/>
              </a:xfrm>
              <a:custGeom>
                <a:avLst/>
                <a:gdLst>
                  <a:gd name="T0" fmla="*/ 1 w 986"/>
                  <a:gd name="T1" fmla="*/ 1 h 398"/>
                  <a:gd name="T2" fmla="*/ 1 w 986"/>
                  <a:gd name="T3" fmla="*/ 1 h 398"/>
                  <a:gd name="T4" fmla="*/ 1 w 986"/>
                  <a:gd name="T5" fmla="*/ 1 h 398"/>
                  <a:gd name="T6" fmla="*/ 1 w 986"/>
                  <a:gd name="T7" fmla="*/ 1 h 398"/>
                  <a:gd name="T8" fmla="*/ 1 w 986"/>
                  <a:gd name="T9" fmla="*/ 1 h 398"/>
                  <a:gd name="T10" fmla="*/ 1 w 986"/>
                  <a:gd name="T11" fmla="*/ 1 h 398"/>
                  <a:gd name="T12" fmla="*/ 1 w 986"/>
                  <a:gd name="T13" fmla="*/ 1 h 398"/>
                  <a:gd name="T14" fmla="*/ 1 w 986"/>
                  <a:gd name="T15" fmla="*/ 1 h 398"/>
                  <a:gd name="T16" fmla="*/ 1 w 986"/>
                  <a:gd name="T17" fmla="*/ 1 h 398"/>
                  <a:gd name="T18" fmla="*/ 1 w 986"/>
                  <a:gd name="T19" fmla="*/ 1 h 398"/>
                  <a:gd name="T20" fmla="*/ 1 w 986"/>
                  <a:gd name="T21" fmla="*/ 1 h 398"/>
                  <a:gd name="T22" fmla="*/ 1 w 986"/>
                  <a:gd name="T23" fmla="*/ 1 h 398"/>
                  <a:gd name="T24" fmla="*/ 1 w 986"/>
                  <a:gd name="T25" fmla="*/ 1 h 398"/>
                  <a:gd name="T26" fmla="*/ 1 w 986"/>
                  <a:gd name="T27" fmla="*/ 1 h 398"/>
                  <a:gd name="T28" fmla="*/ 1 w 986"/>
                  <a:gd name="T29" fmla="*/ 1 h 398"/>
                  <a:gd name="T30" fmla="*/ 1 w 986"/>
                  <a:gd name="T31" fmla="*/ 1 h 398"/>
                  <a:gd name="T32" fmla="*/ 1 w 986"/>
                  <a:gd name="T33" fmla="*/ 1 h 398"/>
                  <a:gd name="T34" fmla="*/ 1 w 986"/>
                  <a:gd name="T35" fmla="*/ 1 h 398"/>
                  <a:gd name="T36" fmla="*/ 1 w 986"/>
                  <a:gd name="T37" fmla="*/ 1 h 398"/>
                  <a:gd name="T38" fmla="*/ 1 w 986"/>
                  <a:gd name="T39" fmla="*/ 1 h 398"/>
                  <a:gd name="T40" fmla="*/ 1 w 986"/>
                  <a:gd name="T41" fmla="*/ 1 h 398"/>
                  <a:gd name="T42" fmla="*/ 1 w 986"/>
                  <a:gd name="T43" fmla="*/ 1 h 398"/>
                  <a:gd name="T44" fmla="*/ 1 w 986"/>
                  <a:gd name="T45" fmla="*/ 1 h 398"/>
                  <a:gd name="T46" fmla="*/ 1 w 986"/>
                  <a:gd name="T47" fmla="*/ 1 h 398"/>
                  <a:gd name="T48" fmla="*/ 1 w 986"/>
                  <a:gd name="T49" fmla="*/ 1 h 398"/>
                  <a:gd name="T50" fmla="*/ 1 w 986"/>
                  <a:gd name="T51" fmla="*/ 1 h 398"/>
                  <a:gd name="T52" fmla="*/ 1 w 986"/>
                  <a:gd name="T53" fmla="*/ 1 h 398"/>
                  <a:gd name="T54" fmla="*/ 1 w 986"/>
                  <a:gd name="T55" fmla="*/ 1 h 398"/>
                  <a:gd name="T56" fmla="*/ 1 w 986"/>
                  <a:gd name="T57" fmla="*/ 1 h 398"/>
                  <a:gd name="T58" fmla="*/ 1 w 986"/>
                  <a:gd name="T59" fmla="*/ 1 h 398"/>
                  <a:gd name="T60" fmla="*/ 1 w 986"/>
                  <a:gd name="T61" fmla="*/ 1 h 398"/>
                  <a:gd name="T62" fmla="*/ 1 w 986"/>
                  <a:gd name="T63" fmla="*/ 1 h 398"/>
                  <a:gd name="T64" fmla="*/ 1 w 986"/>
                  <a:gd name="T65" fmla="*/ 1 h 398"/>
                  <a:gd name="T66" fmla="*/ 1 w 986"/>
                  <a:gd name="T67" fmla="*/ 1 h 398"/>
                  <a:gd name="T68" fmla="*/ 1 w 986"/>
                  <a:gd name="T69" fmla="*/ 1 h 398"/>
                  <a:gd name="T70" fmla="*/ 1 w 986"/>
                  <a:gd name="T71" fmla="*/ 1 h 398"/>
                  <a:gd name="T72" fmla="*/ 1 w 986"/>
                  <a:gd name="T73" fmla="*/ 1 h 398"/>
                  <a:gd name="T74" fmla="*/ 1 w 986"/>
                  <a:gd name="T75" fmla="*/ 1 h 398"/>
                  <a:gd name="T76" fmla="*/ 1 w 986"/>
                  <a:gd name="T77" fmla="*/ 1 h 398"/>
                  <a:gd name="T78" fmla="*/ 1 w 986"/>
                  <a:gd name="T79" fmla="*/ 1 h 398"/>
                  <a:gd name="T80" fmla="*/ 1 w 986"/>
                  <a:gd name="T81" fmla="*/ 1 h 398"/>
                  <a:gd name="T82" fmla="*/ 1 w 986"/>
                  <a:gd name="T83" fmla="*/ 1 h 398"/>
                  <a:gd name="T84" fmla="*/ 1 w 986"/>
                  <a:gd name="T85" fmla="*/ 1 h 398"/>
                  <a:gd name="T86" fmla="*/ 1 w 986"/>
                  <a:gd name="T87" fmla="*/ 1 h 398"/>
                  <a:gd name="T88" fmla="*/ 1 w 986"/>
                  <a:gd name="T89" fmla="*/ 1 h 398"/>
                  <a:gd name="T90" fmla="*/ 1 w 986"/>
                  <a:gd name="T91" fmla="*/ 1 h 398"/>
                  <a:gd name="T92" fmla="*/ 1 w 986"/>
                  <a:gd name="T93" fmla="*/ 1 h 398"/>
                  <a:gd name="T94" fmla="*/ 1 w 986"/>
                  <a:gd name="T95" fmla="*/ 1 h 398"/>
                  <a:gd name="T96" fmla="*/ 1 w 986"/>
                  <a:gd name="T97" fmla="*/ 1 h 398"/>
                  <a:gd name="T98" fmla="*/ 1 w 986"/>
                  <a:gd name="T99" fmla="*/ 1 h 398"/>
                  <a:gd name="T100" fmla="*/ 1 w 986"/>
                  <a:gd name="T101" fmla="*/ 1 h 398"/>
                  <a:gd name="T102" fmla="*/ 1 w 986"/>
                  <a:gd name="T103" fmla="*/ 1 h 398"/>
                  <a:gd name="T104" fmla="*/ 1 w 986"/>
                  <a:gd name="T105" fmla="*/ 1 h 398"/>
                  <a:gd name="T106" fmla="*/ 1 w 986"/>
                  <a:gd name="T107" fmla="*/ 1 h 398"/>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0" t="0" r="r" b="b"/>
                <a:pathLst>
                  <a:path w="986" h="398">
                    <a:moveTo>
                      <a:pt x="901" y="398"/>
                    </a:moveTo>
                    <a:lnTo>
                      <a:pt x="867" y="398"/>
                    </a:lnTo>
                    <a:lnTo>
                      <a:pt x="829" y="398"/>
                    </a:lnTo>
                    <a:lnTo>
                      <a:pt x="789" y="398"/>
                    </a:lnTo>
                    <a:lnTo>
                      <a:pt x="747" y="396"/>
                    </a:lnTo>
                    <a:lnTo>
                      <a:pt x="702" y="396"/>
                    </a:lnTo>
                    <a:lnTo>
                      <a:pt x="656" y="394"/>
                    </a:lnTo>
                    <a:lnTo>
                      <a:pt x="608" y="393"/>
                    </a:lnTo>
                    <a:lnTo>
                      <a:pt x="561" y="392"/>
                    </a:lnTo>
                    <a:lnTo>
                      <a:pt x="513" y="389"/>
                    </a:lnTo>
                    <a:lnTo>
                      <a:pt x="467" y="388"/>
                    </a:lnTo>
                    <a:lnTo>
                      <a:pt x="421" y="386"/>
                    </a:lnTo>
                    <a:lnTo>
                      <a:pt x="376" y="384"/>
                    </a:lnTo>
                    <a:lnTo>
                      <a:pt x="334" y="383"/>
                    </a:lnTo>
                    <a:lnTo>
                      <a:pt x="294" y="380"/>
                    </a:lnTo>
                    <a:lnTo>
                      <a:pt x="258" y="378"/>
                    </a:lnTo>
                    <a:lnTo>
                      <a:pt x="225" y="377"/>
                    </a:lnTo>
                    <a:lnTo>
                      <a:pt x="210" y="376"/>
                    </a:lnTo>
                    <a:lnTo>
                      <a:pt x="194" y="376"/>
                    </a:lnTo>
                    <a:lnTo>
                      <a:pt x="179" y="374"/>
                    </a:lnTo>
                    <a:lnTo>
                      <a:pt x="163" y="373"/>
                    </a:lnTo>
                    <a:lnTo>
                      <a:pt x="148" y="373"/>
                    </a:lnTo>
                    <a:lnTo>
                      <a:pt x="132" y="372"/>
                    </a:lnTo>
                    <a:lnTo>
                      <a:pt x="117" y="372"/>
                    </a:lnTo>
                    <a:lnTo>
                      <a:pt x="102" y="372"/>
                    </a:lnTo>
                    <a:lnTo>
                      <a:pt x="81" y="334"/>
                    </a:lnTo>
                    <a:lnTo>
                      <a:pt x="64" y="289"/>
                    </a:lnTo>
                    <a:lnTo>
                      <a:pt x="48" y="241"/>
                    </a:lnTo>
                    <a:lnTo>
                      <a:pt x="35" y="190"/>
                    </a:lnTo>
                    <a:lnTo>
                      <a:pt x="23" y="142"/>
                    </a:lnTo>
                    <a:lnTo>
                      <a:pt x="14" y="97"/>
                    </a:lnTo>
                    <a:lnTo>
                      <a:pt x="6" y="57"/>
                    </a:lnTo>
                    <a:lnTo>
                      <a:pt x="0" y="27"/>
                    </a:lnTo>
                    <a:lnTo>
                      <a:pt x="12" y="62"/>
                    </a:lnTo>
                    <a:lnTo>
                      <a:pt x="26" y="100"/>
                    </a:lnTo>
                    <a:lnTo>
                      <a:pt x="42" y="140"/>
                    </a:lnTo>
                    <a:lnTo>
                      <a:pt x="59" y="181"/>
                    </a:lnTo>
                    <a:lnTo>
                      <a:pt x="77" y="220"/>
                    </a:lnTo>
                    <a:lnTo>
                      <a:pt x="95" y="256"/>
                    </a:lnTo>
                    <a:lnTo>
                      <a:pt x="110" y="287"/>
                    </a:lnTo>
                    <a:lnTo>
                      <a:pt x="124" y="311"/>
                    </a:lnTo>
                    <a:lnTo>
                      <a:pt x="130" y="283"/>
                    </a:lnTo>
                    <a:lnTo>
                      <a:pt x="139" y="257"/>
                    </a:lnTo>
                    <a:lnTo>
                      <a:pt x="147" y="234"/>
                    </a:lnTo>
                    <a:lnTo>
                      <a:pt x="157" y="211"/>
                    </a:lnTo>
                    <a:lnTo>
                      <a:pt x="170" y="190"/>
                    </a:lnTo>
                    <a:lnTo>
                      <a:pt x="185" y="170"/>
                    </a:lnTo>
                    <a:lnTo>
                      <a:pt x="204" y="152"/>
                    </a:lnTo>
                    <a:lnTo>
                      <a:pt x="227" y="135"/>
                    </a:lnTo>
                    <a:lnTo>
                      <a:pt x="215" y="157"/>
                    </a:lnTo>
                    <a:lnTo>
                      <a:pt x="202" y="184"/>
                    </a:lnTo>
                    <a:lnTo>
                      <a:pt x="191" y="214"/>
                    </a:lnTo>
                    <a:lnTo>
                      <a:pt x="185" y="248"/>
                    </a:lnTo>
                    <a:lnTo>
                      <a:pt x="182" y="281"/>
                    </a:lnTo>
                    <a:lnTo>
                      <a:pt x="188" y="313"/>
                    </a:lnTo>
                    <a:lnTo>
                      <a:pt x="201" y="343"/>
                    </a:lnTo>
                    <a:lnTo>
                      <a:pt x="225" y="370"/>
                    </a:lnTo>
                    <a:lnTo>
                      <a:pt x="250" y="343"/>
                    </a:lnTo>
                    <a:lnTo>
                      <a:pt x="271" y="305"/>
                    </a:lnTo>
                    <a:lnTo>
                      <a:pt x="285" y="260"/>
                    </a:lnTo>
                    <a:lnTo>
                      <a:pt x="292" y="211"/>
                    </a:lnTo>
                    <a:lnTo>
                      <a:pt x="291" y="158"/>
                    </a:lnTo>
                    <a:lnTo>
                      <a:pt x="282" y="105"/>
                    </a:lnTo>
                    <a:lnTo>
                      <a:pt x="264" y="54"/>
                    </a:lnTo>
                    <a:lnTo>
                      <a:pt x="238" y="8"/>
                    </a:lnTo>
                    <a:lnTo>
                      <a:pt x="262" y="34"/>
                    </a:lnTo>
                    <a:lnTo>
                      <a:pt x="282" y="63"/>
                    </a:lnTo>
                    <a:lnTo>
                      <a:pt x="300" y="95"/>
                    </a:lnTo>
                    <a:lnTo>
                      <a:pt x="315" y="130"/>
                    </a:lnTo>
                    <a:lnTo>
                      <a:pt x="325" y="168"/>
                    </a:lnTo>
                    <a:lnTo>
                      <a:pt x="333" y="211"/>
                    </a:lnTo>
                    <a:lnTo>
                      <a:pt x="339" y="258"/>
                    </a:lnTo>
                    <a:lnTo>
                      <a:pt x="340" y="309"/>
                    </a:lnTo>
                    <a:lnTo>
                      <a:pt x="354" y="288"/>
                    </a:lnTo>
                    <a:lnTo>
                      <a:pt x="370" y="266"/>
                    </a:lnTo>
                    <a:lnTo>
                      <a:pt x="388" y="244"/>
                    </a:lnTo>
                    <a:lnTo>
                      <a:pt x="409" y="222"/>
                    </a:lnTo>
                    <a:lnTo>
                      <a:pt x="430" y="203"/>
                    </a:lnTo>
                    <a:lnTo>
                      <a:pt x="451" y="184"/>
                    </a:lnTo>
                    <a:lnTo>
                      <a:pt x="471" y="170"/>
                    </a:lnTo>
                    <a:lnTo>
                      <a:pt x="492" y="160"/>
                    </a:lnTo>
                    <a:lnTo>
                      <a:pt x="483" y="180"/>
                    </a:lnTo>
                    <a:lnTo>
                      <a:pt x="469" y="203"/>
                    </a:lnTo>
                    <a:lnTo>
                      <a:pt x="452" y="227"/>
                    </a:lnTo>
                    <a:lnTo>
                      <a:pt x="433" y="251"/>
                    </a:lnTo>
                    <a:lnTo>
                      <a:pt x="415" y="275"/>
                    </a:lnTo>
                    <a:lnTo>
                      <a:pt x="399" y="297"/>
                    </a:lnTo>
                    <a:lnTo>
                      <a:pt x="387" y="318"/>
                    </a:lnTo>
                    <a:lnTo>
                      <a:pt x="380" y="334"/>
                    </a:lnTo>
                    <a:lnTo>
                      <a:pt x="388" y="339"/>
                    </a:lnTo>
                    <a:lnTo>
                      <a:pt x="396" y="343"/>
                    </a:lnTo>
                    <a:lnTo>
                      <a:pt x="407" y="348"/>
                    </a:lnTo>
                    <a:lnTo>
                      <a:pt x="418" y="353"/>
                    </a:lnTo>
                    <a:lnTo>
                      <a:pt x="431" y="356"/>
                    </a:lnTo>
                    <a:lnTo>
                      <a:pt x="444" y="360"/>
                    </a:lnTo>
                    <a:lnTo>
                      <a:pt x="458" y="361"/>
                    </a:lnTo>
                    <a:lnTo>
                      <a:pt x="471" y="360"/>
                    </a:lnTo>
                    <a:lnTo>
                      <a:pt x="470" y="326"/>
                    </a:lnTo>
                    <a:lnTo>
                      <a:pt x="464" y="285"/>
                    </a:lnTo>
                    <a:lnTo>
                      <a:pt x="454" y="240"/>
                    </a:lnTo>
                    <a:lnTo>
                      <a:pt x="440" y="192"/>
                    </a:lnTo>
                    <a:lnTo>
                      <a:pt x="423" y="146"/>
                    </a:lnTo>
                    <a:lnTo>
                      <a:pt x="401" y="102"/>
                    </a:lnTo>
                    <a:lnTo>
                      <a:pt x="375" y="65"/>
                    </a:lnTo>
                    <a:lnTo>
                      <a:pt x="346" y="36"/>
                    </a:lnTo>
                    <a:lnTo>
                      <a:pt x="375" y="57"/>
                    </a:lnTo>
                    <a:lnTo>
                      <a:pt x="400" y="79"/>
                    </a:lnTo>
                    <a:lnTo>
                      <a:pt x="423" y="102"/>
                    </a:lnTo>
                    <a:lnTo>
                      <a:pt x="444" y="127"/>
                    </a:lnTo>
                    <a:lnTo>
                      <a:pt x="462" y="153"/>
                    </a:lnTo>
                    <a:lnTo>
                      <a:pt x="479" y="183"/>
                    </a:lnTo>
                    <a:lnTo>
                      <a:pt x="494" y="217"/>
                    </a:lnTo>
                    <a:lnTo>
                      <a:pt x="509" y="256"/>
                    </a:lnTo>
                    <a:lnTo>
                      <a:pt x="510" y="222"/>
                    </a:lnTo>
                    <a:lnTo>
                      <a:pt x="510" y="188"/>
                    </a:lnTo>
                    <a:lnTo>
                      <a:pt x="509" y="154"/>
                    </a:lnTo>
                    <a:lnTo>
                      <a:pt x="507" y="121"/>
                    </a:lnTo>
                    <a:lnTo>
                      <a:pt x="501" y="89"/>
                    </a:lnTo>
                    <a:lnTo>
                      <a:pt x="494" y="60"/>
                    </a:lnTo>
                    <a:lnTo>
                      <a:pt x="485" y="33"/>
                    </a:lnTo>
                    <a:lnTo>
                      <a:pt x="474" y="10"/>
                    </a:lnTo>
                    <a:lnTo>
                      <a:pt x="490" y="39"/>
                    </a:lnTo>
                    <a:lnTo>
                      <a:pt x="506" y="70"/>
                    </a:lnTo>
                    <a:lnTo>
                      <a:pt x="520" y="106"/>
                    </a:lnTo>
                    <a:lnTo>
                      <a:pt x="531" y="145"/>
                    </a:lnTo>
                    <a:lnTo>
                      <a:pt x="539" y="188"/>
                    </a:lnTo>
                    <a:lnTo>
                      <a:pt x="542" y="236"/>
                    </a:lnTo>
                    <a:lnTo>
                      <a:pt x="538" y="290"/>
                    </a:lnTo>
                    <a:lnTo>
                      <a:pt x="527" y="349"/>
                    </a:lnTo>
                    <a:lnTo>
                      <a:pt x="553" y="321"/>
                    </a:lnTo>
                    <a:lnTo>
                      <a:pt x="576" y="288"/>
                    </a:lnTo>
                    <a:lnTo>
                      <a:pt x="595" y="251"/>
                    </a:lnTo>
                    <a:lnTo>
                      <a:pt x="606" y="211"/>
                    </a:lnTo>
                    <a:lnTo>
                      <a:pt x="608" y="168"/>
                    </a:lnTo>
                    <a:lnTo>
                      <a:pt x="603" y="125"/>
                    </a:lnTo>
                    <a:lnTo>
                      <a:pt x="584" y="83"/>
                    </a:lnTo>
                    <a:lnTo>
                      <a:pt x="552" y="42"/>
                    </a:lnTo>
                    <a:lnTo>
                      <a:pt x="567" y="50"/>
                    </a:lnTo>
                    <a:lnTo>
                      <a:pt x="582" y="59"/>
                    </a:lnTo>
                    <a:lnTo>
                      <a:pt x="597" y="69"/>
                    </a:lnTo>
                    <a:lnTo>
                      <a:pt x="611" y="80"/>
                    </a:lnTo>
                    <a:lnTo>
                      <a:pt x="622" y="95"/>
                    </a:lnTo>
                    <a:lnTo>
                      <a:pt x="633" y="113"/>
                    </a:lnTo>
                    <a:lnTo>
                      <a:pt x="642" y="134"/>
                    </a:lnTo>
                    <a:lnTo>
                      <a:pt x="648" y="158"/>
                    </a:lnTo>
                    <a:lnTo>
                      <a:pt x="651" y="120"/>
                    </a:lnTo>
                    <a:lnTo>
                      <a:pt x="651" y="75"/>
                    </a:lnTo>
                    <a:lnTo>
                      <a:pt x="649" y="32"/>
                    </a:lnTo>
                    <a:lnTo>
                      <a:pt x="645" y="0"/>
                    </a:lnTo>
                    <a:lnTo>
                      <a:pt x="656" y="38"/>
                    </a:lnTo>
                    <a:lnTo>
                      <a:pt x="661" y="82"/>
                    </a:lnTo>
                    <a:lnTo>
                      <a:pt x="663" y="129"/>
                    </a:lnTo>
                    <a:lnTo>
                      <a:pt x="660" y="178"/>
                    </a:lnTo>
                    <a:lnTo>
                      <a:pt x="652" y="228"/>
                    </a:lnTo>
                    <a:lnTo>
                      <a:pt x="642" y="276"/>
                    </a:lnTo>
                    <a:lnTo>
                      <a:pt x="627" y="320"/>
                    </a:lnTo>
                    <a:lnTo>
                      <a:pt x="610" y="360"/>
                    </a:lnTo>
                    <a:lnTo>
                      <a:pt x="636" y="330"/>
                    </a:lnTo>
                    <a:lnTo>
                      <a:pt x="659" y="295"/>
                    </a:lnTo>
                    <a:lnTo>
                      <a:pt x="680" y="255"/>
                    </a:lnTo>
                    <a:lnTo>
                      <a:pt x="697" y="212"/>
                    </a:lnTo>
                    <a:lnTo>
                      <a:pt x="711" y="167"/>
                    </a:lnTo>
                    <a:lnTo>
                      <a:pt x="722" y="122"/>
                    </a:lnTo>
                    <a:lnTo>
                      <a:pt x="729" y="77"/>
                    </a:lnTo>
                    <a:lnTo>
                      <a:pt x="733" y="33"/>
                    </a:lnTo>
                    <a:lnTo>
                      <a:pt x="741" y="87"/>
                    </a:lnTo>
                    <a:lnTo>
                      <a:pt x="745" y="147"/>
                    </a:lnTo>
                    <a:lnTo>
                      <a:pt x="743" y="210"/>
                    </a:lnTo>
                    <a:lnTo>
                      <a:pt x="730" y="268"/>
                    </a:lnTo>
                    <a:lnTo>
                      <a:pt x="743" y="252"/>
                    </a:lnTo>
                    <a:lnTo>
                      <a:pt x="757" y="232"/>
                    </a:lnTo>
                    <a:lnTo>
                      <a:pt x="771" y="206"/>
                    </a:lnTo>
                    <a:lnTo>
                      <a:pt x="785" y="180"/>
                    </a:lnTo>
                    <a:lnTo>
                      <a:pt x="797" y="153"/>
                    </a:lnTo>
                    <a:lnTo>
                      <a:pt x="809" y="129"/>
                    </a:lnTo>
                    <a:lnTo>
                      <a:pt x="817" y="108"/>
                    </a:lnTo>
                    <a:lnTo>
                      <a:pt x="821" y="93"/>
                    </a:lnTo>
                    <a:lnTo>
                      <a:pt x="819" y="117"/>
                    </a:lnTo>
                    <a:lnTo>
                      <a:pt x="813" y="144"/>
                    </a:lnTo>
                    <a:lnTo>
                      <a:pt x="805" y="174"/>
                    </a:lnTo>
                    <a:lnTo>
                      <a:pt x="795" y="204"/>
                    </a:lnTo>
                    <a:lnTo>
                      <a:pt x="781" y="235"/>
                    </a:lnTo>
                    <a:lnTo>
                      <a:pt x="765" y="265"/>
                    </a:lnTo>
                    <a:lnTo>
                      <a:pt x="747" y="295"/>
                    </a:lnTo>
                    <a:lnTo>
                      <a:pt x="726" y="324"/>
                    </a:lnTo>
                    <a:lnTo>
                      <a:pt x="752" y="306"/>
                    </a:lnTo>
                    <a:lnTo>
                      <a:pt x="778" y="286"/>
                    </a:lnTo>
                    <a:lnTo>
                      <a:pt x="803" y="263"/>
                    </a:lnTo>
                    <a:lnTo>
                      <a:pt x="827" y="236"/>
                    </a:lnTo>
                    <a:lnTo>
                      <a:pt x="849" y="207"/>
                    </a:lnTo>
                    <a:lnTo>
                      <a:pt x="870" y="177"/>
                    </a:lnTo>
                    <a:lnTo>
                      <a:pt x="887" y="146"/>
                    </a:lnTo>
                    <a:lnTo>
                      <a:pt x="902" y="114"/>
                    </a:lnTo>
                    <a:lnTo>
                      <a:pt x="896" y="139"/>
                    </a:lnTo>
                    <a:lnTo>
                      <a:pt x="891" y="166"/>
                    </a:lnTo>
                    <a:lnTo>
                      <a:pt x="882" y="193"/>
                    </a:lnTo>
                    <a:lnTo>
                      <a:pt x="873" y="220"/>
                    </a:lnTo>
                    <a:lnTo>
                      <a:pt x="862" y="247"/>
                    </a:lnTo>
                    <a:lnTo>
                      <a:pt x="849" y="271"/>
                    </a:lnTo>
                    <a:lnTo>
                      <a:pt x="835" y="295"/>
                    </a:lnTo>
                    <a:lnTo>
                      <a:pt x="819" y="317"/>
                    </a:lnTo>
                    <a:lnTo>
                      <a:pt x="849" y="297"/>
                    </a:lnTo>
                    <a:lnTo>
                      <a:pt x="877" y="271"/>
                    </a:lnTo>
                    <a:lnTo>
                      <a:pt x="902" y="237"/>
                    </a:lnTo>
                    <a:lnTo>
                      <a:pt x="925" y="200"/>
                    </a:lnTo>
                    <a:lnTo>
                      <a:pt x="945" y="161"/>
                    </a:lnTo>
                    <a:lnTo>
                      <a:pt x="962" y="122"/>
                    </a:lnTo>
                    <a:lnTo>
                      <a:pt x="976" y="83"/>
                    </a:lnTo>
                    <a:lnTo>
                      <a:pt x="986" y="46"/>
                    </a:lnTo>
                    <a:lnTo>
                      <a:pt x="980" y="86"/>
                    </a:lnTo>
                    <a:lnTo>
                      <a:pt x="979" y="128"/>
                    </a:lnTo>
                    <a:lnTo>
                      <a:pt x="980" y="169"/>
                    </a:lnTo>
                    <a:lnTo>
                      <a:pt x="984" y="210"/>
                    </a:lnTo>
                    <a:lnTo>
                      <a:pt x="986" y="247"/>
                    </a:lnTo>
                    <a:lnTo>
                      <a:pt x="986" y="282"/>
                    </a:lnTo>
                    <a:lnTo>
                      <a:pt x="983" y="312"/>
                    </a:lnTo>
                    <a:lnTo>
                      <a:pt x="975" y="339"/>
                    </a:lnTo>
                    <a:lnTo>
                      <a:pt x="901" y="398"/>
                    </a:lnTo>
                    <a:close/>
                  </a:path>
                </a:pathLst>
              </a:custGeom>
              <a:solidFill>
                <a:srgbClr val="00A500"/>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grpSp>
      </p:grpSp>
      <p:sp>
        <p:nvSpPr>
          <p:cNvPr id="11444" name="Freeform 180"/>
          <p:cNvSpPr/>
          <p:nvPr/>
        </p:nvSpPr>
        <p:spPr bwMode="auto">
          <a:xfrm>
            <a:off x="3773805" y="2429510"/>
            <a:ext cx="185738" cy="188913"/>
          </a:xfrm>
          <a:custGeom>
            <a:avLst/>
            <a:gdLst>
              <a:gd name="T0" fmla="*/ 2147483647 w 137"/>
              <a:gd name="T1" fmla="*/ 2147483647 h 139"/>
              <a:gd name="T2" fmla="*/ 2147483647 w 137"/>
              <a:gd name="T3" fmla="*/ 0 h 139"/>
              <a:gd name="T4" fmla="*/ 2147483647 w 137"/>
              <a:gd name="T5" fmla="*/ 2147483647 h 139"/>
              <a:gd name="T6" fmla="*/ 2147483647 w 137"/>
              <a:gd name="T7" fmla="*/ 2147483647 h 139"/>
              <a:gd name="T8" fmla="*/ 2147483647 w 137"/>
              <a:gd name="T9" fmla="*/ 2147483647 h 139"/>
              <a:gd name="T10" fmla="*/ 2147483647 w 137"/>
              <a:gd name="T11" fmla="*/ 2147483647 h 139"/>
              <a:gd name="T12" fmla="*/ 2147483647 w 137"/>
              <a:gd name="T13" fmla="*/ 2147483647 h 139"/>
              <a:gd name="T14" fmla="*/ 2147483647 w 137"/>
              <a:gd name="T15" fmla="*/ 2147483647 h 139"/>
              <a:gd name="T16" fmla="*/ 2147483647 w 137"/>
              <a:gd name="T17" fmla="*/ 2147483647 h 139"/>
              <a:gd name="T18" fmla="*/ 2147483647 w 137"/>
              <a:gd name="T19" fmla="*/ 2147483647 h 139"/>
              <a:gd name="T20" fmla="*/ 2147483647 w 137"/>
              <a:gd name="T21" fmla="*/ 2147483647 h 139"/>
              <a:gd name="T22" fmla="*/ 2147483647 w 137"/>
              <a:gd name="T23" fmla="*/ 2147483647 h 139"/>
              <a:gd name="T24" fmla="*/ 2147483647 w 137"/>
              <a:gd name="T25" fmla="*/ 2147483647 h 139"/>
              <a:gd name="T26" fmla="*/ 2147483647 w 137"/>
              <a:gd name="T27" fmla="*/ 2147483647 h 139"/>
              <a:gd name="T28" fmla="*/ 0 w 137"/>
              <a:gd name="T29" fmla="*/ 2147483647 h 139"/>
              <a:gd name="T30" fmla="*/ 0 w 137"/>
              <a:gd name="T31" fmla="*/ 2147483647 h 139"/>
              <a:gd name="T32" fmla="*/ 2147483647 w 137"/>
              <a:gd name="T33" fmla="*/ 2147483647 h 139"/>
              <a:gd name="T34" fmla="*/ 2147483647 w 137"/>
              <a:gd name="T35" fmla="*/ 2147483647 h 139"/>
              <a:gd name="T36" fmla="*/ 2147483647 w 137"/>
              <a:gd name="T37" fmla="*/ 2147483647 h 139"/>
              <a:gd name="T38" fmla="*/ 2147483647 w 137"/>
              <a:gd name="T39" fmla="*/ 2147483647 h 139"/>
              <a:gd name="T40" fmla="*/ 2147483647 w 137"/>
              <a:gd name="T41" fmla="*/ 2147483647 h 139"/>
              <a:gd name="T42" fmla="*/ 2147483647 w 137"/>
              <a:gd name="T43" fmla="*/ 2147483647 h 139"/>
              <a:gd name="T44" fmla="*/ 2147483647 w 137"/>
              <a:gd name="T45" fmla="*/ 2147483647 h 139"/>
              <a:gd name="T46" fmla="*/ 2147483647 w 137"/>
              <a:gd name="T47" fmla="*/ 2147483647 h 139"/>
              <a:gd name="T48" fmla="*/ 2147483647 w 137"/>
              <a:gd name="T49" fmla="*/ 2147483647 h 139"/>
              <a:gd name="T50" fmla="*/ 2147483647 w 137"/>
              <a:gd name="T51" fmla="*/ 2147483647 h 139"/>
              <a:gd name="T52" fmla="*/ 2147483647 w 137"/>
              <a:gd name="T53" fmla="*/ 2147483647 h 139"/>
              <a:gd name="T54" fmla="*/ 2147483647 w 137"/>
              <a:gd name="T55" fmla="*/ 2147483647 h 139"/>
              <a:gd name="T56" fmla="*/ 2147483647 w 137"/>
              <a:gd name="T57" fmla="*/ 2147483647 h 139"/>
              <a:gd name="T58" fmla="*/ 2147483647 w 137"/>
              <a:gd name="T59" fmla="*/ 2147483647 h 139"/>
              <a:gd name="T60" fmla="*/ 2147483647 w 137"/>
              <a:gd name="T61" fmla="*/ 2147483647 h 139"/>
              <a:gd name="T62" fmla="*/ 2147483647 w 137"/>
              <a:gd name="T63" fmla="*/ 2147483647 h 139"/>
              <a:gd name="T64" fmla="*/ 2147483647 w 137"/>
              <a:gd name="T65" fmla="*/ 2147483647 h 139"/>
              <a:gd name="T66" fmla="*/ 2147483647 w 137"/>
              <a:gd name="T67" fmla="*/ 2147483647 h 139"/>
              <a:gd name="T68" fmla="*/ 2147483647 w 137"/>
              <a:gd name="T69" fmla="*/ 2147483647 h 139"/>
              <a:gd name="T70" fmla="*/ 2147483647 w 137"/>
              <a:gd name="T71" fmla="*/ 2147483647 h 139"/>
              <a:gd name="T72" fmla="*/ 2147483647 w 137"/>
              <a:gd name="T73" fmla="*/ 2147483647 h 139"/>
              <a:gd name="T74" fmla="*/ 2147483647 w 137"/>
              <a:gd name="T75" fmla="*/ 2147483647 h 139"/>
              <a:gd name="T76" fmla="*/ 2147483647 w 137"/>
              <a:gd name="T77" fmla="*/ 2147483647 h 139"/>
              <a:gd name="T78" fmla="*/ 2147483647 w 137"/>
              <a:gd name="T79" fmla="*/ 2147483647 h 139"/>
              <a:gd name="T80" fmla="*/ 2147483647 w 137"/>
              <a:gd name="T81" fmla="*/ 2147483647 h 139"/>
              <a:gd name="T82" fmla="*/ 2147483647 w 137"/>
              <a:gd name="T83" fmla="*/ 2147483647 h 139"/>
              <a:gd name="T84" fmla="*/ 2147483647 w 137"/>
              <a:gd name="T85" fmla="*/ 2147483647 h 139"/>
              <a:gd name="T86" fmla="*/ 2147483647 w 137"/>
              <a:gd name="T87" fmla="*/ 2147483647 h 139"/>
              <a:gd name="T88" fmla="*/ 2147483647 w 137"/>
              <a:gd name="T89" fmla="*/ 2147483647 h 139"/>
              <a:gd name="T90" fmla="*/ 2147483647 w 137"/>
              <a:gd name="T91" fmla="*/ 2147483647 h 139"/>
              <a:gd name="T92" fmla="*/ 2147483647 w 137"/>
              <a:gd name="T93" fmla="*/ 2147483647 h 139"/>
              <a:gd name="T94" fmla="*/ 2147483647 w 137"/>
              <a:gd name="T95" fmla="*/ 2147483647 h 139"/>
              <a:gd name="T96" fmla="*/ 2147483647 w 137"/>
              <a:gd name="T97" fmla="*/ 2147483647 h 139"/>
              <a:gd name="T98" fmla="*/ 2147483647 w 137"/>
              <a:gd name="T99" fmla="*/ 2147483647 h 139"/>
              <a:gd name="T100" fmla="*/ 2147483647 w 137"/>
              <a:gd name="T101" fmla="*/ 2147483647 h 139"/>
              <a:gd name="T102" fmla="*/ 2147483647 w 137"/>
              <a:gd name="T103" fmla="*/ 2147483647 h 139"/>
              <a:gd name="T104" fmla="*/ 2147483647 w 137"/>
              <a:gd name="T105" fmla="*/ 2147483647 h 139"/>
              <a:gd name="T106" fmla="*/ 2147483647 w 137"/>
              <a:gd name="T107" fmla="*/ 2147483647 h 139"/>
              <a:gd name="T108" fmla="*/ 2147483647 w 137"/>
              <a:gd name="T109" fmla="*/ 2147483647 h 139"/>
              <a:gd name="T110" fmla="*/ 2147483647 w 137"/>
              <a:gd name="T111" fmla="*/ 2147483647 h 139"/>
              <a:gd name="T112" fmla="*/ 2147483647 w 137"/>
              <a:gd name="T113" fmla="*/ 2147483647 h 139"/>
              <a:gd name="T114" fmla="*/ 2147483647 w 137"/>
              <a:gd name="T115" fmla="*/ 2147483647 h 139"/>
              <a:gd name="T116" fmla="*/ 2147483647 w 137"/>
              <a:gd name="T117" fmla="*/ 2147483647 h 139"/>
              <a:gd name="T118" fmla="*/ 2147483647 w 137"/>
              <a:gd name="T119" fmla="*/ 2147483647 h 139"/>
              <a:gd name="T120" fmla="*/ 2147483647 w 137"/>
              <a:gd name="T121" fmla="*/ 2147483647 h 139"/>
              <a:gd name="T122" fmla="*/ 2147483647 w 137"/>
              <a:gd name="T123" fmla="*/ 2147483647 h 139"/>
              <a:gd name="T124" fmla="*/ 2147483647 w 137"/>
              <a:gd name="T125" fmla="*/ 2147483647 h 139"/>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0" t="0" r="r" b="b"/>
            <a:pathLst>
              <a:path w="137" h="139">
                <a:moveTo>
                  <a:pt x="137" y="13"/>
                </a:moveTo>
                <a:lnTo>
                  <a:pt x="58" y="0"/>
                </a:lnTo>
                <a:lnTo>
                  <a:pt x="46" y="97"/>
                </a:lnTo>
                <a:lnTo>
                  <a:pt x="43" y="95"/>
                </a:lnTo>
                <a:lnTo>
                  <a:pt x="40" y="94"/>
                </a:lnTo>
                <a:lnTo>
                  <a:pt x="36" y="93"/>
                </a:lnTo>
                <a:lnTo>
                  <a:pt x="33" y="91"/>
                </a:lnTo>
                <a:lnTo>
                  <a:pt x="28" y="91"/>
                </a:lnTo>
                <a:lnTo>
                  <a:pt x="23" y="91"/>
                </a:lnTo>
                <a:lnTo>
                  <a:pt x="18" y="94"/>
                </a:lnTo>
                <a:lnTo>
                  <a:pt x="12" y="96"/>
                </a:lnTo>
                <a:lnTo>
                  <a:pt x="8" y="99"/>
                </a:lnTo>
                <a:lnTo>
                  <a:pt x="4" y="103"/>
                </a:lnTo>
                <a:lnTo>
                  <a:pt x="1" y="108"/>
                </a:lnTo>
                <a:lnTo>
                  <a:pt x="0" y="112"/>
                </a:lnTo>
                <a:lnTo>
                  <a:pt x="0" y="114"/>
                </a:lnTo>
                <a:lnTo>
                  <a:pt x="1" y="117"/>
                </a:lnTo>
                <a:lnTo>
                  <a:pt x="2" y="120"/>
                </a:lnTo>
                <a:lnTo>
                  <a:pt x="3" y="122"/>
                </a:lnTo>
                <a:lnTo>
                  <a:pt x="5" y="124"/>
                </a:lnTo>
                <a:lnTo>
                  <a:pt x="8" y="126"/>
                </a:lnTo>
                <a:lnTo>
                  <a:pt x="10" y="127"/>
                </a:lnTo>
                <a:lnTo>
                  <a:pt x="13" y="127"/>
                </a:lnTo>
                <a:lnTo>
                  <a:pt x="19" y="127"/>
                </a:lnTo>
                <a:lnTo>
                  <a:pt x="24" y="127"/>
                </a:lnTo>
                <a:lnTo>
                  <a:pt x="29" y="125"/>
                </a:lnTo>
                <a:lnTo>
                  <a:pt x="34" y="122"/>
                </a:lnTo>
                <a:lnTo>
                  <a:pt x="39" y="119"/>
                </a:lnTo>
                <a:lnTo>
                  <a:pt x="42" y="116"/>
                </a:lnTo>
                <a:lnTo>
                  <a:pt x="46" y="112"/>
                </a:lnTo>
                <a:lnTo>
                  <a:pt x="47" y="108"/>
                </a:lnTo>
                <a:lnTo>
                  <a:pt x="58" y="25"/>
                </a:lnTo>
                <a:lnTo>
                  <a:pt x="129" y="35"/>
                </a:lnTo>
                <a:lnTo>
                  <a:pt x="119" y="108"/>
                </a:lnTo>
                <a:lnTo>
                  <a:pt x="117" y="106"/>
                </a:lnTo>
                <a:lnTo>
                  <a:pt x="115" y="105"/>
                </a:lnTo>
                <a:lnTo>
                  <a:pt x="111" y="104"/>
                </a:lnTo>
                <a:lnTo>
                  <a:pt x="107" y="103"/>
                </a:lnTo>
                <a:lnTo>
                  <a:pt x="102" y="103"/>
                </a:lnTo>
                <a:lnTo>
                  <a:pt x="97" y="103"/>
                </a:lnTo>
                <a:lnTo>
                  <a:pt x="92" y="105"/>
                </a:lnTo>
                <a:lnTo>
                  <a:pt x="87" y="108"/>
                </a:lnTo>
                <a:lnTo>
                  <a:pt x="82" y="111"/>
                </a:lnTo>
                <a:lnTo>
                  <a:pt x="79" y="114"/>
                </a:lnTo>
                <a:lnTo>
                  <a:pt x="76" y="118"/>
                </a:lnTo>
                <a:lnTo>
                  <a:pt x="74" y="122"/>
                </a:lnTo>
                <a:lnTo>
                  <a:pt x="74" y="126"/>
                </a:lnTo>
                <a:lnTo>
                  <a:pt x="76" y="128"/>
                </a:lnTo>
                <a:lnTo>
                  <a:pt x="77" y="131"/>
                </a:lnTo>
                <a:lnTo>
                  <a:pt x="78" y="133"/>
                </a:lnTo>
                <a:lnTo>
                  <a:pt x="80" y="135"/>
                </a:lnTo>
                <a:lnTo>
                  <a:pt x="82" y="136"/>
                </a:lnTo>
                <a:lnTo>
                  <a:pt x="85" y="137"/>
                </a:lnTo>
                <a:lnTo>
                  <a:pt x="88" y="139"/>
                </a:lnTo>
                <a:lnTo>
                  <a:pt x="94" y="139"/>
                </a:lnTo>
                <a:lnTo>
                  <a:pt x="99" y="137"/>
                </a:lnTo>
                <a:lnTo>
                  <a:pt x="104" y="136"/>
                </a:lnTo>
                <a:lnTo>
                  <a:pt x="109" y="134"/>
                </a:lnTo>
                <a:lnTo>
                  <a:pt x="114" y="131"/>
                </a:lnTo>
                <a:lnTo>
                  <a:pt x="117" y="127"/>
                </a:lnTo>
                <a:lnTo>
                  <a:pt x="120" y="122"/>
                </a:lnTo>
                <a:lnTo>
                  <a:pt x="122" y="118"/>
                </a:lnTo>
                <a:lnTo>
                  <a:pt x="137" y="13"/>
                </a:lnTo>
                <a:close/>
              </a:path>
            </a:pathLst>
          </a:custGeom>
          <a:solidFill>
            <a:srgbClr val="FF00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1268" name="Freeform 4"/>
          <p:cNvSpPr/>
          <p:nvPr/>
        </p:nvSpPr>
        <p:spPr bwMode="auto">
          <a:xfrm>
            <a:off x="7685088" y="2618740"/>
            <a:ext cx="185737" cy="188913"/>
          </a:xfrm>
          <a:custGeom>
            <a:avLst/>
            <a:gdLst>
              <a:gd name="T0" fmla="*/ 2147483647 w 137"/>
              <a:gd name="T1" fmla="*/ 2147483647 h 139"/>
              <a:gd name="T2" fmla="*/ 2147483647 w 137"/>
              <a:gd name="T3" fmla="*/ 0 h 139"/>
              <a:gd name="T4" fmla="*/ 2147483647 w 137"/>
              <a:gd name="T5" fmla="*/ 2147483647 h 139"/>
              <a:gd name="T6" fmla="*/ 2147483647 w 137"/>
              <a:gd name="T7" fmla="*/ 2147483647 h 139"/>
              <a:gd name="T8" fmla="*/ 2147483647 w 137"/>
              <a:gd name="T9" fmla="*/ 2147483647 h 139"/>
              <a:gd name="T10" fmla="*/ 2147483647 w 137"/>
              <a:gd name="T11" fmla="*/ 2147483647 h 139"/>
              <a:gd name="T12" fmla="*/ 2147483647 w 137"/>
              <a:gd name="T13" fmla="*/ 2147483647 h 139"/>
              <a:gd name="T14" fmla="*/ 2147483647 w 137"/>
              <a:gd name="T15" fmla="*/ 2147483647 h 139"/>
              <a:gd name="T16" fmla="*/ 2147483647 w 137"/>
              <a:gd name="T17" fmla="*/ 2147483647 h 139"/>
              <a:gd name="T18" fmla="*/ 2147483647 w 137"/>
              <a:gd name="T19" fmla="*/ 2147483647 h 139"/>
              <a:gd name="T20" fmla="*/ 2147483647 w 137"/>
              <a:gd name="T21" fmla="*/ 2147483647 h 139"/>
              <a:gd name="T22" fmla="*/ 2147483647 w 137"/>
              <a:gd name="T23" fmla="*/ 2147483647 h 139"/>
              <a:gd name="T24" fmla="*/ 2147483647 w 137"/>
              <a:gd name="T25" fmla="*/ 2147483647 h 139"/>
              <a:gd name="T26" fmla="*/ 2147483647 w 137"/>
              <a:gd name="T27" fmla="*/ 2147483647 h 139"/>
              <a:gd name="T28" fmla="*/ 0 w 137"/>
              <a:gd name="T29" fmla="*/ 2147483647 h 139"/>
              <a:gd name="T30" fmla="*/ 0 w 137"/>
              <a:gd name="T31" fmla="*/ 2147483647 h 139"/>
              <a:gd name="T32" fmla="*/ 2147483647 w 137"/>
              <a:gd name="T33" fmla="*/ 2147483647 h 139"/>
              <a:gd name="T34" fmla="*/ 2147483647 w 137"/>
              <a:gd name="T35" fmla="*/ 2147483647 h 139"/>
              <a:gd name="T36" fmla="*/ 2147483647 w 137"/>
              <a:gd name="T37" fmla="*/ 2147483647 h 139"/>
              <a:gd name="T38" fmla="*/ 2147483647 w 137"/>
              <a:gd name="T39" fmla="*/ 2147483647 h 139"/>
              <a:gd name="T40" fmla="*/ 2147483647 w 137"/>
              <a:gd name="T41" fmla="*/ 2147483647 h 139"/>
              <a:gd name="T42" fmla="*/ 2147483647 w 137"/>
              <a:gd name="T43" fmla="*/ 2147483647 h 139"/>
              <a:gd name="T44" fmla="*/ 2147483647 w 137"/>
              <a:gd name="T45" fmla="*/ 2147483647 h 139"/>
              <a:gd name="T46" fmla="*/ 2147483647 w 137"/>
              <a:gd name="T47" fmla="*/ 2147483647 h 139"/>
              <a:gd name="T48" fmla="*/ 2147483647 w 137"/>
              <a:gd name="T49" fmla="*/ 2147483647 h 139"/>
              <a:gd name="T50" fmla="*/ 2147483647 w 137"/>
              <a:gd name="T51" fmla="*/ 2147483647 h 139"/>
              <a:gd name="T52" fmla="*/ 2147483647 w 137"/>
              <a:gd name="T53" fmla="*/ 2147483647 h 139"/>
              <a:gd name="T54" fmla="*/ 2147483647 w 137"/>
              <a:gd name="T55" fmla="*/ 2147483647 h 139"/>
              <a:gd name="T56" fmla="*/ 2147483647 w 137"/>
              <a:gd name="T57" fmla="*/ 2147483647 h 139"/>
              <a:gd name="T58" fmla="*/ 2147483647 w 137"/>
              <a:gd name="T59" fmla="*/ 2147483647 h 139"/>
              <a:gd name="T60" fmla="*/ 2147483647 w 137"/>
              <a:gd name="T61" fmla="*/ 2147483647 h 139"/>
              <a:gd name="T62" fmla="*/ 2147483647 w 137"/>
              <a:gd name="T63" fmla="*/ 2147483647 h 139"/>
              <a:gd name="T64" fmla="*/ 2147483647 w 137"/>
              <a:gd name="T65" fmla="*/ 2147483647 h 139"/>
              <a:gd name="T66" fmla="*/ 2147483647 w 137"/>
              <a:gd name="T67" fmla="*/ 2147483647 h 139"/>
              <a:gd name="T68" fmla="*/ 2147483647 w 137"/>
              <a:gd name="T69" fmla="*/ 2147483647 h 139"/>
              <a:gd name="T70" fmla="*/ 2147483647 w 137"/>
              <a:gd name="T71" fmla="*/ 2147483647 h 139"/>
              <a:gd name="T72" fmla="*/ 2147483647 w 137"/>
              <a:gd name="T73" fmla="*/ 2147483647 h 139"/>
              <a:gd name="T74" fmla="*/ 2147483647 w 137"/>
              <a:gd name="T75" fmla="*/ 2147483647 h 139"/>
              <a:gd name="T76" fmla="*/ 2147483647 w 137"/>
              <a:gd name="T77" fmla="*/ 2147483647 h 139"/>
              <a:gd name="T78" fmla="*/ 2147483647 w 137"/>
              <a:gd name="T79" fmla="*/ 2147483647 h 139"/>
              <a:gd name="T80" fmla="*/ 2147483647 w 137"/>
              <a:gd name="T81" fmla="*/ 2147483647 h 139"/>
              <a:gd name="T82" fmla="*/ 2147483647 w 137"/>
              <a:gd name="T83" fmla="*/ 2147483647 h 139"/>
              <a:gd name="T84" fmla="*/ 2147483647 w 137"/>
              <a:gd name="T85" fmla="*/ 2147483647 h 139"/>
              <a:gd name="T86" fmla="*/ 2147483647 w 137"/>
              <a:gd name="T87" fmla="*/ 2147483647 h 139"/>
              <a:gd name="T88" fmla="*/ 2147483647 w 137"/>
              <a:gd name="T89" fmla="*/ 2147483647 h 139"/>
              <a:gd name="T90" fmla="*/ 2147483647 w 137"/>
              <a:gd name="T91" fmla="*/ 2147483647 h 139"/>
              <a:gd name="T92" fmla="*/ 2147483647 w 137"/>
              <a:gd name="T93" fmla="*/ 2147483647 h 139"/>
              <a:gd name="T94" fmla="*/ 2147483647 w 137"/>
              <a:gd name="T95" fmla="*/ 2147483647 h 139"/>
              <a:gd name="T96" fmla="*/ 2147483647 w 137"/>
              <a:gd name="T97" fmla="*/ 2147483647 h 139"/>
              <a:gd name="T98" fmla="*/ 2147483647 w 137"/>
              <a:gd name="T99" fmla="*/ 2147483647 h 139"/>
              <a:gd name="T100" fmla="*/ 2147483647 w 137"/>
              <a:gd name="T101" fmla="*/ 2147483647 h 139"/>
              <a:gd name="T102" fmla="*/ 2147483647 w 137"/>
              <a:gd name="T103" fmla="*/ 2147483647 h 139"/>
              <a:gd name="T104" fmla="*/ 2147483647 w 137"/>
              <a:gd name="T105" fmla="*/ 2147483647 h 139"/>
              <a:gd name="T106" fmla="*/ 2147483647 w 137"/>
              <a:gd name="T107" fmla="*/ 2147483647 h 139"/>
              <a:gd name="T108" fmla="*/ 2147483647 w 137"/>
              <a:gd name="T109" fmla="*/ 2147483647 h 139"/>
              <a:gd name="T110" fmla="*/ 2147483647 w 137"/>
              <a:gd name="T111" fmla="*/ 2147483647 h 139"/>
              <a:gd name="T112" fmla="*/ 2147483647 w 137"/>
              <a:gd name="T113" fmla="*/ 2147483647 h 139"/>
              <a:gd name="T114" fmla="*/ 2147483647 w 137"/>
              <a:gd name="T115" fmla="*/ 2147483647 h 139"/>
              <a:gd name="T116" fmla="*/ 2147483647 w 137"/>
              <a:gd name="T117" fmla="*/ 2147483647 h 139"/>
              <a:gd name="T118" fmla="*/ 2147483647 w 137"/>
              <a:gd name="T119" fmla="*/ 2147483647 h 139"/>
              <a:gd name="T120" fmla="*/ 2147483647 w 137"/>
              <a:gd name="T121" fmla="*/ 2147483647 h 139"/>
              <a:gd name="T122" fmla="*/ 2147483647 w 137"/>
              <a:gd name="T123" fmla="*/ 2147483647 h 139"/>
              <a:gd name="T124" fmla="*/ 2147483647 w 137"/>
              <a:gd name="T125" fmla="*/ 2147483647 h 139"/>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0" t="0" r="r" b="b"/>
            <a:pathLst>
              <a:path w="137" h="139">
                <a:moveTo>
                  <a:pt x="137" y="13"/>
                </a:moveTo>
                <a:lnTo>
                  <a:pt x="58" y="0"/>
                </a:lnTo>
                <a:lnTo>
                  <a:pt x="46" y="97"/>
                </a:lnTo>
                <a:lnTo>
                  <a:pt x="43" y="95"/>
                </a:lnTo>
                <a:lnTo>
                  <a:pt x="40" y="94"/>
                </a:lnTo>
                <a:lnTo>
                  <a:pt x="36" y="93"/>
                </a:lnTo>
                <a:lnTo>
                  <a:pt x="33" y="91"/>
                </a:lnTo>
                <a:lnTo>
                  <a:pt x="28" y="91"/>
                </a:lnTo>
                <a:lnTo>
                  <a:pt x="23" y="91"/>
                </a:lnTo>
                <a:lnTo>
                  <a:pt x="18" y="94"/>
                </a:lnTo>
                <a:lnTo>
                  <a:pt x="12" y="96"/>
                </a:lnTo>
                <a:lnTo>
                  <a:pt x="8" y="99"/>
                </a:lnTo>
                <a:lnTo>
                  <a:pt x="4" y="103"/>
                </a:lnTo>
                <a:lnTo>
                  <a:pt x="1" y="108"/>
                </a:lnTo>
                <a:lnTo>
                  <a:pt x="0" y="112"/>
                </a:lnTo>
                <a:lnTo>
                  <a:pt x="0" y="114"/>
                </a:lnTo>
                <a:lnTo>
                  <a:pt x="1" y="117"/>
                </a:lnTo>
                <a:lnTo>
                  <a:pt x="2" y="120"/>
                </a:lnTo>
                <a:lnTo>
                  <a:pt x="3" y="122"/>
                </a:lnTo>
                <a:lnTo>
                  <a:pt x="5" y="124"/>
                </a:lnTo>
                <a:lnTo>
                  <a:pt x="8" y="126"/>
                </a:lnTo>
                <a:lnTo>
                  <a:pt x="10" y="127"/>
                </a:lnTo>
                <a:lnTo>
                  <a:pt x="13" y="127"/>
                </a:lnTo>
                <a:lnTo>
                  <a:pt x="19" y="127"/>
                </a:lnTo>
                <a:lnTo>
                  <a:pt x="24" y="127"/>
                </a:lnTo>
                <a:lnTo>
                  <a:pt x="29" y="125"/>
                </a:lnTo>
                <a:lnTo>
                  <a:pt x="34" y="122"/>
                </a:lnTo>
                <a:lnTo>
                  <a:pt x="39" y="119"/>
                </a:lnTo>
                <a:lnTo>
                  <a:pt x="42" y="116"/>
                </a:lnTo>
                <a:lnTo>
                  <a:pt x="46" y="112"/>
                </a:lnTo>
                <a:lnTo>
                  <a:pt x="47" y="108"/>
                </a:lnTo>
                <a:lnTo>
                  <a:pt x="58" y="25"/>
                </a:lnTo>
                <a:lnTo>
                  <a:pt x="129" y="35"/>
                </a:lnTo>
                <a:lnTo>
                  <a:pt x="119" y="108"/>
                </a:lnTo>
                <a:lnTo>
                  <a:pt x="117" y="106"/>
                </a:lnTo>
                <a:lnTo>
                  <a:pt x="115" y="105"/>
                </a:lnTo>
                <a:lnTo>
                  <a:pt x="111" y="104"/>
                </a:lnTo>
                <a:lnTo>
                  <a:pt x="107" y="103"/>
                </a:lnTo>
                <a:lnTo>
                  <a:pt x="102" y="103"/>
                </a:lnTo>
                <a:lnTo>
                  <a:pt x="97" y="103"/>
                </a:lnTo>
                <a:lnTo>
                  <a:pt x="92" y="105"/>
                </a:lnTo>
                <a:lnTo>
                  <a:pt x="87" y="108"/>
                </a:lnTo>
                <a:lnTo>
                  <a:pt x="82" y="111"/>
                </a:lnTo>
                <a:lnTo>
                  <a:pt x="79" y="114"/>
                </a:lnTo>
                <a:lnTo>
                  <a:pt x="76" y="118"/>
                </a:lnTo>
                <a:lnTo>
                  <a:pt x="74" y="122"/>
                </a:lnTo>
                <a:lnTo>
                  <a:pt x="74" y="126"/>
                </a:lnTo>
                <a:lnTo>
                  <a:pt x="76" y="128"/>
                </a:lnTo>
                <a:lnTo>
                  <a:pt x="77" y="131"/>
                </a:lnTo>
                <a:lnTo>
                  <a:pt x="78" y="133"/>
                </a:lnTo>
                <a:lnTo>
                  <a:pt x="80" y="135"/>
                </a:lnTo>
                <a:lnTo>
                  <a:pt x="82" y="136"/>
                </a:lnTo>
                <a:lnTo>
                  <a:pt x="85" y="137"/>
                </a:lnTo>
                <a:lnTo>
                  <a:pt x="88" y="139"/>
                </a:lnTo>
                <a:lnTo>
                  <a:pt x="94" y="139"/>
                </a:lnTo>
                <a:lnTo>
                  <a:pt x="99" y="137"/>
                </a:lnTo>
                <a:lnTo>
                  <a:pt x="104" y="136"/>
                </a:lnTo>
                <a:lnTo>
                  <a:pt x="109" y="134"/>
                </a:lnTo>
                <a:lnTo>
                  <a:pt x="114" y="131"/>
                </a:lnTo>
                <a:lnTo>
                  <a:pt x="117" y="127"/>
                </a:lnTo>
                <a:lnTo>
                  <a:pt x="120" y="122"/>
                </a:lnTo>
                <a:lnTo>
                  <a:pt x="122" y="118"/>
                </a:lnTo>
                <a:lnTo>
                  <a:pt x="137" y="13"/>
                </a:lnTo>
                <a:close/>
              </a:path>
            </a:pathLst>
          </a:custGeom>
          <a:solidFill>
            <a:srgbClr val="FF00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grpSp>
        <p:nvGrpSpPr>
          <p:cNvPr id="11269" name="Group 5"/>
          <p:cNvGrpSpPr/>
          <p:nvPr/>
        </p:nvGrpSpPr>
        <p:grpSpPr bwMode="auto">
          <a:xfrm>
            <a:off x="5621655" y="1793558"/>
            <a:ext cx="195263" cy="369887"/>
            <a:chOff x="3890" y="144"/>
            <a:chExt cx="232" cy="441"/>
          </a:xfrm>
        </p:grpSpPr>
        <p:sp>
          <p:nvSpPr>
            <p:cNvPr id="10407" name="Freeform 6"/>
            <p:cNvSpPr/>
            <p:nvPr/>
          </p:nvSpPr>
          <p:spPr bwMode="auto">
            <a:xfrm>
              <a:off x="3897" y="144"/>
              <a:ext cx="166" cy="157"/>
            </a:xfrm>
            <a:custGeom>
              <a:avLst/>
              <a:gdLst>
                <a:gd name="T0" fmla="*/ 0 w 101"/>
                <a:gd name="T1" fmla="*/ 0 h 96"/>
                <a:gd name="T2" fmla="*/ 1750 w 101"/>
                <a:gd name="T3" fmla="*/ 2175 h 96"/>
                <a:gd name="T4" fmla="*/ 3072 w 101"/>
                <a:gd name="T5" fmla="*/ 4694 h 96"/>
                <a:gd name="T6" fmla="*/ 5851 w 101"/>
                <a:gd name="T7" fmla="*/ 6448 h 96"/>
                <a:gd name="T8" fmla="*/ 8946 w 101"/>
                <a:gd name="T9" fmla="*/ 8040 h 96"/>
                <a:gd name="T10" fmla="*/ 11418 w 101"/>
                <a:gd name="T11" fmla="*/ 8800 h 96"/>
                <a:gd name="T12" fmla="*/ 13638 w 101"/>
                <a:gd name="T13" fmla="*/ 9209 h 96"/>
                <a:gd name="T14" fmla="*/ 15136 w 101"/>
                <a:gd name="T15" fmla="*/ 10292 h 96"/>
                <a:gd name="T16" fmla="*/ 17557 w 101"/>
                <a:gd name="T17" fmla="*/ 10545 h 96"/>
                <a:gd name="T18" fmla="*/ 19438 w 101"/>
                <a:gd name="T19" fmla="*/ 11360 h 96"/>
                <a:gd name="T20" fmla="*/ 20987 w 101"/>
                <a:gd name="T21" fmla="*/ 12076 h 96"/>
                <a:gd name="T22" fmla="*/ 22415 w 101"/>
                <a:gd name="T23" fmla="*/ 12742 h 96"/>
                <a:gd name="T24" fmla="*/ 24165 w 101"/>
                <a:gd name="T25" fmla="*/ 13700 h 96"/>
                <a:gd name="T26" fmla="*/ 28383 w 101"/>
                <a:gd name="T27" fmla="*/ 16189 h 96"/>
                <a:gd name="T28" fmla="*/ 31948 w 101"/>
                <a:gd name="T29" fmla="*/ 18578 h 96"/>
                <a:gd name="T30" fmla="*/ 34493 w 101"/>
                <a:gd name="T31" fmla="*/ 21910 h 96"/>
                <a:gd name="T32" fmla="*/ 36840 w 101"/>
                <a:gd name="T33" fmla="*/ 25373 h 96"/>
                <a:gd name="T34" fmla="*/ 37551 w 101"/>
                <a:gd name="T35" fmla="*/ 27784 h 96"/>
                <a:gd name="T36" fmla="*/ 38496 w 101"/>
                <a:gd name="T37" fmla="*/ 30383 h 96"/>
                <a:gd name="T38" fmla="*/ 38869 w 101"/>
                <a:gd name="T39" fmla="*/ 32906 h 96"/>
                <a:gd name="T40" fmla="*/ 39301 w 101"/>
                <a:gd name="T41" fmla="*/ 35168 h 96"/>
                <a:gd name="T42" fmla="*/ 38164 w 101"/>
                <a:gd name="T43" fmla="*/ 34079 h 96"/>
                <a:gd name="T44" fmla="*/ 37398 w 101"/>
                <a:gd name="T45" fmla="*/ 32697 h 96"/>
                <a:gd name="T46" fmla="*/ 36840 w 101"/>
                <a:gd name="T47" fmla="*/ 30676 h 96"/>
                <a:gd name="T48" fmla="*/ 35741 w 101"/>
                <a:gd name="T49" fmla="*/ 28850 h 96"/>
                <a:gd name="T50" fmla="*/ 34922 w 101"/>
                <a:gd name="T51" fmla="*/ 27527 h 96"/>
                <a:gd name="T52" fmla="*/ 33077 w 101"/>
                <a:gd name="T53" fmla="*/ 24631 h 96"/>
                <a:gd name="T54" fmla="*/ 30196 w 101"/>
                <a:gd name="T55" fmla="*/ 22405 h 96"/>
                <a:gd name="T56" fmla="*/ 27635 w 101"/>
                <a:gd name="T57" fmla="*/ 20121 h 96"/>
                <a:gd name="T58" fmla="*/ 24581 w 101"/>
                <a:gd name="T59" fmla="*/ 18578 h 96"/>
                <a:gd name="T60" fmla="*/ 22847 w 101"/>
                <a:gd name="T61" fmla="*/ 17641 h 96"/>
                <a:gd name="T62" fmla="*/ 20543 w 101"/>
                <a:gd name="T63" fmla="*/ 16832 h 96"/>
                <a:gd name="T64" fmla="*/ 18314 w 101"/>
                <a:gd name="T65" fmla="*/ 16590 h 96"/>
                <a:gd name="T66" fmla="*/ 16303 w 101"/>
                <a:gd name="T67" fmla="*/ 16189 h 96"/>
                <a:gd name="T68" fmla="*/ 13901 w 101"/>
                <a:gd name="T69" fmla="*/ 15558 h 96"/>
                <a:gd name="T70" fmla="*/ 11668 w 101"/>
                <a:gd name="T71" fmla="*/ 15061 h 96"/>
                <a:gd name="T72" fmla="*/ 8946 w 101"/>
                <a:gd name="T73" fmla="*/ 14488 h 96"/>
                <a:gd name="T74" fmla="*/ 6645 w 101"/>
                <a:gd name="T75" fmla="*/ 14488 h 96"/>
                <a:gd name="T76" fmla="*/ 0 w 101"/>
                <a:gd name="T77" fmla="*/ 0 h 9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Lst>
              <a:ahLst/>
              <a:cxnLst>
                <a:cxn ang="T78">
                  <a:pos x="T0" y="T1"/>
                </a:cxn>
                <a:cxn ang="T79">
                  <a:pos x="T2" y="T3"/>
                </a:cxn>
                <a:cxn ang="T80">
                  <a:pos x="T4" y="T5"/>
                </a:cxn>
                <a:cxn ang="T81">
                  <a:pos x="T6" y="T7"/>
                </a:cxn>
                <a:cxn ang="T82">
                  <a:pos x="T8" y="T9"/>
                </a:cxn>
                <a:cxn ang="T83">
                  <a:pos x="T10" y="T11"/>
                </a:cxn>
                <a:cxn ang="T84">
                  <a:pos x="T12" y="T13"/>
                </a:cxn>
                <a:cxn ang="T85">
                  <a:pos x="T14" y="T15"/>
                </a:cxn>
                <a:cxn ang="T86">
                  <a:pos x="T16" y="T17"/>
                </a:cxn>
                <a:cxn ang="T87">
                  <a:pos x="T18" y="T19"/>
                </a:cxn>
                <a:cxn ang="T88">
                  <a:pos x="T20" y="T21"/>
                </a:cxn>
                <a:cxn ang="T89">
                  <a:pos x="T22" y="T23"/>
                </a:cxn>
                <a:cxn ang="T90">
                  <a:pos x="T24" y="T25"/>
                </a:cxn>
                <a:cxn ang="T91">
                  <a:pos x="T26" y="T27"/>
                </a:cxn>
                <a:cxn ang="T92">
                  <a:pos x="T28" y="T29"/>
                </a:cxn>
                <a:cxn ang="T93">
                  <a:pos x="T30" y="T31"/>
                </a:cxn>
                <a:cxn ang="T94">
                  <a:pos x="T32" y="T33"/>
                </a:cxn>
                <a:cxn ang="T95">
                  <a:pos x="T34" y="T35"/>
                </a:cxn>
                <a:cxn ang="T96">
                  <a:pos x="T36" y="T37"/>
                </a:cxn>
                <a:cxn ang="T97">
                  <a:pos x="T38" y="T39"/>
                </a:cxn>
                <a:cxn ang="T98">
                  <a:pos x="T40" y="T41"/>
                </a:cxn>
                <a:cxn ang="T99">
                  <a:pos x="T42" y="T43"/>
                </a:cxn>
                <a:cxn ang="T100">
                  <a:pos x="T44" y="T45"/>
                </a:cxn>
                <a:cxn ang="T101">
                  <a:pos x="T46" y="T47"/>
                </a:cxn>
                <a:cxn ang="T102">
                  <a:pos x="T48" y="T49"/>
                </a:cxn>
                <a:cxn ang="T103">
                  <a:pos x="T50" y="T51"/>
                </a:cxn>
                <a:cxn ang="T104">
                  <a:pos x="T52" y="T53"/>
                </a:cxn>
                <a:cxn ang="T105">
                  <a:pos x="T54" y="T55"/>
                </a:cxn>
                <a:cxn ang="T106">
                  <a:pos x="T56" y="T57"/>
                </a:cxn>
                <a:cxn ang="T107">
                  <a:pos x="T58" y="T59"/>
                </a:cxn>
                <a:cxn ang="T108">
                  <a:pos x="T60" y="T61"/>
                </a:cxn>
                <a:cxn ang="T109">
                  <a:pos x="T62" y="T63"/>
                </a:cxn>
                <a:cxn ang="T110">
                  <a:pos x="T64" y="T65"/>
                </a:cxn>
                <a:cxn ang="T111">
                  <a:pos x="T66" y="T67"/>
                </a:cxn>
                <a:cxn ang="T112">
                  <a:pos x="T68" y="T69"/>
                </a:cxn>
                <a:cxn ang="T113">
                  <a:pos x="T70" y="T71"/>
                </a:cxn>
                <a:cxn ang="T114">
                  <a:pos x="T72" y="T73"/>
                </a:cxn>
                <a:cxn ang="T115">
                  <a:pos x="T74" y="T75"/>
                </a:cxn>
                <a:cxn ang="T116">
                  <a:pos x="T76" y="T77"/>
                </a:cxn>
              </a:cxnLst>
              <a:rect l="0" t="0" r="r" b="b"/>
              <a:pathLst>
                <a:path w="101" h="96">
                  <a:moveTo>
                    <a:pt x="0" y="0"/>
                  </a:moveTo>
                  <a:lnTo>
                    <a:pt x="4" y="6"/>
                  </a:lnTo>
                  <a:lnTo>
                    <a:pt x="8" y="13"/>
                  </a:lnTo>
                  <a:lnTo>
                    <a:pt x="15" y="18"/>
                  </a:lnTo>
                  <a:lnTo>
                    <a:pt x="23" y="22"/>
                  </a:lnTo>
                  <a:lnTo>
                    <a:pt x="29" y="24"/>
                  </a:lnTo>
                  <a:lnTo>
                    <a:pt x="35" y="25"/>
                  </a:lnTo>
                  <a:lnTo>
                    <a:pt x="39" y="28"/>
                  </a:lnTo>
                  <a:lnTo>
                    <a:pt x="45" y="29"/>
                  </a:lnTo>
                  <a:lnTo>
                    <a:pt x="50" y="31"/>
                  </a:lnTo>
                  <a:lnTo>
                    <a:pt x="54" y="33"/>
                  </a:lnTo>
                  <a:lnTo>
                    <a:pt x="58" y="35"/>
                  </a:lnTo>
                  <a:lnTo>
                    <a:pt x="62" y="37"/>
                  </a:lnTo>
                  <a:lnTo>
                    <a:pt x="73" y="44"/>
                  </a:lnTo>
                  <a:lnTo>
                    <a:pt x="82" y="51"/>
                  </a:lnTo>
                  <a:lnTo>
                    <a:pt x="89" y="60"/>
                  </a:lnTo>
                  <a:lnTo>
                    <a:pt x="95" y="69"/>
                  </a:lnTo>
                  <a:lnTo>
                    <a:pt x="97" y="76"/>
                  </a:lnTo>
                  <a:lnTo>
                    <a:pt x="99" y="83"/>
                  </a:lnTo>
                  <a:lnTo>
                    <a:pt x="100" y="90"/>
                  </a:lnTo>
                  <a:lnTo>
                    <a:pt x="101" y="96"/>
                  </a:lnTo>
                  <a:lnTo>
                    <a:pt x="98" y="93"/>
                  </a:lnTo>
                  <a:lnTo>
                    <a:pt x="96" y="89"/>
                  </a:lnTo>
                  <a:lnTo>
                    <a:pt x="95" y="84"/>
                  </a:lnTo>
                  <a:lnTo>
                    <a:pt x="92" y="79"/>
                  </a:lnTo>
                  <a:lnTo>
                    <a:pt x="90" y="75"/>
                  </a:lnTo>
                  <a:lnTo>
                    <a:pt x="85" y="67"/>
                  </a:lnTo>
                  <a:lnTo>
                    <a:pt x="78" y="61"/>
                  </a:lnTo>
                  <a:lnTo>
                    <a:pt x="71" y="55"/>
                  </a:lnTo>
                  <a:lnTo>
                    <a:pt x="63" y="51"/>
                  </a:lnTo>
                  <a:lnTo>
                    <a:pt x="59" y="48"/>
                  </a:lnTo>
                  <a:lnTo>
                    <a:pt x="53" y="46"/>
                  </a:lnTo>
                  <a:lnTo>
                    <a:pt x="47" y="45"/>
                  </a:lnTo>
                  <a:lnTo>
                    <a:pt x="42" y="44"/>
                  </a:lnTo>
                  <a:lnTo>
                    <a:pt x="36" y="43"/>
                  </a:lnTo>
                  <a:lnTo>
                    <a:pt x="30" y="41"/>
                  </a:lnTo>
                  <a:lnTo>
                    <a:pt x="23" y="40"/>
                  </a:lnTo>
                  <a:lnTo>
                    <a:pt x="17" y="40"/>
                  </a:lnTo>
                  <a:lnTo>
                    <a:pt x="0" y="0"/>
                  </a:lnTo>
                  <a:close/>
                </a:path>
              </a:pathLst>
            </a:custGeom>
            <a:solidFill>
              <a:srgbClr val="800000"/>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408" name="Freeform 7"/>
            <p:cNvSpPr/>
            <p:nvPr/>
          </p:nvSpPr>
          <p:spPr bwMode="auto">
            <a:xfrm>
              <a:off x="3926" y="209"/>
              <a:ext cx="163" cy="154"/>
            </a:xfrm>
            <a:custGeom>
              <a:avLst/>
              <a:gdLst>
                <a:gd name="T0" fmla="*/ 0 w 102"/>
                <a:gd name="T1" fmla="*/ 0 h 94"/>
                <a:gd name="T2" fmla="*/ 1114 w 102"/>
                <a:gd name="T3" fmla="*/ 1782 h 94"/>
                <a:gd name="T4" fmla="*/ 2280 w 102"/>
                <a:gd name="T5" fmla="*/ 3637 h 94"/>
                <a:gd name="T6" fmla="*/ 3783 w 102"/>
                <a:gd name="T7" fmla="*/ 5698 h 94"/>
                <a:gd name="T8" fmla="*/ 6400 w 102"/>
                <a:gd name="T9" fmla="*/ 7484 h 94"/>
                <a:gd name="T10" fmla="*/ 7827 w 102"/>
                <a:gd name="T11" fmla="*/ 8241 h 94"/>
                <a:gd name="T12" fmla="*/ 9305 w 102"/>
                <a:gd name="T13" fmla="*/ 8688 h 94"/>
                <a:gd name="T14" fmla="*/ 10544 w 102"/>
                <a:gd name="T15" fmla="*/ 9761 h 94"/>
                <a:gd name="T16" fmla="*/ 12161 w 102"/>
                <a:gd name="T17" fmla="*/ 10021 h 94"/>
                <a:gd name="T18" fmla="*/ 13609 w 102"/>
                <a:gd name="T19" fmla="*/ 10962 h 94"/>
                <a:gd name="T20" fmla="*/ 14766 w 102"/>
                <a:gd name="T21" fmla="*/ 11152 h 94"/>
                <a:gd name="T22" fmla="*/ 15790 w 102"/>
                <a:gd name="T23" fmla="*/ 12261 h 94"/>
                <a:gd name="T24" fmla="*/ 16850 w 102"/>
                <a:gd name="T25" fmla="*/ 12910 h 94"/>
                <a:gd name="T26" fmla="*/ 19988 w 102"/>
                <a:gd name="T27" fmla="*/ 15294 h 94"/>
                <a:gd name="T28" fmla="*/ 22389 w 102"/>
                <a:gd name="T29" fmla="*/ 18270 h 94"/>
                <a:gd name="T30" fmla="*/ 24669 w 102"/>
                <a:gd name="T31" fmla="*/ 21150 h 94"/>
                <a:gd name="T32" fmla="*/ 26380 w 102"/>
                <a:gd name="T33" fmla="*/ 25056 h 94"/>
                <a:gd name="T34" fmla="*/ 26927 w 102"/>
                <a:gd name="T35" fmla="*/ 27458 h 94"/>
                <a:gd name="T36" fmla="*/ 27379 w 102"/>
                <a:gd name="T37" fmla="*/ 29932 h 94"/>
                <a:gd name="T38" fmla="*/ 27951 w 102"/>
                <a:gd name="T39" fmla="*/ 32538 h 94"/>
                <a:gd name="T40" fmla="*/ 28212 w 102"/>
                <a:gd name="T41" fmla="*/ 35133 h 94"/>
                <a:gd name="T42" fmla="*/ 26927 w 102"/>
                <a:gd name="T43" fmla="*/ 33985 h 94"/>
                <a:gd name="T44" fmla="*/ 26615 w 102"/>
                <a:gd name="T45" fmla="*/ 32538 h 94"/>
                <a:gd name="T46" fmla="*/ 26117 w 102"/>
                <a:gd name="T47" fmla="*/ 30327 h 94"/>
                <a:gd name="T48" fmla="*/ 25813 w 102"/>
                <a:gd name="T49" fmla="*/ 28534 h 94"/>
                <a:gd name="T50" fmla="*/ 25009 w 102"/>
                <a:gd name="T51" fmla="*/ 26896 h 94"/>
                <a:gd name="T52" fmla="*/ 23763 w 102"/>
                <a:gd name="T53" fmla="*/ 23968 h 94"/>
                <a:gd name="T54" fmla="*/ 21813 w 102"/>
                <a:gd name="T55" fmla="*/ 21727 h 94"/>
                <a:gd name="T56" fmla="*/ 19988 w 102"/>
                <a:gd name="T57" fmla="*/ 19861 h 94"/>
                <a:gd name="T58" fmla="*/ 17654 w 102"/>
                <a:gd name="T59" fmla="*/ 18270 h 94"/>
                <a:gd name="T60" fmla="*/ 16153 w 102"/>
                <a:gd name="T61" fmla="*/ 17174 h 94"/>
                <a:gd name="T62" fmla="*/ 14766 w 102"/>
                <a:gd name="T63" fmla="*/ 16417 h 94"/>
                <a:gd name="T64" fmla="*/ 12858 w 102"/>
                <a:gd name="T65" fmla="*/ 15991 h 94"/>
                <a:gd name="T66" fmla="*/ 11394 w 102"/>
                <a:gd name="T67" fmla="*/ 15294 h 94"/>
                <a:gd name="T68" fmla="*/ 9660 w 102"/>
                <a:gd name="T69" fmla="*/ 14630 h 94"/>
                <a:gd name="T70" fmla="*/ 8046 w 102"/>
                <a:gd name="T71" fmla="*/ 14630 h 94"/>
                <a:gd name="T72" fmla="*/ 6400 w 102"/>
                <a:gd name="T73" fmla="*/ 14234 h 94"/>
                <a:gd name="T74" fmla="*/ 5035 w 102"/>
                <a:gd name="T75" fmla="*/ 13962 h 94"/>
                <a:gd name="T76" fmla="*/ 0 w 102"/>
                <a:gd name="T77" fmla="*/ 0 h 94"/>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Lst>
              <a:ahLst/>
              <a:cxnLst>
                <a:cxn ang="T78">
                  <a:pos x="T0" y="T1"/>
                </a:cxn>
                <a:cxn ang="T79">
                  <a:pos x="T2" y="T3"/>
                </a:cxn>
                <a:cxn ang="T80">
                  <a:pos x="T4" y="T5"/>
                </a:cxn>
                <a:cxn ang="T81">
                  <a:pos x="T6" y="T7"/>
                </a:cxn>
                <a:cxn ang="T82">
                  <a:pos x="T8" y="T9"/>
                </a:cxn>
                <a:cxn ang="T83">
                  <a:pos x="T10" y="T11"/>
                </a:cxn>
                <a:cxn ang="T84">
                  <a:pos x="T12" y="T13"/>
                </a:cxn>
                <a:cxn ang="T85">
                  <a:pos x="T14" y="T15"/>
                </a:cxn>
                <a:cxn ang="T86">
                  <a:pos x="T16" y="T17"/>
                </a:cxn>
                <a:cxn ang="T87">
                  <a:pos x="T18" y="T19"/>
                </a:cxn>
                <a:cxn ang="T88">
                  <a:pos x="T20" y="T21"/>
                </a:cxn>
                <a:cxn ang="T89">
                  <a:pos x="T22" y="T23"/>
                </a:cxn>
                <a:cxn ang="T90">
                  <a:pos x="T24" y="T25"/>
                </a:cxn>
                <a:cxn ang="T91">
                  <a:pos x="T26" y="T27"/>
                </a:cxn>
                <a:cxn ang="T92">
                  <a:pos x="T28" y="T29"/>
                </a:cxn>
                <a:cxn ang="T93">
                  <a:pos x="T30" y="T31"/>
                </a:cxn>
                <a:cxn ang="T94">
                  <a:pos x="T32" y="T33"/>
                </a:cxn>
                <a:cxn ang="T95">
                  <a:pos x="T34" y="T35"/>
                </a:cxn>
                <a:cxn ang="T96">
                  <a:pos x="T36" y="T37"/>
                </a:cxn>
                <a:cxn ang="T97">
                  <a:pos x="T38" y="T39"/>
                </a:cxn>
                <a:cxn ang="T98">
                  <a:pos x="T40" y="T41"/>
                </a:cxn>
                <a:cxn ang="T99">
                  <a:pos x="T42" y="T43"/>
                </a:cxn>
                <a:cxn ang="T100">
                  <a:pos x="T44" y="T45"/>
                </a:cxn>
                <a:cxn ang="T101">
                  <a:pos x="T46" y="T47"/>
                </a:cxn>
                <a:cxn ang="T102">
                  <a:pos x="T48" y="T49"/>
                </a:cxn>
                <a:cxn ang="T103">
                  <a:pos x="T50" y="T51"/>
                </a:cxn>
                <a:cxn ang="T104">
                  <a:pos x="T52" y="T53"/>
                </a:cxn>
                <a:cxn ang="T105">
                  <a:pos x="T54" y="T55"/>
                </a:cxn>
                <a:cxn ang="T106">
                  <a:pos x="T56" y="T57"/>
                </a:cxn>
                <a:cxn ang="T107">
                  <a:pos x="T58" y="T59"/>
                </a:cxn>
                <a:cxn ang="T108">
                  <a:pos x="T60" y="T61"/>
                </a:cxn>
                <a:cxn ang="T109">
                  <a:pos x="T62" y="T63"/>
                </a:cxn>
                <a:cxn ang="T110">
                  <a:pos x="T64" y="T65"/>
                </a:cxn>
                <a:cxn ang="T111">
                  <a:pos x="T66" y="T67"/>
                </a:cxn>
                <a:cxn ang="T112">
                  <a:pos x="T68" y="T69"/>
                </a:cxn>
                <a:cxn ang="T113">
                  <a:pos x="T70" y="T71"/>
                </a:cxn>
                <a:cxn ang="T114">
                  <a:pos x="T72" y="T73"/>
                </a:cxn>
                <a:cxn ang="T115">
                  <a:pos x="T74" y="T75"/>
                </a:cxn>
                <a:cxn ang="T116">
                  <a:pos x="T76" y="T77"/>
                </a:cxn>
              </a:cxnLst>
              <a:rect l="0" t="0" r="r" b="b"/>
              <a:pathLst>
                <a:path w="102" h="94">
                  <a:moveTo>
                    <a:pt x="0" y="0"/>
                  </a:moveTo>
                  <a:lnTo>
                    <a:pt x="4" y="5"/>
                  </a:lnTo>
                  <a:lnTo>
                    <a:pt x="8" y="10"/>
                  </a:lnTo>
                  <a:lnTo>
                    <a:pt x="14" y="15"/>
                  </a:lnTo>
                  <a:lnTo>
                    <a:pt x="23" y="20"/>
                  </a:lnTo>
                  <a:lnTo>
                    <a:pt x="28" y="22"/>
                  </a:lnTo>
                  <a:lnTo>
                    <a:pt x="34" y="23"/>
                  </a:lnTo>
                  <a:lnTo>
                    <a:pt x="38" y="26"/>
                  </a:lnTo>
                  <a:lnTo>
                    <a:pt x="44" y="27"/>
                  </a:lnTo>
                  <a:lnTo>
                    <a:pt x="49" y="29"/>
                  </a:lnTo>
                  <a:lnTo>
                    <a:pt x="53" y="30"/>
                  </a:lnTo>
                  <a:lnTo>
                    <a:pt x="57" y="33"/>
                  </a:lnTo>
                  <a:lnTo>
                    <a:pt x="61" y="35"/>
                  </a:lnTo>
                  <a:lnTo>
                    <a:pt x="72" y="41"/>
                  </a:lnTo>
                  <a:lnTo>
                    <a:pt x="81" y="49"/>
                  </a:lnTo>
                  <a:lnTo>
                    <a:pt x="89" y="57"/>
                  </a:lnTo>
                  <a:lnTo>
                    <a:pt x="95" y="67"/>
                  </a:lnTo>
                  <a:lnTo>
                    <a:pt x="97" y="73"/>
                  </a:lnTo>
                  <a:lnTo>
                    <a:pt x="99" y="80"/>
                  </a:lnTo>
                  <a:lnTo>
                    <a:pt x="101" y="87"/>
                  </a:lnTo>
                  <a:lnTo>
                    <a:pt x="102" y="94"/>
                  </a:lnTo>
                  <a:lnTo>
                    <a:pt x="97" y="91"/>
                  </a:lnTo>
                  <a:lnTo>
                    <a:pt x="96" y="87"/>
                  </a:lnTo>
                  <a:lnTo>
                    <a:pt x="94" y="81"/>
                  </a:lnTo>
                  <a:lnTo>
                    <a:pt x="93" y="76"/>
                  </a:lnTo>
                  <a:lnTo>
                    <a:pt x="90" y="72"/>
                  </a:lnTo>
                  <a:lnTo>
                    <a:pt x="86" y="64"/>
                  </a:lnTo>
                  <a:lnTo>
                    <a:pt x="79" y="58"/>
                  </a:lnTo>
                  <a:lnTo>
                    <a:pt x="72" y="53"/>
                  </a:lnTo>
                  <a:lnTo>
                    <a:pt x="64" y="49"/>
                  </a:lnTo>
                  <a:lnTo>
                    <a:pt x="58" y="46"/>
                  </a:lnTo>
                  <a:lnTo>
                    <a:pt x="53" y="44"/>
                  </a:lnTo>
                  <a:lnTo>
                    <a:pt x="46" y="43"/>
                  </a:lnTo>
                  <a:lnTo>
                    <a:pt x="41" y="41"/>
                  </a:lnTo>
                  <a:lnTo>
                    <a:pt x="35" y="39"/>
                  </a:lnTo>
                  <a:lnTo>
                    <a:pt x="29" y="39"/>
                  </a:lnTo>
                  <a:lnTo>
                    <a:pt x="23" y="38"/>
                  </a:lnTo>
                  <a:lnTo>
                    <a:pt x="18" y="37"/>
                  </a:lnTo>
                  <a:lnTo>
                    <a:pt x="0" y="0"/>
                  </a:lnTo>
                  <a:close/>
                </a:path>
              </a:pathLst>
            </a:custGeom>
            <a:solidFill>
              <a:srgbClr val="800000"/>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409" name="Freeform 8"/>
            <p:cNvSpPr/>
            <p:nvPr/>
          </p:nvSpPr>
          <p:spPr bwMode="auto">
            <a:xfrm>
              <a:off x="3952" y="271"/>
              <a:ext cx="170" cy="183"/>
            </a:xfrm>
            <a:custGeom>
              <a:avLst/>
              <a:gdLst>
                <a:gd name="T0" fmla="*/ 0 w 103"/>
                <a:gd name="T1" fmla="*/ 0 h 113"/>
                <a:gd name="T2" fmla="*/ 1804 w 103"/>
                <a:gd name="T3" fmla="*/ 2214 h 113"/>
                <a:gd name="T4" fmla="*/ 4573 w 103"/>
                <a:gd name="T5" fmla="*/ 4581 h 113"/>
                <a:gd name="T6" fmla="*/ 7643 w 103"/>
                <a:gd name="T7" fmla="*/ 6803 h 113"/>
                <a:gd name="T8" fmla="*/ 11073 w 103"/>
                <a:gd name="T9" fmla="*/ 7798 h 113"/>
                <a:gd name="T10" fmla="*/ 13384 w 103"/>
                <a:gd name="T11" fmla="*/ 8790 h 113"/>
                <a:gd name="T12" fmla="*/ 15642 w 103"/>
                <a:gd name="T13" fmla="*/ 9025 h 113"/>
                <a:gd name="T14" fmla="*/ 17589 w 103"/>
                <a:gd name="T15" fmla="*/ 9793 h 113"/>
                <a:gd name="T16" fmla="*/ 20098 w 103"/>
                <a:gd name="T17" fmla="*/ 10407 h 113"/>
                <a:gd name="T18" fmla="*/ 22521 w 103"/>
                <a:gd name="T19" fmla="*/ 11017 h 113"/>
                <a:gd name="T20" fmla="*/ 25132 w 103"/>
                <a:gd name="T21" fmla="*/ 11638 h 113"/>
                <a:gd name="T22" fmla="*/ 26982 w 103"/>
                <a:gd name="T23" fmla="*/ 12395 h 113"/>
                <a:gd name="T24" fmla="*/ 29030 w 103"/>
                <a:gd name="T25" fmla="*/ 13014 h 113"/>
                <a:gd name="T26" fmla="*/ 32686 w 103"/>
                <a:gd name="T27" fmla="*/ 14857 h 113"/>
                <a:gd name="T28" fmla="*/ 35740 w 103"/>
                <a:gd name="T29" fmla="*/ 16854 h 113"/>
                <a:gd name="T30" fmla="*/ 37601 w 103"/>
                <a:gd name="T31" fmla="*/ 19225 h 113"/>
                <a:gd name="T32" fmla="*/ 39130 w 103"/>
                <a:gd name="T33" fmla="*/ 22065 h 113"/>
                <a:gd name="T34" fmla="*/ 41480 w 103"/>
                <a:gd name="T35" fmla="*/ 26214 h 113"/>
                <a:gd name="T36" fmla="*/ 42175 w 103"/>
                <a:gd name="T37" fmla="*/ 29272 h 113"/>
                <a:gd name="T38" fmla="*/ 42175 w 103"/>
                <a:gd name="T39" fmla="*/ 32508 h 113"/>
                <a:gd name="T40" fmla="*/ 41498 w 103"/>
                <a:gd name="T41" fmla="*/ 36257 h 113"/>
                <a:gd name="T42" fmla="*/ 40371 w 103"/>
                <a:gd name="T43" fmla="*/ 36723 h 113"/>
                <a:gd name="T44" fmla="*/ 40371 w 103"/>
                <a:gd name="T45" fmla="*/ 34132 h 113"/>
                <a:gd name="T46" fmla="*/ 40371 w 103"/>
                <a:gd name="T47" fmla="*/ 30901 h 113"/>
                <a:gd name="T48" fmla="*/ 39130 w 103"/>
                <a:gd name="T49" fmla="*/ 27295 h 113"/>
                <a:gd name="T50" fmla="*/ 38001 w 103"/>
                <a:gd name="T51" fmla="*/ 24284 h 113"/>
                <a:gd name="T52" fmla="*/ 36459 w 103"/>
                <a:gd name="T53" fmla="*/ 21989 h 113"/>
                <a:gd name="T54" fmla="*/ 35078 w 103"/>
                <a:gd name="T55" fmla="*/ 19840 h 113"/>
                <a:gd name="T56" fmla="*/ 32686 w 103"/>
                <a:gd name="T57" fmla="*/ 18467 h 113"/>
                <a:gd name="T58" fmla="*/ 29733 w 103"/>
                <a:gd name="T59" fmla="*/ 16854 h 113"/>
                <a:gd name="T60" fmla="*/ 27695 w 103"/>
                <a:gd name="T61" fmla="*/ 16221 h 113"/>
                <a:gd name="T62" fmla="*/ 25143 w 103"/>
                <a:gd name="T63" fmla="*/ 15229 h 113"/>
                <a:gd name="T64" fmla="*/ 22090 w 103"/>
                <a:gd name="T65" fmla="*/ 14857 h 113"/>
                <a:gd name="T66" fmla="*/ 18717 w 103"/>
                <a:gd name="T67" fmla="*/ 14235 h 113"/>
                <a:gd name="T68" fmla="*/ 15642 w 103"/>
                <a:gd name="T69" fmla="*/ 14002 h 113"/>
                <a:gd name="T70" fmla="*/ 12458 w 103"/>
                <a:gd name="T71" fmla="*/ 13014 h 113"/>
                <a:gd name="T72" fmla="*/ 9477 w 103"/>
                <a:gd name="T73" fmla="*/ 12629 h 113"/>
                <a:gd name="T74" fmla="*/ 6457 w 103"/>
                <a:gd name="T75" fmla="*/ 12395 h 113"/>
                <a:gd name="T76" fmla="*/ 0 w 103"/>
                <a:gd name="T77" fmla="*/ 0 h 113"/>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Lst>
              <a:ahLst/>
              <a:cxnLst>
                <a:cxn ang="T78">
                  <a:pos x="T0" y="T1"/>
                </a:cxn>
                <a:cxn ang="T79">
                  <a:pos x="T2" y="T3"/>
                </a:cxn>
                <a:cxn ang="T80">
                  <a:pos x="T4" y="T5"/>
                </a:cxn>
                <a:cxn ang="T81">
                  <a:pos x="T6" y="T7"/>
                </a:cxn>
                <a:cxn ang="T82">
                  <a:pos x="T8" y="T9"/>
                </a:cxn>
                <a:cxn ang="T83">
                  <a:pos x="T10" y="T11"/>
                </a:cxn>
                <a:cxn ang="T84">
                  <a:pos x="T12" y="T13"/>
                </a:cxn>
                <a:cxn ang="T85">
                  <a:pos x="T14" y="T15"/>
                </a:cxn>
                <a:cxn ang="T86">
                  <a:pos x="T16" y="T17"/>
                </a:cxn>
                <a:cxn ang="T87">
                  <a:pos x="T18" y="T19"/>
                </a:cxn>
                <a:cxn ang="T88">
                  <a:pos x="T20" y="T21"/>
                </a:cxn>
                <a:cxn ang="T89">
                  <a:pos x="T22" y="T23"/>
                </a:cxn>
                <a:cxn ang="T90">
                  <a:pos x="T24" y="T25"/>
                </a:cxn>
                <a:cxn ang="T91">
                  <a:pos x="T26" y="T27"/>
                </a:cxn>
                <a:cxn ang="T92">
                  <a:pos x="T28" y="T29"/>
                </a:cxn>
                <a:cxn ang="T93">
                  <a:pos x="T30" y="T31"/>
                </a:cxn>
                <a:cxn ang="T94">
                  <a:pos x="T32" y="T33"/>
                </a:cxn>
                <a:cxn ang="T95">
                  <a:pos x="T34" y="T35"/>
                </a:cxn>
                <a:cxn ang="T96">
                  <a:pos x="T36" y="T37"/>
                </a:cxn>
                <a:cxn ang="T97">
                  <a:pos x="T38" y="T39"/>
                </a:cxn>
                <a:cxn ang="T98">
                  <a:pos x="T40" y="T41"/>
                </a:cxn>
                <a:cxn ang="T99">
                  <a:pos x="T42" y="T43"/>
                </a:cxn>
                <a:cxn ang="T100">
                  <a:pos x="T44" y="T45"/>
                </a:cxn>
                <a:cxn ang="T101">
                  <a:pos x="T46" y="T47"/>
                </a:cxn>
                <a:cxn ang="T102">
                  <a:pos x="T48" y="T49"/>
                </a:cxn>
                <a:cxn ang="T103">
                  <a:pos x="T50" y="T51"/>
                </a:cxn>
                <a:cxn ang="T104">
                  <a:pos x="T52" y="T53"/>
                </a:cxn>
                <a:cxn ang="T105">
                  <a:pos x="T54" y="T55"/>
                </a:cxn>
                <a:cxn ang="T106">
                  <a:pos x="T56" y="T57"/>
                </a:cxn>
                <a:cxn ang="T107">
                  <a:pos x="T58" y="T59"/>
                </a:cxn>
                <a:cxn ang="T108">
                  <a:pos x="T60" y="T61"/>
                </a:cxn>
                <a:cxn ang="T109">
                  <a:pos x="T62" y="T63"/>
                </a:cxn>
                <a:cxn ang="T110">
                  <a:pos x="T64" y="T65"/>
                </a:cxn>
                <a:cxn ang="T111">
                  <a:pos x="T66" y="T67"/>
                </a:cxn>
                <a:cxn ang="T112">
                  <a:pos x="T68" y="T69"/>
                </a:cxn>
                <a:cxn ang="T113">
                  <a:pos x="T70" y="T71"/>
                </a:cxn>
                <a:cxn ang="T114">
                  <a:pos x="T72" y="T73"/>
                </a:cxn>
                <a:cxn ang="T115">
                  <a:pos x="T74" y="T75"/>
                </a:cxn>
                <a:cxn ang="T116">
                  <a:pos x="T76" y="T77"/>
                </a:cxn>
              </a:cxnLst>
              <a:rect l="0" t="0" r="r" b="b"/>
              <a:pathLst>
                <a:path w="103" h="113">
                  <a:moveTo>
                    <a:pt x="0" y="0"/>
                  </a:moveTo>
                  <a:lnTo>
                    <a:pt x="4" y="7"/>
                  </a:lnTo>
                  <a:lnTo>
                    <a:pt x="11" y="14"/>
                  </a:lnTo>
                  <a:lnTo>
                    <a:pt x="19" y="21"/>
                  </a:lnTo>
                  <a:lnTo>
                    <a:pt x="27" y="24"/>
                  </a:lnTo>
                  <a:lnTo>
                    <a:pt x="33" y="27"/>
                  </a:lnTo>
                  <a:lnTo>
                    <a:pt x="38" y="28"/>
                  </a:lnTo>
                  <a:lnTo>
                    <a:pt x="43" y="30"/>
                  </a:lnTo>
                  <a:lnTo>
                    <a:pt x="49" y="32"/>
                  </a:lnTo>
                  <a:lnTo>
                    <a:pt x="55" y="34"/>
                  </a:lnTo>
                  <a:lnTo>
                    <a:pt x="61" y="36"/>
                  </a:lnTo>
                  <a:lnTo>
                    <a:pt x="66" y="38"/>
                  </a:lnTo>
                  <a:lnTo>
                    <a:pt x="71" y="40"/>
                  </a:lnTo>
                  <a:lnTo>
                    <a:pt x="80" y="46"/>
                  </a:lnTo>
                  <a:lnTo>
                    <a:pt x="87" y="52"/>
                  </a:lnTo>
                  <a:lnTo>
                    <a:pt x="92" y="59"/>
                  </a:lnTo>
                  <a:lnTo>
                    <a:pt x="96" y="68"/>
                  </a:lnTo>
                  <a:lnTo>
                    <a:pt x="101" y="80"/>
                  </a:lnTo>
                  <a:lnTo>
                    <a:pt x="103" y="90"/>
                  </a:lnTo>
                  <a:lnTo>
                    <a:pt x="103" y="100"/>
                  </a:lnTo>
                  <a:lnTo>
                    <a:pt x="102" y="111"/>
                  </a:lnTo>
                  <a:lnTo>
                    <a:pt x="99" y="113"/>
                  </a:lnTo>
                  <a:lnTo>
                    <a:pt x="99" y="105"/>
                  </a:lnTo>
                  <a:lnTo>
                    <a:pt x="99" y="95"/>
                  </a:lnTo>
                  <a:lnTo>
                    <a:pt x="96" y="84"/>
                  </a:lnTo>
                  <a:lnTo>
                    <a:pt x="93" y="75"/>
                  </a:lnTo>
                  <a:lnTo>
                    <a:pt x="89" y="67"/>
                  </a:lnTo>
                  <a:lnTo>
                    <a:pt x="86" y="61"/>
                  </a:lnTo>
                  <a:lnTo>
                    <a:pt x="80" y="57"/>
                  </a:lnTo>
                  <a:lnTo>
                    <a:pt x="73" y="52"/>
                  </a:lnTo>
                  <a:lnTo>
                    <a:pt x="68" y="50"/>
                  </a:lnTo>
                  <a:lnTo>
                    <a:pt x="62" y="47"/>
                  </a:lnTo>
                  <a:lnTo>
                    <a:pt x="54" y="46"/>
                  </a:lnTo>
                  <a:lnTo>
                    <a:pt x="46" y="44"/>
                  </a:lnTo>
                  <a:lnTo>
                    <a:pt x="38" y="43"/>
                  </a:lnTo>
                  <a:lnTo>
                    <a:pt x="30" y="40"/>
                  </a:lnTo>
                  <a:lnTo>
                    <a:pt x="23" y="39"/>
                  </a:lnTo>
                  <a:lnTo>
                    <a:pt x="16" y="38"/>
                  </a:lnTo>
                  <a:lnTo>
                    <a:pt x="0" y="0"/>
                  </a:lnTo>
                  <a:close/>
                </a:path>
              </a:pathLst>
            </a:custGeom>
            <a:solidFill>
              <a:srgbClr val="800000"/>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410" name="Freeform 9"/>
            <p:cNvSpPr/>
            <p:nvPr/>
          </p:nvSpPr>
          <p:spPr bwMode="auto">
            <a:xfrm>
              <a:off x="3890" y="144"/>
              <a:ext cx="164" cy="441"/>
            </a:xfrm>
            <a:custGeom>
              <a:avLst/>
              <a:gdLst>
                <a:gd name="T0" fmla="*/ 16760 w 102"/>
                <a:gd name="T1" fmla="*/ 43470 h 269"/>
                <a:gd name="T2" fmla="*/ 29895 w 102"/>
                <a:gd name="T3" fmla="*/ 80041 h 269"/>
                <a:gd name="T4" fmla="*/ 30477 w 102"/>
                <a:gd name="T5" fmla="*/ 83070 h 269"/>
                <a:gd name="T6" fmla="*/ 30477 w 102"/>
                <a:gd name="T7" fmla="*/ 86008 h 269"/>
                <a:gd name="T8" fmla="*/ 29895 w 102"/>
                <a:gd name="T9" fmla="*/ 88864 h 269"/>
                <a:gd name="T10" fmla="*/ 28653 w 102"/>
                <a:gd name="T11" fmla="*/ 91477 h 269"/>
                <a:gd name="T12" fmla="*/ 27168 w 102"/>
                <a:gd name="T13" fmla="*/ 94274 h 269"/>
                <a:gd name="T14" fmla="*/ 25637 w 102"/>
                <a:gd name="T15" fmla="*/ 96728 h 269"/>
                <a:gd name="T16" fmla="*/ 23531 w 102"/>
                <a:gd name="T17" fmla="*/ 98895 h 269"/>
                <a:gd name="T18" fmla="*/ 21606 w 102"/>
                <a:gd name="T19" fmla="*/ 100217 h 269"/>
                <a:gd name="T20" fmla="*/ 20117 w 102"/>
                <a:gd name="T21" fmla="*/ 100932 h 269"/>
                <a:gd name="T22" fmla="*/ 18649 w 102"/>
                <a:gd name="T23" fmla="*/ 100932 h 269"/>
                <a:gd name="T24" fmla="*/ 17275 w 102"/>
                <a:gd name="T25" fmla="*/ 101381 h 269"/>
                <a:gd name="T26" fmla="*/ 16315 w 102"/>
                <a:gd name="T27" fmla="*/ 100932 h 269"/>
                <a:gd name="T28" fmla="*/ 14865 w 102"/>
                <a:gd name="T29" fmla="*/ 100712 h 269"/>
                <a:gd name="T30" fmla="*/ 14070 w 102"/>
                <a:gd name="T31" fmla="*/ 99809 h 269"/>
                <a:gd name="T32" fmla="*/ 13151 w 102"/>
                <a:gd name="T33" fmla="*/ 98468 h 269"/>
                <a:gd name="T34" fmla="*/ 12567 w 102"/>
                <a:gd name="T35" fmla="*/ 97164 h 269"/>
                <a:gd name="T36" fmla="*/ 11917 w 102"/>
                <a:gd name="T37" fmla="*/ 94571 h 269"/>
                <a:gd name="T38" fmla="*/ 11917 w 102"/>
                <a:gd name="T39" fmla="*/ 91477 h 269"/>
                <a:gd name="T40" fmla="*/ 12567 w 102"/>
                <a:gd name="T41" fmla="*/ 88452 h 269"/>
                <a:gd name="T42" fmla="*/ 13438 w 102"/>
                <a:gd name="T43" fmla="*/ 85526 h 269"/>
                <a:gd name="T44" fmla="*/ 14865 w 102"/>
                <a:gd name="T45" fmla="*/ 82672 h 269"/>
                <a:gd name="T46" fmla="*/ 16315 w 102"/>
                <a:gd name="T47" fmla="*/ 80246 h 269"/>
                <a:gd name="T48" fmla="*/ 18593 w 102"/>
                <a:gd name="T49" fmla="*/ 78006 h 269"/>
                <a:gd name="T50" fmla="*/ 20117 w 102"/>
                <a:gd name="T51" fmla="*/ 76800 h 269"/>
                <a:gd name="T52" fmla="*/ 21691 w 102"/>
                <a:gd name="T53" fmla="*/ 75875 h 269"/>
                <a:gd name="T54" fmla="*/ 23531 w 102"/>
                <a:gd name="T55" fmla="*/ 75455 h 269"/>
                <a:gd name="T56" fmla="*/ 24693 w 102"/>
                <a:gd name="T57" fmla="*/ 75455 h 269"/>
                <a:gd name="T58" fmla="*/ 26232 w 102"/>
                <a:gd name="T59" fmla="*/ 75455 h 269"/>
                <a:gd name="T60" fmla="*/ 0 w 102"/>
                <a:gd name="T61" fmla="*/ 667 h 269"/>
                <a:gd name="T62" fmla="*/ 1518 w 102"/>
                <a:gd name="T63" fmla="*/ 0 h 269"/>
                <a:gd name="T64" fmla="*/ 6483 w 102"/>
                <a:gd name="T65" fmla="*/ 15127 h 269"/>
                <a:gd name="T66" fmla="*/ 11917 w 102"/>
                <a:gd name="T67" fmla="*/ 29024 h 269"/>
                <a:gd name="T68" fmla="*/ 16760 w 102"/>
                <a:gd name="T69" fmla="*/ 43470 h 269"/>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102" h="269">
                  <a:moveTo>
                    <a:pt x="56" y="115"/>
                  </a:moveTo>
                  <a:lnTo>
                    <a:pt x="100" y="212"/>
                  </a:lnTo>
                  <a:lnTo>
                    <a:pt x="102" y="220"/>
                  </a:lnTo>
                  <a:lnTo>
                    <a:pt x="102" y="228"/>
                  </a:lnTo>
                  <a:lnTo>
                    <a:pt x="100" y="236"/>
                  </a:lnTo>
                  <a:lnTo>
                    <a:pt x="96" y="243"/>
                  </a:lnTo>
                  <a:lnTo>
                    <a:pt x="91" y="250"/>
                  </a:lnTo>
                  <a:lnTo>
                    <a:pt x="86" y="257"/>
                  </a:lnTo>
                  <a:lnTo>
                    <a:pt x="79" y="262"/>
                  </a:lnTo>
                  <a:lnTo>
                    <a:pt x="72" y="266"/>
                  </a:lnTo>
                  <a:lnTo>
                    <a:pt x="67" y="268"/>
                  </a:lnTo>
                  <a:lnTo>
                    <a:pt x="63" y="268"/>
                  </a:lnTo>
                  <a:lnTo>
                    <a:pt x="58" y="269"/>
                  </a:lnTo>
                  <a:lnTo>
                    <a:pt x="55" y="268"/>
                  </a:lnTo>
                  <a:lnTo>
                    <a:pt x="50" y="267"/>
                  </a:lnTo>
                  <a:lnTo>
                    <a:pt x="47" y="265"/>
                  </a:lnTo>
                  <a:lnTo>
                    <a:pt x="44" y="261"/>
                  </a:lnTo>
                  <a:lnTo>
                    <a:pt x="42" y="258"/>
                  </a:lnTo>
                  <a:lnTo>
                    <a:pt x="40" y="251"/>
                  </a:lnTo>
                  <a:lnTo>
                    <a:pt x="40" y="243"/>
                  </a:lnTo>
                  <a:lnTo>
                    <a:pt x="42" y="235"/>
                  </a:lnTo>
                  <a:lnTo>
                    <a:pt x="45" y="227"/>
                  </a:lnTo>
                  <a:lnTo>
                    <a:pt x="50" y="219"/>
                  </a:lnTo>
                  <a:lnTo>
                    <a:pt x="55" y="213"/>
                  </a:lnTo>
                  <a:lnTo>
                    <a:pt x="62" y="207"/>
                  </a:lnTo>
                  <a:lnTo>
                    <a:pt x="67" y="204"/>
                  </a:lnTo>
                  <a:lnTo>
                    <a:pt x="73" y="201"/>
                  </a:lnTo>
                  <a:lnTo>
                    <a:pt x="79" y="200"/>
                  </a:lnTo>
                  <a:lnTo>
                    <a:pt x="83" y="200"/>
                  </a:lnTo>
                  <a:lnTo>
                    <a:pt x="88" y="200"/>
                  </a:lnTo>
                  <a:lnTo>
                    <a:pt x="0" y="2"/>
                  </a:lnTo>
                  <a:lnTo>
                    <a:pt x="5" y="0"/>
                  </a:lnTo>
                  <a:lnTo>
                    <a:pt x="22" y="40"/>
                  </a:lnTo>
                  <a:lnTo>
                    <a:pt x="40" y="77"/>
                  </a:lnTo>
                  <a:lnTo>
                    <a:pt x="56" y="115"/>
                  </a:lnTo>
                  <a:close/>
                </a:path>
              </a:pathLst>
            </a:custGeom>
            <a:solidFill>
              <a:srgbClr val="800000"/>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grpSp>
      <p:grpSp>
        <p:nvGrpSpPr>
          <p:cNvPr id="11276" name="Group 12"/>
          <p:cNvGrpSpPr/>
          <p:nvPr/>
        </p:nvGrpSpPr>
        <p:grpSpPr bwMode="auto">
          <a:xfrm>
            <a:off x="3656330" y="4171315"/>
            <a:ext cx="260350" cy="347663"/>
            <a:chOff x="2832" y="663"/>
            <a:chExt cx="310" cy="415"/>
          </a:xfrm>
        </p:grpSpPr>
        <p:sp>
          <p:nvSpPr>
            <p:cNvPr id="10403" name="Freeform 13"/>
            <p:cNvSpPr/>
            <p:nvPr/>
          </p:nvSpPr>
          <p:spPr bwMode="auto">
            <a:xfrm>
              <a:off x="2839" y="663"/>
              <a:ext cx="209" cy="111"/>
            </a:xfrm>
            <a:custGeom>
              <a:avLst/>
              <a:gdLst>
                <a:gd name="T0" fmla="*/ 0 w 126"/>
                <a:gd name="T1" fmla="*/ 0 h 68"/>
                <a:gd name="T2" fmla="*/ 1893 w 126"/>
                <a:gd name="T3" fmla="*/ 1461 h 68"/>
                <a:gd name="T4" fmla="*/ 4769 w 126"/>
                <a:gd name="T5" fmla="*/ 3224 h 68"/>
                <a:gd name="T6" fmla="*/ 8350 w 126"/>
                <a:gd name="T7" fmla="*/ 5090 h 68"/>
                <a:gd name="T8" fmla="*/ 11988 w 126"/>
                <a:gd name="T9" fmla="*/ 5681 h 68"/>
                <a:gd name="T10" fmla="*/ 14618 w 126"/>
                <a:gd name="T11" fmla="*/ 5681 h 68"/>
                <a:gd name="T12" fmla="*/ 17201 w 126"/>
                <a:gd name="T13" fmla="*/ 5681 h 68"/>
                <a:gd name="T14" fmla="*/ 19885 w 126"/>
                <a:gd name="T15" fmla="*/ 5681 h 68"/>
                <a:gd name="T16" fmla="*/ 22247 w 126"/>
                <a:gd name="T17" fmla="*/ 6156 h 68"/>
                <a:gd name="T18" fmla="*/ 24949 w 126"/>
                <a:gd name="T19" fmla="*/ 6156 h 68"/>
                <a:gd name="T20" fmla="*/ 26973 w 126"/>
                <a:gd name="T21" fmla="*/ 6355 h 68"/>
                <a:gd name="T22" fmla="*/ 28532 w 126"/>
                <a:gd name="T23" fmla="*/ 6795 h 68"/>
                <a:gd name="T24" fmla="*/ 30887 w 126"/>
                <a:gd name="T25" fmla="*/ 7264 h 68"/>
                <a:gd name="T26" fmla="*/ 33476 w 126"/>
                <a:gd name="T27" fmla="*/ 7904 h 68"/>
                <a:gd name="T28" fmla="*/ 36101 w 126"/>
                <a:gd name="T29" fmla="*/ 8591 h 68"/>
                <a:gd name="T30" fmla="*/ 38106 w 126"/>
                <a:gd name="T31" fmla="*/ 9273 h 68"/>
                <a:gd name="T32" fmla="*/ 40863 w 126"/>
                <a:gd name="T33" fmla="*/ 10374 h 68"/>
                <a:gd name="T34" fmla="*/ 42867 w 126"/>
                <a:gd name="T35" fmla="*/ 11461 h 68"/>
                <a:gd name="T36" fmla="*/ 45255 w 126"/>
                <a:gd name="T37" fmla="*/ 12505 h 68"/>
                <a:gd name="T38" fmla="*/ 46889 w 126"/>
                <a:gd name="T39" fmla="*/ 14024 h 68"/>
                <a:gd name="T40" fmla="*/ 48878 w 126"/>
                <a:gd name="T41" fmla="*/ 15325 h 68"/>
                <a:gd name="T42" fmla="*/ 50782 w 126"/>
                <a:gd name="T43" fmla="*/ 17594 h 68"/>
                <a:gd name="T44" fmla="*/ 52482 w 126"/>
                <a:gd name="T45" fmla="*/ 19774 h 68"/>
                <a:gd name="T46" fmla="*/ 53922 w 126"/>
                <a:gd name="T47" fmla="*/ 22140 h 68"/>
                <a:gd name="T48" fmla="*/ 54712 w 126"/>
                <a:gd name="T49" fmla="*/ 24317 h 68"/>
                <a:gd name="T50" fmla="*/ 52827 w 126"/>
                <a:gd name="T51" fmla="*/ 23935 h 68"/>
                <a:gd name="T52" fmla="*/ 51233 w 126"/>
                <a:gd name="T53" fmla="*/ 22556 h 68"/>
                <a:gd name="T54" fmla="*/ 50092 w 126"/>
                <a:gd name="T55" fmla="*/ 20413 h 68"/>
                <a:gd name="T56" fmla="*/ 48878 w 126"/>
                <a:gd name="T57" fmla="*/ 19113 h 68"/>
                <a:gd name="T58" fmla="*/ 47327 w 126"/>
                <a:gd name="T59" fmla="*/ 17594 h 68"/>
                <a:gd name="T60" fmla="*/ 44111 w 126"/>
                <a:gd name="T61" fmla="*/ 15325 h 68"/>
                <a:gd name="T62" fmla="*/ 40863 w 126"/>
                <a:gd name="T63" fmla="*/ 14024 h 68"/>
                <a:gd name="T64" fmla="*/ 37345 w 126"/>
                <a:gd name="T65" fmla="*/ 12505 h 68"/>
                <a:gd name="T66" fmla="*/ 33476 w 126"/>
                <a:gd name="T67" fmla="*/ 11857 h 68"/>
                <a:gd name="T68" fmla="*/ 30887 w 126"/>
                <a:gd name="T69" fmla="*/ 11461 h 68"/>
                <a:gd name="T70" fmla="*/ 28268 w 126"/>
                <a:gd name="T71" fmla="*/ 11461 h 68"/>
                <a:gd name="T72" fmla="*/ 25110 w 126"/>
                <a:gd name="T73" fmla="*/ 11092 h 68"/>
                <a:gd name="T74" fmla="*/ 22973 w 126"/>
                <a:gd name="T75" fmla="*/ 11461 h 68"/>
                <a:gd name="T76" fmla="*/ 20354 w 126"/>
                <a:gd name="T77" fmla="*/ 11461 h 68"/>
                <a:gd name="T78" fmla="*/ 17201 w 126"/>
                <a:gd name="T79" fmla="*/ 11857 h 68"/>
                <a:gd name="T80" fmla="*/ 14618 w 126"/>
                <a:gd name="T81" fmla="*/ 11857 h 68"/>
                <a:gd name="T82" fmla="*/ 11988 w 126"/>
                <a:gd name="T83" fmla="*/ 12262 h 68"/>
                <a:gd name="T84" fmla="*/ 0 w 126"/>
                <a:gd name="T85" fmla="*/ 0 h 68"/>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0" t="0" r="r" b="b"/>
              <a:pathLst>
                <a:path w="126" h="68">
                  <a:moveTo>
                    <a:pt x="0" y="0"/>
                  </a:moveTo>
                  <a:lnTo>
                    <a:pt x="4" y="4"/>
                  </a:lnTo>
                  <a:lnTo>
                    <a:pt x="11" y="9"/>
                  </a:lnTo>
                  <a:lnTo>
                    <a:pt x="19" y="14"/>
                  </a:lnTo>
                  <a:lnTo>
                    <a:pt x="28" y="16"/>
                  </a:lnTo>
                  <a:lnTo>
                    <a:pt x="34" y="16"/>
                  </a:lnTo>
                  <a:lnTo>
                    <a:pt x="40" y="16"/>
                  </a:lnTo>
                  <a:lnTo>
                    <a:pt x="46" y="16"/>
                  </a:lnTo>
                  <a:lnTo>
                    <a:pt x="51" y="17"/>
                  </a:lnTo>
                  <a:lnTo>
                    <a:pt x="57" y="17"/>
                  </a:lnTo>
                  <a:lnTo>
                    <a:pt x="62" y="18"/>
                  </a:lnTo>
                  <a:lnTo>
                    <a:pt x="66" y="19"/>
                  </a:lnTo>
                  <a:lnTo>
                    <a:pt x="71" y="20"/>
                  </a:lnTo>
                  <a:lnTo>
                    <a:pt x="77" y="22"/>
                  </a:lnTo>
                  <a:lnTo>
                    <a:pt x="83" y="24"/>
                  </a:lnTo>
                  <a:lnTo>
                    <a:pt x="88" y="26"/>
                  </a:lnTo>
                  <a:lnTo>
                    <a:pt x="94" y="29"/>
                  </a:lnTo>
                  <a:lnTo>
                    <a:pt x="99" y="32"/>
                  </a:lnTo>
                  <a:lnTo>
                    <a:pt x="104" y="35"/>
                  </a:lnTo>
                  <a:lnTo>
                    <a:pt x="108" y="39"/>
                  </a:lnTo>
                  <a:lnTo>
                    <a:pt x="113" y="43"/>
                  </a:lnTo>
                  <a:lnTo>
                    <a:pt x="117" y="49"/>
                  </a:lnTo>
                  <a:lnTo>
                    <a:pt x="121" y="55"/>
                  </a:lnTo>
                  <a:lnTo>
                    <a:pt x="124" y="62"/>
                  </a:lnTo>
                  <a:lnTo>
                    <a:pt x="126" y="68"/>
                  </a:lnTo>
                  <a:lnTo>
                    <a:pt x="122" y="67"/>
                  </a:lnTo>
                  <a:lnTo>
                    <a:pt x="118" y="63"/>
                  </a:lnTo>
                  <a:lnTo>
                    <a:pt x="116" y="57"/>
                  </a:lnTo>
                  <a:lnTo>
                    <a:pt x="113" y="53"/>
                  </a:lnTo>
                  <a:lnTo>
                    <a:pt x="109" y="49"/>
                  </a:lnTo>
                  <a:lnTo>
                    <a:pt x="102" y="43"/>
                  </a:lnTo>
                  <a:lnTo>
                    <a:pt x="94" y="39"/>
                  </a:lnTo>
                  <a:lnTo>
                    <a:pt x="86" y="35"/>
                  </a:lnTo>
                  <a:lnTo>
                    <a:pt x="77" y="33"/>
                  </a:lnTo>
                  <a:lnTo>
                    <a:pt x="71" y="32"/>
                  </a:lnTo>
                  <a:lnTo>
                    <a:pt x="65" y="32"/>
                  </a:lnTo>
                  <a:lnTo>
                    <a:pt x="58" y="31"/>
                  </a:lnTo>
                  <a:lnTo>
                    <a:pt x="53" y="32"/>
                  </a:lnTo>
                  <a:lnTo>
                    <a:pt x="47" y="32"/>
                  </a:lnTo>
                  <a:lnTo>
                    <a:pt x="40" y="33"/>
                  </a:lnTo>
                  <a:lnTo>
                    <a:pt x="34" y="33"/>
                  </a:lnTo>
                  <a:lnTo>
                    <a:pt x="28" y="34"/>
                  </a:lnTo>
                  <a:lnTo>
                    <a:pt x="0" y="0"/>
                  </a:lnTo>
                  <a:close/>
                </a:path>
              </a:pathLst>
            </a:custGeom>
            <a:solidFill>
              <a:srgbClr val="3333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404" name="Freeform 14"/>
            <p:cNvSpPr/>
            <p:nvPr/>
          </p:nvSpPr>
          <p:spPr bwMode="auto">
            <a:xfrm>
              <a:off x="2888" y="719"/>
              <a:ext cx="202" cy="111"/>
            </a:xfrm>
            <a:custGeom>
              <a:avLst/>
              <a:gdLst>
                <a:gd name="T0" fmla="*/ 0 w 125"/>
                <a:gd name="T1" fmla="*/ 0 h 67"/>
                <a:gd name="T2" fmla="*/ 1214 w 125"/>
                <a:gd name="T3" fmla="*/ 2051 h 67"/>
                <a:gd name="T4" fmla="*/ 3171 w 125"/>
                <a:gd name="T5" fmla="*/ 3398 h 67"/>
                <a:gd name="T6" fmla="*/ 5727 w 125"/>
                <a:gd name="T7" fmla="*/ 5630 h 67"/>
                <a:gd name="T8" fmla="*/ 8654 w 125"/>
                <a:gd name="T9" fmla="*/ 5893 h 67"/>
                <a:gd name="T10" fmla="*/ 10470 w 125"/>
                <a:gd name="T11" fmla="*/ 5893 h 67"/>
                <a:gd name="T12" fmla="*/ 12057 w 125"/>
                <a:gd name="T13" fmla="*/ 6420 h 67"/>
                <a:gd name="T14" fmla="*/ 13985 w 125"/>
                <a:gd name="T15" fmla="*/ 6420 h 67"/>
                <a:gd name="T16" fmla="*/ 15940 w 125"/>
                <a:gd name="T17" fmla="*/ 7029 h 67"/>
                <a:gd name="T18" fmla="*/ 17580 w 125"/>
                <a:gd name="T19" fmla="*/ 7029 h 67"/>
                <a:gd name="T20" fmla="*/ 19074 w 125"/>
                <a:gd name="T21" fmla="*/ 7836 h 67"/>
                <a:gd name="T22" fmla="*/ 20662 w 125"/>
                <a:gd name="T23" fmla="*/ 7871 h 67"/>
                <a:gd name="T24" fmla="*/ 22226 w 125"/>
                <a:gd name="T25" fmla="*/ 8567 h 67"/>
                <a:gd name="T26" fmla="*/ 23792 w 125"/>
                <a:gd name="T27" fmla="*/ 9008 h 67"/>
                <a:gd name="T28" fmla="*/ 25759 w 125"/>
                <a:gd name="T29" fmla="*/ 9763 h 67"/>
                <a:gd name="T30" fmla="*/ 27697 w 125"/>
                <a:gd name="T31" fmla="*/ 11059 h 67"/>
                <a:gd name="T32" fmla="*/ 29382 w 125"/>
                <a:gd name="T33" fmla="*/ 11841 h 67"/>
                <a:gd name="T34" fmla="*/ 30824 w 125"/>
                <a:gd name="T35" fmla="*/ 13040 h 67"/>
                <a:gd name="T36" fmla="*/ 32558 w 125"/>
                <a:gd name="T37" fmla="*/ 14924 h 67"/>
                <a:gd name="T38" fmla="*/ 33534 w 125"/>
                <a:gd name="T39" fmla="*/ 16175 h 67"/>
                <a:gd name="T40" fmla="*/ 35119 w 125"/>
                <a:gd name="T41" fmla="*/ 18322 h 67"/>
                <a:gd name="T42" fmla="*/ 36691 w 125"/>
                <a:gd name="T43" fmla="*/ 20904 h 67"/>
                <a:gd name="T44" fmla="*/ 37666 w 125"/>
                <a:gd name="T45" fmla="*/ 22919 h 67"/>
                <a:gd name="T46" fmla="*/ 39057 w 125"/>
                <a:gd name="T47" fmla="*/ 26037 h 67"/>
                <a:gd name="T48" fmla="*/ 39631 w 125"/>
                <a:gd name="T49" fmla="*/ 28679 h 67"/>
                <a:gd name="T50" fmla="*/ 38107 w 125"/>
                <a:gd name="T51" fmla="*/ 28182 h 67"/>
                <a:gd name="T52" fmla="*/ 37065 w 125"/>
                <a:gd name="T53" fmla="*/ 26610 h 67"/>
                <a:gd name="T54" fmla="*/ 36082 w 125"/>
                <a:gd name="T55" fmla="*/ 24215 h 67"/>
                <a:gd name="T56" fmla="*/ 35119 w 125"/>
                <a:gd name="T57" fmla="*/ 22067 h 67"/>
                <a:gd name="T58" fmla="*/ 34372 w 125"/>
                <a:gd name="T59" fmla="*/ 20904 h 67"/>
                <a:gd name="T60" fmla="*/ 31952 w 125"/>
                <a:gd name="T61" fmla="*/ 18322 h 67"/>
                <a:gd name="T62" fmla="*/ 29382 w 125"/>
                <a:gd name="T63" fmla="*/ 16175 h 67"/>
                <a:gd name="T64" fmla="*/ 26360 w 125"/>
                <a:gd name="T65" fmla="*/ 14924 h 67"/>
                <a:gd name="T66" fmla="*/ 23581 w 125"/>
                <a:gd name="T67" fmla="*/ 14193 h 67"/>
                <a:gd name="T68" fmla="*/ 21622 w 125"/>
                <a:gd name="T69" fmla="*/ 13040 h 67"/>
                <a:gd name="T70" fmla="*/ 20038 w 125"/>
                <a:gd name="T71" fmla="*/ 13040 h 67"/>
                <a:gd name="T72" fmla="*/ 18093 w 125"/>
                <a:gd name="T73" fmla="*/ 12982 h 67"/>
                <a:gd name="T74" fmla="*/ 16155 w 125"/>
                <a:gd name="T75" fmla="*/ 13040 h 67"/>
                <a:gd name="T76" fmla="*/ 13985 w 125"/>
                <a:gd name="T77" fmla="*/ 13040 h 67"/>
                <a:gd name="T78" fmla="*/ 12057 w 125"/>
                <a:gd name="T79" fmla="*/ 14193 h 67"/>
                <a:gd name="T80" fmla="*/ 10237 w 125"/>
                <a:gd name="T81" fmla="*/ 14193 h 67"/>
                <a:gd name="T82" fmla="*/ 8280 w 125"/>
                <a:gd name="T83" fmla="*/ 14452 h 67"/>
                <a:gd name="T84" fmla="*/ 0 w 125"/>
                <a:gd name="T85" fmla="*/ 0 h 67"/>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0" t="0" r="r" b="b"/>
              <a:pathLst>
                <a:path w="125" h="67">
                  <a:moveTo>
                    <a:pt x="0" y="0"/>
                  </a:moveTo>
                  <a:lnTo>
                    <a:pt x="4" y="5"/>
                  </a:lnTo>
                  <a:lnTo>
                    <a:pt x="10" y="8"/>
                  </a:lnTo>
                  <a:lnTo>
                    <a:pt x="18" y="13"/>
                  </a:lnTo>
                  <a:lnTo>
                    <a:pt x="27" y="14"/>
                  </a:lnTo>
                  <a:lnTo>
                    <a:pt x="33" y="14"/>
                  </a:lnTo>
                  <a:lnTo>
                    <a:pt x="38" y="15"/>
                  </a:lnTo>
                  <a:lnTo>
                    <a:pt x="44" y="15"/>
                  </a:lnTo>
                  <a:lnTo>
                    <a:pt x="50" y="16"/>
                  </a:lnTo>
                  <a:lnTo>
                    <a:pt x="56" y="16"/>
                  </a:lnTo>
                  <a:lnTo>
                    <a:pt x="60" y="18"/>
                  </a:lnTo>
                  <a:lnTo>
                    <a:pt x="65" y="19"/>
                  </a:lnTo>
                  <a:lnTo>
                    <a:pt x="70" y="20"/>
                  </a:lnTo>
                  <a:lnTo>
                    <a:pt x="75" y="21"/>
                  </a:lnTo>
                  <a:lnTo>
                    <a:pt x="81" y="23"/>
                  </a:lnTo>
                  <a:lnTo>
                    <a:pt x="87" y="26"/>
                  </a:lnTo>
                  <a:lnTo>
                    <a:pt x="93" y="28"/>
                  </a:lnTo>
                  <a:lnTo>
                    <a:pt x="97" y="31"/>
                  </a:lnTo>
                  <a:lnTo>
                    <a:pt x="103" y="35"/>
                  </a:lnTo>
                  <a:lnTo>
                    <a:pt x="106" y="38"/>
                  </a:lnTo>
                  <a:lnTo>
                    <a:pt x="111" y="43"/>
                  </a:lnTo>
                  <a:lnTo>
                    <a:pt x="116" y="49"/>
                  </a:lnTo>
                  <a:lnTo>
                    <a:pt x="119" y="54"/>
                  </a:lnTo>
                  <a:lnTo>
                    <a:pt x="123" y="61"/>
                  </a:lnTo>
                  <a:lnTo>
                    <a:pt x="125" y="67"/>
                  </a:lnTo>
                  <a:lnTo>
                    <a:pt x="120" y="66"/>
                  </a:lnTo>
                  <a:lnTo>
                    <a:pt x="117" y="62"/>
                  </a:lnTo>
                  <a:lnTo>
                    <a:pt x="114" y="57"/>
                  </a:lnTo>
                  <a:lnTo>
                    <a:pt x="111" y="52"/>
                  </a:lnTo>
                  <a:lnTo>
                    <a:pt x="108" y="49"/>
                  </a:lnTo>
                  <a:lnTo>
                    <a:pt x="101" y="43"/>
                  </a:lnTo>
                  <a:lnTo>
                    <a:pt x="93" y="38"/>
                  </a:lnTo>
                  <a:lnTo>
                    <a:pt x="83" y="35"/>
                  </a:lnTo>
                  <a:lnTo>
                    <a:pt x="74" y="33"/>
                  </a:lnTo>
                  <a:lnTo>
                    <a:pt x="68" y="31"/>
                  </a:lnTo>
                  <a:lnTo>
                    <a:pt x="63" y="31"/>
                  </a:lnTo>
                  <a:lnTo>
                    <a:pt x="57" y="30"/>
                  </a:lnTo>
                  <a:lnTo>
                    <a:pt x="51" y="31"/>
                  </a:lnTo>
                  <a:lnTo>
                    <a:pt x="44" y="31"/>
                  </a:lnTo>
                  <a:lnTo>
                    <a:pt x="38" y="33"/>
                  </a:lnTo>
                  <a:lnTo>
                    <a:pt x="32" y="33"/>
                  </a:lnTo>
                  <a:lnTo>
                    <a:pt x="26" y="34"/>
                  </a:lnTo>
                  <a:lnTo>
                    <a:pt x="0" y="0"/>
                  </a:lnTo>
                  <a:close/>
                </a:path>
              </a:pathLst>
            </a:custGeom>
            <a:solidFill>
              <a:srgbClr val="3333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405" name="Freeform 15"/>
            <p:cNvSpPr/>
            <p:nvPr/>
          </p:nvSpPr>
          <p:spPr bwMode="auto">
            <a:xfrm>
              <a:off x="2927" y="774"/>
              <a:ext cx="215" cy="138"/>
            </a:xfrm>
            <a:custGeom>
              <a:avLst/>
              <a:gdLst>
                <a:gd name="T0" fmla="*/ 0 w 131"/>
                <a:gd name="T1" fmla="*/ 0 h 85"/>
                <a:gd name="T2" fmla="*/ 1096 w 131"/>
                <a:gd name="T3" fmla="*/ 1002 h 85"/>
                <a:gd name="T4" fmla="*/ 2559 w 131"/>
                <a:gd name="T5" fmla="*/ 1627 h 85"/>
                <a:gd name="T6" fmla="*/ 4200 w 131"/>
                <a:gd name="T7" fmla="*/ 2641 h 85"/>
                <a:gd name="T8" fmla="*/ 6158 w 131"/>
                <a:gd name="T9" fmla="*/ 3280 h 85"/>
                <a:gd name="T10" fmla="*/ 7707 w 131"/>
                <a:gd name="T11" fmla="*/ 3911 h 85"/>
                <a:gd name="T12" fmla="*/ 9514 w 131"/>
                <a:gd name="T13" fmla="*/ 4288 h 85"/>
                <a:gd name="T14" fmla="*/ 11313 w 131"/>
                <a:gd name="T15" fmla="*/ 4939 h 85"/>
                <a:gd name="T16" fmla="*/ 13056 w 131"/>
                <a:gd name="T17" fmla="*/ 5325 h 85"/>
                <a:gd name="T18" fmla="*/ 15265 w 131"/>
                <a:gd name="T19" fmla="*/ 5325 h 85"/>
                <a:gd name="T20" fmla="*/ 17471 w 131"/>
                <a:gd name="T21" fmla="*/ 5325 h 85"/>
                <a:gd name="T22" fmla="*/ 20353 w 131"/>
                <a:gd name="T23" fmla="*/ 5731 h 85"/>
                <a:gd name="T24" fmla="*/ 22519 w 131"/>
                <a:gd name="T25" fmla="*/ 5731 h 85"/>
                <a:gd name="T26" fmla="*/ 24380 w 131"/>
                <a:gd name="T27" fmla="*/ 5952 h 85"/>
                <a:gd name="T28" fmla="*/ 26763 w 131"/>
                <a:gd name="T29" fmla="*/ 6350 h 85"/>
                <a:gd name="T30" fmla="*/ 29010 w 131"/>
                <a:gd name="T31" fmla="*/ 6350 h 85"/>
                <a:gd name="T32" fmla="*/ 31423 w 131"/>
                <a:gd name="T33" fmla="*/ 6577 h 85"/>
                <a:gd name="T34" fmla="*/ 35168 w 131"/>
                <a:gd name="T35" fmla="*/ 8019 h 85"/>
                <a:gd name="T36" fmla="*/ 38106 w 131"/>
                <a:gd name="T37" fmla="*/ 9046 h 85"/>
                <a:gd name="T38" fmla="*/ 41118 w 131"/>
                <a:gd name="T39" fmla="*/ 11212 h 85"/>
                <a:gd name="T40" fmla="*/ 43924 w 131"/>
                <a:gd name="T41" fmla="*/ 13862 h 85"/>
                <a:gd name="T42" fmla="*/ 46481 w 131"/>
                <a:gd name="T43" fmla="*/ 17180 h 85"/>
                <a:gd name="T44" fmla="*/ 48213 w 131"/>
                <a:gd name="T45" fmla="*/ 20844 h 85"/>
                <a:gd name="T46" fmla="*/ 49585 w 131"/>
                <a:gd name="T47" fmla="*/ 24137 h 85"/>
                <a:gd name="T48" fmla="*/ 50013 w 131"/>
                <a:gd name="T49" fmla="*/ 27892 h 85"/>
                <a:gd name="T50" fmla="*/ 49322 w 131"/>
                <a:gd name="T51" fmla="*/ 28548 h 85"/>
                <a:gd name="T52" fmla="*/ 48213 w 131"/>
                <a:gd name="T53" fmla="*/ 25853 h 85"/>
                <a:gd name="T54" fmla="*/ 47060 w 131"/>
                <a:gd name="T55" fmla="*/ 22121 h 85"/>
                <a:gd name="T56" fmla="*/ 45129 w 131"/>
                <a:gd name="T57" fmla="*/ 19210 h 85"/>
                <a:gd name="T58" fmla="*/ 43525 w 131"/>
                <a:gd name="T59" fmla="*/ 16555 h 85"/>
                <a:gd name="T60" fmla="*/ 41118 w 131"/>
                <a:gd name="T61" fmla="*/ 14035 h 85"/>
                <a:gd name="T62" fmla="*/ 38920 w 131"/>
                <a:gd name="T63" fmla="*/ 12839 h 85"/>
                <a:gd name="T64" fmla="*/ 36269 w 131"/>
                <a:gd name="T65" fmla="*/ 11212 h 85"/>
                <a:gd name="T66" fmla="*/ 33404 w 131"/>
                <a:gd name="T67" fmla="*/ 10309 h 85"/>
                <a:gd name="T68" fmla="*/ 31423 w 131"/>
                <a:gd name="T69" fmla="*/ 10197 h 85"/>
                <a:gd name="T70" fmla="*/ 28674 w 131"/>
                <a:gd name="T71" fmla="*/ 10197 h 85"/>
                <a:gd name="T72" fmla="*/ 25628 w 131"/>
                <a:gd name="T73" fmla="*/ 10197 h 85"/>
                <a:gd name="T74" fmla="*/ 22519 w 131"/>
                <a:gd name="T75" fmla="*/ 10309 h 85"/>
                <a:gd name="T76" fmla="*/ 19146 w 131"/>
                <a:gd name="T77" fmla="*/ 10309 h 85"/>
                <a:gd name="T78" fmla="*/ 15615 w 131"/>
                <a:gd name="T79" fmla="*/ 10678 h 85"/>
                <a:gd name="T80" fmla="*/ 12649 w 131"/>
                <a:gd name="T81" fmla="*/ 10678 h 85"/>
                <a:gd name="T82" fmla="*/ 10107 w 131"/>
                <a:gd name="T83" fmla="*/ 11212 h 85"/>
                <a:gd name="T84" fmla="*/ 0 w 131"/>
                <a:gd name="T85" fmla="*/ 0 h 85"/>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0" t="0" r="r" b="b"/>
              <a:pathLst>
                <a:path w="131" h="85">
                  <a:moveTo>
                    <a:pt x="0" y="0"/>
                  </a:moveTo>
                  <a:lnTo>
                    <a:pt x="3" y="3"/>
                  </a:lnTo>
                  <a:lnTo>
                    <a:pt x="7" y="5"/>
                  </a:lnTo>
                  <a:lnTo>
                    <a:pt x="11" y="8"/>
                  </a:lnTo>
                  <a:lnTo>
                    <a:pt x="16" y="10"/>
                  </a:lnTo>
                  <a:lnTo>
                    <a:pt x="20" y="12"/>
                  </a:lnTo>
                  <a:lnTo>
                    <a:pt x="25" y="13"/>
                  </a:lnTo>
                  <a:lnTo>
                    <a:pt x="30" y="15"/>
                  </a:lnTo>
                  <a:lnTo>
                    <a:pt x="34" y="16"/>
                  </a:lnTo>
                  <a:lnTo>
                    <a:pt x="40" y="16"/>
                  </a:lnTo>
                  <a:lnTo>
                    <a:pt x="46" y="16"/>
                  </a:lnTo>
                  <a:lnTo>
                    <a:pt x="53" y="17"/>
                  </a:lnTo>
                  <a:lnTo>
                    <a:pt x="59" y="17"/>
                  </a:lnTo>
                  <a:lnTo>
                    <a:pt x="64" y="18"/>
                  </a:lnTo>
                  <a:lnTo>
                    <a:pt x="70" y="19"/>
                  </a:lnTo>
                  <a:lnTo>
                    <a:pt x="76" y="19"/>
                  </a:lnTo>
                  <a:lnTo>
                    <a:pt x="82" y="20"/>
                  </a:lnTo>
                  <a:lnTo>
                    <a:pt x="92" y="24"/>
                  </a:lnTo>
                  <a:lnTo>
                    <a:pt x="100" y="27"/>
                  </a:lnTo>
                  <a:lnTo>
                    <a:pt x="108" y="33"/>
                  </a:lnTo>
                  <a:lnTo>
                    <a:pt x="115" y="41"/>
                  </a:lnTo>
                  <a:lnTo>
                    <a:pt x="122" y="51"/>
                  </a:lnTo>
                  <a:lnTo>
                    <a:pt x="126" y="62"/>
                  </a:lnTo>
                  <a:lnTo>
                    <a:pt x="130" y="72"/>
                  </a:lnTo>
                  <a:lnTo>
                    <a:pt x="131" y="83"/>
                  </a:lnTo>
                  <a:lnTo>
                    <a:pt x="129" y="85"/>
                  </a:lnTo>
                  <a:lnTo>
                    <a:pt x="126" y="77"/>
                  </a:lnTo>
                  <a:lnTo>
                    <a:pt x="123" y="66"/>
                  </a:lnTo>
                  <a:lnTo>
                    <a:pt x="118" y="57"/>
                  </a:lnTo>
                  <a:lnTo>
                    <a:pt x="114" y="49"/>
                  </a:lnTo>
                  <a:lnTo>
                    <a:pt x="108" y="42"/>
                  </a:lnTo>
                  <a:lnTo>
                    <a:pt x="102" y="38"/>
                  </a:lnTo>
                  <a:lnTo>
                    <a:pt x="95" y="33"/>
                  </a:lnTo>
                  <a:lnTo>
                    <a:pt x="87" y="31"/>
                  </a:lnTo>
                  <a:lnTo>
                    <a:pt x="82" y="30"/>
                  </a:lnTo>
                  <a:lnTo>
                    <a:pt x="75" y="30"/>
                  </a:lnTo>
                  <a:lnTo>
                    <a:pt x="67" y="30"/>
                  </a:lnTo>
                  <a:lnTo>
                    <a:pt x="59" y="31"/>
                  </a:lnTo>
                  <a:lnTo>
                    <a:pt x="50" y="31"/>
                  </a:lnTo>
                  <a:lnTo>
                    <a:pt x="41" y="32"/>
                  </a:lnTo>
                  <a:lnTo>
                    <a:pt x="33" y="32"/>
                  </a:lnTo>
                  <a:lnTo>
                    <a:pt x="26" y="33"/>
                  </a:lnTo>
                  <a:lnTo>
                    <a:pt x="0" y="0"/>
                  </a:lnTo>
                  <a:close/>
                </a:path>
              </a:pathLst>
            </a:custGeom>
            <a:solidFill>
              <a:srgbClr val="3333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406" name="Freeform 16"/>
            <p:cNvSpPr/>
            <p:nvPr/>
          </p:nvSpPr>
          <p:spPr bwMode="auto">
            <a:xfrm>
              <a:off x="2832" y="663"/>
              <a:ext cx="261" cy="415"/>
            </a:xfrm>
            <a:custGeom>
              <a:avLst/>
              <a:gdLst>
                <a:gd name="T0" fmla="*/ 30276 w 160"/>
                <a:gd name="T1" fmla="*/ 36615 h 254"/>
                <a:gd name="T2" fmla="*/ 54544 w 160"/>
                <a:gd name="T3" fmla="*/ 67379 h 254"/>
                <a:gd name="T4" fmla="*/ 56229 w 160"/>
                <a:gd name="T5" fmla="*/ 69780 h 254"/>
                <a:gd name="T6" fmla="*/ 56867 w 160"/>
                <a:gd name="T7" fmla="*/ 72664 h 254"/>
                <a:gd name="T8" fmla="*/ 56867 w 160"/>
                <a:gd name="T9" fmla="*/ 75517 h 254"/>
                <a:gd name="T10" fmla="*/ 56242 w 160"/>
                <a:gd name="T11" fmla="*/ 78910 h 254"/>
                <a:gd name="T12" fmla="*/ 55813 w 160"/>
                <a:gd name="T13" fmla="*/ 82180 h 254"/>
                <a:gd name="T14" fmla="*/ 54034 w 160"/>
                <a:gd name="T15" fmla="*/ 84938 h 254"/>
                <a:gd name="T16" fmla="*/ 52241 w 160"/>
                <a:gd name="T17" fmla="*/ 87465 h 254"/>
                <a:gd name="T18" fmla="*/ 50048 w 160"/>
                <a:gd name="T19" fmla="*/ 89434 h 254"/>
                <a:gd name="T20" fmla="*/ 48595 w 160"/>
                <a:gd name="T21" fmla="*/ 90851 h 254"/>
                <a:gd name="T22" fmla="*/ 46884 w 160"/>
                <a:gd name="T23" fmla="*/ 91256 h 254"/>
                <a:gd name="T24" fmla="*/ 45487 w 160"/>
                <a:gd name="T25" fmla="*/ 91898 h 254"/>
                <a:gd name="T26" fmla="*/ 43768 w 160"/>
                <a:gd name="T27" fmla="*/ 91898 h 254"/>
                <a:gd name="T28" fmla="*/ 42117 w 160"/>
                <a:gd name="T29" fmla="*/ 91503 h 254"/>
                <a:gd name="T30" fmla="*/ 40956 w 160"/>
                <a:gd name="T31" fmla="*/ 91256 h 254"/>
                <a:gd name="T32" fmla="*/ 39887 w 160"/>
                <a:gd name="T33" fmla="*/ 90455 h 254"/>
                <a:gd name="T34" fmla="*/ 38263 w 160"/>
                <a:gd name="T35" fmla="*/ 89014 h 254"/>
                <a:gd name="T36" fmla="*/ 37196 w 160"/>
                <a:gd name="T37" fmla="*/ 86369 h 254"/>
                <a:gd name="T38" fmla="*/ 36556 w 160"/>
                <a:gd name="T39" fmla="*/ 83892 h 254"/>
                <a:gd name="T40" fmla="*/ 36556 w 160"/>
                <a:gd name="T41" fmla="*/ 80664 h 254"/>
                <a:gd name="T42" fmla="*/ 36948 w 160"/>
                <a:gd name="T43" fmla="*/ 77639 h 254"/>
                <a:gd name="T44" fmla="*/ 37586 w 160"/>
                <a:gd name="T45" fmla="*/ 74839 h 254"/>
                <a:gd name="T46" fmla="*/ 39375 w 160"/>
                <a:gd name="T47" fmla="*/ 72022 h 254"/>
                <a:gd name="T48" fmla="*/ 40956 w 160"/>
                <a:gd name="T49" fmla="*/ 69532 h 254"/>
                <a:gd name="T50" fmla="*/ 42714 w 160"/>
                <a:gd name="T51" fmla="*/ 67379 h 254"/>
                <a:gd name="T52" fmla="*/ 44021 w 160"/>
                <a:gd name="T53" fmla="*/ 66263 h 254"/>
                <a:gd name="T54" fmla="*/ 46146 w 160"/>
                <a:gd name="T55" fmla="*/ 64642 h 254"/>
                <a:gd name="T56" fmla="*/ 47908 w 160"/>
                <a:gd name="T57" fmla="*/ 64399 h 254"/>
                <a:gd name="T58" fmla="*/ 49388 w 160"/>
                <a:gd name="T59" fmla="*/ 63993 h 254"/>
                <a:gd name="T60" fmla="*/ 0 w 160"/>
                <a:gd name="T61" fmla="*/ 1060 h 254"/>
                <a:gd name="T62" fmla="*/ 1700 w 160"/>
                <a:gd name="T63" fmla="*/ 0 h 254"/>
                <a:gd name="T64" fmla="*/ 11781 w 160"/>
                <a:gd name="T65" fmla="*/ 12344 h 254"/>
                <a:gd name="T66" fmla="*/ 20975 w 160"/>
                <a:gd name="T67" fmla="*/ 24578 h 254"/>
                <a:gd name="T68" fmla="*/ 30276 w 160"/>
                <a:gd name="T69" fmla="*/ 36615 h 254"/>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160" h="254">
                  <a:moveTo>
                    <a:pt x="85" y="101"/>
                  </a:moveTo>
                  <a:lnTo>
                    <a:pt x="154" y="186"/>
                  </a:lnTo>
                  <a:lnTo>
                    <a:pt x="158" y="193"/>
                  </a:lnTo>
                  <a:lnTo>
                    <a:pt x="160" y="201"/>
                  </a:lnTo>
                  <a:lnTo>
                    <a:pt x="160" y="209"/>
                  </a:lnTo>
                  <a:lnTo>
                    <a:pt x="159" y="218"/>
                  </a:lnTo>
                  <a:lnTo>
                    <a:pt x="157" y="227"/>
                  </a:lnTo>
                  <a:lnTo>
                    <a:pt x="152" y="235"/>
                  </a:lnTo>
                  <a:lnTo>
                    <a:pt x="147" y="242"/>
                  </a:lnTo>
                  <a:lnTo>
                    <a:pt x="141" y="247"/>
                  </a:lnTo>
                  <a:lnTo>
                    <a:pt x="137" y="251"/>
                  </a:lnTo>
                  <a:lnTo>
                    <a:pt x="132" y="252"/>
                  </a:lnTo>
                  <a:lnTo>
                    <a:pt x="128" y="254"/>
                  </a:lnTo>
                  <a:lnTo>
                    <a:pt x="123" y="254"/>
                  </a:lnTo>
                  <a:lnTo>
                    <a:pt x="119" y="253"/>
                  </a:lnTo>
                  <a:lnTo>
                    <a:pt x="115" y="252"/>
                  </a:lnTo>
                  <a:lnTo>
                    <a:pt x="112" y="250"/>
                  </a:lnTo>
                  <a:lnTo>
                    <a:pt x="108" y="246"/>
                  </a:lnTo>
                  <a:lnTo>
                    <a:pt x="105" y="239"/>
                  </a:lnTo>
                  <a:lnTo>
                    <a:pt x="103" y="232"/>
                  </a:lnTo>
                  <a:lnTo>
                    <a:pt x="103" y="223"/>
                  </a:lnTo>
                  <a:lnTo>
                    <a:pt x="104" y="215"/>
                  </a:lnTo>
                  <a:lnTo>
                    <a:pt x="106" y="207"/>
                  </a:lnTo>
                  <a:lnTo>
                    <a:pt x="111" y="199"/>
                  </a:lnTo>
                  <a:lnTo>
                    <a:pt x="115" y="192"/>
                  </a:lnTo>
                  <a:lnTo>
                    <a:pt x="120" y="186"/>
                  </a:lnTo>
                  <a:lnTo>
                    <a:pt x="124" y="183"/>
                  </a:lnTo>
                  <a:lnTo>
                    <a:pt x="130" y="179"/>
                  </a:lnTo>
                  <a:lnTo>
                    <a:pt x="135" y="178"/>
                  </a:lnTo>
                  <a:lnTo>
                    <a:pt x="139" y="177"/>
                  </a:lnTo>
                  <a:lnTo>
                    <a:pt x="0" y="3"/>
                  </a:lnTo>
                  <a:lnTo>
                    <a:pt x="5" y="0"/>
                  </a:lnTo>
                  <a:lnTo>
                    <a:pt x="33" y="34"/>
                  </a:lnTo>
                  <a:lnTo>
                    <a:pt x="59" y="68"/>
                  </a:lnTo>
                  <a:lnTo>
                    <a:pt x="85" y="101"/>
                  </a:lnTo>
                  <a:close/>
                </a:path>
              </a:pathLst>
            </a:custGeom>
            <a:solidFill>
              <a:srgbClr val="3333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grpSp>
      <p:sp>
        <p:nvSpPr>
          <p:cNvPr id="11283" name="Freeform 19"/>
          <p:cNvSpPr/>
          <p:nvPr/>
        </p:nvSpPr>
        <p:spPr bwMode="auto">
          <a:xfrm>
            <a:off x="7751445" y="4171315"/>
            <a:ext cx="250825" cy="333375"/>
          </a:xfrm>
          <a:custGeom>
            <a:avLst/>
            <a:gdLst>
              <a:gd name="T0" fmla="*/ 2147483647 w 316"/>
              <a:gd name="T1" fmla="*/ 2147483647 h 419"/>
              <a:gd name="T2" fmla="*/ 2147483647 w 316"/>
              <a:gd name="T3" fmla="*/ 2147483647 h 419"/>
              <a:gd name="T4" fmla="*/ 2147483647 w 316"/>
              <a:gd name="T5" fmla="*/ 0 h 419"/>
              <a:gd name="T6" fmla="*/ 2147483647 w 316"/>
              <a:gd name="T7" fmla="*/ 2147483647 h 419"/>
              <a:gd name="T8" fmla="*/ 2147483647 w 316"/>
              <a:gd name="T9" fmla="*/ 2147483647 h 419"/>
              <a:gd name="T10" fmla="*/ 2147483647 w 316"/>
              <a:gd name="T11" fmla="*/ 2147483647 h 419"/>
              <a:gd name="T12" fmla="*/ 2147483647 w 316"/>
              <a:gd name="T13" fmla="*/ 2147483647 h 419"/>
              <a:gd name="T14" fmla="*/ 2147483647 w 316"/>
              <a:gd name="T15" fmla="*/ 2147483647 h 419"/>
              <a:gd name="T16" fmla="*/ 2147483647 w 316"/>
              <a:gd name="T17" fmla="*/ 2147483647 h 419"/>
              <a:gd name="T18" fmla="*/ 2147483647 w 316"/>
              <a:gd name="T19" fmla="*/ 2147483647 h 419"/>
              <a:gd name="T20" fmla="*/ 2147483647 w 316"/>
              <a:gd name="T21" fmla="*/ 2147483647 h 419"/>
              <a:gd name="T22" fmla="*/ 2147483647 w 316"/>
              <a:gd name="T23" fmla="*/ 2147483647 h 419"/>
              <a:gd name="T24" fmla="*/ 2147483647 w 316"/>
              <a:gd name="T25" fmla="*/ 2147483647 h 419"/>
              <a:gd name="T26" fmla="*/ 2147483647 w 316"/>
              <a:gd name="T27" fmla="*/ 2147483647 h 419"/>
              <a:gd name="T28" fmla="*/ 2147483647 w 316"/>
              <a:gd name="T29" fmla="*/ 2147483647 h 419"/>
              <a:gd name="T30" fmla="*/ 2147483647 w 316"/>
              <a:gd name="T31" fmla="*/ 2147483647 h 419"/>
              <a:gd name="T32" fmla="*/ 2147483647 w 316"/>
              <a:gd name="T33" fmla="*/ 2147483647 h 419"/>
              <a:gd name="T34" fmla="*/ 2147483647 w 316"/>
              <a:gd name="T35" fmla="*/ 2147483647 h 419"/>
              <a:gd name="T36" fmla="*/ 2147483647 w 316"/>
              <a:gd name="T37" fmla="*/ 2147483647 h 419"/>
              <a:gd name="T38" fmla="*/ 2147483647 w 316"/>
              <a:gd name="T39" fmla="*/ 2147483647 h 419"/>
              <a:gd name="T40" fmla="*/ 2147483647 w 316"/>
              <a:gd name="T41" fmla="*/ 2147483647 h 419"/>
              <a:gd name="T42" fmla="*/ 2147483647 w 316"/>
              <a:gd name="T43" fmla="*/ 2147483647 h 419"/>
              <a:gd name="T44" fmla="*/ 2147483647 w 316"/>
              <a:gd name="T45" fmla="*/ 2147483647 h 419"/>
              <a:gd name="T46" fmla="*/ 2147483647 w 316"/>
              <a:gd name="T47" fmla="*/ 2147483647 h 419"/>
              <a:gd name="T48" fmla="*/ 2147483647 w 316"/>
              <a:gd name="T49" fmla="*/ 2147483647 h 419"/>
              <a:gd name="T50" fmla="*/ 2147483647 w 316"/>
              <a:gd name="T51" fmla="*/ 2147483647 h 419"/>
              <a:gd name="T52" fmla="*/ 2147483647 w 316"/>
              <a:gd name="T53" fmla="*/ 2147483647 h 419"/>
              <a:gd name="T54" fmla="*/ 2147483647 w 316"/>
              <a:gd name="T55" fmla="*/ 2147483647 h 419"/>
              <a:gd name="T56" fmla="*/ 2147483647 w 316"/>
              <a:gd name="T57" fmla="*/ 2147483647 h 419"/>
              <a:gd name="T58" fmla="*/ 2147483647 w 316"/>
              <a:gd name="T59" fmla="*/ 2147483647 h 419"/>
              <a:gd name="T60" fmla="*/ 2147483647 w 316"/>
              <a:gd name="T61" fmla="*/ 2147483647 h 419"/>
              <a:gd name="T62" fmla="*/ 2147483647 w 316"/>
              <a:gd name="T63" fmla="*/ 2147483647 h 419"/>
              <a:gd name="T64" fmla="*/ 2147483647 w 316"/>
              <a:gd name="T65" fmla="*/ 2147483647 h 419"/>
              <a:gd name="T66" fmla="*/ 2147483647 w 316"/>
              <a:gd name="T67" fmla="*/ 2147483647 h 419"/>
              <a:gd name="T68" fmla="*/ 0 w 316"/>
              <a:gd name="T69" fmla="*/ 2147483647 h 419"/>
              <a:gd name="T70" fmla="*/ 2147483647 w 316"/>
              <a:gd name="T71" fmla="*/ 2147483647 h 419"/>
              <a:gd name="T72" fmla="*/ 2147483647 w 316"/>
              <a:gd name="T73" fmla="*/ 2147483647 h 419"/>
              <a:gd name="T74" fmla="*/ 2147483647 w 316"/>
              <a:gd name="T75" fmla="*/ 2147483647 h 419"/>
              <a:gd name="T76" fmla="*/ 2147483647 w 316"/>
              <a:gd name="T77" fmla="*/ 2147483647 h 419"/>
              <a:gd name="T78" fmla="*/ 2147483647 w 316"/>
              <a:gd name="T79" fmla="*/ 2147483647 h 419"/>
              <a:gd name="T80" fmla="*/ 2147483647 w 316"/>
              <a:gd name="T81" fmla="*/ 2147483647 h 419"/>
              <a:gd name="T82" fmla="*/ 2147483647 w 316"/>
              <a:gd name="T83" fmla="*/ 2147483647 h 419"/>
              <a:gd name="T84" fmla="*/ 2147483647 w 316"/>
              <a:gd name="T85" fmla="*/ 2147483647 h 419"/>
              <a:gd name="T86" fmla="*/ 2147483647 w 316"/>
              <a:gd name="T87" fmla="*/ 2147483647 h 419"/>
              <a:gd name="T88" fmla="*/ 2147483647 w 316"/>
              <a:gd name="T89" fmla="*/ 2147483647 h 419"/>
              <a:gd name="T90" fmla="*/ 2147483647 w 316"/>
              <a:gd name="T91" fmla="*/ 2147483647 h 419"/>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Lst>
            <a:ahLst/>
            <a:cxnLst>
              <a:cxn ang="T92">
                <a:pos x="T0" y="T1"/>
              </a:cxn>
              <a:cxn ang="T93">
                <a:pos x="T2" y="T3"/>
              </a:cxn>
              <a:cxn ang="T94">
                <a:pos x="T4" y="T5"/>
              </a:cxn>
              <a:cxn ang="T95">
                <a:pos x="T6" y="T7"/>
              </a:cxn>
              <a:cxn ang="T96">
                <a:pos x="T8" y="T9"/>
              </a:cxn>
              <a:cxn ang="T97">
                <a:pos x="T10" y="T11"/>
              </a:cxn>
              <a:cxn ang="T98">
                <a:pos x="T12" y="T13"/>
              </a:cxn>
              <a:cxn ang="T99">
                <a:pos x="T14" y="T15"/>
              </a:cxn>
              <a:cxn ang="T100">
                <a:pos x="T16" y="T17"/>
              </a:cxn>
              <a:cxn ang="T101">
                <a:pos x="T18" y="T19"/>
              </a:cxn>
              <a:cxn ang="T102">
                <a:pos x="T20" y="T21"/>
              </a:cxn>
              <a:cxn ang="T103">
                <a:pos x="T22" y="T23"/>
              </a:cxn>
              <a:cxn ang="T104">
                <a:pos x="T24" y="T25"/>
              </a:cxn>
              <a:cxn ang="T105">
                <a:pos x="T26" y="T27"/>
              </a:cxn>
              <a:cxn ang="T106">
                <a:pos x="T28" y="T29"/>
              </a:cxn>
              <a:cxn ang="T107">
                <a:pos x="T30" y="T31"/>
              </a:cxn>
              <a:cxn ang="T108">
                <a:pos x="T32" y="T33"/>
              </a:cxn>
              <a:cxn ang="T109">
                <a:pos x="T34" y="T35"/>
              </a:cxn>
              <a:cxn ang="T110">
                <a:pos x="T36" y="T37"/>
              </a:cxn>
              <a:cxn ang="T111">
                <a:pos x="T38" y="T39"/>
              </a:cxn>
              <a:cxn ang="T112">
                <a:pos x="T40" y="T41"/>
              </a:cxn>
              <a:cxn ang="T113">
                <a:pos x="T42" y="T43"/>
              </a:cxn>
              <a:cxn ang="T114">
                <a:pos x="T44" y="T45"/>
              </a:cxn>
              <a:cxn ang="T115">
                <a:pos x="T46" y="T47"/>
              </a:cxn>
              <a:cxn ang="T116">
                <a:pos x="T48" y="T49"/>
              </a:cxn>
              <a:cxn ang="T117">
                <a:pos x="T50" y="T51"/>
              </a:cxn>
              <a:cxn ang="T118">
                <a:pos x="T52" y="T53"/>
              </a:cxn>
              <a:cxn ang="T119">
                <a:pos x="T54" y="T55"/>
              </a:cxn>
              <a:cxn ang="T120">
                <a:pos x="T56" y="T57"/>
              </a:cxn>
              <a:cxn ang="T121">
                <a:pos x="T58" y="T59"/>
              </a:cxn>
              <a:cxn ang="T122">
                <a:pos x="T60" y="T61"/>
              </a:cxn>
              <a:cxn ang="T123">
                <a:pos x="T62" y="T63"/>
              </a:cxn>
              <a:cxn ang="T124">
                <a:pos x="T64" y="T65"/>
              </a:cxn>
              <a:cxn ang="T125">
                <a:pos x="T66" y="T67"/>
              </a:cxn>
              <a:cxn ang="T126">
                <a:pos x="T68" y="T69"/>
              </a:cxn>
              <a:cxn ang="T127">
                <a:pos x="T70" y="T71"/>
              </a:cxn>
              <a:cxn ang="T128">
                <a:pos x="T72" y="T73"/>
              </a:cxn>
              <a:cxn ang="T129">
                <a:pos x="T74" y="T75"/>
              </a:cxn>
              <a:cxn ang="T130">
                <a:pos x="T76" y="T77"/>
              </a:cxn>
              <a:cxn ang="T131">
                <a:pos x="T78" y="T79"/>
              </a:cxn>
              <a:cxn ang="T132">
                <a:pos x="T80" y="T81"/>
              </a:cxn>
              <a:cxn ang="T133">
                <a:pos x="T82" y="T83"/>
              </a:cxn>
              <a:cxn ang="T134">
                <a:pos x="T84" y="T85"/>
              </a:cxn>
              <a:cxn ang="T135">
                <a:pos x="T86" y="T87"/>
              </a:cxn>
              <a:cxn ang="T136">
                <a:pos x="T88" y="T89"/>
              </a:cxn>
              <a:cxn ang="T137">
                <a:pos x="T90" y="T91"/>
              </a:cxn>
            </a:cxnLst>
            <a:rect l="0" t="0" r="r" b="b"/>
            <a:pathLst>
              <a:path w="316" h="419">
                <a:moveTo>
                  <a:pt x="167" y="335"/>
                </a:moveTo>
                <a:lnTo>
                  <a:pt x="200" y="3"/>
                </a:lnTo>
                <a:lnTo>
                  <a:pt x="252" y="0"/>
                </a:lnTo>
                <a:lnTo>
                  <a:pt x="243" y="62"/>
                </a:lnTo>
                <a:lnTo>
                  <a:pt x="265" y="81"/>
                </a:lnTo>
                <a:lnTo>
                  <a:pt x="286" y="105"/>
                </a:lnTo>
                <a:lnTo>
                  <a:pt x="305" y="134"/>
                </a:lnTo>
                <a:lnTo>
                  <a:pt x="316" y="167"/>
                </a:lnTo>
                <a:lnTo>
                  <a:pt x="316" y="205"/>
                </a:lnTo>
                <a:lnTo>
                  <a:pt x="304" y="245"/>
                </a:lnTo>
                <a:lnTo>
                  <a:pt x="274" y="289"/>
                </a:lnTo>
                <a:lnTo>
                  <a:pt x="223" y="334"/>
                </a:lnTo>
                <a:lnTo>
                  <a:pt x="214" y="326"/>
                </a:lnTo>
                <a:lnTo>
                  <a:pt x="229" y="307"/>
                </a:lnTo>
                <a:lnTo>
                  <a:pt x="246" y="283"/>
                </a:lnTo>
                <a:lnTo>
                  <a:pt x="262" y="256"/>
                </a:lnTo>
                <a:lnTo>
                  <a:pt x="275" y="225"/>
                </a:lnTo>
                <a:lnTo>
                  <a:pt x="281" y="192"/>
                </a:lnTo>
                <a:lnTo>
                  <a:pt x="277" y="159"/>
                </a:lnTo>
                <a:lnTo>
                  <a:pt x="261" y="128"/>
                </a:lnTo>
                <a:lnTo>
                  <a:pt x="230" y="98"/>
                </a:lnTo>
                <a:lnTo>
                  <a:pt x="184" y="345"/>
                </a:lnTo>
                <a:lnTo>
                  <a:pt x="183" y="349"/>
                </a:lnTo>
                <a:lnTo>
                  <a:pt x="178" y="358"/>
                </a:lnTo>
                <a:lnTo>
                  <a:pt x="170" y="372"/>
                </a:lnTo>
                <a:lnTo>
                  <a:pt x="159" y="387"/>
                </a:lnTo>
                <a:lnTo>
                  <a:pt x="142" y="401"/>
                </a:lnTo>
                <a:lnTo>
                  <a:pt x="124" y="412"/>
                </a:lnTo>
                <a:lnTo>
                  <a:pt x="100" y="419"/>
                </a:lnTo>
                <a:lnTo>
                  <a:pt x="72" y="419"/>
                </a:lnTo>
                <a:lnTo>
                  <a:pt x="44" y="412"/>
                </a:lnTo>
                <a:lnTo>
                  <a:pt x="25" y="398"/>
                </a:lnTo>
                <a:lnTo>
                  <a:pt x="11" y="382"/>
                </a:lnTo>
                <a:lnTo>
                  <a:pt x="3" y="364"/>
                </a:lnTo>
                <a:lnTo>
                  <a:pt x="0" y="345"/>
                </a:lnTo>
                <a:lnTo>
                  <a:pt x="1" y="327"/>
                </a:lnTo>
                <a:lnTo>
                  <a:pt x="6" y="312"/>
                </a:lnTo>
                <a:lnTo>
                  <a:pt x="16" y="301"/>
                </a:lnTo>
                <a:lnTo>
                  <a:pt x="29" y="291"/>
                </a:lnTo>
                <a:lnTo>
                  <a:pt x="47" y="283"/>
                </a:lnTo>
                <a:lnTo>
                  <a:pt x="68" y="278"/>
                </a:lnTo>
                <a:lnTo>
                  <a:pt x="91" y="275"/>
                </a:lnTo>
                <a:lnTo>
                  <a:pt x="112" y="279"/>
                </a:lnTo>
                <a:lnTo>
                  <a:pt x="134" y="289"/>
                </a:lnTo>
                <a:lnTo>
                  <a:pt x="153" y="307"/>
                </a:lnTo>
                <a:lnTo>
                  <a:pt x="167" y="335"/>
                </a:lnTo>
                <a:close/>
              </a:path>
            </a:pathLst>
          </a:custGeom>
          <a:solidFill>
            <a:srgbClr val="FF0000"/>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3" name="TextBox 5">
            <a:extLst>
              <a:ext uri="{FF2B5EF4-FFF2-40B4-BE49-F238E27FC236}">
                <a16:creationId xmlns:a16="http://schemas.microsoft.com/office/drawing/2014/main" id="{0C627360-B1DC-6C56-DAEA-1BA89D391E37}"/>
              </a:ext>
            </a:extLst>
          </p:cNvPr>
          <p:cNvSpPr txBox="1"/>
          <p:nvPr/>
        </p:nvSpPr>
        <p:spPr>
          <a:xfrm>
            <a:off x="2819885" y="2070153"/>
            <a:ext cx="6177834" cy="1938992"/>
          </a:xfrm>
          <a:prstGeom prst="rect">
            <a:avLst/>
          </a:prstGeom>
          <a:noFill/>
        </p:spPr>
        <p:txBody>
          <a:bodyPr wrap="square" rtlCol="0">
            <a:spAutoFit/>
          </a:bodyPr>
          <a:lstStyle/>
          <a:p>
            <a:r>
              <a:rPr lang="vi-VN" sz="2400" b="1" dirty="0">
                <a:solidFill>
                  <a:schemeClr val="accent5">
                    <a:lumMod val="25000"/>
                  </a:schemeClr>
                </a:solidFill>
                <a:latin typeface="Times New Roman" panose="02020603050405020304" pitchFamily="18" charset="0"/>
                <a:cs typeface="Times New Roman" panose="02020603050405020304" pitchFamily="18" charset="0"/>
              </a:rPr>
              <a:t>Em đã được nghe bản nhạc này ở đâu chưa</a:t>
            </a:r>
            <a:r>
              <a:rPr lang="en-US" sz="2400" b="1" dirty="0">
                <a:solidFill>
                  <a:schemeClr val="accent5">
                    <a:lumMod val="25000"/>
                  </a:schemeClr>
                </a:solidFill>
                <a:latin typeface="Times New Roman" panose="02020603050405020304" pitchFamily="18" charset="0"/>
                <a:cs typeface="Times New Roman" panose="02020603050405020304" pitchFamily="18" charset="0"/>
              </a:rPr>
              <a:t>?</a:t>
            </a:r>
          </a:p>
          <a:p>
            <a:r>
              <a:rPr lang="vi-VN" sz="2400" b="1" dirty="0">
                <a:solidFill>
                  <a:schemeClr val="accent5">
                    <a:lumMod val="25000"/>
                  </a:schemeClr>
                </a:solidFill>
                <a:latin typeface="Times New Roman" panose="02020603050405020304" pitchFamily="18" charset="0"/>
                <a:cs typeface="Times New Roman" panose="02020603050405020304" pitchFamily="18" charset="0"/>
              </a:rPr>
              <a:t>Em nhận ra những loại nhạc cụ nào trong bản nhạc</a:t>
            </a:r>
            <a:r>
              <a:rPr lang="en-US" sz="2400" b="1" dirty="0">
                <a:solidFill>
                  <a:schemeClr val="accent5">
                    <a:lumMod val="25000"/>
                  </a:schemeClr>
                </a:solidFill>
                <a:latin typeface="Times New Roman" panose="02020603050405020304" pitchFamily="18" charset="0"/>
                <a:cs typeface="Times New Roman" panose="02020603050405020304" pitchFamily="18" charset="0"/>
              </a:rPr>
              <a:t>?</a:t>
            </a:r>
          </a:p>
          <a:p>
            <a:r>
              <a:rPr lang="vi-VN" sz="2400" b="1" dirty="0">
                <a:solidFill>
                  <a:schemeClr val="accent5">
                    <a:lumMod val="25000"/>
                  </a:schemeClr>
                </a:solidFill>
                <a:latin typeface="Times New Roman" panose="02020603050405020304" pitchFamily="18" charset="0"/>
                <a:cs typeface="Times New Roman" panose="02020603050405020304" pitchFamily="18" charset="0"/>
              </a:rPr>
              <a:t>Cảm nhận của em về bản nhạc</a:t>
            </a:r>
            <a:r>
              <a:rPr lang="en-US" sz="2400" b="1" dirty="0">
                <a:solidFill>
                  <a:schemeClr val="accent5">
                    <a:lumMod val="25000"/>
                  </a:schemeClr>
                </a:solidFill>
                <a:latin typeface="Times New Roman" panose="02020603050405020304" pitchFamily="18" charset="0"/>
                <a:cs typeface="Times New Roman" panose="02020603050405020304" pitchFamily="18" charset="0"/>
              </a:rPr>
              <a:t>?</a:t>
            </a:r>
          </a:p>
          <a:p>
            <a:r>
              <a:rPr lang="en-US" sz="2400" b="1" dirty="0">
                <a:solidFill>
                  <a:schemeClr val="accent5">
                    <a:lumMod val="25000"/>
                  </a:schemeClr>
                </a:solidFill>
                <a:latin typeface="Times New Roman" panose="02020603050405020304" pitchFamily="18" charset="0"/>
                <a:cs typeface="Times New Roman" panose="02020603050405020304" pitchFamily="18" charset="0"/>
              </a:rPr>
              <a:t>Nghe </a:t>
            </a:r>
            <a:r>
              <a:rPr lang="en-US" sz="2400" b="1" dirty="0" err="1">
                <a:solidFill>
                  <a:schemeClr val="accent5">
                    <a:lumMod val="25000"/>
                  </a:schemeClr>
                </a:solidFill>
                <a:latin typeface="Times New Roman" panose="02020603050405020304" pitchFamily="18" charset="0"/>
                <a:cs typeface="Times New Roman" panose="02020603050405020304" pitchFamily="18" charset="0"/>
              </a:rPr>
              <a:t>nhạc</a:t>
            </a:r>
            <a:r>
              <a:rPr lang="en-US" sz="2400" b="1" dirty="0">
                <a:solidFill>
                  <a:schemeClr val="accent5">
                    <a:lumMod val="25000"/>
                  </a:schemeClr>
                </a:solidFill>
                <a:latin typeface="Times New Roman" panose="02020603050405020304" pitchFamily="18" charset="0"/>
                <a:cs typeface="Times New Roman" panose="02020603050405020304" pitchFamily="18" charset="0"/>
              </a:rPr>
              <a:t> </a:t>
            </a:r>
            <a:r>
              <a:rPr lang="en-US" sz="2400" b="1" dirty="0" err="1">
                <a:solidFill>
                  <a:schemeClr val="accent5">
                    <a:lumMod val="25000"/>
                  </a:schemeClr>
                </a:solidFill>
                <a:latin typeface="Times New Roman" panose="02020603050405020304" pitchFamily="18" charset="0"/>
                <a:cs typeface="Times New Roman" panose="02020603050405020304" pitchFamily="18" charset="0"/>
              </a:rPr>
              <a:t>kết</a:t>
            </a:r>
            <a:r>
              <a:rPr lang="en-US" sz="2400" b="1" dirty="0">
                <a:solidFill>
                  <a:schemeClr val="accent5">
                    <a:lumMod val="25000"/>
                  </a:schemeClr>
                </a:solidFill>
                <a:latin typeface="Times New Roman" panose="02020603050405020304" pitchFamily="18" charset="0"/>
                <a:cs typeface="Times New Roman" panose="02020603050405020304" pitchFamily="18" charset="0"/>
              </a:rPr>
              <a:t> </a:t>
            </a:r>
            <a:r>
              <a:rPr lang="en-US" sz="2400" b="1" dirty="0" err="1">
                <a:solidFill>
                  <a:schemeClr val="accent5">
                    <a:lumMod val="25000"/>
                  </a:schemeClr>
                </a:solidFill>
                <a:latin typeface="Times New Roman" panose="02020603050405020304" pitchFamily="18" charset="0"/>
                <a:cs typeface="Times New Roman" panose="02020603050405020304" pitchFamily="18" charset="0"/>
              </a:rPr>
              <a:t>hợp</a:t>
            </a:r>
            <a:r>
              <a:rPr lang="en-US" sz="2400" b="1" dirty="0">
                <a:solidFill>
                  <a:schemeClr val="accent5">
                    <a:lumMod val="25000"/>
                  </a:schemeClr>
                </a:solidFill>
                <a:latin typeface="Times New Roman" panose="02020603050405020304" pitchFamily="18" charset="0"/>
                <a:cs typeface="Times New Roman" panose="02020603050405020304" pitchFamily="18" charset="0"/>
              </a:rPr>
              <a:t> </a:t>
            </a:r>
            <a:r>
              <a:rPr lang="en-US" sz="2400" b="1" dirty="0" err="1">
                <a:solidFill>
                  <a:schemeClr val="accent5">
                    <a:lumMod val="25000"/>
                  </a:schemeClr>
                </a:solidFill>
                <a:latin typeface="Times New Roman" panose="02020603050405020304" pitchFamily="18" charset="0"/>
                <a:cs typeface="Times New Roman" panose="02020603050405020304" pitchFamily="18" charset="0"/>
              </a:rPr>
              <a:t>vận</a:t>
            </a:r>
            <a:r>
              <a:rPr lang="en-US" sz="2400" b="1" dirty="0">
                <a:solidFill>
                  <a:schemeClr val="accent5">
                    <a:lumMod val="25000"/>
                  </a:schemeClr>
                </a:solidFill>
                <a:latin typeface="Times New Roman" panose="02020603050405020304" pitchFamily="18" charset="0"/>
                <a:cs typeface="Times New Roman" panose="02020603050405020304" pitchFamily="18" charset="0"/>
              </a:rPr>
              <a:t> </a:t>
            </a:r>
            <a:r>
              <a:rPr lang="en-US" sz="2400" b="1" dirty="0" err="1">
                <a:solidFill>
                  <a:schemeClr val="accent5">
                    <a:lumMod val="25000"/>
                  </a:schemeClr>
                </a:solidFill>
                <a:latin typeface="Times New Roman" panose="02020603050405020304" pitchFamily="18" charset="0"/>
                <a:cs typeface="Times New Roman" panose="02020603050405020304" pitchFamily="18" charset="0"/>
              </a:rPr>
              <a:t>động</a:t>
            </a:r>
            <a:endParaRPr lang="en-US" sz="2400" b="1" dirty="0">
              <a:solidFill>
                <a:schemeClr val="accent5">
                  <a:lumMod val="25000"/>
                </a:schemeClr>
              </a:solidFill>
              <a:latin typeface="Times New Roman" panose="02020603050405020304" pitchFamily="18" charset="0"/>
              <a:cs typeface="Times New Roman" panose="02020603050405020304" pitchFamily="18" charset="0"/>
            </a:endParaRPr>
          </a:p>
        </p:txBody>
      </p:sp>
      <p:pic>
        <p:nvPicPr>
          <p:cNvPr id="4" name="Picture 6">
            <a:extLst>
              <a:ext uri="{FF2B5EF4-FFF2-40B4-BE49-F238E27FC236}">
                <a16:creationId xmlns:a16="http://schemas.microsoft.com/office/drawing/2014/main" id="{2B0FD016-F0FE-53A4-E2D5-02FE7C3CCD9A}"/>
              </a:ext>
            </a:extLst>
          </p:cNvPr>
          <p:cNvPicPr>
            <a:picLocks noChangeAspect="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5154119" y="2953582"/>
            <a:ext cx="3052763" cy="2593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16" fill="hold" grpId="0" nodeType="withEffect">
                                  <p:stCondLst>
                                    <p:cond delay="0"/>
                                  </p:stCondLst>
                                  <p:childTnLst>
                                    <p:set>
                                      <p:cBhvr>
                                        <p:cTn id="6" dur="1" fill="hold">
                                          <p:stCondLst>
                                            <p:cond delay="0"/>
                                          </p:stCondLst>
                                        </p:cTn>
                                        <p:tgtEl>
                                          <p:spTgt spid="11444"/>
                                        </p:tgtEl>
                                        <p:attrNameLst>
                                          <p:attrName>style.visibility</p:attrName>
                                        </p:attrNameLst>
                                      </p:cBhvr>
                                      <p:to>
                                        <p:strVal val="visible"/>
                                      </p:to>
                                    </p:set>
                                    <p:anim calcmode="lin" valueType="num">
                                      <p:cBhvr>
                                        <p:cTn id="7" dur="500" fill="hold"/>
                                        <p:tgtEl>
                                          <p:spTgt spid="11444"/>
                                        </p:tgtEl>
                                        <p:attrNameLst>
                                          <p:attrName>ppt_w</p:attrName>
                                        </p:attrNameLst>
                                      </p:cBhvr>
                                      <p:tavLst>
                                        <p:tav tm="0">
                                          <p:val>
                                            <p:fltVal val="0"/>
                                          </p:val>
                                        </p:tav>
                                        <p:tav tm="100000">
                                          <p:val>
                                            <p:strVal val="#ppt_w"/>
                                          </p:val>
                                        </p:tav>
                                      </p:tavLst>
                                    </p:anim>
                                    <p:anim calcmode="lin" valueType="num">
                                      <p:cBhvr>
                                        <p:cTn id="8" dur="500" fill="hold"/>
                                        <p:tgtEl>
                                          <p:spTgt spid="11444"/>
                                        </p:tgtEl>
                                        <p:attrNameLst>
                                          <p:attrName>ppt_h</p:attrName>
                                        </p:attrNameLst>
                                      </p:cBhvr>
                                      <p:tavLst>
                                        <p:tav tm="0">
                                          <p:val>
                                            <p:fltVal val="0"/>
                                          </p:val>
                                        </p:tav>
                                        <p:tav tm="100000">
                                          <p:val>
                                            <p:strVal val="#ppt_h"/>
                                          </p:val>
                                        </p:tav>
                                      </p:tavLst>
                                    </p:anim>
                                  </p:childTnLst>
                                </p:cTn>
                              </p:par>
                              <p:par>
                                <p:cTn id="9" presetID="63" presetClass="path" presetSubtype="0" repeatCount="indefinite" accel="50000" decel="50000" fill="hold" grpId="1" nodeType="withEffect">
                                  <p:stCondLst>
                                    <p:cond delay="0"/>
                                  </p:stCondLst>
                                  <p:childTnLst>
                                    <p:animMotion origin="layout" path="M 3.88889E-6 2.59259E-6 L -0.04341 -0.09144 " pathEditMode="relative" rAng="0" ptsTypes="AA">
                                      <p:cBhvr>
                                        <p:cTn id="10" dur="2000" fill="hold"/>
                                        <p:tgtEl>
                                          <p:spTgt spid="11444"/>
                                        </p:tgtEl>
                                        <p:attrNameLst>
                                          <p:attrName>ppt_x</p:attrName>
                                          <p:attrName>ppt_y</p:attrName>
                                        </p:attrNameLst>
                                      </p:cBhvr>
                                      <p:rCtr x="-2170" y="-4583"/>
                                    </p:animMotion>
                                  </p:childTnLst>
                                </p:cTn>
                              </p:par>
                              <p:par>
                                <p:cTn id="11" presetID="32" presetClass="emph" presetSubtype="0" repeatCount="indefinite" fill="hold" grpId="2" nodeType="withEffect">
                                  <p:stCondLst>
                                    <p:cond delay="0"/>
                                  </p:stCondLst>
                                  <p:childTnLst>
                                    <p:animClr clrSpc="rgb" dir="cw">
                                      <p:cBhvr override="childStyle">
                                        <p:cTn id="12" dur="50" fill="hold"/>
                                        <p:tgtEl>
                                          <p:spTgt spid="11444"/>
                                        </p:tgtEl>
                                        <p:attrNameLst>
                                          <p:attrName>style.color</p:attrName>
                                        </p:attrNameLst>
                                      </p:cBhvr>
                                      <p:to>
                                        <a:srgbClr val="FF0066"/>
                                      </p:to>
                                    </p:animClr>
                                    <p:animClr clrSpc="rgb" dir="cw">
                                      <p:cBhvr>
                                        <p:cTn id="13" dur="50" fill="hold"/>
                                        <p:tgtEl>
                                          <p:spTgt spid="11444"/>
                                        </p:tgtEl>
                                        <p:attrNameLst>
                                          <p:attrName>fillcolor</p:attrName>
                                        </p:attrNameLst>
                                      </p:cBhvr>
                                      <p:to>
                                        <a:srgbClr val="FF0066"/>
                                      </p:to>
                                    </p:animClr>
                                    <p:set>
                                      <p:cBhvr>
                                        <p:cTn id="14" dur="50" fill="hold"/>
                                        <p:tgtEl>
                                          <p:spTgt spid="11444"/>
                                        </p:tgtEl>
                                        <p:attrNameLst>
                                          <p:attrName>fill.type</p:attrName>
                                        </p:attrNameLst>
                                      </p:cBhvr>
                                      <p:to>
                                        <p:strVal val="solid"/>
                                      </p:to>
                                    </p:set>
                                    <p:set>
                                      <p:cBhvr>
                                        <p:cTn id="15" dur="50" fill="hold"/>
                                        <p:tgtEl>
                                          <p:spTgt spid="11444"/>
                                        </p:tgtEl>
                                        <p:attrNameLst>
                                          <p:attrName>fill.on</p:attrName>
                                        </p:attrNameLst>
                                      </p:cBhvr>
                                      <p:to>
                                        <p:strVal val="true"/>
                                      </p:to>
                                    </p:set>
                                    <p:animRot by="120000">
                                      <p:cBhvr>
                                        <p:cTn id="16" dur="50" fill="hold">
                                          <p:stCondLst>
                                            <p:cond delay="0"/>
                                          </p:stCondLst>
                                        </p:cTn>
                                        <p:tgtEl>
                                          <p:spTgt spid="11444"/>
                                        </p:tgtEl>
                                        <p:attrNameLst>
                                          <p:attrName>r</p:attrName>
                                        </p:attrNameLst>
                                      </p:cBhvr>
                                    </p:animRot>
                                    <p:animRot by="-240000">
                                      <p:cBhvr>
                                        <p:cTn id="17" dur="100" fill="hold">
                                          <p:stCondLst>
                                            <p:cond delay="100"/>
                                          </p:stCondLst>
                                        </p:cTn>
                                        <p:tgtEl>
                                          <p:spTgt spid="11444"/>
                                        </p:tgtEl>
                                        <p:attrNameLst>
                                          <p:attrName>r</p:attrName>
                                        </p:attrNameLst>
                                      </p:cBhvr>
                                    </p:animRot>
                                    <p:animRot by="240000">
                                      <p:cBhvr>
                                        <p:cTn id="18" dur="100" fill="hold">
                                          <p:stCondLst>
                                            <p:cond delay="200"/>
                                          </p:stCondLst>
                                        </p:cTn>
                                        <p:tgtEl>
                                          <p:spTgt spid="11444"/>
                                        </p:tgtEl>
                                        <p:attrNameLst>
                                          <p:attrName>r</p:attrName>
                                        </p:attrNameLst>
                                      </p:cBhvr>
                                    </p:animRot>
                                    <p:animRot by="-240000">
                                      <p:cBhvr>
                                        <p:cTn id="19" dur="100" fill="hold">
                                          <p:stCondLst>
                                            <p:cond delay="300"/>
                                          </p:stCondLst>
                                        </p:cTn>
                                        <p:tgtEl>
                                          <p:spTgt spid="11444"/>
                                        </p:tgtEl>
                                        <p:attrNameLst>
                                          <p:attrName>r</p:attrName>
                                        </p:attrNameLst>
                                      </p:cBhvr>
                                    </p:animRot>
                                    <p:animRot by="120000">
                                      <p:cBhvr>
                                        <p:cTn id="20" dur="100" fill="hold">
                                          <p:stCondLst>
                                            <p:cond delay="400"/>
                                          </p:stCondLst>
                                        </p:cTn>
                                        <p:tgtEl>
                                          <p:spTgt spid="11444"/>
                                        </p:tgtEl>
                                        <p:attrNameLst>
                                          <p:attrName>r</p:attrName>
                                        </p:attrNameLst>
                                      </p:cBhvr>
                                    </p:animRot>
                                  </p:childTnLst>
                                </p:cTn>
                              </p:par>
                              <p:par>
                                <p:cTn id="21" presetID="23" presetClass="entr" presetSubtype="16" fill="hold" grpId="0" nodeType="withEffect">
                                  <p:stCondLst>
                                    <p:cond delay="0"/>
                                  </p:stCondLst>
                                  <p:childTnLst>
                                    <p:set>
                                      <p:cBhvr>
                                        <p:cTn id="22" dur="1" fill="hold">
                                          <p:stCondLst>
                                            <p:cond delay="0"/>
                                          </p:stCondLst>
                                        </p:cTn>
                                        <p:tgtEl>
                                          <p:spTgt spid="11268"/>
                                        </p:tgtEl>
                                        <p:attrNameLst>
                                          <p:attrName>style.visibility</p:attrName>
                                        </p:attrNameLst>
                                      </p:cBhvr>
                                      <p:to>
                                        <p:strVal val="visible"/>
                                      </p:to>
                                    </p:set>
                                    <p:anim calcmode="lin" valueType="num">
                                      <p:cBhvr>
                                        <p:cTn id="23" dur="500" fill="hold"/>
                                        <p:tgtEl>
                                          <p:spTgt spid="11268"/>
                                        </p:tgtEl>
                                        <p:attrNameLst>
                                          <p:attrName>ppt_w</p:attrName>
                                        </p:attrNameLst>
                                      </p:cBhvr>
                                      <p:tavLst>
                                        <p:tav tm="0">
                                          <p:val>
                                            <p:fltVal val="0"/>
                                          </p:val>
                                        </p:tav>
                                        <p:tav tm="100000">
                                          <p:val>
                                            <p:strVal val="#ppt_w"/>
                                          </p:val>
                                        </p:tav>
                                      </p:tavLst>
                                    </p:anim>
                                    <p:anim calcmode="lin" valueType="num">
                                      <p:cBhvr>
                                        <p:cTn id="24" dur="500" fill="hold"/>
                                        <p:tgtEl>
                                          <p:spTgt spid="11268"/>
                                        </p:tgtEl>
                                        <p:attrNameLst>
                                          <p:attrName>ppt_h</p:attrName>
                                        </p:attrNameLst>
                                      </p:cBhvr>
                                      <p:tavLst>
                                        <p:tav tm="0">
                                          <p:val>
                                            <p:fltVal val="0"/>
                                          </p:val>
                                        </p:tav>
                                        <p:tav tm="100000">
                                          <p:val>
                                            <p:strVal val="#ppt_h"/>
                                          </p:val>
                                        </p:tav>
                                      </p:tavLst>
                                    </p:anim>
                                  </p:childTnLst>
                                </p:cTn>
                              </p:par>
                              <p:par>
                                <p:cTn id="25" presetID="63" presetClass="path" presetSubtype="0" repeatCount="indefinite" accel="50000" decel="50000" fill="hold" grpId="1" nodeType="withEffect">
                                  <p:stCondLst>
                                    <p:cond delay="0"/>
                                  </p:stCondLst>
                                  <p:childTnLst>
                                    <p:animMotion origin="layout" path="M 3.05556E-6 4.50867E-6 L -0.00643 -0.07607 " pathEditMode="relative" rAng="0" ptsTypes="AA">
                                      <p:cBhvr>
                                        <p:cTn id="26" dur="2000" fill="hold"/>
                                        <p:tgtEl>
                                          <p:spTgt spid="11268"/>
                                        </p:tgtEl>
                                        <p:attrNameLst>
                                          <p:attrName>ppt_x</p:attrName>
                                          <p:attrName>ppt_y</p:attrName>
                                        </p:attrNameLst>
                                      </p:cBhvr>
                                      <p:rCtr x="-330" y="-3815"/>
                                    </p:animMotion>
                                  </p:childTnLst>
                                </p:cTn>
                              </p:par>
                              <p:par>
                                <p:cTn id="27" presetID="32" presetClass="emph" presetSubtype="0" repeatCount="indefinite" fill="hold" grpId="2" nodeType="withEffect">
                                  <p:stCondLst>
                                    <p:cond delay="0"/>
                                  </p:stCondLst>
                                  <p:childTnLst>
                                    <p:animClr clrSpc="rgb" dir="cw">
                                      <p:cBhvr override="childStyle">
                                        <p:cTn id="28" dur="50" fill="hold"/>
                                        <p:tgtEl>
                                          <p:spTgt spid="11268"/>
                                        </p:tgtEl>
                                        <p:attrNameLst>
                                          <p:attrName>style.color</p:attrName>
                                        </p:attrNameLst>
                                      </p:cBhvr>
                                      <p:to>
                                        <a:srgbClr val="FF0066"/>
                                      </p:to>
                                    </p:animClr>
                                    <p:animClr clrSpc="rgb" dir="cw">
                                      <p:cBhvr>
                                        <p:cTn id="29" dur="50" fill="hold"/>
                                        <p:tgtEl>
                                          <p:spTgt spid="11268"/>
                                        </p:tgtEl>
                                        <p:attrNameLst>
                                          <p:attrName>fillcolor</p:attrName>
                                        </p:attrNameLst>
                                      </p:cBhvr>
                                      <p:to>
                                        <a:srgbClr val="FF0066"/>
                                      </p:to>
                                    </p:animClr>
                                    <p:set>
                                      <p:cBhvr>
                                        <p:cTn id="30" dur="50" fill="hold"/>
                                        <p:tgtEl>
                                          <p:spTgt spid="11268"/>
                                        </p:tgtEl>
                                        <p:attrNameLst>
                                          <p:attrName>fill.type</p:attrName>
                                        </p:attrNameLst>
                                      </p:cBhvr>
                                      <p:to>
                                        <p:strVal val="solid"/>
                                      </p:to>
                                    </p:set>
                                    <p:set>
                                      <p:cBhvr>
                                        <p:cTn id="31" dur="50" fill="hold"/>
                                        <p:tgtEl>
                                          <p:spTgt spid="11268"/>
                                        </p:tgtEl>
                                        <p:attrNameLst>
                                          <p:attrName>fill.on</p:attrName>
                                        </p:attrNameLst>
                                      </p:cBhvr>
                                      <p:to>
                                        <p:strVal val="true"/>
                                      </p:to>
                                    </p:set>
                                    <p:animRot by="120000">
                                      <p:cBhvr>
                                        <p:cTn id="32" dur="50" fill="hold">
                                          <p:stCondLst>
                                            <p:cond delay="0"/>
                                          </p:stCondLst>
                                        </p:cTn>
                                        <p:tgtEl>
                                          <p:spTgt spid="11268"/>
                                        </p:tgtEl>
                                        <p:attrNameLst>
                                          <p:attrName>r</p:attrName>
                                        </p:attrNameLst>
                                      </p:cBhvr>
                                    </p:animRot>
                                    <p:animRot by="-240000">
                                      <p:cBhvr>
                                        <p:cTn id="33" dur="100" fill="hold">
                                          <p:stCondLst>
                                            <p:cond delay="100"/>
                                          </p:stCondLst>
                                        </p:cTn>
                                        <p:tgtEl>
                                          <p:spTgt spid="11268"/>
                                        </p:tgtEl>
                                        <p:attrNameLst>
                                          <p:attrName>r</p:attrName>
                                        </p:attrNameLst>
                                      </p:cBhvr>
                                    </p:animRot>
                                    <p:animRot by="240000">
                                      <p:cBhvr>
                                        <p:cTn id="34" dur="100" fill="hold">
                                          <p:stCondLst>
                                            <p:cond delay="200"/>
                                          </p:stCondLst>
                                        </p:cTn>
                                        <p:tgtEl>
                                          <p:spTgt spid="11268"/>
                                        </p:tgtEl>
                                        <p:attrNameLst>
                                          <p:attrName>r</p:attrName>
                                        </p:attrNameLst>
                                      </p:cBhvr>
                                    </p:animRot>
                                    <p:animRot by="-240000">
                                      <p:cBhvr>
                                        <p:cTn id="35" dur="100" fill="hold">
                                          <p:stCondLst>
                                            <p:cond delay="300"/>
                                          </p:stCondLst>
                                        </p:cTn>
                                        <p:tgtEl>
                                          <p:spTgt spid="11268"/>
                                        </p:tgtEl>
                                        <p:attrNameLst>
                                          <p:attrName>r</p:attrName>
                                        </p:attrNameLst>
                                      </p:cBhvr>
                                    </p:animRot>
                                    <p:animRot by="120000">
                                      <p:cBhvr>
                                        <p:cTn id="36" dur="100" fill="hold">
                                          <p:stCondLst>
                                            <p:cond delay="400"/>
                                          </p:stCondLst>
                                        </p:cTn>
                                        <p:tgtEl>
                                          <p:spTgt spid="11268"/>
                                        </p:tgtEl>
                                        <p:attrNameLst>
                                          <p:attrName>r</p:attrName>
                                        </p:attrNameLst>
                                      </p:cBhvr>
                                    </p:animRot>
                                  </p:childTnLst>
                                </p:cTn>
                              </p:par>
                              <p:par>
                                <p:cTn id="37" presetID="23" presetClass="entr" presetSubtype="16" fill="hold" nodeType="withEffect">
                                  <p:stCondLst>
                                    <p:cond delay="0"/>
                                  </p:stCondLst>
                                  <p:childTnLst>
                                    <p:set>
                                      <p:cBhvr>
                                        <p:cTn id="38" dur="1" fill="hold">
                                          <p:stCondLst>
                                            <p:cond delay="0"/>
                                          </p:stCondLst>
                                        </p:cTn>
                                        <p:tgtEl>
                                          <p:spTgt spid="11269"/>
                                        </p:tgtEl>
                                        <p:attrNameLst>
                                          <p:attrName>style.visibility</p:attrName>
                                        </p:attrNameLst>
                                      </p:cBhvr>
                                      <p:to>
                                        <p:strVal val="visible"/>
                                      </p:to>
                                    </p:set>
                                    <p:anim calcmode="lin" valueType="num">
                                      <p:cBhvr>
                                        <p:cTn id="39" dur="500" fill="hold"/>
                                        <p:tgtEl>
                                          <p:spTgt spid="11269"/>
                                        </p:tgtEl>
                                        <p:attrNameLst>
                                          <p:attrName>ppt_w</p:attrName>
                                        </p:attrNameLst>
                                      </p:cBhvr>
                                      <p:tavLst>
                                        <p:tav tm="0">
                                          <p:val>
                                            <p:fltVal val="0"/>
                                          </p:val>
                                        </p:tav>
                                        <p:tav tm="100000">
                                          <p:val>
                                            <p:strVal val="#ppt_w"/>
                                          </p:val>
                                        </p:tav>
                                      </p:tavLst>
                                    </p:anim>
                                    <p:anim calcmode="lin" valueType="num">
                                      <p:cBhvr>
                                        <p:cTn id="40" dur="500" fill="hold"/>
                                        <p:tgtEl>
                                          <p:spTgt spid="11269"/>
                                        </p:tgtEl>
                                        <p:attrNameLst>
                                          <p:attrName>ppt_h</p:attrName>
                                        </p:attrNameLst>
                                      </p:cBhvr>
                                      <p:tavLst>
                                        <p:tav tm="0">
                                          <p:val>
                                            <p:fltVal val="0"/>
                                          </p:val>
                                        </p:tav>
                                        <p:tav tm="100000">
                                          <p:val>
                                            <p:strVal val="#ppt_h"/>
                                          </p:val>
                                        </p:tav>
                                      </p:tavLst>
                                    </p:anim>
                                  </p:childTnLst>
                                </p:cTn>
                              </p:par>
                              <p:par>
                                <p:cTn id="41" presetID="63" presetClass="path" presetSubtype="0" repeatCount="indefinite" accel="50000" decel="50000" fill="hold" nodeType="withEffect">
                                  <p:stCondLst>
                                    <p:cond delay="0"/>
                                  </p:stCondLst>
                                  <p:childTnLst>
                                    <p:animMotion origin="layout" path="M -3.61111E-6 3.46821E-6 L 0.03108 -0.06012 " pathEditMode="relative" rAng="0" ptsTypes="AA">
                                      <p:cBhvr>
                                        <p:cTn id="42" dur="3000" fill="hold"/>
                                        <p:tgtEl>
                                          <p:spTgt spid="11269"/>
                                        </p:tgtEl>
                                        <p:attrNameLst>
                                          <p:attrName>ppt_x</p:attrName>
                                          <p:attrName>ppt_y</p:attrName>
                                        </p:attrNameLst>
                                      </p:cBhvr>
                                      <p:rCtr x="1545" y="-3006"/>
                                    </p:animMotion>
                                  </p:childTnLst>
                                </p:cTn>
                              </p:par>
                              <p:par>
                                <p:cTn id="43" presetID="32" presetClass="emph" presetSubtype="0" repeatCount="indefinite" fill="hold" nodeType="withEffect">
                                  <p:stCondLst>
                                    <p:cond delay="0"/>
                                  </p:stCondLst>
                                  <p:childTnLst>
                                    <p:animClr clrSpc="rgb" dir="cw">
                                      <p:cBhvr override="childStyle">
                                        <p:cTn id="44" dur="50" fill="hold"/>
                                        <p:tgtEl>
                                          <p:spTgt spid="11269"/>
                                        </p:tgtEl>
                                        <p:attrNameLst>
                                          <p:attrName>style.color</p:attrName>
                                        </p:attrNameLst>
                                      </p:cBhvr>
                                      <p:to>
                                        <a:srgbClr val="800000"/>
                                      </p:to>
                                    </p:animClr>
                                    <p:animClr clrSpc="rgb" dir="cw">
                                      <p:cBhvr>
                                        <p:cTn id="45" dur="50" fill="hold"/>
                                        <p:tgtEl>
                                          <p:spTgt spid="11269"/>
                                        </p:tgtEl>
                                        <p:attrNameLst>
                                          <p:attrName>fillcolor</p:attrName>
                                        </p:attrNameLst>
                                      </p:cBhvr>
                                      <p:to>
                                        <a:srgbClr val="800000"/>
                                      </p:to>
                                    </p:animClr>
                                    <p:set>
                                      <p:cBhvr>
                                        <p:cTn id="46" dur="50" fill="hold"/>
                                        <p:tgtEl>
                                          <p:spTgt spid="11269"/>
                                        </p:tgtEl>
                                        <p:attrNameLst>
                                          <p:attrName>fill.type</p:attrName>
                                        </p:attrNameLst>
                                      </p:cBhvr>
                                      <p:to>
                                        <p:strVal val="solid"/>
                                      </p:to>
                                    </p:set>
                                    <p:set>
                                      <p:cBhvr>
                                        <p:cTn id="47" dur="50" fill="hold"/>
                                        <p:tgtEl>
                                          <p:spTgt spid="11269"/>
                                        </p:tgtEl>
                                        <p:attrNameLst>
                                          <p:attrName>fill.on</p:attrName>
                                        </p:attrNameLst>
                                      </p:cBhvr>
                                      <p:to>
                                        <p:strVal val="true"/>
                                      </p:to>
                                    </p:set>
                                    <p:animRot by="120000">
                                      <p:cBhvr>
                                        <p:cTn id="48" dur="50" fill="hold">
                                          <p:stCondLst>
                                            <p:cond delay="0"/>
                                          </p:stCondLst>
                                        </p:cTn>
                                        <p:tgtEl>
                                          <p:spTgt spid="11269"/>
                                        </p:tgtEl>
                                        <p:attrNameLst>
                                          <p:attrName>r</p:attrName>
                                        </p:attrNameLst>
                                      </p:cBhvr>
                                    </p:animRot>
                                    <p:animRot by="-240000">
                                      <p:cBhvr>
                                        <p:cTn id="49" dur="100" fill="hold">
                                          <p:stCondLst>
                                            <p:cond delay="100"/>
                                          </p:stCondLst>
                                        </p:cTn>
                                        <p:tgtEl>
                                          <p:spTgt spid="11269"/>
                                        </p:tgtEl>
                                        <p:attrNameLst>
                                          <p:attrName>r</p:attrName>
                                        </p:attrNameLst>
                                      </p:cBhvr>
                                    </p:animRot>
                                    <p:animRot by="240000">
                                      <p:cBhvr>
                                        <p:cTn id="50" dur="100" fill="hold">
                                          <p:stCondLst>
                                            <p:cond delay="200"/>
                                          </p:stCondLst>
                                        </p:cTn>
                                        <p:tgtEl>
                                          <p:spTgt spid="11269"/>
                                        </p:tgtEl>
                                        <p:attrNameLst>
                                          <p:attrName>r</p:attrName>
                                        </p:attrNameLst>
                                      </p:cBhvr>
                                    </p:animRot>
                                    <p:animRot by="-240000">
                                      <p:cBhvr>
                                        <p:cTn id="51" dur="100" fill="hold">
                                          <p:stCondLst>
                                            <p:cond delay="300"/>
                                          </p:stCondLst>
                                        </p:cTn>
                                        <p:tgtEl>
                                          <p:spTgt spid="11269"/>
                                        </p:tgtEl>
                                        <p:attrNameLst>
                                          <p:attrName>r</p:attrName>
                                        </p:attrNameLst>
                                      </p:cBhvr>
                                    </p:animRot>
                                    <p:animRot by="120000">
                                      <p:cBhvr>
                                        <p:cTn id="52" dur="100" fill="hold">
                                          <p:stCondLst>
                                            <p:cond delay="400"/>
                                          </p:stCondLst>
                                        </p:cTn>
                                        <p:tgtEl>
                                          <p:spTgt spid="11269"/>
                                        </p:tgtEl>
                                        <p:attrNameLst>
                                          <p:attrName>r</p:attrName>
                                        </p:attrNameLst>
                                      </p:cBhvr>
                                    </p:animRot>
                                  </p:childTnLst>
                                </p:cTn>
                              </p:par>
                              <p:par>
                                <p:cTn id="53" presetID="23" presetClass="entr" presetSubtype="16" fill="hold" nodeType="withEffect">
                                  <p:stCondLst>
                                    <p:cond delay="0"/>
                                  </p:stCondLst>
                                  <p:childTnLst>
                                    <p:set>
                                      <p:cBhvr>
                                        <p:cTn id="54" dur="1" fill="hold">
                                          <p:stCondLst>
                                            <p:cond delay="0"/>
                                          </p:stCondLst>
                                        </p:cTn>
                                        <p:tgtEl>
                                          <p:spTgt spid="11276"/>
                                        </p:tgtEl>
                                        <p:attrNameLst>
                                          <p:attrName>style.visibility</p:attrName>
                                        </p:attrNameLst>
                                      </p:cBhvr>
                                      <p:to>
                                        <p:strVal val="visible"/>
                                      </p:to>
                                    </p:set>
                                    <p:anim calcmode="lin" valueType="num">
                                      <p:cBhvr>
                                        <p:cTn id="55" dur="500" fill="hold"/>
                                        <p:tgtEl>
                                          <p:spTgt spid="11276"/>
                                        </p:tgtEl>
                                        <p:attrNameLst>
                                          <p:attrName>ppt_w</p:attrName>
                                        </p:attrNameLst>
                                      </p:cBhvr>
                                      <p:tavLst>
                                        <p:tav tm="0">
                                          <p:val>
                                            <p:fltVal val="0"/>
                                          </p:val>
                                        </p:tav>
                                        <p:tav tm="100000">
                                          <p:val>
                                            <p:strVal val="#ppt_w"/>
                                          </p:val>
                                        </p:tav>
                                      </p:tavLst>
                                    </p:anim>
                                    <p:anim calcmode="lin" valueType="num">
                                      <p:cBhvr>
                                        <p:cTn id="56" dur="500" fill="hold"/>
                                        <p:tgtEl>
                                          <p:spTgt spid="11276"/>
                                        </p:tgtEl>
                                        <p:attrNameLst>
                                          <p:attrName>ppt_h</p:attrName>
                                        </p:attrNameLst>
                                      </p:cBhvr>
                                      <p:tavLst>
                                        <p:tav tm="0">
                                          <p:val>
                                            <p:fltVal val="0"/>
                                          </p:val>
                                        </p:tav>
                                        <p:tav tm="100000">
                                          <p:val>
                                            <p:strVal val="#ppt_h"/>
                                          </p:val>
                                        </p:tav>
                                      </p:tavLst>
                                    </p:anim>
                                  </p:childTnLst>
                                </p:cTn>
                              </p:par>
                              <p:par>
                                <p:cTn id="57" presetID="63" presetClass="path" presetSubtype="0" repeatCount="indefinite" accel="50000" decel="50000" fill="hold" nodeType="withEffect">
                                  <p:stCondLst>
                                    <p:cond delay="0"/>
                                  </p:stCondLst>
                                  <p:childTnLst>
                                    <p:animMotion origin="layout" path="M 5.55556E-7 -1.21387E-6 L -0.0559 0.00809 " pathEditMode="relative" rAng="0" ptsTypes="AA">
                                      <p:cBhvr>
                                        <p:cTn id="58" dur="5000" fill="hold"/>
                                        <p:tgtEl>
                                          <p:spTgt spid="11276"/>
                                        </p:tgtEl>
                                        <p:attrNameLst>
                                          <p:attrName>ppt_x</p:attrName>
                                          <p:attrName>ppt_y</p:attrName>
                                        </p:attrNameLst>
                                      </p:cBhvr>
                                      <p:rCtr x="-2795" y="393"/>
                                    </p:animMotion>
                                  </p:childTnLst>
                                </p:cTn>
                              </p:par>
                              <p:par>
                                <p:cTn id="59" presetID="32" presetClass="emph" presetSubtype="0" repeatCount="indefinite" fill="hold" nodeType="withEffect">
                                  <p:stCondLst>
                                    <p:cond delay="0"/>
                                  </p:stCondLst>
                                  <p:childTnLst>
                                    <p:animClr clrSpc="rgb" dir="cw">
                                      <p:cBhvr override="childStyle">
                                        <p:cTn id="60" dur="50" fill="hold"/>
                                        <p:tgtEl>
                                          <p:spTgt spid="11276"/>
                                        </p:tgtEl>
                                        <p:attrNameLst>
                                          <p:attrName>style.color</p:attrName>
                                        </p:attrNameLst>
                                      </p:cBhvr>
                                      <p:to>
                                        <a:srgbClr val="0000FF"/>
                                      </p:to>
                                    </p:animClr>
                                    <p:animClr clrSpc="rgb" dir="cw">
                                      <p:cBhvr>
                                        <p:cTn id="61" dur="50" fill="hold"/>
                                        <p:tgtEl>
                                          <p:spTgt spid="11276"/>
                                        </p:tgtEl>
                                        <p:attrNameLst>
                                          <p:attrName>fillcolor</p:attrName>
                                        </p:attrNameLst>
                                      </p:cBhvr>
                                      <p:to>
                                        <a:srgbClr val="0000FF"/>
                                      </p:to>
                                    </p:animClr>
                                    <p:set>
                                      <p:cBhvr>
                                        <p:cTn id="62" dur="50" fill="hold"/>
                                        <p:tgtEl>
                                          <p:spTgt spid="11276"/>
                                        </p:tgtEl>
                                        <p:attrNameLst>
                                          <p:attrName>fill.type</p:attrName>
                                        </p:attrNameLst>
                                      </p:cBhvr>
                                      <p:to>
                                        <p:strVal val="solid"/>
                                      </p:to>
                                    </p:set>
                                    <p:set>
                                      <p:cBhvr>
                                        <p:cTn id="63" dur="50" fill="hold"/>
                                        <p:tgtEl>
                                          <p:spTgt spid="11276"/>
                                        </p:tgtEl>
                                        <p:attrNameLst>
                                          <p:attrName>fill.on</p:attrName>
                                        </p:attrNameLst>
                                      </p:cBhvr>
                                      <p:to>
                                        <p:strVal val="true"/>
                                      </p:to>
                                    </p:set>
                                    <p:animRot by="120000">
                                      <p:cBhvr>
                                        <p:cTn id="64" dur="50" fill="hold">
                                          <p:stCondLst>
                                            <p:cond delay="0"/>
                                          </p:stCondLst>
                                        </p:cTn>
                                        <p:tgtEl>
                                          <p:spTgt spid="11276"/>
                                        </p:tgtEl>
                                        <p:attrNameLst>
                                          <p:attrName>r</p:attrName>
                                        </p:attrNameLst>
                                      </p:cBhvr>
                                    </p:animRot>
                                    <p:animRot by="-240000">
                                      <p:cBhvr>
                                        <p:cTn id="65" dur="100" fill="hold">
                                          <p:stCondLst>
                                            <p:cond delay="100"/>
                                          </p:stCondLst>
                                        </p:cTn>
                                        <p:tgtEl>
                                          <p:spTgt spid="11276"/>
                                        </p:tgtEl>
                                        <p:attrNameLst>
                                          <p:attrName>r</p:attrName>
                                        </p:attrNameLst>
                                      </p:cBhvr>
                                    </p:animRot>
                                    <p:animRot by="240000">
                                      <p:cBhvr>
                                        <p:cTn id="66" dur="100" fill="hold">
                                          <p:stCondLst>
                                            <p:cond delay="200"/>
                                          </p:stCondLst>
                                        </p:cTn>
                                        <p:tgtEl>
                                          <p:spTgt spid="11276"/>
                                        </p:tgtEl>
                                        <p:attrNameLst>
                                          <p:attrName>r</p:attrName>
                                        </p:attrNameLst>
                                      </p:cBhvr>
                                    </p:animRot>
                                    <p:animRot by="-240000">
                                      <p:cBhvr>
                                        <p:cTn id="67" dur="100" fill="hold">
                                          <p:stCondLst>
                                            <p:cond delay="300"/>
                                          </p:stCondLst>
                                        </p:cTn>
                                        <p:tgtEl>
                                          <p:spTgt spid="11276"/>
                                        </p:tgtEl>
                                        <p:attrNameLst>
                                          <p:attrName>r</p:attrName>
                                        </p:attrNameLst>
                                      </p:cBhvr>
                                    </p:animRot>
                                    <p:animRot by="120000">
                                      <p:cBhvr>
                                        <p:cTn id="68" dur="100" fill="hold">
                                          <p:stCondLst>
                                            <p:cond delay="400"/>
                                          </p:stCondLst>
                                        </p:cTn>
                                        <p:tgtEl>
                                          <p:spTgt spid="11276"/>
                                        </p:tgtEl>
                                        <p:attrNameLst>
                                          <p:attrName>r</p:attrName>
                                        </p:attrNameLst>
                                      </p:cBhvr>
                                    </p:animRot>
                                  </p:childTnLst>
                                </p:cTn>
                              </p:par>
                              <p:par>
                                <p:cTn id="69" presetID="23" presetClass="entr" presetSubtype="16" fill="hold" grpId="0" nodeType="withEffect">
                                  <p:stCondLst>
                                    <p:cond delay="0"/>
                                  </p:stCondLst>
                                  <p:childTnLst>
                                    <p:set>
                                      <p:cBhvr>
                                        <p:cTn id="70" dur="1" fill="hold">
                                          <p:stCondLst>
                                            <p:cond delay="0"/>
                                          </p:stCondLst>
                                        </p:cTn>
                                        <p:tgtEl>
                                          <p:spTgt spid="11283"/>
                                        </p:tgtEl>
                                        <p:attrNameLst>
                                          <p:attrName>style.visibility</p:attrName>
                                        </p:attrNameLst>
                                      </p:cBhvr>
                                      <p:to>
                                        <p:strVal val="visible"/>
                                      </p:to>
                                    </p:set>
                                    <p:anim calcmode="lin" valueType="num">
                                      <p:cBhvr>
                                        <p:cTn id="71" dur="500" fill="hold"/>
                                        <p:tgtEl>
                                          <p:spTgt spid="11283"/>
                                        </p:tgtEl>
                                        <p:attrNameLst>
                                          <p:attrName>ppt_w</p:attrName>
                                        </p:attrNameLst>
                                      </p:cBhvr>
                                      <p:tavLst>
                                        <p:tav tm="0">
                                          <p:val>
                                            <p:fltVal val="0"/>
                                          </p:val>
                                        </p:tav>
                                        <p:tav tm="100000">
                                          <p:val>
                                            <p:strVal val="#ppt_w"/>
                                          </p:val>
                                        </p:tav>
                                      </p:tavLst>
                                    </p:anim>
                                    <p:anim calcmode="lin" valueType="num">
                                      <p:cBhvr>
                                        <p:cTn id="72" dur="500" fill="hold"/>
                                        <p:tgtEl>
                                          <p:spTgt spid="11283"/>
                                        </p:tgtEl>
                                        <p:attrNameLst>
                                          <p:attrName>ppt_h</p:attrName>
                                        </p:attrNameLst>
                                      </p:cBhvr>
                                      <p:tavLst>
                                        <p:tav tm="0">
                                          <p:val>
                                            <p:fltVal val="0"/>
                                          </p:val>
                                        </p:tav>
                                        <p:tav tm="100000">
                                          <p:val>
                                            <p:strVal val="#ppt_h"/>
                                          </p:val>
                                        </p:tav>
                                      </p:tavLst>
                                    </p:anim>
                                  </p:childTnLst>
                                </p:cTn>
                              </p:par>
                              <p:par>
                                <p:cTn id="73" presetID="63" presetClass="path" presetSubtype="0" repeatCount="indefinite" accel="50000" decel="50000" fill="hold" grpId="1" nodeType="withEffect">
                                  <p:stCondLst>
                                    <p:cond delay="0"/>
                                  </p:stCondLst>
                                  <p:childTnLst>
                                    <p:animMotion origin="layout" path="M 4.72222E-6 -7.51445E-7 L -0.02205 0.05341 " pathEditMode="relative" rAng="0" ptsTypes="AA">
                                      <p:cBhvr>
                                        <p:cTn id="74" dur="2000" fill="hold"/>
                                        <p:tgtEl>
                                          <p:spTgt spid="11283"/>
                                        </p:tgtEl>
                                        <p:attrNameLst>
                                          <p:attrName>ppt_x</p:attrName>
                                          <p:attrName>ppt_y</p:attrName>
                                        </p:attrNameLst>
                                      </p:cBhvr>
                                      <p:rCtr x="-1111" y="2659"/>
                                    </p:animMotion>
                                  </p:childTnLst>
                                </p:cTn>
                              </p:par>
                              <p:par>
                                <p:cTn id="75" presetID="32" presetClass="emph" presetSubtype="0" repeatCount="indefinite" fill="hold" grpId="2" nodeType="withEffect">
                                  <p:stCondLst>
                                    <p:cond delay="0"/>
                                  </p:stCondLst>
                                  <p:childTnLst>
                                    <p:animClr clrSpc="rgb" dir="cw">
                                      <p:cBhvr override="childStyle">
                                        <p:cTn id="76" dur="50" fill="hold"/>
                                        <p:tgtEl>
                                          <p:spTgt spid="11283"/>
                                        </p:tgtEl>
                                        <p:attrNameLst>
                                          <p:attrName>style.color</p:attrName>
                                        </p:attrNameLst>
                                      </p:cBhvr>
                                      <p:to>
                                        <a:srgbClr val="FF0000"/>
                                      </p:to>
                                    </p:animClr>
                                    <p:animClr clrSpc="rgb" dir="cw">
                                      <p:cBhvr>
                                        <p:cTn id="77" dur="50" fill="hold"/>
                                        <p:tgtEl>
                                          <p:spTgt spid="11283"/>
                                        </p:tgtEl>
                                        <p:attrNameLst>
                                          <p:attrName>fillcolor</p:attrName>
                                        </p:attrNameLst>
                                      </p:cBhvr>
                                      <p:to>
                                        <a:srgbClr val="FF0000"/>
                                      </p:to>
                                    </p:animClr>
                                    <p:set>
                                      <p:cBhvr>
                                        <p:cTn id="78" dur="50" fill="hold"/>
                                        <p:tgtEl>
                                          <p:spTgt spid="11283"/>
                                        </p:tgtEl>
                                        <p:attrNameLst>
                                          <p:attrName>fill.type</p:attrName>
                                        </p:attrNameLst>
                                      </p:cBhvr>
                                      <p:to>
                                        <p:strVal val="solid"/>
                                      </p:to>
                                    </p:set>
                                    <p:set>
                                      <p:cBhvr>
                                        <p:cTn id="79" dur="50" fill="hold"/>
                                        <p:tgtEl>
                                          <p:spTgt spid="11283"/>
                                        </p:tgtEl>
                                        <p:attrNameLst>
                                          <p:attrName>fill.on</p:attrName>
                                        </p:attrNameLst>
                                      </p:cBhvr>
                                      <p:to>
                                        <p:strVal val="true"/>
                                      </p:to>
                                    </p:set>
                                    <p:animRot by="120000">
                                      <p:cBhvr>
                                        <p:cTn id="80" dur="50" fill="hold">
                                          <p:stCondLst>
                                            <p:cond delay="0"/>
                                          </p:stCondLst>
                                        </p:cTn>
                                        <p:tgtEl>
                                          <p:spTgt spid="11283"/>
                                        </p:tgtEl>
                                        <p:attrNameLst>
                                          <p:attrName>r</p:attrName>
                                        </p:attrNameLst>
                                      </p:cBhvr>
                                    </p:animRot>
                                    <p:animRot by="-240000">
                                      <p:cBhvr>
                                        <p:cTn id="81" dur="100" fill="hold">
                                          <p:stCondLst>
                                            <p:cond delay="100"/>
                                          </p:stCondLst>
                                        </p:cTn>
                                        <p:tgtEl>
                                          <p:spTgt spid="11283"/>
                                        </p:tgtEl>
                                        <p:attrNameLst>
                                          <p:attrName>r</p:attrName>
                                        </p:attrNameLst>
                                      </p:cBhvr>
                                    </p:animRot>
                                    <p:animRot by="240000">
                                      <p:cBhvr>
                                        <p:cTn id="82" dur="100" fill="hold">
                                          <p:stCondLst>
                                            <p:cond delay="200"/>
                                          </p:stCondLst>
                                        </p:cTn>
                                        <p:tgtEl>
                                          <p:spTgt spid="11283"/>
                                        </p:tgtEl>
                                        <p:attrNameLst>
                                          <p:attrName>r</p:attrName>
                                        </p:attrNameLst>
                                      </p:cBhvr>
                                    </p:animRot>
                                    <p:animRot by="-240000">
                                      <p:cBhvr>
                                        <p:cTn id="83" dur="100" fill="hold">
                                          <p:stCondLst>
                                            <p:cond delay="300"/>
                                          </p:stCondLst>
                                        </p:cTn>
                                        <p:tgtEl>
                                          <p:spTgt spid="11283"/>
                                        </p:tgtEl>
                                        <p:attrNameLst>
                                          <p:attrName>r</p:attrName>
                                        </p:attrNameLst>
                                      </p:cBhvr>
                                    </p:animRot>
                                    <p:animRot by="120000">
                                      <p:cBhvr>
                                        <p:cTn id="84" dur="100" fill="hold">
                                          <p:stCondLst>
                                            <p:cond delay="400"/>
                                          </p:stCondLst>
                                        </p:cTn>
                                        <p:tgtEl>
                                          <p:spTgt spid="11283"/>
                                        </p:tgtEl>
                                        <p:attrNameLst>
                                          <p:attrName>r</p:attrName>
                                        </p:attrNameLst>
                                      </p:cBhvr>
                                    </p:animRot>
                                  </p:childTnLst>
                                </p:cTn>
                              </p:par>
                            </p:childTnLst>
                          </p:cTn>
                        </p:par>
                      </p:childTnLst>
                    </p:cTn>
                  </p:par>
                  <p:par>
                    <p:cTn id="85" fill="hold">
                      <p:stCondLst>
                        <p:cond delay="indefinite"/>
                      </p:stCondLst>
                      <p:childTnLst>
                        <p:par>
                          <p:cTn id="86" fill="hold">
                            <p:stCondLst>
                              <p:cond delay="0"/>
                            </p:stCondLst>
                            <p:childTnLst>
                              <p:par>
                                <p:cTn id="87" presetID="12" presetClass="entr" presetSubtype="4" fill="hold" grpId="0" nodeType="clickEffect">
                                  <p:stCondLst>
                                    <p:cond delay="0"/>
                                  </p:stCondLst>
                                  <p:childTnLst>
                                    <p:set>
                                      <p:cBhvr>
                                        <p:cTn id="88" dur="1" fill="hold">
                                          <p:stCondLst>
                                            <p:cond delay="0"/>
                                          </p:stCondLst>
                                        </p:cTn>
                                        <p:tgtEl>
                                          <p:spTgt spid="3"/>
                                        </p:tgtEl>
                                        <p:attrNameLst>
                                          <p:attrName>style.visibility</p:attrName>
                                        </p:attrNameLst>
                                      </p:cBhvr>
                                      <p:to>
                                        <p:strVal val="visible"/>
                                      </p:to>
                                    </p:set>
                                    <p:anim calcmode="lin" valueType="num">
                                      <p:cBhvr additive="base">
                                        <p:cTn id="89" dur="500"/>
                                        <p:tgtEl>
                                          <p:spTgt spid="3"/>
                                        </p:tgtEl>
                                        <p:attrNameLst>
                                          <p:attrName>ppt_y</p:attrName>
                                        </p:attrNameLst>
                                      </p:cBhvr>
                                      <p:tavLst>
                                        <p:tav tm="0">
                                          <p:val>
                                            <p:strVal val="#ppt_y+#ppt_h*1.125000"/>
                                          </p:val>
                                        </p:tav>
                                        <p:tav tm="100000">
                                          <p:val>
                                            <p:strVal val="#ppt_y"/>
                                          </p:val>
                                        </p:tav>
                                      </p:tavLst>
                                    </p:anim>
                                    <p:animEffect transition="in" filter="wipe(up)">
                                      <p:cBhvr>
                                        <p:cTn id="90" dur="500"/>
                                        <p:tgtEl>
                                          <p:spTgt spid="3"/>
                                        </p:tgtEl>
                                      </p:cBhvr>
                                    </p:animEffect>
                                  </p:childTnLst>
                                </p:cTn>
                              </p:par>
                            </p:childTnLst>
                          </p:cTn>
                        </p:par>
                      </p:childTnLst>
                    </p:cTn>
                  </p:par>
                  <p:par>
                    <p:cTn id="91" fill="hold">
                      <p:stCondLst>
                        <p:cond delay="indefinite"/>
                      </p:stCondLst>
                      <p:childTnLst>
                        <p:par>
                          <p:cTn id="92" fill="hold">
                            <p:stCondLst>
                              <p:cond delay="0"/>
                            </p:stCondLst>
                            <p:childTnLst>
                              <p:par>
                                <p:cTn id="93" presetID="2" presetClass="entr" presetSubtype="4" fill="hold" nodeType="clickEffect">
                                  <p:stCondLst>
                                    <p:cond delay="0"/>
                                  </p:stCondLst>
                                  <p:childTnLst>
                                    <p:set>
                                      <p:cBhvr>
                                        <p:cTn id="94" dur="1" fill="hold">
                                          <p:stCondLst>
                                            <p:cond delay="0"/>
                                          </p:stCondLst>
                                        </p:cTn>
                                        <p:tgtEl>
                                          <p:spTgt spid="4"/>
                                        </p:tgtEl>
                                        <p:attrNameLst>
                                          <p:attrName>style.visibility</p:attrName>
                                        </p:attrNameLst>
                                      </p:cBhvr>
                                      <p:to>
                                        <p:strVal val="visible"/>
                                      </p:to>
                                    </p:set>
                                    <p:anim calcmode="lin" valueType="num">
                                      <p:cBhvr additive="base">
                                        <p:cTn id="95" dur="250" fill="hold"/>
                                        <p:tgtEl>
                                          <p:spTgt spid="4"/>
                                        </p:tgtEl>
                                        <p:attrNameLst>
                                          <p:attrName>ppt_x</p:attrName>
                                        </p:attrNameLst>
                                      </p:cBhvr>
                                      <p:tavLst>
                                        <p:tav tm="0">
                                          <p:val>
                                            <p:strVal val="#ppt_x"/>
                                          </p:val>
                                        </p:tav>
                                        <p:tav tm="100000">
                                          <p:val>
                                            <p:strVal val="#ppt_x"/>
                                          </p:val>
                                        </p:tav>
                                      </p:tavLst>
                                    </p:anim>
                                    <p:anim calcmode="lin" valueType="num">
                                      <p:cBhvr additive="base">
                                        <p:cTn id="96" dur="25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444" grpId="0" bldLvl="0" animBg="1"/>
      <p:bldP spid="11444" grpId="1" bldLvl="0" animBg="1"/>
      <p:bldP spid="11444" grpId="2" bldLvl="0" animBg="1"/>
      <p:bldP spid="11268" grpId="0" bldLvl="0" animBg="1"/>
      <p:bldP spid="11268" grpId="1" bldLvl="0" animBg="1"/>
      <p:bldP spid="11268" grpId="2" bldLvl="0" animBg="1"/>
      <p:bldP spid="11283" grpId="0" bldLvl="0" animBg="1"/>
      <p:bldP spid="11283" grpId="1" bldLvl="0" animBg="1"/>
      <p:bldP spid="11283" grpId="2" bldLvl="0" animBg="1"/>
      <p:bldP spid="3" grpId="0"/>
      <p:bldP spid="3" grpId="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4">
            <a:clrChange>
              <a:clrFrom>
                <a:srgbClr val="FFFFFF">
                  <a:alpha val="100000"/>
                </a:srgbClr>
              </a:clrFrom>
              <a:clrTo>
                <a:srgbClr val="FFFFFF">
                  <a:alpha val="100000"/>
                  <a:alpha val="0"/>
                </a:srgbClr>
              </a:clrTo>
            </a:clrChange>
          </a:blip>
          <a:stretch>
            <a:fillRect/>
          </a:stretch>
        </p:blipFill>
        <p:spPr>
          <a:xfrm>
            <a:off x="9667201" y="4565093"/>
            <a:ext cx="3207452" cy="2568268"/>
          </a:xfrm>
          <a:prstGeom prst="rect">
            <a:avLst/>
          </a:prstGeom>
        </p:spPr>
      </p:pic>
      <p:grpSp>
        <p:nvGrpSpPr>
          <p:cNvPr id="10255" name="Group 34"/>
          <p:cNvGrpSpPr/>
          <p:nvPr/>
        </p:nvGrpSpPr>
        <p:grpSpPr bwMode="auto">
          <a:xfrm>
            <a:off x="-67945" y="6134471"/>
            <a:ext cx="12489180" cy="723540"/>
            <a:chOff x="0" y="4105"/>
            <a:chExt cx="5511" cy="215"/>
          </a:xfrm>
        </p:grpSpPr>
        <p:sp>
          <p:nvSpPr>
            <p:cNvPr id="10266" name="Freeform 37"/>
            <p:cNvSpPr/>
            <p:nvPr/>
          </p:nvSpPr>
          <p:spPr bwMode="auto">
            <a:xfrm>
              <a:off x="1050" y="4238"/>
              <a:ext cx="236" cy="75"/>
            </a:xfrm>
            <a:custGeom>
              <a:avLst/>
              <a:gdLst>
                <a:gd name="T0" fmla="*/ 102 w 236"/>
                <a:gd name="T1" fmla="*/ 2 h 75"/>
                <a:gd name="T2" fmla="*/ 78 w 236"/>
                <a:gd name="T3" fmla="*/ 0 h 75"/>
                <a:gd name="T4" fmla="*/ 57 w 236"/>
                <a:gd name="T5" fmla="*/ 3 h 75"/>
                <a:gd name="T6" fmla="*/ 37 w 236"/>
                <a:gd name="T7" fmla="*/ 6 h 75"/>
                <a:gd name="T8" fmla="*/ 20 w 236"/>
                <a:gd name="T9" fmla="*/ 13 h 75"/>
                <a:gd name="T10" fmla="*/ 8 w 236"/>
                <a:gd name="T11" fmla="*/ 22 h 75"/>
                <a:gd name="T12" fmla="*/ 0 w 236"/>
                <a:gd name="T13" fmla="*/ 32 h 75"/>
                <a:gd name="T14" fmla="*/ 0 w 236"/>
                <a:gd name="T15" fmla="*/ 45 h 75"/>
                <a:gd name="T16" fmla="*/ 6 w 236"/>
                <a:gd name="T17" fmla="*/ 61 h 75"/>
                <a:gd name="T18" fmla="*/ 40 w 236"/>
                <a:gd name="T19" fmla="*/ 68 h 75"/>
                <a:gd name="T20" fmla="*/ 69 w 236"/>
                <a:gd name="T21" fmla="*/ 73 h 75"/>
                <a:gd name="T22" fmla="*/ 95 w 236"/>
                <a:gd name="T23" fmla="*/ 75 h 75"/>
                <a:gd name="T24" fmla="*/ 116 w 236"/>
                <a:gd name="T25" fmla="*/ 75 h 75"/>
                <a:gd name="T26" fmla="*/ 136 w 236"/>
                <a:gd name="T27" fmla="*/ 75 h 75"/>
                <a:gd name="T28" fmla="*/ 156 w 236"/>
                <a:gd name="T29" fmla="*/ 73 h 75"/>
                <a:gd name="T30" fmla="*/ 175 w 236"/>
                <a:gd name="T31" fmla="*/ 69 h 75"/>
                <a:gd name="T32" fmla="*/ 195 w 236"/>
                <a:gd name="T33" fmla="*/ 65 h 75"/>
                <a:gd name="T34" fmla="*/ 214 w 236"/>
                <a:gd name="T35" fmla="*/ 60 h 75"/>
                <a:gd name="T36" fmla="*/ 226 w 236"/>
                <a:gd name="T37" fmla="*/ 54 h 75"/>
                <a:gd name="T38" fmla="*/ 232 w 236"/>
                <a:gd name="T39" fmla="*/ 47 h 75"/>
                <a:gd name="T40" fmla="*/ 236 w 236"/>
                <a:gd name="T41" fmla="*/ 38 h 75"/>
                <a:gd name="T42" fmla="*/ 236 w 236"/>
                <a:gd name="T43" fmla="*/ 31 h 75"/>
                <a:gd name="T44" fmla="*/ 233 w 236"/>
                <a:gd name="T45" fmla="*/ 24 h 75"/>
                <a:gd name="T46" fmla="*/ 230 w 236"/>
                <a:gd name="T47" fmla="*/ 17 h 75"/>
                <a:gd name="T48" fmla="*/ 224 w 236"/>
                <a:gd name="T49" fmla="*/ 12 h 75"/>
                <a:gd name="T50" fmla="*/ 217 w 236"/>
                <a:gd name="T51" fmla="*/ 9 h 75"/>
                <a:gd name="T52" fmla="*/ 209 w 236"/>
                <a:gd name="T53" fmla="*/ 6 h 75"/>
                <a:gd name="T54" fmla="*/ 200 w 236"/>
                <a:gd name="T55" fmla="*/ 5 h 75"/>
                <a:gd name="T56" fmla="*/ 189 w 236"/>
                <a:gd name="T57" fmla="*/ 5 h 75"/>
                <a:gd name="T58" fmla="*/ 180 w 236"/>
                <a:gd name="T59" fmla="*/ 8 h 75"/>
                <a:gd name="T60" fmla="*/ 171 w 236"/>
                <a:gd name="T61" fmla="*/ 9 h 75"/>
                <a:gd name="T62" fmla="*/ 163 w 236"/>
                <a:gd name="T63" fmla="*/ 11 h 75"/>
                <a:gd name="T64" fmla="*/ 157 w 236"/>
                <a:gd name="T65" fmla="*/ 13 h 75"/>
                <a:gd name="T66" fmla="*/ 153 w 236"/>
                <a:gd name="T67" fmla="*/ 15 h 75"/>
                <a:gd name="T68" fmla="*/ 146 w 236"/>
                <a:gd name="T69" fmla="*/ 15 h 75"/>
                <a:gd name="T70" fmla="*/ 140 w 236"/>
                <a:gd name="T71" fmla="*/ 13 h 75"/>
                <a:gd name="T72" fmla="*/ 134 w 236"/>
                <a:gd name="T73" fmla="*/ 11 h 75"/>
                <a:gd name="T74" fmla="*/ 127 w 236"/>
                <a:gd name="T75" fmla="*/ 9 h 75"/>
                <a:gd name="T76" fmla="*/ 119 w 236"/>
                <a:gd name="T77" fmla="*/ 5 h 75"/>
                <a:gd name="T78" fmla="*/ 111 w 236"/>
                <a:gd name="T79" fmla="*/ 3 h 75"/>
                <a:gd name="T80" fmla="*/ 102 w 236"/>
                <a:gd name="T81" fmla="*/ 2 h 75"/>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0" t="0" r="r" b="b"/>
              <a:pathLst>
                <a:path w="236" h="75">
                  <a:moveTo>
                    <a:pt x="102" y="2"/>
                  </a:moveTo>
                  <a:lnTo>
                    <a:pt x="78" y="0"/>
                  </a:lnTo>
                  <a:lnTo>
                    <a:pt x="57" y="3"/>
                  </a:lnTo>
                  <a:lnTo>
                    <a:pt x="37" y="6"/>
                  </a:lnTo>
                  <a:lnTo>
                    <a:pt x="20" y="13"/>
                  </a:lnTo>
                  <a:lnTo>
                    <a:pt x="8" y="22"/>
                  </a:lnTo>
                  <a:lnTo>
                    <a:pt x="0" y="32"/>
                  </a:lnTo>
                  <a:lnTo>
                    <a:pt x="0" y="45"/>
                  </a:lnTo>
                  <a:lnTo>
                    <a:pt x="6" y="61"/>
                  </a:lnTo>
                  <a:lnTo>
                    <a:pt x="40" y="68"/>
                  </a:lnTo>
                  <a:lnTo>
                    <a:pt x="69" y="73"/>
                  </a:lnTo>
                  <a:lnTo>
                    <a:pt x="95" y="75"/>
                  </a:lnTo>
                  <a:lnTo>
                    <a:pt x="116" y="75"/>
                  </a:lnTo>
                  <a:lnTo>
                    <a:pt x="136" y="75"/>
                  </a:lnTo>
                  <a:lnTo>
                    <a:pt x="156" y="73"/>
                  </a:lnTo>
                  <a:lnTo>
                    <a:pt x="175" y="69"/>
                  </a:lnTo>
                  <a:lnTo>
                    <a:pt x="195" y="65"/>
                  </a:lnTo>
                  <a:lnTo>
                    <a:pt x="214" y="60"/>
                  </a:lnTo>
                  <a:lnTo>
                    <a:pt x="226" y="54"/>
                  </a:lnTo>
                  <a:lnTo>
                    <a:pt x="232" y="47"/>
                  </a:lnTo>
                  <a:lnTo>
                    <a:pt x="236" y="38"/>
                  </a:lnTo>
                  <a:lnTo>
                    <a:pt x="236" y="31"/>
                  </a:lnTo>
                  <a:lnTo>
                    <a:pt x="233" y="24"/>
                  </a:lnTo>
                  <a:lnTo>
                    <a:pt x="230" y="17"/>
                  </a:lnTo>
                  <a:lnTo>
                    <a:pt x="224" y="12"/>
                  </a:lnTo>
                  <a:lnTo>
                    <a:pt x="217" y="9"/>
                  </a:lnTo>
                  <a:lnTo>
                    <a:pt x="209" y="6"/>
                  </a:lnTo>
                  <a:lnTo>
                    <a:pt x="200" y="5"/>
                  </a:lnTo>
                  <a:lnTo>
                    <a:pt x="189" y="5"/>
                  </a:lnTo>
                  <a:lnTo>
                    <a:pt x="180" y="8"/>
                  </a:lnTo>
                  <a:lnTo>
                    <a:pt x="171" y="9"/>
                  </a:lnTo>
                  <a:lnTo>
                    <a:pt x="163" y="11"/>
                  </a:lnTo>
                  <a:lnTo>
                    <a:pt x="157" y="13"/>
                  </a:lnTo>
                  <a:lnTo>
                    <a:pt x="153" y="15"/>
                  </a:lnTo>
                  <a:lnTo>
                    <a:pt x="146" y="15"/>
                  </a:lnTo>
                  <a:lnTo>
                    <a:pt x="140" y="13"/>
                  </a:lnTo>
                  <a:lnTo>
                    <a:pt x="134" y="11"/>
                  </a:lnTo>
                  <a:lnTo>
                    <a:pt x="127" y="9"/>
                  </a:lnTo>
                  <a:lnTo>
                    <a:pt x="119" y="5"/>
                  </a:lnTo>
                  <a:lnTo>
                    <a:pt x="111" y="3"/>
                  </a:lnTo>
                  <a:lnTo>
                    <a:pt x="102" y="2"/>
                  </a:ln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cs typeface="+mn-cs"/>
              </a:endParaRPr>
            </a:p>
          </p:txBody>
        </p:sp>
        <p:grpSp>
          <p:nvGrpSpPr>
            <p:cNvPr id="10267" name="Group 38"/>
            <p:cNvGrpSpPr/>
            <p:nvPr/>
          </p:nvGrpSpPr>
          <p:grpSpPr bwMode="auto">
            <a:xfrm>
              <a:off x="0" y="4105"/>
              <a:ext cx="1479" cy="215"/>
              <a:chOff x="3452" y="4125"/>
              <a:chExt cx="1479" cy="215"/>
            </a:xfrm>
          </p:grpSpPr>
          <p:sp>
            <p:nvSpPr>
              <p:cNvPr id="10370" name="Freeform 39"/>
              <p:cNvSpPr/>
              <p:nvPr/>
            </p:nvSpPr>
            <p:spPr bwMode="auto">
              <a:xfrm>
                <a:off x="3592" y="4158"/>
                <a:ext cx="17" cy="16"/>
              </a:xfrm>
              <a:custGeom>
                <a:avLst/>
                <a:gdLst>
                  <a:gd name="T0" fmla="*/ 1 w 34"/>
                  <a:gd name="T1" fmla="*/ 1 h 32"/>
                  <a:gd name="T2" fmla="*/ 1 w 34"/>
                  <a:gd name="T3" fmla="*/ 1 h 32"/>
                  <a:gd name="T4" fmla="*/ 1 w 34"/>
                  <a:gd name="T5" fmla="*/ 1 h 32"/>
                  <a:gd name="T6" fmla="*/ 1 w 34"/>
                  <a:gd name="T7" fmla="*/ 1 h 32"/>
                  <a:gd name="T8" fmla="*/ 1 w 34"/>
                  <a:gd name="T9" fmla="*/ 0 h 32"/>
                  <a:gd name="T10" fmla="*/ 1 w 34"/>
                  <a:gd name="T11" fmla="*/ 0 h 32"/>
                  <a:gd name="T12" fmla="*/ 1 w 34"/>
                  <a:gd name="T13" fmla="*/ 1 h 32"/>
                  <a:gd name="T14" fmla="*/ 1 w 34"/>
                  <a:gd name="T15" fmla="*/ 1 h 32"/>
                  <a:gd name="T16" fmla="*/ 0 w 34"/>
                  <a:gd name="T17" fmla="*/ 1 h 32"/>
                  <a:gd name="T18" fmla="*/ 0 w 34"/>
                  <a:gd name="T19" fmla="*/ 1 h 32"/>
                  <a:gd name="T20" fmla="*/ 1 w 34"/>
                  <a:gd name="T21" fmla="*/ 1 h 32"/>
                  <a:gd name="T22" fmla="*/ 1 w 34"/>
                  <a:gd name="T23" fmla="*/ 1 h 32"/>
                  <a:gd name="T24" fmla="*/ 1 w 34"/>
                  <a:gd name="T25" fmla="*/ 1 h 32"/>
                  <a:gd name="T26" fmla="*/ 1 w 34"/>
                  <a:gd name="T27" fmla="*/ 1 h 32"/>
                  <a:gd name="T28" fmla="*/ 1 w 34"/>
                  <a:gd name="T29" fmla="*/ 1 h 32"/>
                  <a:gd name="T30" fmla="*/ 1 w 34"/>
                  <a:gd name="T31" fmla="*/ 1 h 32"/>
                  <a:gd name="T32" fmla="*/ 1 w 34"/>
                  <a:gd name="T33" fmla="*/ 1 h 3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4" h="32">
                    <a:moveTo>
                      <a:pt x="34" y="20"/>
                    </a:moveTo>
                    <a:lnTo>
                      <a:pt x="34" y="14"/>
                    </a:lnTo>
                    <a:lnTo>
                      <a:pt x="32" y="8"/>
                    </a:lnTo>
                    <a:lnTo>
                      <a:pt x="27" y="4"/>
                    </a:lnTo>
                    <a:lnTo>
                      <a:pt x="21" y="0"/>
                    </a:lnTo>
                    <a:lnTo>
                      <a:pt x="14" y="0"/>
                    </a:lnTo>
                    <a:lnTo>
                      <a:pt x="9" y="1"/>
                    </a:lnTo>
                    <a:lnTo>
                      <a:pt x="4" y="6"/>
                    </a:lnTo>
                    <a:lnTo>
                      <a:pt x="0" y="12"/>
                    </a:lnTo>
                    <a:lnTo>
                      <a:pt x="0" y="19"/>
                    </a:lnTo>
                    <a:lnTo>
                      <a:pt x="3" y="24"/>
                    </a:lnTo>
                    <a:lnTo>
                      <a:pt x="7" y="29"/>
                    </a:lnTo>
                    <a:lnTo>
                      <a:pt x="13" y="32"/>
                    </a:lnTo>
                    <a:lnTo>
                      <a:pt x="20" y="32"/>
                    </a:lnTo>
                    <a:lnTo>
                      <a:pt x="26" y="30"/>
                    </a:lnTo>
                    <a:lnTo>
                      <a:pt x="30" y="26"/>
                    </a:lnTo>
                    <a:lnTo>
                      <a:pt x="34" y="20"/>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cs typeface="+mn-cs"/>
                </a:endParaRPr>
              </a:p>
            </p:txBody>
          </p:sp>
          <p:sp>
            <p:nvSpPr>
              <p:cNvPr id="10371" name="Freeform 40"/>
              <p:cNvSpPr/>
              <p:nvPr/>
            </p:nvSpPr>
            <p:spPr bwMode="auto">
              <a:xfrm>
                <a:off x="3668" y="4235"/>
                <a:ext cx="16" cy="16"/>
              </a:xfrm>
              <a:custGeom>
                <a:avLst/>
                <a:gdLst>
                  <a:gd name="T0" fmla="*/ 0 w 34"/>
                  <a:gd name="T1" fmla="*/ 1 h 32"/>
                  <a:gd name="T2" fmla="*/ 0 w 34"/>
                  <a:gd name="T3" fmla="*/ 1 h 32"/>
                  <a:gd name="T4" fmla="*/ 0 w 34"/>
                  <a:gd name="T5" fmla="*/ 1 h 32"/>
                  <a:gd name="T6" fmla="*/ 0 w 34"/>
                  <a:gd name="T7" fmla="*/ 1 h 32"/>
                  <a:gd name="T8" fmla="*/ 0 w 34"/>
                  <a:gd name="T9" fmla="*/ 0 h 32"/>
                  <a:gd name="T10" fmla="*/ 0 w 34"/>
                  <a:gd name="T11" fmla="*/ 0 h 32"/>
                  <a:gd name="T12" fmla="*/ 0 w 34"/>
                  <a:gd name="T13" fmla="*/ 1 h 32"/>
                  <a:gd name="T14" fmla="*/ 0 w 34"/>
                  <a:gd name="T15" fmla="*/ 1 h 32"/>
                  <a:gd name="T16" fmla="*/ 0 w 34"/>
                  <a:gd name="T17" fmla="*/ 1 h 32"/>
                  <a:gd name="T18" fmla="*/ 0 w 34"/>
                  <a:gd name="T19" fmla="*/ 1 h 32"/>
                  <a:gd name="T20" fmla="*/ 0 w 34"/>
                  <a:gd name="T21" fmla="*/ 1 h 32"/>
                  <a:gd name="T22" fmla="*/ 0 w 34"/>
                  <a:gd name="T23" fmla="*/ 1 h 32"/>
                  <a:gd name="T24" fmla="*/ 0 w 34"/>
                  <a:gd name="T25" fmla="*/ 1 h 32"/>
                  <a:gd name="T26" fmla="*/ 0 w 34"/>
                  <a:gd name="T27" fmla="*/ 1 h 32"/>
                  <a:gd name="T28" fmla="*/ 0 w 34"/>
                  <a:gd name="T29" fmla="*/ 1 h 32"/>
                  <a:gd name="T30" fmla="*/ 0 w 34"/>
                  <a:gd name="T31" fmla="*/ 1 h 32"/>
                  <a:gd name="T32" fmla="*/ 0 w 34"/>
                  <a:gd name="T33" fmla="*/ 1 h 3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4" h="32">
                    <a:moveTo>
                      <a:pt x="34" y="20"/>
                    </a:moveTo>
                    <a:lnTo>
                      <a:pt x="34" y="13"/>
                    </a:lnTo>
                    <a:lnTo>
                      <a:pt x="31" y="8"/>
                    </a:lnTo>
                    <a:lnTo>
                      <a:pt x="27" y="3"/>
                    </a:lnTo>
                    <a:lnTo>
                      <a:pt x="21" y="0"/>
                    </a:lnTo>
                    <a:lnTo>
                      <a:pt x="14" y="0"/>
                    </a:lnTo>
                    <a:lnTo>
                      <a:pt x="8" y="2"/>
                    </a:lnTo>
                    <a:lnTo>
                      <a:pt x="4" y="6"/>
                    </a:lnTo>
                    <a:lnTo>
                      <a:pt x="0" y="12"/>
                    </a:lnTo>
                    <a:lnTo>
                      <a:pt x="0" y="18"/>
                    </a:lnTo>
                    <a:lnTo>
                      <a:pt x="3" y="24"/>
                    </a:lnTo>
                    <a:lnTo>
                      <a:pt x="7" y="28"/>
                    </a:lnTo>
                    <a:lnTo>
                      <a:pt x="13" y="32"/>
                    </a:lnTo>
                    <a:lnTo>
                      <a:pt x="20" y="32"/>
                    </a:lnTo>
                    <a:lnTo>
                      <a:pt x="26" y="31"/>
                    </a:lnTo>
                    <a:lnTo>
                      <a:pt x="30" y="26"/>
                    </a:lnTo>
                    <a:lnTo>
                      <a:pt x="34" y="20"/>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cs typeface="+mn-cs"/>
                </a:endParaRPr>
              </a:p>
            </p:txBody>
          </p:sp>
          <p:sp>
            <p:nvSpPr>
              <p:cNvPr id="10372" name="Freeform 41"/>
              <p:cNvSpPr/>
              <p:nvPr/>
            </p:nvSpPr>
            <p:spPr bwMode="auto">
              <a:xfrm>
                <a:off x="3668" y="4194"/>
                <a:ext cx="16" cy="17"/>
              </a:xfrm>
              <a:custGeom>
                <a:avLst/>
                <a:gdLst>
                  <a:gd name="T0" fmla="*/ 0 w 33"/>
                  <a:gd name="T1" fmla="*/ 1 h 32"/>
                  <a:gd name="T2" fmla="*/ 0 w 33"/>
                  <a:gd name="T3" fmla="*/ 1 h 32"/>
                  <a:gd name="T4" fmla="*/ 0 w 33"/>
                  <a:gd name="T5" fmla="*/ 1 h 32"/>
                  <a:gd name="T6" fmla="*/ 0 w 33"/>
                  <a:gd name="T7" fmla="*/ 1 h 32"/>
                  <a:gd name="T8" fmla="*/ 0 w 33"/>
                  <a:gd name="T9" fmla="*/ 0 h 32"/>
                  <a:gd name="T10" fmla="*/ 0 w 33"/>
                  <a:gd name="T11" fmla="*/ 0 h 32"/>
                  <a:gd name="T12" fmla="*/ 0 w 33"/>
                  <a:gd name="T13" fmla="*/ 1 h 32"/>
                  <a:gd name="T14" fmla="*/ 0 w 33"/>
                  <a:gd name="T15" fmla="*/ 1 h 32"/>
                  <a:gd name="T16" fmla="*/ 0 w 33"/>
                  <a:gd name="T17" fmla="*/ 1 h 32"/>
                  <a:gd name="T18" fmla="*/ 0 w 33"/>
                  <a:gd name="T19" fmla="*/ 1 h 32"/>
                  <a:gd name="T20" fmla="*/ 0 w 33"/>
                  <a:gd name="T21" fmla="*/ 1 h 32"/>
                  <a:gd name="T22" fmla="*/ 0 w 33"/>
                  <a:gd name="T23" fmla="*/ 1 h 32"/>
                  <a:gd name="T24" fmla="*/ 0 w 33"/>
                  <a:gd name="T25" fmla="*/ 1 h 32"/>
                  <a:gd name="T26" fmla="*/ 0 w 33"/>
                  <a:gd name="T27" fmla="*/ 1 h 32"/>
                  <a:gd name="T28" fmla="*/ 0 w 33"/>
                  <a:gd name="T29" fmla="*/ 1 h 32"/>
                  <a:gd name="T30" fmla="*/ 0 w 33"/>
                  <a:gd name="T31" fmla="*/ 1 h 32"/>
                  <a:gd name="T32" fmla="*/ 0 w 33"/>
                  <a:gd name="T33" fmla="*/ 1 h 3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3" h="32">
                    <a:moveTo>
                      <a:pt x="33" y="19"/>
                    </a:moveTo>
                    <a:lnTo>
                      <a:pt x="33" y="13"/>
                    </a:lnTo>
                    <a:lnTo>
                      <a:pt x="30" y="7"/>
                    </a:lnTo>
                    <a:lnTo>
                      <a:pt x="26" y="2"/>
                    </a:lnTo>
                    <a:lnTo>
                      <a:pt x="20" y="0"/>
                    </a:lnTo>
                    <a:lnTo>
                      <a:pt x="13" y="0"/>
                    </a:lnTo>
                    <a:lnTo>
                      <a:pt x="7" y="1"/>
                    </a:lnTo>
                    <a:lnTo>
                      <a:pt x="3" y="6"/>
                    </a:lnTo>
                    <a:lnTo>
                      <a:pt x="0" y="11"/>
                    </a:lnTo>
                    <a:lnTo>
                      <a:pt x="0" y="18"/>
                    </a:lnTo>
                    <a:lnTo>
                      <a:pt x="1" y="24"/>
                    </a:lnTo>
                    <a:lnTo>
                      <a:pt x="6" y="29"/>
                    </a:lnTo>
                    <a:lnTo>
                      <a:pt x="12" y="32"/>
                    </a:lnTo>
                    <a:lnTo>
                      <a:pt x="19" y="32"/>
                    </a:lnTo>
                    <a:lnTo>
                      <a:pt x="25" y="30"/>
                    </a:lnTo>
                    <a:lnTo>
                      <a:pt x="29" y="25"/>
                    </a:lnTo>
                    <a:lnTo>
                      <a:pt x="33" y="19"/>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cs typeface="+mn-cs"/>
                </a:endParaRPr>
              </a:p>
            </p:txBody>
          </p:sp>
          <p:sp>
            <p:nvSpPr>
              <p:cNvPr id="10373" name="Freeform 42"/>
              <p:cNvSpPr/>
              <p:nvPr/>
            </p:nvSpPr>
            <p:spPr bwMode="auto">
              <a:xfrm>
                <a:off x="3671" y="4153"/>
                <a:ext cx="16" cy="17"/>
              </a:xfrm>
              <a:custGeom>
                <a:avLst/>
                <a:gdLst>
                  <a:gd name="T0" fmla="*/ 1 w 32"/>
                  <a:gd name="T1" fmla="*/ 1 h 32"/>
                  <a:gd name="T2" fmla="*/ 1 w 32"/>
                  <a:gd name="T3" fmla="*/ 1 h 32"/>
                  <a:gd name="T4" fmla="*/ 1 w 32"/>
                  <a:gd name="T5" fmla="*/ 1 h 32"/>
                  <a:gd name="T6" fmla="*/ 1 w 32"/>
                  <a:gd name="T7" fmla="*/ 1 h 32"/>
                  <a:gd name="T8" fmla="*/ 1 w 32"/>
                  <a:gd name="T9" fmla="*/ 0 h 32"/>
                  <a:gd name="T10" fmla="*/ 1 w 32"/>
                  <a:gd name="T11" fmla="*/ 0 h 32"/>
                  <a:gd name="T12" fmla="*/ 1 w 32"/>
                  <a:gd name="T13" fmla="*/ 1 h 32"/>
                  <a:gd name="T14" fmla="*/ 1 w 32"/>
                  <a:gd name="T15" fmla="*/ 1 h 32"/>
                  <a:gd name="T16" fmla="*/ 0 w 32"/>
                  <a:gd name="T17" fmla="*/ 1 h 32"/>
                  <a:gd name="T18" fmla="*/ 0 w 32"/>
                  <a:gd name="T19" fmla="*/ 1 h 32"/>
                  <a:gd name="T20" fmla="*/ 1 w 32"/>
                  <a:gd name="T21" fmla="*/ 1 h 32"/>
                  <a:gd name="T22" fmla="*/ 1 w 32"/>
                  <a:gd name="T23" fmla="*/ 1 h 32"/>
                  <a:gd name="T24" fmla="*/ 1 w 32"/>
                  <a:gd name="T25" fmla="*/ 1 h 32"/>
                  <a:gd name="T26" fmla="*/ 1 w 32"/>
                  <a:gd name="T27" fmla="*/ 1 h 32"/>
                  <a:gd name="T28" fmla="*/ 1 w 32"/>
                  <a:gd name="T29" fmla="*/ 1 h 32"/>
                  <a:gd name="T30" fmla="*/ 1 w 32"/>
                  <a:gd name="T31" fmla="*/ 1 h 32"/>
                  <a:gd name="T32" fmla="*/ 1 w 32"/>
                  <a:gd name="T33" fmla="*/ 1 h 3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2" h="32">
                    <a:moveTo>
                      <a:pt x="32" y="20"/>
                    </a:moveTo>
                    <a:lnTo>
                      <a:pt x="32" y="14"/>
                    </a:lnTo>
                    <a:lnTo>
                      <a:pt x="30" y="8"/>
                    </a:lnTo>
                    <a:lnTo>
                      <a:pt x="26" y="3"/>
                    </a:lnTo>
                    <a:lnTo>
                      <a:pt x="20" y="0"/>
                    </a:lnTo>
                    <a:lnTo>
                      <a:pt x="14" y="0"/>
                    </a:lnTo>
                    <a:lnTo>
                      <a:pt x="8" y="1"/>
                    </a:lnTo>
                    <a:lnTo>
                      <a:pt x="4" y="6"/>
                    </a:lnTo>
                    <a:lnTo>
                      <a:pt x="0" y="11"/>
                    </a:lnTo>
                    <a:lnTo>
                      <a:pt x="0" y="18"/>
                    </a:lnTo>
                    <a:lnTo>
                      <a:pt x="1" y="24"/>
                    </a:lnTo>
                    <a:lnTo>
                      <a:pt x="6" y="29"/>
                    </a:lnTo>
                    <a:lnTo>
                      <a:pt x="12" y="32"/>
                    </a:lnTo>
                    <a:lnTo>
                      <a:pt x="19" y="32"/>
                    </a:lnTo>
                    <a:lnTo>
                      <a:pt x="24" y="30"/>
                    </a:lnTo>
                    <a:lnTo>
                      <a:pt x="29" y="25"/>
                    </a:lnTo>
                    <a:lnTo>
                      <a:pt x="32" y="20"/>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cs typeface="+mn-cs"/>
                </a:endParaRPr>
              </a:p>
            </p:txBody>
          </p:sp>
          <p:sp>
            <p:nvSpPr>
              <p:cNvPr id="10374" name="Freeform 43"/>
              <p:cNvSpPr/>
              <p:nvPr/>
            </p:nvSpPr>
            <p:spPr bwMode="auto">
              <a:xfrm>
                <a:off x="3772" y="4256"/>
                <a:ext cx="17" cy="16"/>
              </a:xfrm>
              <a:custGeom>
                <a:avLst/>
                <a:gdLst>
                  <a:gd name="T0" fmla="*/ 1 w 33"/>
                  <a:gd name="T1" fmla="*/ 1 h 32"/>
                  <a:gd name="T2" fmla="*/ 1 w 33"/>
                  <a:gd name="T3" fmla="*/ 1 h 32"/>
                  <a:gd name="T4" fmla="*/ 1 w 33"/>
                  <a:gd name="T5" fmla="*/ 1 h 32"/>
                  <a:gd name="T6" fmla="*/ 1 w 33"/>
                  <a:gd name="T7" fmla="*/ 1 h 32"/>
                  <a:gd name="T8" fmla="*/ 1 w 33"/>
                  <a:gd name="T9" fmla="*/ 0 h 32"/>
                  <a:gd name="T10" fmla="*/ 1 w 33"/>
                  <a:gd name="T11" fmla="*/ 0 h 32"/>
                  <a:gd name="T12" fmla="*/ 1 w 33"/>
                  <a:gd name="T13" fmla="*/ 1 h 32"/>
                  <a:gd name="T14" fmla="*/ 1 w 33"/>
                  <a:gd name="T15" fmla="*/ 1 h 32"/>
                  <a:gd name="T16" fmla="*/ 0 w 33"/>
                  <a:gd name="T17" fmla="*/ 1 h 32"/>
                  <a:gd name="T18" fmla="*/ 0 w 33"/>
                  <a:gd name="T19" fmla="*/ 1 h 32"/>
                  <a:gd name="T20" fmla="*/ 1 w 33"/>
                  <a:gd name="T21" fmla="*/ 1 h 32"/>
                  <a:gd name="T22" fmla="*/ 1 w 33"/>
                  <a:gd name="T23" fmla="*/ 1 h 32"/>
                  <a:gd name="T24" fmla="*/ 1 w 33"/>
                  <a:gd name="T25" fmla="*/ 1 h 32"/>
                  <a:gd name="T26" fmla="*/ 1 w 33"/>
                  <a:gd name="T27" fmla="*/ 1 h 32"/>
                  <a:gd name="T28" fmla="*/ 1 w 33"/>
                  <a:gd name="T29" fmla="*/ 1 h 32"/>
                  <a:gd name="T30" fmla="*/ 1 w 33"/>
                  <a:gd name="T31" fmla="*/ 1 h 32"/>
                  <a:gd name="T32" fmla="*/ 1 w 33"/>
                  <a:gd name="T33" fmla="*/ 1 h 3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3" h="32">
                    <a:moveTo>
                      <a:pt x="33" y="20"/>
                    </a:moveTo>
                    <a:lnTo>
                      <a:pt x="33" y="14"/>
                    </a:lnTo>
                    <a:lnTo>
                      <a:pt x="31" y="8"/>
                    </a:lnTo>
                    <a:lnTo>
                      <a:pt x="26" y="4"/>
                    </a:lnTo>
                    <a:lnTo>
                      <a:pt x="20" y="0"/>
                    </a:lnTo>
                    <a:lnTo>
                      <a:pt x="14" y="0"/>
                    </a:lnTo>
                    <a:lnTo>
                      <a:pt x="8" y="1"/>
                    </a:lnTo>
                    <a:lnTo>
                      <a:pt x="3" y="6"/>
                    </a:lnTo>
                    <a:lnTo>
                      <a:pt x="0" y="12"/>
                    </a:lnTo>
                    <a:lnTo>
                      <a:pt x="0" y="19"/>
                    </a:lnTo>
                    <a:lnTo>
                      <a:pt x="2" y="24"/>
                    </a:lnTo>
                    <a:lnTo>
                      <a:pt x="7" y="29"/>
                    </a:lnTo>
                    <a:lnTo>
                      <a:pt x="12" y="32"/>
                    </a:lnTo>
                    <a:lnTo>
                      <a:pt x="19" y="32"/>
                    </a:lnTo>
                    <a:lnTo>
                      <a:pt x="25" y="30"/>
                    </a:lnTo>
                    <a:lnTo>
                      <a:pt x="30" y="26"/>
                    </a:lnTo>
                    <a:lnTo>
                      <a:pt x="33" y="20"/>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cs typeface="+mn-cs"/>
                </a:endParaRPr>
              </a:p>
            </p:txBody>
          </p:sp>
          <p:sp>
            <p:nvSpPr>
              <p:cNvPr id="10375" name="Freeform 44"/>
              <p:cNvSpPr/>
              <p:nvPr/>
            </p:nvSpPr>
            <p:spPr bwMode="auto">
              <a:xfrm>
                <a:off x="3768" y="4216"/>
                <a:ext cx="17" cy="16"/>
              </a:xfrm>
              <a:custGeom>
                <a:avLst/>
                <a:gdLst>
                  <a:gd name="T0" fmla="*/ 1 w 32"/>
                  <a:gd name="T1" fmla="*/ 0 h 33"/>
                  <a:gd name="T2" fmla="*/ 1 w 32"/>
                  <a:gd name="T3" fmla="*/ 0 h 33"/>
                  <a:gd name="T4" fmla="*/ 1 w 32"/>
                  <a:gd name="T5" fmla="*/ 0 h 33"/>
                  <a:gd name="T6" fmla="*/ 1 w 32"/>
                  <a:gd name="T7" fmla="*/ 0 h 33"/>
                  <a:gd name="T8" fmla="*/ 1 w 32"/>
                  <a:gd name="T9" fmla="*/ 0 h 33"/>
                  <a:gd name="T10" fmla="*/ 1 w 32"/>
                  <a:gd name="T11" fmla="*/ 0 h 33"/>
                  <a:gd name="T12" fmla="*/ 1 w 32"/>
                  <a:gd name="T13" fmla="*/ 0 h 33"/>
                  <a:gd name="T14" fmla="*/ 1 w 32"/>
                  <a:gd name="T15" fmla="*/ 0 h 33"/>
                  <a:gd name="T16" fmla="*/ 0 w 32"/>
                  <a:gd name="T17" fmla="*/ 0 h 33"/>
                  <a:gd name="T18" fmla="*/ 0 w 32"/>
                  <a:gd name="T19" fmla="*/ 0 h 33"/>
                  <a:gd name="T20" fmla="*/ 1 w 32"/>
                  <a:gd name="T21" fmla="*/ 0 h 33"/>
                  <a:gd name="T22" fmla="*/ 1 w 32"/>
                  <a:gd name="T23" fmla="*/ 0 h 33"/>
                  <a:gd name="T24" fmla="*/ 1 w 32"/>
                  <a:gd name="T25" fmla="*/ 0 h 33"/>
                  <a:gd name="T26" fmla="*/ 1 w 32"/>
                  <a:gd name="T27" fmla="*/ 0 h 33"/>
                  <a:gd name="T28" fmla="*/ 1 w 32"/>
                  <a:gd name="T29" fmla="*/ 0 h 33"/>
                  <a:gd name="T30" fmla="*/ 1 w 32"/>
                  <a:gd name="T31" fmla="*/ 0 h 33"/>
                  <a:gd name="T32" fmla="*/ 1 w 32"/>
                  <a:gd name="T33" fmla="*/ 0 h 3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2" h="33">
                    <a:moveTo>
                      <a:pt x="32" y="21"/>
                    </a:moveTo>
                    <a:lnTo>
                      <a:pt x="32" y="14"/>
                    </a:lnTo>
                    <a:lnTo>
                      <a:pt x="31" y="9"/>
                    </a:lnTo>
                    <a:lnTo>
                      <a:pt x="26" y="4"/>
                    </a:lnTo>
                    <a:lnTo>
                      <a:pt x="21" y="0"/>
                    </a:lnTo>
                    <a:lnTo>
                      <a:pt x="14" y="0"/>
                    </a:lnTo>
                    <a:lnTo>
                      <a:pt x="8" y="3"/>
                    </a:lnTo>
                    <a:lnTo>
                      <a:pt x="3" y="7"/>
                    </a:lnTo>
                    <a:lnTo>
                      <a:pt x="0" y="13"/>
                    </a:lnTo>
                    <a:lnTo>
                      <a:pt x="0" y="20"/>
                    </a:lnTo>
                    <a:lnTo>
                      <a:pt x="2" y="26"/>
                    </a:lnTo>
                    <a:lnTo>
                      <a:pt x="7" y="30"/>
                    </a:lnTo>
                    <a:lnTo>
                      <a:pt x="13" y="33"/>
                    </a:lnTo>
                    <a:lnTo>
                      <a:pt x="18" y="33"/>
                    </a:lnTo>
                    <a:lnTo>
                      <a:pt x="24" y="32"/>
                    </a:lnTo>
                    <a:lnTo>
                      <a:pt x="29" y="27"/>
                    </a:lnTo>
                    <a:lnTo>
                      <a:pt x="32" y="21"/>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cs typeface="+mn-cs"/>
                </a:endParaRPr>
              </a:p>
            </p:txBody>
          </p:sp>
          <p:sp>
            <p:nvSpPr>
              <p:cNvPr id="10376" name="Freeform 45"/>
              <p:cNvSpPr/>
              <p:nvPr/>
            </p:nvSpPr>
            <p:spPr bwMode="auto">
              <a:xfrm>
                <a:off x="3774" y="4175"/>
                <a:ext cx="16" cy="17"/>
              </a:xfrm>
              <a:custGeom>
                <a:avLst/>
                <a:gdLst>
                  <a:gd name="T0" fmla="*/ 0 w 33"/>
                  <a:gd name="T1" fmla="*/ 1 h 33"/>
                  <a:gd name="T2" fmla="*/ 0 w 33"/>
                  <a:gd name="T3" fmla="*/ 1 h 33"/>
                  <a:gd name="T4" fmla="*/ 0 w 33"/>
                  <a:gd name="T5" fmla="*/ 1 h 33"/>
                  <a:gd name="T6" fmla="*/ 0 w 33"/>
                  <a:gd name="T7" fmla="*/ 1 h 33"/>
                  <a:gd name="T8" fmla="*/ 0 w 33"/>
                  <a:gd name="T9" fmla="*/ 0 h 33"/>
                  <a:gd name="T10" fmla="*/ 0 w 33"/>
                  <a:gd name="T11" fmla="*/ 0 h 33"/>
                  <a:gd name="T12" fmla="*/ 0 w 33"/>
                  <a:gd name="T13" fmla="*/ 1 h 33"/>
                  <a:gd name="T14" fmla="*/ 0 w 33"/>
                  <a:gd name="T15" fmla="*/ 1 h 33"/>
                  <a:gd name="T16" fmla="*/ 0 w 33"/>
                  <a:gd name="T17" fmla="*/ 1 h 33"/>
                  <a:gd name="T18" fmla="*/ 0 w 33"/>
                  <a:gd name="T19" fmla="*/ 1 h 33"/>
                  <a:gd name="T20" fmla="*/ 0 w 33"/>
                  <a:gd name="T21" fmla="*/ 1 h 33"/>
                  <a:gd name="T22" fmla="*/ 0 w 33"/>
                  <a:gd name="T23" fmla="*/ 1 h 33"/>
                  <a:gd name="T24" fmla="*/ 0 w 33"/>
                  <a:gd name="T25" fmla="*/ 1 h 33"/>
                  <a:gd name="T26" fmla="*/ 0 w 33"/>
                  <a:gd name="T27" fmla="*/ 1 h 33"/>
                  <a:gd name="T28" fmla="*/ 0 w 33"/>
                  <a:gd name="T29" fmla="*/ 1 h 33"/>
                  <a:gd name="T30" fmla="*/ 0 w 33"/>
                  <a:gd name="T31" fmla="*/ 1 h 33"/>
                  <a:gd name="T32" fmla="*/ 0 w 33"/>
                  <a:gd name="T33" fmla="*/ 1 h 3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3" h="33">
                    <a:moveTo>
                      <a:pt x="33" y="21"/>
                    </a:moveTo>
                    <a:lnTo>
                      <a:pt x="33" y="14"/>
                    </a:lnTo>
                    <a:lnTo>
                      <a:pt x="30" y="8"/>
                    </a:lnTo>
                    <a:lnTo>
                      <a:pt x="27" y="3"/>
                    </a:lnTo>
                    <a:lnTo>
                      <a:pt x="21" y="0"/>
                    </a:lnTo>
                    <a:lnTo>
                      <a:pt x="14" y="0"/>
                    </a:lnTo>
                    <a:lnTo>
                      <a:pt x="8" y="2"/>
                    </a:lnTo>
                    <a:lnTo>
                      <a:pt x="4" y="7"/>
                    </a:lnTo>
                    <a:lnTo>
                      <a:pt x="0" y="12"/>
                    </a:lnTo>
                    <a:lnTo>
                      <a:pt x="0" y="19"/>
                    </a:lnTo>
                    <a:lnTo>
                      <a:pt x="3" y="25"/>
                    </a:lnTo>
                    <a:lnTo>
                      <a:pt x="6" y="30"/>
                    </a:lnTo>
                    <a:lnTo>
                      <a:pt x="12" y="33"/>
                    </a:lnTo>
                    <a:lnTo>
                      <a:pt x="19" y="33"/>
                    </a:lnTo>
                    <a:lnTo>
                      <a:pt x="25" y="31"/>
                    </a:lnTo>
                    <a:lnTo>
                      <a:pt x="29" y="26"/>
                    </a:lnTo>
                    <a:lnTo>
                      <a:pt x="33" y="21"/>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cs typeface="+mn-cs"/>
                </a:endParaRPr>
              </a:p>
            </p:txBody>
          </p:sp>
          <p:sp>
            <p:nvSpPr>
              <p:cNvPr id="10377" name="Freeform 46"/>
              <p:cNvSpPr/>
              <p:nvPr/>
            </p:nvSpPr>
            <p:spPr bwMode="auto">
              <a:xfrm>
                <a:off x="3789" y="4136"/>
                <a:ext cx="16" cy="17"/>
              </a:xfrm>
              <a:custGeom>
                <a:avLst/>
                <a:gdLst>
                  <a:gd name="T0" fmla="*/ 1 w 32"/>
                  <a:gd name="T1" fmla="*/ 1 h 34"/>
                  <a:gd name="T2" fmla="*/ 1 w 32"/>
                  <a:gd name="T3" fmla="*/ 1 h 34"/>
                  <a:gd name="T4" fmla="*/ 1 w 32"/>
                  <a:gd name="T5" fmla="*/ 1 h 34"/>
                  <a:gd name="T6" fmla="*/ 1 w 32"/>
                  <a:gd name="T7" fmla="*/ 1 h 34"/>
                  <a:gd name="T8" fmla="*/ 1 w 32"/>
                  <a:gd name="T9" fmla="*/ 0 h 34"/>
                  <a:gd name="T10" fmla="*/ 1 w 32"/>
                  <a:gd name="T11" fmla="*/ 0 h 34"/>
                  <a:gd name="T12" fmla="*/ 1 w 32"/>
                  <a:gd name="T13" fmla="*/ 1 h 34"/>
                  <a:gd name="T14" fmla="*/ 1 w 32"/>
                  <a:gd name="T15" fmla="*/ 1 h 34"/>
                  <a:gd name="T16" fmla="*/ 0 w 32"/>
                  <a:gd name="T17" fmla="*/ 1 h 34"/>
                  <a:gd name="T18" fmla="*/ 0 w 32"/>
                  <a:gd name="T19" fmla="*/ 1 h 34"/>
                  <a:gd name="T20" fmla="*/ 1 w 32"/>
                  <a:gd name="T21" fmla="*/ 1 h 34"/>
                  <a:gd name="T22" fmla="*/ 1 w 32"/>
                  <a:gd name="T23" fmla="*/ 1 h 34"/>
                  <a:gd name="T24" fmla="*/ 1 w 32"/>
                  <a:gd name="T25" fmla="*/ 1 h 34"/>
                  <a:gd name="T26" fmla="*/ 1 w 32"/>
                  <a:gd name="T27" fmla="*/ 1 h 34"/>
                  <a:gd name="T28" fmla="*/ 1 w 32"/>
                  <a:gd name="T29" fmla="*/ 1 h 34"/>
                  <a:gd name="T30" fmla="*/ 1 w 32"/>
                  <a:gd name="T31" fmla="*/ 1 h 34"/>
                  <a:gd name="T32" fmla="*/ 1 w 32"/>
                  <a:gd name="T33" fmla="*/ 1 h 34"/>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2" h="34">
                    <a:moveTo>
                      <a:pt x="32" y="21"/>
                    </a:moveTo>
                    <a:lnTo>
                      <a:pt x="32" y="14"/>
                    </a:lnTo>
                    <a:lnTo>
                      <a:pt x="31" y="8"/>
                    </a:lnTo>
                    <a:lnTo>
                      <a:pt x="27" y="4"/>
                    </a:lnTo>
                    <a:lnTo>
                      <a:pt x="21" y="0"/>
                    </a:lnTo>
                    <a:lnTo>
                      <a:pt x="14" y="0"/>
                    </a:lnTo>
                    <a:lnTo>
                      <a:pt x="8" y="3"/>
                    </a:lnTo>
                    <a:lnTo>
                      <a:pt x="4" y="7"/>
                    </a:lnTo>
                    <a:lnTo>
                      <a:pt x="0" y="13"/>
                    </a:lnTo>
                    <a:lnTo>
                      <a:pt x="0" y="20"/>
                    </a:lnTo>
                    <a:lnTo>
                      <a:pt x="2" y="26"/>
                    </a:lnTo>
                    <a:lnTo>
                      <a:pt x="7" y="30"/>
                    </a:lnTo>
                    <a:lnTo>
                      <a:pt x="13" y="34"/>
                    </a:lnTo>
                    <a:lnTo>
                      <a:pt x="20" y="34"/>
                    </a:lnTo>
                    <a:lnTo>
                      <a:pt x="25" y="32"/>
                    </a:lnTo>
                    <a:lnTo>
                      <a:pt x="30" y="27"/>
                    </a:lnTo>
                    <a:lnTo>
                      <a:pt x="32" y="21"/>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cs typeface="+mn-cs"/>
                </a:endParaRPr>
              </a:p>
            </p:txBody>
          </p:sp>
          <p:sp>
            <p:nvSpPr>
              <p:cNvPr id="10378" name="Freeform 47"/>
              <p:cNvSpPr/>
              <p:nvPr/>
            </p:nvSpPr>
            <p:spPr bwMode="auto">
              <a:xfrm>
                <a:off x="3842" y="4235"/>
                <a:ext cx="17" cy="16"/>
              </a:xfrm>
              <a:custGeom>
                <a:avLst/>
                <a:gdLst>
                  <a:gd name="T0" fmla="*/ 1 w 34"/>
                  <a:gd name="T1" fmla="*/ 1 h 32"/>
                  <a:gd name="T2" fmla="*/ 1 w 34"/>
                  <a:gd name="T3" fmla="*/ 1 h 32"/>
                  <a:gd name="T4" fmla="*/ 1 w 34"/>
                  <a:gd name="T5" fmla="*/ 1 h 32"/>
                  <a:gd name="T6" fmla="*/ 1 w 34"/>
                  <a:gd name="T7" fmla="*/ 1 h 32"/>
                  <a:gd name="T8" fmla="*/ 1 w 34"/>
                  <a:gd name="T9" fmla="*/ 0 h 32"/>
                  <a:gd name="T10" fmla="*/ 1 w 34"/>
                  <a:gd name="T11" fmla="*/ 0 h 32"/>
                  <a:gd name="T12" fmla="*/ 1 w 34"/>
                  <a:gd name="T13" fmla="*/ 1 h 32"/>
                  <a:gd name="T14" fmla="*/ 1 w 34"/>
                  <a:gd name="T15" fmla="*/ 1 h 32"/>
                  <a:gd name="T16" fmla="*/ 0 w 34"/>
                  <a:gd name="T17" fmla="*/ 1 h 32"/>
                  <a:gd name="T18" fmla="*/ 0 w 34"/>
                  <a:gd name="T19" fmla="*/ 1 h 32"/>
                  <a:gd name="T20" fmla="*/ 1 w 34"/>
                  <a:gd name="T21" fmla="*/ 1 h 32"/>
                  <a:gd name="T22" fmla="*/ 1 w 34"/>
                  <a:gd name="T23" fmla="*/ 1 h 32"/>
                  <a:gd name="T24" fmla="*/ 1 w 34"/>
                  <a:gd name="T25" fmla="*/ 1 h 32"/>
                  <a:gd name="T26" fmla="*/ 1 w 34"/>
                  <a:gd name="T27" fmla="*/ 1 h 32"/>
                  <a:gd name="T28" fmla="*/ 1 w 34"/>
                  <a:gd name="T29" fmla="*/ 1 h 32"/>
                  <a:gd name="T30" fmla="*/ 1 w 34"/>
                  <a:gd name="T31" fmla="*/ 1 h 32"/>
                  <a:gd name="T32" fmla="*/ 1 w 34"/>
                  <a:gd name="T33" fmla="*/ 1 h 3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4" h="32">
                    <a:moveTo>
                      <a:pt x="34" y="20"/>
                    </a:moveTo>
                    <a:lnTo>
                      <a:pt x="34" y="14"/>
                    </a:lnTo>
                    <a:lnTo>
                      <a:pt x="31" y="8"/>
                    </a:lnTo>
                    <a:lnTo>
                      <a:pt x="27" y="3"/>
                    </a:lnTo>
                    <a:lnTo>
                      <a:pt x="21" y="0"/>
                    </a:lnTo>
                    <a:lnTo>
                      <a:pt x="14" y="0"/>
                    </a:lnTo>
                    <a:lnTo>
                      <a:pt x="8" y="2"/>
                    </a:lnTo>
                    <a:lnTo>
                      <a:pt x="4" y="7"/>
                    </a:lnTo>
                    <a:lnTo>
                      <a:pt x="0" y="12"/>
                    </a:lnTo>
                    <a:lnTo>
                      <a:pt x="0" y="18"/>
                    </a:lnTo>
                    <a:lnTo>
                      <a:pt x="3" y="24"/>
                    </a:lnTo>
                    <a:lnTo>
                      <a:pt x="7" y="29"/>
                    </a:lnTo>
                    <a:lnTo>
                      <a:pt x="13" y="32"/>
                    </a:lnTo>
                    <a:lnTo>
                      <a:pt x="20" y="32"/>
                    </a:lnTo>
                    <a:lnTo>
                      <a:pt x="26" y="31"/>
                    </a:lnTo>
                    <a:lnTo>
                      <a:pt x="30" y="26"/>
                    </a:lnTo>
                    <a:lnTo>
                      <a:pt x="34" y="20"/>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cs typeface="+mn-cs"/>
                </a:endParaRPr>
              </a:p>
            </p:txBody>
          </p:sp>
          <p:sp>
            <p:nvSpPr>
              <p:cNvPr id="10379" name="Freeform 48"/>
              <p:cNvSpPr/>
              <p:nvPr/>
            </p:nvSpPr>
            <p:spPr bwMode="auto">
              <a:xfrm>
                <a:off x="3857" y="4201"/>
                <a:ext cx="16" cy="16"/>
              </a:xfrm>
              <a:custGeom>
                <a:avLst/>
                <a:gdLst>
                  <a:gd name="T0" fmla="*/ 1 w 32"/>
                  <a:gd name="T1" fmla="*/ 1 h 32"/>
                  <a:gd name="T2" fmla="*/ 1 w 32"/>
                  <a:gd name="T3" fmla="*/ 1 h 32"/>
                  <a:gd name="T4" fmla="*/ 1 w 32"/>
                  <a:gd name="T5" fmla="*/ 1 h 32"/>
                  <a:gd name="T6" fmla="*/ 1 w 32"/>
                  <a:gd name="T7" fmla="*/ 1 h 32"/>
                  <a:gd name="T8" fmla="*/ 1 w 32"/>
                  <a:gd name="T9" fmla="*/ 0 h 32"/>
                  <a:gd name="T10" fmla="*/ 1 w 32"/>
                  <a:gd name="T11" fmla="*/ 0 h 32"/>
                  <a:gd name="T12" fmla="*/ 1 w 32"/>
                  <a:gd name="T13" fmla="*/ 1 h 32"/>
                  <a:gd name="T14" fmla="*/ 1 w 32"/>
                  <a:gd name="T15" fmla="*/ 1 h 32"/>
                  <a:gd name="T16" fmla="*/ 0 w 32"/>
                  <a:gd name="T17" fmla="*/ 1 h 32"/>
                  <a:gd name="T18" fmla="*/ 0 w 32"/>
                  <a:gd name="T19" fmla="*/ 1 h 32"/>
                  <a:gd name="T20" fmla="*/ 1 w 32"/>
                  <a:gd name="T21" fmla="*/ 1 h 32"/>
                  <a:gd name="T22" fmla="*/ 1 w 32"/>
                  <a:gd name="T23" fmla="*/ 1 h 32"/>
                  <a:gd name="T24" fmla="*/ 1 w 32"/>
                  <a:gd name="T25" fmla="*/ 1 h 32"/>
                  <a:gd name="T26" fmla="*/ 1 w 32"/>
                  <a:gd name="T27" fmla="*/ 1 h 32"/>
                  <a:gd name="T28" fmla="*/ 1 w 32"/>
                  <a:gd name="T29" fmla="*/ 1 h 32"/>
                  <a:gd name="T30" fmla="*/ 1 w 32"/>
                  <a:gd name="T31" fmla="*/ 1 h 32"/>
                  <a:gd name="T32" fmla="*/ 1 w 32"/>
                  <a:gd name="T33" fmla="*/ 1 h 3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2" h="32">
                    <a:moveTo>
                      <a:pt x="32" y="20"/>
                    </a:moveTo>
                    <a:lnTo>
                      <a:pt x="32" y="14"/>
                    </a:lnTo>
                    <a:lnTo>
                      <a:pt x="30" y="8"/>
                    </a:lnTo>
                    <a:lnTo>
                      <a:pt x="27" y="3"/>
                    </a:lnTo>
                    <a:lnTo>
                      <a:pt x="21" y="0"/>
                    </a:lnTo>
                    <a:lnTo>
                      <a:pt x="14" y="0"/>
                    </a:lnTo>
                    <a:lnTo>
                      <a:pt x="8" y="2"/>
                    </a:lnTo>
                    <a:lnTo>
                      <a:pt x="4" y="7"/>
                    </a:lnTo>
                    <a:lnTo>
                      <a:pt x="0" y="12"/>
                    </a:lnTo>
                    <a:lnTo>
                      <a:pt x="0" y="18"/>
                    </a:lnTo>
                    <a:lnTo>
                      <a:pt x="2" y="24"/>
                    </a:lnTo>
                    <a:lnTo>
                      <a:pt x="6" y="28"/>
                    </a:lnTo>
                    <a:lnTo>
                      <a:pt x="12" y="32"/>
                    </a:lnTo>
                    <a:lnTo>
                      <a:pt x="18" y="32"/>
                    </a:lnTo>
                    <a:lnTo>
                      <a:pt x="24" y="31"/>
                    </a:lnTo>
                    <a:lnTo>
                      <a:pt x="29" y="26"/>
                    </a:lnTo>
                    <a:lnTo>
                      <a:pt x="32" y="20"/>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cs typeface="+mn-cs"/>
                </a:endParaRPr>
              </a:p>
            </p:txBody>
          </p:sp>
          <p:sp>
            <p:nvSpPr>
              <p:cNvPr id="10380" name="Freeform 49"/>
              <p:cNvSpPr/>
              <p:nvPr/>
            </p:nvSpPr>
            <p:spPr bwMode="auto">
              <a:xfrm>
                <a:off x="3861" y="4164"/>
                <a:ext cx="16" cy="17"/>
              </a:xfrm>
              <a:custGeom>
                <a:avLst/>
                <a:gdLst>
                  <a:gd name="T0" fmla="*/ 1 w 32"/>
                  <a:gd name="T1" fmla="*/ 1 h 33"/>
                  <a:gd name="T2" fmla="*/ 1 w 32"/>
                  <a:gd name="T3" fmla="*/ 1 h 33"/>
                  <a:gd name="T4" fmla="*/ 1 w 32"/>
                  <a:gd name="T5" fmla="*/ 1 h 33"/>
                  <a:gd name="T6" fmla="*/ 1 w 32"/>
                  <a:gd name="T7" fmla="*/ 1 h 33"/>
                  <a:gd name="T8" fmla="*/ 1 w 32"/>
                  <a:gd name="T9" fmla="*/ 0 h 33"/>
                  <a:gd name="T10" fmla="*/ 1 w 32"/>
                  <a:gd name="T11" fmla="*/ 0 h 33"/>
                  <a:gd name="T12" fmla="*/ 1 w 32"/>
                  <a:gd name="T13" fmla="*/ 1 h 33"/>
                  <a:gd name="T14" fmla="*/ 1 w 32"/>
                  <a:gd name="T15" fmla="*/ 1 h 33"/>
                  <a:gd name="T16" fmla="*/ 0 w 32"/>
                  <a:gd name="T17" fmla="*/ 1 h 33"/>
                  <a:gd name="T18" fmla="*/ 0 w 32"/>
                  <a:gd name="T19" fmla="*/ 1 h 33"/>
                  <a:gd name="T20" fmla="*/ 1 w 32"/>
                  <a:gd name="T21" fmla="*/ 1 h 33"/>
                  <a:gd name="T22" fmla="*/ 1 w 32"/>
                  <a:gd name="T23" fmla="*/ 1 h 33"/>
                  <a:gd name="T24" fmla="*/ 1 w 32"/>
                  <a:gd name="T25" fmla="*/ 1 h 33"/>
                  <a:gd name="T26" fmla="*/ 1 w 32"/>
                  <a:gd name="T27" fmla="*/ 1 h 33"/>
                  <a:gd name="T28" fmla="*/ 1 w 32"/>
                  <a:gd name="T29" fmla="*/ 1 h 33"/>
                  <a:gd name="T30" fmla="*/ 1 w 32"/>
                  <a:gd name="T31" fmla="*/ 1 h 33"/>
                  <a:gd name="T32" fmla="*/ 1 w 32"/>
                  <a:gd name="T33" fmla="*/ 1 h 3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2" h="33">
                    <a:moveTo>
                      <a:pt x="32" y="21"/>
                    </a:moveTo>
                    <a:lnTo>
                      <a:pt x="32" y="14"/>
                    </a:lnTo>
                    <a:lnTo>
                      <a:pt x="30" y="8"/>
                    </a:lnTo>
                    <a:lnTo>
                      <a:pt x="27" y="3"/>
                    </a:lnTo>
                    <a:lnTo>
                      <a:pt x="21" y="0"/>
                    </a:lnTo>
                    <a:lnTo>
                      <a:pt x="14" y="0"/>
                    </a:lnTo>
                    <a:lnTo>
                      <a:pt x="8" y="2"/>
                    </a:lnTo>
                    <a:lnTo>
                      <a:pt x="4" y="7"/>
                    </a:lnTo>
                    <a:lnTo>
                      <a:pt x="0" y="13"/>
                    </a:lnTo>
                    <a:lnTo>
                      <a:pt x="0" y="19"/>
                    </a:lnTo>
                    <a:lnTo>
                      <a:pt x="2" y="25"/>
                    </a:lnTo>
                    <a:lnTo>
                      <a:pt x="6" y="30"/>
                    </a:lnTo>
                    <a:lnTo>
                      <a:pt x="12" y="33"/>
                    </a:lnTo>
                    <a:lnTo>
                      <a:pt x="19" y="33"/>
                    </a:lnTo>
                    <a:lnTo>
                      <a:pt x="24" y="31"/>
                    </a:lnTo>
                    <a:lnTo>
                      <a:pt x="29" y="26"/>
                    </a:lnTo>
                    <a:lnTo>
                      <a:pt x="32" y="21"/>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cs typeface="+mn-cs"/>
                </a:endParaRPr>
              </a:p>
            </p:txBody>
          </p:sp>
          <p:sp>
            <p:nvSpPr>
              <p:cNvPr id="10381" name="Freeform 50"/>
              <p:cNvSpPr/>
              <p:nvPr/>
            </p:nvSpPr>
            <p:spPr bwMode="auto">
              <a:xfrm>
                <a:off x="4066" y="4265"/>
                <a:ext cx="40" cy="40"/>
              </a:xfrm>
              <a:custGeom>
                <a:avLst/>
                <a:gdLst>
                  <a:gd name="T0" fmla="*/ 1 w 80"/>
                  <a:gd name="T1" fmla="*/ 0 h 80"/>
                  <a:gd name="T2" fmla="*/ 1 w 80"/>
                  <a:gd name="T3" fmla="*/ 0 h 80"/>
                  <a:gd name="T4" fmla="*/ 1 w 80"/>
                  <a:gd name="T5" fmla="*/ 1 h 80"/>
                  <a:gd name="T6" fmla="*/ 1 w 80"/>
                  <a:gd name="T7" fmla="*/ 1 h 80"/>
                  <a:gd name="T8" fmla="*/ 1 w 80"/>
                  <a:gd name="T9" fmla="*/ 1 h 80"/>
                  <a:gd name="T10" fmla="*/ 1 w 80"/>
                  <a:gd name="T11" fmla="*/ 1 h 80"/>
                  <a:gd name="T12" fmla="*/ 1 w 80"/>
                  <a:gd name="T13" fmla="*/ 1 h 80"/>
                  <a:gd name="T14" fmla="*/ 1 w 80"/>
                  <a:gd name="T15" fmla="*/ 1 h 80"/>
                  <a:gd name="T16" fmla="*/ 0 w 80"/>
                  <a:gd name="T17" fmla="*/ 1 h 80"/>
                  <a:gd name="T18" fmla="*/ 0 w 80"/>
                  <a:gd name="T19" fmla="*/ 1 h 80"/>
                  <a:gd name="T20" fmla="*/ 0 w 80"/>
                  <a:gd name="T21" fmla="*/ 1 h 80"/>
                  <a:gd name="T22" fmla="*/ 1 w 80"/>
                  <a:gd name="T23" fmla="*/ 1 h 80"/>
                  <a:gd name="T24" fmla="*/ 1 w 80"/>
                  <a:gd name="T25" fmla="*/ 1 h 80"/>
                  <a:gd name="T26" fmla="*/ 1 w 80"/>
                  <a:gd name="T27" fmla="*/ 1 h 80"/>
                  <a:gd name="T28" fmla="*/ 1 w 80"/>
                  <a:gd name="T29" fmla="*/ 1 h 80"/>
                  <a:gd name="T30" fmla="*/ 1 w 80"/>
                  <a:gd name="T31" fmla="*/ 1 h 80"/>
                  <a:gd name="T32" fmla="*/ 1 w 80"/>
                  <a:gd name="T33" fmla="*/ 1 h 80"/>
                  <a:gd name="T34" fmla="*/ 1 w 80"/>
                  <a:gd name="T35" fmla="*/ 1 h 80"/>
                  <a:gd name="T36" fmla="*/ 1 w 80"/>
                  <a:gd name="T37" fmla="*/ 1 h 80"/>
                  <a:gd name="T38" fmla="*/ 1 w 80"/>
                  <a:gd name="T39" fmla="*/ 1 h 80"/>
                  <a:gd name="T40" fmla="*/ 1 w 80"/>
                  <a:gd name="T41" fmla="*/ 1 h 80"/>
                  <a:gd name="T42" fmla="*/ 1 w 80"/>
                  <a:gd name="T43" fmla="*/ 1 h 80"/>
                  <a:gd name="T44" fmla="*/ 1 w 80"/>
                  <a:gd name="T45" fmla="*/ 1 h 80"/>
                  <a:gd name="T46" fmla="*/ 1 w 80"/>
                  <a:gd name="T47" fmla="*/ 1 h 80"/>
                  <a:gd name="T48" fmla="*/ 1 w 80"/>
                  <a:gd name="T49" fmla="*/ 1 h 80"/>
                  <a:gd name="T50" fmla="*/ 1 w 80"/>
                  <a:gd name="T51" fmla="*/ 1 h 80"/>
                  <a:gd name="T52" fmla="*/ 1 w 80"/>
                  <a:gd name="T53" fmla="*/ 1 h 80"/>
                  <a:gd name="T54" fmla="*/ 1 w 80"/>
                  <a:gd name="T55" fmla="*/ 1 h 80"/>
                  <a:gd name="T56" fmla="*/ 1 w 80"/>
                  <a:gd name="T57" fmla="*/ 1 h 80"/>
                  <a:gd name="T58" fmla="*/ 1 w 80"/>
                  <a:gd name="T59" fmla="*/ 1 h 80"/>
                  <a:gd name="T60" fmla="*/ 1 w 80"/>
                  <a:gd name="T61" fmla="*/ 1 h 80"/>
                  <a:gd name="T62" fmla="*/ 1 w 80"/>
                  <a:gd name="T63" fmla="*/ 1 h 80"/>
                  <a:gd name="T64" fmla="*/ 1 w 80"/>
                  <a:gd name="T65" fmla="*/ 0 h 80"/>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80" h="80">
                    <a:moveTo>
                      <a:pt x="46" y="0"/>
                    </a:moveTo>
                    <a:lnTo>
                      <a:pt x="38" y="0"/>
                    </a:lnTo>
                    <a:lnTo>
                      <a:pt x="30" y="2"/>
                    </a:lnTo>
                    <a:lnTo>
                      <a:pt x="23" y="4"/>
                    </a:lnTo>
                    <a:lnTo>
                      <a:pt x="16" y="7"/>
                    </a:lnTo>
                    <a:lnTo>
                      <a:pt x="11" y="12"/>
                    </a:lnTo>
                    <a:lnTo>
                      <a:pt x="6" y="19"/>
                    </a:lnTo>
                    <a:lnTo>
                      <a:pt x="3" y="26"/>
                    </a:lnTo>
                    <a:lnTo>
                      <a:pt x="0" y="33"/>
                    </a:lnTo>
                    <a:lnTo>
                      <a:pt x="0" y="41"/>
                    </a:lnTo>
                    <a:lnTo>
                      <a:pt x="0" y="49"/>
                    </a:lnTo>
                    <a:lnTo>
                      <a:pt x="4" y="56"/>
                    </a:lnTo>
                    <a:lnTo>
                      <a:pt x="7" y="63"/>
                    </a:lnTo>
                    <a:lnTo>
                      <a:pt x="12" y="69"/>
                    </a:lnTo>
                    <a:lnTo>
                      <a:pt x="18" y="74"/>
                    </a:lnTo>
                    <a:lnTo>
                      <a:pt x="24" y="78"/>
                    </a:lnTo>
                    <a:lnTo>
                      <a:pt x="32" y="80"/>
                    </a:lnTo>
                    <a:lnTo>
                      <a:pt x="41" y="80"/>
                    </a:lnTo>
                    <a:lnTo>
                      <a:pt x="49" y="79"/>
                    </a:lnTo>
                    <a:lnTo>
                      <a:pt x="56" y="77"/>
                    </a:lnTo>
                    <a:lnTo>
                      <a:pt x="62" y="73"/>
                    </a:lnTo>
                    <a:lnTo>
                      <a:pt x="68" y="67"/>
                    </a:lnTo>
                    <a:lnTo>
                      <a:pt x="73" y="62"/>
                    </a:lnTo>
                    <a:lnTo>
                      <a:pt x="76" y="55"/>
                    </a:lnTo>
                    <a:lnTo>
                      <a:pt x="79" y="47"/>
                    </a:lnTo>
                    <a:lnTo>
                      <a:pt x="80" y="39"/>
                    </a:lnTo>
                    <a:lnTo>
                      <a:pt x="79" y="30"/>
                    </a:lnTo>
                    <a:lnTo>
                      <a:pt x="76" y="24"/>
                    </a:lnTo>
                    <a:lnTo>
                      <a:pt x="73" y="17"/>
                    </a:lnTo>
                    <a:lnTo>
                      <a:pt x="67" y="11"/>
                    </a:lnTo>
                    <a:lnTo>
                      <a:pt x="61" y="6"/>
                    </a:lnTo>
                    <a:lnTo>
                      <a:pt x="54" y="3"/>
                    </a:lnTo>
                    <a:lnTo>
                      <a:pt x="46" y="0"/>
                    </a:lnTo>
                    <a:close/>
                  </a:path>
                </a:pathLst>
              </a:custGeom>
              <a:solidFill>
                <a:srgbClr val="EF66FF"/>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cs typeface="+mn-cs"/>
                </a:endParaRPr>
              </a:p>
            </p:txBody>
          </p:sp>
          <p:sp>
            <p:nvSpPr>
              <p:cNvPr id="10382" name="Freeform 51"/>
              <p:cNvSpPr/>
              <p:nvPr/>
            </p:nvSpPr>
            <p:spPr bwMode="auto">
              <a:xfrm>
                <a:off x="4136" y="4223"/>
                <a:ext cx="40" cy="39"/>
              </a:xfrm>
              <a:custGeom>
                <a:avLst/>
                <a:gdLst>
                  <a:gd name="T0" fmla="*/ 1 w 79"/>
                  <a:gd name="T1" fmla="*/ 0 h 80"/>
                  <a:gd name="T2" fmla="*/ 1 w 79"/>
                  <a:gd name="T3" fmla="*/ 0 h 80"/>
                  <a:gd name="T4" fmla="*/ 1 w 79"/>
                  <a:gd name="T5" fmla="*/ 0 h 80"/>
                  <a:gd name="T6" fmla="*/ 1 w 79"/>
                  <a:gd name="T7" fmla="*/ 0 h 80"/>
                  <a:gd name="T8" fmla="*/ 1 w 79"/>
                  <a:gd name="T9" fmla="*/ 0 h 80"/>
                  <a:gd name="T10" fmla="*/ 1 w 79"/>
                  <a:gd name="T11" fmla="*/ 0 h 80"/>
                  <a:gd name="T12" fmla="*/ 1 w 79"/>
                  <a:gd name="T13" fmla="*/ 0 h 80"/>
                  <a:gd name="T14" fmla="*/ 1 w 79"/>
                  <a:gd name="T15" fmla="*/ 0 h 80"/>
                  <a:gd name="T16" fmla="*/ 0 w 79"/>
                  <a:gd name="T17" fmla="*/ 0 h 80"/>
                  <a:gd name="T18" fmla="*/ 0 w 79"/>
                  <a:gd name="T19" fmla="*/ 0 h 80"/>
                  <a:gd name="T20" fmla="*/ 1 w 79"/>
                  <a:gd name="T21" fmla="*/ 0 h 80"/>
                  <a:gd name="T22" fmla="*/ 1 w 79"/>
                  <a:gd name="T23" fmla="*/ 0 h 80"/>
                  <a:gd name="T24" fmla="*/ 1 w 79"/>
                  <a:gd name="T25" fmla="*/ 0 h 80"/>
                  <a:gd name="T26" fmla="*/ 1 w 79"/>
                  <a:gd name="T27" fmla="*/ 0 h 80"/>
                  <a:gd name="T28" fmla="*/ 1 w 79"/>
                  <a:gd name="T29" fmla="*/ 0 h 80"/>
                  <a:gd name="T30" fmla="*/ 1 w 79"/>
                  <a:gd name="T31" fmla="*/ 0 h 80"/>
                  <a:gd name="T32" fmla="*/ 1 w 79"/>
                  <a:gd name="T33" fmla="*/ 0 h 80"/>
                  <a:gd name="T34" fmla="*/ 1 w 79"/>
                  <a:gd name="T35" fmla="*/ 0 h 80"/>
                  <a:gd name="T36" fmla="*/ 1 w 79"/>
                  <a:gd name="T37" fmla="*/ 0 h 80"/>
                  <a:gd name="T38" fmla="*/ 1 w 79"/>
                  <a:gd name="T39" fmla="*/ 0 h 80"/>
                  <a:gd name="T40" fmla="*/ 1 w 79"/>
                  <a:gd name="T41" fmla="*/ 0 h 80"/>
                  <a:gd name="T42" fmla="*/ 1 w 79"/>
                  <a:gd name="T43" fmla="*/ 0 h 80"/>
                  <a:gd name="T44" fmla="*/ 1 w 79"/>
                  <a:gd name="T45" fmla="*/ 0 h 80"/>
                  <a:gd name="T46" fmla="*/ 1 w 79"/>
                  <a:gd name="T47" fmla="*/ 0 h 80"/>
                  <a:gd name="T48" fmla="*/ 1 w 79"/>
                  <a:gd name="T49" fmla="*/ 0 h 80"/>
                  <a:gd name="T50" fmla="*/ 1 w 79"/>
                  <a:gd name="T51" fmla="*/ 0 h 80"/>
                  <a:gd name="T52" fmla="*/ 1 w 79"/>
                  <a:gd name="T53" fmla="*/ 0 h 80"/>
                  <a:gd name="T54" fmla="*/ 1 w 79"/>
                  <a:gd name="T55" fmla="*/ 0 h 80"/>
                  <a:gd name="T56" fmla="*/ 1 w 79"/>
                  <a:gd name="T57" fmla="*/ 0 h 80"/>
                  <a:gd name="T58" fmla="*/ 1 w 79"/>
                  <a:gd name="T59" fmla="*/ 0 h 80"/>
                  <a:gd name="T60" fmla="*/ 1 w 79"/>
                  <a:gd name="T61" fmla="*/ 0 h 80"/>
                  <a:gd name="T62" fmla="*/ 1 w 79"/>
                  <a:gd name="T63" fmla="*/ 0 h 80"/>
                  <a:gd name="T64" fmla="*/ 1 w 79"/>
                  <a:gd name="T65" fmla="*/ 0 h 80"/>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79" h="80">
                    <a:moveTo>
                      <a:pt x="47" y="0"/>
                    </a:moveTo>
                    <a:lnTo>
                      <a:pt x="39" y="0"/>
                    </a:lnTo>
                    <a:lnTo>
                      <a:pt x="31" y="1"/>
                    </a:lnTo>
                    <a:lnTo>
                      <a:pt x="24" y="4"/>
                    </a:lnTo>
                    <a:lnTo>
                      <a:pt x="17" y="7"/>
                    </a:lnTo>
                    <a:lnTo>
                      <a:pt x="11" y="13"/>
                    </a:lnTo>
                    <a:lnTo>
                      <a:pt x="5" y="19"/>
                    </a:lnTo>
                    <a:lnTo>
                      <a:pt x="2" y="26"/>
                    </a:lnTo>
                    <a:lnTo>
                      <a:pt x="0" y="34"/>
                    </a:lnTo>
                    <a:lnTo>
                      <a:pt x="0" y="42"/>
                    </a:lnTo>
                    <a:lnTo>
                      <a:pt x="1" y="49"/>
                    </a:lnTo>
                    <a:lnTo>
                      <a:pt x="3" y="57"/>
                    </a:lnTo>
                    <a:lnTo>
                      <a:pt x="7" y="63"/>
                    </a:lnTo>
                    <a:lnTo>
                      <a:pt x="12" y="68"/>
                    </a:lnTo>
                    <a:lnTo>
                      <a:pt x="18" y="74"/>
                    </a:lnTo>
                    <a:lnTo>
                      <a:pt x="25" y="78"/>
                    </a:lnTo>
                    <a:lnTo>
                      <a:pt x="33" y="80"/>
                    </a:lnTo>
                    <a:lnTo>
                      <a:pt x="41" y="80"/>
                    </a:lnTo>
                    <a:lnTo>
                      <a:pt x="49" y="79"/>
                    </a:lnTo>
                    <a:lnTo>
                      <a:pt x="56" y="76"/>
                    </a:lnTo>
                    <a:lnTo>
                      <a:pt x="63" y="73"/>
                    </a:lnTo>
                    <a:lnTo>
                      <a:pt x="69" y="67"/>
                    </a:lnTo>
                    <a:lnTo>
                      <a:pt x="73" y="61"/>
                    </a:lnTo>
                    <a:lnTo>
                      <a:pt x="77" y="55"/>
                    </a:lnTo>
                    <a:lnTo>
                      <a:pt x="79" y="46"/>
                    </a:lnTo>
                    <a:lnTo>
                      <a:pt x="79" y="38"/>
                    </a:lnTo>
                    <a:lnTo>
                      <a:pt x="78" y="31"/>
                    </a:lnTo>
                    <a:lnTo>
                      <a:pt x="76" y="23"/>
                    </a:lnTo>
                    <a:lnTo>
                      <a:pt x="72" y="18"/>
                    </a:lnTo>
                    <a:lnTo>
                      <a:pt x="68" y="12"/>
                    </a:lnTo>
                    <a:lnTo>
                      <a:pt x="61" y="6"/>
                    </a:lnTo>
                    <a:lnTo>
                      <a:pt x="54" y="3"/>
                    </a:lnTo>
                    <a:lnTo>
                      <a:pt x="47" y="0"/>
                    </a:lnTo>
                    <a:close/>
                  </a:path>
                </a:pathLst>
              </a:custGeom>
              <a:solidFill>
                <a:srgbClr val="EF66FF"/>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cs typeface="+mn-cs"/>
                </a:endParaRPr>
              </a:p>
            </p:txBody>
          </p:sp>
          <p:sp>
            <p:nvSpPr>
              <p:cNvPr id="10383" name="Freeform 52"/>
              <p:cNvSpPr/>
              <p:nvPr/>
            </p:nvSpPr>
            <p:spPr bwMode="auto">
              <a:xfrm>
                <a:off x="4059" y="4190"/>
                <a:ext cx="40" cy="40"/>
              </a:xfrm>
              <a:custGeom>
                <a:avLst/>
                <a:gdLst>
                  <a:gd name="T0" fmla="*/ 1 w 80"/>
                  <a:gd name="T1" fmla="*/ 0 h 78"/>
                  <a:gd name="T2" fmla="*/ 1 w 80"/>
                  <a:gd name="T3" fmla="*/ 0 h 78"/>
                  <a:gd name="T4" fmla="*/ 1 w 80"/>
                  <a:gd name="T5" fmla="*/ 0 h 78"/>
                  <a:gd name="T6" fmla="*/ 1 w 80"/>
                  <a:gd name="T7" fmla="*/ 1 h 78"/>
                  <a:gd name="T8" fmla="*/ 1 w 80"/>
                  <a:gd name="T9" fmla="*/ 1 h 78"/>
                  <a:gd name="T10" fmla="*/ 1 w 80"/>
                  <a:gd name="T11" fmla="*/ 1 h 78"/>
                  <a:gd name="T12" fmla="*/ 1 w 80"/>
                  <a:gd name="T13" fmla="*/ 1 h 78"/>
                  <a:gd name="T14" fmla="*/ 1 w 80"/>
                  <a:gd name="T15" fmla="*/ 1 h 78"/>
                  <a:gd name="T16" fmla="*/ 1 w 80"/>
                  <a:gd name="T17" fmla="*/ 1 h 78"/>
                  <a:gd name="T18" fmla="*/ 0 w 80"/>
                  <a:gd name="T19" fmla="*/ 1 h 78"/>
                  <a:gd name="T20" fmla="*/ 1 w 80"/>
                  <a:gd name="T21" fmla="*/ 1 h 78"/>
                  <a:gd name="T22" fmla="*/ 1 w 80"/>
                  <a:gd name="T23" fmla="*/ 1 h 78"/>
                  <a:gd name="T24" fmla="*/ 1 w 80"/>
                  <a:gd name="T25" fmla="*/ 1 h 78"/>
                  <a:gd name="T26" fmla="*/ 1 w 80"/>
                  <a:gd name="T27" fmla="*/ 1 h 78"/>
                  <a:gd name="T28" fmla="*/ 1 w 80"/>
                  <a:gd name="T29" fmla="*/ 1 h 78"/>
                  <a:gd name="T30" fmla="*/ 1 w 80"/>
                  <a:gd name="T31" fmla="*/ 1 h 78"/>
                  <a:gd name="T32" fmla="*/ 1 w 80"/>
                  <a:gd name="T33" fmla="*/ 1 h 78"/>
                  <a:gd name="T34" fmla="*/ 1 w 80"/>
                  <a:gd name="T35" fmla="*/ 1 h 78"/>
                  <a:gd name="T36" fmla="*/ 1 w 80"/>
                  <a:gd name="T37" fmla="*/ 1 h 78"/>
                  <a:gd name="T38" fmla="*/ 1 w 80"/>
                  <a:gd name="T39" fmla="*/ 1 h 78"/>
                  <a:gd name="T40" fmla="*/ 1 w 80"/>
                  <a:gd name="T41" fmla="*/ 1 h 78"/>
                  <a:gd name="T42" fmla="*/ 1 w 80"/>
                  <a:gd name="T43" fmla="*/ 1 h 78"/>
                  <a:gd name="T44" fmla="*/ 1 w 80"/>
                  <a:gd name="T45" fmla="*/ 1 h 78"/>
                  <a:gd name="T46" fmla="*/ 1 w 80"/>
                  <a:gd name="T47" fmla="*/ 1 h 78"/>
                  <a:gd name="T48" fmla="*/ 1 w 80"/>
                  <a:gd name="T49" fmla="*/ 1 h 78"/>
                  <a:gd name="T50" fmla="*/ 1 w 80"/>
                  <a:gd name="T51" fmla="*/ 1 h 78"/>
                  <a:gd name="T52" fmla="*/ 1 w 80"/>
                  <a:gd name="T53" fmla="*/ 1 h 78"/>
                  <a:gd name="T54" fmla="*/ 1 w 80"/>
                  <a:gd name="T55" fmla="*/ 1 h 78"/>
                  <a:gd name="T56" fmla="*/ 1 w 80"/>
                  <a:gd name="T57" fmla="*/ 1 h 78"/>
                  <a:gd name="T58" fmla="*/ 1 w 80"/>
                  <a:gd name="T59" fmla="*/ 1 h 78"/>
                  <a:gd name="T60" fmla="*/ 1 w 80"/>
                  <a:gd name="T61" fmla="*/ 1 h 78"/>
                  <a:gd name="T62" fmla="*/ 1 w 80"/>
                  <a:gd name="T63" fmla="*/ 1 h 78"/>
                  <a:gd name="T64" fmla="*/ 1 w 80"/>
                  <a:gd name="T65" fmla="*/ 0 h 78"/>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80" h="78">
                    <a:moveTo>
                      <a:pt x="48" y="0"/>
                    </a:moveTo>
                    <a:lnTo>
                      <a:pt x="40" y="0"/>
                    </a:lnTo>
                    <a:lnTo>
                      <a:pt x="32" y="0"/>
                    </a:lnTo>
                    <a:lnTo>
                      <a:pt x="25" y="3"/>
                    </a:lnTo>
                    <a:lnTo>
                      <a:pt x="18" y="7"/>
                    </a:lnTo>
                    <a:lnTo>
                      <a:pt x="12" y="11"/>
                    </a:lnTo>
                    <a:lnTo>
                      <a:pt x="7" y="17"/>
                    </a:lnTo>
                    <a:lnTo>
                      <a:pt x="4" y="24"/>
                    </a:lnTo>
                    <a:lnTo>
                      <a:pt x="2" y="32"/>
                    </a:lnTo>
                    <a:lnTo>
                      <a:pt x="0" y="40"/>
                    </a:lnTo>
                    <a:lnTo>
                      <a:pt x="2" y="47"/>
                    </a:lnTo>
                    <a:lnTo>
                      <a:pt x="4" y="55"/>
                    </a:lnTo>
                    <a:lnTo>
                      <a:pt x="7" y="61"/>
                    </a:lnTo>
                    <a:lnTo>
                      <a:pt x="13" y="67"/>
                    </a:lnTo>
                    <a:lnTo>
                      <a:pt x="19" y="72"/>
                    </a:lnTo>
                    <a:lnTo>
                      <a:pt x="26" y="76"/>
                    </a:lnTo>
                    <a:lnTo>
                      <a:pt x="34" y="78"/>
                    </a:lnTo>
                    <a:lnTo>
                      <a:pt x="42" y="78"/>
                    </a:lnTo>
                    <a:lnTo>
                      <a:pt x="50" y="77"/>
                    </a:lnTo>
                    <a:lnTo>
                      <a:pt x="57" y="75"/>
                    </a:lnTo>
                    <a:lnTo>
                      <a:pt x="64" y="71"/>
                    </a:lnTo>
                    <a:lnTo>
                      <a:pt x="70" y="65"/>
                    </a:lnTo>
                    <a:lnTo>
                      <a:pt x="74" y="60"/>
                    </a:lnTo>
                    <a:lnTo>
                      <a:pt x="78" y="53"/>
                    </a:lnTo>
                    <a:lnTo>
                      <a:pt x="80" y="45"/>
                    </a:lnTo>
                    <a:lnTo>
                      <a:pt x="80" y="37"/>
                    </a:lnTo>
                    <a:lnTo>
                      <a:pt x="80" y="30"/>
                    </a:lnTo>
                    <a:lnTo>
                      <a:pt x="76" y="23"/>
                    </a:lnTo>
                    <a:lnTo>
                      <a:pt x="73" y="16"/>
                    </a:lnTo>
                    <a:lnTo>
                      <a:pt x="68" y="10"/>
                    </a:lnTo>
                    <a:lnTo>
                      <a:pt x="63" y="6"/>
                    </a:lnTo>
                    <a:lnTo>
                      <a:pt x="56" y="2"/>
                    </a:lnTo>
                    <a:lnTo>
                      <a:pt x="48" y="0"/>
                    </a:lnTo>
                    <a:close/>
                  </a:path>
                </a:pathLst>
              </a:custGeom>
              <a:solidFill>
                <a:srgbClr val="EF66FF"/>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cs typeface="+mn-cs"/>
                </a:endParaRPr>
              </a:p>
            </p:txBody>
          </p:sp>
          <p:sp>
            <p:nvSpPr>
              <p:cNvPr id="10384" name="Freeform 53"/>
              <p:cNvSpPr/>
              <p:nvPr/>
            </p:nvSpPr>
            <p:spPr bwMode="auto">
              <a:xfrm>
                <a:off x="3990" y="4195"/>
                <a:ext cx="39" cy="39"/>
              </a:xfrm>
              <a:custGeom>
                <a:avLst/>
                <a:gdLst>
                  <a:gd name="T0" fmla="*/ 0 w 80"/>
                  <a:gd name="T1" fmla="*/ 1 h 78"/>
                  <a:gd name="T2" fmla="*/ 0 w 80"/>
                  <a:gd name="T3" fmla="*/ 0 h 78"/>
                  <a:gd name="T4" fmla="*/ 0 w 80"/>
                  <a:gd name="T5" fmla="*/ 1 h 78"/>
                  <a:gd name="T6" fmla="*/ 0 w 80"/>
                  <a:gd name="T7" fmla="*/ 1 h 78"/>
                  <a:gd name="T8" fmla="*/ 0 w 80"/>
                  <a:gd name="T9" fmla="*/ 1 h 78"/>
                  <a:gd name="T10" fmla="*/ 0 w 80"/>
                  <a:gd name="T11" fmla="*/ 1 h 78"/>
                  <a:gd name="T12" fmla="*/ 0 w 80"/>
                  <a:gd name="T13" fmla="*/ 1 h 78"/>
                  <a:gd name="T14" fmla="*/ 0 w 80"/>
                  <a:gd name="T15" fmla="*/ 1 h 78"/>
                  <a:gd name="T16" fmla="*/ 0 w 80"/>
                  <a:gd name="T17" fmla="*/ 1 h 78"/>
                  <a:gd name="T18" fmla="*/ 0 w 80"/>
                  <a:gd name="T19" fmla="*/ 1 h 78"/>
                  <a:gd name="T20" fmla="*/ 0 w 80"/>
                  <a:gd name="T21" fmla="*/ 1 h 78"/>
                  <a:gd name="T22" fmla="*/ 0 w 80"/>
                  <a:gd name="T23" fmla="*/ 1 h 78"/>
                  <a:gd name="T24" fmla="*/ 0 w 80"/>
                  <a:gd name="T25" fmla="*/ 1 h 78"/>
                  <a:gd name="T26" fmla="*/ 0 w 80"/>
                  <a:gd name="T27" fmla="*/ 1 h 78"/>
                  <a:gd name="T28" fmla="*/ 0 w 80"/>
                  <a:gd name="T29" fmla="*/ 1 h 78"/>
                  <a:gd name="T30" fmla="*/ 0 w 80"/>
                  <a:gd name="T31" fmla="*/ 1 h 78"/>
                  <a:gd name="T32" fmla="*/ 0 w 80"/>
                  <a:gd name="T33" fmla="*/ 1 h 78"/>
                  <a:gd name="T34" fmla="*/ 0 w 80"/>
                  <a:gd name="T35" fmla="*/ 1 h 78"/>
                  <a:gd name="T36" fmla="*/ 0 w 80"/>
                  <a:gd name="T37" fmla="*/ 1 h 78"/>
                  <a:gd name="T38" fmla="*/ 0 w 80"/>
                  <a:gd name="T39" fmla="*/ 1 h 78"/>
                  <a:gd name="T40" fmla="*/ 0 w 80"/>
                  <a:gd name="T41" fmla="*/ 1 h 78"/>
                  <a:gd name="T42" fmla="*/ 0 w 80"/>
                  <a:gd name="T43" fmla="*/ 1 h 78"/>
                  <a:gd name="T44" fmla="*/ 0 w 80"/>
                  <a:gd name="T45" fmla="*/ 1 h 78"/>
                  <a:gd name="T46" fmla="*/ 0 w 80"/>
                  <a:gd name="T47" fmla="*/ 1 h 78"/>
                  <a:gd name="T48" fmla="*/ 0 w 80"/>
                  <a:gd name="T49" fmla="*/ 1 h 78"/>
                  <a:gd name="T50" fmla="*/ 0 w 80"/>
                  <a:gd name="T51" fmla="*/ 1 h 78"/>
                  <a:gd name="T52" fmla="*/ 0 w 80"/>
                  <a:gd name="T53" fmla="*/ 1 h 78"/>
                  <a:gd name="T54" fmla="*/ 0 w 80"/>
                  <a:gd name="T55" fmla="*/ 1 h 78"/>
                  <a:gd name="T56" fmla="*/ 0 w 80"/>
                  <a:gd name="T57" fmla="*/ 1 h 78"/>
                  <a:gd name="T58" fmla="*/ 0 w 80"/>
                  <a:gd name="T59" fmla="*/ 1 h 78"/>
                  <a:gd name="T60" fmla="*/ 0 w 80"/>
                  <a:gd name="T61" fmla="*/ 1 h 78"/>
                  <a:gd name="T62" fmla="*/ 0 w 80"/>
                  <a:gd name="T63" fmla="*/ 1 h 78"/>
                  <a:gd name="T64" fmla="*/ 0 w 80"/>
                  <a:gd name="T65" fmla="*/ 1 h 78"/>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80" h="78">
                    <a:moveTo>
                      <a:pt x="47" y="1"/>
                    </a:moveTo>
                    <a:lnTo>
                      <a:pt x="39" y="0"/>
                    </a:lnTo>
                    <a:lnTo>
                      <a:pt x="31" y="1"/>
                    </a:lnTo>
                    <a:lnTo>
                      <a:pt x="24" y="3"/>
                    </a:lnTo>
                    <a:lnTo>
                      <a:pt x="17" y="7"/>
                    </a:lnTo>
                    <a:lnTo>
                      <a:pt x="12" y="12"/>
                    </a:lnTo>
                    <a:lnTo>
                      <a:pt x="7" y="17"/>
                    </a:lnTo>
                    <a:lnTo>
                      <a:pt x="4" y="24"/>
                    </a:lnTo>
                    <a:lnTo>
                      <a:pt x="1" y="32"/>
                    </a:lnTo>
                    <a:lnTo>
                      <a:pt x="0" y="40"/>
                    </a:lnTo>
                    <a:lnTo>
                      <a:pt x="1" y="48"/>
                    </a:lnTo>
                    <a:lnTo>
                      <a:pt x="4" y="55"/>
                    </a:lnTo>
                    <a:lnTo>
                      <a:pt x="7" y="62"/>
                    </a:lnTo>
                    <a:lnTo>
                      <a:pt x="13" y="68"/>
                    </a:lnTo>
                    <a:lnTo>
                      <a:pt x="19" y="73"/>
                    </a:lnTo>
                    <a:lnTo>
                      <a:pt x="25" y="76"/>
                    </a:lnTo>
                    <a:lnTo>
                      <a:pt x="33" y="78"/>
                    </a:lnTo>
                    <a:lnTo>
                      <a:pt x="42" y="78"/>
                    </a:lnTo>
                    <a:lnTo>
                      <a:pt x="50" y="78"/>
                    </a:lnTo>
                    <a:lnTo>
                      <a:pt x="57" y="75"/>
                    </a:lnTo>
                    <a:lnTo>
                      <a:pt x="63" y="71"/>
                    </a:lnTo>
                    <a:lnTo>
                      <a:pt x="69" y="67"/>
                    </a:lnTo>
                    <a:lnTo>
                      <a:pt x="74" y="61"/>
                    </a:lnTo>
                    <a:lnTo>
                      <a:pt x="77" y="54"/>
                    </a:lnTo>
                    <a:lnTo>
                      <a:pt x="80" y="46"/>
                    </a:lnTo>
                    <a:lnTo>
                      <a:pt x="80" y="38"/>
                    </a:lnTo>
                    <a:lnTo>
                      <a:pt x="80" y="30"/>
                    </a:lnTo>
                    <a:lnTo>
                      <a:pt x="76" y="23"/>
                    </a:lnTo>
                    <a:lnTo>
                      <a:pt x="73" y="16"/>
                    </a:lnTo>
                    <a:lnTo>
                      <a:pt x="68" y="10"/>
                    </a:lnTo>
                    <a:lnTo>
                      <a:pt x="62" y="6"/>
                    </a:lnTo>
                    <a:lnTo>
                      <a:pt x="55" y="2"/>
                    </a:lnTo>
                    <a:lnTo>
                      <a:pt x="47" y="1"/>
                    </a:lnTo>
                    <a:close/>
                  </a:path>
                </a:pathLst>
              </a:custGeom>
              <a:solidFill>
                <a:srgbClr val="EF66FF"/>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cs typeface="+mn-cs"/>
                </a:endParaRPr>
              </a:p>
            </p:txBody>
          </p:sp>
          <p:sp>
            <p:nvSpPr>
              <p:cNvPr id="10385" name="Freeform 54"/>
              <p:cNvSpPr/>
              <p:nvPr/>
            </p:nvSpPr>
            <p:spPr bwMode="auto">
              <a:xfrm>
                <a:off x="4127" y="4147"/>
                <a:ext cx="39" cy="39"/>
              </a:xfrm>
              <a:custGeom>
                <a:avLst/>
                <a:gdLst>
                  <a:gd name="T0" fmla="*/ 0 w 80"/>
                  <a:gd name="T1" fmla="*/ 0 h 79"/>
                  <a:gd name="T2" fmla="*/ 0 w 80"/>
                  <a:gd name="T3" fmla="*/ 0 h 79"/>
                  <a:gd name="T4" fmla="*/ 0 w 80"/>
                  <a:gd name="T5" fmla="*/ 0 h 79"/>
                  <a:gd name="T6" fmla="*/ 0 w 80"/>
                  <a:gd name="T7" fmla="*/ 0 h 79"/>
                  <a:gd name="T8" fmla="*/ 0 w 80"/>
                  <a:gd name="T9" fmla="*/ 0 h 79"/>
                  <a:gd name="T10" fmla="*/ 0 w 80"/>
                  <a:gd name="T11" fmla="*/ 0 h 79"/>
                  <a:gd name="T12" fmla="*/ 0 w 80"/>
                  <a:gd name="T13" fmla="*/ 0 h 79"/>
                  <a:gd name="T14" fmla="*/ 0 w 80"/>
                  <a:gd name="T15" fmla="*/ 0 h 79"/>
                  <a:gd name="T16" fmla="*/ 0 w 80"/>
                  <a:gd name="T17" fmla="*/ 0 h 79"/>
                  <a:gd name="T18" fmla="*/ 0 w 80"/>
                  <a:gd name="T19" fmla="*/ 0 h 79"/>
                  <a:gd name="T20" fmla="*/ 0 w 80"/>
                  <a:gd name="T21" fmla="*/ 0 h 79"/>
                  <a:gd name="T22" fmla="*/ 0 w 80"/>
                  <a:gd name="T23" fmla="*/ 0 h 79"/>
                  <a:gd name="T24" fmla="*/ 0 w 80"/>
                  <a:gd name="T25" fmla="*/ 0 h 79"/>
                  <a:gd name="T26" fmla="*/ 0 w 80"/>
                  <a:gd name="T27" fmla="*/ 0 h 79"/>
                  <a:gd name="T28" fmla="*/ 0 w 80"/>
                  <a:gd name="T29" fmla="*/ 0 h 79"/>
                  <a:gd name="T30" fmla="*/ 0 w 80"/>
                  <a:gd name="T31" fmla="*/ 0 h 79"/>
                  <a:gd name="T32" fmla="*/ 0 w 80"/>
                  <a:gd name="T33" fmla="*/ 0 h 79"/>
                  <a:gd name="T34" fmla="*/ 0 w 80"/>
                  <a:gd name="T35" fmla="*/ 0 h 79"/>
                  <a:gd name="T36" fmla="*/ 0 w 80"/>
                  <a:gd name="T37" fmla="*/ 0 h 79"/>
                  <a:gd name="T38" fmla="*/ 0 w 80"/>
                  <a:gd name="T39" fmla="*/ 0 h 79"/>
                  <a:gd name="T40" fmla="*/ 0 w 80"/>
                  <a:gd name="T41" fmla="*/ 0 h 79"/>
                  <a:gd name="T42" fmla="*/ 0 w 80"/>
                  <a:gd name="T43" fmla="*/ 0 h 79"/>
                  <a:gd name="T44" fmla="*/ 0 w 80"/>
                  <a:gd name="T45" fmla="*/ 0 h 79"/>
                  <a:gd name="T46" fmla="*/ 0 w 80"/>
                  <a:gd name="T47" fmla="*/ 0 h 79"/>
                  <a:gd name="T48" fmla="*/ 0 w 80"/>
                  <a:gd name="T49" fmla="*/ 0 h 79"/>
                  <a:gd name="T50" fmla="*/ 0 w 80"/>
                  <a:gd name="T51" fmla="*/ 0 h 79"/>
                  <a:gd name="T52" fmla="*/ 0 w 80"/>
                  <a:gd name="T53" fmla="*/ 0 h 79"/>
                  <a:gd name="T54" fmla="*/ 0 w 80"/>
                  <a:gd name="T55" fmla="*/ 0 h 79"/>
                  <a:gd name="T56" fmla="*/ 0 w 80"/>
                  <a:gd name="T57" fmla="*/ 0 h 79"/>
                  <a:gd name="T58" fmla="*/ 0 w 80"/>
                  <a:gd name="T59" fmla="*/ 0 h 79"/>
                  <a:gd name="T60" fmla="*/ 0 w 80"/>
                  <a:gd name="T61" fmla="*/ 0 h 79"/>
                  <a:gd name="T62" fmla="*/ 0 w 80"/>
                  <a:gd name="T63" fmla="*/ 0 h 79"/>
                  <a:gd name="T64" fmla="*/ 0 w 80"/>
                  <a:gd name="T65" fmla="*/ 0 h 79"/>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80" h="79">
                    <a:moveTo>
                      <a:pt x="46" y="0"/>
                    </a:moveTo>
                    <a:lnTo>
                      <a:pt x="38" y="0"/>
                    </a:lnTo>
                    <a:lnTo>
                      <a:pt x="30" y="0"/>
                    </a:lnTo>
                    <a:lnTo>
                      <a:pt x="23" y="4"/>
                    </a:lnTo>
                    <a:lnTo>
                      <a:pt x="16" y="7"/>
                    </a:lnTo>
                    <a:lnTo>
                      <a:pt x="11" y="12"/>
                    </a:lnTo>
                    <a:lnTo>
                      <a:pt x="6" y="18"/>
                    </a:lnTo>
                    <a:lnTo>
                      <a:pt x="2" y="24"/>
                    </a:lnTo>
                    <a:lnTo>
                      <a:pt x="0" y="33"/>
                    </a:lnTo>
                    <a:lnTo>
                      <a:pt x="0" y="41"/>
                    </a:lnTo>
                    <a:lnTo>
                      <a:pt x="0" y="49"/>
                    </a:lnTo>
                    <a:lnTo>
                      <a:pt x="4" y="56"/>
                    </a:lnTo>
                    <a:lnTo>
                      <a:pt x="7" y="63"/>
                    </a:lnTo>
                    <a:lnTo>
                      <a:pt x="12" y="68"/>
                    </a:lnTo>
                    <a:lnTo>
                      <a:pt x="17" y="73"/>
                    </a:lnTo>
                    <a:lnTo>
                      <a:pt x="24" y="76"/>
                    </a:lnTo>
                    <a:lnTo>
                      <a:pt x="32" y="79"/>
                    </a:lnTo>
                    <a:lnTo>
                      <a:pt x="40" y="79"/>
                    </a:lnTo>
                    <a:lnTo>
                      <a:pt x="49" y="79"/>
                    </a:lnTo>
                    <a:lnTo>
                      <a:pt x="55" y="75"/>
                    </a:lnTo>
                    <a:lnTo>
                      <a:pt x="62" y="72"/>
                    </a:lnTo>
                    <a:lnTo>
                      <a:pt x="68" y="67"/>
                    </a:lnTo>
                    <a:lnTo>
                      <a:pt x="73" y="61"/>
                    </a:lnTo>
                    <a:lnTo>
                      <a:pt x="76" y="54"/>
                    </a:lnTo>
                    <a:lnTo>
                      <a:pt x="78" y="46"/>
                    </a:lnTo>
                    <a:lnTo>
                      <a:pt x="80" y="38"/>
                    </a:lnTo>
                    <a:lnTo>
                      <a:pt x="78" y="30"/>
                    </a:lnTo>
                    <a:lnTo>
                      <a:pt x="76" y="23"/>
                    </a:lnTo>
                    <a:lnTo>
                      <a:pt x="73" y="16"/>
                    </a:lnTo>
                    <a:lnTo>
                      <a:pt x="67" y="11"/>
                    </a:lnTo>
                    <a:lnTo>
                      <a:pt x="61" y="6"/>
                    </a:lnTo>
                    <a:lnTo>
                      <a:pt x="54" y="3"/>
                    </a:lnTo>
                    <a:lnTo>
                      <a:pt x="46" y="0"/>
                    </a:lnTo>
                    <a:close/>
                  </a:path>
                </a:pathLst>
              </a:custGeom>
              <a:solidFill>
                <a:srgbClr val="EF66FF"/>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cs typeface="+mn-cs"/>
                </a:endParaRPr>
              </a:p>
            </p:txBody>
          </p:sp>
          <p:sp>
            <p:nvSpPr>
              <p:cNvPr id="10386" name="Freeform 55"/>
              <p:cNvSpPr/>
              <p:nvPr/>
            </p:nvSpPr>
            <p:spPr bwMode="auto">
              <a:xfrm>
                <a:off x="4216" y="4162"/>
                <a:ext cx="37" cy="39"/>
              </a:xfrm>
              <a:custGeom>
                <a:avLst/>
                <a:gdLst>
                  <a:gd name="T0" fmla="*/ 1 w 73"/>
                  <a:gd name="T1" fmla="*/ 0 h 79"/>
                  <a:gd name="T2" fmla="*/ 1 w 73"/>
                  <a:gd name="T3" fmla="*/ 0 h 79"/>
                  <a:gd name="T4" fmla="*/ 1 w 73"/>
                  <a:gd name="T5" fmla="*/ 0 h 79"/>
                  <a:gd name="T6" fmla="*/ 1 w 73"/>
                  <a:gd name="T7" fmla="*/ 0 h 79"/>
                  <a:gd name="T8" fmla="*/ 1 w 73"/>
                  <a:gd name="T9" fmla="*/ 0 h 79"/>
                  <a:gd name="T10" fmla="*/ 1 w 73"/>
                  <a:gd name="T11" fmla="*/ 0 h 79"/>
                  <a:gd name="T12" fmla="*/ 1 w 73"/>
                  <a:gd name="T13" fmla="*/ 0 h 79"/>
                  <a:gd name="T14" fmla="*/ 1 w 73"/>
                  <a:gd name="T15" fmla="*/ 0 h 79"/>
                  <a:gd name="T16" fmla="*/ 1 w 73"/>
                  <a:gd name="T17" fmla="*/ 0 h 79"/>
                  <a:gd name="T18" fmla="*/ 1 w 73"/>
                  <a:gd name="T19" fmla="*/ 0 h 79"/>
                  <a:gd name="T20" fmla="*/ 1 w 73"/>
                  <a:gd name="T21" fmla="*/ 0 h 79"/>
                  <a:gd name="T22" fmla="*/ 1 w 73"/>
                  <a:gd name="T23" fmla="*/ 0 h 79"/>
                  <a:gd name="T24" fmla="*/ 0 w 73"/>
                  <a:gd name="T25" fmla="*/ 0 h 79"/>
                  <a:gd name="T26" fmla="*/ 0 w 73"/>
                  <a:gd name="T27" fmla="*/ 0 h 79"/>
                  <a:gd name="T28" fmla="*/ 0 w 73"/>
                  <a:gd name="T29" fmla="*/ 0 h 79"/>
                  <a:gd name="T30" fmla="*/ 1 w 73"/>
                  <a:gd name="T31" fmla="*/ 0 h 79"/>
                  <a:gd name="T32" fmla="*/ 1 w 73"/>
                  <a:gd name="T33" fmla="*/ 0 h 79"/>
                  <a:gd name="T34" fmla="*/ 1 w 73"/>
                  <a:gd name="T35" fmla="*/ 0 h 79"/>
                  <a:gd name="T36" fmla="*/ 1 w 73"/>
                  <a:gd name="T37" fmla="*/ 0 h 79"/>
                  <a:gd name="T38" fmla="*/ 1 w 73"/>
                  <a:gd name="T39" fmla="*/ 0 h 79"/>
                  <a:gd name="T40" fmla="*/ 1 w 73"/>
                  <a:gd name="T41" fmla="*/ 0 h 79"/>
                  <a:gd name="T42" fmla="*/ 1 w 73"/>
                  <a:gd name="T43" fmla="*/ 0 h 79"/>
                  <a:gd name="T44" fmla="*/ 1 w 73"/>
                  <a:gd name="T45" fmla="*/ 0 h 79"/>
                  <a:gd name="T46" fmla="*/ 1 w 73"/>
                  <a:gd name="T47" fmla="*/ 0 h 79"/>
                  <a:gd name="T48" fmla="*/ 1 w 73"/>
                  <a:gd name="T49" fmla="*/ 0 h 79"/>
                  <a:gd name="T50" fmla="*/ 1 w 73"/>
                  <a:gd name="T51" fmla="*/ 0 h 79"/>
                  <a:gd name="T52" fmla="*/ 1 w 73"/>
                  <a:gd name="T53" fmla="*/ 0 h 79"/>
                  <a:gd name="T54" fmla="*/ 1 w 73"/>
                  <a:gd name="T55" fmla="*/ 0 h 79"/>
                  <a:gd name="T56" fmla="*/ 1 w 73"/>
                  <a:gd name="T57" fmla="*/ 0 h 79"/>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0" t="0" r="r" b="b"/>
                <a:pathLst>
                  <a:path w="73" h="79">
                    <a:moveTo>
                      <a:pt x="73" y="19"/>
                    </a:moveTo>
                    <a:lnTo>
                      <a:pt x="69" y="12"/>
                    </a:lnTo>
                    <a:lnTo>
                      <a:pt x="62" y="7"/>
                    </a:lnTo>
                    <a:lnTo>
                      <a:pt x="54" y="2"/>
                    </a:lnTo>
                    <a:lnTo>
                      <a:pt x="46" y="0"/>
                    </a:lnTo>
                    <a:lnTo>
                      <a:pt x="38" y="0"/>
                    </a:lnTo>
                    <a:lnTo>
                      <a:pt x="30" y="1"/>
                    </a:lnTo>
                    <a:lnTo>
                      <a:pt x="23" y="4"/>
                    </a:lnTo>
                    <a:lnTo>
                      <a:pt x="16" y="7"/>
                    </a:lnTo>
                    <a:lnTo>
                      <a:pt x="10" y="12"/>
                    </a:lnTo>
                    <a:lnTo>
                      <a:pt x="5" y="19"/>
                    </a:lnTo>
                    <a:lnTo>
                      <a:pt x="2" y="25"/>
                    </a:lnTo>
                    <a:lnTo>
                      <a:pt x="0" y="32"/>
                    </a:lnTo>
                    <a:lnTo>
                      <a:pt x="0" y="40"/>
                    </a:lnTo>
                    <a:lnTo>
                      <a:pt x="0" y="49"/>
                    </a:lnTo>
                    <a:lnTo>
                      <a:pt x="3" y="55"/>
                    </a:lnTo>
                    <a:lnTo>
                      <a:pt x="7" y="62"/>
                    </a:lnTo>
                    <a:lnTo>
                      <a:pt x="11" y="68"/>
                    </a:lnTo>
                    <a:lnTo>
                      <a:pt x="17" y="73"/>
                    </a:lnTo>
                    <a:lnTo>
                      <a:pt x="24" y="76"/>
                    </a:lnTo>
                    <a:lnTo>
                      <a:pt x="32" y="79"/>
                    </a:lnTo>
                    <a:lnTo>
                      <a:pt x="35" y="79"/>
                    </a:lnTo>
                    <a:lnTo>
                      <a:pt x="38" y="79"/>
                    </a:lnTo>
                    <a:lnTo>
                      <a:pt x="41" y="79"/>
                    </a:lnTo>
                    <a:lnTo>
                      <a:pt x="43" y="79"/>
                    </a:lnTo>
                    <a:lnTo>
                      <a:pt x="48" y="70"/>
                    </a:lnTo>
                    <a:lnTo>
                      <a:pt x="58" y="52"/>
                    </a:lnTo>
                    <a:lnTo>
                      <a:pt x="69" y="31"/>
                    </a:lnTo>
                    <a:lnTo>
                      <a:pt x="73" y="19"/>
                    </a:lnTo>
                    <a:close/>
                  </a:path>
                </a:pathLst>
              </a:custGeom>
              <a:solidFill>
                <a:srgbClr val="EF66FF"/>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cs typeface="+mn-cs"/>
                </a:endParaRPr>
              </a:p>
            </p:txBody>
          </p:sp>
          <p:sp>
            <p:nvSpPr>
              <p:cNvPr id="10387" name="Freeform 56"/>
              <p:cNvSpPr/>
              <p:nvPr/>
            </p:nvSpPr>
            <p:spPr bwMode="auto">
              <a:xfrm>
                <a:off x="3983" y="4266"/>
                <a:ext cx="31" cy="33"/>
              </a:xfrm>
              <a:custGeom>
                <a:avLst/>
                <a:gdLst>
                  <a:gd name="T0" fmla="*/ 1 w 61"/>
                  <a:gd name="T1" fmla="*/ 1 h 66"/>
                  <a:gd name="T2" fmla="*/ 1 w 61"/>
                  <a:gd name="T3" fmla="*/ 1 h 66"/>
                  <a:gd name="T4" fmla="*/ 1 w 61"/>
                  <a:gd name="T5" fmla="*/ 1 h 66"/>
                  <a:gd name="T6" fmla="*/ 1 w 61"/>
                  <a:gd name="T7" fmla="*/ 1 h 66"/>
                  <a:gd name="T8" fmla="*/ 1 w 61"/>
                  <a:gd name="T9" fmla="*/ 1 h 66"/>
                  <a:gd name="T10" fmla="*/ 1 w 61"/>
                  <a:gd name="T11" fmla="*/ 1 h 66"/>
                  <a:gd name="T12" fmla="*/ 1 w 61"/>
                  <a:gd name="T13" fmla="*/ 1 h 66"/>
                  <a:gd name="T14" fmla="*/ 1 w 61"/>
                  <a:gd name="T15" fmla="*/ 1 h 66"/>
                  <a:gd name="T16" fmla="*/ 1 w 61"/>
                  <a:gd name="T17" fmla="*/ 1 h 66"/>
                  <a:gd name="T18" fmla="*/ 1 w 61"/>
                  <a:gd name="T19" fmla="*/ 1 h 66"/>
                  <a:gd name="T20" fmla="*/ 1 w 61"/>
                  <a:gd name="T21" fmla="*/ 1 h 66"/>
                  <a:gd name="T22" fmla="*/ 1 w 61"/>
                  <a:gd name="T23" fmla="*/ 1 h 66"/>
                  <a:gd name="T24" fmla="*/ 1 w 61"/>
                  <a:gd name="T25" fmla="*/ 1 h 66"/>
                  <a:gd name="T26" fmla="*/ 1 w 61"/>
                  <a:gd name="T27" fmla="*/ 0 h 66"/>
                  <a:gd name="T28" fmla="*/ 1 w 61"/>
                  <a:gd name="T29" fmla="*/ 1 h 66"/>
                  <a:gd name="T30" fmla="*/ 1 w 61"/>
                  <a:gd name="T31" fmla="*/ 1 h 66"/>
                  <a:gd name="T32" fmla="*/ 0 w 61"/>
                  <a:gd name="T33" fmla="*/ 1 h 66"/>
                  <a:gd name="T34" fmla="*/ 1 w 61"/>
                  <a:gd name="T35" fmla="*/ 1 h 66"/>
                  <a:gd name="T36" fmla="*/ 1 w 61"/>
                  <a:gd name="T37" fmla="*/ 1 h 66"/>
                  <a:gd name="T38" fmla="*/ 1 w 61"/>
                  <a:gd name="T39" fmla="*/ 1 h 66"/>
                  <a:gd name="T40" fmla="*/ 1 w 61"/>
                  <a:gd name="T41" fmla="*/ 1 h 66"/>
                  <a:gd name="T42" fmla="*/ 1 w 61"/>
                  <a:gd name="T43" fmla="*/ 1 h 66"/>
                  <a:gd name="T44" fmla="*/ 1 w 61"/>
                  <a:gd name="T45" fmla="*/ 1 h 66"/>
                  <a:gd name="T46" fmla="*/ 1 w 61"/>
                  <a:gd name="T47" fmla="*/ 1 h 66"/>
                  <a:gd name="T48" fmla="*/ 1 w 61"/>
                  <a:gd name="T49" fmla="*/ 1 h 6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61" h="66">
                    <a:moveTo>
                      <a:pt x="53" y="66"/>
                    </a:moveTo>
                    <a:lnTo>
                      <a:pt x="57" y="61"/>
                    </a:lnTo>
                    <a:lnTo>
                      <a:pt x="59" y="56"/>
                    </a:lnTo>
                    <a:lnTo>
                      <a:pt x="60" y="52"/>
                    </a:lnTo>
                    <a:lnTo>
                      <a:pt x="61" y="47"/>
                    </a:lnTo>
                    <a:lnTo>
                      <a:pt x="61" y="39"/>
                    </a:lnTo>
                    <a:lnTo>
                      <a:pt x="60" y="31"/>
                    </a:lnTo>
                    <a:lnTo>
                      <a:pt x="58" y="24"/>
                    </a:lnTo>
                    <a:lnTo>
                      <a:pt x="55" y="17"/>
                    </a:lnTo>
                    <a:lnTo>
                      <a:pt x="50" y="11"/>
                    </a:lnTo>
                    <a:lnTo>
                      <a:pt x="43" y="7"/>
                    </a:lnTo>
                    <a:lnTo>
                      <a:pt x="36" y="3"/>
                    </a:lnTo>
                    <a:lnTo>
                      <a:pt x="29" y="1"/>
                    </a:lnTo>
                    <a:lnTo>
                      <a:pt x="21" y="0"/>
                    </a:lnTo>
                    <a:lnTo>
                      <a:pt x="13" y="1"/>
                    </a:lnTo>
                    <a:lnTo>
                      <a:pt x="6" y="3"/>
                    </a:lnTo>
                    <a:lnTo>
                      <a:pt x="0" y="7"/>
                    </a:lnTo>
                    <a:lnTo>
                      <a:pt x="2" y="9"/>
                    </a:lnTo>
                    <a:lnTo>
                      <a:pt x="5" y="14"/>
                    </a:lnTo>
                    <a:lnTo>
                      <a:pt x="11" y="22"/>
                    </a:lnTo>
                    <a:lnTo>
                      <a:pt x="19" y="31"/>
                    </a:lnTo>
                    <a:lnTo>
                      <a:pt x="27" y="41"/>
                    </a:lnTo>
                    <a:lnTo>
                      <a:pt x="35" y="51"/>
                    </a:lnTo>
                    <a:lnTo>
                      <a:pt x="44" y="59"/>
                    </a:lnTo>
                    <a:lnTo>
                      <a:pt x="53" y="66"/>
                    </a:lnTo>
                    <a:close/>
                  </a:path>
                </a:pathLst>
              </a:custGeom>
              <a:solidFill>
                <a:srgbClr val="EF66FF"/>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cs typeface="+mn-cs"/>
                </a:endParaRPr>
              </a:p>
            </p:txBody>
          </p:sp>
          <p:sp>
            <p:nvSpPr>
              <p:cNvPr id="10388" name="Freeform 57"/>
              <p:cNvSpPr/>
              <p:nvPr/>
            </p:nvSpPr>
            <p:spPr bwMode="auto">
              <a:xfrm>
                <a:off x="4852" y="4125"/>
                <a:ext cx="17" cy="17"/>
              </a:xfrm>
              <a:custGeom>
                <a:avLst/>
                <a:gdLst>
                  <a:gd name="T0" fmla="*/ 1 w 34"/>
                  <a:gd name="T1" fmla="*/ 1 h 34"/>
                  <a:gd name="T2" fmla="*/ 1 w 34"/>
                  <a:gd name="T3" fmla="*/ 1 h 34"/>
                  <a:gd name="T4" fmla="*/ 1 w 34"/>
                  <a:gd name="T5" fmla="*/ 1 h 34"/>
                  <a:gd name="T6" fmla="*/ 1 w 34"/>
                  <a:gd name="T7" fmla="*/ 1 h 34"/>
                  <a:gd name="T8" fmla="*/ 1 w 34"/>
                  <a:gd name="T9" fmla="*/ 1 h 34"/>
                  <a:gd name="T10" fmla="*/ 1 w 34"/>
                  <a:gd name="T11" fmla="*/ 1 h 34"/>
                  <a:gd name="T12" fmla="*/ 1 w 34"/>
                  <a:gd name="T13" fmla="*/ 1 h 34"/>
                  <a:gd name="T14" fmla="*/ 1 w 34"/>
                  <a:gd name="T15" fmla="*/ 1 h 34"/>
                  <a:gd name="T16" fmla="*/ 1 w 34"/>
                  <a:gd name="T17" fmla="*/ 1 h 34"/>
                  <a:gd name="T18" fmla="*/ 1 w 34"/>
                  <a:gd name="T19" fmla="*/ 0 h 34"/>
                  <a:gd name="T20" fmla="*/ 1 w 34"/>
                  <a:gd name="T21" fmla="*/ 1 h 34"/>
                  <a:gd name="T22" fmla="*/ 1 w 34"/>
                  <a:gd name="T23" fmla="*/ 1 h 34"/>
                  <a:gd name="T24" fmla="*/ 0 w 34"/>
                  <a:gd name="T25" fmla="*/ 1 h 34"/>
                  <a:gd name="T26" fmla="*/ 0 w 34"/>
                  <a:gd name="T27" fmla="*/ 1 h 34"/>
                  <a:gd name="T28" fmla="*/ 1 w 34"/>
                  <a:gd name="T29" fmla="*/ 1 h 34"/>
                  <a:gd name="T30" fmla="*/ 1 w 34"/>
                  <a:gd name="T31" fmla="*/ 1 h 34"/>
                  <a:gd name="T32" fmla="*/ 1 w 34"/>
                  <a:gd name="T33" fmla="*/ 1 h 34"/>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4" h="34">
                    <a:moveTo>
                      <a:pt x="12" y="34"/>
                    </a:moveTo>
                    <a:lnTo>
                      <a:pt x="19" y="34"/>
                    </a:lnTo>
                    <a:lnTo>
                      <a:pt x="24" y="33"/>
                    </a:lnTo>
                    <a:lnTo>
                      <a:pt x="29" y="28"/>
                    </a:lnTo>
                    <a:lnTo>
                      <a:pt x="32" y="22"/>
                    </a:lnTo>
                    <a:lnTo>
                      <a:pt x="34" y="15"/>
                    </a:lnTo>
                    <a:lnTo>
                      <a:pt x="32" y="10"/>
                    </a:lnTo>
                    <a:lnTo>
                      <a:pt x="28" y="5"/>
                    </a:lnTo>
                    <a:lnTo>
                      <a:pt x="22" y="2"/>
                    </a:lnTo>
                    <a:lnTo>
                      <a:pt x="15" y="0"/>
                    </a:lnTo>
                    <a:lnTo>
                      <a:pt x="9" y="3"/>
                    </a:lnTo>
                    <a:lnTo>
                      <a:pt x="4" y="6"/>
                    </a:lnTo>
                    <a:lnTo>
                      <a:pt x="0" y="12"/>
                    </a:lnTo>
                    <a:lnTo>
                      <a:pt x="0" y="19"/>
                    </a:lnTo>
                    <a:lnTo>
                      <a:pt x="1" y="25"/>
                    </a:lnTo>
                    <a:lnTo>
                      <a:pt x="6" y="30"/>
                    </a:lnTo>
                    <a:lnTo>
                      <a:pt x="12" y="34"/>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cs typeface="+mn-cs"/>
                </a:endParaRPr>
              </a:p>
            </p:txBody>
          </p:sp>
          <p:sp>
            <p:nvSpPr>
              <p:cNvPr id="10389" name="Freeform 58"/>
              <p:cNvSpPr/>
              <p:nvPr/>
            </p:nvSpPr>
            <p:spPr bwMode="auto">
              <a:xfrm>
                <a:off x="4885" y="4152"/>
                <a:ext cx="17" cy="17"/>
              </a:xfrm>
              <a:custGeom>
                <a:avLst/>
                <a:gdLst>
                  <a:gd name="T0" fmla="*/ 1 w 33"/>
                  <a:gd name="T1" fmla="*/ 1 h 33"/>
                  <a:gd name="T2" fmla="*/ 1 w 33"/>
                  <a:gd name="T3" fmla="*/ 1 h 33"/>
                  <a:gd name="T4" fmla="*/ 1 w 33"/>
                  <a:gd name="T5" fmla="*/ 1 h 33"/>
                  <a:gd name="T6" fmla="*/ 1 w 33"/>
                  <a:gd name="T7" fmla="*/ 1 h 33"/>
                  <a:gd name="T8" fmla="*/ 1 w 33"/>
                  <a:gd name="T9" fmla="*/ 1 h 33"/>
                  <a:gd name="T10" fmla="*/ 1 w 33"/>
                  <a:gd name="T11" fmla="*/ 1 h 33"/>
                  <a:gd name="T12" fmla="*/ 1 w 33"/>
                  <a:gd name="T13" fmla="*/ 1 h 33"/>
                  <a:gd name="T14" fmla="*/ 1 w 33"/>
                  <a:gd name="T15" fmla="*/ 1 h 33"/>
                  <a:gd name="T16" fmla="*/ 1 w 33"/>
                  <a:gd name="T17" fmla="*/ 0 h 33"/>
                  <a:gd name="T18" fmla="*/ 1 w 33"/>
                  <a:gd name="T19" fmla="*/ 0 h 33"/>
                  <a:gd name="T20" fmla="*/ 1 w 33"/>
                  <a:gd name="T21" fmla="*/ 1 h 33"/>
                  <a:gd name="T22" fmla="*/ 1 w 33"/>
                  <a:gd name="T23" fmla="*/ 1 h 33"/>
                  <a:gd name="T24" fmla="*/ 1 w 33"/>
                  <a:gd name="T25" fmla="*/ 1 h 33"/>
                  <a:gd name="T26" fmla="*/ 0 w 33"/>
                  <a:gd name="T27" fmla="*/ 1 h 33"/>
                  <a:gd name="T28" fmla="*/ 1 w 33"/>
                  <a:gd name="T29" fmla="*/ 1 h 33"/>
                  <a:gd name="T30" fmla="*/ 1 w 33"/>
                  <a:gd name="T31" fmla="*/ 1 h 33"/>
                  <a:gd name="T32" fmla="*/ 1 w 33"/>
                  <a:gd name="T33" fmla="*/ 1 h 3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3" h="33">
                    <a:moveTo>
                      <a:pt x="11" y="32"/>
                    </a:moveTo>
                    <a:lnTo>
                      <a:pt x="18" y="33"/>
                    </a:lnTo>
                    <a:lnTo>
                      <a:pt x="24" y="31"/>
                    </a:lnTo>
                    <a:lnTo>
                      <a:pt x="29" y="27"/>
                    </a:lnTo>
                    <a:lnTo>
                      <a:pt x="32" y="22"/>
                    </a:lnTo>
                    <a:lnTo>
                      <a:pt x="33" y="15"/>
                    </a:lnTo>
                    <a:lnTo>
                      <a:pt x="32" y="9"/>
                    </a:lnTo>
                    <a:lnTo>
                      <a:pt x="28" y="3"/>
                    </a:lnTo>
                    <a:lnTo>
                      <a:pt x="22" y="0"/>
                    </a:lnTo>
                    <a:lnTo>
                      <a:pt x="15" y="0"/>
                    </a:lnTo>
                    <a:lnTo>
                      <a:pt x="9" y="1"/>
                    </a:lnTo>
                    <a:lnTo>
                      <a:pt x="4" y="5"/>
                    </a:lnTo>
                    <a:lnTo>
                      <a:pt x="1" y="11"/>
                    </a:lnTo>
                    <a:lnTo>
                      <a:pt x="0" y="18"/>
                    </a:lnTo>
                    <a:lnTo>
                      <a:pt x="1" y="24"/>
                    </a:lnTo>
                    <a:lnTo>
                      <a:pt x="6" y="28"/>
                    </a:lnTo>
                    <a:lnTo>
                      <a:pt x="11" y="32"/>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cs typeface="+mn-cs"/>
                </a:endParaRPr>
              </a:p>
            </p:txBody>
          </p:sp>
          <p:sp>
            <p:nvSpPr>
              <p:cNvPr id="10390" name="Freeform 59"/>
              <p:cNvSpPr/>
              <p:nvPr/>
            </p:nvSpPr>
            <p:spPr bwMode="auto">
              <a:xfrm>
                <a:off x="4701" y="4202"/>
                <a:ext cx="17" cy="17"/>
              </a:xfrm>
              <a:custGeom>
                <a:avLst/>
                <a:gdLst>
                  <a:gd name="T0" fmla="*/ 1 w 34"/>
                  <a:gd name="T1" fmla="*/ 1 h 33"/>
                  <a:gd name="T2" fmla="*/ 1 w 34"/>
                  <a:gd name="T3" fmla="*/ 1 h 33"/>
                  <a:gd name="T4" fmla="*/ 1 w 34"/>
                  <a:gd name="T5" fmla="*/ 1 h 33"/>
                  <a:gd name="T6" fmla="*/ 1 w 34"/>
                  <a:gd name="T7" fmla="*/ 1 h 33"/>
                  <a:gd name="T8" fmla="*/ 1 w 34"/>
                  <a:gd name="T9" fmla="*/ 1 h 33"/>
                  <a:gd name="T10" fmla="*/ 1 w 34"/>
                  <a:gd name="T11" fmla="*/ 1 h 33"/>
                  <a:gd name="T12" fmla="*/ 1 w 34"/>
                  <a:gd name="T13" fmla="*/ 1 h 33"/>
                  <a:gd name="T14" fmla="*/ 1 w 34"/>
                  <a:gd name="T15" fmla="*/ 1 h 33"/>
                  <a:gd name="T16" fmla="*/ 1 w 34"/>
                  <a:gd name="T17" fmla="*/ 1 h 33"/>
                  <a:gd name="T18" fmla="*/ 1 w 34"/>
                  <a:gd name="T19" fmla="*/ 0 h 33"/>
                  <a:gd name="T20" fmla="*/ 1 w 34"/>
                  <a:gd name="T21" fmla="*/ 1 h 33"/>
                  <a:gd name="T22" fmla="*/ 1 w 34"/>
                  <a:gd name="T23" fmla="*/ 1 h 33"/>
                  <a:gd name="T24" fmla="*/ 1 w 34"/>
                  <a:gd name="T25" fmla="*/ 1 h 33"/>
                  <a:gd name="T26" fmla="*/ 0 w 34"/>
                  <a:gd name="T27" fmla="*/ 1 h 33"/>
                  <a:gd name="T28" fmla="*/ 1 w 34"/>
                  <a:gd name="T29" fmla="*/ 1 h 33"/>
                  <a:gd name="T30" fmla="*/ 1 w 34"/>
                  <a:gd name="T31" fmla="*/ 1 h 33"/>
                  <a:gd name="T32" fmla="*/ 1 w 34"/>
                  <a:gd name="T33" fmla="*/ 1 h 3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4" h="33">
                    <a:moveTo>
                      <a:pt x="12" y="33"/>
                    </a:moveTo>
                    <a:lnTo>
                      <a:pt x="19" y="33"/>
                    </a:lnTo>
                    <a:lnTo>
                      <a:pt x="25" y="32"/>
                    </a:lnTo>
                    <a:lnTo>
                      <a:pt x="29" y="28"/>
                    </a:lnTo>
                    <a:lnTo>
                      <a:pt x="33" y="22"/>
                    </a:lnTo>
                    <a:lnTo>
                      <a:pt x="34" y="16"/>
                    </a:lnTo>
                    <a:lnTo>
                      <a:pt x="33" y="9"/>
                    </a:lnTo>
                    <a:lnTo>
                      <a:pt x="28" y="5"/>
                    </a:lnTo>
                    <a:lnTo>
                      <a:pt x="22" y="1"/>
                    </a:lnTo>
                    <a:lnTo>
                      <a:pt x="15" y="0"/>
                    </a:lnTo>
                    <a:lnTo>
                      <a:pt x="10" y="2"/>
                    </a:lnTo>
                    <a:lnTo>
                      <a:pt x="5" y="6"/>
                    </a:lnTo>
                    <a:lnTo>
                      <a:pt x="2" y="12"/>
                    </a:lnTo>
                    <a:lnTo>
                      <a:pt x="0" y="18"/>
                    </a:lnTo>
                    <a:lnTo>
                      <a:pt x="2" y="24"/>
                    </a:lnTo>
                    <a:lnTo>
                      <a:pt x="6" y="30"/>
                    </a:lnTo>
                    <a:lnTo>
                      <a:pt x="12" y="33"/>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cs typeface="+mn-cs"/>
                </a:endParaRPr>
              </a:p>
            </p:txBody>
          </p:sp>
          <p:sp>
            <p:nvSpPr>
              <p:cNvPr id="10391" name="Freeform 60"/>
              <p:cNvSpPr/>
              <p:nvPr/>
            </p:nvSpPr>
            <p:spPr bwMode="auto">
              <a:xfrm>
                <a:off x="4742" y="4201"/>
                <a:ext cx="16" cy="17"/>
              </a:xfrm>
              <a:custGeom>
                <a:avLst/>
                <a:gdLst>
                  <a:gd name="T0" fmla="*/ 0 w 34"/>
                  <a:gd name="T1" fmla="*/ 1 h 33"/>
                  <a:gd name="T2" fmla="*/ 0 w 34"/>
                  <a:gd name="T3" fmla="*/ 1 h 33"/>
                  <a:gd name="T4" fmla="*/ 0 w 34"/>
                  <a:gd name="T5" fmla="*/ 1 h 33"/>
                  <a:gd name="T6" fmla="*/ 0 w 34"/>
                  <a:gd name="T7" fmla="*/ 1 h 33"/>
                  <a:gd name="T8" fmla="*/ 0 w 34"/>
                  <a:gd name="T9" fmla="*/ 1 h 33"/>
                  <a:gd name="T10" fmla="*/ 0 w 34"/>
                  <a:gd name="T11" fmla="*/ 1 h 33"/>
                  <a:gd name="T12" fmla="*/ 0 w 34"/>
                  <a:gd name="T13" fmla="*/ 1 h 33"/>
                  <a:gd name="T14" fmla="*/ 0 w 34"/>
                  <a:gd name="T15" fmla="*/ 1 h 33"/>
                  <a:gd name="T16" fmla="*/ 0 w 34"/>
                  <a:gd name="T17" fmla="*/ 1 h 33"/>
                  <a:gd name="T18" fmla="*/ 0 w 34"/>
                  <a:gd name="T19" fmla="*/ 0 h 33"/>
                  <a:gd name="T20" fmla="*/ 0 w 34"/>
                  <a:gd name="T21" fmla="*/ 1 h 33"/>
                  <a:gd name="T22" fmla="*/ 0 w 34"/>
                  <a:gd name="T23" fmla="*/ 1 h 33"/>
                  <a:gd name="T24" fmla="*/ 0 w 34"/>
                  <a:gd name="T25" fmla="*/ 1 h 33"/>
                  <a:gd name="T26" fmla="*/ 0 w 34"/>
                  <a:gd name="T27" fmla="*/ 1 h 33"/>
                  <a:gd name="T28" fmla="*/ 0 w 34"/>
                  <a:gd name="T29" fmla="*/ 1 h 33"/>
                  <a:gd name="T30" fmla="*/ 0 w 34"/>
                  <a:gd name="T31" fmla="*/ 1 h 33"/>
                  <a:gd name="T32" fmla="*/ 0 w 34"/>
                  <a:gd name="T33" fmla="*/ 1 h 3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4" h="33">
                    <a:moveTo>
                      <a:pt x="12" y="32"/>
                    </a:moveTo>
                    <a:lnTo>
                      <a:pt x="19" y="33"/>
                    </a:lnTo>
                    <a:lnTo>
                      <a:pt x="24" y="32"/>
                    </a:lnTo>
                    <a:lnTo>
                      <a:pt x="29" y="27"/>
                    </a:lnTo>
                    <a:lnTo>
                      <a:pt x="32" y="22"/>
                    </a:lnTo>
                    <a:lnTo>
                      <a:pt x="34" y="15"/>
                    </a:lnTo>
                    <a:lnTo>
                      <a:pt x="31" y="9"/>
                    </a:lnTo>
                    <a:lnTo>
                      <a:pt x="28" y="4"/>
                    </a:lnTo>
                    <a:lnTo>
                      <a:pt x="22" y="1"/>
                    </a:lnTo>
                    <a:lnTo>
                      <a:pt x="15" y="0"/>
                    </a:lnTo>
                    <a:lnTo>
                      <a:pt x="9" y="1"/>
                    </a:lnTo>
                    <a:lnTo>
                      <a:pt x="4" y="5"/>
                    </a:lnTo>
                    <a:lnTo>
                      <a:pt x="0" y="11"/>
                    </a:lnTo>
                    <a:lnTo>
                      <a:pt x="0" y="18"/>
                    </a:lnTo>
                    <a:lnTo>
                      <a:pt x="1" y="24"/>
                    </a:lnTo>
                    <a:lnTo>
                      <a:pt x="6" y="28"/>
                    </a:lnTo>
                    <a:lnTo>
                      <a:pt x="12" y="32"/>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cs typeface="+mn-cs"/>
                </a:endParaRPr>
              </a:p>
            </p:txBody>
          </p:sp>
          <p:sp>
            <p:nvSpPr>
              <p:cNvPr id="10392" name="Freeform 61"/>
              <p:cNvSpPr/>
              <p:nvPr/>
            </p:nvSpPr>
            <p:spPr bwMode="auto">
              <a:xfrm>
                <a:off x="4782" y="4209"/>
                <a:ext cx="17" cy="17"/>
              </a:xfrm>
              <a:custGeom>
                <a:avLst/>
                <a:gdLst>
                  <a:gd name="T0" fmla="*/ 1 w 33"/>
                  <a:gd name="T1" fmla="*/ 1 h 33"/>
                  <a:gd name="T2" fmla="*/ 1 w 33"/>
                  <a:gd name="T3" fmla="*/ 1 h 33"/>
                  <a:gd name="T4" fmla="*/ 1 w 33"/>
                  <a:gd name="T5" fmla="*/ 1 h 33"/>
                  <a:gd name="T6" fmla="*/ 1 w 33"/>
                  <a:gd name="T7" fmla="*/ 1 h 33"/>
                  <a:gd name="T8" fmla="*/ 1 w 33"/>
                  <a:gd name="T9" fmla="*/ 1 h 33"/>
                  <a:gd name="T10" fmla="*/ 1 w 33"/>
                  <a:gd name="T11" fmla="*/ 1 h 33"/>
                  <a:gd name="T12" fmla="*/ 1 w 33"/>
                  <a:gd name="T13" fmla="*/ 1 h 33"/>
                  <a:gd name="T14" fmla="*/ 1 w 33"/>
                  <a:gd name="T15" fmla="*/ 1 h 33"/>
                  <a:gd name="T16" fmla="*/ 1 w 33"/>
                  <a:gd name="T17" fmla="*/ 1 h 33"/>
                  <a:gd name="T18" fmla="*/ 1 w 33"/>
                  <a:gd name="T19" fmla="*/ 0 h 33"/>
                  <a:gd name="T20" fmla="*/ 1 w 33"/>
                  <a:gd name="T21" fmla="*/ 1 h 33"/>
                  <a:gd name="T22" fmla="*/ 1 w 33"/>
                  <a:gd name="T23" fmla="*/ 1 h 33"/>
                  <a:gd name="T24" fmla="*/ 0 w 33"/>
                  <a:gd name="T25" fmla="*/ 1 h 33"/>
                  <a:gd name="T26" fmla="*/ 0 w 33"/>
                  <a:gd name="T27" fmla="*/ 1 h 33"/>
                  <a:gd name="T28" fmla="*/ 1 w 33"/>
                  <a:gd name="T29" fmla="*/ 1 h 33"/>
                  <a:gd name="T30" fmla="*/ 1 w 33"/>
                  <a:gd name="T31" fmla="*/ 1 h 33"/>
                  <a:gd name="T32" fmla="*/ 1 w 33"/>
                  <a:gd name="T33" fmla="*/ 1 h 3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3" h="33">
                    <a:moveTo>
                      <a:pt x="11" y="32"/>
                    </a:moveTo>
                    <a:lnTo>
                      <a:pt x="18" y="33"/>
                    </a:lnTo>
                    <a:lnTo>
                      <a:pt x="24" y="32"/>
                    </a:lnTo>
                    <a:lnTo>
                      <a:pt x="29" y="27"/>
                    </a:lnTo>
                    <a:lnTo>
                      <a:pt x="32" y="22"/>
                    </a:lnTo>
                    <a:lnTo>
                      <a:pt x="33" y="15"/>
                    </a:lnTo>
                    <a:lnTo>
                      <a:pt x="31" y="9"/>
                    </a:lnTo>
                    <a:lnTo>
                      <a:pt x="27" y="4"/>
                    </a:lnTo>
                    <a:lnTo>
                      <a:pt x="22" y="1"/>
                    </a:lnTo>
                    <a:lnTo>
                      <a:pt x="15" y="0"/>
                    </a:lnTo>
                    <a:lnTo>
                      <a:pt x="9" y="1"/>
                    </a:lnTo>
                    <a:lnTo>
                      <a:pt x="3" y="6"/>
                    </a:lnTo>
                    <a:lnTo>
                      <a:pt x="0" y="11"/>
                    </a:lnTo>
                    <a:lnTo>
                      <a:pt x="0" y="18"/>
                    </a:lnTo>
                    <a:lnTo>
                      <a:pt x="1" y="24"/>
                    </a:lnTo>
                    <a:lnTo>
                      <a:pt x="5" y="29"/>
                    </a:lnTo>
                    <a:lnTo>
                      <a:pt x="11" y="32"/>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cs typeface="+mn-cs"/>
                </a:endParaRPr>
              </a:p>
            </p:txBody>
          </p:sp>
          <p:sp>
            <p:nvSpPr>
              <p:cNvPr id="10393" name="Freeform 62"/>
              <p:cNvSpPr/>
              <p:nvPr/>
            </p:nvSpPr>
            <p:spPr bwMode="auto">
              <a:xfrm>
                <a:off x="4820" y="4226"/>
                <a:ext cx="17" cy="17"/>
              </a:xfrm>
              <a:custGeom>
                <a:avLst/>
                <a:gdLst>
                  <a:gd name="T0" fmla="*/ 1 w 33"/>
                  <a:gd name="T1" fmla="*/ 1 h 34"/>
                  <a:gd name="T2" fmla="*/ 1 w 33"/>
                  <a:gd name="T3" fmla="*/ 1 h 34"/>
                  <a:gd name="T4" fmla="*/ 1 w 33"/>
                  <a:gd name="T5" fmla="*/ 1 h 34"/>
                  <a:gd name="T6" fmla="*/ 1 w 33"/>
                  <a:gd name="T7" fmla="*/ 1 h 34"/>
                  <a:gd name="T8" fmla="*/ 1 w 33"/>
                  <a:gd name="T9" fmla="*/ 1 h 34"/>
                  <a:gd name="T10" fmla="*/ 1 w 33"/>
                  <a:gd name="T11" fmla="*/ 1 h 34"/>
                  <a:gd name="T12" fmla="*/ 1 w 33"/>
                  <a:gd name="T13" fmla="*/ 1 h 34"/>
                  <a:gd name="T14" fmla="*/ 1 w 33"/>
                  <a:gd name="T15" fmla="*/ 1 h 34"/>
                  <a:gd name="T16" fmla="*/ 1 w 33"/>
                  <a:gd name="T17" fmla="*/ 1 h 34"/>
                  <a:gd name="T18" fmla="*/ 1 w 33"/>
                  <a:gd name="T19" fmla="*/ 0 h 34"/>
                  <a:gd name="T20" fmla="*/ 1 w 33"/>
                  <a:gd name="T21" fmla="*/ 1 h 34"/>
                  <a:gd name="T22" fmla="*/ 1 w 33"/>
                  <a:gd name="T23" fmla="*/ 1 h 34"/>
                  <a:gd name="T24" fmla="*/ 1 w 33"/>
                  <a:gd name="T25" fmla="*/ 1 h 34"/>
                  <a:gd name="T26" fmla="*/ 0 w 33"/>
                  <a:gd name="T27" fmla="*/ 1 h 34"/>
                  <a:gd name="T28" fmla="*/ 1 w 33"/>
                  <a:gd name="T29" fmla="*/ 1 h 34"/>
                  <a:gd name="T30" fmla="*/ 1 w 33"/>
                  <a:gd name="T31" fmla="*/ 1 h 34"/>
                  <a:gd name="T32" fmla="*/ 1 w 33"/>
                  <a:gd name="T33" fmla="*/ 1 h 34"/>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3" h="34">
                    <a:moveTo>
                      <a:pt x="11" y="34"/>
                    </a:moveTo>
                    <a:lnTo>
                      <a:pt x="18" y="34"/>
                    </a:lnTo>
                    <a:lnTo>
                      <a:pt x="24" y="33"/>
                    </a:lnTo>
                    <a:lnTo>
                      <a:pt x="30" y="28"/>
                    </a:lnTo>
                    <a:lnTo>
                      <a:pt x="33" y="22"/>
                    </a:lnTo>
                    <a:lnTo>
                      <a:pt x="33" y="15"/>
                    </a:lnTo>
                    <a:lnTo>
                      <a:pt x="32" y="9"/>
                    </a:lnTo>
                    <a:lnTo>
                      <a:pt x="27" y="5"/>
                    </a:lnTo>
                    <a:lnTo>
                      <a:pt x="22" y="1"/>
                    </a:lnTo>
                    <a:lnTo>
                      <a:pt x="16" y="0"/>
                    </a:lnTo>
                    <a:lnTo>
                      <a:pt x="9" y="3"/>
                    </a:lnTo>
                    <a:lnTo>
                      <a:pt x="4" y="6"/>
                    </a:lnTo>
                    <a:lnTo>
                      <a:pt x="1" y="12"/>
                    </a:lnTo>
                    <a:lnTo>
                      <a:pt x="0" y="19"/>
                    </a:lnTo>
                    <a:lnTo>
                      <a:pt x="2" y="24"/>
                    </a:lnTo>
                    <a:lnTo>
                      <a:pt x="5" y="30"/>
                    </a:lnTo>
                    <a:lnTo>
                      <a:pt x="11" y="34"/>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cs typeface="+mn-cs"/>
                </a:endParaRPr>
              </a:p>
            </p:txBody>
          </p:sp>
          <p:sp>
            <p:nvSpPr>
              <p:cNvPr id="10394" name="Freeform 63"/>
              <p:cNvSpPr/>
              <p:nvPr/>
            </p:nvSpPr>
            <p:spPr bwMode="auto">
              <a:xfrm>
                <a:off x="4853" y="4250"/>
                <a:ext cx="16" cy="16"/>
              </a:xfrm>
              <a:custGeom>
                <a:avLst/>
                <a:gdLst>
                  <a:gd name="T0" fmla="*/ 0 w 33"/>
                  <a:gd name="T1" fmla="*/ 0 h 33"/>
                  <a:gd name="T2" fmla="*/ 0 w 33"/>
                  <a:gd name="T3" fmla="*/ 0 h 33"/>
                  <a:gd name="T4" fmla="*/ 0 w 33"/>
                  <a:gd name="T5" fmla="*/ 0 h 33"/>
                  <a:gd name="T6" fmla="*/ 0 w 33"/>
                  <a:gd name="T7" fmla="*/ 0 h 33"/>
                  <a:gd name="T8" fmla="*/ 0 w 33"/>
                  <a:gd name="T9" fmla="*/ 0 h 33"/>
                  <a:gd name="T10" fmla="*/ 0 w 33"/>
                  <a:gd name="T11" fmla="*/ 0 h 33"/>
                  <a:gd name="T12" fmla="*/ 0 w 33"/>
                  <a:gd name="T13" fmla="*/ 0 h 33"/>
                  <a:gd name="T14" fmla="*/ 0 w 33"/>
                  <a:gd name="T15" fmla="*/ 0 h 33"/>
                  <a:gd name="T16" fmla="*/ 0 w 33"/>
                  <a:gd name="T17" fmla="*/ 0 h 33"/>
                  <a:gd name="T18" fmla="*/ 0 w 33"/>
                  <a:gd name="T19" fmla="*/ 0 h 33"/>
                  <a:gd name="T20" fmla="*/ 0 w 33"/>
                  <a:gd name="T21" fmla="*/ 0 h 33"/>
                  <a:gd name="T22" fmla="*/ 0 w 33"/>
                  <a:gd name="T23" fmla="*/ 0 h 33"/>
                  <a:gd name="T24" fmla="*/ 0 w 33"/>
                  <a:gd name="T25" fmla="*/ 0 h 33"/>
                  <a:gd name="T26" fmla="*/ 0 w 33"/>
                  <a:gd name="T27" fmla="*/ 0 h 33"/>
                  <a:gd name="T28" fmla="*/ 0 w 33"/>
                  <a:gd name="T29" fmla="*/ 0 h 33"/>
                  <a:gd name="T30" fmla="*/ 0 w 33"/>
                  <a:gd name="T31" fmla="*/ 0 h 33"/>
                  <a:gd name="T32" fmla="*/ 0 w 33"/>
                  <a:gd name="T33" fmla="*/ 0 h 3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3" h="33">
                    <a:moveTo>
                      <a:pt x="12" y="32"/>
                    </a:moveTo>
                    <a:lnTo>
                      <a:pt x="18" y="33"/>
                    </a:lnTo>
                    <a:lnTo>
                      <a:pt x="25" y="32"/>
                    </a:lnTo>
                    <a:lnTo>
                      <a:pt x="29" y="27"/>
                    </a:lnTo>
                    <a:lnTo>
                      <a:pt x="33" y="21"/>
                    </a:lnTo>
                    <a:lnTo>
                      <a:pt x="33" y="15"/>
                    </a:lnTo>
                    <a:lnTo>
                      <a:pt x="31" y="9"/>
                    </a:lnTo>
                    <a:lnTo>
                      <a:pt x="27" y="4"/>
                    </a:lnTo>
                    <a:lnTo>
                      <a:pt x="21" y="1"/>
                    </a:lnTo>
                    <a:lnTo>
                      <a:pt x="15" y="0"/>
                    </a:lnTo>
                    <a:lnTo>
                      <a:pt x="8" y="1"/>
                    </a:lnTo>
                    <a:lnTo>
                      <a:pt x="4" y="5"/>
                    </a:lnTo>
                    <a:lnTo>
                      <a:pt x="0" y="11"/>
                    </a:lnTo>
                    <a:lnTo>
                      <a:pt x="0" y="18"/>
                    </a:lnTo>
                    <a:lnTo>
                      <a:pt x="2" y="24"/>
                    </a:lnTo>
                    <a:lnTo>
                      <a:pt x="6" y="28"/>
                    </a:lnTo>
                    <a:lnTo>
                      <a:pt x="12" y="32"/>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cs typeface="+mn-cs"/>
                </a:endParaRPr>
              </a:p>
            </p:txBody>
          </p:sp>
          <p:sp>
            <p:nvSpPr>
              <p:cNvPr id="10395" name="Freeform 64"/>
              <p:cNvSpPr/>
              <p:nvPr/>
            </p:nvSpPr>
            <p:spPr bwMode="auto">
              <a:xfrm>
                <a:off x="4680" y="4230"/>
                <a:ext cx="188" cy="72"/>
              </a:xfrm>
              <a:custGeom>
                <a:avLst/>
                <a:gdLst>
                  <a:gd name="T0" fmla="*/ 1 w 376"/>
                  <a:gd name="T1" fmla="*/ 1 h 144"/>
                  <a:gd name="T2" fmla="*/ 1 w 376"/>
                  <a:gd name="T3" fmla="*/ 1 h 144"/>
                  <a:gd name="T4" fmla="*/ 1 w 376"/>
                  <a:gd name="T5" fmla="*/ 1 h 144"/>
                  <a:gd name="T6" fmla="*/ 1 w 376"/>
                  <a:gd name="T7" fmla="*/ 1 h 144"/>
                  <a:gd name="T8" fmla="*/ 1 w 376"/>
                  <a:gd name="T9" fmla="*/ 1 h 144"/>
                  <a:gd name="T10" fmla="*/ 1 w 376"/>
                  <a:gd name="T11" fmla="*/ 1 h 144"/>
                  <a:gd name="T12" fmla="*/ 1 w 376"/>
                  <a:gd name="T13" fmla="*/ 1 h 144"/>
                  <a:gd name="T14" fmla="*/ 1 w 376"/>
                  <a:gd name="T15" fmla="*/ 1 h 144"/>
                  <a:gd name="T16" fmla="*/ 1 w 376"/>
                  <a:gd name="T17" fmla="*/ 1 h 144"/>
                  <a:gd name="T18" fmla="*/ 1 w 376"/>
                  <a:gd name="T19" fmla="*/ 1 h 144"/>
                  <a:gd name="T20" fmla="*/ 1 w 376"/>
                  <a:gd name="T21" fmla="*/ 1 h 144"/>
                  <a:gd name="T22" fmla="*/ 1 w 376"/>
                  <a:gd name="T23" fmla="*/ 1 h 144"/>
                  <a:gd name="T24" fmla="*/ 1 w 376"/>
                  <a:gd name="T25" fmla="*/ 1 h 144"/>
                  <a:gd name="T26" fmla="*/ 1 w 376"/>
                  <a:gd name="T27" fmla="*/ 1 h 144"/>
                  <a:gd name="T28" fmla="*/ 1 w 376"/>
                  <a:gd name="T29" fmla="*/ 1 h 144"/>
                  <a:gd name="T30" fmla="*/ 1 w 376"/>
                  <a:gd name="T31" fmla="*/ 1 h 144"/>
                  <a:gd name="T32" fmla="*/ 1 w 376"/>
                  <a:gd name="T33" fmla="*/ 1 h 144"/>
                  <a:gd name="T34" fmla="*/ 1 w 376"/>
                  <a:gd name="T35" fmla="*/ 1 h 144"/>
                  <a:gd name="T36" fmla="*/ 1 w 376"/>
                  <a:gd name="T37" fmla="*/ 1 h 144"/>
                  <a:gd name="T38" fmla="*/ 1 w 376"/>
                  <a:gd name="T39" fmla="*/ 0 h 144"/>
                  <a:gd name="T40" fmla="*/ 1 w 376"/>
                  <a:gd name="T41" fmla="*/ 1 h 144"/>
                  <a:gd name="T42" fmla="*/ 1 w 376"/>
                  <a:gd name="T43" fmla="*/ 1 h 144"/>
                  <a:gd name="T44" fmla="*/ 1 w 376"/>
                  <a:gd name="T45" fmla="*/ 1 h 144"/>
                  <a:gd name="T46" fmla="*/ 1 w 376"/>
                  <a:gd name="T47" fmla="*/ 1 h 144"/>
                  <a:gd name="T48" fmla="*/ 0 w 376"/>
                  <a:gd name="T49" fmla="*/ 1 h 144"/>
                  <a:gd name="T50" fmla="*/ 1 w 376"/>
                  <a:gd name="T51" fmla="*/ 1 h 144"/>
                  <a:gd name="T52" fmla="*/ 1 w 376"/>
                  <a:gd name="T53" fmla="*/ 1 h 144"/>
                  <a:gd name="T54" fmla="*/ 1 w 376"/>
                  <a:gd name="T55" fmla="*/ 1 h 144"/>
                  <a:gd name="T56" fmla="*/ 1 w 376"/>
                  <a:gd name="T57" fmla="*/ 1 h 144"/>
                  <a:gd name="T58" fmla="*/ 1 w 376"/>
                  <a:gd name="T59" fmla="*/ 1 h 144"/>
                  <a:gd name="T60" fmla="*/ 1 w 376"/>
                  <a:gd name="T61" fmla="*/ 1 h 144"/>
                  <a:gd name="T62" fmla="*/ 1 w 376"/>
                  <a:gd name="T63" fmla="*/ 1 h 144"/>
                  <a:gd name="T64" fmla="*/ 1 w 376"/>
                  <a:gd name="T65" fmla="*/ 1 h 144"/>
                  <a:gd name="T66" fmla="*/ 1 w 376"/>
                  <a:gd name="T67" fmla="*/ 1 h 144"/>
                  <a:gd name="T68" fmla="*/ 1 w 376"/>
                  <a:gd name="T69" fmla="*/ 1 h 144"/>
                  <a:gd name="T70" fmla="*/ 1 w 376"/>
                  <a:gd name="T71" fmla="*/ 1 h 144"/>
                  <a:gd name="T72" fmla="*/ 1 w 376"/>
                  <a:gd name="T73" fmla="*/ 1 h 144"/>
                  <a:gd name="T74" fmla="*/ 1 w 376"/>
                  <a:gd name="T75" fmla="*/ 1 h 144"/>
                  <a:gd name="T76" fmla="*/ 1 w 376"/>
                  <a:gd name="T77" fmla="*/ 1 h 144"/>
                  <a:gd name="T78" fmla="*/ 1 w 376"/>
                  <a:gd name="T79" fmla="*/ 1 h 144"/>
                  <a:gd name="T80" fmla="*/ 1 w 376"/>
                  <a:gd name="T81" fmla="*/ 1 h 144"/>
                  <a:gd name="T82" fmla="*/ 1 w 376"/>
                  <a:gd name="T83" fmla="*/ 1 h 144"/>
                  <a:gd name="T84" fmla="*/ 1 w 376"/>
                  <a:gd name="T85" fmla="*/ 1 h 144"/>
                  <a:gd name="T86" fmla="*/ 1 w 376"/>
                  <a:gd name="T87" fmla="*/ 1 h 144"/>
                  <a:gd name="T88" fmla="*/ 1 w 376"/>
                  <a:gd name="T89" fmla="*/ 1 h 144"/>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0" t="0" r="r" b="b"/>
                <a:pathLst>
                  <a:path w="376" h="144">
                    <a:moveTo>
                      <a:pt x="340" y="144"/>
                    </a:moveTo>
                    <a:lnTo>
                      <a:pt x="344" y="141"/>
                    </a:lnTo>
                    <a:lnTo>
                      <a:pt x="349" y="137"/>
                    </a:lnTo>
                    <a:lnTo>
                      <a:pt x="353" y="134"/>
                    </a:lnTo>
                    <a:lnTo>
                      <a:pt x="358" y="130"/>
                    </a:lnTo>
                    <a:lnTo>
                      <a:pt x="363" y="127"/>
                    </a:lnTo>
                    <a:lnTo>
                      <a:pt x="367" y="122"/>
                    </a:lnTo>
                    <a:lnTo>
                      <a:pt x="372" y="119"/>
                    </a:lnTo>
                    <a:lnTo>
                      <a:pt x="376" y="114"/>
                    </a:lnTo>
                    <a:lnTo>
                      <a:pt x="358" y="95"/>
                    </a:lnTo>
                    <a:lnTo>
                      <a:pt x="337" y="76"/>
                    </a:lnTo>
                    <a:lnTo>
                      <a:pt x="314" y="60"/>
                    </a:lnTo>
                    <a:lnTo>
                      <a:pt x="291" y="46"/>
                    </a:lnTo>
                    <a:lnTo>
                      <a:pt x="266" y="34"/>
                    </a:lnTo>
                    <a:lnTo>
                      <a:pt x="239" y="23"/>
                    </a:lnTo>
                    <a:lnTo>
                      <a:pt x="213" y="15"/>
                    </a:lnTo>
                    <a:lnTo>
                      <a:pt x="186" y="9"/>
                    </a:lnTo>
                    <a:lnTo>
                      <a:pt x="160" y="5"/>
                    </a:lnTo>
                    <a:lnTo>
                      <a:pt x="133" y="1"/>
                    </a:lnTo>
                    <a:lnTo>
                      <a:pt x="108" y="0"/>
                    </a:lnTo>
                    <a:lnTo>
                      <a:pt x="83" y="1"/>
                    </a:lnTo>
                    <a:lnTo>
                      <a:pt x="60" y="4"/>
                    </a:lnTo>
                    <a:lnTo>
                      <a:pt x="38" y="7"/>
                    </a:lnTo>
                    <a:lnTo>
                      <a:pt x="17" y="13"/>
                    </a:lnTo>
                    <a:lnTo>
                      <a:pt x="0" y="20"/>
                    </a:lnTo>
                    <a:lnTo>
                      <a:pt x="4" y="32"/>
                    </a:lnTo>
                    <a:lnTo>
                      <a:pt x="9" y="45"/>
                    </a:lnTo>
                    <a:lnTo>
                      <a:pt x="15" y="58"/>
                    </a:lnTo>
                    <a:lnTo>
                      <a:pt x="21" y="69"/>
                    </a:lnTo>
                    <a:lnTo>
                      <a:pt x="40" y="60"/>
                    </a:lnTo>
                    <a:lnTo>
                      <a:pt x="61" y="54"/>
                    </a:lnTo>
                    <a:lnTo>
                      <a:pt x="83" y="50"/>
                    </a:lnTo>
                    <a:lnTo>
                      <a:pt x="106" y="47"/>
                    </a:lnTo>
                    <a:lnTo>
                      <a:pt x="128" y="47"/>
                    </a:lnTo>
                    <a:lnTo>
                      <a:pt x="151" y="49"/>
                    </a:lnTo>
                    <a:lnTo>
                      <a:pt x="174" y="52"/>
                    </a:lnTo>
                    <a:lnTo>
                      <a:pt x="197" y="58"/>
                    </a:lnTo>
                    <a:lnTo>
                      <a:pt x="219" y="65"/>
                    </a:lnTo>
                    <a:lnTo>
                      <a:pt x="241" y="73"/>
                    </a:lnTo>
                    <a:lnTo>
                      <a:pt x="261" y="82"/>
                    </a:lnTo>
                    <a:lnTo>
                      <a:pt x="280" y="92"/>
                    </a:lnTo>
                    <a:lnTo>
                      <a:pt x="298" y="104"/>
                    </a:lnTo>
                    <a:lnTo>
                      <a:pt x="314" y="117"/>
                    </a:lnTo>
                    <a:lnTo>
                      <a:pt x="328" y="130"/>
                    </a:lnTo>
                    <a:lnTo>
                      <a:pt x="340" y="144"/>
                    </a:lnTo>
                    <a:close/>
                  </a:path>
                </a:pathLst>
              </a:custGeom>
              <a:solidFill>
                <a:srgbClr val="D100A3"/>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cs typeface="+mn-cs"/>
                </a:endParaRPr>
              </a:p>
            </p:txBody>
          </p:sp>
          <p:sp>
            <p:nvSpPr>
              <p:cNvPr id="10396" name="Freeform 65"/>
              <p:cNvSpPr/>
              <p:nvPr/>
            </p:nvSpPr>
            <p:spPr bwMode="auto">
              <a:xfrm>
                <a:off x="3482" y="4271"/>
                <a:ext cx="1433" cy="69"/>
              </a:xfrm>
              <a:custGeom>
                <a:avLst/>
                <a:gdLst>
                  <a:gd name="T0" fmla="*/ 0 w 2868"/>
                  <a:gd name="T1" fmla="*/ 1 h 137"/>
                  <a:gd name="T2" fmla="*/ 0 w 2868"/>
                  <a:gd name="T3" fmla="*/ 0 h 137"/>
                  <a:gd name="T4" fmla="*/ 0 w 2868"/>
                  <a:gd name="T5" fmla="*/ 0 h 137"/>
                  <a:gd name="T6" fmla="*/ 0 w 2868"/>
                  <a:gd name="T7" fmla="*/ 1 h 137"/>
                  <a:gd name="T8" fmla="*/ 0 w 2868"/>
                  <a:gd name="T9" fmla="*/ 1 h 13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868" h="137">
                    <a:moveTo>
                      <a:pt x="2868" y="134"/>
                    </a:moveTo>
                    <a:lnTo>
                      <a:pt x="2868" y="0"/>
                    </a:lnTo>
                    <a:lnTo>
                      <a:pt x="0" y="0"/>
                    </a:lnTo>
                    <a:lnTo>
                      <a:pt x="7" y="137"/>
                    </a:lnTo>
                    <a:lnTo>
                      <a:pt x="2868" y="134"/>
                    </a:lnTo>
                    <a:close/>
                  </a:path>
                </a:pathLst>
              </a:custGeom>
              <a:solidFill>
                <a:srgbClr val="00A500"/>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cs typeface="+mn-cs"/>
                </a:endParaRPr>
              </a:p>
            </p:txBody>
          </p:sp>
          <p:sp>
            <p:nvSpPr>
              <p:cNvPr id="10397" name="Freeform 66"/>
              <p:cNvSpPr/>
              <p:nvPr/>
            </p:nvSpPr>
            <p:spPr bwMode="auto">
              <a:xfrm>
                <a:off x="3452" y="4178"/>
                <a:ext cx="202" cy="140"/>
              </a:xfrm>
              <a:custGeom>
                <a:avLst/>
                <a:gdLst>
                  <a:gd name="T0" fmla="*/ 1 w 404"/>
                  <a:gd name="T1" fmla="*/ 0 h 281"/>
                  <a:gd name="T2" fmla="*/ 1 w 404"/>
                  <a:gd name="T3" fmla="*/ 0 h 281"/>
                  <a:gd name="T4" fmla="*/ 1 w 404"/>
                  <a:gd name="T5" fmla="*/ 0 h 281"/>
                  <a:gd name="T6" fmla="*/ 1 w 404"/>
                  <a:gd name="T7" fmla="*/ 0 h 281"/>
                  <a:gd name="T8" fmla="*/ 1 w 404"/>
                  <a:gd name="T9" fmla="*/ 0 h 281"/>
                  <a:gd name="T10" fmla="*/ 1 w 404"/>
                  <a:gd name="T11" fmla="*/ 0 h 281"/>
                  <a:gd name="T12" fmla="*/ 1 w 404"/>
                  <a:gd name="T13" fmla="*/ 0 h 281"/>
                  <a:gd name="T14" fmla="*/ 1 w 404"/>
                  <a:gd name="T15" fmla="*/ 0 h 281"/>
                  <a:gd name="T16" fmla="*/ 1 w 404"/>
                  <a:gd name="T17" fmla="*/ 0 h 281"/>
                  <a:gd name="T18" fmla="*/ 1 w 404"/>
                  <a:gd name="T19" fmla="*/ 0 h 281"/>
                  <a:gd name="T20" fmla="*/ 1 w 404"/>
                  <a:gd name="T21" fmla="*/ 0 h 281"/>
                  <a:gd name="T22" fmla="*/ 1 w 404"/>
                  <a:gd name="T23" fmla="*/ 0 h 281"/>
                  <a:gd name="T24" fmla="*/ 1 w 404"/>
                  <a:gd name="T25" fmla="*/ 0 h 281"/>
                  <a:gd name="T26" fmla="*/ 1 w 404"/>
                  <a:gd name="T27" fmla="*/ 0 h 281"/>
                  <a:gd name="T28" fmla="*/ 1 w 404"/>
                  <a:gd name="T29" fmla="*/ 0 h 281"/>
                  <a:gd name="T30" fmla="*/ 1 w 404"/>
                  <a:gd name="T31" fmla="*/ 0 h 281"/>
                  <a:gd name="T32" fmla="*/ 1 w 404"/>
                  <a:gd name="T33" fmla="*/ 0 h 281"/>
                  <a:gd name="T34" fmla="*/ 1 w 404"/>
                  <a:gd name="T35" fmla="*/ 0 h 281"/>
                  <a:gd name="T36" fmla="*/ 1 w 404"/>
                  <a:gd name="T37" fmla="*/ 0 h 281"/>
                  <a:gd name="T38" fmla="*/ 1 w 404"/>
                  <a:gd name="T39" fmla="*/ 0 h 281"/>
                  <a:gd name="T40" fmla="*/ 1 w 404"/>
                  <a:gd name="T41" fmla="*/ 0 h 281"/>
                  <a:gd name="T42" fmla="*/ 1 w 404"/>
                  <a:gd name="T43" fmla="*/ 0 h 281"/>
                  <a:gd name="T44" fmla="*/ 1 w 404"/>
                  <a:gd name="T45" fmla="*/ 0 h 281"/>
                  <a:gd name="T46" fmla="*/ 1 w 404"/>
                  <a:gd name="T47" fmla="*/ 0 h 281"/>
                  <a:gd name="T48" fmla="*/ 1 w 404"/>
                  <a:gd name="T49" fmla="*/ 0 h 281"/>
                  <a:gd name="T50" fmla="*/ 1 w 404"/>
                  <a:gd name="T51" fmla="*/ 0 h 281"/>
                  <a:gd name="T52" fmla="*/ 1 w 404"/>
                  <a:gd name="T53" fmla="*/ 0 h 281"/>
                  <a:gd name="T54" fmla="*/ 1 w 404"/>
                  <a:gd name="T55" fmla="*/ 0 h 281"/>
                  <a:gd name="T56" fmla="*/ 1 w 404"/>
                  <a:gd name="T57" fmla="*/ 0 h 281"/>
                  <a:gd name="T58" fmla="*/ 1 w 404"/>
                  <a:gd name="T59" fmla="*/ 0 h 281"/>
                  <a:gd name="T60" fmla="*/ 1 w 404"/>
                  <a:gd name="T61" fmla="*/ 0 h 281"/>
                  <a:gd name="T62" fmla="*/ 1 w 404"/>
                  <a:gd name="T63" fmla="*/ 0 h 281"/>
                  <a:gd name="T64" fmla="*/ 1 w 404"/>
                  <a:gd name="T65" fmla="*/ 0 h 281"/>
                  <a:gd name="T66" fmla="*/ 1 w 404"/>
                  <a:gd name="T67" fmla="*/ 0 h 281"/>
                  <a:gd name="T68" fmla="*/ 1 w 404"/>
                  <a:gd name="T69" fmla="*/ 0 h 281"/>
                  <a:gd name="T70" fmla="*/ 1 w 404"/>
                  <a:gd name="T71" fmla="*/ 0 h 281"/>
                  <a:gd name="T72" fmla="*/ 1 w 404"/>
                  <a:gd name="T73" fmla="*/ 0 h 281"/>
                  <a:gd name="T74" fmla="*/ 1 w 404"/>
                  <a:gd name="T75" fmla="*/ 0 h 281"/>
                  <a:gd name="T76" fmla="*/ 1 w 404"/>
                  <a:gd name="T77" fmla="*/ 0 h 281"/>
                  <a:gd name="T78" fmla="*/ 1 w 404"/>
                  <a:gd name="T79" fmla="*/ 0 h 281"/>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0" t="0" r="r" b="b"/>
                <a:pathLst>
                  <a:path w="404" h="281">
                    <a:moveTo>
                      <a:pt x="339" y="270"/>
                    </a:moveTo>
                    <a:lnTo>
                      <a:pt x="323" y="270"/>
                    </a:lnTo>
                    <a:lnTo>
                      <a:pt x="306" y="271"/>
                    </a:lnTo>
                    <a:lnTo>
                      <a:pt x="290" y="271"/>
                    </a:lnTo>
                    <a:lnTo>
                      <a:pt x="274" y="271"/>
                    </a:lnTo>
                    <a:lnTo>
                      <a:pt x="258" y="273"/>
                    </a:lnTo>
                    <a:lnTo>
                      <a:pt x="241" y="273"/>
                    </a:lnTo>
                    <a:lnTo>
                      <a:pt x="225" y="274"/>
                    </a:lnTo>
                    <a:lnTo>
                      <a:pt x="209" y="274"/>
                    </a:lnTo>
                    <a:lnTo>
                      <a:pt x="194" y="275"/>
                    </a:lnTo>
                    <a:lnTo>
                      <a:pt x="178" y="276"/>
                    </a:lnTo>
                    <a:lnTo>
                      <a:pt x="163" y="276"/>
                    </a:lnTo>
                    <a:lnTo>
                      <a:pt x="148" y="277"/>
                    </a:lnTo>
                    <a:lnTo>
                      <a:pt x="133" y="278"/>
                    </a:lnTo>
                    <a:lnTo>
                      <a:pt x="118" y="279"/>
                    </a:lnTo>
                    <a:lnTo>
                      <a:pt x="103" y="279"/>
                    </a:lnTo>
                    <a:lnTo>
                      <a:pt x="89" y="281"/>
                    </a:lnTo>
                    <a:lnTo>
                      <a:pt x="86" y="258"/>
                    </a:lnTo>
                    <a:lnTo>
                      <a:pt x="80" y="233"/>
                    </a:lnTo>
                    <a:lnTo>
                      <a:pt x="72" y="209"/>
                    </a:lnTo>
                    <a:lnTo>
                      <a:pt x="62" y="185"/>
                    </a:lnTo>
                    <a:lnTo>
                      <a:pt x="49" y="163"/>
                    </a:lnTo>
                    <a:lnTo>
                      <a:pt x="34" y="142"/>
                    </a:lnTo>
                    <a:lnTo>
                      <a:pt x="18" y="125"/>
                    </a:lnTo>
                    <a:lnTo>
                      <a:pt x="0" y="112"/>
                    </a:lnTo>
                    <a:lnTo>
                      <a:pt x="20" y="118"/>
                    </a:lnTo>
                    <a:lnTo>
                      <a:pt x="40" y="127"/>
                    </a:lnTo>
                    <a:lnTo>
                      <a:pt x="57" y="139"/>
                    </a:lnTo>
                    <a:lnTo>
                      <a:pt x="73" y="155"/>
                    </a:lnTo>
                    <a:lnTo>
                      <a:pt x="89" y="173"/>
                    </a:lnTo>
                    <a:lnTo>
                      <a:pt x="103" y="196"/>
                    </a:lnTo>
                    <a:lnTo>
                      <a:pt x="118" y="223"/>
                    </a:lnTo>
                    <a:lnTo>
                      <a:pt x="133" y="254"/>
                    </a:lnTo>
                    <a:lnTo>
                      <a:pt x="140" y="223"/>
                    </a:lnTo>
                    <a:lnTo>
                      <a:pt x="142" y="188"/>
                    </a:lnTo>
                    <a:lnTo>
                      <a:pt x="142" y="153"/>
                    </a:lnTo>
                    <a:lnTo>
                      <a:pt x="139" y="116"/>
                    </a:lnTo>
                    <a:lnTo>
                      <a:pt x="133" y="81"/>
                    </a:lnTo>
                    <a:lnTo>
                      <a:pt x="125" y="50"/>
                    </a:lnTo>
                    <a:lnTo>
                      <a:pt x="115" y="23"/>
                    </a:lnTo>
                    <a:lnTo>
                      <a:pt x="102" y="5"/>
                    </a:lnTo>
                    <a:lnTo>
                      <a:pt x="121" y="18"/>
                    </a:lnTo>
                    <a:lnTo>
                      <a:pt x="140" y="34"/>
                    </a:lnTo>
                    <a:lnTo>
                      <a:pt x="157" y="53"/>
                    </a:lnTo>
                    <a:lnTo>
                      <a:pt x="174" y="78"/>
                    </a:lnTo>
                    <a:lnTo>
                      <a:pt x="188" y="106"/>
                    </a:lnTo>
                    <a:lnTo>
                      <a:pt x="201" y="141"/>
                    </a:lnTo>
                    <a:lnTo>
                      <a:pt x="212" y="183"/>
                    </a:lnTo>
                    <a:lnTo>
                      <a:pt x="218" y="231"/>
                    </a:lnTo>
                    <a:lnTo>
                      <a:pt x="229" y="208"/>
                    </a:lnTo>
                    <a:lnTo>
                      <a:pt x="237" y="183"/>
                    </a:lnTo>
                    <a:lnTo>
                      <a:pt x="243" y="154"/>
                    </a:lnTo>
                    <a:lnTo>
                      <a:pt x="245" y="124"/>
                    </a:lnTo>
                    <a:lnTo>
                      <a:pt x="245" y="93"/>
                    </a:lnTo>
                    <a:lnTo>
                      <a:pt x="241" y="62"/>
                    </a:lnTo>
                    <a:lnTo>
                      <a:pt x="235" y="30"/>
                    </a:lnTo>
                    <a:lnTo>
                      <a:pt x="223" y="0"/>
                    </a:lnTo>
                    <a:lnTo>
                      <a:pt x="240" y="30"/>
                    </a:lnTo>
                    <a:lnTo>
                      <a:pt x="255" y="57"/>
                    </a:lnTo>
                    <a:lnTo>
                      <a:pt x="268" y="82"/>
                    </a:lnTo>
                    <a:lnTo>
                      <a:pt x="279" y="106"/>
                    </a:lnTo>
                    <a:lnTo>
                      <a:pt x="288" y="128"/>
                    </a:lnTo>
                    <a:lnTo>
                      <a:pt x="294" y="151"/>
                    </a:lnTo>
                    <a:lnTo>
                      <a:pt x="298" y="173"/>
                    </a:lnTo>
                    <a:lnTo>
                      <a:pt x="299" y="195"/>
                    </a:lnTo>
                    <a:lnTo>
                      <a:pt x="312" y="173"/>
                    </a:lnTo>
                    <a:lnTo>
                      <a:pt x="326" y="148"/>
                    </a:lnTo>
                    <a:lnTo>
                      <a:pt x="340" y="121"/>
                    </a:lnTo>
                    <a:lnTo>
                      <a:pt x="354" y="94"/>
                    </a:lnTo>
                    <a:lnTo>
                      <a:pt x="366" y="67"/>
                    </a:lnTo>
                    <a:lnTo>
                      <a:pt x="375" y="42"/>
                    </a:lnTo>
                    <a:lnTo>
                      <a:pt x="382" y="20"/>
                    </a:lnTo>
                    <a:lnTo>
                      <a:pt x="384" y="3"/>
                    </a:lnTo>
                    <a:lnTo>
                      <a:pt x="392" y="27"/>
                    </a:lnTo>
                    <a:lnTo>
                      <a:pt x="398" y="53"/>
                    </a:lnTo>
                    <a:lnTo>
                      <a:pt x="403" y="81"/>
                    </a:lnTo>
                    <a:lnTo>
                      <a:pt x="404" y="112"/>
                    </a:lnTo>
                    <a:lnTo>
                      <a:pt x="398" y="146"/>
                    </a:lnTo>
                    <a:lnTo>
                      <a:pt x="388" y="184"/>
                    </a:lnTo>
                    <a:lnTo>
                      <a:pt x="368" y="225"/>
                    </a:lnTo>
                    <a:lnTo>
                      <a:pt x="339" y="270"/>
                    </a:lnTo>
                    <a:close/>
                  </a:path>
                </a:pathLst>
              </a:custGeom>
              <a:solidFill>
                <a:srgbClr val="00A500"/>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cs typeface="+mn-cs"/>
                </a:endParaRPr>
              </a:p>
            </p:txBody>
          </p:sp>
          <p:sp>
            <p:nvSpPr>
              <p:cNvPr id="10398" name="Freeform 67"/>
              <p:cNvSpPr/>
              <p:nvPr/>
            </p:nvSpPr>
            <p:spPr bwMode="auto">
              <a:xfrm>
                <a:off x="4880" y="4200"/>
                <a:ext cx="51" cy="71"/>
              </a:xfrm>
              <a:custGeom>
                <a:avLst/>
                <a:gdLst>
                  <a:gd name="T0" fmla="*/ 1 w 102"/>
                  <a:gd name="T1" fmla="*/ 1 h 142"/>
                  <a:gd name="T2" fmla="*/ 0 w 102"/>
                  <a:gd name="T3" fmla="*/ 1 h 142"/>
                  <a:gd name="T4" fmla="*/ 1 w 102"/>
                  <a:gd name="T5" fmla="*/ 1 h 142"/>
                  <a:gd name="T6" fmla="*/ 1 w 102"/>
                  <a:gd name="T7" fmla="*/ 1 h 142"/>
                  <a:gd name="T8" fmla="*/ 1 w 102"/>
                  <a:gd name="T9" fmla="*/ 1 h 142"/>
                  <a:gd name="T10" fmla="*/ 1 w 102"/>
                  <a:gd name="T11" fmla="*/ 1 h 142"/>
                  <a:gd name="T12" fmla="*/ 1 w 102"/>
                  <a:gd name="T13" fmla="*/ 1 h 142"/>
                  <a:gd name="T14" fmla="*/ 1 w 102"/>
                  <a:gd name="T15" fmla="*/ 1 h 142"/>
                  <a:gd name="T16" fmla="*/ 1 w 102"/>
                  <a:gd name="T17" fmla="*/ 1 h 142"/>
                  <a:gd name="T18" fmla="*/ 1 w 102"/>
                  <a:gd name="T19" fmla="*/ 0 h 142"/>
                  <a:gd name="T20" fmla="*/ 1 w 102"/>
                  <a:gd name="T21" fmla="*/ 1 h 142"/>
                  <a:gd name="T22" fmla="*/ 1 w 102"/>
                  <a:gd name="T23" fmla="*/ 1 h 142"/>
                  <a:gd name="T24" fmla="*/ 1 w 102"/>
                  <a:gd name="T25" fmla="*/ 1 h 142"/>
                  <a:gd name="T26" fmla="*/ 1 w 102"/>
                  <a:gd name="T27" fmla="*/ 1 h 142"/>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102" h="142">
                    <a:moveTo>
                      <a:pt x="71" y="142"/>
                    </a:moveTo>
                    <a:lnTo>
                      <a:pt x="0" y="142"/>
                    </a:lnTo>
                    <a:lnTo>
                      <a:pt x="6" y="123"/>
                    </a:lnTo>
                    <a:lnTo>
                      <a:pt x="16" y="102"/>
                    </a:lnTo>
                    <a:lnTo>
                      <a:pt x="27" y="82"/>
                    </a:lnTo>
                    <a:lnTo>
                      <a:pt x="41" y="61"/>
                    </a:lnTo>
                    <a:lnTo>
                      <a:pt x="56" y="43"/>
                    </a:lnTo>
                    <a:lnTo>
                      <a:pt x="71" y="26"/>
                    </a:lnTo>
                    <a:lnTo>
                      <a:pt x="87" y="12"/>
                    </a:lnTo>
                    <a:lnTo>
                      <a:pt x="102" y="0"/>
                    </a:lnTo>
                    <a:lnTo>
                      <a:pt x="84" y="41"/>
                    </a:lnTo>
                    <a:lnTo>
                      <a:pt x="74" y="78"/>
                    </a:lnTo>
                    <a:lnTo>
                      <a:pt x="71" y="112"/>
                    </a:lnTo>
                    <a:lnTo>
                      <a:pt x="71" y="142"/>
                    </a:lnTo>
                    <a:close/>
                  </a:path>
                </a:pathLst>
              </a:custGeom>
              <a:solidFill>
                <a:srgbClr val="00A500"/>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cs typeface="+mn-cs"/>
                </a:endParaRPr>
              </a:p>
            </p:txBody>
          </p:sp>
          <p:sp>
            <p:nvSpPr>
              <p:cNvPr id="10399" name="Freeform 68"/>
              <p:cNvSpPr/>
              <p:nvPr/>
            </p:nvSpPr>
            <p:spPr bwMode="auto">
              <a:xfrm>
                <a:off x="3666" y="4127"/>
                <a:ext cx="558" cy="206"/>
              </a:xfrm>
              <a:custGeom>
                <a:avLst/>
                <a:gdLst>
                  <a:gd name="T0" fmla="*/ 0 w 1117"/>
                  <a:gd name="T1" fmla="*/ 1 h 412"/>
                  <a:gd name="T2" fmla="*/ 0 w 1117"/>
                  <a:gd name="T3" fmla="*/ 1 h 412"/>
                  <a:gd name="T4" fmla="*/ 0 w 1117"/>
                  <a:gd name="T5" fmla="*/ 1 h 412"/>
                  <a:gd name="T6" fmla="*/ 0 w 1117"/>
                  <a:gd name="T7" fmla="*/ 1 h 412"/>
                  <a:gd name="T8" fmla="*/ 0 w 1117"/>
                  <a:gd name="T9" fmla="*/ 1 h 412"/>
                  <a:gd name="T10" fmla="*/ 0 w 1117"/>
                  <a:gd name="T11" fmla="*/ 1 h 412"/>
                  <a:gd name="T12" fmla="*/ 0 w 1117"/>
                  <a:gd name="T13" fmla="*/ 1 h 412"/>
                  <a:gd name="T14" fmla="*/ 0 w 1117"/>
                  <a:gd name="T15" fmla="*/ 1 h 412"/>
                  <a:gd name="T16" fmla="*/ 0 w 1117"/>
                  <a:gd name="T17" fmla="*/ 1 h 412"/>
                  <a:gd name="T18" fmla="*/ 0 w 1117"/>
                  <a:gd name="T19" fmla="*/ 1 h 412"/>
                  <a:gd name="T20" fmla="*/ 0 w 1117"/>
                  <a:gd name="T21" fmla="*/ 1 h 412"/>
                  <a:gd name="T22" fmla="*/ 0 w 1117"/>
                  <a:gd name="T23" fmla="*/ 1 h 412"/>
                  <a:gd name="T24" fmla="*/ 0 w 1117"/>
                  <a:gd name="T25" fmla="*/ 1 h 412"/>
                  <a:gd name="T26" fmla="*/ 0 w 1117"/>
                  <a:gd name="T27" fmla="*/ 1 h 412"/>
                  <a:gd name="T28" fmla="*/ 0 w 1117"/>
                  <a:gd name="T29" fmla="*/ 1 h 412"/>
                  <a:gd name="T30" fmla="*/ 0 w 1117"/>
                  <a:gd name="T31" fmla="*/ 1 h 412"/>
                  <a:gd name="T32" fmla="*/ 0 w 1117"/>
                  <a:gd name="T33" fmla="*/ 1 h 412"/>
                  <a:gd name="T34" fmla="*/ 0 w 1117"/>
                  <a:gd name="T35" fmla="*/ 1 h 412"/>
                  <a:gd name="T36" fmla="*/ 0 w 1117"/>
                  <a:gd name="T37" fmla="*/ 1 h 412"/>
                  <a:gd name="T38" fmla="*/ 0 w 1117"/>
                  <a:gd name="T39" fmla="*/ 1 h 412"/>
                  <a:gd name="T40" fmla="*/ 0 w 1117"/>
                  <a:gd name="T41" fmla="*/ 1 h 412"/>
                  <a:gd name="T42" fmla="*/ 0 w 1117"/>
                  <a:gd name="T43" fmla="*/ 1 h 412"/>
                  <a:gd name="T44" fmla="*/ 0 w 1117"/>
                  <a:gd name="T45" fmla="*/ 1 h 412"/>
                  <a:gd name="T46" fmla="*/ 0 w 1117"/>
                  <a:gd name="T47" fmla="*/ 1 h 412"/>
                  <a:gd name="T48" fmla="*/ 0 w 1117"/>
                  <a:gd name="T49" fmla="*/ 1 h 412"/>
                  <a:gd name="T50" fmla="*/ 0 w 1117"/>
                  <a:gd name="T51" fmla="*/ 1 h 412"/>
                  <a:gd name="T52" fmla="*/ 0 w 1117"/>
                  <a:gd name="T53" fmla="*/ 1 h 412"/>
                  <a:gd name="T54" fmla="*/ 0 w 1117"/>
                  <a:gd name="T55" fmla="*/ 1 h 412"/>
                  <a:gd name="T56" fmla="*/ 0 w 1117"/>
                  <a:gd name="T57" fmla="*/ 1 h 412"/>
                  <a:gd name="T58" fmla="*/ 0 w 1117"/>
                  <a:gd name="T59" fmla="*/ 1 h 412"/>
                  <a:gd name="T60" fmla="*/ 0 w 1117"/>
                  <a:gd name="T61" fmla="*/ 1 h 412"/>
                  <a:gd name="T62" fmla="*/ 0 w 1117"/>
                  <a:gd name="T63" fmla="*/ 1 h 412"/>
                  <a:gd name="T64" fmla="*/ 0 w 1117"/>
                  <a:gd name="T65" fmla="*/ 0 h 412"/>
                  <a:gd name="T66" fmla="*/ 0 w 1117"/>
                  <a:gd name="T67" fmla="*/ 1 h 412"/>
                  <a:gd name="T68" fmla="*/ 0 w 1117"/>
                  <a:gd name="T69" fmla="*/ 1 h 412"/>
                  <a:gd name="T70" fmla="*/ 0 w 1117"/>
                  <a:gd name="T71" fmla="*/ 1 h 412"/>
                  <a:gd name="T72" fmla="*/ 0 w 1117"/>
                  <a:gd name="T73" fmla="*/ 1 h 412"/>
                  <a:gd name="T74" fmla="*/ 0 w 1117"/>
                  <a:gd name="T75" fmla="*/ 1 h 412"/>
                  <a:gd name="T76" fmla="*/ 0 w 1117"/>
                  <a:gd name="T77" fmla="*/ 1 h 412"/>
                  <a:gd name="T78" fmla="*/ 0 w 1117"/>
                  <a:gd name="T79" fmla="*/ 1 h 412"/>
                  <a:gd name="T80" fmla="*/ 0 w 1117"/>
                  <a:gd name="T81" fmla="*/ 1 h 412"/>
                  <a:gd name="T82" fmla="*/ 0 w 1117"/>
                  <a:gd name="T83" fmla="*/ 1 h 412"/>
                  <a:gd name="T84" fmla="*/ 0 w 1117"/>
                  <a:gd name="T85" fmla="*/ 1 h 412"/>
                  <a:gd name="T86" fmla="*/ 0 w 1117"/>
                  <a:gd name="T87" fmla="*/ 1 h 412"/>
                  <a:gd name="T88" fmla="*/ 0 w 1117"/>
                  <a:gd name="T89" fmla="*/ 1 h 412"/>
                  <a:gd name="T90" fmla="*/ 0 w 1117"/>
                  <a:gd name="T91" fmla="*/ 1 h 412"/>
                  <a:gd name="T92" fmla="*/ 0 w 1117"/>
                  <a:gd name="T93" fmla="*/ 1 h 412"/>
                  <a:gd name="T94" fmla="*/ 0 w 1117"/>
                  <a:gd name="T95" fmla="*/ 1 h 412"/>
                  <a:gd name="T96" fmla="*/ 0 w 1117"/>
                  <a:gd name="T97" fmla="*/ 1 h 412"/>
                  <a:gd name="T98" fmla="*/ 0 w 1117"/>
                  <a:gd name="T99" fmla="*/ 1 h 412"/>
                  <a:gd name="T100" fmla="*/ 0 w 1117"/>
                  <a:gd name="T101" fmla="*/ 1 h 412"/>
                  <a:gd name="T102" fmla="*/ 0 w 1117"/>
                  <a:gd name="T103" fmla="*/ 1 h 412"/>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0" t="0" r="r" b="b"/>
                <a:pathLst>
                  <a:path w="1117" h="412">
                    <a:moveTo>
                      <a:pt x="1093" y="212"/>
                    </a:moveTo>
                    <a:lnTo>
                      <a:pt x="1073" y="229"/>
                    </a:lnTo>
                    <a:lnTo>
                      <a:pt x="1052" y="248"/>
                    </a:lnTo>
                    <a:lnTo>
                      <a:pt x="1032" y="265"/>
                    </a:lnTo>
                    <a:lnTo>
                      <a:pt x="1011" y="284"/>
                    </a:lnTo>
                    <a:lnTo>
                      <a:pt x="990" y="301"/>
                    </a:lnTo>
                    <a:lnTo>
                      <a:pt x="971" y="317"/>
                    </a:lnTo>
                    <a:lnTo>
                      <a:pt x="951" y="334"/>
                    </a:lnTo>
                    <a:lnTo>
                      <a:pt x="934" y="349"/>
                    </a:lnTo>
                    <a:lnTo>
                      <a:pt x="917" y="363"/>
                    </a:lnTo>
                    <a:lnTo>
                      <a:pt x="900" y="376"/>
                    </a:lnTo>
                    <a:lnTo>
                      <a:pt x="888" y="387"/>
                    </a:lnTo>
                    <a:lnTo>
                      <a:pt x="876" y="397"/>
                    </a:lnTo>
                    <a:lnTo>
                      <a:pt x="867" y="403"/>
                    </a:lnTo>
                    <a:lnTo>
                      <a:pt x="860" y="409"/>
                    </a:lnTo>
                    <a:lnTo>
                      <a:pt x="857" y="412"/>
                    </a:lnTo>
                    <a:lnTo>
                      <a:pt x="826" y="410"/>
                    </a:lnTo>
                    <a:lnTo>
                      <a:pt x="791" y="409"/>
                    </a:lnTo>
                    <a:lnTo>
                      <a:pt x="753" y="408"/>
                    </a:lnTo>
                    <a:lnTo>
                      <a:pt x="714" y="406"/>
                    </a:lnTo>
                    <a:lnTo>
                      <a:pt x="672" y="403"/>
                    </a:lnTo>
                    <a:lnTo>
                      <a:pt x="630" y="401"/>
                    </a:lnTo>
                    <a:lnTo>
                      <a:pt x="587" y="399"/>
                    </a:lnTo>
                    <a:lnTo>
                      <a:pt x="542" y="395"/>
                    </a:lnTo>
                    <a:lnTo>
                      <a:pt x="499" y="393"/>
                    </a:lnTo>
                    <a:lnTo>
                      <a:pt x="455" y="391"/>
                    </a:lnTo>
                    <a:lnTo>
                      <a:pt x="412" y="387"/>
                    </a:lnTo>
                    <a:lnTo>
                      <a:pt x="371" y="385"/>
                    </a:lnTo>
                    <a:lnTo>
                      <a:pt x="330" y="383"/>
                    </a:lnTo>
                    <a:lnTo>
                      <a:pt x="292" y="380"/>
                    </a:lnTo>
                    <a:lnTo>
                      <a:pt x="257" y="378"/>
                    </a:lnTo>
                    <a:lnTo>
                      <a:pt x="224" y="377"/>
                    </a:lnTo>
                    <a:lnTo>
                      <a:pt x="209" y="376"/>
                    </a:lnTo>
                    <a:lnTo>
                      <a:pt x="193" y="376"/>
                    </a:lnTo>
                    <a:lnTo>
                      <a:pt x="178" y="375"/>
                    </a:lnTo>
                    <a:lnTo>
                      <a:pt x="162" y="375"/>
                    </a:lnTo>
                    <a:lnTo>
                      <a:pt x="147" y="374"/>
                    </a:lnTo>
                    <a:lnTo>
                      <a:pt x="131" y="374"/>
                    </a:lnTo>
                    <a:lnTo>
                      <a:pt x="116" y="372"/>
                    </a:lnTo>
                    <a:lnTo>
                      <a:pt x="101" y="372"/>
                    </a:lnTo>
                    <a:lnTo>
                      <a:pt x="80" y="334"/>
                    </a:lnTo>
                    <a:lnTo>
                      <a:pt x="63" y="289"/>
                    </a:lnTo>
                    <a:lnTo>
                      <a:pt x="48" y="241"/>
                    </a:lnTo>
                    <a:lnTo>
                      <a:pt x="36" y="190"/>
                    </a:lnTo>
                    <a:lnTo>
                      <a:pt x="24" y="142"/>
                    </a:lnTo>
                    <a:lnTo>
                      <a:pt x="15" y="97"/>
                    </a:lnTo>
                    <a:lnTo>
                      <a:pt x="7" y="58"/>
                    </a:lnTo>
                    <a:lnTo>
                      <a:pt x="0" y="28"/>
                    </a:lnTo>
                    <a:lnTo>
                      <a:pt x="11" y="62"/>
                    </a:lnTo>
                    <a:lnTo>
                      <a:pt x="25" y="100"/>
                    </a:lnTo>
                    <a:lnTo>
                      <a:pt x="41" y="141"/>
                    </a:lnTo>
                    <a:lnTo>
                      <a:pt x="59" y="181"/>
                    </a:lnTo>
                    <a:lnTo>
                      <a:pt x="77" y="220"/>
                    </a:lnTo>
                    <a:lnTo>
                      <a:pt x="94" y="256"/>
                    </a:lnTo>
                    <a:lnTo>
                      <a:pt x="110" y="287"/>
                    </a:lnTo>
                    <a:lnTo>
                      <a:pt x="124" y="311"/>
                    </a:lnTo>
                    <a:lnTo>
                      <a:pt x="131" y="284"/>
                    </a:lnTo>
                    <a:lnTo>
                      <a:pt x="138" y="257"/>
                    </a:lnTo>
                    <a:lnTo>
                      <a:pt x="146" y="234"/>
                    </a:lnTo>
                    <a:lnTo>
                      <a:pt x="156" y="211"/>
                    </a:lnTo>
                    <a:lnTo>
                      <a:pt x="169" y="191"/>
                    </a:lnTo>
                    <a:lnTo>
                      <a:pt x="184" y="172"/>
                    </a:lnTo>
                    <a:lnTo>
                      <a:pt x="204" y="153"/>
                    </a:lnTo>
                    <a:lnTo>
                      <a:pt x="227" y="136"/>
                    </a:lnTo>
                    <a:lnTo>
                      <a:pt x="214" y="158"/>
                    </a:lnTo>
                    <a:lnTo>
                      <a:pt x="201" y="184"/>
                    </a:lnTo>
                    <a:lnTo>
                      <a:pt x="191" y="216"/>
                    </a:lnTo>
                    <a:lnTo>
                      <a:pt x="184" y="248"/>
                    </a:lnTo>
                    <a:lnTo>
                      <a:pt x="182" y="281"/>
                    </a:lnTo>
                    <a:lnTo>
                      <a:pt x="188" y="314"/>
                    </a:lnTo>
                    <a:lnTo>
                      <a:pt x="200" y="344"/>
                    </a:lnTo>
                    <a:lnTo>
                      <a:pt x="224" y="370"/>
                    </a:lnTo>
                    <a:lnTo>
                      <a:pt x="250" y="344"/>
                    </a:lnTo>
                    <a:lnTo>
                      <a:pt x="270" y="305"/>
                    </a:lnTo>
                    <a:lnTo>
                      <a:pt x="284" y="261"/>
                    </a:lnTo>
                    <a:lnTo>
                      <a:pt x="291" y="211"/>
                    </a:lnTo>
                    <a:lnTo>
                      <a:pt x="290" y="158"/>
                    </a:lnTo>
                    <a:lnTo>
                      <a:pt x="282" y="105"/>
                    </a:lnTo>
                    <a:lnTo>
                      <a:pt x="264" y="54"/>
                    </a:lnTo>
                    <a:lnTo>
                      <a:pt x="237" y="8"/>
                    </a:lnTo>
                    <a:lnTo>
                      <a:pt x="261" y="35"/>
                    </a:lnTo>
                    <a:lnTo>
                      <a:pt x="282" y="63"/>
                    </a:lnTo>
                    <a:lnTo>
                      <a:pt x="299" y="96"/>
                    </a:lnTo>
                    <a:lnTo>
                      <a:pt x="314" y="130"/>
                    </a:lnTo>
                    <a:lnTo>
                      <a:pt x="326" y="168"/>
                    </a:lnTo>
                    <a:lnTo>
                      <a:pt x="334" y="211"/>
                    </a:lnTo>
                    <a:lnTo>
                      <a:pt x="340" y="258"/>
                    </a:lnTo>
                    <a:lnTo>
                      <a:pt x="341" y="309"/>
                    </a:lnTo>
                    <a:lnTo>
                      <a:pt x="355" y="288"/>
                    </a:lnTo>
                    <a:lnTo>
                      <a:pt x="371" y="266"/>
                    </a:lnTo>
                    <a:lnTo>
                      <a:pt x="389" y="244"/>
                    </a:lnTo>
                    <a:lnTo>
                      <a:pt x="409" y="222"/>
                    </a:lnTo>
                    <a:lnTo>
                      <a:pt x="429" y="203"/>
                    </a:lnTo>
                    <a:lnTo>
                      <a:pt x="450" y="184"/>
                    </a:lnTo>
                    <a:lnTo>
                      <a:pt x="471" y="171"/>
                    </a:lnTo>
                    <a:lnTo>
                      <a:pt x="492" y="160"/>
                    </a:lnTo>
                    <a:lnTo>
                      <a:pt x="482" y="180"/>
                    </a:lnTo>
                    <a:lnTo>
                      <a:pt x="469" y="203"/>
                    </a:lnTo>
                    <a:lnTo>
                      <a:pt x="451" y="227"/>
                    </a:lnTo>
                    <a:lnTo>
                      <a:pt x="433" y="251"/>
                    </a:lnTo>
                    <a:lnTo>
                      <a:pt x="416" y="275"/>
                    </a:lnTo>
                    <a:lnTo>
                      <a:pt x="399" y="297"/>
                    </a:lnTo>
                    <a:lnTo>
                      <a:pt x="387" y="318"/>
                    </a:lnTo>
                    <a:lnTo>
                      <a:pt x="381" y="334"/>
                    </a:lnTo>
                    <a:lnTo>
                      <a:pt x="388" y="339"/>
                    </a:lnTo>
                    <a:lnTo>
                      <a:pt x="397" y="344"/>
                    </a:lnTo>
                    <a:lnTo>
                      <a:pt x="408" y="348"/>
                    </a:lnTo>
                    <a:lnTo>
                      <a:pt x="418" y="353"/>
                    </a:lnTo>
                    <a:lnTo>
                      <a:pt x="431" y="356"/>
                    </a:lnTo>
                    <a:lnTo>
                      <a:pt x="443" y="360"/>
                    </a:lnTo>
                    <a:lnTo>
                      <a:pt x="457" y="361"/>
                    </a:lnTo>
                    <a:lnTo>
                      <a:pt x="471" y="360"/>
                    </a:lnTo>
                    <a:lnTo>
                      <a:pt x="470" y="326"/>
                    </a:lnTo>
                    <a:lnTo>
                      <a:pt x="464" y="285"/>
                    </a:lnTo>
                    <a:lnTo>
                      <a:pt x="454" y="240"/>
                    </a:lnTo>
                    <a:lnTo>
                      <a:pt x="440" y="192"/>
                    </a:lnTo>
                    <a:lnTo>
                      <a:pt x="423" y="146"/>
                    </a:lnTo>
                    <a:lnTo>
                      <a:pt x="401" y="103"/>
                    </a:lnTo>
                    <a:lnTo>
                      <a:pt x="374" y="66"/>
                    </a:lnTo>
                    <a:lnTo>
                      <a:pt x="345" y="36"/>
                    </a:lnTo>
                    <a:lnTo>
                      <a:pt x="374" y="58"/>
                    </a:lnTo>
                    <a:lnTo>
                      <a:pt x="399" y="79"/>
                    </a:lnTo>
                    <a:lnTo>
                      <a:pt x="423" y="103"/>
                    </a:lnTo>
                    <a:lnTo>
                      <a:pt x="443" y="127"/>
                    </a:lnTo>
                    <a:lnTo>
                      <a:pt x="462" y="153"/>
                    </a:lnTo>
                    <a:lnTo>
                      <a:pt x="479" y="183"/>
                    </a:lnTo>
                    <a:lnTo>
                      <a:pt x="494" y="217"/>
                    </a:lnTo>
                    <a:lnTo>
                      <a:pt x="509" y="256"/>
                    </a:lnTo>
                    <a:lnTo>
                      <a:pt x="510" y="222"/>
                    </a:lnTo>
                    <a:lnTo>
                      <a:pt x="510" y="188"/>
                    </a:lnTo>
                    <a:lnTo>
                      <a:pt x="509" y="154"/>
                    </a:lnTo>
                    <a:lnTo>
                      <a:pt x="507" y="121"/>
                    </a:lnTo>
                    <a:lnTo>
                      <a:pt x="501" y="89"/>
                    </a:lnTo>
                    <a:lnTo>
                      <a:pt x="494" y="60"/>
                    </a:lnTo>
                    <a:lnTo>
                      <a:pt x="485" y="33"/>
                    </a:lnTo>
                    <a:lnTo>
                      <a:pt x="473" y="10"/>
                    </a:lnTo>
                    <a:lnTo>
                      <a:pt x="489" y="39"/>
                    </a:lnTo>
                    <a:lnTo>
                      <a:pt x="505" y="71"/>
                    </a:lnTo>
                    <a:lnTo>
                      <a:pt x="519" y="106"/>
                    </a:lnTo>
                    <a:lnTo>
                      <a:pt x="531" y="145"/>
                    </a:lnTo>
                    <a:lnTo>
                      <a:pt x="539" y="189"/>
                    </a:lnTo>
                    <a:lnTo>
                      <a:pt x="541" y="236"/>
                    </a:lnTo>
                    <a:lnTo>
                      <a:pt x="538" y="290"/>
                    </a:lnTo>
                    <a:lnTo>
                      <a:pt x="526" y="349"/>
                    </a:lnTo>
                    <a:lnTo>
                      <a:pt x="553" y="322"/>
                    </a:lnTo>
                    <a:lnTo>
                      <a:pt x="576" y="288"/>
                    </a:lnTo>
                    <a:lnTo>
                      <a:pt x="594" y="251"/>
                    </a:lnTo>
                    <a:lnTo>
                      <a:pt x="606" y="211"/>
                    </a:lnTo>
                    <a:lnTo>
                      <a:pt x="608" y="168"/>
                    </a:lnTo>
                    <a:lnTo>
                      <a:pt x="602" y="126"/>
                    </a:lnTo>
                    <a:lnTo>
                      <a:pt x="584" y="84"/>
                    </a:lnTo>
                    <a:lnTo>
                      <a:pt x="551" y="44"/>
                    </a:lnTo>
                    <a:lnTo>
                      <a:pt x="566" y="52"/>
                    </a:lnTo>
                    <a:lnTo>
                      <a:pt x="581" y="60"/>
                    </a:lnTo>
                    <a:lnTo>
                      <a:pt x="596" y="69"/>
                    </a:lnTo>
                    <a:lnTo>
                      <a:pt x="610" y="82"/>
                    </a:lnTo>
                    <a:lnTo>
                      <a:pt x="622" y="96"/>
                    </a:lnTo>
                    <a:lnTo>
                      <a:pt x="632" y="113"/>
                    </a:lnTo>
                    <a:lnTo>
                      <a:pt x="641" y="134"/>
                    </a:lnTo>
                    <a:lnTo>
                      <a:pt x="647" y="158"/>
                    </a:lnTo>
                    <a:lnTo>
                      <a:pt x="651" y="120"/>
                    </a:lnTo>
                    <a:lnTo>
                      <a:pt x="651" y="75"/>
                    </a:lnTo>
                    <a:lnTo>
                      <a:pt x="648" y="32"/>
                    </a:lnTo>
                    <a:lnTo>
                      <a:pt x="645" y="0"/>
                    </a:lnTo>
                    <a:lnTo>
                      <a:pt x="655" y="38"/>
                    </a:lnTo>
                    <a:lnTo>
                      <a:pt x="661" y="82"/>
                    </a:lnTo>
                    <a:lnTo>
                      <a:pt x="662" y="129"/>
                    </a:lnTo>
                    <a:lnTo>
                      <a:pt x="660" y="179"/>
                    </a:lnTo>
                    <a:lnTo>
                      <a:pt x="652" y="228"/>
                    </a:lnTo>
                    <a:lnTo>
                      <a:pt x="641" y="277"/>
                    </a:lnTo>
                    <a:lnTo>
                      <a:pt x="626" y="320"/>
                    </a:lnTo>
                    <a:lnTo>
                      <a:pt x="609" y="360"/>
                    </a:lnTo>
                    <a:lnTo>
                      <a:pt x="636" y="330"/>
                    </a:lnTo>
                    <a:lnTo>
                      <a:pt x="659" y="295"/>
                    </a:lnTo>
                    <a:lnTo>
                      <a:pt x="679" y="255"/>
                    </a:lnTo>
                    <a:lnTo>
                      <a:pt x="697" y="212"/>
                    </a:lnTo>
                    <a:lnTo>
                      <a:pt x="712" y="167"/>
                    </a:lnTo>
                    <a:lnTo>
                      <a:pt x="722" y="122"/>
                    </a:lnTo>
                    <a:lnTo>
                      <a:pt x="730" y="77"/>
                    </a:lnTo>
                    <a:lnTo>
                      <a:pt x="733" y="33"/>
                    </a:lnTo>
                    <a:lnTo>
                      <a:pt x="742" y="88"/>
                    </a:lnTo>
                    <a:lnTo>
                      <a:pt x="746" y="148"/>
                    </a:lnTo>
                    <a:lnTo>
                      <a:pt x="743" y="210"/>
                    </a:lnTo>
                    <a:lnTo>
                      <a:pt x="730" y="269"/>
                    </a:lnTo>
                    <a:lnTo>
                      <a:pt x="743" y="252"/>
                    </a:lnTo>
                    <a:lnTo>
                      <a:pt x="756" y="232"/>
                    </a:lnTo>
                    <a:lnTo>
                      <a:pt x="770" y="206"/>
                    </a:lnTo>
                    <a:lnTo>
                      <a:pt x="784" y="181"/>
                    </a:lnTo>
                    <a:lnTo>
                      <a:pt x="797" y="154"/>
                    </a:lnTo>
                    <a:lnTo>
                      <a:pt x="808" y="130"/>
                    </a:lnTo>
                    <a:lnTo>
                      <a:pt x="816" y="109"/>
                    </a:lnTo>
                    <a:lnTo>
                      <a:pt x="821" y="93"/>
                    </a:lnTo>
                    <a:lnTo>
                      <a:pt x="819" y="118"/>
                    </a:lnTo>
                    <a:lnTo>
                      <a:pt x="813" y="144"/>
                    </a:lnTo>
                    <a:lnTo>
                      <a:pt x="805" y="174"/>
                    </a:lnTo>
                    <a:lnTo>
                      <a:pt x="794" y="204"/>
                    </a:lnTo>
                    <a:lnTo>
                      <a:pt x="781" y="235"/>
                    </a:lnTo>
                    <a:lnTo>
                      <a:pt x="765" y="265"/>
                    </a:lnTo>
                    <a:lnTo>
                      <a:pt x="746" y="295"/>
                    </a:lnTo>
                    <a:lnTo>
                      <a:pt x="725" y="324"/>
                    </a:lnTo>
                    <a:lnTo>
                      <a:pt x="752" y="307"/>
                    </a:lnTo>
                    <a:lnTo>
                      <a:pt x="777" y="286"/>
                    </a:lnTo>
                    <a:lnTo>
                      <a:pt x="803" y="263"/>
                    </a:lnTo>
                    <a:lnTo>
                      <a:pt x="827" y="236"/>
                    </a:lnTo>
                    <a:lnTo>
                      <a:pt x="849" y="207"/>
                    </a:lnTo>
                    <a:lnTo>
                      <a:pt x="869" y="177"/>
                    </a:lnTo>
                    <a:lnTo>
                      <a:pt x="887" y="146"/>
                    </a:lnTo>
                    <a:lnTo>
                      <a:pt x="902" y="114"/>
                    </a:lnTo>
                    <a:lnTo>
                      <a:pt x="896" y="139"/>
                    </a:lnTo>
                    <a:lnTo>
                      <a:pt x="890" y="166"/>
                    </a:lnTo>
                    <a:lnTo>
                      <a:pt x="882" y="194"/>
                    </a:lnTo>
                    <a:lnTo>
                      <a:pt x="873" y="220"/>
                    </a:lnTo>
                    <a:lnTo>
                      <a:pt x="861" y="247"/>
                    </a:lnTo>
                    <a:lnTo>
                      <a:pt x="849" y="271"/>
                    </a:lnTo>
                    <a:lnTo>
                      <a:pt x="835" y="295"/>
                    </a:lnTo>
                    <a:lnTo>
                      <a:pt x="819" y="317"/>
                    </a:lnTo>
                    <a:lnTo>
                      <a:pt x="835" y="308"/>
                    </a:lnTo>
                    <a:lnTo>
                      <a:pt x="850" y="297"/>
                    </a:lnTo>
                    <a:lnTo>
                      <a:pt x="866" y="284"/>
                    </a:lnTo>
                    <a:lnTo>
                      <a:pt x="882" y="269"/>
                    </a:lnTo>
                    <a:lnTo>
                      <a:pt x="897" y="252"/>
                    </a:lnTo>
                    <a:lnTo>
                      <a:pt x="912" y="234"/>
                    </a:lnTo>
                    <a:lnTo>
                      <a:pt x="927" y="216"/>
                    </a:lnTo>
                    <a:lnTo>
                      <a:pt x="941" y="195"/>
                    </a:lnTo>
                    <a:lnTo>
                      <a:pt x="955" y="174"/>
                    </a:lnTo>
                    <a:lnTo>
                      <a:pt x="967" y="153"/>
                    </a:lnTo>
                    <a:lnTo>
                      <a:pt x="979" y="133"/>
                    </a:lnTo>
                    <a:lnTo>
                      <a:pt x="990" y="112"/>
                    </a:lnTo>
                    <a:lnTo>
                      <a:pt x="999" y="91"/>
                    </a:lnTo>
                    <a:lnTo>
                      <a:pt x="1008" y="70"/>
                    </a:lnTo>
                    <a:lnTo>
                      <a:pt x="1014" y="52"/>
                    </a:lnTo>
                    <a:lnTo>
                      <a:pt x="1020" y="33"/>
                    </a:lnTo>
                    <a:lnTo>
                      <a:pt x="1012" y="71"/>
                    </a:lnTo>
                    <a:lnTo>
                      <a:pt x="1004" y="107"/>
                    </a:lnTo>
                    <a:lnTo>
                      <a:pt x="994" y="141"/>
                    </a:lnTo>
                    <a:lnTo>
                      <a:pt x="983" y="173"/>
                    </a:lnTo>
                    <a:lnTo>
                      <a:pt x="968" y="206"/>
                    </a:lnTo>
                    <a:lnTo>
                      <a:pt x="950" y="242"/>
                    </a:lnTo>
                    <a:lnTo>
                      <a:pt x="927" y="279"/>
                    </a:lnTo>
                    <a:lnTo>
                      <a:pt x="897" y="322"/>
                    </a:lnTo>
                    <a:lnTo>
                      <a:pt x="910" y="314"/>
                    </a:lnTo>
                    <a:lnTo>
                      <a:pt x="925" y="304"/>
                    </a:lnTo>
                    <a:lnTo>
                      <a:pt x="940" y="294"/>
                    </a:lnTo>
                    <a:lnTo>
                      <a:pt x="956" y="282"/>
                    </a:lnTo>
                    <a:lnTo>
                      <a:pt x="972" y="270"/>
                    </a:lnTo>
                    <a:lnTo>
                      <a:pt x="988" y="257"/>
                    </a:lnTo>
                    <a:lnTo>
                      <a:pt x="1005" y="243"/>
                    </a:lnTo>
                    <a:lnTo>
                      <a:pt x="1021" y="228"/>
                    </a:lnTo>
                    <a:lnTo>
                      <a:pt x="1037" y="213"/>
                    </a:lnTo>
                    <a:lnTo>
                      <a:pt x="1052" y="197"/>
                    </a:lnTo>
                    <a:lnTo>
                      <a:pt x="1067" y="182"/>
                    </a:lnTo>
                    <a:lnTo>
                      <a:pt x="1080" y="166"/>
                    </a:lnTo>
                    <a:lnTo>
                      <a:pt x="1092" y="150"/>
                    </a:lnTo>
                    <a:lnTo>
                      <a:pt x="1102" y="135"/>
                    </a:lnTo>
                    <a:lnTo>
                      <a:pt x="1111" y="119"/>
                    </a:lnTo>
                    <a:lnTo>
                      <a:pt x="1117" y="104"/>
                    </a:lnTo>
                    <a:lnTo>
                      <a:pt x="1110" y="136"/>
                    </a:lnTo>
                    <a:lnTo>
                      <a:pt x="1103" y="166"/>
                    </a:lnTo>
                    <a:lnTo>
                      <a:pt x="1099" y="192"/>
                    </a:lnTo>
                    <a:lnTo>
                      <a:pt x="1093" y="212"/>
                    </a:lnTo>
                    <a:close/>
                  </a:path>
                </a:pathLst>
              </a:custGeom>
              <a:solidFill>
                <a:srgbClr val="00A500"/>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cs typeface="+mn-cs"/>
                </a:endParaRPr>
              </a:p>
            </p:txBody>
          </p:sp>
          <p:sp>
            <p:nvSpPr>
              <p:cNvPr id="10400" name="Freeform 69"/>
              <p:cNvSpPr/>
              <p:nvPr/>
            </p:nvSpPr>
            <p:spPr bwMode="auto">
              <a:xfrm>
                <a:off x="4164" y="4179"/>
                <a:ext cx="202" cy="141"/>
              </a:xfrm>
              <a:custGeom>
                <a:avLst/>
                <a:gdLst>
                  <a:gd name="T0" fmla="*/ 1 w 403"/>
                  <a:gd name="T1" fmla="*/ 1 h 280"/>
                  <a:gd name="T2" fmla="*/ 1 w 403"/>
                  <a:gd name="T3" fmla="*/ 1 h 280"/>
                  <a:gd name="T4" fmla="*/ 1 w 403"/>
                  <a:gd name="T5" fmla="*/ 1 h 280"/>
                  <a:gd name="T6" fmla="*/ 1 w 403"/>
                  <a:gd name="T7" fmla="*/ 1 h 280"/>
                  <a:gd name="T8" fmla="*/ 1 w 403"/>
                  <a:gd name="T9" fmla="*/ 1 h 280"/>
                  <a:gd name="T10" fmla="*/ 1 w 403"/>
                  <a:gd name="T11" fmla="*/ 1 h 280"/>
                  <a:gd name="T12" fmla="*/ 1 w 403"/>
                  <a:gd name="T13" fmla="*/ 1 h 280"/>
                  <a:gd name="T14" fmla="*/ 1 w 403"/>
                  <a:gd name="T15" fmla="*/ 1 h 280"/>
                  <a:gd name="T16" fmla="*/ 1 w 403"/>
                  <a:gd name="T17" fmla="*/ 1 h 280"/>
                  <a:gd name="T18" fmla="*/ 1 w 403"/>
                  <a:gd name="T19" fmla="*/ 1 h 280"/>
                  <a:gd name="T20" fmla="*/ 1 w 403"/>
                  <a:gd name="T21" fmla="*/ 1 h 280"/>
                  <a:gd name="T22" fmla="*/ 1 w 403"/>
                  <a:gd name="T23" fmla="*/ 1 h 280"/>
                  <a:gd name="T24" fmla="*/ 1 w 403"/>
                  <a:gd name="T25" fmla="*/ 1 h 280"/>
                  <a:gd name="T26" fmla="*/ 1 w 403"/>
                  <a:gd name="T27" fmla="*/ 1 h 280"/>
                  <a:gd name="T28" fmla="*/ 1 w 403"/>
                  <a:gd name="T29" fmla="*/ 1 h 280"/>
                  <a:gd name="T30" fmla="*/ 1 w 403"/>
                  <a:gd name="T31" fmla="*/ 1 h 280"/>
                  <a:gd name="T32" fmla="*/ 1 w 403"/>
                  <a:gd name="T33" fmla="*/ 1 h 280"/>
                  <a:gd name="T34" fmla="*/ 1 w 403"/>
                  <a:gd name="T35" fmla="*/ 1 h 280"/>
                  <a:gd name="T36" fmla="*/ 1 w 403"/>
                  <a:gd name="T37" fmla="*/ 1 h 280"/>
                  <a:gd name="T38" fmla="*/ 1 w 403"/>
                  <a:gd name="T39" fmla="*/ 1 h 280"/>
                  <a:gd name="T40" fmla="*/ 1 w 403"/>
                  <a:gd name="T41" fmla="*/ 1 h 280"/>
                  <a:gd name="T42" fmla="*/ 1 w 403"/>
                  <a:gd name="T43" fmla="*/ 1 h 280"/>
                  <a:gd name="T44" fmla="*/ 1 w 403"/>
                  <a:gd name="T45" fmla="*/ 1 h 280"/>
                  <a:gd name="T46" fmla="*/ 1 w 403"/>
                  <a:gd name="T47" fmla="*/ 1 h 280"/>
                  <a:gd name="T48" fmla="*/ 1 w 403"/>
                  <a:gd name="T49" fmla="*/ 1 h 280"/>
                  <a:gd name="T50" fmla="*/ 1 w 403"/>
                  <a:gd name="T51" fmla="*/ 1 h 280"/>
                  <a:gd name="T52" fmla="*/ 1 w 403"/>
                  <a:gd name="T53" fmla="*/ 1 h 280"/>
                  <a:gd name="T54" fmla="*/ 1 w 403"/>
                  <a:gd name="T55" fmla="*/ 1 h 280"/>
                  <a:gd name="T56" fmla="*/ 1 w 403"/>
                  <a:gd name="T57" fmla="*/ 1 h 280"/>
                  <a:gd name="T58" fmla="*/ 1 w 403"/>
                  <a:gd name="T59" fmla="*/ 1 h 280"/>
                  <a:gd name="T60" fmla="*/ 1 w 403"/>
                  <a:gd name="T61" fmla="*/ 1 h 280"/>
                  <a:gd name="T62" fmla="*/ 1 w 403"/>
                  <a:gd name="T63" fmla="*/ 1 h 280"/>
                  <a:gd name="T64" fmla="*/ 1 w 403"/>
                  <a:gd name="T65" fmla="*/ 1 h 280"/>
                  <a:gd name="T66" fmla="*/ 1 w 403"/>
                  <a:gd name="T67" fmla="*/ 1 h 280"/>
                  <a:gd name="T68" fmla="*/ 1 w 403"/>
                  <a:gd name="T69" fmla="*/ 1 h 280"/>
                  <a:gd name="T70" fmla="*/ 1 w 403"/>
                  <a:gd name="T71" fmla="*/ 1 h 280"/>
                  <a:gd name="T72" fmla="*/ 1 w 403"/>
                  <a:gd name="T73" fmla="*/ 1 h 280"/>
                  <a:gd name="T74" fmla="*/ 1 w 403"/>
                  <a:gd name="T75" fmla="*/ 1 h 280"/>
                  <a:gd name="T76" fmla="*/ 1 w 403"/>
                  <a:gd name="T77" fmla="*/ 1 h 280"/>
                  <a:gd name="T78" fmla="*/ 1 w 403"/>
                  <a:gd name="T79" fmla="*/ 1 h 280"/>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0" t="0" r="r" b="b"/>
                <a:pathLst>
                  <a:path w="403" h="280">
                    <a:moveTo>
                      <a:pt x="339" y="270"/>
                    </a:moveTo>
                    <a:lnTo>
                      <a:pt x="322" y="270"/>
                    </a:lnTo>
                    <a:lnTo>
                      <a:pt x="305" y="271"/>
                    </a:lnTo>
                    <a:lnTo>
                      <a:pt x="289" y="271"/>
                    </a:lnTo>
                    <a:lnTo>
                      <a:pt x="273" y="272"/>
                    </a:lnTo>
                    <a:lnTo>
                      <a:pt x="257" y="272"/>
                    </a:lnTo>
                    <a:lnTo>
                      <a:pt x="241" y="273"/>
                    </a:lnTo>
                    <a:lnTo>
                      <a:pt x="225" y="273"/>
                    </a:lnTo>
                    <a:lnTo>
                      <a:pt x="210" y="274"/>
                    </a:lnTo>
                    <a:lnTo>
                      <a:pt x="194" y="274"/>
                    </a:lnTo>
                    <a:lnTo>
                      <a:pt x="179" y="275"/>
                    </a:lnTo>
                    <a:lnTo>
                      <a:pt x="164" y="277"/>
                    </a:lnTo>
                    <a:lnTo>
                      <a:pt x="149" y="277"/>
                    </a:lnTo>
                    <a:lnTo>
                      <a:pt x="134" y="278"/>
                    </a:lnTo>
                    <a:lnTo>
                      <a:pt x="119" y="279"/>
                    </a:lnTo>
                    <a:lnTo>
                      <a:pt x="104" y="279"/>
                    </a:lnTo>
                    <a:lnTo>
                      <a:pt x="90" y="280"/>
                    </a:lnTo>
                    <a:lnTo>
                      <a:pt x="86" y="257"/>
                    </a:lnTo>
                    <a:lnTo>
                      <a:pt x="81" y="233"/>
                    </a:lnTo>
                    <a:lnTo>
                      <a:pt x="73" y="209"/>
                    </a:lnTo>
                    <a:lnTo>
                      <a:pt x="62" y="184"/>
                    </a:lnTo>
                    <a:lnTo>
                      <a:pt x="50" y="162"/>
                    </a:lnTo>
                    <a:lnTo>
                      <a:pt x="35" y="142"/>
                    </a:lnTo>
                    <a:lnTo>
                      <a:pt x="18" y="124"/>
                    </a:lnTo>
                    <a:lnTo>
                      <a:pt x="0" y="112"/>
                    </a:lnTo>
                    <a:lnTo>
                      <a:pt x="22" y="117"/>
                    </a:lnTo>
                    <a:lnTo>
                      <a:pt x="40" y="127"/>
                    </a:lnTo>
                    <a:lnTo>
                      <a:pt x="58" y="138"/>
                    </a:lnTo>
                    <a:lnTo>
                      <a:pt x="74" y="154"/>
                    </a:lnTo>
                    <a:lnTo>
                      <a:pt x="89" y="173"/>
                    </a:lnTo>
                    <a:lnTo>
                      <a:pt x="104" y="196"/>
                    </a:lnTo>
                    <a:lnTo>
                      <a:pt x="117" y="222"/>
                    </a:lnTo>
                    <a:lnTo>
                      <a:pt x="132" y="254"/>
                    </a:lnTo>
                    <a:lnTo>
                      <a:pt x="139" y="222"/>
                    </a:lnTo>
                    <a:lnTo>
                      <a:pt x="143" y="188"/>
                    </a:lnTo>
                    <a:lnTo>
                      <a:pt x="142" y="152"/>
                    </a:lnTo>
                    <a:lnTo>
                      <a:pt x="139" y="115"/>
                    </a:lnTo>
                    <a:lnTo>
                      <a:pt x="134" y="81"/>
                    </a:lnTo>
                    <a:lnTo>
                      <a:pt x="126" y="49"/>
                    </a:lnTo>
                    <a:lnTo>
                      <a:pt x="115" y="23"/>
                    </a:lnTo>
                    <a:lnTo>
                      <a:pt x="103" y="4"/>
                    </a:lnTo>
                    <a:lnTo>
                      <a:pt x="121" y="17"/>
                    </a:lnTo>
                    <a:lnTo>
                      <a:pt x="139" y="33"/>
                    </a:lnTo>
                    <a:lnTo>
                      <a:pt x="157" y="53"/>
                    </a:lnTo>
                    <a:lnTo>
                      <a:pt x="173" y="77"/>
                    </a:lnTo>
                    <a:lnTo>
                      <a:pt x="188" y="106"/>
                    </a:lnTo>
                    <a:lnTo>
                      <a:pt x="200" y="141"/>
                    </a:lnTo>
                    <a:lnTo>
                      <a:pt x="211" y="182"/>
                    </a:lnTo>
                    <a:lnTo>
                      <a:pt x="218" y="230"/>
                    </a:lnTo>
                    <a:lnTo>
                      <a:pt x="228" y="207"/>
                    </a:lnTo>
                    <a:lnTo>
                      <a:pt x="236" y="182"/>
                    </a:lnTo>
                    <a:lnTo>
                      <a:pt x="242" y="153"/>
                    </a:lnTo>
                    <a:lnTo>
                      <a:pt x="245" y="123"/>
                    </a:lnTo>
                    <a:lnTo>
                      <a:pt x="245" y="92"/>
                    </a:lnTo>
                    <a:lnTo>
                      <a:pt x="242" y="61"/>
                    </a:lnTo>
                    <a:lnTo>
                      <a:pt x="235" y="30"/>
                    </a:lnTo>
                    <a:lnTo>
                      <a:pt x="223" y="0"/>
                    </a:lnTo>
                    <a:lnTo>
                      <a:pt x="241" y="30"/>
                    </a:lnTo>
                    <a:lnTo>
                      <a:pt x="255" y="56"/>
                    </a:lnTo>
                    <a:lnTo>
                      <a:pt x="268" y="82"/>
                    </a:lnTo>
                    <a:lnTo>
                      <a:pt x="279" y="106"/>
                    </a:lnTo>
                    <a:lnTo>
                      <a:pt x="287" y="128"/>
                    </a:lnTo>
                    <a:lnTo>
                      <a:pt x="294" y="151"/>
                    </a:lnTo>
                    <a:lnTo>
                      <a:pt x="297" y="173"/>
                    </a:lnTo>
                    <a:lnTo>
                      <a:pt x="298" y="195"/>
                    </a:lnTo>
                    <a:lnTo>
                      <a:pt x="312" y="173"/>
                    </a:lnTo>
                    <a:lnTo>
                      <a:pt x="326" y="149"/>
                    </a:lnTo>
                    <a:lnTo>
                      <a:pt x="340" y="121"/>
                    </a:lnTo>
                    <a:lnTo>
                      <a:pt x="354" y="93"/>
                    </a:lnTo>
                    <a:lnTo>
                      <a:pt x="366" y="67"/>
                    </a:lnTo>
                    <a:lnTo>
                      <a:pt x="375" y="41"/>
                    </a:lnTo>
                    <a:lnTo>
                      <a:pt x="382" y="19"/>
                    </a:lnTo>
                    <a:lnTo>
                      <a:pt x="385" y="2"/>
                    </a:lnTo>
                    <a:lnTo>
                      <a:pt x="392" y="26"/>
                    </a:lnTo>
                    <a:lnTo>
                      <a:pt x="398" y="53"/>
                    </a:lnTo>
                    <a:lnTo>
                      <a:pt x="403" y="81"/>
                    </a:lnTo>
                    <a:lnTo>
                      <a:pt x="403" y="112"/>
                    </a:lnTo>
                    <a:lnTo>
                      <a:pt x="398" y="145"/>
                    </a:lnTo>
                    <a:lnTo>
                      <a:pt x="387" y="183"/>
                    </a:lnTo>
                    <a:lnTo>
                      <a:pt x="367" y="225"/>
                    </a:lnTo>
                    <a:lnTo>
                      <a:pt x="339" y="270"/>
                    </a:lnTo>
                    <a:close/>
                  </a:path>
                </a:pathLst>
              </a:custGeom>
              <a:solidFill>
                <a:srgbClr val="00A500"/>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cs typeface="+mn-cs"/>
                </a:endParaRPr>
              </a:p>
            </p:txBody>
          </p:sp>
          <p:sp>
            <p:nvSpPr>
              <p:cNvPr id="10401" name="Freeform 70"/>
              <p:cNvSpPr/>
              <p:nvPr/>
            </p:nvSpPr>
            <p:spPr bwMode="auto">
              <a:xfrm>
                <a:off x="4368" y="4177"/>
                <a:ext cx="123" cy="143"/>
              </a:xfrm>
              <a:custGeom>
                <a:avLst/>
                <a:gdLst>
                  <a:gd name="T0" fmla="*/ 1 w 246"/>
                  <a:gd name="T1" fmla="*/ 1 h 285"/>
                  <a:gd name="T2" fmla="*/ 1 w 246"/>
                  <a:gd name="T3" fmla="*/ 1 h 285"/>
                  <a:gd name="T4" fmla="*/ 1 w 246"/>
                  <a:gd name="T5" fmla="*/ 1 h 285"/>
                  <a:gd name="T6" fmla="*/ 1 w 246"/>
                  <a:gd name="T7" fmla="*/ 1 h 285"/>
                  <a:gd name="T8" fmla="*/ 1 w 246"/>
                  <a:gd name="T9" fmla="*/ 1 h 285"/>
                  <a:gd name="T10" fmla="*/ 1 w 246"/>
                  <a:gd name="T11" fmla="*/ 1 h 285"/>
                  <a:gd name="T12" fmla="*/ 1 w 246"/>
                  <a:gd name="T13" fmla="*/ 1 h 285"/>
                  <a:gd name="T14" fmla="*/ 1 w 246"/>
                  <a:gd name="T15" fmla="*/ 1 h 285"/>
                  <a:gd name="T16" fmla="*/ 0 w 246"/>
                  <a:gd name="T17" fmla="*/ 1 h 285"/>
                  <a:gd name="T18" fmla="*/ 1 w 246"/>
                  <a:gd name="T19" fmla="*/ 1 h 285"/>
                  <a:gd name="T20" fmla="*/ 1 w 246"/>
                  <a:gd name="T21" fmla="*/ 1 h 285"/>
                  <a:gd name="T22" fmla="*/ 1 w 246"/>
                  <a:gd name="T23" fmla="*/ 1 h 285"/>
                  <a:gd name="T24" fmla="*/ 1 w 246"/>
                  <a:gd name="T25" fmla="*/ 1 h 285"/>
                  <a:gd name="T26" fmla="*/ 1 w 246"/>
                  <a:gd name="T27" fmla="*/ 1 h 285"/>
                  <a:gd name="T28" fmla="*/ 1 w 246"/>
                  <a:gd name="T29" fmla="*/ 1 h 285"/>
                  <a:gd name="T30" fmla="*/ 1 w 246"/>
                  <a:gd name="T31" fmla="*/ 1 h 285"/>
                  <a:gd name="T32" fmla="*/ 1 w 246"/>
                  <a:gd name="T33" fmla="*/ 1 h 285"/>
                  <a:gd name="T34" fmla="*/ 1 w 246"/>
                  <a:gd name="T35" fmla="*/ 1 h 285"/>
                  <a:gd name="T36" fmla="*/ 1 w 246"/>
                  <a:gd name="T37" fmla="*/ 1 h 285"/>
                  <a:gd name="T38" fmla="*/ 1 w 246"/>
                  <a:gd name="T39" fmla="*/ 1 h 285"/>
                  <a:gd name="T40" fmla="*/ 1 w 246"/>
                  <a:gd name="T41" fmla="*/ 1 h 285"/>
                  <a:gd name="T42" fmla="*/ 1 w 246"/>
                  <a:gd name="T43" fmla="*/ 1 h 285"/>
                  <a:gd name="T44" fmla="*/ 1 w 246"/>
                  <a:gd name="T45" fmla="*/ 1 h 285"/>
                  <a:gd name="T46" fmla="*/ 1 w 246"/>
                  <a:gd name="T47" fmla="*/ 1 h 285"/>
                  <a:gd name="T48" fmla="*/ 1 w 246"/>
                  <a:gd name="T49" fmla="*/ 0 h 285"/>
                  <a:gd name="T50" fmla="*/ 1 w 246"/>
                  <a:gd name="T51" fmla="*/ 1 h 285"/>
                  <a:gd name="T52" fmla="*/ 1 w 246"/>
                  <a:gd name="T53" fmla="*/ 1 h 285"/>
                  <a:gd name="T54" fmla="*/ 1 w 246"/>
                  <a:gd name="T55" fmla="*/ 1 h 285"/>
                  <a:gd name="T56" fmla="*/ 1 w 246"/>
                  <a:gd name="T57" fmla="*/ 1 h 285"/>
                  <a:gd name="T58" fmla="*/ 1 w 246"/>
                  <a:gd name="T59" fmla="*/ 1 h 285"/>
                  <a:gd name="T60" fmla="*/ 1 w 246"/>
                  <a:gd name="T61" fmla="*/ 1 h 285"/>
                  <a:gd name="T62" fmla="*/ 1 w 246"/>
                  <a:gd name="T63" fmla="*/ 1 h 285"/>
                  <a:gd name="T64" fmla="*/ 1 w 246"/>
                  <a:gd name="T65" fmla="*/ 1 h 285"/>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246" h="285">
                    <a:moveTo>
                      <a:pt x="85" y="285"/>
                    </a:moveTo>
                    <a:lnTo>
                      <a:pt x="75" y="285"/>
                    </a:lnTo>
                    <a:lnTo>
                      <a:pt x="63" y="285"/>
                    </a:lnTo>
                    <a:lnTo>
                      <a:pt x="53" y="285"/>
                    </a:lnTo>
                    <a:lnTo>
                      <a:pt x="42" y="285"/>
                    </a:lnTo>
                    <a:lnTo>
                      <a:pt x="32" y="285"/>
                    </a:lnTo>
                    <a:lnTo>
                      <a:pt x="22" y="285"/>
                    </a:lnTo>
                    <a:lnTo>
                      <a:pt x="10" y="285"/>
                    </a:lnTo>
                    <a:lnTo>
                      <a:pt x="0" y="285"/>
                    </a:lnTo>
                    <a:lnTo>
                      <a:pt x="3" y="270"/>
                    </a:lnTo>
                    <a:lnTo>
                      <a:pt x="8" y="253"/>
                    </a:lnTo>
                    <a:lnTo>
                      <a:pt x="14" y="235"/>
                    </a:lnTo>
                    <a:lnTo>
                      <a:pt x="22" y="217"/>
                    </a:lnTo>
                    <a:lnTo>
                      <a:pt x="30" y="197"/>
                    </a:lnTo>
                    <a:lnTo>
                      <a:pt x="40" y="178"/>
                    </a:lnTo>
                    <a:lnTo>
                      <a:pt x="52" y="157"/>
                    </a:lnTo>
                    <a:lnTo>
                      <a:pt x="64" y="137"/>
                    </a:lnTo>
                    <a:lnTo>
                      <a:pt x="80" y="118"/>
                    </a:lnTo>
                    <a:lnTo>
                      <a:pt x="96" y="98"/>
                    </a:lnTo>
                    <a:lnTo>
                      <a:pt x="116" y="79"/>
                    </a:lnTo>
                    <a:lnTo>
                      <a:pt x="137" y="60"/>
                    </a:lnTo>
                    <a:lnTo>
                      <a:pt x="161" y="43"/>
                    </a:lnTo>
                    <a:lnTo>
                      <a:pt x="186" y="28"/>
                    </a:lnTo>
                    <a:lnTo>
                      <a:pt x="215" y="13"/>
                    </a:lnTo>
                    <a:lnTo>
                      <a:pt x="246" y="0"/>
                    </a:lnTo>
                    <a:lnTo>
                      <a:pt x="215" y="30"/>
                    </a:lnTo>
                    <a:lnTo>
                      <a:pt x="186" y="60"/>
                    </a:lnTo>
                    <a:lnTo>
                      <a:pt x="160" y="91"/>
                    </a:lnTo>
                    <a:lnTo>
                      <a:pt x="136" y="124"/>
                    </a:lnTo>
                    <a:lnTo>
                      <a:pt x="116" y="158"/>
                    </a:lnTo>
                    <a:lnTo>
                      <a:pt x="100" y="196"/>
                    </a:lnTo>
                    <a:lnTo>
                      <a:pt x="90" y="238"/>
                    </a:lnTo>
                    <a:lnTo>
                      <a:pt x="85" y="285"/>
                    </a:lnTo>
                    <a:close/>
                  </a:path>
                </a:pathLst>
              </a:custGeom>
              <a:solidFill>
                <a:srgbClr val="00A500"/>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cs typeface="+mn-cs"/>
                </a:endParaRPr>
              </a:p>
            </p:txBody>
          </p:sp>
          <p:sp>
            <p:nvSpPr>
              <p:cNvPr id="10402" name="Freeform 71"/>
              <p:cNvSpPr/>
              <p:nvPr/>
            </p:nvSpPr>
            <p:spPr bwMode="auto">
              <a:xfrm>
                <a:off x="4389" y="4134"/>
                <a:ext cx="493" cy="199"/>
              </a:xfrm>
              <a:custGeom>
                <a:avLst/>
                <a:gdLst>
                  <a:gd name="T0" fmla="*/ 1 w 986"/>
                  <a:gd name="T1" fmla="*/ 1 h 398"/>
                  <a:gd name="T2" fmla="*/ 1 w 986"/>
                  <a:gd name="T3" fmla="*/ 1 h 398"/>
                  <a:gd name="T4" fmla="*/ 1 w 986"/>
                  <a:gd name="T5" fmla="*/ 1 h 398"/>
                  <a:gd name="T6" fmla="*/ 1 w 986"/>
                  <a:gd name="T7" fmla="*/ 1 h 398"/>
                  <a:gd name="T8" fmla="*/ 1 w 986"/>
                  <a:gd name="T9" fmla="*/ 1 h 398"/>
                  <a:gd name="T10" fmla="*/ 1 w 986"/>
                  <a:gd name="T11" fmla="*/ 1 h 398"/>
                  <a:gd name="T12" fmla="*/ 1 w 986"/>
                  <a:gd name="T13" fmla="*/ 1 h 398"/>
                  <a:gd name="T14" fmla="*/ 1 w 986"/>
                  <a:gd name="T15" fmla="*/ 1 h 398"/>
                  <a:gd name="T16" fmla="*/ 1 w 986"/>
                  <a:gd name="T17" fmla="*/ 1 h 398"/>
                  <a:gd name="T18" fmla="*/ 1 w 986"/>
                  <a:gd name="T19" fmla="*/ 1 h 398"/>
                  <a:gd name="T20" fmla="*/ 1 w 986"/>
                  <a:gd name="T21" fmla="*/ 1 h 398"/>
                  <a:gd name="T22" fmla="*/ 1 w 986"/>
                  <a:gd name="T23" fmla="*/ 1 h 398"/>
                  <a:gd name="T24" fmla="*/ 1 w 986"/>
                  <a:gd name="T25" fmla="*/ 1 h 398"/>
                  <a:gd name="T26" fmla="*/ 1 w 986"/>
                  <a:gd name="T27" fmla="*/ 1 h 398"/>
                  <a:gd name="T28" fmla="*/ 1 w 986"/>
                  <a:gd name="T29" fmla="*/ 1 h 398"/>
                  <a:gd name="T30" fmla="*/ 1 w 986"/>
                  <a:gd name="T31" fmla="*/ 1 h 398"/>
                  <a:gd name="T32" fmla="*/ 1 w 986"/>
                  <a:gd name="T33" fmla="*/ 1 h 398"/>
                  <a:gd name="T34" fmla="*/ 1 w 986"/>
                  <a:gd name="T35" fmla="*/ 1 h 398"/>
                  <a:gd name="T36" fmla="*/ 1 w 986"/>
                  <a:gd name="T37" fmla="*/ 1 h 398"/>
                  <a:gd name="T38" fmla="*/ 1 w 986"/>
                  <a:gd name="T39" fmla="*/ 1 h 398"/>
                  <a:gd name="T40" fmla="*/ 1 w 986"/>
                  <a:gd name="T41" fmla="*/ 1 h 398"/>
                  <a:gd name="T42" fmla="*/ 1 w 986"/>
                  <a:gd name="T43" fmla="*/ 1 h 398"/>
                  <a:gd name="T44" fmla="*/ 1 w 986"/>
                  <a:gd name="T45" fmla="*/ 1 h 398"/>
                  <a:gd name="T46" fmla="*/ 1 w 986"/>
                  <a:gd name="T47" fmla="*/ 1 h 398"/>
                  <a:gd name="T48" fmla="*/ 1 w 986"/>
                  <a:gd name="T49" fmla="*/ 1 h 398"/>
                  <a:gd name="T50" fmla="*/ 1 w 986"/>
                  <a:gd name="T51" fmla="*/ 1 h 398"/>
                  <a:gd name="T52" fmla="*/ 1 w 986"/>
                  <a:gd name="T53" fmla="*/ 1 h 398"/>
                  <a:gd name="T54" fmla="*/ 1 w 986"/>
                  <a:gd name="T55" fmla="*/ 1 h 398"/>
                  <a:gd name="T56" fmla="*/ 1 w 986"/>
                  <a:gd name="T57" fmla="*/ 1 h 398"/>
                  <a:gd name="T58" fmla="*/ 1 w 986"/>
                  <a:gd name="T59" fmla="*/ 1 h 398"/>
                  <a:gd name="T60" fmla="*/ 1 w 986"/>
                  <a:gd name="T61" fmla="*/ 1 h 398"/>
                  <a:gd name="T62" fmla="*/ 1 w 986"/>
                  <a:gd name="T63" fmla="*/ 1 h 398"/>
                  <a:gd name="T64" fmla="*/ 1 w 986"/>
                  <a:gd name="T65" fmla="*/ 1 h 398"/>
                  <a:gd name="T66" fmla="*/ 1 w 986"/>
                  <a:gd name="T67" fmla="*/ 1 h 398"/>
                  <a:gd name="T68" fmla="*/ 1 w 986"/>
                  <a:gd name="T69" fmla="*/ 1 h 398"/>
                  <a:gd name="T70" fmla="*/ 1 w 986"/>
                  <a:gd name="T71" fmla="*/ 1 h 398"/>
                  <a:gd name="T72" fmla="*/ 1 w 986"/>
                  <a:gd name="T73" fmla="*/ 1 h 398"/>
                  <a:gd name="T74" fmla="*/ 1 w 986"/>
                  <a:gd name="T75" fmla="*/ 1 h 398"/>
                  <a:gd name="T76" fmla="*/ 1 w 986"/>
                  <a:gd name="T77" fmla="*/ 1 h 398"/>
                  <a:gd name="T78" fmla="*/ 1 w 986"/>
                  <a:gd name="T79" fmla="*/ 1 h 398"/>
                  <a:gd name="T80" fmla="*/ 1 w 986"/>
                  <a:gd name="T81" fmla="*/ 1 h 398"/>
                  <a:gd name="T82" fmla="*/ 1 w 986"/>
                  <a:gd name="T83" fmla="*/ 1 h 398"/>
                  <a:gd name="T84" fmla="*/ 1 w 986"/>
                  <a:gd name="T85" fmla="*/ 1 h 398"/>
                  <a:gd name="T86" fmla="*/ 1 w 986"/>
                  <a:gd name="T87" fmla="*/ 1 h 398"/>
                  <a:gd name="T88" fmla="*/ 1 w 986"/>
                  <a:gd name="T89" fmla="*/ 1 h 398"/>
                  <a:gd name="T90" fmla="*/ 1 w 986"/>
                  <a:gd name="T91" fmla="*/ 1 h 398"/>
                  <a:gd name="T92" fmla="*/ 1 w 986"/>
                  <a:gd name="T93" fmla="*/ 1 h 398"/>
                  <a:gd name="T94" fmla="*/ 1 w 986"/>
                  <a:gd name="T95" fmla="*/ 1 h 398"/>
                  <a:gd name="T96" fmla="*/ 1 w 986"/>
                  <a:gd name="T97" fmla="*/ 1 h 398"/>
                  <a:gd name="T98" fmla="*/ 1 w 986"/>
                  <a:gd name="T99" fmla="*/ 1 h 398"/>
                  <a:gd name="T100" fmla="*/ 1 w 986"/>
                  <a:gd name="T101" fmla="*/ 1 h 398"/>
                  <a:gd name="T102" fmla="*/ 1 w 986"/>
                  <a:gd name="T103" fmla="*/ 1 h 398"/>
                  <a:gd name="T104" fmla="*/ 1 w 986"/>
                  <a:gd name="T105" fmla="*/ 1 h 398"/>
                  <a:gd name="T106" fmla="*/ 1 w 986"/>
                  <a:gd name="T107" fmla="*/ 1 h 398"/>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0" t="0" r="r" b="b"/>
                <a:pathLst>
                  <a:path w="986" h="398">
                    <a:moveTo>
                      <a:pt x="901" y="398"/>
                    </a:moveTo>
                    <a:lnTo>
                      <a:pt x="867" y="398"/>
                    </a:lnTo>
                    <a:lnTo>
                      <a:pt x="829" y="398"/>
                    </a:lnTo>
                    <a:lnTo>
                      <a:pt x="789" y="398"/>
                    </a:lnTo>
                    <a:lnTo>
                      <a:pt x="747" y="396"/>
                    </a:lnTo>
                    <a:lnTo>
                      <a:pt x="702" y="396"/>
                    </a:lnTo>
                    <a:lnTo>
                      <a:pt x="656" y="394"/>
                    </a:lnTo>
                    <a:lnTo>
                      <a:pt x="608" y="393"/>
                    </a:lnTo>
                    <a:lnTo>
                      <a:pt x="561" y="392"/>
                    </a:lnTo>
                    <a:lnTo>
                      <a:pt x="513" y="389"/>
                    </a:lnTo>
                    <a:lnTo>
                      <a:pt x="467" y="388"/>
                    </a:lnTo>
                    <a:lnTo>
                      <a:pt x="421" y="386"/>
                    </a:lnTo>
                    <a:lnTo>
                      <a:pt x="376" y="384"/>
                    </a:lnTo>
                    <a:lnTo>
                      <a:pt x="334" y="383"/>
                    </a:lnTo>
                    <a:lnTo>
                      <a:pt x="294" y="380"/>
                    </a:lnTo>
                    <a:lnTo>
                      <a:pt x="258" y="378"/>
                    </a:lnTo>
                    <a:lnTo>
                      <a:pt x="225" y="377"/>
                    </a:lnTo>
                    <a:lnTo>
                      <a:pt x="210" y="376"/>
                    </a:lnTo>
                    <a:lnTo>
                      <a:pt x="194" y="376"/>
                    </a:lnTo>
                    <a:lnTo>
                      <a:pt x="179" y="374"/>
                    </a:lnTo>
                    <a:lnTo>
                      <a:pt x="163" y="373"/>
                    </a:lnTo>
                    <a:lnTo>
                      <a:pt x="148" y="373"/>
                    </a:lnTo>
                    <a:lnTo>
                      <a:pt x="132" y="372"/>
                    </a:lnTo>
                    <a:lnTo>
                      <a:pt x="117" y="372"/>
                    </a:lnTo>
                    <a:lnTo>
                      <a:pt x="102" y="372"/>
                    </a:lnTo>
                    <a:lnTo>
                      <a:pt x="81" y="334"/>
                    </a:lnTo>
                    <a:lnTo>
                      <a:pt x="64" y="289"/>
                    </a:lnTo>
                    <a:lnTo>
                      <a:pt x="48" y="241"/>
                    </a:lnTo>
                    <a:lnTo>
                      <a:pt x="35" y="190"/>
                    </a:lnTo>
                    <a:lnTo>
                      <a:pt x="23" y="142"/>
                    </a:lnTo>
                    <a:lnTo>
                      <a:pt x="14" y="97"/>
                    </a:lnTo>
                    <a:lnTo>
                      <a:pt x="6" y="57"/>
                    </a:lnTo>
                    <a:lnTo>
                      <a:pt x="0" y="27"/>
                    </a:lnTo>
                    <a:lnTo>
                      <a:pt x="12" y="62"/>
                    </a:lnTo>
                    <a:lnTo>
                      <a:pt x="26" y="100"/>
                    </a:lnTo>
                    <a:lnTo>
                      <a:pt x="42" y="140"/>
                    </a:lnTo>
                    <a:lnTo>
                      <a:pt x="59" y="181"/>
                    </a:lnTo>
                    <a:lnTo>
                      <a:pt x="77" y="220"/>
                    </a:lnTo>
                    <a:lnTo>
                      <a:pt x="95" y="256"/>
                    </a:lnTo>
                    <a:lnTo>
                      <a:pt x="110" y="287"/>
                    </a:lnTo>
                    <a:lnTo>
                      <a:pt x="124" y="311"/>
                    </a:lnTo>
                    <a:lnTo>
                      <a:pt x="130" y="283"/>
                    </a:lnTo>
                    <a:lnTo>
                      <a:pt x="139" y="257"/>
                    </a:lnTo>
                    <a:lnTo>
                      <a:pt x="147" y="234"/>
                    </a:lnTo>
                    <a:lnTo>
                      <a:pt x="157" y="211"/>
                    </a:lnTo>
                    <a:lnTo>
                      <a:pt x="170" y="190"/>
                    </a:lnTo>
                    <a:lnTo>
                      <a:pt x="185" y="170"/>
                    </a:lnTo>
                    <a:lnTo>
                      <a:pt x="204" y="152"/>
                    </a:lnTo>
                    <a:lnTo>
                      <a:pt x="227" y="135"/>
                    </a:lnTo>
                    <a:lnTo>
                      <a:pt x="215" y="157"/>
                    </a:lnTo>
                    <a:lnTo>
                      <a:pt x="202" y="184"/>
                    </a:lnTo>
                    <a:lnTo>
                      <a:pt x="191" y="214"/>
                    </a:lnTo>
                    <a:lnTo>
                      <a:pt x="185" y="248"/>
                    </a:lnTo>
                    <a:lnTo>
                      <a:pt x="182" y="281"/>
                    </a:lnTo>
                    <a:lnTo>
                      <a:pt x="188" y="313"/>
                    </a:lnTo>
                    <a:lnTo>
                      <a:pt x="201" y="343"/>
                    </a:lnTo>
                    <a:lnTo>
                      <a:pt x="225" y="370"/>
                    </a:lnTo>
                    <a:lnTo>
                      <a:pt x="250" y="343"/>
                    </a:lnTo>
                    <a:lnTo>
                      <a:pt x="271" y="305"/>
                    </a:lnTo>
                    <a:lnTo>
                      <a:pt x="285" y="260"/>
                    </a:lnTo>
                    <a:lnTo>
                      <a:pt x="292" y="211"/>
                    </a:lnTo>
                    <a:lnTo>
                      <a:pt x="291" y="158"/>
                    </a:lnTo>
                    <a:lnTo>
                      <a:pt x="282" y="105"/>
                    </a:lnTo>
                    <a:lnTo>
                      <a:pt x="264" y="54"/>
                    </a:lnTo>
                    <a:lnTo>
                      <a:pt x="238" y="8"/>
                    </a:lnTo>
                    <a:lnTo>
                      <a:pt x="262" y="34"/>
                    </a:lnTo>
                    <a:lnTo>
                      <a:pt x="282" y="63"/>
                    </a:lnTo>
                    <a:lnTo>
                      <a:pt x="300" y="95"/>
                    </a:lnTo>
                    <a:lnTo>
                      <a:pt x="315" y="130"/>
                    </a:lnTo>
                    <a:lnTo>
                      <a:pt x="325" y="168"/>
                    </a:lnTo>
                    <a:lnTo>
                      <a:pt x="333" y="211"/>
                    </a:lnTo>
                    <a:lnTo>
                      <a:pt x="339" y="258"/>
                    </a:lnTo>
                    <a:lnTo>
                      <a:pt x="340" y="309"/>
                    </a:lnTo>
                    <a:lnTo>
                      <a:pt x="354" y="288"/>
                    </a:lnTo>
                    <a:lnTo>
                      <a:pt x="370" y="266"/>
                    </a:lnTo>
                    <a:lnTo>
                      <a:pt x="388" y="244"/>
                    </a:lnTo>
                    <a:lnTo>
                      <a:pt x="409" y="222"/>
                    </a:lnTo>
                    <a:lnTo>
                      <a:pt x="430" y="203"/>
                    </a:lnTo>
                    <a:lnTo>
                      <a:pt x="451" y="184"/>
                    </a:lnTo>
                    <a:lnTo>
                      <a:pt x="471" y="170"/>
                    </a:lnTo>
                    <a:lnTo>
                      <a:pt x="492" y="160"/>
                    </a:lnTo>
                    <a:lnTo>
                      <a:pt x="483" y="180"/>
                    </a:lnTo>
                    <a:lnTo>
                      <a:pt x="469" y="203"/>
                    </a:lnTo>
                    <a:lnTo>
                      <a:pt x="452" y="227"/>
                    </a:lnTo>
                    <a:lnTo>
                      <a:pt x="433" y="251"/>
                    </a:lnTo>
                    <a:lnTo>
                      <a:pt x="415" y="275"/>
                    </a:lnTo>
                    <a:lnTo>
                      <a:pt x="399" y="297"/>
                    </a:lnTo>
                    <a:lnTo>
                      <a:pt x="387" y="318"/>
                    </a:lnTo>
                    <a:lnTo>
                      <a:pt x="380" y="334"/>
                    </a:lnTo>
                    <a:lnTo>
                      <a:pt x="388" y="339"/>
                    </a:lnTo>
                    <a:lnTo>
                      <a:pt x="396" y="343"/>
                    </a:lnTo>
                    <a:lnTo>
                      <a:pt x="407" y="348"/>
                    </a:lnTo>
                    <a:lnTo>
                      <a:pt x="418" y="353"/>
                    </a:lnTo>
                    <a:lnTo>
                      <a:pt x="431" y="356"/>
                    </a:lnTo>
                    <a:lnTo>
                      <a:pt x="444" y="360"/>
                    </a:lnTo>
                    <a:lnTo>
                      <a:pt x="458" y="361"/>
                    </a:lnTo>
                    <a:lnTo>
                      <a:pt x="471" y="360"/>
                    </a:lnTo>
                    <a:lnTo>
                      <a:pt x="470" y="326"/>
                    </a:lnTo>
                    <a:lnTo>
                      <a:pt x="464" y="285"/>
                    </a:lnTo>
                    <a:lnTo>
                      <a:pt x="454" y="240"/>
                    </a:lnTo>
                    <a:lnTo>
                      <a:pt x="440" y="192"/>
                    </a:lnTo>
                    <a:lnTo>
                      <a:pt x="423" y="146"/>
                    </a:lnTo>
                    <a:lnTo>
                      <a:pt x="401" y="102"/>
                    </a:lnTo>
                    <a:lnTo>
                      <a:pt x="375" y="65"/>
                    </a:lnTo>
                    <a:lnTo>
                      <a:pt x="346" y="36"/>
                    </a:lnTo>
                    <a:lnTo>
                      <a:pt x="375" y="57"/>
                    </a:lnTo>
                    <a:lnTo>
                      <a:pt x="400" y="79"/>
                    </a:lnTo>
                    <a:lnTo>
                      <a:pt x="423" y="102"/>
                    </a:lnTo>
                    <a:lnTo>
                      <a:pt x="444" y="127"/>
                    </a:lnTo>
                    <a:lnTo>
                      <a:pt x="462" y="153"/>
                    </a:lnTo>
                    <a:lnTo>
                      <a:pt x="479" y="183"/>
                    </a:lnTo>
                    <a:lnTo>
                      <a:pt x="494" y="217"/>
                    </a:lnTo>
                    <a:lnTo>
                      <a:pt x="509" y="256"/>
                    </a:lnTo>
                    <a:lnTo>
                      <a:pt x="510" y="222"/>
                    </a:lnTo>
                    <a:lnTo>
                      <a:pt x="510" y="188"/>
                    </a:lnTo>
                    <a:lnTo>
                      <a:pt x="509" y="154"/>
                    </a:lnTo>
                    <a:lnTo>
                      <a:pt x="507" y="121"/>
                    </a:lnTo>
                    <a:lnTo>
                      <a:pt x="501" y="89"/>
                    </a:lnTo>
                    <a:lnTo>
                      <a:pt x="494" y="60"/>
                    </a:lnTo>
                    <a:lnTo>
                      <a:pt x="485" y="33"/>
                    </a:lnTo>
                    <a:lnTo>
                      <a:pt x="474" y="10"/>
                    </a:lnTo>
                    <a:lnTo>
                      <a:pt x="490" y="39"/>
                    </a:lnTo>
                    <a:lnTo>
                      <a:pt x="506" y="70"/>
                    </a:lnTo>
                    <a:lnTo>
                      <a:pt x="520" y="106"/>
                    </a:lnTo>
                    <a:lnTo>
                      <a:pt x="531" y="145"/>
                    </a:lnTo>
                    <a:lnTo>
                      <a:pt x="539" y="188"/>
                    </a:lnTo>
                    <a:lnTo>
                      <a:pt x="542" y="236"/>
                    </a:lnTo>
                    <a:lnTo>
                      <a:pt x="538" y="290"/>
                    </a:lnTo>
                    <a:lnTo>
                      <a:pt x="527" y="349"/>
                    </a:lnTo>
                    <a:lnTo>
                      <a:pt x="553" y="321"/>
                    </a:lnTo>
                    <a:lnTo>
                      <a:pt x="576" y="288"/>
                    </a:lnTo>
                    <a:lnTo>
                      <a:pt x="595" y="251"/>
                    </a:lnTo>
                    <a:lnTo>
                      <a:pt x="606" y="211"/>
                    </a:lnTo>
                    <a:lnTo>
                      <a:pt x="608" y="168"/>
                    </a:lnTo>
                    <a:lnTo>
                      <a:pt x="603" y="125"/>
                    </a:lnTo>
                    <a:lnTo>
                      <a:pt x="584" y="83"/>
                    </a:lnTo>
                    <a:lnTo>
                      <a:pt x="552" y="42"/>
                    </a:lnTo>
                    <a:lnTo>
                      <a:pt x="567" y="50"/>
                    </a:lnTo>
                    <a:lnTo>
                      <a:pt x="582" y="59"/>
                    </a:lnTo>
                    <a:lnTo>
                      <a:pt x="597" y="69"/>
                    </a:lnTo>
                    <a:lnTo>
                      <a:pt x="611" y="80"/>
                    </a:lnTo>
                    <a:lnTo>
                      <a:pt x="622" y="95"/>
                    </a:lnTo>
                    <a:lnTo>
                      <a:pt x="633" y="113"/>
                    </a:lnTo>
                    <a:lnTo>
                      <a:pt x="642" y="134"/>
                    </a:lnTo>
                    <a:lnTo>
                      <a:pt x="648" y="158"/>
                    </a:lnTo>
                    <a:lnTo>
                      <a:pt x="651" y="120"/>
                    </a:lnTo>
                    <a:lnTo>
                      <a:pt x="651" y="75"/>
                    </a:lnTo>
                    <a:lnTo>
                      <a:pt x="649" y="32"/>
                    </a:lnTo>
                    <a:lnTo>
                      <a:pt x="645" y="0"/>
                    </a:lnTo>
                    <a:lnTo>
                      <a:pt x="656" y="38"/>
                    </a:lnTo>
                    <a:lnTo>
                      <a:pt x="661" y="82"/>
                    </a:lnTo>
                    <a:lnTo>
                      <a:pt x="663" y="129"/>
                    </a:lnTo>
                    <a:lnTo>
                      <a:pt x="660" y="178"/>
                    </a:lnTo>
                    <a:lnTo>
                      <a:pt x="652" y="228"/>
                    </a:lnTo>
                    <a:lnTo>
                      <a:pt x="642" y="276"/>
                    </a:lnTo>
                    <a:lnTo>
                      <a:pt x="627" y="320"/>
                    </a:lnTo>
                    <a:lnTo>
                      <a:pt x="610" y="360"/>
                    </a:lnTo>
                    <a:lnTo>
                      <a:pt x="636" y="330"/>
                    </a:lnTo>
                    <a:lnTo>
                      <a:pt x="659" y="295"/>
                    </a:lnTo>
                    <a:lnTo>
                      <a:pt x="680" y="255"/>
                    </a:lnTo>
                    <a:lnTo>
                      <a:pt x="697" y="212"/>
                    </a:lnTo>
                    <a:lnTo>
                      <a:pt x="711" y="167"/>
                    </a:lnTo>
                    <a:lnTo>
                      <a:pt x="722" y="122"/>
                    </a:lnTo>
                    <a:lnTo>
                      <a:pt x="729" y="77"/>
                    </a:lnTo>
                    <a:lnTo>
                      <a:pt x="733" y="33"/>
                    </a:lnTo>
                    <a:lnTo>
                      <a:pt x="741" y="87"/>
                    </a:lnTo>
                    <a:lnTo>
                      <a:pt x="745" y="147"/>
                    </a:lnTo>
                    <a:lnTo>
                      <a:pt x="743" y="210"/>
                    </a:lnTo>
                    <a:lnTo>
                      <a:pt x="730" y="268"/>
                    </a:lnTo>
                    <a:lnTo>
                      <a:pt x="743" y="252"/>
                    </a:lnTo>
                    <a:lnTo>
                      <a:pt x="757" y="232"/>
                    </a:lnTo>
                    <a:lnTo>
                      <a:pt x="771" y="206"/>
                    </a:lnTo>
                    <a:lnTo>
                      <a:pt x="785" y="180"/>
                    </a:lnTo>
                    <a:lnTo>
                      <a:pt x="797" y="153"/>
                    </a:lnTo>
                    <a:lnTo>
                      <a:pt x="809" y="129"/>
                    </a:lnTo>
                    <a:lnTo>
                      <a:pt x="817" y="108"/>
                    </a:lnTo>
                    <a:lnTo>
                      <a:pt x="821" y="93"/>
                    </a:lnTo>
                    <a:lnTo>
                      <a:pt x="819" y="117"/>
                    </a:lnTo>
                    <a:lnTo>
                      <a:pt x="813" y="144"/>
                    </a:lnTo>
                    <a:lnTo>
                      <a:pt x="805" y="174"/>
                    </a:lnTo>
                    <a:lnTo>
                      <a:pt x="795" y="204"/>
                    </a:lnTo>
                    <a:lnTo>
                      <a:pt x="781" y="235"/>
                    </a:lnTo>
                    <a:lnTo>
                      <a:pt x="765" y="265"/>
                    </a:lnTo>
                    <a:lnTo>
                      <a:pt x="747" y="295"/>
                    </a:lnTo>
                    <a:lnTo>
                      <a:pt x="726" y="324"/>
                    </a:lnTo>
                    <a:lnTo>
                      <a:pt x="752" y="306"/>
                    </a:lnTo>
                    <a:lnTo>
                      <a:pt x="778" y="286"/>
                    </a:lnTo>
                    <a:lnTo>
                      <a:pt x="803" y="263"/>
                    </a:lnTo>
                    <a:lnTo>
                      <a:pt x="827" y="236"/>
                    </a:lnTo>
                    <a:lnTo>
                      <a:pt x="849" y="207"/>
                    </a:lnTo>
                    <a:lnTo>
                      <a:pt x="870" y="177"/>
                    </a:lnTo>
                    <a:lnTo>
                      <a:pt x="887" y="146"/>
                    </a:lnTo>
                    <a:lnTo>
                      <a:pt x="902" y="114"/>
                    </a:lnTo>
                    <a:lnTo>
                      <a:pt x="896" y="139"/>
                    </a:lnTo>
                    <a:lnTo>
                      <a:pt x="891" y="166"/>
                    </a:lnTo>
                    <a:lnTo>
                      <a:pt x="882" y="193"/>
                    </a:lnTo>
                    <a:lnTo>
                      <a:pt x="873" y="220"/>
                    </a:lnTo>
                    <a:lnTo>
                      <a:pt x="862" y="247"/>
                    </a:lnTo>
                    <a:lnTo>
                      <a:pt x="849" y="271"/>
                    </a:lnTo>
                    <a:lnTo>
                      <a:pt x="835" y="295"/>
                    </a:lnTo>
                    <a:lnTo>
                      <a:pt x="819" y="317"/>
                    </a:lnTo>
                    <a:lnTo>
                      <a:pt x="849" y="297"/>
                    </a:lnTo>
                    <a:lnTo>
                      <a:pt x="877" y="271"/>
                    </a:lnTo>
                    <a:lnTo>
                      <a:pt x="902" y="237"/>
                    </a:lnTo>
                    <a:lnTo>
                      <a:pt x="925" y="200"/>
                    </a:lnTo>
                    <a:lnTo>
                      <a:pt x="945" y="161"/>
                    </a:lnTo>
                    <a:lnTo>
                      <a:pt x="962" y="122"/>
                    </a:lnTo>
                    <a:lnTo>
                      <a:pt x="976" y="83"/>
                    </a:lnTo>
                    <a:lnTo>
                      <a:pt x="986" y="46"/>
                    </a:lnTo>
                    <a:lnTo>
                      <a:pt x="980" y="86"/>
                    </a:lnTo>
                    <a:lnTo>
                      <a:pt x="979" y="128"/>
                    </a:lnTo>
                    <a:lnTo>
                      <a:pt x="980" y="169"/>
                    </a:lnTo>
                    <a:lnTo>
                      <a:pt x="984" y="210"/>
                    </a:lnTo>
                    <a:lnTo>
                      <a:pt x="986" y="247"/>
                    </a:lnTo>
                    <a:lnTo>
                      <a:pt x="986" y="282"/>
                    </a:lnTo>
                    <a:lnTo>
                      <a:pt x="983" y="312"/>
                    </a:lnTo>
                    <a:lnTo>
                      <a:pt x="975" y="339"/>
                    </a:lnTo>
                    <a:lnTo>
                      <a:pt x="901" y="398"/>
                    </a:lnTo>
                    <a:close/>
                  </a:path>
                </a:pathLst>
              </a:custGeom>
              <a:solidFill>
                <a:srgbClr val="00A500"/>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cs typeface="+mn-cs"/>
                </a:endParaRPr>
              </a:p>
            </p:txBody>
          </p:sp>
        </p:grpSp>
        <p:grpSp>
          <p:nvGrpSpPr>
            <p:cNvPr id="10268" name="Group 72"/>
            <p:cNvGrpSpPr/>
            <p:nvPr/>
          </p:nvGrpSpPr>
          <p:grpSpPr bwMode="auto">
            <a:xfrm>
              <a:off x="1344" y="4105"/>
              <a:ext cx="1479" cy="215"/>
              <a:chOff x="3452" y="4125"/>
              <a:chExt cx="1479" cy="215"/>
            </a:xfrm>
          </p:grpSpPr>
          <p:sp>
            <p:nvSpPr>
              <p:cNvPr id="10337" name="Freeform 73"/>
              <p:cNvSpPr/>
              <p:nvPr/>
            </p:nvSpPr>
            <p:spPr bwMode="auto">
              <a:xfrm>
                <a:off x="3592" y="4158"/>
                <a:ext cx="17" cy="16"/>
              </a:xfrm>
              <a:custGeom>
                <a:avLst/>
                <a:gdLst>
                  <a:gd name="T0" fmla="*/ 1 w 34"/>
                  <a:gd name="T1" fmla="*/ 1 h 32"/>
                  <a:gd name="T2" fmla="*/ 1 w 34"/>
                  <a:gd name="T3" fmla="*/ 1 h 32"/>
                  <a:gd name="T4" fmla="*/ 1 w 34"/>
                  <a:gd name="T5" fmla="*/ 1 h 32"/>
                  <a:gd name="T6" fmla="*/ 1 w 34"/>
                  <a:gd name="T7" fmla="*/ 1 h 32"/>
                  <a:gd name="T8" fmla="*/ 1 w 34"/>
                  <a:gd name="T9" fmla="*/ 0 h 32"/>
                  <a:gd name="T10" fmla="*/ 1 w 34"/>
                  <a:gd name="T11" fmla="*/ 0 h 32"/>
                  <a:gd name="T12" fmla="*/ 1 w 34"/>
                  <a:gd name="T13" fmla="*/ 1 h 32"/>
                  <a:gd name="T14" fmla="*/ 1 w 34"/>
                  <a:gd name="T15" fmla="*/ 1 h 32"/>
                  <a:gd name="T16" fmla="*/ 0 w 34"/>
                  <a:gd name="T17" fmla="*/ 1 h 32"/>
                  <a:gd name="T18" fmla="*/ 0 w 34"/>
                  <a:gd name="T19" fmla="*/ 1 h 32"/>
                  <a:gd name="T20" fmla="*/ 1 w 34"/>
                  <a:gd name="T21" fmla="*/ 1 h 32"/>
                  <a:gd name="T22" fmla="*/ 1 w 34"/>
                  <a:gd name="T23" fmla="*/ 1 h 32"/>
                  <a:gd name="T24" fmla="*/ 1 w 34"/>
                  <a:gd name="T25" fmla="*/ 1 h 32"/>
                  <a:gd name="T26" fmla="*/ 1 w 34"/>
                  <a:gd name="T27" fmla="*/ 1 h 32"/>
                  <a:gd name="T28" fmla="*/ 1 w 34"/>
                  <a:gd name="T29" fmla="*/ 1 h 32"/>
                  <a:gd name="T30" fmla="*/ 1 w 34"/>
                  <a:gd name="T31" fmla="*/ 1 h 32"/>
                  <a:gd name="T32" fmla="*/ 1 w 34"/>
                  <a:gd name="T33" fmla="*/ 1 h 3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4" h="32">
                    <a:moveTo>
                      <a:pt x="34" y="20"/>
                    </a:moveTo>
                    <a:lnTo>
                      <a:pt x="34" y="14"/>
                    </a:lnTo>
                    <a:lnTo>
                      <a:pt x="32" y="8"/>
                    </a:lnTo>
                    <a:lnTo>
                      <a:pt x="27" y="4"/>
                    </a:lnTo>
                    <a:lnTo>
                      <a:pt x="21" y="0"/>
                    </a:lnTo>
                    <a:lnTo>
                      <a:pt x="14" y="0"/>
                    </a:lnTo>
                    <a:lnTo>
                      <a:pt x="9" y="1"/>
                    </a:lnTo>
                    <a:lnTo>
                      <a:pt x="4" y="6"/>
                    </a:lnTo>
                    <a:lnTo>
                      <a:pt x="0" y="12"/>
                    </a:lnTo>
                    <a:lnTo>
                      <a:pt x="0" y="19"/>
                    </a:lnTo>
                    <a:lnTo>
                      <a:pt x="3" y="24"/>
                    </a:lnTo>
                    <a:lnTo>
                      <a:pt x="7" y="29"/>
                    </a:lnTo>
                    <a:lnTo>
                      <a:pt x="13" y="32"/>
                    </a:lnTo>
                    <a:lnTo>
                      <a:pt x="20" y="32"/>
                    </a:lnTo>
                    <a:lnTo>
                      <a:pt x="26" y="30"/>
                    </a:lnTo>
                    <a:lnTo>
                      <a:pt x="30" y="26"/>
                    </a:lnTo>
                    <a:lnTo>
                      <a:pt x="34" y="20"/>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cs typeface="+mn-cs"/>
                </a:endParaRPr>
              </a:p>
            </p:txBody>
          </p:sp>
          <p:sp>
            <p:nvSpPr>
              <p:cNvPr id="10338" name="Freeform 74"/>
              <p:cNvSpPr/>
              <p:nvPr/>
            </p:nvSpPr>
            <p:spPr bwMode="auto">
              <a:xfrm>
                <a:off x="3668" y="4235"/>
                <a:ext cx="16" cy="16"/>
              </a:xfrm>
              <a:custGeom>
                <a:avLst/>
                <a:gdLst>
                  <a:gd name="T0" fmla="*/ 0 w 34"/>
                  <a:gd name="T1" fmla="*/ 1 h 32"/>
                  <a:gd name="T2" fmla="*/ 0 w 34"/>
                  <a:gd name="T3" fmla="*/ 1 h 32"/>
                  <a:gd name="T4" fmla="*/ 0 w 34"/>
                  <a:gd name="T5" fmla="*/ 1 h 32"/>
                  <a:gd name="T6" fmla="*/ 0 w 34"/>
                  <a:gd name="T7" fmla="*/ 1 h 32"/>
                  <a:gd name="T8" fmla="*/ 0 w 34"/>
                  <a:gd name="T9" fmla="*/ 0 h 32"/>
                  <a:gd name="T10" fmla="*/ 0 w 34"/>
                  <a:gd name="T11" fmla="*/ 0 h 32"/>
                  <a:gd name="T12" fmla="*/ 0 w 34"/>
                  <a:gd name="T13" fmla="*/ 1 h 32"/>
                  <a:gd name="T14" fmla="*/ 0 w 34"/>
                  <a:gd name="T15" fmla="*/ 1 h 32"/>
                  <a:gd name="T16" fmla="*/ 0 w 34"/>
                  <a:gd name="T17" fmla="*/ 1 h 32"/>
                  <a:gd name="T18" fmla="*/ 0 w 34"/>
                  <a:gd name="T19" fmla="*/ 1 h 32"/>
                  <a:gd name="T20" fmla="*/ 0 w 34"/>
                  <a:gd name="T21" fmla="*/ 1 h 32"/>
                  <a:gd name="T22" fmla="*/ 0 w 34"/>
                  <a:gd name="T23" fmla="*/ 1 h 32"/>
                  <a:gd name="T24" fmla="*/ 0 w 34"/>
                  <a:gd name="T25" fmla="*/ 1 h 32"/>
                  <a:gd name="T26" fmla="*/ 0 w 34"/>
                  <a:gd name="T27" fmla="*/ 1 h 32"/>
                  <a:gd name="T28" fmla="*/ 0 w 34"/>
                  <a:gd name="T29" fmla="*/ 1 h 32"/>
                  <a:gd name="T30" fmla="*/ 0 w 34"/>
                  <a:gd name="T31" fmla="*/ 1 h 32"/>
                  <a:gd name="T32" fmla="*/ 0 w 34"/>
                  <a:gd name="T33" fmla="*/ 1 h 3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4" h="32">
                    <a:moveTo>
                      <a:pt x="34" y="20"/>
                    </a:moveTo>
                    <a:lnTo>
                      <a:pt x="34" y="13"/>
                    </a:lnTo>
                    <a:lnTo>
                      <a:pt x="31" y="8"/>
                    </a:lnTo>
                    <a:lnTo>
                      <a:pt x="27" y="3"/>
                    </a:lnTo>
                    <a:lnTo>
                      <a:pt x="21" y="0"/>
                    </a:lnTo>
                    <a:lnTo>
                      <a:pt x="14" y="0"/>
                    </a:lnTo>
                    <a:lnTo>
                      <a:pt x="8" y="2"/>
                    </a:lnTo>
                    <a:lnTo>
                      <a:pt x="4" y="6"/>
                    </a:lnTo>
                    <a:lnTo>
                      <a:pt x="0" y="12"/>
                    </a:lnTo>
                    <a:lnTo>
                      <a:pt x="0" y="18"/>
                    </a:lnTo>
                    <a:lnTo>
                      <a:pt x="3" y="24"/>
                    </a:lnTo>
                    <a:lnTo>
                      <a:pt x="7" y="28"/>
                    </a:lnTo>
                    <a:lnTo>
                      <a:pt x="13" y="32"/>
                    </a:lnTo>
                    <a:lnTo>
                      <a:pt x="20" y="32"/>
                    </a:lnTo>
                    <a:lnTo>
                      <a:pt x="26" y="31"/>
                    </a:lnTo>
                    <a:lnTo>
                      <a:pt x="30" y="26"/>
                    </a:lnTo>
                    <a:lnTo>
                      <a:pt x="34" y="20"/>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cs typeface="+mn-cs"/>
                </a:endParaRPr>
              </a:p>
            </p:txBody>
          </p:sp>
          <p:sp>
            <p:nvSpPr>
              <p:cNvPr id="10339" name="Freeform 75"/>
              <p:cNvSpPr/>
              <p:nvPr/>
            </p:nvSpPr>
            <p:spPr bwMode="auto">
              <a:xfrm>
                <a:off x="3668" y="4194"/>
                <a:ext cx="16" cy="17"/>
              </a:xfrm>
              <a:custGeom>
                <a:avLst/>
                <a:gdLst>
                  <a:gd name="T0" fmla="*/ 0 w 33"/>
                  <a:gd name="T1" fmla="*/ 1 h 32"/>
                  <a:gd name="T2" fmla="*/ 0 w 33"/>
                  <a:gd name="T3" fmla="*/ 1 h 32"/>
                  <a:gd name="T4" fmla="*/ 0 w 33"/>
                  <a:gd name="T5" fmla="*/ 1 h 32"/>
                  <a:gd name="T6" fmla="*/ 0 w 33"/>
                  <a:gd name="T7" fmla="*/ 1 h 32"/>
                  <a:gd name="T8" fmla="*/ 0 w 33"/>
                  <a:gd name="T9" fmla="*/ 0 h 32"/>
                  <a:gd name="T10" fmla="*/ 0 w 33"/>
                  <a:gd name="T11" fmla="*/ 0 h 32"/>
                  <a:gd name="T12" fmla="*/ 0 w 33"/>
                  <a:gd name="T13" fmla="*/ 1 h 32"/>
                  <a:gd name="T14" fmla="*/ 0 w 33"/>
                  <a:gd name="T15" fmla="*/ 1 h 32"/>
                  <a:gd name="T16" fmla="*/ 0 w 33"/>
                  <a:gd name="T17" fmla="*/ 1 h 32"/>
                  <a:gd name="T18" fmla="*/ 0 w 33"/>
                  <a:gd name="T19" fmla="*/ 1 h 32"/>
                  <a:gd name="T20" fmla="*/ 0 w 33"/>
                  <a:gd name="T21" fmla="*/ 1 h 32"/>
                  <a:gd name="T22" fmla="*/ 0 w 33"/>
                  <a:gd name="T23" fmla="*/ 1 h 32"/>
                  <a:gd name="T24" fmla="*/ 0 w 33"/>
                  <a:gd name="T25" fmla="*/ 1 h 32"/>
                  <a:gd name="T26" fmla="*/ 0 w 33"/>
                  <a:gd name="T27" fmla="*/ 1 h 32"/>
                  <a:gd name="T28" fmla="*/ 0 w 33"/>
                  <a:gd name="T29" fmla="*/ 1 h 32"/>
                  <a:gd name="T30" fmla="*/ 0 w 33"/>
                  <a:gd name="T31" fmla="*/ 1 h 32"/>
                  <a:gd name="T32" fmla="*/ 0 w 33"/>
                  <a:gd name="T33" fmla="*/ 1 h 3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3" h="32">
                    <a:moveTo>
                      <a:pt x="33" y="19"/>
                    </a:moveTo>
                    <a:lnTo>
                      <a:pt x="33" y="13"/>
                    </a:lnTo>
                    <a:lnTo>
                      <a:pt x="30" y="7"/>
                    </a:lnTo>
                    <a:lnTo>
                      <a:pt x="26" y="2"/>
                    </a:lnTo>
                    <a:lnTo>
                      <a:pt x="20" y="0"/>
                    </a:lnTo>
                    <a:lnTo>
                      <a:pt x="13" y="0"/>
                    </a:lnTo>
                    <a:lnTo>
                      <a:pt x="7" y="1"/>
                    </a:lnTo>
                    <a:lnTo>
                      <a:pt x="3" y="6"/>
                    </a:lnTo>
                    <a:lnTo>
                      <a:pt x="0" y="11"/>
                    </a:lnTo>
                    <a:lnTo>
                      <a:pt x="0" y="18"/>
                    </a:lnTo>
                    <a:lnTo>
                      <a:pt x="1" y="24"/>
                    </a:lnTo>
                    <a:lnTo>
                      <a:pt x="6" y="29"/>
                    </a:lnTo>
                    <a:lnTo>
                      <a:pt x="12" y="32"/>
                    </a:lnTo>
                    <a:lnTo>
                      <a:pt x="19" y="32"/>
                    </a:lnTo>
                    <a:lnTo>
                      <a:pt x="25" y="30"/>
                    </a:lnTo>
                    <a:lnTo>
                      <a:pt x="29" y="25"/>
                    </a:lnTo>
                    <a:lnTo>
                      <a:pt x="33" y="19"/>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cs typeface="+mn-cs"/>
                </a:endParaRPr>
              </a:p>
            </p:txBody>
          </p:sp>
          <p:sp>
            <p:nvSpPr>
              <p:cNvPr id="10340" name="Freeform 76"/>
              <p:cNvSpPr/>
              <p:nvPr/>
            </p:nvSpPr>
            <p:spPr bwMode="auto">
              <a:xfrm>
                <a:off x="3671" y="4153"/>
                <a:ext cx="16" cy="17"/>
              </a:xfrm>
              <a:custGeom>
                <a:avLst/>
                <a:gdLst>
                  <a:gd name="T0" fmla="*/ 1 w 32"/>
                  <a:gd name="T1" fmla="*/ 1 h 32"/>
                  <a:gd name="T2" fmla="*/ 1 w 32"/>
                  <a:gd name="T3" fmla="*/ 1 h 32"/>
                  <a:gd name="T4" fmla="*/ 1 w 32"/>
                  <a:gd name="T5" fmla="*/ 1 h 32"/>
                  <a:gd name="T6" fmla="*/ 1 w 32"/>
                  <a:gd name="T7" fmla="*/ 1 h 32"/>
                  <a:gd name="T8" fmla="*/ 1 w 32"/>
                  <a:gd name="T9" fmla="*/ 0 h 32"/>
                  <a:gd name="T10" fmla="*/ 1 w 32"/>
                  <a:gd name="T11" fmla="*/ 0 h 32"/>
                  <a:gd name="T12" fmla="*/ 1 w 32"/>
                  <a:gd name="T13" fmla="*/ 1 h 32"/>
                  <a:gd name="T14" fmla="*/ 1 w 32"/>
                  <a:gd name="T15" fmla="*/ 1 h 32"/>
                  <a:gd name="T16" fmla="*/ 0 w 32"/>
                  <a:gd name="T17" fmla="*/ 1 h 32"/>
                  <a:gd name="T18" fmla="*/ 0 w 32"/>
                  <a:gd name="T19" fmla="*/ 1 h 32"/>
                  <a:gd name="T20" fmla="*/ 1 w 32"/>
                  <a:gd name="T21" fmla="*/ 1 h 32"/>
                  <a:gd name="T22" fmla="*/ 1 w 32"/>
                  <a:gd name="T23" fmla="*/ 1 h 32"/>
                  <a:gd name="T24" fmla="*/ 1 w 32"/>
                  <a:gd name="T25" fmla="*/ 1 h 32"/>
                  <a:gd name="T26" fmla="*/ 1 w 32"/>
                  <a:gd name="T27" fmla="*/ 1 h 32"/>
                  <a:gd name="T28" fmla="*/ 1 w 32"/>
                  <a:gd name="T29" fmla="*/ 1 h 32"/>
                  <a:gd name="T30" fmla="*/ 1 w 32"/>
                  <a:gd name="T31" fmla="*/ 1 h 32"/>
                  <a:gd name="T32" fmla="*/ 1 w 32"/>
                  <a:gd name="T33" fmla="*/ 1 h 3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2" h="32">
                    <a:moveTo>
                      <a:pt x="32" y="20"/>
                    </a:moveTo>
                    <a:lnTo>
                      <a:pt x="32" y="14"/>
                    </a:lnTo>
                    <a:lnTo>
                      <a:pt x="30" y="8"/>
                    </a:lnTo>
                    <a:lnTo>
                      <a:pt x="26" y="3"/>
                    </a:lnTo>
                    <a:lnTo>
                      <a:pt x="20" y="0"/>
                    </a:lnTo>
                    <a:lnTo>
                      <a:pt x="14" y="0"/>
                    </a:lnTo>
                    <a:lnTo>
                      <a:pt x="8" y="1"/>
                    </a:lnTo>
                    <a:lnTo>
                      <a:pt x="4" y="6"/>
                    </a:lnTo>
                    <a:lnTo>
                      <a:pt x="0" y="11"/>
                    </a:lnTo>
                    <a:lnTo>
                      <a:pt x="0" y="18"/>
                    </a:lnTo>
                    <a:lnTo>
                      <a:pt x="1" y="24"/>
                    </a:lnTo>
                    <a:lnTo>
                      <a:pt x="6" y="29"/>
                    </a:lnTo>
                    <a:lnTo>
                      <a:pt x="12" y="32"/>
                    </a:lnTo>
                    <a:lnTo>
                      <a:pt x="19" y="32"/>
                    </a:lnTo>
                    <a:lnTo>
                      <a:pt x="24" y="30"/>
                    </a:lnTo>
                    <a:lnTo>
                      <a:pt x="29" y="25"/>
                    </a:lnTo>
                    <a:lnTo>
                      <a:pt x="32" y="20"/>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cs typeface="+mn-cs"/>
                </a:endParaRPr>
              </a:p>
            </p:txBody>
          </p:sp>
          <p:sp>
            <p:nvSpPr>
              <p:cNvPr id="10341" name="Freeform 77"/>
              <p:cNvSpPr/>
              <p:nvPr/>
            </p:nvSpPr>
            <p:spPr bwMode="auto">
              <a:xfrm>
                <a:off x="3772" y="4256"/>
                <a:ext cx="17" cy="16"/>
              </a:xfrm>
              <a:custGeom>
                <a:avLst/>
                <a:gdLst>
                  <a:gd name="T0" fmla="*/ 1 w 33"/>
                  <a:gd name="T1" fmla="*/ 1 h 32"/>
                  <a:gd name="T2" fmla="*/ 1 w 33"/>
                  <a:gd name="T3" fmla="*/ 1 h 32"/>
                  <a:gd name="T4" fmla="*/ 1 w 33"/>
                  <a:gd name="T5" fmla="*/ 1 h 32"/>
                  <a:gd name="T6" fmla="*/ 1 w 33"/>
                  <a:gd name="T7" fmla="*/ 1 h 32"/>
                  <a:gd name="T8" fmla="*/ 1 w 33"/>
                  <a:gd name="T9" fmla="*/ 0 h 32"/>
                  <a:gd name="T10" fmla="*/ 1 w 33"/>
                  <a:gd name="T11" fmla="*/ 0 h 32"/>
                  <a:gd name="T12" fmla="*/ 1 w 33"/>
                  <a:gd name="T13" fmla="*/ 1 h 32"/>
                  <a:gd name="T14" fmla="*/ 1 w 33"/>
                  <a:gd name="T15" fmla="*/ 1 h 32"/>
                  <a:gd name="T16" fmla="*/ 0 w 33"/>
                  <a:gd name="T17" fmla="*/ 1 h 32"/>
                  <a:gd name="T18" fmla="*/ 0 w 33"/>
                  <a:gd name="T19" fmla="*/ 1 h 32"/>
                  <a:gd name="T20" fmla="*/ 1 w 33"/>
                  <a:gd name="T21" fmla="*/ 1 h 32"/>
                  <a:gd name="T22" fmla="*/ 1 w 33"/>
                  <a:gd name="T23" fmla="*/ 1 h 32"/>
                  <a:gd name="T24" fmla="*/ 1 w 33"/>
                  <a:gd name="T25" fmla="*/ 1 h 32"/>
                  <a:gd name="T26" fmla="*/ 1 w 33"/>
                  <a:gd name="T27" fmla="*/ 1 h 32"/>
                  <a:gd name="T28" fmla="*/ 1 w 33"/>
                  <a:gd name="T29" fmla="*/ 1 h 32"/>
                  <a:gd name="T30" fmla="*/ 1 w 33"/>
                  <a:gd name="T31" fmla="*/ 1 h 32"/>
                  <a:gd name="T32" fmla="*/ 1 w 33"/>
                  <a:gd name="T33" fmla="*/ 1 h 3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3" h="32">
                    <a:moveTo>
                      <a:pt x="33" y="20"/>
                    </a:moveTo>
                    <a:lnTo>
                      <a:pt x="33" y="14"/>
                    </a:lnTo>
                    <a:lnTo>
                      <a:pt x="31" y="8"/>
                    </a:lnTo>
                    <a:lnTo>
                      <a:pt x="26" y="4"/>
                    </a:lnTo>
                    <a:lnTo>
                      <a:pt x="20" y="0"/>
                    </a:lnTo>
                    <a:lnTo>
                      <a:pt x="14" y="0"/>
                    </a:lnTo>
                    <a:lnTo>
                      <a:pt x="8" y="1"/>
                    </a:lnTo>
                    <a:lnTo>
                      <a:pt x="3" y="6"/>
                    </a:lnTo>
                    <a:lnTo>
                      <a:pt x="0" y="12"/>
                    </a:lnTo>
                    <a:lnTo>
                      <a:pt x="0" y="19"/>
                    </a:lnTo>
                    <a:lnTo>
                      <a:pt x="2" y="24"/>
                    </a:lnTo>
                    <a:lnTo>
                      <a:pt x="7" y="29"/>
                    </a:lnTo>
                    <a:lnTo>
                      <a:pt x="12" y="32"/>
                    </a:lnTo>
                    <a:lnTo>
                      <a:pt x="19" y="32"/>
                    </a:lnTo>
                    <a:lnTo>
                      <a:pt x="25" y="30"/>
                    </a:lnTo>
                    <a:lnTo>
                      <a:pt x="30" y="26"/>
                    </a:lnTo>
                    <a:lnTo>
                      <a:pt x="33" y="20"/>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cs typeface="+mn-cs"/>
                </a:endParaRPr>
              </a:p>
            </p:txBody>
          </p:sp>
          <p:sp>
            <p:nvSpPr>
              <p:cNvPr id="10342" name="Freeform 78"/>
              <p:cNvSpPr/>
              <p:nvPr/>
            </p:nvSpPr>
            <p:spPr bwMode="auto">
              <a:xfrm>
                <a:off x="3768" y="4216"/>
                <a:ext cx="17" cy="16"/>
              </a:xfrm>
              <a:custGeom>
                <a:avLst/>
                <a:gdLst>
                  <a:gd name="T0" fmla="*/ 1 w 32"/>
                  <a:gd name="T1" fmla="*/ 0 h 33"/>
                  <a:gd name="T2" fmla="*/ 1 w 32"/>
                  <a:gd name="T3" fmla="*/ 0 h 33"/>
                  <a:gd name="T4" fmla="*/ 1 w 32"/>
                  <a:gd name="T5" fmla="*/ 0 h 33"/>
                  <a:gd name="T6" fmla="*/ 1 w 32"/>
                  <a:gd name="T7" fmla="*/ 0 h 33"/>
                  <a:gd name="T8" fmla="*/ 1 w 32"/>
                  <a:gd name="T9" fmla="*/ 0 h 33"/>
                  <a:gd name="T10" fmla="*/ 1 w 32"/>
                  <a:gd name="T11" fmla="*/ 0 h 33"/>
                  <a:gd name="T12" fmla="*/ 1 w 32"/>
                  <a:gd name="T13" fmla="*/ 0 h 33"/>
                  <a:gd name="T14" fmla="*/ 1 w 32"/>
                  <a:gd name="T15" fmla="*/ 0 h 33"/>
                  <a:gd name="T16" fmla="*/ 0 w 32"/>
                  <a:gd name="T17" fmla="*/ 0 h 33"/>
                  <a:gd name="T18" fmla="*/ 0 w 32"/>
                  <a:gd name="T19" fmla="*/ 0 h 33"/>
                  <a:gd name="T20" fmla="*/ 1 w 32"/>
                  <a:gd name="T21" fmla="*/ 0 h 33"/>
                  <a:gd name="T22" fmla="*/ 1 w 32"/>
                  <a:gd name="T23" fmla="*/ 0 h 33"/>
                  <a:gd name="T24" fmla="*/ 1 w 32"/>
                  <a:gd name="T25" fmla="*/ 0 h 33"/>
                  <a:gd name="T26" fmla="*/ 1 w 32"/>
                  <a:gd name="T27" fmla="*/ 0 h 33"/>
                  <a:gd name="T28" fmla="*/ 1 w 32"/>
                  <a:gd name="T29" fmla="*/ 0 h 33"/>
                  <a:gd name="T30" fmla="*/ 1 w 32"/>
                  <a:gd name="T31" fmla="*/ 0 h 33"/>
                  <a:gd name="T32" fmla="*/ 1 w 32"/>
                  <a:gd name="T33" fmla="*/ 0 h 3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2" h="33">
                    <a:moveTo>
                      <a:pt x="32" y="21"/>
                    </a:moveTo>
                    <a:lnTo>
                      <a:pt x="32" y="14"/>
                    </a:lnTo>
                    <a:lnTo>
                      <a:pt x="31" y="9"/>
                    </a:lnTo>
                    <a:lnTo>
                      <a:pt x="26" y="4"/>
                    </a:lnTo>
                    <a:lnTo>
                      <a:pt x="21" y="0"/>
                    </a:lnTo>
                    <a:lnTo>
                      <a:pt x="14" y="0"/>
                    </a:lnTo>
                    <a:lnTo>
                      <a:pt x="8" y="3"/>
                    </a:lnTo>
                    <a:lnTo>
                      <a:pt x="3" y="7"/>
                    </a:lnTo>
                    <a:lnTo>
                      <a:pt x="0" y="13"/>
                    </a:lnTo>
                    <a:lnTo>
                      <a:pt x="0" y="20"/>
                    </a:lnTo>
                    <a:lnTo>
                      <a:pt x="2" y="26"/>
                    </a:lnTo>
                    <a:lnTo>
                      <a:pt x="7" y="30"/>
                    </a:lnTo>
                    <a:lnTo>
                      <a:pt x="13" y="33"/>
                    </a:lnTo>
                    <a:lnTo>
                      <a:pt x="18" y="33"/>
                    </a:lnTo>
                    <a:lnTo>
                      <a:pt x="24" y="32"/>
                    </a:lnTo>
                    <a:lnTo>
                      <a:pt x="29" y="27"/>
                    </a:lnTo>
                    <a:lnTo>
                      <a:pt x="32" y="21"/>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cs typeface="+mn-cs"/>
                </a:endParaRPr>
              </a:p>
            </p:txBody>
          </p:sp>
          <p:sp>
            <p:nvSpPr>
              <p:cNvPr id="10343" name="Freeform 79"/>
              <p:cNvSpPr/>
              <p:nvPr/>
            </p:nvSpPr>
            <p:spPr bwMode="auto">
              <a:xfrm>
                <a:off x="3774" y="4175"/>
                <a:ext cx="16" cy="17"/>
              </a:xfrm>
              <a:custGeom>
                <a:avLst/>
                <a:gdLst>
                  <a:gd name="T0" fmla="*/ 0 w 33"/>
                  <a:gd name="T1" fmla="*/ 1 h 33"/>
                  <a:gd name="T2" fmla="*/ 0 w 33"/>
                  <a:gd name="T3" fmla="*/ 1 h 33"/>
                  <a:gd name="T4" fmla="*/ 0 w 33"/>
                  <a:gd name="T5" fmla="*/ 1 h 33"/>
                  <a:gd name="T6" fmla="*/ 0 w 33"/>
                  <a:gd name="T7" fmla="*/ 1 h 33"/>
                  <a:gd name="T8" fmla="*/ 0 w 33"/>
                  <a:gd name="T9" fmla="*/ 0 h 33"/>
                  <a:gd name="T10" fmla="*/ 0 w 33"/>
                  <a:gd name="T11" fmla="*/ 0 h 33"/>
                  <a:gd name="T12" fmla="*/ 0 w 33"/>
                  <a:gd name="T13" fmla="*/ 1 h 33"/>
                  <a:gd name="T14" fmla="*/ 0 w 33"/>
                  <a:gd name="T15" fmla="*/ 1 h 33"/>
                  <a:gd name="T16" fmla="*/ 0 w 33"/>
                  <a:gd name="T17" fmla="*/ 1 h 33"/>
                  <a:gd name="T18" fmla="*/ 0 w 33"/>
                  <a:gd name="T19" fmla="*/ 1 h 33"/>
                  <a:gd name="T20" fmla="*/ 0 w 33"/>
                  <a:gd name="T21" fmla="*/ 1 h 33"/>
                  <a:gd name="T22" fmla="*/ 0 w 33"/>
                  <a:gd name="T23" fmla="*/ 1 h 33"/>
                  <a:gd name="T24" fmla="*/ 0 w 33"/>
                  <a:gd name="T25" fmla="*/ 1 h 33"/>
                  <a:gd name="T26" fmla="*/ 0 w 33"/>
                  <a:gd name="T27" fmla="*/ 1 h 33"/>
                  <a:gd name="T28" fmla="*/ 0 w 33"/>
                  <a:gd name="T29" fmla="*/ 1 h 33"/>
                  <a:gd name="T30" fmla="*/ 0 w 33"/>
                  <a:gd name="T31" fmla="*/ 1 h 33"/>
                  <a:gd name="T32" fmla="*/ 0 w 33"/>
                  <a:gd name="T33" fmla="*/ 1 h 3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3" h="33">
                    <a:moveTo>
                      <a:pt x="33" y="21"/>
                    </a:moveTo>
                    <a:lnTo>
                      <a:pt x="33" y="14"/>
                    </a:lnTo>
                    <a:lnTo>
                      <a:pt x="30" y="8"/>
                    </a:lnTo>
                    <a:lnTo>
                      <a:pt x="27" y="3"/>
                    </a:lnTo>
                    <a:lnTo>
                      <a:pt x="21" y="0"/>
                    </a:lnTo>
                    <a:lnTo>
                      <a:pt x="14" y="0"/>
                    </a:lnTo>
                    <a:lnTo>
                      <a:pt x="8" y="2"/>
                    </a:lnTo>
                    <a:lnTo>
                      <a:pt x="4" y="7"/>
                    </a:lnTo>
                    <a:lnTo>
                      <a:pt x="0" y="12"/>
                    </a:lnTo>
                    <a:lnTo>
                      <a:pt x="0" y="19"/>
                    </a:lnTo>
                    <a:lnTo>
                      <a:pt x="3" y="25"/>
                    </a:lnTo>
                    <a:lnTo>
                      <a:pt x="6" y="30"/>
                    </a:lnTo>
                    <a:lnTo>
                      <a:pt x="12" y="33"/>
                    </a:lnTo>
                    <a:lnTo>
                      <a:pt x="19" y="33"/>
                    </a:lnTo>
                    <a:lnTo>
                      <a:pt x="25" y="31"/>
                    </a:lnTo>
                    <a:lnTo>
                      <a:pt x="29" y="26"/>
                    </a:lnTo>
                    <a:lnTo>
                      <a:pt x="33" y="21"/>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cs typeface="+mn-cs"/>
                </a:endParaRPr>
              </a:p>
            </p:txBody>
          </p:sp>
          <p:sp>
            <p:nvSpPr>
              <p:cNvPr id="10344" name="Freeform 80"/>
              <p:cNvSpPr/>
              <p:nvPr/>
            </p:nvSpPr>
            <p:spPr bwMode="auto">
              <a:xfrm>
                <a:off x="3789" y="4136"/>
                <a:ext cx="16" cy="17"/>
              </a:xfrm>
              <a:custGeom>
                <a:avLst/>
                <a:gdLst>
                  <a:gd name="T0" fmla="*/ 1 w 32"/>
                  <a:gd name="T1" fmla="*/ 1 h 34"/>
                  <a:gd name="T2" fmla="*/ 1 w 32"/>
                  <a:gd name="T3" fmla="*/ 1 h 34"/>
                  <a:gd name="T4" fmla="*/ 1 w 32"/>
                  <a:gd name="T5" fmla="*/ 1 h 34"/>
                  <a:gd name="T6" fmla="*/ 1 w 32"/>
                  <a:gd name="T7" fmla="*/ 1 h 34"/>
                  <a:gd name="T8" fmla="*/ 1 w 32"/>
                  <a:gd name="T9" fmla="*/ 0 h 34"/>
                  <a:gd name="T10" fmla="*/ 1 w 32"/>
                  <a:gd name="T11" fmla="*/ 0 h 34"/>
                  <a:gd name="T12" fmla="*/ 1 w 32"/>
                  <a:gd name="T13" fmla="*/ 1 h 34"/>
                  <a:gd name="T14" fmla="*/ 1 w 32"/>
                  <a:gd name="T15" fmla="*/ 1 h 34"/>
                  <a:gd name="T16" fmla="*/ 0 w 32"/>
                  <a:gd name="T17" fmla="*/ 1 h 34"/>
                  <a:gd name="T18" fmla="*/ 0 w 32"/>
                  <a:gd name="T19" fmla="*/ 1 h 34"/>
                  <a:gd name="T20" fmla="*/ 1 w 32"/>
                  <a:gd name="T21" fmla="*/ 1 h 34"/>
                  <a:gd name="T22" fmla="*/ 1 w 32"/>
                  <a:gd name="T23" fmla="*/ 1 h 34"/>
                  <a:gd name="T24" fmla="*/ 1 w 32"/>
                  <a:gd name="T25" fmla="*/ 1 h 34"/>
                  <a:gd name="T26" fmla="*/ 1 w 32"/>
                  <a:gd name="T27" fmla="*/ 1 h 34"/>
                  <a:gd name="T28" fmla="*/ 1 w 32"/>
                  <a:gd name="T29" fmla="*/ 1 h 34"/>
                  <a:gd name="T30" fmla="*/ 1 w 32"/>
                  <a:gd name="T31" fmla="*/ 1 h 34"/>
                  <a:gd name="T32" fmla="*/ 1 w 32"/>
                  <a:gd name="T33" fmla="*/ 1 h 34"/>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2" h="34">
                    <a:moveTo>
                      <a:pt x="32" y="21"/>
                    </a:moveTo>
                    <a:lnTo>
                      <a:pt x="32" y="14"/>
                    </a:lnTo>
                    <a:lnTo>
                      <a:pt x="31" y="8"/>
                    </a:lnTo>
                    <a:lnTo>
                      <a:pt x="27" y="4"/>
                    </a:lnTo>
                    <a:lnTo>
                      <a:pt x="21" y="0"/>
                    </a:lnTo>
                    <a:lnTo>
                      <a:pt x="14" y="0"/>
                    </a:lnTo>
                    <a:lnTo>
                      <a:pt x="8" y="3"/>
                    </a:lnTo>
                    <a:lnTo>
                      <a:pt x="4" y="7"/>
                    </a:lnTo>
                    <a:lnTo>
                      <a:pt x="0" y="13"/>
                    </a:lnTo>
                    <a:lnTo>
                      <a:pt x="0" y="20"/>
                    </a:lnTo>
                    <a:lnTo>
                      <a:pt x="2" y="26"/>
                    </a:lnTo>
                    <a:lnTo>
                      <a:pt x="7" y="30"/>
                    </a:lnTo>
                    <a:lnTo>
                      <a:pt x="13" y="34"/>
                    </a:lnTo>
                    <a:lnTo>
                      <a:pt x="20" y="34"/>
                    </a:lnTo>
                    <a:lnTo>
                      <a:pt x="25" y="32"/>
                    </a:lnTo>
                    <a:lnTo>
                      <a:pt x="30" y="27"/>
                    </a:lnTo>
                    <a:lnTo>
                      <a:pt x="32" y="21"/>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cs typeface="+mn-cs"/>
                </a:endParaRPr>
              </a:p>
            </p:txBody>
          </p:sp>
          <p:sp>
            <p:nvSpPr>
              <p:cNvPr id="10345" name="Freeform 81"/>
              <p:cNvSpPr/>
              <p:nvPr/>
            </p:nvSpPr>
            <p:spPr bwMode="auto">
              <a:xfrm>
                <a:off x="3842" y="4235"/>
                <a:ext cx="17" cy="16"/>
              </a:xfrm>
              <a:custGeom>
                <a:avLst/>
                <a:gdLst>
                  <a:gd name="T0" fmla="*/ 1 w 34"/>
                  <a:gd name="T1" fmla="*/ 1 h 32"/>
                  <a:gd name="T2" fmla="*/ 1 w 34"/>
                  <a:gd name="T3" fmla="*/ 1 h 32"/>
                  <a:gd name="T4" fmla="*/ 1 w 34"/>
                  <a:gd name="T5" fmla="*/ 1 h 32"/>
                  <a:gd name="T6" fmla="*/ 1 w 34"/>
                  <a:gd name="T7" fmla="*/ 1 h 32"/>
                  <a:gd name="T8" fmla="*/ 1 w 34"/>
                  <a:gd name="T9" fmla="*/ 0 h 32"/>
                  <a:gd name="T10" fmla="*/ 1 w 34"/>
                  <a:gd name="T11" fmla="*/ 0 h 32"/>
                  <a:gd name="T12" fmla="*/ 1 w 34"/>
                  <a:gd name="T13" fmla="*/ 1 h 32"/>
                  <a:gd name="T14" fmla="*/ 1 w 34"/>
                  <a:gd name="T15" fmla="*/ 1 h 32"/>
                  <a:gd name="T16" fmla="*/ 0 w 34"/>
                  <a:gd name="T17" fmla="*/ 1 h 32"/>
                  <a:gd name="T18" fmla="*/ 0 w 34"/>
                  <a:gd name="T19" fmla="*/ 1 h 32"/>
                  <a:gd name="T20" fmla="*/ 1 w 34"/>
                  <a:gd name="T21" fmla="*/ 1 h 32"/>
                  <a:gd name="T22" fmla="*/ 1 w 34"/>
                  <a:gd name="T23" fmla="*/ 1 h 32"/>
                  <a:gd name="T24" fmla="*/ 1 w 34"/>
                  <a:gd name="T25" fmla="*/ 1 h 32"/>
                  <a:gd name="T26" fmla="*/ 1 w 34"/>
                  <a:gd name="T27" fmla="*/ 1 h 32"/>
                  <a:gd name="T28" fmla="*/ 1 w 34"/>
                  <a:gd name="T29" fmla="*/ 1 h 32"/>
                  <a:gd name="T30" fmla="*/ 1 w 34"/>
                  <a:gd name="T31" fmla="*/ 1 h 32"/>
                  <a:gd name="T32" fmla="*/ 1 w 34"/>
                  <a:gd name="T33" fmla="*/ 1 h 3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4" h="32">
                    <a:moveTo>
                      <a:pt x="34" y="20"/>
                    </a:moveTo>
                    <a:lnTo>
                      <a:pt x="34" y="14"/>
                    </a:lnTo>
                    <a:lnTo>
                      <a:pt x="31" y="8"/>
                    </a:lnTo>
                    <a:lnTo>
                      <a:pt x="27" y="3"/>
                    </a:lnTo>
                    <a:lnTo>
                      <a:pt x="21" y="0"/>
                    </a:lnTo>
                    <a:lnTo>
                      <a:pt x="14" y="0"/>
                    </a:lnTo>
                    <a:lnTo>
                      <a:pt x="8" y="2"/>
                    </a:lnTo>
                    <a:lnTo>
                      <a:pt x="4" y="7"/>
                    </a:lnTo>
                    <a:lnTo>
                      <a:pt x="0" y="12"/>
                    </a:lnTo>
                    <a:lnTo>
                      <a:pt x="0" y="18"/>
                    </a:lnTo>
                    <a:lnTo>
                      <a:pt x="3" y="24"/>
                    </a:lnTo>
                    <a:lnTo>
                      <a:pt x="7" y="29"/>
                    </a:lnTo>
                    <a:lnTo>
                      <a:pt x="13" y="32"/>
                    </a:lnTo>
                    <a:lnTo>
                      <a:pt x="20" y="32"/>
                    </a:lnTo>
                    <a:lnTo>
                      <a:pt x="26" y="31"/>
                    </a:lnTo>
                    <a:lnTo>
                      <a:pt x="30" y="26"/>
                    </a:lnTo>
                    <a:lnTo>
                      <a:pt x="34" y="20"/>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cs typeface="+mn-cs"/>
                </a:endParaRPr>
              </a:p>
            </p:txBody>
          </p:sp>
          <p:sp>
            <p:nvSpPr>
              <p:cNvPr id="10346" name="Freeform 82"/>
              <p:cNvSpPr/>
              <p:nvPr/>
            </p:nvSpPr>
            <p:spPr bwMode="auto">
              <a:xfrm>
                <a:off x="3857" y="4201"/>
                <a:ext cx="16" cy="16"/>
              </a:xfrm>
              <a:custGeom>
                <a:avLst/>
                <a:gdLst>
                  <a:gd name="T0" fmla="*/ 1 w 32"/>
                  <a:gd name="T1" fmla="*/ 1 h 32"/>
                  <a:gd name="T2" fmla="*/ 1 w 32"/>
                  <a:gd name="T3" fmla="*/ 1 h 32"/>
                  <a:gd name="T4" fmla="*/ 1 w 32"/>
                  <a:gd name="T5" fmla="*/ 1 h 32"/>
                  <a:gd name="T6" fmla="*/ 1 w 32"/>
                  <a:gd name="T7" fmla="*/ 1 h 32"/>
                  <a:gd name="T8" fmla="*/ 1 w 32"/>
                  <a:gd name="T9" fmla="*/ 0 h 32"/>
                  <a:gd name="T10" fmla="*/ 1 w 32"/>
                  <a:gd name="T11" fmla="*/ 0 h 32"/>
                  <a:gd name="T12" fmla="*/ 1 w 32"/>
                  <a:gd name="T13" fmla="*/ 1 h 32"/>
                  <a:gd name="T14" fmla="*/ 1 w 32"/>
                  <a:gd name="T15" fmla="*/ 1 h 32"/>
                  <a:gd name="T16" fmla="*/ 0 w 32"/>
                  <a:gd name="T17" fmla="*/ 1 h 32"/>
                  <a:gd name="T18" fmla="*/ 0 w 32"/>
                  <a:gd name="T19" fmla="*/ 1 h 32"/>
                  <a:gd name="T20" fmla="*/ 1 w 32"/>
                  <a:gd name="T21" fmla="*/ 1 h 32"/>
                  <a:gd name="T22" fmla="*/ 1 w 32"/>
                  <a:gd name="T23" fmla="*/ 1 h 32"/>
                  <a:gd name="T24" fmla="*/ 1 w 32"/>
                  <a:gd name="T25" fmla="*/ 1 h 32"/>
                  <a:gd name="T26" fmla="*/ 1 w 32"/>
                  <a:gd name="T27" fmla="*/ 1 h 32"/>
                  <a:gd name="T28" fmla="*/ 1 w 32"/>
                  <a:gd name="T29" fmla="*/ 1 h 32"/>
                  <a:gd name="T30" fmla="*/ 1 w 32"/>
                  <a:gd name="T31" fmla="*/ 1 h 32"/>
                  <a:gd name="T32" fmla="*/ 1 w 32"/>
                  <a:gd name="T33" fmla="*/ 1 h 3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2" h="32">
                    <a:moveTo>
                      <a:pt x="32" y="20"/>
                    </a:moveTo>
                    <a:lnTo>
                      <a:pt x="32" y="14"/>
                    </a:lnTo>
                    <a:lnTo>
                      <a:pt x="30" y="8"/>
                    </a:lnTo>
                    <a:lnTo>
                      <a:pt x="27" y="3"/>
                    </a:lnTo>
                    <a:lnTo>
                      <a:pt x="21" y="0"/>
                    </a:lnTo>
                    <a:lnTo>
                      <a:pt x="14" y="0"/>
                    </a:lnTo>
                    <a:lnTo>
                      <a:pt x="8" y="2"/>
                    </a:lnTo>
                    <a:lnTo>
                      <a:pt x="4" y="7"/>
                    </a:lnTo>
                    <a:lnTo>
                      <a:pt x="0" y="12"/>
                    </a:lnTo>
                    <a:lnTo>
                      <a:pt x="0" y="18"/>
                    </a:lnTo>
                    <a:lnTo>
                      <a:pt x="2" y="24"/>
                    </a:lnTo>
                    <a:lnTo>
                      <a:pt x="6" y="28"/>
                    </a:lnTo>
                    <a:lnTo>
                      <a:pt x="12" y="32"/>
                    </a:lnTo>
                    <a:lnTo>
                      <a:pt x="18" y="32"/>
                    </a:lnTo>
                    <a:lnTo>
                      <a:pt x="24" y="31"/>
                    </a:lnTo>
                    <a:lnTo>
                      <a:pt x="29" y="26"/>
                    </a:lnTo>
                    <a:lnTo>
                      <a:pt x="32" y="20"/>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cs typeface="+mn-cs"/>
                </a:endParaRPr>
              </a:p>
            </p:txBody>
          </p:sp>
          <p:sp>
            <p:nvSpPr>
              <p:cNvPr id="10347" name="Freeform 83"/>
              <p:cNvSpPr/>
              <p:nvPr/>
            </p:nvSpPr>
            <p:spPr bwMode="auto">
              <a:xfrm>
                <a:off x="3861" y="4164"/>
                <a:ext cx="16" cy="17"/>
              </a:xfrm>
              <a:custGeom>
                <a:avLst/>
                <a:gdLst>
                  <a:gd name="T0" fmla="*/ 1 w 32"/>
                  <a:gd name="T1" fmla="*/ 1 h 33"/>
                  <a:gd name="T2" fmla="*/ 1 w 32"/>
                  <a:gd name="T3" fmla="*/ 1 h 33"/>
                  <a:gd name="T4" fmla="*/ 1 w 32"/>
                  <a:gd name="T5" fmla="*/ 1 h 33"/>
                  <a:gd name="T6" fmla="*/ 1 w 32"/>
                  <a:gd name="T7" fmla="*/ 1 h 33"/>
                  <a:gd name="T8" fmla="*/ 1 w 32"/>
                  <a:gd name="T9" fmla="*/ 0 h 33"/>
                  <a:gd name="T10" fmla="*/ 1 w 32"/>
                  <a:gd name="T11" fmla="*/ 0 h 33"/>
                  <a:gd name="T12" fmla="*/ 1 w 32"/>
                  <a:gd name="T13" fmla="*/ 1 h 33"/>
                  <a:gd name="T14" fmla="*/ 1 w 32"/>
                  <a:gd name="T15" fmla="*/ 1 h 33"/>
                  <a:gd name="T16" fmla="*/ 0 w 32"/>
                  <a:gd name="T17" fmla="*/ 1 h 33"/>
                  <a:gd name="T18" fmla="*/ 0 w 32"/>
                  <a:gd name="T19" fmla="*/ 1 h 33"/>
                  <a:gd name="T20" fmla="*/ 1 w 32"/>
                  <a:gd name="T21" fmla="*/ 1 h 33"/>
                  <a:gd name="T22" fmla="*/ 1 w 32"/>
                  <a:gd name="T23" fmla="*/ 1 h 33"/>
                  <a:gd name="T24" fmla="*/ 1 w 32"/>
                  <a:gd name="T25" fmla="*/ 1 h 33"/>
                  <a:gd name="T26" fmla="*/ 1 w 32"/>
                  <a:gd name="T27" fmla="*/ 1 h 33"/>
                  <a:gd name="T28" fmla="*/ 1 w 32"/>
                  <a:gd name="T29" fmla="*/ 1 h 33"/>
                  <a:gd name="T30" fmla="*/ 1 w 32"/>
                  <a:gd name="T31" fmla="*/ 1 h 33"/>
                  <a:gd name="T32" fmla="*/ 1 w 32"/>
                  <a:gd name="T33" fmla="*/ 1 h 3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2" h="33">
                    <a:moveTo>
                      <a:pt x="32" y="21"/>
                    </a:moveTo>
                    <a:lnTo>
                      <a:pt x="32" y="14"/>
                    </a:lnTo>
                    <a:lnTo>
                      <a:pt x="30" y="8"/>
                    </a:lnTo>
                    <a:lnTo>
                      <a:pt x="27" y="3"/>
                    </a:lnTo>
                    <a:lnTo>
                      <a:pt x="21" y="0"/>
                    </a:lnTo>
                    <a:lnTo>
                      <a:pt x="14" y="0"/>
                    </a:lnTo>
                    <a:lnTo>
                      <a:pt x="8" y="2"/>
                    </a:lnTo>
                    <a:lnTo>
                      <a:pt x="4" y="7"/>
                    </a:lnTo>
                    <a:lnTo>
                      <a:pt x="0" y="13"/>
                    </a:lnTo>
                    <a:lnTo>
                      <a:pt x="0" y="19"/>
                    </a:lnTo>
                    <a:lnTo>
                      <a:pt x="2" y="25"/>
                    </a:lnTo>
                    <a:lnTo>
                      <a:pt x="6" y="30"/>
                    </a:lnTo>
                    <a:lnTo>
                      <a:pt x="12" y="33"/>
                    </a:lnTo>
                    <a:lnTo>
                      <a:pt x="19" y="33"/>
                    </a:lnTo>
                    <a:lnTo>
                      <a:pt x="24" y="31"/>
                    </a:lnTo>
                    <a:lnTo>
                      <a:pt x="29" y="26"/>
                    </a:lnTo>
                    <a:lnTo>
                      <a:pt x="32" y="21"/>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cs typeface="+mn-cs"/>
                </a:endParaRPr>
              </a:p>
            </p:txBody>
          </p:sp>
          <p:sp>
            <p:nvSpPr>
              <p:cNvPr id="10348" name="Freeform 84"/>
              <p:cNvSpPr/>
              <p:nvPr/>
            </p:nvSpPr>
            <p:spPr bwMode="auto">
              <a:xfrm>
                <a:off x="4066" y="4265"/>
                <a:ext cx="40" cy="40"/>
              </a:xfrm>
              <a:custGeom>
                <a:avLst/>
                <a:gdLst>
                  <a:gd name="T0" fmla="*/ 1 w 80"/>
                  <a:gd name="T1" fmla="*/ 0 h 80"/>
                  <a:gd name="T2" fmla="*/ 1 w 80"/>
                  <a:gd name="T3" fmla="*/ 0 h 80"/>
                  <a:gd name="T4" fmla="*/ 1 w 80"/>
                  <a:gd name="T5" fmla="*/ 1 h 80"/>
                  <a:gd name="T6" fmla="*/ 1 w 80"/>
                  <a:gd name="T7" fmla="*/ 1 h 80"/>
                  <a:gd name="T8" fmla="*/ 1 w 80"/>
                  <a:gd name="T9" fmla="*/ 1 h 80"/>
                  <a:gd name="T10" fmla="*/ 1 w 80"/>
                  <a:gd name="T11" fmla="*/ 1 h 80"/>
                  <a:gd name="T12" fmla="*/ 1 w 80"/>
                  <a:gd name="T13" fmla="*/ 1 h 80"/>
                  <a:gd name="T14" fmla="*/ 1 w 80"/>
                  <a:gd name="T15" fmla="*/ 1 h 80"/>
                  <a:gd name="T16" fmla="*/ 0 w 80"/>
                  <a:gd name="T17" fmla="*/ 1 h 80"/>
                  <a:gd name="T18" fmla="*/ 0 w 80"/>
                  <a:gd name="T19" fmla="*/ 1 h 80"/>
                  <a:gd name="T20" fmla="*/ 0 w 80"/>
                  <a:gd name="T21" fmla="*/ 1 h 80"/>
                  <a:gd name="T22" fmla="*/ 1 w 80"/>
                  <a:gd name="T23" fmla="*/ 1 h 80"/>
                  <a:gd name="T24" fmla="*/ 1 w 80"/>
                  <a:gd name="T25" fmla="*/ 1 h 80"/>
                  <a:gd name="T26" fmla="*/ 1 w 80"/>
                  <a:gd name="T27" fmla="*/ 1 h 80"/>
                  <a:gd name="T28" fmla="*/ 1 w 80"/>
                  <a:gd name="T29" fmla="*/ 1 h 80"/>
                  <a:gd name="T30" fmla="*/ 1 w 80"/>
                  <a:gd name="T31" fmla="*/ 1 h 80"/>
                  <a:gd name="T32" fmla="*/ 1 w 80"/>
                  <a:gd name="T33" fmla="*/ 1 h 80"/>
                  <a:gd name="T34" fmla="*/ 1 w 80"/>
                  <a:gd name="T35" fmla="*/ 1 h 80"/>
                  <a:gd name="T36" fmla="*/ 1 w 80"/>
                  <a:gd name="T37" fmla="*/ 1 h 80"/>
                  <a:gd name="T38" fmla="*/ 1 w 80"/>
                  <a:gd name="T39" fmla="*/ 1 h 80"/>
                  <a:gd name="T40" fmla="*/ 1 w 80"/>
                  <a:gd name="T41" fmla="*/ 1 h 80"/>
                  <a:gd name="T42" fmla="*/ 1 w 80"/>
                  <a:gd name="T43" fmla="*/ 1 h 80"/>
                  <a:gd name="T44" fmla="*/ 1 w 80"/>
                  <a:gd name="T45" fmla="*/ 1 h 80"/>
                  <a:gd name="T46" fmla="*/ 1 w 80"/>
                  <a:gd name="T47" fmla="*/ 1 h 80"/>
                  <a:gd name="T48" fmla="*/ 1 w 80"/>
                  <a:gd name="T49" fmla="*/ 1 h 80"/>
                  <a:gd name="T50" fmla="*/ 1 w 80"/>
                  <a:gd name="T51" fmla="*/ 1 h 80"/>
                  <a:gd name="T52" fmla="*/ 1 w 80"/>
                  <a:gd name="T53" fmla="*/ 1 h 80"/>
                  <a:gd name="T54" fmla="*/ 1 w 80"/>
                  <a:gd name="T55" fmla="*/ 1 h 80"/>
                  <a:gd name="T56" fmla="*/ 1 w 80"/>
                  <a:gd name="T57" fmla="*/ 1 h 80"/>
                  <a:gd name="T58" fmla="*/ 1 w 80"/>
                  <a:gd name="T59" fmla="*/ 1 h 80"/>
                  <a:gd name="T60" fmla="*/ 1 w 80"/>
                  <a:gd name="T61" fmla="*/ 1 h 80"/>
                  <a:gd name="T62" fmla="*/ 1 w 80"/>
                  <a:gd name="T63" fmla="*/ 1 h 80"/>
                  <a:gd name="T64" fmla="*/ 1 w 80"/>
                  <a:gd name="T65" fmla="*/ 0 h 80"/>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80" h="80">
                    <a:moveTo>
                      <a:pt x="46" y="0"/>
                    </a:moveTo>
                    <a:lnTo>
                      <a:pt x="38" y="0"/>
                    </a:lnTo>
                    <a:lnTo>
                      <a:pt x="30" y="2"/>
                    </a:lnTo>
                    <a:lnTo>
                      <a:pt x="23" y="4"/>
                    </a:lnTo>
                    <a:lnTo>
                      <a:pt x="16" y="7"/>
                    </a:lnTo>
                    <a:lnTo>
                      <a:pt x="11" y="12"/>
                    </a:lnTo>
                    <a:lnTo>
                      <a:pt x="6" y="19"/>
                    </a:lnTo>
                    <a:lnTo>
                      <a:pt x="3" y="26"/>
                    </a:lnTo>
                    <a:lnTo>
                      <a:pt x="0" y="33"/>
                    </a:lnTo>
                    <a:lnTo>
                      <a:pt x="0" y="41"/>
                    </a:lnTo>
                    <a:lnTo>
                      <a:pt x="0" y="49"/>
                    </a:lnTo>
                    <a:lnTo>
                      <a:pt x="4" y="56"/>
                    </a:lnTo>
                    <a:lnTo>
                      <a:pt x="7" y="63"/>
                    </a:lnTo>
                    <a:lnTo>
                      <a:pt x="12" y="69"/>
                    </a:lnTo>
                    <a:lnTo>
                      <a:pt x="18" y="74"/>
                    </a:lnTo>
                    <a:lnTo>
                      <a:pt x="24" y="78"/>
                    </a:lnTo>
                    <a:lnTo>
                      <a:pt x="32" y="80"/>
                    </a:lnTo>
                    <a:lnTo>
                      <a:pt x="41" y="80"/>
                    </a:lnTo>
                    <a:lnTo>
                      <a:pt x="49" y="79"/>
                    </a:lnTo>
                    <a:lnTo>
                      <a:pt x="56" y="77"/>
                    </a:lnTo>
                    <a:lnTo>
                      <a:pt x="62" y="73"/>
                    </a:lnTo>
                    <a:lnTo>
                      <a:pt x="68" y="67"/>
                    </a:lnTo>
                    <a:lnTo>
                      <a:pt x="73" y="62"/>
                    </a:lnTo>
                    <a:lnTo>
                      <a:pt x="76" y="55"/>
                    </a:lnTo>
                    <a:lnTo>
                      <a:pt x="79" y="47"/>
                    </a:lnTo>
                    <a:lnTo>
                      <a:pt x="80" y="39"/>
                    </a:lnTo>
                    <a:lnTo>
                      <a:pt x="79" y="30"/>
                    </a:lnTo>
                    <a:lnTo>
                      <a:pt x="76" y="24"/>
                    </a:lnTo>
                    <a:lnTo>
                      <a:pt x="73" y="17"/>
                    </a:lnTo>
                    <a:lnTo>
                      <a:pt x="67" y="11"/>
                    </a:lnTo>
                    <a:lnTo>
                      <a:pt x="61" y="6"/>
                    </a:lnTo>
                    <a:lnTo>
                      <a:pt x="54" y="3"/>
                    </a:lnTo>
                    <a:lnTo>
                      <a:pt x="46" y="0"/>
                    </a:lnTo>
                    <a:close/>
                  </a:path>
                </a:pathLst>
              </a:custGeom>
              <a:solidFill>
                <a:srgbClr val="EF66FF"/>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cs typeface="+mn-cs"/>
                </a:endParaRPr>
              </a:p>
            </p:txBody>
          </p:sp>
          <p:sp>
            <p:nvSpPr>
              <p:cNvPr id="10349" name="Freeform 85"/>
              <p:cNvSpPr/>
              <p:nvPr/>
            </p:nvSpPr>
            <p:spPr bwMode="auto">
              <a:xfrm>
                <a:off x="4136" y="4223"/>
                <a:ext cx="40" cy="39"/>
              </a:xfrm>
              <a:custGeom>
                <a:avLst/>
                <a:gdLst>
                  <a:gd name="T0" fmla="*/ 1 w 79"/>
                  <a:gd name="T1" fmla="*/ 0 h 80"/>
                  <a:gd name="T2" fmla="*/ 1 w 79"/>
                  <a:gd name="T3" fmla="*/ 0 h 80"/>
                  <a:gd name="T4" fmla="*/ 1 w 79"/>
                  <a:gd name="T5" fmla="*/ 0 h 80"/>
                  <a:gd name="T6" fmla="*/ 1 w 79"/>
                  <a:gd name="T7" fmla="*/ 0 h 80"/>
                  <a:gd name="T8" fmla="*/ 1 w 79"/>
                  <a:gd name="T9" fmla="*/ 0 h 80"/>
                  <a:gd name="T10" fmla="*/ 1 w 79"/>
                  <a:gd name="T11" fmla="*/ 0 h 80"/>
                  <a:gd name="T12" fmla="*/ 1 w 79"/>
                  <a:gd name="T13" fmla="*/ 0 h 80"/>
                  <a:gd name="T14" fmla="*/ 1 w 79"/>
                  <a:gd name="T15" fmla="*/ 0 h 80"/>
                  <a:gd name="T16" fmla="*/ 0 w 79"/>
                  <a:gd name="T17" fmla="*/ 0 h 80"/>
                  <a:gd name="T18" fmla="*/ 0 w 79"/>
                  <a:gd name="T19" fmla="*/ 0 h 80"/>
                  <a:gd name="T20" fmla="*/ 1 w 79"/>
                  <a:gd name="T21" fmla="*/ 0 h 80"/>
                  <a:gd name="T22" fmla="*/ 1 w 79"/>
                  <a:gd name="T23" fmla="*/ 0 h 80"/>
                  <a:gd name="T24" fmla="*/ 1 w 79"/>
                  <a:gd name="T25" fmla="*/ 0 h 80"/>
                  <a:gd name="T26" fmla="*/ 1 w 79"/>
                  <a:gd name="T27" fmla="*/ 0 h 80"/>
                  <a:gd name="T28" fmla="*/ 1 w 79"/>
                  <a:gd name="T29" fmla="*/ 0 h 80"/>
                  <a:gd name="T30" fmla="*/ 1 w 79"/>
                  <a:gd name="T31" fmla="*/ 0 h 80"/>
                  <a:gd name="T32" fmla="*/ 1 w 79"/>
                  <a:gd name="T33" fmla="*/ 0 h 80"/>
                  <a:gd name="T34" fmla="*/ 1 w 79"/>
                  <a:gd name="T35" fmla="*/ 0 h 80"/>
                  <a:gd name="T36" fmla="*/ 1 w 79"/>
                  <a:gd name="T37" fmla="*/ 0 h 80"/>
                  <a:gd name="T38" fmla="*/ 1 w 79"/>
                  <a:gd name="T39" fmla="*/ 0 h 80"/>
                  <a:gd name="T40" fmla="*/ 1 w 79"/>
                  <a:gd name="T41" fmla="*/ 0 h 80"/>
                  <a:gd name="T42" fmla="*/ 1 w 79"/>
                  <a:gd name="T43" fmla="*/ 0 h 80"/>
                  <a:gd name="T44" fmla="*/ 1 w 79"/>
                  <a:gd name="T45" fmla="*/ 0 h 80"/>
                  <a:gd name="T46" fmla="*/ 1 w 79"/>
                  <a:gd name="T47" fmla="*/ 0 h 80"/>
                  <a:gd name="T48" fmla="*/ 1 w 79"/>
                  <a:gd name="T49" fmla="*/ 0 h 80"/>
                  <a:gd name="T50" fmla="*/ 1 w 79"/>
                  <a:gd name="T51" fmla="*/ 0 h 80"/>
                  <a:gd name="T52" fmla="*/ 1 w 79"/>
                  <a:gd name="T53" fmla="*/ 0 h 80"/>
                  <a:gd name="T54" fmla="*/ 1 w 79"/>
                  <a:gd name="T55" fmla="*/ 0 h 80"/>
                  <a:gd name="T56" fmla="*/ 1 w 79"/>
                  <a:gd name="T57" fmla="*/ 0 h 80"/>
                  <a:gd name="T58" fmla="*/ 1 w 79"/>
                  <a:gd name="T59" fmla="*/ 0 h 80"/>
                  <a:gd name="T60" fmla="*/ 1 w 79"/>
                  <a:gd name="T61" fmla="*/ 0 h 80"/>
                  <a:gd name="T62" fmla="*/ 1 w 79"/>
                  <a:gd name="T63" fmla="*/ 0 h 80"/>
                  <a:gd name="T64" fmla="*/ 1 w 79"/>
                  <a:gd name="T65" fmla="*/ 0 h 80"/>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79" h="80">
                    <a:moveTo>
                      <a:pt x="47" y="0"/>
                    </a:moveTo>
                    <a:lnTo>
                      <a:pt x="39" y="0"/>
                    </a:lnTo>
                    <a:lnTo>
                      <a:pt x="31" y="1"/>
                    </a:lnTo>
                    <a:lnTo>
                      <a:pt x="24" y="4"/>
                    </a:lnTo>
                    <a:lnTo>
                      <a:pt x="17" y="7"/>
                    </a:lnTo>
                    <a:lnTo>
                      <a:pt x="11" y="13"/>
                    </a:lnTo>
                    <a:lnTo>
                      <a:pt x="5" y="19"/>
                    </a:lnTo>
                    <a:lnTo>
                      <a:pt x="2" y="26"/>
                    </a:lnTo>
                    <a:lnTo>
                      <a:pt x="0" y="34"/>
                    </a:lnTo>
                    <a:lnTo>
                      <a:pt x="0" y="42"/>
                    </a:lnTo>
                    <a:lnTo>
                      <a:pt x="1" y="49"/>
                    </a:lnTo>
                    <a:lnTo>
                      <a:pt x="3" y="57"/>
                    </a:lnTo>
                    <a:lnTo>
                      <a:pt x="7" y="63"/>
                    </a:lnTo>
                    <a:lnTo>
                      <a:pt x="12" y="68"/>
                    </a:lnTo>
                    <a:lnTo>
                      <a:pt x="18" y="74"/>
                    </a:lnTo>
                    <a:lnTo>
                      <a:pt x="25" y="78"/>
                    </a:lnTo>
                    <a:lnTo>
                      <a:pt x="33" y="80"/>
                    </a:lnTo>
                    <a:lnTo>
                      <a:pt x="41" y="80"/>
                    </a:lnTo>
                    <a:lnTo>
                      <a:pt x="49" y="79"/>
                    </a:lnTo>
                    <a:lnTo>
                      <a:pt x="56" y="76"/>
                    </a:lnTo>
                    <a:lnTo>
                      <a:pt x="63" y="73"/>
                    </a:lnTo>
                    <a:lnTo>
                      <a:pt x="69" y="67"/>
                    </a:lnTo>
                    <a:lnTo>
                      <a:pt x="73" y="61"/>
                    </a:lnTo>
                    <a:lnTo>
                      <a:pt x="77" y="55"/>
                    </a:lnTo>
                    <a:lnTo>
                      <a:pt x="79" y="46"/>
                    </a:lnTo>
                    <a:lnTo>
                      <a:pt x="79" y="38"/>
                    </a:lnTo>
                    <a:lnTo>
                      <a:pt x="78" y="31"/>
                    </a:lnTo>
                    <a:lnTo>
                      <a:pt x="76" y="23"/>
                    </a:lnTo>
                    <a:lnTo>
                      <a:pt x="72" y="18"/>
                    </a:lnTo>
                    <a:lnTo>
                      <a:pt x="68" y="12"/>
                    </a:lnTo>
                    <a:lnTo>
                      <a:pt x="61" y="6"/>
                    </a:lnTo>
                    <a:lnTo>
                      <a:pt x="54" y="3"/>
                    </a:lnTo>
                    <a:lnTo>
                      <a:pt x="47" y="0"/>
                    </a:lnTo>
                    <a:close/>
                  </a:path>
                </a:pathLst>
              </a:custGeom>
              <a:solidFill>
                <a:srgbClr val="EF66FF"/>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cs typeface="+mn-cs"/>
                </a:endParaRPr>
              </a:p>
            </p:txBody>
          </p:sp>
          <p:sp>
            <p:nvSpPr>
              <p:cNvPr id="10350" name="Freeform 86"/>
              <p:cNvSpPr/>
              <p:nvPr/>
            </p:nvSpPr>
            <p:spPr bwMode="auto">
              <a:xfrm>
                <a:off x="4059" y="4190"/>
                <a:ext cx="40" cy="40"/>
              </a:xfrm>
              <a:custGeom>
                <a:avLst/>
                <a:gdLst>
                  <a:gd name="T0" fmla="*/ 1 w 80"/>
                  <a:gd name="T1" fmla="*/ 0 h 78"/>
                  <a:gd name="T2" fmla="*/ 1 w 80"/>
                  <a:gd name="T3" fmla="*/ 0 h 78"/>
                  <a:gd name="T4" fmla="*/ 1 w 80"/>
                  <a:gd name="T5" fmla="*/ 0 h 78"/>
                  <a:gd name="T6" fmla="*/ 1 w 80"/>
                  <a:gd name="T7" fmla="*/ 1 h 78"/>
                  <a:gd name="T8" fmla="*/ 1 w 80"/>
                  <a:gd name="T9" fmla="*/ 1 h 78"/>
                  <a:gd name="T10" fmla="*/ 1 w 80"/>
                  <a:gd name="T11" fmla="*/ 1 h 78"/>
                  <a:gd name="T12" fmla="*/ 1 w 80"/>
                  <a:gd name="T13" fmla="*/ 1 h 78"/>
                  <a:gd name="T14" fmla="*/ 1 w 80"/>
                  <a:gd name="T15" fmla="*/ 1 h 78"/>
                  <a:gd name="T16" fmla="*/ 1 w 80"/>
                  <a:gd name="T17" fmla="*/ 1 h 78"/>
                  <a:gd name="T18" fmla="*/ 0 w 80"/>
                  <a:gd name="T19" fmla="*/ 1 h 78"/>
                  <a:gd name="T20" fmla="*/ 1 w 80"/>
                  <a:gd name="T21" fmla="*/ 1 h 78"/>
                  <a:gd name="T22" fmla="*/ 1 w 80"/>
                  <a:gd name="T23" fmla="*/ 1 h 78"/>
                  <a:gd name="T24" fmla="*/ 1 w 80"/>
                  <a:gd name="T25" fmla="*/ 1 h 78"/>
                  <a:gd name="T26" fmla="*/ 1 w 80"/>
                  <a:gd name="T27" fmla="*/ 1 h 78"/>
                  <a:gd name="T28" fmla="*/ 1 w 80"/>
                  <a:gd name="T29" fmla="*/ 1 h 78"/>
                  <a:gd name="T30" fmla="*/ 1 w 80"/>
                  <a:gd name="T31" fmla="*/ 1 h 78"/>
                  <a:gd name="T32" fmla="*/ 1 w 80"/>
                  <a:gd name="T33" fmla="*/ 1 h 78"/>
                  <a:gd name="T34" fmla="*/ 1 w 80"/>
                  <a:gd name="T35" fmla="*/ 1 h 78"/>
                  <a:gd name="T36" fmla="*/ 1 w 80"/>
                  <a:gd name="T37" fmla="*/ 1 h 78"/>
                  <a:gd name="T38" fmla="*/ 1 w 80"/>
                  <a:gd name="T39" fmla="*/ 1 h 78"/>
                  <a:gd name="T40" fmla="*/ 1 w 80"/>
                  <a:gd name="T41" fmla="*/ 1 h 78"/>
                  <a:gd name="T42" fmla="*/ 1 w 80"/>
                  <a:gd name="T43" fmla="*/ 1 h 78"/>
                  <a:gd name="T44" fmla="*/ 1 w 80"/>
                  <a:gd name="T45" fmla="*/ 1 h 78"/>
                  <a:gd name="T46" fmla="*/ 1 w 80"/>
                  <a:gd name="T47" fmla="*/ 1 h 78"/>
                  <a:gd name="T48" fmla="*/ 1 w 80"/>
                  <a:gd name="T49" fmla="*/ 1 h 78"/>
                  <a:gd name="T50" fmla="*/ 1 w 80"/>
                  <a:gd name="T51" fmla="*/ 1 h 78"/>
                  <a:gd name="T52" fmla="*/ 1 w 80"/>
                  <a:gd name="T53" fmla="*/ 1 h 78"/>
                  <a:gd name="T54" fmla="*/ 1 w 80"/>
                  <a:gd name="T55" fmla="*/ 1 h 78"/>
                  <a:gd name="T56" fmla="*/ 1 w 80"/>
                  <a:gd name="T57" fmla="*/ 1 h 78"/>
                  <a:gd name="T58" fmla="*/ 1 w 80"/>
                  <a:gd name="T59" fmla="*/ 1 h 78"/>
                  <a:gd name="T60" fmla="*/ 1 w 80"/>
                  <a:gd name="T61" fmla="*/ 1 h 78"/>
                  <a:gd name="T62" fmla="*/ 1 w 80"/>
                  <a:gd name="T63" fmla="*/ 1 h 78"/>
                  <a:gd name="T64" fmla="*/ 1 w 80"/>
                  <a:gd name="T65" fmla="*/ 0 h 78"/>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80" h="78">
                    <a:moveTo>
                      <a:pt x="48" y="0"/>
                    </a:moveTo>
                    <a:lnTo>
                      <a:pt x="40" y="0"/>
                    </a:lnTo>
                    <a:lnTo>
                      <a:pt x="32" y="0"/>
                    </a:lnTo>
                    <a:lnTo>
                      <a:pt x="25" y="3"/>
                    </a:lnTo>
                    <a:lnTo>
                      <a:pt x="18" y="7"/>
                    </a:lnTo>
                    <a:lnTo>
                      <a:pt x="12" y="11"/>
                    </a:lnTo>
                    <a:lnTo>
                      <a:pt x="7" y="17"/>
                    </a:lnTo>
                    <a:lnTo>
                      <a:pt x="4" y="24"/>
                    </a:lnTo>
                    <a:lnTo>
                      <a:pt x="2" y="32"/>
                    </a:lnTo>
                    <a:lnTo>
                      <a:pt x="0" y="40"/>
                    </a:lnTo>
                    <a:lnTo>
                      <a:pt x="2" y="47"/>
                    </a:lnTo>
                    <a:lnTo>
                      <a:pt x="4" y="55"/>
                    </a:lnTo>
                    <a:lnTo>
                      <a:pt x="7" y="61"/>
                    </a:lnTo>
                    <a:lnTo>
                      <a:pt x="13" y="67"/>
                    </a:lnTo>
                    <a:lnTo>
                      <a:pt x="19" y="72"/>
                    </a:lnTo>
                    <a:lnTo>
                      <a:pt x="26" y="76"/>
                    </a:lnTo>
                    <a:lnTo>
                      <a:pt x="34" y="78"/>
                    </a:lnTo>
                    <a:lnTo>
                      <a:pt x="42" y="78"/>
                    </a:lnTo>
                    <a:lnTo>
                      <a:pt x="50" y="77"/>
                    </a:lnTo>
                    <a:lnTo>
                      <a:pt x="57" y="75"/>
                    </a:lnTo>
                    <a:lnTo>
                      <a:pt x="64" y="71"/>
                    </a:lnTo>
                    <a:lnTo>
                      <a:pt x="70" y="65"/>
                    </a:lnTo>
                    <a:lnTo>
                      <a:pt x="74" y="60"/>
                    </a:lnTo>
                    <a:lnTo>
                      <a:pt x="78" y="53"/>
                    </a:lnTo>
                    <a:lnTo>
                      <a:pt x="80" y="45"/>
                    </a:lnTo>
                    <a:lnTo>
                      <a:pt x="80" y="37"/>
                    </a:lnTo>
                    <a:lnTo>
                      <a:pt x="80" y="30"/>
                    </a:lnTo>
                    <a:lnTo>
                      <a:pt x="76" y="23"/>
                    </a:lnTo>
                    <a:lnTo>
                      <a:pt x="73" y="16"/>
                    </a:lnTo>
                    <a:lnTo>
                      <a:pt x="68" y="10"/>
                    </a:lnTo>
                    <a:lnTo>
                      <a:pt x="63" y="6"/>
                    </a:lnTo>
                    <a:lnTo>
                      <a:pt x="56" y="2"/>
                    </a:lnTo>
                    <a:lnTo>
                      <a:pt x="48" y="0"/>
                    </a:lnTo>
                    <a:close/>
                  </a:path>
                </a:pathLst>
              </a:custGeom>
              <a:solidFill>
                <a:srgbClr val="EF66FF"/>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cs typeface="+mn-cs"/>
                </a:endParaRPr>
              </a:p>
            </p:txBody>
          </p:sp>
          <p:sp>
            <p:nvSpPr>
              <p:cNvPr id="10351" name="Freeform 87"/>
              <p:cNvSpPr/>
              <p:nvPr/>
            </p:nvSpPr>
            <p:spPr bwMode="auto">
              <a:xfrm>
                <a:off x="3990" y="4195"/>
                <a:ext cx="39" cy="39"/>
              </a:xfrm>
              <a:custGeom>
                <a:avLst/>
                <a:gdLst>
                  <a:gd name="T0" fmla="*/ 0 w 80"/>
                  <a:gd name="T1" fmla="*/ 1 h 78"/>
                  <a:gd name="T2" fmla="*/ 0 w 80"/>
                  <a:gd name="T3" fmla="*/ 0 h 78"/>
                  <a:gd name="T4" fmla="*/ 0 w 80"/>
                  <a:gd name="T5" fmla="*/ 1 h 78"/>
                  <a:gd name="T6" fmla="*/ 0 w 80"/>
                  <a:gd name="T7" fmla="*/ 1 h 78"/>
                  <a:gd name="T8" fmla="*/ 0 w 80"/>
                  <a:gd name="T9" fmla="*/ 1 h 78"/>
                  <a:gd name="T10" fmla="*/ 0 w 80"/>
                  <a:gd name="T11" fmla="*/ 1 h 78"/>
                  <a:gd name="T12" fmla="*/ 0 w 80"/>
                  <a:gd name="T13" fmla="*/ 1 h 78"/>
                  <a:gd name="T14" fmla="*/ 0 w 80"/>
                  <a:gd name="T15" fmla="*/ 1 h 78"/>
                  <a:gd name="T16" fmla="*/ 0 w 80"/>
                  <a:gd name="T17" fmla="*/ 1 h 78"/>
                  <a:gd name="T18" fmla="*/ 0 w 80"/>
                  <a:gd name="T19" fmla="*/ 1 h 78"/>
                  <a:gd name="T20" fmla="*/ 0 w 80"/>
                  <a:gd name="T21" fmla="*/ 1 h 78"/>
                  <a:gd name="T22" fmla="*/ 0 w 80"/>
                  <a:gd name="T23" fmla="*/ 1 h 78"/>
                  <a:gd name="T24" fmla="*/ 0 w 80"/>
                  <a:gd name="T25" fmla="*/ 1 h 78"/>
                  <a:gd name="T26" fmla="*/ 0 w 80"/>
                  <a:gd name="T27" fmla="*/ 1 h 78"/>
                  <a:gd name="T28" fmla="*/ 0 w 80"/>
                  <a:gd name="T29" fmla="*/ 1 h 78"/>
                  <a:gd name="T30" fmla="*/ 0 w 80"/>
                  <a:gd name="T31" fmla="*/ 1 h 78"/>
                  <a:gd name="T32" fmla="*/ 0 w 80"/>
                  <a:gd name="T33" fmla="*/ 1 h 78"/>
                  <a:gd name="T34" fmla="*/ 0 w 80"/>
                  <a:gd name="T35" fmla="*/ 1 h 78"/>
                  <a:gd name="T36" fmla="*/ 0 w 80"/>
                  <a:gd name="T37" fmla="*/ 1 h 78"/>
                  <a:gd name="T38" fmla="*/ 0 w 80"/>
                  <a:gd name="T39" fmla="*/ 1 h 78"/>
                  <a:gd name="T40" fmla="*/ 0 w 80"/>
                  <a:gd name="T41" fmla="*/ 1 h 78"/>
                  <a:gd name="T42" fmla="*/ 0 w 80"/>
                  <a:gd name="T43" fmla="*/ 1 h 78"/>
                  <a:gd name="T44" fmla="*/ 0 w 80"/>
                  <a:gd name="T45" fmla="*/ 1 h 78"/>
                  <a:gd name="T46" fmla="*/ 0 w 80"/>
                  <a:gd name="T47" fmla="*/ 1 h 78"/>
                  <a:gd name="T48" fmla="*/ 0 w 80"/>
                  <a:gd name="T49" fmla="*/ 1 h 78"/>
                  <a:gd name="T50" fmla="*/ 0 w 80"/>
                  <a:gd name="T51" fmla="*/ 1 h 78"/>
                  <a:gd name="T52" fmla="*/ 0 w 80"/>
                  <a:gd name="T53" fmla="*/ 1 h 78"/>
                  <a:gd name="T54" fmla="*/ 0 w 80"/>
                  <a:gd name="T55" fmla="*/ 1 h 78"/>
                  <a:gd name="T56" fmla="*/ 0 w 80"/>
                  <a:gd name="T57" fmla="*/ 1 h 78"/>
                  <a:gd name="T58" fmla="*/ 0 w 80"/>
                  <a:gd name="T59" fmla="*/ 1 h 78"/>
                  <a:gd name="T60" fmla="*/ 0 w 80"/>
                  <a:gd name="T61" fmla="*/ 1 h 78"/>
                  <a:gd name="T62" fmla="*/ 0 w 80"/>
                  <a:gd name="T63" fmla="*/ 1 h 78"/>
                  <a:gd name="T64" fmla="*/ 0 w 80"/>
                  <a:gd name="T65" fmla="*/ 1 h 78"/>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80" h="78">
                    <a:moveTo>
                      <a:pt x="47" y="1"/>
                    </a:moveTo>
                    <a:lnTo>
                      <a:pt x="39" y="0"/>
                    </a:lnTo>
                    <a:lnTo>
                      <a:pt x="31" y="1"/>
                    </a:lnTo>
                    <a:lnTo>
                      <a:pt x="24" y="3"/>
                    </a:lnTo>
                    <a:lnTo>
                      <a:pt x="17" y="7"/>
                    </a:lnTo>
                    <a:lnTo>
                      <a:pt x="12" y="12"/>
                    </a:lnTo>
                    <a:lnTo>
                      <a:pt x="7" y="17"/>
                    </a:lnTo>
                    <a:lnTo>
                      <a:pt x="4" y="24"/>
                    </a:lnTo>
                    <a:lnTo>
                      <a:pt x="1" y="32"/>
                    </a:lnTo>
                    <a:lnTo>
                      <a:pt x="0" y="40"/>
                    </a:lnTo>
                    <a:lnTo>
                      <a:pt x="1" y="48"/>
                    </a:lnTo>
                    <a:lnTo>
                      <a:pt x="4" y="55"/>
                    </a:lnTo>
                    <a:lnTo>
                      <a:pt x="7" y="62"/>
                    </a:lnTo>
                    <a:lnTo>
                      <a:pt x="13" y="68"/>
                    </a:lnTo>
                    <a:lnTo>
                      <a:pt x="19" y="73"/>
                    </a:lnTo>
                    <a:lnTo>
                      <a:pt x="25" y="76"/>
                    </a:lnTo>
                    <a:lnTo>
                      <a:pt x="33" y="78"/>
                    </a:lnTo>
                    <a:lnTo>
                      <a:pt x="42" y="78"/>
                    </a:lnTo>
                    <a:lnTo>
                      <a:pt x="50" y="78"/>
                    </a:lnTo>
                    <a:lnTo>
                      <a:pt x="57" y="75"/>
                    </a:lnTo>
                    <a:lnTo>
                      <a:pt x="63" y="71"/>
                    </a:lnTo>
                    <a:lnTo>
                      <a:pt x="69" y="67"/>
                    </a:lnTo>
                    <a:lnTo>
                      <a:pt x="74" y="61"/>
                    </a:lnTo>
                    <a:lnTo>
                      <a:pt x="77" y="54"/>
                    </a:lnTo>
                    <a:lnTo>
                      <a:pt x="80" y="46"/>
                    </a:lnTo>
                    <a:lnTo>
                      <a:pt x="80" y="38"/>
                    </a:lnTo>
                    <a:lnTo>
                      <a:pt x="80" y="30"/>
                    </a:lnTo>
                    <a:lnTo>
                      <a:pt x="76" y="23"/>
                    </a:lnTo>
                    <a:lnTo>
                      <a:pt x="73" y="16"/>
                    </a:lnTo>
                    <a:lnTo>
                      <a:pt x="68" y="10"/>
                    </a:lnTo>
                    <a:lnTo>
                      <a:pt x="62" y="6"/>
                    </a:lnTo>
                    <a:lnTo>
                      <a:pt x="55" y="2"/>
                    </a:lnTo>
                    <a:lnTo>
                      <a:pt x="47" y="1"/>
                    </a:lnTo>
                    <a:close/>
                  </a:path>
                </a:pathLst>
              </a:custGeom>
              <a:solidFill>
                <a:srgbClr val="EF66FF"/>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cs typeface="+mn-cs"/>
                </a:endParaRPr>
              </a:p>
            </p:txBody>
          </p:sp>
          <p:sp>
            <p:nvSpPr>
              <p:cNvPr id="10352" name="Freeform 88"/>
              <p:cNvSpPr/>
              <p:nvPr/>
            </p:nvSpPr>
            <p:spPr bwMode="auto">
              <a:xfrm>
                <a:off x="4127" y="4147"/>
                <a:ext cx="39" cy="39"/>
              </a:xfrm>
              <a:custGeom>
                <a:avLst/>
                <a:gdLst>
                  <a:gd name="T0" fmla="*/ 0 w 80"/>
                  <a:gd name="T1" fmla="*/ 0 h 79"/>
                  <a:gd name="T2" fmla="*/ 0 w 80"/>
                  <a:gd name="T3" fmla="*/ 0 h 79"/>
                  <a:gd name="T4" fmla="*/ 0 w 80"/>
                  <a:gd name="T5" fmla="*/ 0 h 79"/>
                  <a:gd name="T6" fmla="*/ 0 w 80"/>
                  <a:gd name="T7" fmla="*/ 0 h 79"/>
                  <a:gd name="T8" fmla="*/ 0 w 80"/>
                  <a:gd name="T9" fmla="*/ 0 h 79"/>
                  <a:gd name="T10" fmla="*/ 0 w 80"/>
                  <a:gd name="T11" fmla="*/ 0 h 79"/>
                  <a:gd name="T12" fmla="*/ 0 w 80"/>
                  <a:gd name="T13" fmla="*/ 0 h 79"/>
                  <a:gd name="T14" fmla="*/ 0 w 80"/>
                  <a:gd name="T15" fmla="*/ 0 h 79"/>
                  <a:gd name="T16" fmla="*/ 0 w 80"/>
                  <a:gd name="T17" fmla="*/ 0 h 79"/>
                  <a:gd name="T18" fmla="*/ 0 w 80"/>
                  <a:gd name="T19" fmla="*/ 0 h 79"/>
                  <a:gd name="T20" fmla="*/ 0 w 80"/>
                  <a:gd name="T21" fmla="*/ 0 h 79"/>
                  <a:gd name="T22" fmla="*/ 0 w 80"/>
                  <a:gd name="T23" fmla="*/ 0 h 79"/>
                  <a:gd name="T24" fmla="*/ 0 w 80"/>
                  <a:gd name="T25" fmla="*/ 0 h 79"/>
                  <a:gd name="T26" fmla="*/ 0 w 80"/>
                  <a:gd name="T27" fmla="*/ 0 h 79"/>
                  <a:gd name="T28" fmla="*/ 0 w 80"/>
                  <a:gd name="T29" fmla="*/ 0 h 79"/>
                  <a:gd name="T30" fmla="*/ 0 w 80"/>
                  <a:gd name="T31" fmla="*/ 0 h 79"/>
                  <a:gd name="T32" fmla="*/ 0 w 80"/>
                  <a:gd name="T33" fmla="*/ 0 h 79"/>
                  <a:gd name="T34" fmla="*/ 0 w 80"/>
                  <a:gd name="T35" fmla="*/ 0 h 79"/>
                  <a:gd name="T36" fmla="*/ 0 w 80"/>
                  <a:gd name="T37" fmla="*/ 0 h 79"/>
                  <a:gd name="T38" fmla="*/ 0 w 80"/>
                  <a:gd name="T39" fmla="*/ 0 h 79"/>
                  <a:gd name="T40" fmla="*/ 0 w 80"/>
                  <a:gd name="T41" fmla="*/ 0 h 79"/>
                  <a:gd name="T42" fmla="*/ 0 w 80"/>
                  <a:gd name="T43" fmla="*/ 0 h 79"/>
                  <a:gd name="T44" fmla="*/ 0 w 80"/>
                  <a:gd name="T45" fmla="*/ 0 h 79"/>
                  <a:gd name="T46" fmla="*/ 0 w 80"/>
                  <a:gd name="T47" fmla="*/ 0 h 79"/>
                  <a:gd name="T48" fmla="*/ 0 w 80"/>
                  <a:gd name="T49" fmla="*/ 0 h 79"/>
                  <a:gd name="T50" fmla="*/ 0 w 80"/>
                  <a:gd name="T51" fmla="*/ 0 h 79"/>
                  <a:gd name="T52" fmla="*/ 0 w 80"/>
                  <a:gd name="T53" fmla="*/ 0 h 79"/>
                  <a:gd name="T54" fmla="*/ 0 w 80"/>
                  <a:gd name="T55" fmla="*/ 0 h 79"/>
                  <a:gd name="T56" fmla="*/ 0 w 80"/>
                  <a:gd name="T57" fmla="*/ 0 h 79"/>
                  <a:gd name="T58" fmla="*/ 0 w 80"/>
                  <a:gd name="T59" fmla="*/ 0 h 79"/>
                  <a:gd name="T60" fmla="*/ 0 w 80"/>
                  <a:gd name="T61" fmla="*/ 0 h 79"/>
                  <a:gd name="T62" fmla="*/ 0 w 80"/>
                  <a:gd name="T63" fmla="*/ 0 h 79"/>
                  <a:gd name="T64" fmla="*/ 0 w 80"/>
                  <a:gd name="T65" fmla="*/ 0 h 79"/>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80" h="79">
                    <a:moveTo>
                      <a:pt x="46" y="0"/>
                    </a:moveTo>
                    <a:lnTo>
                      <a:pt x="38" y="0"/>
                    </a:lnTo>
                    <a:lnTo>
                      <a:pt x="30" y="0"/>
                    </a:lnTo>
                    <a:lnTo>
                      <a:pt x="23" y="4"/>
                    </a:lnTo>
                    <a:lnTo>
                      <a:pt x="16" y="7"/>
                    </a:lnTo>
                    <a:lnTo>
                      <a:pt x="11" y="12"/>
                    </a:lnTo>
                    <a:lnTo>
                      <a:pt x="6" y="18"/>
                    </a:lnTo>
                    <a:lnTo>
                      <a:pt x="2" y="24"/>
                    </a:lnTo>
                    <a:lnTo>
                      <a:pt x="0" y="33"/>
                    </a:lnTo>
                    <a:lnTo>
                      <a:pt x="0" y="41"/>
                    </a:lnTo>
                    <a:lnTo>
                      <a:pt x="0" y="49"/>
                    </a:lnTo>
                    <a:lnTo>
                      <a:pt x="4" y="56"/>
                    </a:lnTo>
                    <a:lnTo>
                      <a:pt x="7" y="63"/>
                    </a:lnTo>
                    <a:lnTo>
                      <a:pt x="12" y="68"/>
                    </a:lnTo>
                    <a:lnTo>
                      <a:pt x="17" y="73"/>
                    </a:lnTo>
                    <a:lnTo>
                      <a:pt x="24" y="76"/>
                    </a:lnTo>
                    <a:lnTo>
                      <a:pt x="32" y="79"/>
                    </a:lnTo>
                    <a:lnTo>
                      <a:pt x="40" y="79"/>
                    </a:lnTo>
                    <a:lnTo>
                      <a:pt x="49" y="79"/>
                    </a:lnTo>
                    <a:lnTo>
                      <a:pt x="55" y="75"/>
                    </a:lnTo>
                    <a:lnTo>
                      <a:pt x="62" y="72"/>
                    </a:lnTo>
                    <a:lnTo>
                      <a:pt x="68" y="67"/>
                    </a:lnTo>
                    <a:lnTo>
                      <a:pt x="73" y="61"/>
                    </a:lnTo>
                    <a:lnTo>
                      <a:pt x="76" y="54"/>
                    </a:lnTo>
                    <a:lnTo>
                      <a:pt x="78" y="46"/>
                    </a:lnTo>
                    <a:lnTo>
                      <a:pt x="80" y="38"/>
                    </a:lnTo>
                    <a:lnTo>
                      <a:pt x="78" y="30"/>
                    </a:lnTo>
                    <a:lnTo>
                      <a:pt x="76" y="23"/>
                    </a:lnTo>
                    <a:lnTo>
                      <a:pt x="73" y="16"/>
                    </a:lnTo>
                    <a:lnTo>
                      <a:pt x="67" y="11"/>
                    </a:lnTo>
                    <a:lnTo>
                      <a:pt x="61" y="6"/>
                    </a:lnTo>
                    <a:lnTo>
                      <a:pt x="54" y="3"/>
                    </a:lnTo>
                    <a:lnTo>
                      <a:pt x="46" y="0"/>
                    </a:lnTo>
                    <a:close/>
                  </a:path>
                </a:pathLst>
              </a:custGeom>
              <a:solidFill>
                <a:srgbClr val="EF66FF"/>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cs typeface="+mn-cs"/>
                </a:endParaRPr>
              </a:p>
            </p:txBody>
          </p:sp>
          <p:sp>
            <p:nvSpPr>
              <p:cNvPr id="10353" name="Freeform 89"/>
              <p:cNvSpPr/>
              <p:nvPr/>
            </p:nvSpPr>
            <p:spPr bwMode="auto">
              <a:xfrm>
                <a:off x="4216" y="4162"/>
                <a:ext cx="37" cy="39"/>
              </a:xfrm>
              <a:custGeom>
                <a:avLst/>
                <a:gdLst>
                  <a:gd name="T0" fmla="*/ 1 w 73"/>
                  <a:gd name="T1" fmla="*/ 0 h 79"/>
                  <a:gd name="T2" fmla="*/ 1 w 73"/>
                  <a:gd name="T3" fmla="*/ 0 h 79"/>
                  <a:gd name="T4" fmla="*/ 1 w 73"/>
                  <a:gd name="T5" fmla="*/ 0 h 79"/>
                  <a:gd name="T6" fmla="*/ 1 w 73"/>
                  <a:gd name="T7" fmla="*/ 0 h 79"/>
                  <a:gd name="T8" fmla="*/ 1 w 73"/>
                  <a:gd name="T9" fmla="*/ 0 h 79"/>
                  <a:gd name="T10" fmla="*/ 1 w 73"/>
                  <a:gd name="T11" fmla="*/ 0 h 79"/>
                  <a:gd name="T12" fmla="*/ 1 w 73"/>
                  <a:gd name="T13" fmla="*/ 0 h 79"/>
                  <a:gd name="T14" fmla="*/ 1 w 73"/>
                  <a:gd name="T15" fmla="*/ 0 h 79"/>
                  <a:gd name="T16" fmla="*/ 1 w 73"/>
                  <a:gd name="T17" fmla="*/ 0 h 79"/>
                  <a:gd name="T18" fmla="*/ 1 w 73"/>
                  <a:gd name="T19" fmla="*/ 0 h 79"/>
                  <a:gd name="T20" fmla="*/ 1 w 73"/>
                  <a:gd name="T21" fmla="*/ 0 h 79"/>
                  <a:gd name="T22" fmla="*/ 1 w 73"/>
                  <a:gd name="T23" fmla="*/ 0 h 79"/>
                  <a:gd name="T24" fmla="*/ 0 w 73"/>
                  <a:gd name="T25" fmla="*/ 0 h 79"/>
                  <a:gd name="T26" fmla="*/ 0 w 73"/>
                  <a:gd name="T27" fmla="*/ 0 h 79"/>
                  <a:gd name="T28" fmla="*/ 0 w 73"/>
                  <a:gd name="T29" fmla="*/ 0 h 79"/>
                  <a:gd name="T30" fmla="*/ 1 w 73"/>
                  <a:gd name="T31" fmla="*/ 0 h 79"/>
                  <a:gd name="T32" fmla="*/ 1 w 73"/>
                  <a:gd name="T33" fmla="*/ 0 h 79"/>
                  <a:gd name="T34" fmla="*/ 1 w 73"/>
                  <a:gd name="T35" fmla="*/ 0 h 79"/>
                  <a:gd name="T36" fmla="*/ 1 w 73"/>
                  <a:gd name="T37" fmla="*/ 0 h 79"/>
                  <a:gd name="T38" fmla="*/ 1 w 73"/>
                  <a:gd name="T39" fmla="*/ 0 h 79"/>
                  <a:gd name="T40" fmla="*/ 1 w 73"/>
                  <a:gd name="T41" fmla="*/ 0 h 79"/>
                  <a:gd name="T42" fmla="*/ 1 w 73"/>
                  <a:gd name="T43" fmla="*/ 0 h 79"/>
                  <a:gd name="T44" fmla="*/ 1 w 73"/>
                  <a:gd name="T45" fmla="*/ 0 h 79"/>
                  <a:gd name="T46" fmla="*/ 1 w 73"/>
                  <a:gd name="T47" fmla="*/ 0 h 79"/>
                  <a:gd name="T48" fmla="*/ 1 w 73"/>
                  <a:gd name="T49" fmla="*/ 0 h 79"/>
                  <a:gd name="T50" fmla="*/ 1 w 73"/>
                  <a:gd name="T51" fmla="*/ 0 h 79"/>
                  <a:gd name="T52" fmla="*/ 1 w 73"/>
                  <a:gd name="T53" fmla="*/ 0 h 79"/>
                  <a:gd name="T54" fmla="*/ 1 w 73"/>
                  <a:gd name="T55" fmla="*/ 0 h 79"/>
                  <a:gd name="T56" fmla="*/ 1 w 73"/>
                  <a:gd name="T57" fmla="*/ 0 h 79"/>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0" t="0" r="r" b="b"/>
                <a:pathLst>
                  <a:path w="73" h="79">
                    <a:moveTo>
                      <a:pt x="73" y="19"/>
                    </a:moveTo>
                    <a:lnTo>
                      <a:pt x="69" y="12"/>
                    </a:lnTo>
                    <a:lnTo>
                      <a:pt x="62" y="7"/>
                    </a:lnTo>
                    <a:lnTo>
                      <a:pt x="54" y="2"/>
                    </a:lnTo>
                    <a:lnTo>
                      <a:pt x="46" y="0"/>
                    </a:lnTo>
                    <a:lnTo>
                      <a:pt x="38" y="0"/>
                    </a:lnTo>
                    <a:lnTo>
                      <a:pt x="30" y="1"/>
                    </a:lnTo>
                    <a:lnTo>
                      <a:pt x="23" y="4"/>
                    </a:lnTo>
                    <a:lnTo>
                      <a:pt x="16" y="7"/>
                    </a:lnTo>
                    <a:lnTo>
                      <a:pt x="10" y="12"/>
                    </a:lnTo>
                    <a:lnTo>
                      <a:pt x="5" y="19"/>
                    </a:lnTo>
                    <a:lnTo>
                      <a:pt x="2" y="25"/>
                    </a:lnTo>
                    <a:lnTo>
                      <a:pt x="0" y="32"/>
                    </a:lnTo>
                    <a:lnTo>
                      <a:pt x="0" y="40"/>
                    </a:lnTo>
                    <a:lnTo>
                      <a:pt x="0" y="49"/>
                    </a:lnTo>
                    <a:lnTo>
                      <a:pt x="3" y="55"/>
                    </a:lnTo>
                    <a:lnTo>
                      <a:pt x="7" y="62"/>
                    </a:lnTo>
                    <a:lnTo>
                      <a:pt x="11" y="68"/>
                    </a:lnTo>
                    <a:lnTo>
                      <a:pt x="17" y="73"/>
                    </a:lnTo>
                    <a:lnTo>
                      <a:pt x="24" y="76"/>
                    </a:lnTo>
                    <a:lnTo>
                      <a:pt x="32" y="79"/>
                    </a:lnTo>
                    <a:lnTo>
                      <a:pt x="35" y="79"/>
                    </a:lnTo>
                    <a:lnTo>
                      <a:pt x="38" y="79"/>
                    </a:lnTo>
                    <a:lnTo>
                      <a:pt x="41" y="79"/>
                    </a:lnTo>
                    <a:lnTo>
                      <a:pt x="43" y="79"/>
                    </a:lnTo>
                    <a:lnTo>
                      <a:pt x="48" y="70"/>
                    </a:lnTo>
                    <a:lnTo>
                      <a:pt x="58" y="52"/>
                    </a:lnTo>
                    <a:lnTo>
                      <a:pt x="69" y="31"/>
                    </a:lnTo>
                    <a:lnTo>
                      <a:pt x="73" y="19"/>
                    </a:lnTo>
                    <a:close/>
                  </a:path>
                </a:pathLst>
              </a:custGeom>
              <a:solidFill>
                <a:srgbClr val="EF66FF"/>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cs typeface="+mn-cs"/>
                </a:endParaRPr>
              </a:p>
            </p:txBody>
          </p:sp>
          <p:sp>
            <p:nvSpPr>
              <p:cNvPr id="10354" name="Freeform 90"/>
              <p:cNvSpPr/>
              <p:nvPr/>
            </p:nvSpPr>
            <p:spPr bwMode="auto">
              <a:xfrm>
                <a:off x="3983" y="4266"/>
                <a:ext cx="31" cy="33"/>
              </a:xfrm>
              <a:custGeom>
                <a:avLst/>
                <a:gdLst>
                  <a:gd name="T0" fmla="*/ 1 w 61"/>
                  <a:gd name="T1" fmla="*/ 1 h 66"/>
                  <a:gd name="T2" fmla="*/ 1 w 61"/>
                  <a:gd name="T3" fmla="*/ 1 h 66"/>
                  <a:gd name="T4" fmla="*/ 1 w 61"/>
                  <a:gd name="T5" fmla="*/ 1 h 66"/>
                  <a:gd name="T6" fmla="*/ 1 w 61"/>
                  <a:gd name="T7" fmla="*/ 1 h 66"/>
                  <a:gd name="T8" fmla="*/ 1 w 61"/>
                  <a:gd name="T9" fmla="*/ 1 h 66"/>
                  <a:gd name="T10" fmla="*/ 1 w 61"/>
                  <a:gd name="T11" fmla="*/ 1 h 66"/>
                  <a:gd name="T12" fmla="*/ 1 w 61"/>
                  <a:gd name="T13" fmla="*/ 1 h 66"/>
                  <a:gd name="T14" fmla="*/ 1 w 61"/>
                  <a:gd name="T15" fmla="*/ 1 h 66"/>
                  <a:gd name="T16" fmla="*/ 1 w 61"/>
                  <a:gd name="T17" fmla="*/ 1 h 66"/>
                  <a:gd name="T18" fmla="*/ 1 w 61"/>
                  <a:gd name="T19" fmla="*/ 1 h 66"/>
                  <a:gd name="T20" fmla="*/ 1 w 61"/>
                  <a:gd name="T21" fmla="*/ 1 h 66"/>
                  <a:gd name="T22" fmla="*/ 1 w 61"/>
                  <a:gd name="T23" fmla="*/ 1 h 66"/>
                  <a:gd name="T24" fmla="*/ 1 w 61"/>
                  <a:gd name="T25" fmla="*/ 1 h 66"/>
                  <a:gd name="T26" fmla="*/ 1 w 61"/>
                  <a:gd name="T27" fmla="*/ 0 h 66"/>
                  <a:gd name="T28" fmla="*/ 1 w 61"/>
                  <a:gd name="T29" fmla="*/ 1 h 66"/>
                  <a:gd name="T30" fmla="*/ 1 w 61"/>
                  <a:gd name="T31" fmla="*/ 1 h 66"/>
                  <a:gd name="T32" fmla="*/ 0 w 61"/>
                  <a:gd name="T33" fmla="*/ 1 h 66"/>
                  <a:gd name="T34" fmla="*/ 1 w 61"/>
                  <a:gd name="T35" fmla="*/ 1 h 66"/>
                  <a:gd name="T36" fmla="*/ 1 w 61"/>
                  <a:gd name="T37" fmla="*/ 1 h 66"/>
                  <a:gd name="T38" fmla="*/ 1 w 61"/>
                  <a:gd name="T39" fmla="*/ 1 h 66"/>
                  <a:gd name="T40" fmla="*/ 1 w 61"/>
                  <a:gd name="T41" fmla="*/ 1 h 66"/>
                  <a:gd name="T42" fmla="*/ 1 w 61"/>
                  <a:gd name="T43" fmla="*/ 1 h 66"/>
                  <a:gd name="T44" fmla="*/ 1 w 61"/>
                  <a:gd name="T45" fmla="*/ 1 h 66"/>
                  <a:gd name="T46" fmla="*/ 1 w 61"/>
                  <a:gd name="T47" fmla="*/ 1 h 66"/>
                  <a:gd name="T48" fmla="*/ 1 w 61"/>
                  <a:gd name="T49" fmla="*/ 1 h 6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61" h="66">
                    <a:moveTo>
                      <a:pt x="53" y="66"/>
                    </a:moveTo>
                    <a:lnTo>
                      <a:pt x="57" y="61"/>
                    </a:lnTo>
                    <a:lnTo>
                      <a:pt x="59" y="56"/>
                    </a:lnTo>
                    <a:lnTo>
                      <a:pt x="60" y="52"/>
                    </a:lnTo>
                    <a:lnTo>
                      <a:pt x="61" y="47"/>
                    </a:lnTo>
                    <a:lnTo>
                      <a:pt x="61" y="39"/>
                    </a:lnTo>
                    <a:lnTo>
                      <a:pt x="60" y="31"/>
                    </a:lnTo>
                    <a:lnTo>
                      <a:pt x="58" y="24"/>
                    </a:lnTo>
                    <a:lnTo>
                      <a:pt x="55" y="17"/>
                    </a:lnTo>
                    <a:lnTo>
                      <a:pt x="50" y="11"/>
                    </a:lnTo>
                    <a:lnTo>
                      <a:pt x="43" y="7"/>
                    </a:lnTo>
                    <a:lnTo>
                      <a:pt x="36" y="3"/>
                    </a:lnTo>
                    <a:lnTo>
                      <a:pt x="29" y="1"/>
                    </a:lnTo>
                    <a:lnTo>
                      <a:pt x="21" y="0"/>
                    </a:lnTo>
                    <a:lnTo>
                      <a:pt x="13" y="1"/>
                    </a:lnTo>
                    <a:lnTo>
                      <a:pt x="6" y="3"/>
                    </a:lnTo>
                    <a:lnTo>
                      <a:pt x="0" y="7"/>
                    </a:lnTo>
                    <a:lnTo>
                      <a:pt x="2" y="9"/>
                    </a:lnTo>
                    <a:lnTo>
                      <a:pt x="5" y="14"/>
                    </a:lnTo>
                    <a:lnTo>
                      <a:pt x="11" y="22"/>
                    </a:lnTo>
                    <a:lnTo>
                      <a:pt x="19" y="31"/>
                    </a:lnTo>
                    <a:lnTo>
                      <a:pt x="27" y="41"/>
                    </a:lnTo>
                    <a:lnTo>
                      <a:pt x="35" y="51"/>
                    </a:lnTo>
                    <a:lnTo>
                      <a:pt x="44" y="59"/>
                    </a:lnTo>
                    <a:lnTo>
                      <a:pt x="53" y="66"/>
                    </a:lnTo>
                    <a:close/>
                  </a:path>
                </a:pathLst>
              </a:custGeom>
              <a:solidFill>
                <a:srgbClr val="EF66FF"/>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cs typeface="+mn-cs"/>
                </a:endParaRPr>
              </a:p>
            </p:txBody>
          </p:sp>
          <p:sp>
            <p:nvSpPr>
              <p:cNvPr id="10355" name="Freeform 91"/>
              <p:cNvSpPr/>
              <p:nvPr/>
            </p:nvSpPr>
            <p:spPr bwMode="auto">
              <a:xfrm>
                <a:off x="4852" y="4125"/>
                <a:ext cx="17" cy="17"/>
              </a:xfrm>
              <a:custGeom>
                <a:avLst/>
                <a:gdLst>
                  <a:gd name="T0" fmla="*/ 1 w 34"/>
                  <a:gd name="T1" fmla="*/ 1 h 34"/>
                  <a:gd name="T2" fmla="*/ 1 w 34"/>
                  <a:gd name="T3" fmla="*/ 1 h 34"/>
                  <a:gd name="T4" fmla="*/ 1 w 34"/>
                  <a:gd name="T5" fmla="*/ 1 h 34"/>
                  <a:gd name="T6" fmla="*/ 1 w 34"/>
                  <a:gd name="T7" fmla="*/ 1 h 34"/>
                  <a:gd name="T8" fmla="*/ 1 w 34"/>
                  <a:gd name="T9" fmla="*/ 1 h 34"/>
                  <a:gd name="T10" fmla="*/ 1 w 34"/>
                  <a:gd name="T11" fmla="*/ 1 h 34"/>
                  <a:gd name="T12" fmla="*/ 1 w 34"/>
                  <a:gd name="T13" fmla="*/ 1 h 34"/>
                  <a:gd name="T14" fmla="*/ 1 w 34"/>
                  <a:gd name="T15" fmla="*/ 1 h 34"/>
                  <a:gd name="T16" fmla="*/ 1 w 34"/>
                  <a:gd name="T17" fmla="*/ 1 h 34"/>
                  <a:gd name="T18" fmla="*/ 1 w 34"/>
                  <a:gd name="T19" fmla="*/ 0 h 34"/>
                  <a:gd name="T20" fmla="*/ 1 w 34"/>
                  <a:gd name="T21" fmla="*/ 1 h 34"/>
                  <a:gd name="T22" fmla="*/ 1 w 34"/>
                  <a:gd name="T23" fmla="*/ 1 h 34"/>
                  <a:gd name="T24" fmla="*/ 0 w 34"/>
                  <a:gd name="T25" fmla="*/ 1 h 34"/>
                  <a:gd name="T26" fmla="*/ 0 w 34"/>
                  <a:gd name="T27" fmla="*/ 1 h 34"/>
                  <a:gd name="T28" fmla="*/ 1 w 34"/>
                  <a:gd name="T29" fmla="*/ 1 h 34"/>
                  <a:gd name="T30" fmla="*/ 1 w 34"/>
                  <a:gd name="T31" fmla="*/ 1 h 34"/>
                  <a:gd name="T32" fmla="*/ 1 w 34"/>
                  <a:gd name="T33" fmla="*/ 1 h 34"/>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4" h="34">
                    <a:moveTo>
                      <a:pt x="12" y="34"/>
                    </a:moveTo>
                    <a:lnTo>
                      <a:pt x="19" y="34"/>
                    </a:lnTo>
                    <a:lnTo>
                      <a:pt x="24" y="33"/>
                    </a:lnTo>
                    <a:lnTo>
                      <a:pt x="29" y="28"/>
                    </a:lnTo>
                    <a:lnTo>
                      <a:pt x="32" y="22"/>
                    </a:lnTo>
                    <a:lnTo>
                      <a:pt x="34" y="15"/>
                    </a:lnTo>
                    <a:lnTo>
                      <a:pt x="32" y="10"/>
                    </a:lnTo>
                    <a:lnTo>
                      <a:pt x="28" y="5"/>
                    </a:lnTo>
                    <a:lnTo>
                      <a:pt x="22" y="2"/>
                    </a:lnTo>
                    <a:lnTo>
                      <a:pt x="15" y="0"/>
                    </a:lnTo>
                    <a:lnTo>
                      <a:pt x="9" y="3"/>
                    </a:lnTo>
                    <a:lnTo>
                      <a:pt x="4" y="6"/>
                    </a:lnTo>
                    <a:lnTo>
                      <a:pt x="0" y="12"/>
                    </a:lnTo>
                    <a:lnTo>
                      <a:pt x="0" y="19"/>
                    </a:lnTo>
                    <a:lnTo>
                      <a:pt x="1" y="25"/>
                    </a:lnTo>
                    <a:lnTo>
                      <a:pt x="6" y="30"/>
                    </a:lnTo>
                    <a:lnTo>
                      <a:pt x="12" y="34"/>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cs typeface="+mn-cs"/>
                </a:endParaRPr>
              </a:p>
            </p:txBody>
          </p:sp>
          <p:sp>
            <p:nvSpPr>
              <p:cNvPr id="10356" name="Freeform 92"/>
              <p:cNvSpPr/>
              <p:nvPr/>
            </p:nvSpPr>
            <p:spPr bwMode="auto">
              <a:xfrm>
                <a:off x="4885" y="4152"/>
                <a:ext cx="17" cy="17"/>
              </a:xfrm>
              <a:custGeom>
                <a:avLst/>
                <a:gdLst>
                  <a:gd name="T0" fmla="*/ 1 w 33"/>
                  <a:gd name="T1" fmla="*/ 1 h 33"/>
                  <a:gd name="T2" fmla="*/ 1 w 33"/>
                  <a:gd name="T3" fmla="*/ 1 h 33"/>
                  <a:gd name="T4" fmla="*/ 1 w 33"/>
                  <a:gd name="T5" fmla="*/ 1 h 33"/>
                  <a:gd name="T6" fmla="*/ 1 w 33"/>
                  <a:gd name="T7" fmla="*/ 1 h 33"/>
                  <a:gd name="T8" fmla="*/ 1 w 33"/>
                  <a:gd name="T9" fmla="*/ 1 h 33"/>
                  <a:gd name="T10" fmla="*/ 1 w 33"/>
                  <a:gd name="T11" fmla="*/ 1 h 33"/>
                  <a:gd name="T12" fmla="*/ 1 w 33"/>
                  <a:gd name="T13" fmla="*/ 1 h 33"/>
                  <a:gd name="T14" fmla="*/ 1 w 33"/>
                  <a:gd name="T15" fmla="*/ 1 h 33"/>
                  <a:gd name="T16" fmla="*/ 1 w 33"/>
                  <a:gd name="T17" fmla="*/ 0 h 33"/>
                  <a:gd name="T18" fmla="*/ 1 w 33"/>
                  <a:gd name="T19" fmla="*/ 0 h 33"/>
                  <a:gd name="T20" fmla="*/ 1 w 33"/>
                  <a:gd name="T21" fmla="*/ 1 h 33"/>
                  <a:gd name="T22" fmla="*/ 1 w 33"/>
                  <a:gd name="T23" fmla="*/ 1 h 33"/>
                  <a:gd name="T24" fmla="*/ 1 w 33"/>
                  <a:gd name="T25" fmla="*/ 1 h 33"/>
                  <a:gd name="T26" fmla="*/ 0 w 33"/>
                  <a:gd name="T27" fmla="*/ 1 h 33"/>
                  <a:gd name="T28" fmla="*/ 1 w 33"/>
                  <a:gd name="T29" fmla="*/ 1 h 33"/>
                  <a:gd name="T30" fmla="*/ 1 w 33"/>
                  <a:gd name="T31" fmla="*/ 1 h 33"/>
                  <a:gd name="T32" fmla="*/ 1 w 33"/>
                  <a:gd name="T33" fmla="*/ 1 h 3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3" h="33">
                    <a:moveTo>
                      <a:pt x="11" y="32"/>
                    </a:moveTo>
                    <a:lnTo>
                      <a:pt x="18" y="33"/>
                    </a:lnTo>
                    <a:lnTo>
                      <a:pt x="24" y="31"/>
                    </a:lnTo>
                    <a:lnTo>
                      <a:pt x="29" y="27"/>
                    </a:lnTo>
                    <a:lnTo>
                      <a:pt x="32" y="22"/>
                    </a:lnTo>
                    <a:lnTo>
                      <a:pt x="33" y="15"/>
                    </a:lnTo>
                    <a:lnTo>
                      <a:pt x="32" y="9"/>
                    </a:lnTo>
                    <a:lnTo>
                      <a:pt x="28" y="3"/>
                    </a:lnTo>
                    <a:lnTo>
                      <a:pt x="22" y="0"/>
                    </a:lnTo>
                    <a:lnTo>
                      <a:pt x="15" y="0"/>
                    </a:lnTo>
                    <a:lnTo>
                      <a:pt x="9" y="1"/>
                    </a:lnTo>
                    <a:lnTo>
                      <a:pt x="4" y="5"/>
                    </a:lnTo>
                    <a:lnTo>
                      <a:pt x="1" y="11"/>
                    </a:lnTo>
                    <a:lnTo>
                      <a:pt x="0" y="18"/>
                    </a:lnTo>
                    <a:lnTo>
                      <a:pt x="1" y="24"/>
                    </a:lnTo>
                    <a:lnTo>
                      <a:pt x="6" y="28"/>
                    </a:lnTo>
                    <a:lnTo>
                      <a:pt x="11" y="32"/>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cs typeface="+mn-cs"/>
                </a:endParaRPr>
              </a:p>
            </p:txBody>
          </p:sp>
          <p:sp>
            <p:nvSpPr>
              <p:cNvPr id="10357" name="Freeform 93"/>
              <p:cNvSpPr/>
              <p:nvPr/>
            </p:nvSpPr>
            <p:spPr bwMode="auto">
              <a:xfrm>
                <a:off x="4701" y="4202"/>
                <a:ext cx="17" cy="17"/>
              </a:xfrm>
              <a:custGeom>
                <a:avLst/>
                <a:gdLst>
                  <a:gd name="T0" fmla="*/ 1 w 34"/>
                  <a:gd name="T1" fmla="*/ 1 h 33"/>
                  <a:gd name="T2" fmla="*/ 1 w 34"/>
                  <a:gd name="T3" fmla="*/ 1 h 33"/>
                  <a:gd name="T4" fmla="*/ 1 w 34"/>
                  <a:gd name="T5" fmla="*/ 1 h 33"/>
                  <a:gd name="T6" fmla="*/ 1 w 34"/>
                  <a:gd name="T7" fmla="*/ 1 h 33"/>
                  <a:gd name="T8" fmla="*/ 1 w 34"/>
                  <a:gd name="T9" fmla="*/ 1 h 33"/>
                  <a:gd name="T10" fmla="*/ 1 w 34"/>
                  <a:gd name="T11" fmla="*/ 1 h 33"/>
                  <a:gd name="T12" fmla="*/ 1 w 34"/>
                  <a:gd name="T13" fmla="*/ 1 h 33"/>
                  <a:gd name="T14" fmla="*/ 1 w 34"/>
                  <a:gd name="T15" fmla="*/ 1 h 33"/>
                  <a:gd name="T16" fmla="*/ 1 w 34"/>
                  <a:gd name="T17" fmla="*/ 1 h 33"/>
                  <a:gd name="T18" fmla="*/ 1 w 34"/>
                  <a:gd name="T19" fmla="*/ 0 h 33"/>
                  <a:gd name="T20" fmla="*/ 1 w 34"/>
                  <a:gd name="T21" fmla="*/ 1 h 33"/>
                  <a:gd name="T22" fmla="*/ 1 w 34"/>
                  <a:gd name="T23" fmla="*/ 1 h 33"/>
                  <a:gd name="T24" fmla="*/ 1 w 34"/>
                  <a:gd name="T25" fmla="*/ 1 h 33"/>
                  <a:gd name="T26" fmla="*/ 0 w 34"/>
                  <a:gd name="T27" fmla="*/ 1 h 33"/>
                  <a:gd name="T28" fmla="*/ 1 w 34"/>
                  <a:gd name="T29" fmla="*/ 1 h 33"/>
                  <a:gd name="T30" fmla="*/ 1 w 34"/>
                  <a:gd name="T31" fmla="*/ 1 h 33"/>
                  <a:gd name="T32" fmla="*/ 1 w 34"/>
                  <a:gd name="T33" fmla="*/ 1 h 3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4" h="33">
                    <a:moveTo>
                      <a:pt x="12" y="33"/>
                    </a:moveTo>
                    <a:lnTo>
                      <a:pt x="19" y="33"/>
                    </a:lnTo>
                    <a:lnTo>
                      <a:pt x="25" y="32"/>
                    </a:lnTo>
                    <a:lnTo>
                      <a:pt x="29" y="28"/>
                    </a:lnTo>
                    <a:lnTo>
                      <a:pt x="33" y="22"/>
                    </a:lnTo>
                    <a:lnTo>
                      <a:pt x="34" y="16"/>
                    </a:lnTo>
                    <a:lnTo>
                      <a:pt x="33" y="9"/>
                    </a:lnTo>
                    <a:lnTo>
                      <a:pt x="28" y="5"/>
                    </a:lnTo>
                    <a:lnTo>
                      <a:pt x="22" y="1"/>
                    </a:lnTo>
                    <a:lnTo>
                      <a:pt x="15" y="0"/>
                    </a:lnTo>
                    <a:lnTo>
                      <a:pt x="10" y="2"/>
                    </a:lnTo>
                    <a:lnTo>
                      <a:pt x="5" y="6"/>
                    </a:lnTo>
                    <a:lnTo>
                      <a:pt x="2" y="12"/>
                    </a:lnTo>
                    <a:lnTo>
                      <a:pt x="0" y="18"/>
                    </a:lnTo>
                    <a:lnTo>
                      <a:pt x="2" y="24"/>
                    </a:lnTo>
                    <a:lnTo>
                      <a:pt x="6" y="30"/>
                    </a:lnTo>
                    <a:lnTo>
                      <a:pt x="12" y="33"/>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cs typeface="+mn-cs"/>
                </a:endParaRPr>
              </a:p>
            </p:txBody>
          </p:sp>
          <p:sp>
            <p:nvSpPr>
              <p:cNvPr id="10358" name="Freeform 94"/>
              <p:cNvSpPr/>
              <p:nvPr/>
            </p:nvSpPr>
            <p:spPr bwMode="auto">
              <a:xfrm>
                <a:off x="4742" y="4201"/>
                <a:ext cx="16" cy="17"/>
              </a:xfrm>
              <a:custGeom>
                <a:avLst/>
                <a:gdLst>
                  <a:gd name="T0" fmla="*/ 0 w 34"/>
                  <a:gd name="T1" fmla="*/ 1 h 33"/>
                  <a:gd name="T2" fmla="*/ 0 w 34"/>
                  <a:gd name="T3" fmla="*/ 1 h 33"/>
                  <a:gd name="T4" fmla="*/ 0 w 34"/>
                  <a:gd name="T5" fmla="*/ 1 h 33"/>
                  <a:gd name="T6" fmla="*/ 0 w 34"/>
                  <a:gd name="T7" fmla="*/ 1 h 33"/>
                  <a:gd name="T8" fmla="*/ 0 w 34"/>
                  <a:gd name="T9" fmla="*/ 1 h 33"/>
                  <a:gd name="T10" fmla="*/ 0 w 34"/>
                  <a:gd name="T11" fmla="*/ 1 h 33"/>
                  <a:gd name="T12" fmla="*/ 0 w 34"/>
                  <a:gd name="T13" fmla="*/ 1 h 33"/>
                  <a:gd name="T14" fmla="*/ 0 w 34"/>
                  <a:gd name="T15" fmla="*/ 1 h 33"/>
                  <a:gd name="T16" fmla="*/ 0 w 34"/>
                  <a:gd name="T17" fmla="*/ 1 h 33"/>
                  <a:gd name="T18" fmla="*/ 0 w 34"/>
                  <a:gd name="T19" fmla="*/ 0 h 33"/>
                  <a:gd name="T20" fmla="*/ 0 w 34"/>
                  <a:gd name="T21" fmla="*/ 1 h 33"/>
                  <a:gd name="T22" fmla="*/ 0 w 34"/>
                  <a:gd name="T23" fmla="*/ 1 h 33"/>
                  <a:gd name="T24" fmla="*/ 0 w 34"/>
                  <a:gd name="T25" fmla="*/ 1 h 33"/>
                  <a:gd name="T26" fmla="*/ 0 w 34"/>
                  <a:gd name="T27" fmla="*/ 1 h 33"/>
                  <a:gd name="T28" fmla="*/ 0 w 34"/>
                  <a:gd name="T29" fmla="*/ 1 h 33"/>
                  <a:gd name="T30" fmla="*/ 0 w 34"/>
                  <a:gd name="T31" fmla="*/ 1 h 33"/>
                  <a:gd name="T32" fmla="*/ 0 w 34"/>
                  <a:gd name="T33" fmla="*/ 1 h 3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4" h="33">
                    <a:moveTo>
                      <a:pt x="12" y="32"/>
                    </a:moveTo>
                    <a:lnTo>
                      <a:pt x="19" y="33"/>
                    </a:lnTo>
                    <a:lnTo>
                      <a:pt x="24" y="32"/>
                    </a:lnTo>
                    <a:lnTo>
                      <a:pt x="29" y="27"/>
                    </a:lnTo>
                    <a:lnTo>
                      <a:pt x="32" y="22"/>
                    </a:lnTo>
                    <a:lnTo>
                      <a:pt x="34" y="15"/>
                    </a:lnTo>
                    <a:lnTo>
                      <a:pt x="31" y="9"/>
                    </a:lnTo>
                    <a:lnTo>
                      <a:pt x="28" y="4"/>
                    </a:lnTo>
                    <a:lnTo>
                      <a:pt x="22" y="1"/>
                    </a:lnTo>
                    <a:lnTo>
                      <a:pt x="15" y="0"/>
                    </a:lnTo>
                    <a:lnTo>
                      <a:pt x="9" y="1"/>
                    </a:lnTo>
                    <a:lnTo>
                      <a:pt x="4" y="5"/>
                    </a:lnTo>
                    <a:lnTo>
                      <a:pt x="0" y="11"/>
                    </a:lnTo>
                    <a:lnTo>
                      <a:pt x="0" y="18"/>
                    </a:lnTo>
                    <a:lnTo>
                      <a:pt x="1" y="24"/>
                    </a:lnTo>
                    <a:lnTo>
                      <a:pt x="6" y="28"/>
                    </a:lnTo>
                    <a:lnTo>
                      <a:pt x="12" y="32"/>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cs typeface="+mn-cs"/>
                </a:endParaRPr>
              </a:p>
            </p:txBody>
          </p:sp>
          <p:sp>
            <p:nvSpPr>
              <p:cNvPr id="10359" name="Freeform 95"/>
              <p:cNvSpPr/>
              <p:nvPr/>
            </p:nvSpPr>
            <p:spPr bwMode="auto">
              <a:xfrm>
                <a:off x="4782" y="4209"/>
                <a:ext cx="17" cy="17"/>
              </a:xfrm>
              <a:custGeom>
                <a:avLst/>
                <a:gdLst>
                  <a:gd name="T0" fmla="*/ 1 w 33"/>
                  <a:gd name="T1" fmla="*/ 1 h 33"/>
                  <a:gd name="T2" fmla="*/ 1 w 33"/>
                  <a:gd name="T3" fmla="*/ 1 h 33"/>
                  <a:gd name="T4" fmla="*/ 1 w 33"/>
                  <a:gd name="T5" fmla="*/ 1 h 33"/>
                  <a:gd name="T6" fmla="*/ 1 w 33"/>
                  <a:gd name="T7" fmla="*/ 1 h 33"/>
                  <a:gd name="T8" fmla="*/ 1 w 33"/>
                  <a:gd name="T9" fmla="*/ 1 h 33"/>
                  <a:gd name="T10" fmla="*/ 1 w 33"/>
                  <a:gd name="T11" fmla="*/ 1 h 33"/>
                  <a:gd name="T12" fmla="*/ 1 w 33"/>
                  <a:gd name="T13" fmla="*/ 1 h 33"/>
                  <a:gd name="T14" fmla="*/ 1 w 33"/>
                  <a:gd name="T15" fmla="*/ 1 h 33"/>
                  <a:gd name="T16" fmla="*/ 1 w 33"/>
                  <a:gd name="T17" fmla="*/ 1 h 33"/>
                  <a:gd name="T18" fmla="*/ 1 w 33"/>
                  <a:gd name="T19" fmla="*/ 0 h 33"/>
                  <a:gd name="T20" fmla="*/ 1 w 33"/>
                  <a:gd name="T21" fmla="*/ 1 h 33"/>
                  <a:gd name="T22" fmla="*/ 1 w 33"/>
                  <a:gd name="T23" fmla="*/ 1 h 33"/>
                  <a:gd name="T24" fmla="*/ 0 w 33"/>
                  <a:gd name="T25" fmla="*/ 1 h 33"/>
                  <a:gd name="T26" fmla="*/ 0 w 33"/>
                  <a:gd name="T27" fmla="*/ 1 h 33"/>
                  <a:gd name="T28" fmla="*/ 1 w 33"/>
                  <a:gd name="T29" fmla="*/ 1 h 33"/>
                  <a:gd name="T30" fmla="*/ 1 w 33"/>
                  <a:gd name="T31" fmla="*/ 1 h 33"/>
                  <a:gd name="T32" fmla="*/ 1 w 33"/>
                  <a:gd name="T33" fmla="*/ 1 h 3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3" h="33">
                    <a:moveTo>
                      <a:pt x="11" y="32"/>
                    </a:moveTo>
                    <a:lnTo>
                      <a:pt x="18" y="33"/>
                    </a:lnTo>
                    <a:lnTo>
                      <a:pt x="24" y="32"/>
                    </a:lnTo>
                    <a:lnTo>
                      <a:pt x="29" y="27"/>
                    </a:lnTo>
                    <a:lnTo>
                      <a:pt x="32" y="22"/>
                    </a:lnTo>
                    <a:lnTo>
                      <a:pt x="33" y="15"/>
                    </a:lnTo>
                    <a:lnTo>
                      <a:pt x="31" y="9"/>
                    </a:lnTo>
                    <a:lnTo>
                      <a:pt x="27" y="4"/>
                    </a:lnTo>
                    <a:lnTo>
                      <a:pt x="22" y="1"/>
                    </a:lnTo>
                    <a:lnTo>
                      <a:pt x="15" y="0"/>
                    </a:lnTo>
                    <a:lnTo>
                      <a:pt x="9" y="1"/>
                    </a:lnTo>
                    <a:lnTo>
                      <a:pt x="3" y="6"/>
                    </a:lnTo>
                    <a:lnTo>
                      <a:pt x="0" y="11"/>
                    </a:lnTo>
                    <a:lnTo>
                      <a:pt x="0" y="18"/>
                    </a:lnTo>
                    <a:lnTo>
                      <a:pt x="1" y="24"/>
                    </a:lnTo>
                    <a:lnTo>
                      <a:pt x="5" y="29"/>
                    </a:lnTo>
                    <a:lnTo>
                      <a:pt x="11" y="32"/>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cs typeface="+mn-cs"/>
                </a:endParaRPr>
              </a:p>
            </p:txBody>
          </p:sp>
          <p:sp>
            <p:nvSpPr>
              <p:cNvPr id="10360" name="Freeform 96"/>
              <p:cNvSpPr/>
              <p:nvPr/>
            </p:nvSpPr>
            <p:spPr bwMode="auto">
              <a:xfrm>
                <a:off x="4820" y="4226"/>
                <a:ext cx="17" cy="17"/>
              </a:xfrm>
              <a:custGeom>
                <a:avLst/>
                <a:gdLst>
                  <a:gd name="T0" fmla="*/ 1 w 33"/>
                  <a:gd name="T1" fmla="*/ 1 h 34"/>
                  <a:gd name="T2" fmla="*/ 1 w 33"/>
                  <a:gd name="T3" fmla="*/ 1 h 34"/>
                  <a:gd name="T4" fmla="*/ 1 w 33"/>
                  <a:gd name="T5" fmla="*/ 1 h 34"/>
                  <a:gd name="T6" fmla="*/ 1 w 33"/>
                  <a:gd name="T7" fmla="*/ 1 h 34"/>
                  <a:gd name="T8" fmla="*/ 1 w 33"/>
                  <a:gd name="T9" fmla="*/ 1 h 34"/>
                  <a:gd name="T10" fmla="*/ 1 w 33"/>
                  <a:gd name="T11" fmla="*/ 1 h 34"/>
                  <a:gd name="T12" fmla="*/ 1 w 33"/>
                  <a:gd name="T13" fmla="*/ 1 h 34"/>
                  <a:gd name="T14" fmla="*/ 1 w 33"/>
                  <a:gd name="T15" fmla="*/ 1 h 34"/>
                  <a:gd name="T16" fmla="*/ 1 w 33"/>
                  <a:gd name="T17" fmla="*/ 1 h 34"/>
                  <a:gd name="T18" fmla="*/ 1 w 33"/>
                  <a:gd name="T19" fmla="*/ 0 h 34"/>
                  <a:gd name="T20" fmla="*/ 1 w 33"/>
                  <a:gd name="T21" fmla="*/ 1 h 34"/>
                  <a:gd name="T22" fmla="*/ 1 w 33"/>
                  <a:gd name="T23" fmla="*/ 1 h 34"/>
                  <a:gd name="T24" fmla="*/ 1 w 33"/>
                  <a:gd name="T25" fmla="*/ 1 h 34"/>
                  <a:gd name="T26" fmla="*/ 0 w 33"/>
                  <a:gd name="T27" fmla="*/ 1 h 34"/>
                  <a:gd name="T28" fmla="*/ 1 w 33"/>
                  <a:gd name="T29" fmla="*/ 1 h 34"/>
                  <a:gd name="T30" fmla="*/ 1 w 33"/>
                  <a:gd name="T31" fmla="*/ 1 h 34"/>
                  <a:gd name="T32" fmla="*/ 1 w 33"/>
                  <a:gd name="T33" fmla="*/ 1 h 34"/>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3" h="34">
                    <a:moveTo>
                      <a:pt x="11" y="34"/>
                    </a:moveTo>
                    <a:lnTo>
                      <a:pt x="18" y="34"/>
                    </a:lnTo>
                    <a:lnTo>
                      <a:pt x="24" y="33"/>
                    </a:lnTo>
                    <a:lnTo>
                      <a:pt x="30" y="28"/>
                    </a:lnTo>
                    <a:lnTo>
                      <a:pt x="33" y="22"/>
                    </a:lnTo>
                    <a:lnTo>
                      <a:pt x="33" y="15"/>
                    </a:lnTo>
                    <a:lnTo>
                      <a:pt x="32" y="9"/>
                    </a:lnTo>
                    <a:lnTo>
                      <a:pt x="27" y="5"/>
                    </a:lnTo>
                    <a:lnTo>
                      <a:pt x="22" y="1"/>
                    </a:lnTo>
                    <a:lnTo>
                      <a:pt x="16" y="0"/>
                    </a:lnTo>
                    <a:lnTo>
                      <a:pt x="9" y="3"/>
                    </a:lnTo>
                    <a:lnTo>
                      <a:pt x="4" y="6"/>
                    </a:lnTo>
                    <a:lnTo>
                      <a:pt x="1" y="12"/>
                    </a:lnTo>
                    <a:lnTo>
                      <a:pt x="0" y="19"/>
                    </a:lnTo>
                    <a:lnTo>
                      <a:pt x="2" y="24"/>
                    </a:lnTo>
                    <a:lnTo>
                      <a:pt x="5" y="30"/>
                    </a:lnTo>
                    <a:lnTo>
                      <a:pt x="11" y="34"/>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cs typeface="+mn-cs"/>
                </a:endParaRPr>
              </a:p>
            </p:txBody>
          </p:sp>
          <p:sp>
            <p:nvSpPr>
              <p:cNvPr id="10361" name="Freeform 97"/>
              <p:cNvSpPr/>
              <p:nvPr/>
            </p:nvSpPr>
            <p:spPr bwMode="auto">
              <a:xfrm>
                <a:off x="4853" y="4250"/>
                <a:ext cx="16" cy="16"/>
              </a:xfrm>
              <a:custGeom>
                <a:avLst/>
                <a:gdLst>
                  <a:gd name="T0" fmla="*/ 0 w 33"/>
                  <a:gd name="T1" fmla="*/ 0 h 33"/>
                  <a:gd name="T2" fmla="*/ 0 w 33"/>
                  <a:gd name="T3" fmla="*/ 0 h 33"/>
                  <a:gd name="T4" fmla="*/ 0 w 33"/>
                  <a:gd name="T5" fmla="*/ 0 h 33"/>
                  <a:gd name="T6" fmla="*/ 0 w 33"/>
                  <a:gd name="T7" fmla="*/ 0 h 33"/>
                  <a:gd name="T8" fmla="*/ 0 w 33"/>
                  <a:gd name="T9" fmla="*/ 0 h 33"/>
                  <a:gd name="T10" fmla="*/ 0 w 33"/>
                  <a:gd name="T11" fmla="*/ 0 h 33"/>
                  <a:gd name="T12" fmla="*/ 0 w 33"/>
                  <a:gd name="T13" fmla="*/ 0 h 33"/>
                  <a:gd name="T14" fmla="*/ 0 w 33"/>
                  <a:gd name="T15" fmla="*/ 0 h 33"/>
                  <a:gd name="T16" fmla="*/ 0 w 33"/>
                  <a:gd name="T17" fmla="*/ 0 h 33"/>
                  <a:gd name="T18" fmla="*/ 0 w 33"/>
                  <a:gd name="T19" fmla="*/ 0 h 33"/>
                  <a:gd name="T20" fmla="*/ 0 w 33"/>
                  <a:gd name="T21" fmla="*/ 0 h 33"/>
                  <a:gd name="T22" fmla="*/ 0 w 33"/>
                  <a:gd name="T23" fmla="*/ 0 h 33"/>
                  <a:gd name="T24" fmla="*/ 0 w 33"/>
                  <a:gd name="T25" fmla="*/ 0 h 33"/>
                  <a:gd name="T26" fmla="*/ 0 w 33"/>
                  <a:gd name="T27" fmla="*/ 0 h 33"/>
                  <a:gd name="T28" fmla="*/ 0 w 33"/>
                  <a:gd name="T29" fmla="*/ 0 h 33"/>
                  <a:gd name="T30" fmla="*/ 0 w 33"/>
                  <a:gd name="T31" fmla="*/ 0 h 33"/>
                  <a:gd name="T32" fmla="*/ 0 w 33"/>
                  <a:gd name="T33" fmla="*/ 0 h 3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3" h="33">
                    <a:moveTo>
                      <a:pt x="12" y="32"/>
                    </a:moveTo>
                    <a:lnTo>
                      <a:pt x="18" y="33"/>
                    </a:lnTo>
                    <a:lnTo>
                      <a:pt x="25" y="32"/>
                    </a:lnTo>
                    <a:lnTo>
                      <a:pt x="29" y="27"/>
                    </a:lnTo>
                    <a:lnTo>
                      <a:pt x="33" y="21"/>
                    </a:lnTo>
                    <a:lnTo>
                      <a:pt x="33" y="15"/>
                    </a:lnTo>
                    <a:lnTo>
                      <a:pt x="31" y="9"/>
                    </a:lnTo>
                    <a:lnTo>
                      <a:pt x="27" y="4"/>
                    </a:lnTo>
                    <a:lnTo>
                      <a:pt x="21" y="1"/>
                    </a:lnTo>
                    <a:lnTo>
                      <a:pt x="15" y="0"/>
                    </a:lnTo>
                    <a:lnTo>
                      <a:pt x="8" y="1"/>
                    </a:lnTo>
                    <a:lnTo>
                      <a:pt x="4" y="5"/>
                    </a:lnTo>
                    <a:lnTo>
                      <a:pt x="0" y="11"/>
                    </a:lnTo>
                    <a:lnTo>
                      <a:pt x="0" y="18"/>
                    </a:lnTo>
                    <a:lnTo>
                      <a:pt x="2" y="24"/>
                    </a:lnTo>
                    <a:lnTo>
                      <a:pt x="6" y="28"/>
                    </a:lnTo>
                    <a:lnTo>
                      <a:pt x="12" y="32"/>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cs typeface="+mn-cs"/>
                </a:endParaRPr>
              </a:p>
            </p:txBody>
          </p:sp>
          <p:sp>
            <p:nvSpPr>
              <p:cNvPr id="10362" name="Freeform 98"/>
              <p:cNvSpPr/>
              <p:nvPr/>
            </p:nvSpPr>
            <p:spPr bwMode="auto">
              <a:xfrm>
                <a:off x="4680" y="4230"/>
                <a:ext cx="188" cy="72"/>
              </a:xfrm>
              <a:custGeom>
                <a:avLst/>
                <a:gdLst>
                  <a:gd name="T0" fmla="*/ 1 w 376"/>
                  <a:gd name="T1" fmla="*/ 1 h 144"/>
                  <a:gd name="T2" fmla="*/ 1 w 376"/>
                  <a:gd name="T3" fmla="*/ 1 h 144"/>
                  <a:gd name="T4" fmla="*/ 1 w 376"/>
                  <a:gd name="T5" fmla="*/ 1 h 144"/>
                  <a:gd name="T6" fmla="*/ 1 w 376"/>
                  <a:gd name="T7" fmla="*/ 1 h 144"/>
                  <a:gd name="T8" fmla="*/ 1 w 376"/>
                  <a:gd name="T9" fmla="*/ 1 h 144"/>
                  <a:gd name="T10" fmla="*/ 1 w 376"/>
                  <a:gd name="T11" fmla="*/ 1 h 144"/>
                  <a:gd name="T12" fmla="*/ 1 w 376"/>
                  <a:gd name="T13" fmla="*/ 1 h 144"/>
                  <a:gd name="T14" fmla="*/ 1 w 376"/>
                  <a:gd name="T15" fmla="*/ 1 h 144"/>
                  <a:gd name="T16" fmla="*/ 1 w 376"/>
                  <a:gd name="T17" fmla="*/ 1 h 144"/>
                  <a:gd name="T18" fmla="*/ 1 w 376"/>
                  <a:gd name="T19" fmla="*/ 1 h 144"/>
                  <a:gd name="T20" fmla="*/ 1 w 376"/>
                  <a:gd name="T21" fmla="*/ 1 h 144"/>
                  <a:gd name="T22" fmla="*/ 1 w 376"/>
                  <a:gd name="T23" fmla="*/ 1 h 144"/>
                  <a:gd name="T24" fmla="*/ 1 w 376"/>
                  <a:gd name="T25" fmla="*/ 1 h 144"/>
                  <a:gd name="T26" fmla="*/ 1 w 376"/>
                  <a:gd name="T27" fmla="*/ 1 h 144"/>
                  <a:gd name="T28" fmla="*/ 1 w 376"/>
                  <a:gd name="T29" fmla="*/ 1 h 144"/>
                  <a:gd name="T30" fmla="*/ 1 w 376"/>
                  <a:gd name="T31" fmla="*/ 1 h 144"/>
                  <a:gd name="T32" fmla="*/ 1 w 376"/>
                  <a:gd name="T33" fmla="*/ 1 h 144"/>
                  <a:gd name="T34" fmla="*/ 1 w 376"/>
                  <a:gd name="T35" fmla="*/ 1 h 144"/>
                  <a:gd name="T36" fmla="*/ 1 w 376"/>
                  <a:gd name="T37" fmla="*/ 1 h 144"/>
                  <a:gd name="T38" fmla="*/ 1 w 376"/>
                  <a:gd name="T39" fmla="*/ 0 h 144"/>
                  <a:gd name="T40" fmla="*/ 1 w 376"/>
                  <a:gd name="T41" fmla="*/ 1 h 144"/>
                  <a:gd name="T42" fmla="*/ 1 w 376"/>
                  <a:gd name="T43" fmla="*/ 1 h 144"/>
                  <a:gd name="T44" fmla="*/ 1 w 376"/>
                  <a:gd name="T45" fmla="*/ 1 h 144"/>
                  <a:gd name="T46" fmla="*/ 1 w 376"/>
                  <a:gd name="T47" fmla="*/ 1 h 144"/>
                  <a:gd name="T48" fmla="*/ 0 w 376"/>
                  <a:gd name="T49" fmla="*/ 1 h 144"/>
                  <a:gd name="T50" fmla="*/ 1 w 376"/>
                  <a:gd name="T51" fmla="*/ 1 h 144"/>
                  <a:gd name="T52" fmla="*/ 1 w 376"/>
                  <a:gd name="T53" fmla="*/ 1 h 144"/>
                  <a:gd name="T54" fmla="*/ 1 w 376"/>
                  <a:gd name="T55" fmla="*/ 1 h 144"/>
                  <a:gd name="T56" fmla="*/ 1 w 376"/>
                  <a:gd name="T57" fmla="*/ 1 h 144"/>
                  <a:gd name="T58" fmla="*/ 1 w 376"/>
                  <a:gd name="T59" fmla="*/ 1 h 144"/>
                  <a:gd name="T60" fmla="*/ 1 w 376"/>
                  <a:gd name="T61" fmla="*/ 1 h 144"/>
                  <a:gd name="T62" fmla="*/ 1 w 376"/>
                  <a:gd name="T63" fmla="*/ 1 h 144"/>
                  <a:gd name="T64" fmla="*/ 1 w 376"/>
                  <a:gd name="T65" fmla="*/ 1 h 144"/>
                  <a:gd name="T66" fmla="*/ 1 w 376"/>
                  <a:gd name="T67" fmla="*/ 1 h 144"/>
                  <a:gd name="T68" fmla="*/ 1 w 376"/>
                  <a:gd name="T69" fmla="*/ 1 h 144"/>
                  <a:gd name="T70" fmla="*/ 1 w 376"/>
                  <a:gd name="T71" fmla="*/ 1 h 144"/>
                  <a:gd name="T72" fmla="*/ 1 w 376"/>
                  <a:gd name="T73" fmla="*/ 1 h 144"/>
                  <a:gd name="T74" fmla="*/ 1 w 376"/>
                  <a:gd name="T75" fmla="*/ 1 h 144"/>
                  <a:gd name="T76" fmla="*/ 1 w 376"/>
                  <a:gd name="T77" fmla="*/ 1 h 144"/>
                  <a:gd name="T78" fmla="*/ 1 w 376"/>
                  <a:gd name="T79" fmla="*/ 1 h 144"/>
                  <a:gd name="T80" fmla="*/ 1 w 376"/>
                  <a:gd name="T81" fmla="*/ 1 h 144"/>
                  <a:gd name="T82" fmla="*/ 1 w 376"/>
                  <a:gd name="T83" fmla="*/ 1 h 144"/>
                  <a:gd name="T84" fmla="*/ 1 w 376"/>
                  <a:gd name="T85" fmla="*/ 1 h 144"/>
                  <a:gd name="T86" fmla="*/ 1 w 376"/>
                  <a:gd name="T87" fmla="*/ 1 h 144"/>
                  <a:gd name="T88" fmla="*/ 1 w 376"/>
                  <a:gd name="T89" fmla="*/ 1 h 144"/>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0" t="0" r="r" b="b"/>
                <a:pathLst>
                  <a:path w="376" h="144">
                    <a:moveTo>
                      <a:pt x="340" y="144"/>
                    </a:moveTo>
                    <a:lnTo>
                      <a:pt x="344" y="141"/>
                    </a:lnTo>
                    <a:lnTo>
                      <a:pt x="349" y="137"/>
                    </a:lnTo>
                    <a:lnTo>
                      <a:pt x="353" y="134"/>
                    </a:lnTo>
                    <a:lnTo>
                      <a:pt x="358" y="130"/>
                    </a:lnTo>
                    <a:lnTo>
                      <a:pt x="363" y="127"/>
                    </a:lnTo>
                    <a:lnTo>
                      <a:pt x="367" y="122"/>
                    </a:lnTo>
                    <a:lnTo>
                      <a:pt x="372" y="119"/>
                    </a:lnTo>
                    <a:lnTo>
                      <a:pt x="376" y="114"/>
                    </a:lnTo>
                    <a:lnTo>
                      <a:pt x="358" y="95"/>
                    </a:lnTo>
                    <a:lnTo>
                      <a:pt x="337" y="76"/>
                    </a:lnTo>
                    <a:lnTo>
                      <a:pt x="314" y="60"/>
                    </a:lnTo>
                    <a:lnTo>
                      <a:pt x="291" y="46"/>
                    </a:lnTo>
                    <a:lnTo>
                      <a:pt x="266" y="34"/>
                    </a:lnTo>
                    <a:lnTo>
                      <a:pt x="239" y="23"/>
                    </a:lnTo>
                    <a:lnTo>
                      <a:pt x="213" y="15"/>
                    </a:lnTo>
                    <a:lnTo>
                      <a:pt x="186" y="9"/>
                    </a:lnTo>
                    <a:lnTo>
                      <a:pt x="160" y="5"/>
                    </a:lnTo>
                    <a:lnTo>
                      <a:pt x="133" y="1"/>
                    </a:lnTo>
                    <a:lnTo>
                      <a:pt x="108" y="0"/>
                    </a:lnTo>
                    <a:lnTo>
                      <a:pt x="83" y="1"/>
                    </a:lnTo>
                    <a:lnTo>
                      <a:pt x="60" y="4"/>
                    </a:lnTo>
                    <a:lnTo>
                      <a:pt x="38" y="7"/>
                    </a:lnTo>
                    <a:lnTo>
                      <a:pt x="17" y="13"/>
                    </a:lnTo>
                    <a:lnTo>
                      <a:pt x="0" y="20"/>
                    </a:lnTo>
                    <a:lnTo>
                      <a:pt x="4" y="32"/>
                    </a:lnTo>
                    <a:lnTo>
                      <a:pt x="9" y="45"/>
                    </a:lnTo>
                    <a:lnTo>
                      <a:pt x="15" y="58"/>
                    </a:lnTo>
                    <a:lnTo>
                      <a:pt x="21" y="69"/>
                    </a:lnTo>
                    <a:lnTo>
                      <a:pt x="40" y="60"/>
                    </a:lnTo>
                    <a:lnTo>
                      <a:pt x="61" y="54"/>
                    </a:lnTo>
                    <a:lnTo>
                      <a:pt x="83" y="50"/>
                    </a:lnTo>
                    <a:lnTo>
                      <a:pt x="106" y="47"/>
                    </a:lnTo>
                    <a:lnTo>
                      <a:pt x="128" y="47"/>
                    </a:lnTo>
                    <a:lnTo>
                      <a:pt x="151" y="49"/>
                    </a:lnTo>
                    <a:lnTo>
                      <a:pt x="174" y="52"/>
                    </a:lnTo>
                    <a:lnTo>
                      <a:pt x="197" y="58"/>
                    </a:lnTo>
                    <a:lnTo>
                      <a:pt x="219" y="65"/>
                    </a:lnTo>
                    <a:lnTo>
                      <a:pt x="241" y="73"/>
                    </a:lnTo>
                    <a:lnTo>
                      <a:pt x="261" y="82"/>
                    </a:lnTo>
                    <a:lnTo>
                      <a:pt x="280" y="92"/>
                    </a:lnTo>
                    <a:lnTo>
                      <a:pt x="298" y="104"/>
                    </a:lnTo>
                    <a:lnTo>
                      <a:pt x="314" y="117"/>
                    </a:lnTo>
                    <a:lnTo>
                      <a:pt x="328" y="130"/>
                    </a:lnTo>
                    <a:lnTo>
                      <a:pt x="340" y="144"/>
                    </a:lnTo>
                    <a:close/>
                  </a:path>
                </a:pathLst>
              </a:custGeom>
              <a:solidFill>
                <a:srgbClr val="D100A3"/>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cs typeface="+mn-cs"/>
                </a:endParaRPr>
              </a:p>
            </p:txBody>
          </p:sp>
          <p:sp>
            <p:nvSpPr>
              <p:cNvPr id="10363" name="Freeform 99"/>
              <p:cNvSpPr/>
              <p:nvPr/>
            </p:nvSpPr>
            <p:spPr bwMode="auto">
              <a:xfrm>
                <a:off x="3482" y="4271"/>
                <a:ext cx="1433" cy="69"/>
              </a:xfrm>
              <a:custGeom>
                <a:avLst/>
                <a:gdLst>
                  <a:gd name="T0" fmla="*/ 0 w 2868"/>
                  <a:gd name="T1" fmla="*/ 1 h 137"/>
                  <a:gd name="T2" fmla="*/ 0 w 2868"/>
                  <a:gd name="T3" fmla="*/ 0 h 137"/>
                  <a:gd name="T4" fmla="*/ 0 w 2868"/>
                  <a:gd name="T5" fmla="*/ 0 h 137"/>
                  <a:gd name="T6" fmla="*/ 0 w 2868"/>
                  <a:gd name="T7" fmla="*/ 1 h 137"/>
                  <a:gd name="T8" fmla="*/ 0 w 2868"/>
                  <a:gd name="T9" fmla="*/ 1 h 13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868" h="137">
                    <a:moveTo>
                      <a:pt x="2868" y="134"/>
                    </a:moveTo>
                    <a:lnTo>
                      <a:pt x="2868" y="0"/>
                    </a:lnTo>
                    <a:lnTo>
                      <a:pt x="0" y="0"/>
                    </a:lnTo>
                    <a:lnTo>
                      <a:pt x="7" y="137"/>
                    </a:lnTo>
                    <a:lnTo>
                      <a:pt x="2868" y="134"/>
                    </a:lnTo>
                    <a:close/>
                  </a:path>
                </a:pathLst>
              </a:custGeom>
              <a:solidFill>
                <a:srgbClr val="00A500"/>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cs typeface="+mn-cs"/>
                </a:endParaRPr>
              </a:p>
            </p:txBody>
          </p:sp>
          <p:sp>
            <p:nvSpPr>
              <p:cNvPr id="10364" name="Freeform 100"/>
              <p:cNvSpPr/>
              <p:nvPr/>
            </p:nvSpPr>
            <p:spPr bwMode="auto">
              <a:xfrm>
                <a:off x="3452" y="4178"/>
                <a:ext cx="202" cy="140"/>
              </a:xfrm>
              <a:custGeom>
                <a:avLst/>
                <a:gdLst>
                  <a:gd name="T0" fmla="*/ 1 w 404"/>
                  <a:gd name="T1" fmla="*/ 0 h 281"/>
                  <a:gd name="T2" fmla="*/ 1 w 404"/>
                  <a:gd name="T3" fmla="*/ 0 h 281"/>
                  <a:gd name="T4" fmla="*/ 1 w 404"/>
                  <a:gd name="T5" fmla="*/ 0 h 281"/>
                  <a:gd name="T6" fmla="*/ 1 w 404"/>
                  <a:gd name="T7" fmla="*/ 0 h 281"/>
                  <a:gd name="T8" fmla="*/ 1 w 404"/>
                  <a:gd name="T9" fmla="*/ 0 h 281"/>
                  <a:gd name="T10" fmla="*/ 1 w 404"/>
                  <a:gd name="T11" fmla="*/ 0 h 281"/>
                  <a:gd name="T12" fmla="*/ 1 w 404"/>
                  <a:gd name="T13" fmla="*/ 0 h 281"/>
                  <a:gd name="T14" fmla="*/ 1 w 404"/>
                  <a:gd name="T15" fmla="*/ 0 h 281"/>
                  <a:gd name="T16" fmla="*/ 1 w 404"/>
                  <a:gd name="T17" fmla="*/ 0 h 281"/>
                  <a:gd name="T18" fmla="*/ 1 w 404"/>
                  <a:gd name="T19" fmla="*/ 0 h 281"/>
                  <a:gd name="T20" fmla="*/ 1 w 404"/>
                  <a:gd name="T21" fmla="*/ 0 h 281"/>
                  <a:gd name="T22" fmla="*/ 1 w 404"/>
                  <a:gd name="T23" fmla="*/ 0 h 281"/>
                  <a:gd name="T24" fmla="*/ 1 w 404"/>
                  <a:gd name="T25" fmla="*/ 0 h 281"/>
                  <a:gd name="T26" fmla="*/ 1 w 404"/>
                  <a:gd name="T27" fmla="*/ 0 h 281"/>
                  <a:gd name="T28" fmla="*/ 1 w 404"/>
                  <a:gd name="T29" fmla="*/ 0 h 281"/>
                  <a:gd name="T30" fmla="*/ 1 w 404"/>
                  <a:gd name="T31" fmla="*/ 0 h 281"/>
                  <a:gd name="T32" fmla="*/ 1 w 404"/>
                  <a:gd name="T33" fmla="*/ 0 h 281"/>
                  <a:gd name="T34" fmla="*/ 1 w 404"/>
                  <a:gd name="T35" fmla="*/ 0 h 281"/>
                  <a:gd name="T36" fmla="*/ 1 w 404"/>
                  <a:gd name="T37" fmla="*/ 0 h 281"/>
                  <a:gd name="T38" fmla="*/ 1 w 404"/>
                  <a:gd name="T39" fmla="*/ 0 h 281"/>
                  <a:gd name="T40" fmla="*/ 1 w 404"/>
                  <a:gd name="T41" fmla="*/ 0 h 281"/>
                  <a:gd name="T42" fmla="*/ 1 w 404"/>
                  <a:gd name="T43" fmla="*/ 0 h 281"/>
                  <a:gd name="T44" fmla="*/ 1 w 404"/>
                  <a:gd name="T45" fmla="*/ 0 h 281"/>
                  <a:gd name="T46" fmla="*/ 1 w 404"/>
                  <a:gd name="T47" fmla="*/ 0 h 281"/>
                  <a:gd name="T48" fmla="*/ 1 w 404"/>
                  <a:gd name="T49" fmla="*/ 0 h 281"/>
                  <a:gd name="T50" fmla="*/ 1 w 404"/>
                  <a:gd name="T51" fmla="*/ 0 h 281"/>
                  <a:gd name="T52" fmla="*/ 1 w 404"/>
                  <a:gd name="T53" fmla="*/ 0 h 281"/>
                  <a:gd name="T54" fmla="*/ 1 w 404"/>
                  <a:gd name="T55" fmla="*/ 0 h 281"/>
                  <a:gd name="T56" fmla="*/ 1 w 404"/>
                  <a:gd name="T57" fmla="*/ 0 h 281"/>
                  <a:gd name="T58" fmla="*/ 1 w 404"/>
                  <a:gd name="T59" fmla="*/ 0 h 281"/>
                  <a:gd name="T60" fmla="*/ 1 w 404"/>
                  <a:gd name="T61" fmla="*/ 0 h 281"/>
                  <a:gd name="T62" fmla="*/ 1 w 404"/>
                  <a:gd name="T63" fmla="*/ 0 h 281"/>
                  <a:gd name="T64" fmla="*/ 1 w 404"/>
                  <a:gd name="T65" fmla="*/ 0 h 281"/>
                  <a:gd name="T66" fmla="*/ 1 w 404"/>
                  <a:gd name="T67" fmla="*/ 0 h 281"/>
                  <a:gd name="T68" fmla="*/ 1 w 404"/>
                  <a:gd name="T69" fmla="*/ 0 h 281"/>
                  <a:gd name="T70" fmla="*/ 1 w 404"/>
                  <a:gd name="T71" fmla="*/ 0 h 281"/>
                  <a:gd name="T72" fmla="*/ 1 w 404"/>
                  <a:gd name="T73" fmla="*/ 0 h 281"/>
                  <a:gd name="T74" fmla="*/ 1 w 404"/>
                  <a:gd name="T75" fmla="*/ 0 h 281"/>
                  <a:gd name="T76" fmla="*/ 1 w 404"/>
                  <a:gd name="T77" fmla="*/ 0 h 281"/>
                  <a:gd name="T78" fmla="*/ 1 w 404"/>
                  <a:gd name="T79" fmla="*/ 0 h 281"/>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0" t="0" r="r" b="b"/>
                <a:pathLst>
                  <a:path w="404" h="281">
                    <a:moveTo>
                      <a:pt x="339" y="270"/>
                    </a:moveTo>
                    <a:lnTo>
                      <a:pt x="323" y="270"/>
                    </a:lnTo>
                    <a:lnTo>
                      <a:pt x="306" y="271"/>
                    </a:lnTo>
                    <a:lnTo>
                      <a:pt x="290" y="271"/>
                    </a:lnTo>
                    <a:lnTo>
                      <a:pt x="274" y="271"/>
                    </a:lnTo>
                    <a:lnTo>
                      <a:pt x="258" y="273"/>
                    </a:lnTo>
                    <a:lnTo>
                      <a:pt x="241" y="273"/>
                    </a:lnTo>
                    <a:lnTo>
                      <a:pt x="225" y="274"/>
                    </a:lnTo>
                    <a:lnTo>
                      <a:pt x="209" y="274"/>
                    </a:lnTo>
                    <a:lnTo>
                      <a:pt x="194" y="275"/>
                    </a:lnTo>
                    <a:lnTo>
                      <a:pt x="178" y="276"/>
                    </a:lnTo>
                    <a:lnTo>
                      <a:pt x="163" y="276"/>
                    </a:lnTo>
                    <a:lnTo>
                      <a:pt x="148" y="277"/>
                    </a:lnTo>
                    <a:lnTo>
                      <a:pt x="133" y="278"/>
                    </a:lnTo>
                    <a:lnTo>
                      <a:pt x="118" y="279"/>
                    </a:lnTo>
                    <a:lnTo>
                      <a:pt x="103" y="279"/>
                    </a:lnTo>
                    <a:lnTo>
                      <a:pt x="89" y="281"/>
                    </a:lnTo>
                    <a:lnTo>
                      <a:pt x="86" y="258"/>
                    </a:lnTo>
                    <a:lnTo>
                      <a:pt x="80" y="233"/>
                    </a:lnTo>
                    <a:lnTo>
                      <a:pt x="72" y="209"/>
                    </a:lnTo>
                    <a:lnTo>
                      <a:pt x="62" y="185"/>
                    </a:lnTo>
                    <a:lnTo>
                      <a:pt x="49" y="163"/>
                    </a:lnTo>
                    <a:lnTo>
                      <a:pt x="34" y="142"/>
                    </a:lnTo>
                    <a:lnTo>
                      <a:pt x="18" y="125"/>
                    </a:lnTo>
                    <a:lnTo>
                      <a:pt x="0" y="112"/>
                    </a:lnTo>
                    <a:lnTo>
                      <a:pt x="20" y="118"/>
                    </a:lnTo>
                    <a:lnTo>
                      <a:pt x="40" y="127"/>
                    </a:lnTo>
                    <a:lnTo>
                      <a:pt x="57" y="139"/>
                    </a:lnTo>
                    <a:lnTo>
                      <a:pt x="73" y="155"/>
                    </a:lnTo>
                    <a:lnTo>
                      <a:pt x="89" y="173"/>
                    </a:lnTo>
                    <a:lnTo>
                      <a:pt x="103" y="196"/>
                    </a:lnTo>
                    <a:lnTo>
                      <a:pt x="118" y="223"/>
                    </a:lnTo>
                    <a:lnTo>
                      <a:pt x="133" y="254"/>
                    </a:lnTo>
                    <a:lnTo>
                      <a:pt x="140" y="223"/>
                    </a:lnTo>
                    <a:lnTo>
                      <a:pt x="142" y="188"/>
                    </a:lnTo>
                    <a:lnTo>
                      <a:pt x="142" y="153"/>
                    </a:lnTo>
                    <a:lnTo>
                      <a:pt x="139" y="116"/>
                    </a:lnTo>
                    <a:lnTo>
                      <a:pt x="133" y="81"/>
                    </a:lnTo>
                    <a:lnTo>
                      <a:pt x="125" y="50"/>
                    </a:lnTo>
                    <a:lnTo>
                      <a:pt x="115" y="23"/>
                    </a:lnTo>
                    <a:lnTo>
                      <a:pt x="102" y="5"/>
                    </a:lnTo>
                    <a:lnTo>
                      <a:pt x="121" y="18"/>
                    </a:lnTo>
                    <a:lnTo>
                      <a:pt x="140" y="34"/>
                    </a:lnTo>
                    <a:lnTo>
                      <a:pt x="157" y="53"/>
                    </a:lnTo>
                    <a:lnTo>
                      <a:pt x="174" y="78"/>
                    </a:lnTo>
                    <a:lnTo>
                      <a:pt x="188" y="106"/>
                    </a:lnTo>
                    <a:lnTo>
                      <a:pt x="201" y="141"/>
                    </a:lnTo>
                    <a:lnTo>
                      <a:pt x="212" y="183"/>
                    </a:lnTo>
                    <a:lnTo>
                      <a:pt x="218" y="231"/>
                    </a:lnTo>
                    <a:lnTo>
                      <a:pt x="229" y="208"/>
                    </a:lnTo>
                    <a:lnTo>
                      <a:pt x="237" y="183"/>
                    </a:lnTo>
                    <a:lnTo>
                      <a:pt x="243" y="154"/>
                    </a:lnTo>
                    <a:lnTo>
                      <a:pt x="245" y="124"/>
                    </a:lnTo>
                    <a:lnTo>
                      <a:pt x="245" y="93"/>
                    </a:lnTo>
                    <a:lnTo>
                      <a:pt x="241" y="62"/>
                    </a:lnTo>
                    <a:lnTo>
                      <a:pt x="235" y="30"/>
                    </a:lnTo>
                    <a:lnTo>
                      <a:pt x="223" y="0"/>
                    </a:lnTo>
                    <a:lnTo>
                      <a:pt x="240" y="30"/>
                    </a:lnTo>
                    <a:lnTo>
                      <a:pt x="255" y="57"/>
                    </a:lnTo>
                    <a:lnTo>
                      <a:pt x="268" y="82"/>
                    </a:lnTo>
                    <a:lnTo>
                      <a:pt x="279" y="106"/>
                    </a:lnTo>
                    <a:lnTo>
                      <a:pt x="288" y="128"/>
                    </a:lnTo>
                    <a:lnTo>
                      <a:pt x="294" y="151"/>
                    </a:lnTo>
                    <a:lnTo>
                      <a:pt x="298" y="173"/>
                    </a:lnTo>
                    <a:lnTo>
                      <a:pt x="299" y="195"/>
                    </a:lnTo>
                    <a:lnTo>
                      <a:pt x="312" y="173"/>
                    </a:lnTo>
                    <a:lnTo>
                      <a:pt x="326" y="148"/>
                    </a:lnTo>
                    <a:lnTo>
                      <a:pt x="340" y="121"/>
                    </a:lnTo>
                    <a:lnTo>
                      <a:pt x="354" y="94"/>
                    </a:lnTo>
                    <a:lnTo>
                      <a:pt x="366" y="67"/>
                    </a:lnTo>
                    <a:lnTo>
                      <a:pt x="375" y="42"/>
                    </a:lnTo>
                    <a:lnTo>
                      <a:pt x="382" y="20"/>
                    </a:lnTo>
                    <a:lnTo>
                      <a:pt x="384" y="3"/>
                    </a:lnTo>
                    <a:lnTo>
                      <a:pt x="392" y="27"/>
                    </a:lnTo>
                    <a:lnTo>
                      <a:pt x="398" y="53"/>
                    </a:lnTo>
                    <a:lnTo>
                      <a:pt x="403" y="81"/>
                    </a:lnTo>
                    <a:lnTo>
                      <a:pt x="404" y="112"/>
                    </a:lnTo>
                    <a:lnTo>
                      <a:pt x="398" y="146"/>
                    </a:lnTo>
                    <a:lnTo>
                      <a:pt x="388" y="184"/>
                    </a:lnTo>
                    <a:lnTo>
                      <a:pt x="368" y="225"/>
                    </a:lnTo>
                    <a:lnTo>
                      <a:pt x="339" y="270"/>
                    </a:lnTo>
                    <a:close/>
                  </a:path>
                </a:pathLst>
              </a:custGeom>
              <a:solidFill>
                <a:srgbClr val="00A500"/>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cs typeface="+mn-cs"/>
                </a:endParaRPr>
              </a:p>
            </p:txBody>
          </p:sp>
          <p:sp>
            <p:nvSpPr>
              <p:cNvPr id="10365" name="Freeform 101"/>
              <p:cNvSpPr/>
              <p:nvPr/>
            </p:nvSpPr>
            <p:spPr bwMode="auto">
              <a:xfrm>
                <a:off x="4880" y="4200"/>
                <a:ext cx="51" cy="71"/>
              </a:xfrm>
              <a:custGeom>
                <a:avLst/>
                <a:gdLst>
                  <a:gd name="T0" fmla="*/ 1 w 102"/>
                  <a:gd name="T1" fmla="*/ 1 h 142"/>
                  <a:gd name="T2" fmla="*/ 0 w 102"/>
                  <a:gd name="T3" fmla="*/ 1 h 142"/>
                  <a:gd name="T4" fmla="*/ 1 w 102"/>
                  <a:gd name="T5" fmla="*/ 1 h 142"/>
                  <a:gd name="T6" fmla="*/ 1 w 102"/>
                  <a:gd name="T7" fmla="*/ 1 h 142"/>
                  <a:gd name="T8" fmla="*/ 1 w 102"/>
                  <a:gd name="T9" fmla="*/ 1 h 142"/>
                  <a:gd name="T10" fmla="*/ 1 w 102"/>
                  <a:gd name="T11" fmla="*/ 1 h 142"/>
                  <a:gd name="T12" fmla="*/ 1 w 102"/>
                  <a:gd name="T13" fmla="*/ 1 h 142"/>
                  <a:gd name="T14" fmla="*/ 1 w 102"/>
                  <a:gd name="T15" fmla="*/ 1 h 142"/>
                  <a:gd name="T16" fmla="*/ 1 w 102"/>
                  <a:gd name="T17" fmla="*/ 1 h 142"/>
                  <a:gd name="T18" fmla="*/ 1 w 102"/>
                  <a:gd name="T19" fmla="*/ 0 h 142"/>
                  <a:gd name="T20" fmla="*/ 1 w 102"/>
                  <a:gd name="T21" fmla="*/ 1 h 142"/>
                  <a:gd name="T22" fmla="*/ 1 w 102"/>
                  <a:gd name="T23" fmla="*/ 1 h 142"/>
                  <a:gd name="T24" fmla="*/ 1 w 102"/>
                  <a:gd name="T25" fmla="*/ 1 h 142"/>
                  <a:gd name="T26" fmla="*/ 1 w 102"/>
                  <a:gd name="T27" fmla="*/ 1 h 142"/>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102" h="142">
                    <a:moveTo>
                      <a:pt x="71" y="142"/>
                    </a:moveTo>
                    <a:lnTo>
                      <a:pt x="0" y="142"/>
                    </a:lnTo>
                    <a:lnTo>
                      <a:pt x="6" y="123"/>
                    </a:lnTo>
                    <a:lnTo>
                      <a:pt x="16" y="102"/>
                    </a:lnTo>
                    <a:lnTo>
                      <a:pt x="27" y="82"/>
                    </a:lnTo>
                    <a:lnTo>
                      <a:pt x="41" y="61"/>
                    </a:lnTo>
                    <a:lnTo>
                      <a:pt x="56" y="43"/>
                    </a:lnTo>
                    <a:lnTo>
                      <a:pt x="71" y="26"/>
                    </a:lnTo>
                    <a:lnTo>
                      <a:pt x="87" y="12"/>
                    </a:lnTo>
                    <a:lnTo>
                      <a:pt x="102" y="0"/>
                    </a:lnTo>
                    <a:lnTo>
                      <a:pt x="84" y="41"/>
                    </a:lnTo>
                    <a:lnTo>
                      <a:pt x="74" y="78"/>
                    </a:lnTo>
                    <a:lnTo>
                      <a:pt x="71" y="112"/>
                    </a:lnTo>
                    <a:lnTo>
                      <a:pt x="71" y="142"/>
                    </a:lnTo>
                    <a:close/>
                  </a:path>
                </a:pathLst>
              </a:custGeom>
              <a:solidFill>
                <a:srgbClr val="00A500"/>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cs typeface="+mn-cs"/>
                </a:endParaRPr>
              </a:p>
            </p:txBody>
          </p:sp>
          <p:sp>
            <p:nvSpPr>
              <p:cNvPr id="10366" name="Freeform 102"/>
              <p:cNvSpPr/>
              <p:nvPr/>
            </p:nvSpPr>
            <p:spPr bwMode="auto">
              <a:xfrm>
                <a:off x="3666" y="4127"/>
                <a:ext cx="558" cy="206"/>
              </a:xfrm>
              <a:custGeom>
                <a:avLst/>
                <a:gdLst>
                  <a:gd name="T0" fmla="*/ 0 w 1117"/>
                  <a:gd name="T1" fmla="*/ 1 h 412"/>
                  <a:gd name="T2" fmla="*/ 0 w 1117"/>
                  <a:gd name="T3" fmla="*/ 1 h 412"/>
                  <a:gd name="T4" fmla="*/ 0 w 1117"/>
                  <a:gd name="T5" fmla="*/ 1 h 412"/>
                  <a:gd name="T6" fmla="*/ 0 w 1117"/>
                  <a:gd name="T7" fmla="*/ 1 h 412"/>
                  <a:gd name="T8" fmla="*/ 0 w 1117"/>
                  <a:gd name="T9" fmla="*/ 1 h 412"/>
                  <a:gd name="T10" fmla="*/ 0 w 1117"/>
                  <a:gd name="T11" fmla="*/ 1 h 412"/>
                  <a:gd name="T12" fmla="*/ 0 w 1117"/>
                  <a:gd name="T13" fmla="*/ 1 h 412"/>
                  <a:gd name="T14" fmla="*/ 0 w 1117"/>
                  <a:gd name="T15" fmla="*/ 1 h 412"/>
                  <a:gd name="T16" fmla="*/ 0 w 1117"/>
                  <a:gd name="T17" fmla="*/ 1 h 412"/>
                  <a:gd name="T18" fmla="*/ 0 w 1117"/>
                  <a:gd name="T19" fmla="*/ 1 h 412"/>
                  <a:gd name="T20" fmla="*/ 0 w 1117"/>
                  <a:gd name="T21" fmla="*/ 1 h 412"/>
                  <a:gd name="T22" fmla="*/ 0 w 1117"/>
                  <a:gd name="T23" fmla="*/ 1 h 412"/>
                  <a:gd name="T24" fmla="*/ 0 w 1117"/>
                  <a:gd name="T25" fmla="*/ 1 h 412"/>
                  <a:gd name="T26" fmla="*/ 0 w 1117"/>
                  <a:gd name="T27" fmla="*/ 1 h 412"/>
                  <a:gd name="T28" fmla="*/ 0 w 1117"/>
                  <a:gd name="T29" fmla="*/ 1 h 412"/>
                  <a:gd name="T30" fmla="*/ 0 w 1117"/>
                  <a:gd name="T31" fmla="*/ 1 h 412"/>
                  <a:gd name="T32" fmla="*/ 0 w 1117"/>
                  <a:gd name="T33" fmla="*/ 1 h 412"/>
                  <a:gd name="T34" fmla="*/ 0 w 1117"/>
                  <a:gd name="T35" fmla="*/ 1 h 412"/>
                  <a:gd name="T36" fmla="*/ 0 w 1117"/>
                  <a:gd name="T37" fmla="*/ 1 h 412"/>
                  <a:gd name="T38" fmla="*/ 0 w 1117"/>
                  <a:gd name="T39" fmla="*/ 1 h 412"/>
                  <a:gd name="T40" fmla="*/ 0 w 1117"/>
                  <a:gd name="T41" fmla="*/ 1 h 412"/>
                  <a:gd name="T42" fmla="*/ 0 w 1117"/>
                  <a:gd name="T43" fmla="*/ 1 h 412"/>
                  <a:gd name="T44" fmla="*/ 0 w 1117"/>
                  <a:gd name="T45" fmla="*/ 1 h 412"/>
                  <a:gd name="T46" fmla="*/ 0 w 1117"/>
                  <a:gd name="T47" fmla="*/ 1 h 412"/>
                  <a:gd name="T48" fmla="*/ 0 w 1117"/>
                  <a:gd name="T49" fmla="*/ 1 h 412"/>
                  <a:gd name="T50" fmla="*/ 0 w 1117"/>
                  <a:gd name="T51" fmla="*/ 1 h 412"/>
                  <a:gd name="T52" fmla="*/ 0 w 1117"/>
                  <a:gd name="T53" fmla="*/ 1 h 412"/>
                  <a:gd name="T54" fmla="*/ 0 w 1117"/>
                  <a:gd name="T55" fmla="*/ 1 h 412"/>
                  <a:gd name="T56" fmla="*/ 0 w 1117"/>
                  <a:gd name="T57" fmla="*/ 1 h 412"/>
                  <a:gd name="T58" fmla="*/ 0 w 1117"/>
                  <a:gd name="T59" fmla="*/ 1 h 412"/>
                  <a:gd name="T60" fmla="*/ 0 w 1117"/>
                  <a:gd name="T61" fmla="*/ 1 h 412"/>
                  <a:gd name="T62" fmla="*/ 0 w 1117"/>
                  <a:gd name="T63" fmla="*/ 1 h 412"/>
                  <a:gd name="T64" fmla="*/ 0 w 1117"/>
                  <a:gd name="T65" fmla="*/ 0 h 412"/>
                  <a:gd name="T66" fmla="*/ 0 w 1117"/>
                  <a:gd name="T67" fmla="*/ 1 h 412"/>
                  <a:gd name="T68" fmla="*/ 0 w 1117"/>
                  <a:gd name="T69" fmla="*/ 1 h 412"/>
                  <a:gd name="T70" fmla="*/ 0 w 1117"/>
                  <a:gd name="T71" fmla="*/ 1 h 412"/>
                  <a:gd name="T72" fmla="*/ 0 w 1117"/>
                  <a:gd name="T73" fmla="*/ 1 h 412"/>
                  <a:gd name="T74" fmla="*/ 0 w 1117"/>
                  <a:gd name="T75" fmla="*/ 1 h 412"/>
                  <a:gd name="T76" fmla="*/ 0 w 1117"/>
                  <a:gd name="T77" fmla="*/ 1 h 412"/>
                  <a:gd name="T78" fmla="*/ 0 w 1117"/>
                  <a:gd name="T79" fmla="*/ 1 h 412"/>
                  <a:gd name="T80" fmla="*/ 0 w 1117"/>
                  <a:gd name="T81" fmla="*/ 1 h 412"/>
                  <a:gd name="T82" fmla="*/ 0 w 1117"/>
                  <a:gd name="T83" fmla="*/ 1 h 412"/>
                  <a:gd name="T84" fmla="*/ 0 w 1117"/>
                  <a:gd name="T85" fmla="*/ 1 h 412"/>
                  <a:gd name="T86" fmla="*/ 0 w 1117"/>
                  <a:gd name="T87" fmla="*/ 1 h 412"/>
                  <a:gd name="T88" fmla="*/ 0 w 1117"/>
                  <a:gd name="T89" fmla="*/ 1 h 412"/>
                  <a:gd name="T90" fmla="*/ 0 w 1117"/>
                  <a:gd name="T91" fmla="*/ 1 h 412"/>
                  <a:gd name="T92" fmla="*/ 0 w 1117"/>
                  <a:gd name="T93" fmla="*/ 1 h 412"/>
                  <a:gd name="T94" fmla="*/ 0 w 1117"/>
                  <a:gd name="T95" fmla="*/ 1 h 412"/>
                  <a:gd name="T96" fmla="*/ 0 w 1117"/>
                  <a:gd name="T97" fmla="*/ 1 h 412"/>
                  <a:gd name="T98" fmla="*/ 0 w 1117"/>
                  <a:gd name="T99" fmla="*/ 1 h 412"/>
                  <a:gd name="T100" fmla="*/ 0 w 1117"/>
                  <a:gd name="T101" fmla="*/ 1 h 412"/>
                  <a:gd name="T102" fmla="*/ 0 w 1117"/>
                  <a:gd name="T103" fmla="*/ 1 h 412"/>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0" t="0" r="r" b="b"/>
                <a:pathLst>
                  <a:path w="1117" h="412">
                    <a:moveTo>
                      <a:pt x="1093" y="212"/>
                    </a:moveTo>
                    <a:lnTo>
                      <a:pt x="1073" y="229"/>
                    </a:lnTo>
                    <a:lnTo>
                      <a:pt x="1052" y="248"/>
                    </a:lnTo>
                    <a:lnTo>
                      <a:pt x="1032" y="265"/>
                    </a:lnTo>
                    <a:lnTo>
                      <a:pt x="1011" y="284"/>
                    </a:lnTo>
                    <a:lnTo>
                      <a:pt x="990" y="301"/>
                    </a:lnTo>
                    <a:lnTo>
                      <a:pt x="971" y="317"/>
                    </a:lnTo>
                    <a:lnTo>
                      <a:pt x="951" y="334"/>
                    </a:lnTo>
                    <a:lnTo>
                      <a:pt x="934" y="349"/>
                    </a:lnTo>
                    <a:lnTo>
                      <a:pt x="917" y="363"/>
                    </a:lnTo>
                    <a:lnTo>
                      <a:pt x="900" y="376"/>
                    </a:lnTo>
                    <a:lnTo>
                      <a:pt x="888" y="387"/>
                    </a:lnTo>
                    <a:lnTo>
                      <a:pt x="876" y="397"/>
                    </a:lnTo>
                    <a:lnTo>
                      <a:pt x="867" y="403"/>
                    </a:lnTo>
                    <a:lnTo>
                      <a:pt x="860" y="409"/>
                    </a:lnTo>
                    <a:lnTo>
                      <a:pt x="857" y="412"/>
                    </a:lnTo>
                    <a:lnTo>
                      <a:pt x="826" y="410"/>
                    </a:lnTo>
                    <a:lnTo>
                      <a:pt x="791" y="409"/>
                    </a:lnTo>
                    <a:lnTo>
                      <a:pt x="753" y="408"/>
                    </a:lnTo>
                    <a:lnTo>
                      <a:pt x="714" y="406"/>
                    </a:lnTo>
                    <a:lnTo>
                      <a:pt x="672" y="403"/>
                    </a:lnTo>
                    <a:lnTo>
                      <a:pt x="630" y="401"/>
                    </a:lnTo>
                    <a:lnTo>
                      <a:pt x="587" y="399"/>
                    </a:lnTo>
                    <a:lnTo>
                      <a:pt x="542" y="395"/>
                    </a:lnTo>
                    <a:lnTo>
                      <a:pt x="499" y="393"/>
                    </a:lnTo>
                    <a:lnTo>
                      <a:pt x="455" y="391"/>
                    </a:lnTo>
                    <a:lnTo>
                      <a:pt x="412" y="387"/>
                    </a:lnTo>
                    <a:lnTo>
                      <a:pt x="371" y="385"/>
                    </a:lnTo>
                    <a:lnTo>
                      <a:pt x="330" y="383"/>
                    </a:lnTo>
                    <a:lnTo>
                      <a:pt x="292" y="380"/>
                    </a:lnTo>
                    <a:lnTo>
                      <a:pt x="257" y="378"/>
                    </a:lnTo>
                    <a:lnTo>
                      <a:pt x="224" y="377"/>
                    </a:lnTo>
                    <a:lnTo>
                      <a:pt x="209" y="376"/>
                    </a:lnTo>
                    <a:lnTo>
                      <a:pt x="193" y="376"/>
                    </a:lnTo>
                    <a:lnTo>
                      <a:pt x="178" y="375"/>
                    </a:lnTo>
                    <a:lnTo>
                      <a:pt x="162" y="375"/>
                    </a:lnTo>
                    <a:lnTo>
                      <a:pt x="147" y="374"/>
                    </a:lnTo>
                    <a:lnTo>
                      <a:pt x="131" y="374"/>
                    </a:lnTo>
                    <a:lnTo>
                      <a:pt x="116" y="372"/>
                    </a:lnTo>
                    <a:lnTo>
                      <a:pt x="101" y="372"/>
                    </a:lnTo>
                    <a:lnTo>
                      <a:pt x="80" y="334"/>
                    </a:lnTo>
                    <a:lnTo>
                      <a:pt x="63" y="289"/>
                    </a:lnTo>
                    <a:lnTo>
                      <a:pt x="48" y="241"/>
                    </a:lnTo>
                    <a:lnTo>
                      <a:pt x="36" y="190"/>
                    </a:lnTo>
                    <a:lnTo>
                      <a:pt x="24" y="142"/>
                    </a:lnTo>
                    <a:lnTo>
                      <a:pt x="15" y="97"/>
                    </a:lnTo>
                    <a:lnTo>
                      <a:pt x="7" y="58"/>
                    </a:lnTo>
                    <a:lnTo>
                      <a:pt x="0" y="28"/>
                    </a:lnTo>
                    <a:lnTo>
                      <a:pt x="11" y="62"/>
                    </a:lnTo>
                    <a:lnTo>
                      <a:pt x="25" y="100"/>
                    </a:lnTo>
                    <a:lnTo>
                      <a:pt x="41" y="141"/>
                    </a:lnTo>
                    <a:lnTo>
                      <a:pt x="59" y="181"/>
                    </a:lnTo>
                    <a:lnTo>
                      <a:pt x="77" y="220"/>
                    </a:lnTo>
                    <a:lnTo>
                      <a:pt x="94" y="256"/>
                    </a:lnTo>
                    <a:lnTo>
                      <a:pt x="110" y="287"/>
                    </a:lnTo>
                    <a:lnTo>
                      <a:pt x="124" y="311"/>
                    </a:lnTo>
                    <a:lnTo>
                      <a:pt x="131" y="284"/>
                    </a:lnTo>
                    <a:lnTo>
                      <a:pt x="138" y="257"/>
                    </a:lnTo>
                    <a:lnTo>
                      <a:pt x="146" y="234"/>
                    </a:lnTo>
                    <a:lnTo>
                      <a:pt x="156" y="211"/>
                    </a:lnTo>
                    <a:lnTo>
                      <a:pt x="169" y="191"/>
                    </a:lnTo>
                    <a:lnTo>
                      <a:pt x="184" y="172"/>
                    </a:lnTo>
                    <a:lnTo>
                      <a:pt x="204" y="153"/>
                    </a:lnTo>
                    <a:lnTo>
                      <a:pt x="227" y="136"/>
                    </a:lnTo>
                    <a:lnTo>
                      <a:pt x="214" y="158"/>
                    </a:lnTo>
                    <a:lnTo>
                      <a:pt x="201" y="184"/>
                    </a:lnTo>
                    <a:lnTo>
                      <a:pt x="191" y="216"/>
                    </a:lnTo>
                    <a:lnTo>
                      <a:pt x="184" y="248"/>
                    </a:lnTo>
                    <a:lnTo>
                      <a:pt x="182" y="281"/>
                    </a:lnTo>
                    <a:lnTo>
                      <a:pt x="188" y="314"/>
                    </a:lnTo>
                    <a:lnTo>
                      <a:pt x="200" y="344"/>
                    </a:lnTo>
                    <a:lnTo>
                      <a:pt x="224" y="370"/>
                    </a:lnTo>
                    <a:lnTo>
                      <a:pt x="250" y="344"/>
                    </a:lnTo>
                    <a:lnTo>
                      <a:pt x="270" y="305"/>
                    </a:lnTo>
                    <a:lnTo>
                      <a:pt x="284" y="261"/>
                    </a:lnTo>
                    <a:lnTo>
                      <a:pt x="291" y="211"/>
                    </a:lnTo>
                    <a:lnTo>
                      <a:pt x="290" y="158"/>
                    </a:lnTo>
                    <a:lnTo>
                      <a:pt x="282" y="105"/>
                    </a:lnTo>
                    <a:lnTo>
                      <a:pt x="264" y="54"/>
                    </a:lnTo>
                    <a:lnTo>
                      <a:pt x="237" y="8"/>
                    </a:lnTo>
                    <a:lnTo>
                      <a:pt x="261" y="35"/>
                    </a:lnTo>
                    <a:lnTo>
                      <a:pt x="282" y="63"/>
                    </a:lnTo>
                    <a:lnTo>
                      <a:pt x="299" y="96"/>
                    </a:lnTo>
                    <a:lnTo>
                      <a:pt x="314" y="130"/>
                    </a:lnTo>
                    <a:lnTo>
                      <a:pt x="326" y="168"/>
                    </a:lnTo>
                    <a:lnTo>
                      <a:pt x="334" y="211"/>
                    </a:lnTo>
                    <a:lnTo>
                      <a:pt x="340" y="258"/>
                    </a:lnTo>
                    <a:lnTo>
                      <a:pt x="341" y="309"/>
                    </a:lnTo>
                    <a:lnTo>
                      <a:pt x="355" y="288"/>
                    </a:lnTo>
                    <a:lnTo>
                      <a:pt x="371" y="266"/>
                    </a:lnTo>
                    <a:lnTo>
                      <a:pt x="389" y="244"/>
                    </a:lnTo>
                    <a:lnTo>
                      <a:pt x="409" y="222"/>
                    </a:lnTo>
                    <a:lnTo>
                      <a:pt x="429" y="203"/>
                    </a:lnTo>
                    <a:lnTo>
                      <a:pt x="450" y="184"/>
                    </a:lnTo>
                    <a:lnTo>
                      <a:pt x="471" y="171"/>
                    </a:lnTo>
                    <a:lnTo>
                      <a:pt x="492" y="160"/>
                    </a:lnTo>
                    <a:lnTo>
                      <a:pt x="482" y="180"/>
                    </a:lnTo>
                    <a:lnTo>
                      <a:pt x="469" y="203"/>
                    </a:lnTo>
                    <a:lnTo>
                      <a:pt x="451" y="227"/>
                    </a:lnTo>
                    <a:lnTo>
                      <a:pt x="433" y="251"/>
                    </a:lnTo>
                    <a:lnTo>
                      <a:pt x="416" y="275"/>
                    </a:lnTo>
                    <a:lnTo>
                      <a:pt x="399" y="297"/>
                    </a:lnTo>
                    <a:lnTo>
                      <a:pt x="387" y="318"/>
                    </a:lnTo>
                    <a:lnTo>
                      <a:pt x="381" y="334"/>
                    </a:lnTo>
                    <a:lnTo>
                      <a:pt x="388" y="339"/>
                    </a:lnTo>
                    <a:lnTo>
                      <a:pt x="397" y="344"/>
                    </a:lnTo>
                    <a:lnTo>
                      <a:pt x="408" y="348"/>
                    </a:lnTo>
                    <a:lnTo>
                      <a:pt x="418" y="353"/>
                    </a:lnTo>
                    <a:lnTo>
                      <a:pt x="431" y="356"/>
                    </a:lnTo>
                    <a:lnTo>
                      <a:pt x="443" y="360"/>
                    </a:lnTo>
                    <a:lnTo>
                      <a:pt x="457" y="361"/>
                    </a:lnTo>
                    <a:lnTo>
                      <a:pt x="471" y="360"/>
                    </a:lnTo>
                    <a:lnTo>
                      <a:pt x="470" y="326"/>
                    </a:lnTo>
                    <a:lnTo>
                      <a:pt x="464" y="285"/>
                    </a:lnTo>
                    <a:lnTo>
                      <a:pt x="454" y="240"/>
                    </a:lnTo>
                    <a:lnTo>
                      <a:pt x="440" y="192"/>
                    </a:lnTo>
                    <a:lnTo>
                      <a:pt x="423" y="146"/>
                    </a:lnTo>
                    <a:lnTo>
                      <a:pt x="401" y="103"/>
                    </a:lnTo>
                    <a:lnTo>
                      <a:pt x="374" y="66"/>
                    </a:lnTo>
                    <a:lnTo>
                      <a:pt x="345" y="36"/>
                    </a:lnTo>
                    <a:lnTo>
                      <a:pt x="374" y="58"/>
                    </a:lnTo>
                    <a:lnTo>
                      <a:pt x="399" y="79"/>
                    </a:lnTo>
                    <a:lnTo>
                      <a:pt x="423" y="103"/>
                    </a:lnTo>
                    <a:lnTo>
                      <a:pt x="443" y="127"/>
                    </a:lnTo>
                    <a:lnTo>
                      <a:pt x="462" y="153"/>
                    </a:lnTo>
                    <a:lnTo>
                      <a:pt x="479" y="183"/>
                    </a:lnTo>
                    <a:lnTo>
                      <a:pt x="494" y="217"/>
                    </a:lnTo>
                    <a:lnTo>
                      <a:pt x="509" y="256"/>
                    </a:lnTo>
                    <a:lnTo>
                      <a:pt x="510" y="222"/>
                    </a:lnTo>
                    <a:lnTo>
                      <a:pt x="510" y="188"/>
                    </a:lnTo>
                    <a:lnTo>
                      <a:pt x="509" y="154"/>
                    </a:lnTo>
                    <a:lnTo>
                      <a:pt x="507" y="121"/>
                    </a:lnTo>
                    <a:lnTo>
                      <a:pt x="501" y="89"/>
                    </a:lnTo>
                    <a:lnTo>
                      <a:pt x="494" y="60"/>
                    </a:lnTo>
                    <a:lnTo>
                      <a:pt x="485" y="33"/>
                    </a:lnTo>
                    <a:lnTo>
                      <a:pt x="473" y="10"/>
                    </a:lnTo>
                    <a:lnTo>
                      <a:pt x="489" y="39"/>
                    </a:lnTo>
                    <a:lnTo>
                      <a:pt x="505" y="71"/>
                    </a:lnTo>
                    <a:lnTo>
                      <a:pt x="519" y="106"/>
                    </a:lnTo>
                    <a:lnTo>
                      <a:pt x="531" y="145"/>
                    </a:lnTo>
                    <a:lnTo>
                      <a:pt x="539" y="189"/>
                    </a:lnTo>
                    <a:lnTo>
                      <a:pt x="541" y="236"/>
                    </a:lnTo>
                    <a:lnTo>
                      <a:pt x="538" y="290"/>
                    </a:lnTo>
                    <a:lnTo>
                      <a:pt x="526" y="349"/>
                    </a:lnTo>
                    <a:lnTo>
                      <a:pt x="553" y="322"/>
                    </a:lnTo>
                    <a:lnTo>
                      <a:pt x="576" y="288"/>
                    </a:lnTo>
                    <a:lnTo>
                      <a:pt x="594" y="251"/>
                    </a:lnTo>
                    <a:lnTo>
                      <a:pt x="606" y="211"/>
                    </a:lnTo>
                    <a:lnTo>
                      <a:pt x="608" y="168"/>
                    </a:lnTo>
                    <a:lnTo>
                      <a:pt x="602" y="126"/>
                    </a:lnTo>
                    <a:lnTo>
                      <a:pt x="584" y="84"/>
                    </a:lnTo>
                    <a:lnTo>
                      <a:pt x="551" y="44"/>
                    </a:lnTo>
                    <a:lnTo>
                      <a:pt x="566" y="52"/>
                    </a:lnTo>
                    <a:lnTo>
                      <a:pt x="581" y="60"/>
                    </a:lnTo>
                    <a:lnTo>
                      <a:pt x="596" y="69"/>
                    </a:lnTo>
                    <a:lnTo>
                      <a:pt x="610" y="82"/>
                    </a:lnTo>
                    <a:lnTo>
                      <a:pt x="622" y="96"/>
                    </a:lnTo>
                    <a:lnTo>
                      <a:pt x="632" y="113"/>
                    </a:lnTo>
                    <a:lnTo>
                      <a:pt x="641" y="134"/>
                    </a:lnTo>
                    <a:lnTo>
                      <a:pt x="647" y="158"/>
                    </a:lnTo>
                    <a:lnTo>
                      <a:pt x="651" y="120"/>
                    </a:lnTo>
                    <a:lnTo>
                      <a:pt x="651" y="75"/>
                    </a:lnTo>
                    <a:lnTo>
                      <a:pt x="648" y="32"/>
                    </a:lnTo>
                    <a:lnTo>
                      <a:pt x="645" y="0"/>
                    </a:lnTo>
                    <a:lnTo>
                      <a:pt x="655" y="38"/>
                    </a:lnTo>
                    <a:lnTo>
                      <a:pt x="661" y="82"/>
                    </a:lnTo>
                    <a:lnTo>
                      <a:pt x="662" y="129"/>
                    </a:lnTo>
                    <a:lnTo>
                      <a:pt x="660" y="179"/>
                    </a:lnTo>
                    <a:lnTo>
                      <a:pt x="652" y="228"/>
                    </a:lnTo>
                    <a:lnTo>
                      <a:pt x="641" y="277"/>
                    </a:lnTo>
                    <a:lnTo>
                      <a:pt x="626" y="320"/>
                    </a:lnTo>
                    <a:lnTo>
                      <a:pt x="609" y="360"/>
                    </a:lnTo>
                    <a:lnTo>
                      <a:pt x="636" y="330"/>
                    </a:lnTo>
                    <a:lnTo>
                      <a:pt x="659" y="295"/>
                    </a:lnTo>
                    <a:lnTo>
                      <a:pt x="679" y="255"/>
                    </a:lnTo>
                    <a:lnTo>
                      <a:pt x="697" y="212"/>
                    </a:lnTo>
                    <a:lnTo>
                      <a:pt x="712" y="167"/>
                    </a:lnTo>
                    <a:lnTo>
                      <a:pt x="722" y="122"/>
                    </a:lnTo>
                    <a:lnTo>
                      <a:pt x="730" y="77"/>
                    </a:lnTo>
                    <a:lnTo>
                      <a:pt x="733" y="33"/>
                    </a:lnTo>
                    <a:lnTo>
                      <a:pt x="742" y="88"/>
                    </a:lnTo>
                    <a:lnTo>
                      <a:pt x="746" y="148"/>
                    </a:lnTo>
                    <a:lnTo>
                      <a:pt x="743" y="210"/>
                    </a:lnTo>
                    <a:lnTo>
                      <a:pt x="730" y="269"/>
                    </a:lnTo>
                    <a:lnTo>
                      <a:pt x="743" y="252"/>
                    </a:lnTo>
                    <a:lnTo>
                      <a:pt x="756" y="232"/>
                    </a:lnTo>
                    <a:lnTo>
                      <a:pt x="770" y="206"/>
                    </a:lnTo>
                    <a:lnTo>
                      <a:pt x="784" y="181"/>
                    </a:lnTo>
                    <a:lnTo>
                      <a:pt x="797" y="154"/>
                    </a:lnTo>
                    <a:lnTo>
                      <a:pt x="808" y="130"/>
                    </a:lnTo>
                    <a:lnTo>
                      <a:pt x="816" y="109"/>
                    </a:lnTo>
                    <a:lnTo>
                      <a:pt x="821" y="93"/>
                    </a:lnTo>
                    <a:lnTo>
                      <a:pt x="819" y="118"/>
                    </a:lnTo>
                    <a:lnTo>
                      <a:pt x="813" y="144"/>
                    </a:lnTo>
                    <a:lnTo>
                      <a:pt x="805" y="174"/>
                    </a:lnTo>
                    <a:lnTo>
                      <a:pt x="794" y="204"/>
                    </a:lnTo>
                    <a:lnTo>
                      <a:pt x="781" y="235"/>
                    </a:lnTo>
                    <a:lnTo>
                      <a:pt x="765" y="265"/>
                    </a:lnTo>
                    <a:lnTo>
                      <a:pt x="746" y="295"/>
                    </a:lnTo>
                    <a:lnTo>
                      <a:pt x="725" y="324"/>
                    </a:lnTo>
                    <a:lnTo>
                      <a:pt x="752" y="307"/>
                    </a:lnTo>
                    <a:lnTo>
                      <a:pt x="777" y="286"/>
                    </a:lnTo>
                    <a:lnTo>
                      <a:pt x="803" y="263"/>
                    </a:lnTo>
                    <a:lnTo>
                      <a:pt x="827" y="236"/>
                    </a:lnTo>
                    <a:lnTo>
                      <a:pt x="849" y="207"/>
                    </a:lnTo>
                    <a:lnTo>
                      <a:pt x="869" y="177"/>
                    </a:lnTo>
                    <a:lnTo>
                      <a:pt x="887" y="146"/>
                    </a:lnTo>
                    <a:lnTo>
                      <a:pt x="902" y="114"/>
                    </a:lnTo>
                    <a:lnTo>
                      <a:pt x="896" y="139"/>
                    </a:lnTo>
                    <a:lnTo>
                      <a:pt x="890" y="166"/>
                    </a:lnTo>
                    <a:lnTo>
                      <a:pt x="882" y="194"/>
                    </a:lnTo>
                    <a:lnTo>
                      <a:pt x="873" y="220"/>
                    </a:lnTo>
                    <a:lnTo>
                      <a:pt x="861" y="247"/>
                    </a:lnTo>
                    <a:lnTo>
                      <a:pt x="849" y="271"/>
                    </a:lnTo>
                    <a:lnTo>
                      <a:pt x="835" y="295"/>
                    </a:lnTo>
                    <a:lnTo>
                      <a:pt x="819" y="317"/>
                    </a:lnTo>
                    <a:lnTo>
                      <a:pt x="835" y="308"/>
                    </a:lnTo>
                    <a:lnTo>
                      <a:pt x="850" y="297"/>
                    </a:lnTo>
                    <a:lnTo>
                      <a:pt x="866" y="284"/>
                    </a:lnTo>
                    <a:lnTo>
                      <a:pt x="882" y="269"/>
                    </a:lnTo>
                    <a:lnTo>
                      <a:pt x="897" y="252"/>
                    </a:lnTo>
                    <a:lnTo>
                      <a:pt x="912" y="234"/>
                    </a:lnTo>
                    <a:lnTo>
                      <a:pt x="927" y="216"/>
                    </a:lnTo>
                    <a:lnTo>
                      <a:pt x="941" y="195"/>
                    </a:lnTo>
                    <a:lnTo>
                      <a:pt x="955" y="174"/>
                    </a:lnTo>
                    <a:lnTo>
                      <a:pt x="967" y="153"/>
                    </a:lnTo>
                    <a:lnTo>
                      <a:pt x="979" y="133"/>
                    </a:lnTo>
                    <a:lnTo>
                      <a:pt x="990" y="112"/>
                    </a:lnTo>
                    <a:lnTo>
                      <a:pt x="999" y="91"/>
                    </a:lnTo>
                    <a:lnTo>
                      <a:pt x="1008" y="70"/>
                    </a:lnTo>
                    <a:lnTo>
                      <a:pt x="1014" y="52"/>
                    </a:lnTo>
                    <a:lnTo>
                      <a:pt x="1020" y="33"/>
                    </a:lnTo>
                    <a:lnTo>
                      <a:pt x="1012" y="71"/>
                    </a:lnTo>
                    <a:lnTo>
                      <a:pt x="1004" y="107"/>
                    </a:lnTo>
                    <a:lnTo>
                      <a:pt x="994" y="141"/>
                    </a:lnTo>
                    <a:lnTo>
                      <a:pt x="983" y="173"/>
                    </a:lnTo>
                    <a:lnTo>
                      <a:pt x="968" y="206"/>
                    </a:lnTo>
                    <a:lnTo>
                      <a:pt x="950" y="242"/>
                    </a:lnTo>
                    <a:lnTo>
                      <a:pt x="927" y="279"/>
                    </a:lnTo>
                    <a:lnTo>
                      <a:pt x="897" y="322"/>
                    </a:lnTo>
                    <a:lnTo>
                      <a:pt x="910" y="314"/>
                    </a:lnTo>
                    <a:lnTo>
                      <a:pt x="925" y="304"/>
                    </a:lnTo>
                    <a:lnTo>
                      <a:pt x="940" y="294"/>
                    </a:lnTo>
                    <a:lnTo>
                      <a:pt x="956" y="282"/>
                    </a:lnTo>
                    <a:lnTo>
                      <a:pt x="972" y="270"/>
                    </a:lnTo>
                    <a:lnTo>
                      <a:pt x="988" y="257"/>
                    </a:lnTo>
                    <a:lnTo>
                      <a:pt x="1005" y="243"/>
                    </a:lnTo>
                    <a:lnTo>
                      <a:pt x="1021" y="228"/>
                    </a:lnTo>
                    <a:lnTo>
                      <a:pt x="1037" y="213"/>
                    </a:lnTo>
                    <a:lnTo>
                      <a:pt x="1052" y="197"/>
                    </a:lnTo>
                    <a:lnTo>
                      <a:pt x="1067" y="182"/>
                    </a:lnTo>
                    <a:lnTo>
                      <a:pt x="1080" y="166"/>
                    </a:lnTo>
                    <a:lnTo>
                      <a:pt x="1092" y="150"/>
                    </a:lnTo>
                    <a:lnTo>
                      <a:pt x="1102" y="135"/>
                    </a:lnTo>
                    <a:lnTo>
                      <a:pt x="1111" y="119"/>
                    </a:lnTo>
                    <a:lnTo>
                      <a:pt x="1117" y="104"/>
                    </a:lnTo>
                    <a:lnTo>
                      <a:pt x="1110" y="136"/>
                    </a:lnTo>
                    <a:lnTo>
                      <a:pt x="1103" y="166"/>
                    </a:lnTo>
                    <a:lnTo>
                      <a:pt x="1099" y="192"/>
                    </a:lnTo>
                    <a:lnTo>
                      <a:pt x="1093" y="212"/>
                    </a:lnTo>
                    <a:close/>
                  </a:path>
                </a:pathLst>
              </a:custGeom>
              <a:solidFill>
                <a:srgbClr val="00A500"/>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cs typeface="+mn-cs"/>
                </a:endParaRPr>
              </a:p>
            </p:txBody>
          </p:sp>
          <p:sp>
            <p:nvSpPr>
              <p:cNvPr id="10367" name="Freeform 103"/>
              <p:cNvSpPr/>
              <p:nvPr/>
            </p:nvSpPr>
            <p:spPr bwMode="auto">
              <a:xfrm>
                <a:off x="4164" y="4179"/>
                <a:ext cx="202" cy="141"/>
              </a:xfrm>
              <a:custGeom>
                <a:avLst/>
                <a:gdLst>
                  <a:gd name="T0" fmla="*/ 1 w 403"/>
                  <a:gd name="T1" fmla="*/ 1 h 280"/>
                  <a:gd name="T2" fmla="*/ 1 w 403"/>
                  <a:gd name="T3" fmla="*/ 1 h 280"/>
                  <a:gd name="T4" fmla="*/ 1 w 403"/>
                  <a:gd name="T5" fmla="*/ 1 h 280"/>
                  <a:gd name="T6" fmla="*/ 1 w 403"/>
                  <a:gd name="T7" fmla="*/ 1 h 280"/>
                  <a:gd name="T8" fmla="*/ 1 w 403"/>
                  <a:gd name="T9" fmla="*/ 1 h 280"/>
                  <a:gd name="T10" fmla="*/ 1 w 403"/>
                  <a:gd name="T11" fmla="*/ 1 h 280"/>
                  <a:gd name="T12" fmla="*/ 1 w 403"/>
                  <a:gd name="T13" fmla="*/ 1 h 280"/>
                  <a:gd name="T14" fmla="*/ 1 w 403"/>
                  <a:gd name="T15" fmla="*/ 1 h 280"/>
                  <a:gd name="T16" fmla="*/ 1 w 403"/>
                  <a:gd name="T17" fmla="*/ 1 h 280"/>
                  <a:gd name="T18" fmla="*/ 1 w 403"/>
                  <a:gd name="T19" fmla="*/ 1 h 280"/>
                  <a:gd name="T20" fmla="*/ 1 w 403"/>
                  <a:gd name="T21" fmla="*/ 1 h 280"/>
                  <a:gd name="T22" fmla="*/ 1 w 403"/>
                  <a:gd name="T23" fmla="*/ 1 h 280"/>
                  <a:gd name="T24" fmla="*/ 1 w 403"/>
                  <a:gd name="T25" fmla="*/ 1 h 280"/>
                  <a:gd name="T26" fmla="*/ 1 w 403"/>
                  <a:gd name="T27" fmla="*/ 1 h 280"/>
                  <a:gd name="T28" fmla="*/ 1 w 403"/>
                  <a:gd name="T29" fmla="*/ 1 h 280"/>
                  <a:gd name="T30" fmla="*/ 1 w 403"/>
                  <a:gd name="T31" fmla="*/ 1 h 280"/>
                  <a:gd name="T32" fmla="*/ 1 w 403"/>
                  <a:gd name="T33" fmla="*/ 1 h 280"/>
                  <a:gd name="T34" fmla="*/ 1 w 403"/>
                  <a:gd name="T35" fmla="*/ 1 h 280"/>
                  <a:gd name="T36" fmla="*/ 1 w 403"/>
                  <a:gd name="T37" fmla="*/ 1 h 280"/>
                  <a:gd name="T38" fmla="*/ 1 w 403"/>
                  <a:gd name="T39" fmla="*/ 1 h 280"/>
                  <a:gd name="T40" fmla="*/ 1 w 403"/>
                  <a:gd name="T41" fmla="*/ 1 h 280"/>
                  <a:gd name="T42" fmla="*/ 1 w 403"/>
                  <a:gd name="T43" fmla="*/ 1 h 280"/>
                  <a:gd name="T44" fmla="*/ 1 w 403"/>
                  <a:gd name="T45" fmla="*/ 1 h 280"/>
                  <a:gd name="T46" fmla="*/ 1 w 403"/>
                  <a:gd name="T47" fmla="*/ 1 h 280"/>
                  <a:gd name="T48" fmla="*/ 1 w 403"/>
                  <a:gd name="T49" fmla="*/ 1 h 280"/>
                  <a:gd name="T50" fmla="*/ 1 w 403"/>
                  <a:gd name="T51" fmla="*/ 1 h 280"/>
                  <a:gd name="T52" fmla="*/ 1 w 403"/>
                  <a:gd name="T53" fmla="*/ 1 h 280"/>
                  <a:gd name="T54" fmla="*/ 1 w 403"/>
                  <a:gd name="T55" fmla="*/ 1 h 280"/>
                  <a:gd name="T56" fmla="*/ 1 w 403"/>
                  <a:gd name="T57" fmla="*/ 1 h 280"/>
                  <a:gd name="T58" fmla="*/ 1 w 403"/>
                  <a:gd name="T59" fmla="*/ 1 h 280"/>
                  <a:gd name="T60" fmla="*/ 1 w 403"/>
                  <a:gd name="T61" fmla="*/ 1 h 280"/>
                  <a:gd name="T62" fmla="*/ 1 w 403"/>
                  <a:gd name="T63" fmla="*/ 1 h 280"/>
                  <a:gd name="T64" fmla="*/ 1 w 403"/>
                  <a:gd name="T65" fmla="*/ 1 h 280"/>
                  <a:gd name="T66" fmla="*/ 1 w 403"/>
                  <a:gd name="T67" fmla="*/ 1 h 280"/>
                  <a:gd name="T68" fmla="*/ 1 w 403"/>
                  <a:gd name="T69" fmla="*/ 1 h 280"/>
                  <a:gd name="T70" fmla="*/ 1 w 403"/>
                  <a:gd name="T71" fmla="*/ 1 h 280"/>
                  <a:gd name="T72" fmla="*/ 1 w 403"/>
                  <a:gd name="T73" fmla="*/ 1 h 280"/>
                  <a:gd name="T74" fmla="*/ 1 w 403"/>
                  <a:gd name="T75" fmla="*/ 1 h 280"/>
                  <a:gd name="T76" fmla="*/ 1 w 403"/>
                  <a:gd name="T77" fmla="*/ 1 h 280"/>
                  <a:gd name="T78" fmla="*/ 1 w 403"/>
                  <a:gd name="T79" fmla="*/ 1 h 280"/>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0" t="0" r="r" b="b"/>
                <a:pathLst>
                  <a:path w="403" h="280">
                    <a:moveTo>
                      <a:pt x="339" y="270"/>
                    </a:moveTo>
                    <a:lnTo>
                      <a:pt x="322" y="270"/>
                    </a:lnTo>
                    <a:lnTo>
                      <a:pt x="305" y="271"/>
                    </a:lnTo>
                    <a:lnTo>
                      <a:pt x="289" y="271"/>
                    </a:lnTo>
                    <a:lnTo>
                      <a:pt x="273" y="272"/>
                    </a:lnTo>
                    <a:lnTo>
                      <a:pt x="257" y="272"/>
                    </a:lnTo>
                    <a:lnTo>
                      <a:pt x="241" y="273"/>
                    </a:lnTo>
                    <a:lnTo>
                      <a:pt x="225" y="273"/>
                    </a:lnTo>
                    <a:lnTo>
                      <a:pt x="210" y="274"/>
                    </a:lnTo>
                    <a:lnTo>
                      <a:pt x="194" y="274"/>
                    </a:lnTo>
                    <a:lnTo>
                      <a:pt x="179" y="275"/>
                    </a:lnTo>
                    <a:lnTo>
                      <a:pt x="164" y="277"/>
                    </a:lnTo>
                    <a:lnTo>
                      <a:pt x="149" y="277"/>
                    </a:lnTo>
                    <a:lnTo>
                      <a:pt x="134" y="278"/>
                    </a:lnTo>
                    <a:lnTo>
                      <a:pt x="119" y="279"/>
                    </a:lnTo>
                    <a:lnTo>
                      <a:pt x="104" y="279"/>
                    </a:lnTo>
                    <a:lnTo>
                      <a:pt x="90" y="280"/>
                    </a:lnTo>
                    <a:lnTo>
                      <a:pt x="86" y="257"/>
                    </a:lnTo>
                    <a:lnTo>
                      <a:pt x="81" y="233"/>
                    </a:lnTo>
                    <a:lnTo>
                      <a:pt x="73" y="209"/>
                    </a:lnTo>
                    <a:lnTo>
                      <a:pt x="62" y="184"/>
                    </a:lnTo>
                    <a:lnTo>
                      <a:pt x="50" y="162"/>
                    </a:lnTo>
                    <a:lnTo>
                      <a:pt x="35" y="142"/>
                    </a:lnTo>
                    <a:lnTo>
                      <a:pt x="18" y="124"/>
                    </a:lnTo>
                    <a:lnTo>
                      <a:pt x="0" y="112"/>
                    </a:lnTo>
                    <a:lnTo>
                      <a:pt x="22" y="117"/>
                    </a:lnTo>
                    <a:lnTo>
                      <a:pt x="40" y="127"/>
                    </a:lnTo>
                    <a:lnTo>
                      <a:pt x="58" y="138"/>
                    </a:lnTo>
                    <a:lnTo>
                      <a:pt x="74" y="154"/>
                    </a:lnTo>
                    <a:lnTo>
                      <a:pt x="89" y="173"/>
                    </a:lnTo>
                    <a:lnTo>
                      <a:pt x="104" y="196"/>
                    </a:lnTo>
                    <a:lnTo>
                      <a:pt x="117" y="222"/>
                    </a:lnTo>
                    <a:lnTo>
                      <a:pt x="132" y="254"/>
                    </a:lnTo>
                    <a:lnTo>
                      <a:pt x="139" y="222"/>
                    </a:lnTo>
                    <a:lnTo>
                      <a:pt x="143" y="188"/>
                    </a:lnTo>
                    <a:lnTo>
                      <a:pt x="142" y="152"/>
                    </a:lnTo>
                    <a:lnTo>
                      <a:pt x="139" y="115"/>
                    </a:lnTo>
                    <a:lnTo>
                      <a:pt x="134" y="81"/>
                    </a:lnTo>
                    <a:lnTo>
                      <a:pt x="126" y="49"/>
                    </a:lnTo>
                    <a:lnTo>
                      <a:pt x="115" y="23"/>
                    </a:lnTo>
                    <a:lnTo>
                      <a:pt x="103" y="4"/>
                    </a:lnTo>
                    <a:lnTo>
                      <a:pt x="121" y="17"/>
                    </a:lnTo>
                    <a:lnTo>
                      <a:pt x="139" y="33"/>
                    </a:lnTo>
                    <a:lnTo>
                      <a:pt x="157" y="53"/>
                    </a:lnTo>
                    <a:lnTo>
                      <a:pt x="173" y="77"/>
                    </a:lnTo>
                    <a:lnTo>
                      <a:pt x="188" y="106"/>
                    </a:lnTo>
                    <a:lnTo>
                      <a:pt x="200" y="141"/>
                    </a:lnTo>
                    <a:lnTo>
                      <a:pt x="211" y="182"/>
                    </a:lnTo>
                    <a:lnTo>
                      <a:pt x="218" y="230"/>
                    </a:lnTo>
                    <a:lnTo>
                      <a:pt x="228" y="207"/>
                    </a:lnTo>
                    <a:lnTo>
                      <a:pt x="236" y="182"/>
                    </a:lnTo>
                    <a:lnTo>
                      <a:pt x="242" y="153"/>
                    </a:lnTo>
                    <a:lnTo>
                      <a:pt x="245" y="123"/>
                    </a:lnTo>
                    <a:lnTo>
                      <a:pt x="245" y="92"/>
                    </a:lnTo>
                    <a:lnTo>
                      <a:pt x="242" y="61"/>
                    </a:lnTo>
                    <a:lnTo>
                      <a:pt x="235" y="30"/>
                    </a:lnTo>
                    <a:lnTo>
                      <a:pt x="223" y="0"/>
                    </a:lnTo>
                    <a:lnTo>
                      <a:pt x="241" y="30"/>
                    </a:lnTo>
                    <a:lnTo>
                      <a:pt x="255" y="56"/>
                    </a:lnTo>
                    <a:lnTo>
                      <a:pt x="268" y="82"/>
                    </a:lnTo>
                    <a:lnTo>
                      <a:pt x="279" y="106"/>
                    </a:lnTo>
                    <a:lnTo>
                      <a:pt x="287" y="128"/>
                    </a:lnTo>
                    <a:lnTo>
                      <a:pt x="294" y="151"/>
                    </a:lnTo>
                    <a:lnTo>
                      <a:pt x="297" y="173"/>
                    </a:lnTo>
                    <a:lnTo>
                      <a:pt x="298" y="195"/>
                    </a:lnTo>
                    <a:lnTo>
                      <a:pt x="312" y="173"/>
                    </a:lnTo>
                    <a:lnTo>
                      <a:pt x="326" y="149"/>
                    </a:lnTo>
                    <a:lnTo>
                      <a:pt x="340" y="121"/>
                    </a:lnTo>
                    <a:lnTo>
                      <a:pt x="354" y="93"/>
                    </a:lnTo>
                    <a:lnTo>
                      <a:pt x="366" y="67"/>
                    </a:lnTo>
                    <a:lnTo>
                      <a:pt x="375" y="41"/>
                    </a:lnTo>
                    <a:lnTo>
                      <a:pt x="382" y="19"/>
                    </a:lnTo>
                    <a:lnTo>
                      <a:pt x="385" y="2"/>
                    </a:lnTo>
                    <a:lnTo>
                      <a:pt x="392" y="26"/>
                    </a:lnTo>
                    <a:lnTo>
                      <a:pt x="398" y="53"/>
                    </a:lnTo>
                    <a:lnTo>
                      <a:pt x="403" y="81"/>
                    </a:lnTo>
                    <a:lnTo>
                      <a:pt x="403" y="112"/>
                    </a:lnTo>
                    <a:lnTo>
                      <a:pt x="398" y="145"/>
                    </a:lnTo>
                    <a:lnTo>
                      <a:pt x="387" y="183"/>
                    </a:lnTo>
                    <a:lnTo>
                      <a:pt x="367" y="225"/>
                    </a:lnTo>
                    <a:lnTo>
                      <a:pt x="339" y="270"/>
                    </a:lnTo>
                    <a:close/>
                  </a:path>
                </a:pathLst>
              </a:custGeom>
              <a:solidFill>
                <a:srgbClr val="00A500"/>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cs typeface="+mn-cs"/>
                </a:endParaRPr>
              </a:p>
            </p:txBody>
          </p:sp>
          <p:sp>
            <p:nvSpPr>
              <p:cNvPr id="10368" name="Freeform 104"/>
              <p:cNvSpPr/>
              <p:nvPr/>
            </p:nvSpPr>
            <p:spPr bwMode="auto">
              <a:xfrm>
                <a:off x="4368" y="4177"/>
                <a:ext cx="123" cy="143"/>
              </a:xfrm>
              <a:custGeom>
                <a:avLst/>
                <a:gdLst>
                  <a:gd name="T0" fmla="*/ 1 w 246"/>
                  <a:gd name="T1" fmla="*/ 1 h 285"/>
                  <a:gd name="T2" fmla="*/ 1 w 246"/>
                  <a:gd name="T3" fmla="*/ 1 h 285"/>
                  <a:gd name="T4" fmla="*/ 1 w 246"/>
                  <a:gd name="T5" fmla="*/ 1 h 285"/>
                  <a:gd name="T6" fmla="*/ 1 w 246"/>
                  <a:gd name="T7" fmla="*/ 1 h 285"/>
                  <a:gd name="T8" fmla="*/ 1 w 246"/>
                  <a:gd name="T9" fmla="*/ 1 h 285"/>
                  <a:gd name="T10" fmla="*/ 1 w 246"/>
                  <a:gd name="T11" fmla="*/ 1 h 285"/>
                  <a:gd name="T12" fmla="*/ 1 w 246"/>
                  <a:gd name="T13" fmla="*/ 1 h 285"/>
                  <a:gd name="T14" fmla="*/ 1 w 246"/>
                  <a:gd name="T15" fmla="*/ 1 h 285"/>
                  <a:gd name="T16" fmla="*/ 0 w 246"/>
                  <a:gd name="T17" fmla="*/ 1 h 285"/>
                  <a:gd name="T18" fmla="*/ 1 w 246"/>
                  <a:gd name="T19" fmla="*/ 1 h 285"/>
                  <a:gd name="T20" fmla="*/ 1 w 246"/>
                  <a:gd name="T21" fmla="*/ 1 h 285"/>
                  <a:gd name="T22" fmla="*/ 1 w 246"/>
                  <a:gd name="T23" fmla="*/ 1 h 285"/>
                  <a:gd name="T24" fmla="*/ 1 w 246"/>
                  <a:gd name="T25" fmla="*/ 1 h 285"/>
                  <a:gd name="T26" fmla="*/ 1 w 246"/>
                  <a:gd name="T27" fmla="*/ 1 h 285"/>
                  <a:gd name="T28" fmla="*/ 1 w 246"/>
                  <a:gd name="T29" fmla="*/ 1 h 285"/>
                  <a:gd name="T30" fmla="*/ 1 w 246"/>
                  <a:gd name="T31" fmla="*/ 1 h 285"/>
                  <a:gd name="T32" fmla="*/ 1 w 246"/>
                  <a:gd name="T33" fmla="*/ 1 h 285"/>
                  <a:gd name="T34" fmla="*/ 1 w 246"/>
                  <a:gd name="T35" fmla="*/ 1 h 285"/>
                  <a:gd name="T36" fmla="*/ 1 w 246"/>
                  <a:gd name="T37" fmla="*/ 1 h 285"/>
                  <a:gd name="T38" fmla="*/ 1 w 246"/>
                  <a:gd name="T39" fmla="*/ 1 h 285"/>
                  <a:gd name="T40" fmla="*/ 1 w 246"/>
                  <a:gd name="T41" fmla="*/ 1 h 285"/>
                  <a:gd name="T42" fmla="*/ 1 w 246"/>
                  <a:gd name="T43" fmla="*/ 1 h 285"/>
                  <a:gd name="T44" fmla="*/ 1 w 246"/>
                  <a:gd name="T45" fmla="*/ 1 h 285"/>
                  <a:gd name="T46" fmla="*/ 1 w 246"/>
                  <a:gd name="T47" fmla="*/ 1 h 285"/>
                  <a:gd name="T48" fmla="*/ 1 w 246"/>
                  <a:gd name="T49" fmla="*/ 0 h 285"/>
                  <a:gd name="T50" fmla="*/ 1 w 246"/>
                  <a:gd name="T51" fmla="*/ 1 h 285"/>
                  <a:gd name="T52" fmla="*/ 1 w 246"/>
                  <a:gd name="T53" fmla="*/ 1 h 285"/>
                  <a:gd name="T54" fmla="*/ 1 w 246"/>
                  <a:gd name="T55" fmla="*/ 1 h 285"/>
                  <a:gd name="T56" fmla="*/ 1 w 246"/>
                  <a:gd name="T57" fmla="*/ 1 h 285"/>
                  <a:gd name="T58" fmla="*/ 1 w 246"/>
                  <a:gd name="T59" fmla="*/ 1 h 285"/>
                  <a:gd name="T60" fmla="*/ 1 w 246"/>
                  <a:gd name="T61" fmla="*/ 1 h 285"/>
                  <a:gd name="T62" fmla="*/ 1 w 246"/>
                  <a:gd name="T63" fmla="*/ 1 h 285"/>
                  <a:gd name="T64" fmla="*/ 1 w 246"/>
                  <a:gd name="T65" fmla="*/ 1 h 285"/>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246" h="285">
                    <a:moveTo>
                      <a:pt x="85" y="285"/>
                    </a:moveTo>
                    <a:lnTo>
                      <a:pt x="75" y="285"/>
                    </a:lnTo>
                    <a:lnTo>
                      <a:pt x="63" y="285"/>
                    </a:lnTo>
                    <a:lnTo>
                      <a:pt x="53" y="285"/>
                    </a:lnTo>
                    <a:lnTo>
                      <a:pt x="42" y="285"/>
                    </a:lnTo>
                    <a:lnTo>
                      <a:pt x="32" y="285"/>
                    </a:lnTo>
                    <a:lnTo>
                      <a:pt x="22" y="285"/>
                    </a:lnTo>
                    <a:lnTo>
                      <a:pt x="10" y="285"/>
                    </a:lnTo>
                    <a:lnTo>
                      <a:pt x="0" y="285"/>
                    </a:lnTo>
                    <a:lnTo>
                      <a:pt x="3" y="270"/>
                    </a:lnTo>
                    <a:lnTo>
                      <a:pt x="8" y="253"/>
                    </a:lnTo>
                    <a:lnTo>
                      <a:pt x="14" y="235"/>
                    </a:lnTo>
                    <a:lnTo>
                      <a:pt x="22" y="217"/>
                    </a:lnTo>
                    <a:lnTo>
                      <a:pt x="30" y="197"/>
                    </a:lnTo>
                    <a:lnTo>
                      <a:pt x="40" y="178"/>
                    </a:lnTo>
                    <a:lnTo>
                      <a:pt x="52" y="157"/>
                    </a:lnTo>
                    <a:lnTo>
                      <a:pt x="64" y="137"/>
                    </a:lnTo>
                    <a:lnTo>
                      <a:pt x="80" y="118"/>
                    </a:lnTo>
                    <a:lnTo>
                      <a:pt x="96" y="98"/>
                    </a:lnTo>
                    <a:lnTo>
                      <a:pt x="116" y="79"/>
                    </a:lnTo>
                    <a:lnTo>
                      <a:pt x="137" y="60"/>
                    </a:lnTo>
                    <a:lnTo>
                      <a:pt x="161" y="43"/>
                    </a:lnTo>
                    <a:lnTo>
                      <a:pt x="186" y="28"/>
                    </a:lnTo>
                    <a:lnTo>
                      <a:pt x="215" y="13"/>
                    </a:lnTo>
                    <a:lnTo>
                      <a:pt x="246" y="0"/>
                    </a:lnTo>
                    <a:lnTo>
                      <a:pt x="215" y="30"/>
                    </a:lnTo>
                    <a:lnTo>
                      <a:pt x="186" y="60"/>
                    </a:lnTo>
                    <a:lnTo>
                      <a:pt x="160" y="91"/>
                    </a:lnTo>
                    <a:lnTo>
                      <a:pt x="136" y="124"/>
                    </a:lnTo>
                    <a:lnTo>
                      <a:pt x="116" y="158"/>
                    </a:lnTo>
                    <a:lnTo>
                      <a:pt x="100" y="196"/>
                    </a:lnTo>
                    <a:lnTo>
                      <a:pt x="90" y="238"/>
                    </a:lnTo>
                    <a:lnTo>
                      <a:pt x="85" y="285"/>
                    </a:lnTo>
                    <a:close/>
                  </a:path>
                </a:pathLst>
              </a:custGeom>
              <a:solidFill>
                <a:srgbClr val="00A500"/>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cs typeface="+mn-cs"/>
                </a:endParaRPr>
              </a:p>
            </p:txBody>
          </p:sp>
          <p:sp>
            <p:nvSpPr>
              <p:cNvPr id="10369" name="Freeform 105"/>
              <p:cNvSpPr/>
              <p:nvPr/>
            </p:nvSpPr>
            <p:spPr bwMode="auto">
              <a:xfrm>
                <a:off x="4389" y="4134"/>
                <a:ext cx="493" cy="199"/>
              </a:xfrm>
              <a:custGeom>
                <a:avLst/>
                <a:gdLst>
                  <a:gd name="T0" fmla="*/ 1 w 986"/>
                  <a:gd name="T1" fmla="*/ 1 h 398"/>
                  <a:gd name="T2" fmla="*/ 1 w 986"/>
                  <a:gd name="T3" fmla="*/ 1 h 398"/>
                  <a:gd name="T4" fmla="*/ 1 w 986"/>
                  <a:gd name="T5" fmla="*/ 1 h 398"/>
                  <a:gd name="T6" fmla="*/ 1 w 986"/>
                  <a:gd name="T7" fmla="*/ 1 h 398"/>
                  <a:gd name="T8" fmla="*/ 1 w 986"/>
                  <a:gd name="T9" fmla="*/ 1 h 398"/>
                  <a:gd name="T10" fmla="*/ 1 w 986"/>
                  <a:gd name="T11" fmla="*/ 1 h 398"/>
                  <a:gd name="T12" fmla="*/ 1 w 986"/>
                  <a:gd name="T13" fmla="*/ 1 h 398"/>
                  <a:gd name="T14" fmla="*/ 1 w 986"/>
                  <a:gd name="T15" fmla="*/ 1 h 398"/>
                  <a:gd name="T16" fmla="*/ 1 w 986"/>
                  <a:gd name="T17" fmla="*/ 1 h 398"/>
                  <a:gd name="T18" fmla="*/ 1 w 986"/>
                  <a:gd name="T19" fmla="*/ 1 h 398"/>
                  <a:gd name="T20" fmla="*/ 1 w 986"/>
                  <a:gd name="T21" fmla="*/ 1 h 398"/>
                  <a:gd name="T22" fmla="*/ 1 w 986"/>
                  <a:gd name="T23" fmla="*/ 1 h 398"/>
                  <a:gd name="T24" fmla="*/ 1 w 986"/>
                  <a:gd name="T25" fmla="*/ 1 h 398"/>
                  <a:gd name="T26" fmla="*/ 1 w 986"/>
                  <a:gd name="T27" fmla="*/ 1 h 398"/>
                  <a:gd name="T28" fmla="*/ 1 w 986"/>
                  <a:gd name="T29" fmla="*/ 1 h 398"/>
                  <a:gd name="T30" fmla="*/ 1 w 986"/>
                  <a:gd name="T31" fmla="*/ 1 h 398"/>
                  <a:gd name="T32" fmla="*/ 1 w 986"/>
                  <a:gd name="T33" fmla="*/ 1 h 398"/>
                  <a:gd name="T34" fmla="*/ 1 w 986"/>
                  <a:gd name="T35" fmla="*/ 1 h 398"/>
                  <a:gd name="T36" fmla="*/ 1 w 986"/>
                  <a:gd name="T37" fmla="*/ 1 h 398"/>
                  <a:gd name="T38" fmla="*/ 1 w 986"/>
                  <a:gd name="T39" fmla="*/ 1 h 398"/>
                  <a:gd name="T40" fmla="*/ 1 w 986"/>
                  <a:gd name="T41" fmla="*/ 1 h 398"/>
                  <a:gd name="T42" fmla="*/ 1 w 986"/>
                  <a:gd name="T43" fmla="*/ 1 h 398"/>
                  <a:gd name="T44" fmla="*/ 1 w 986"/>
                  <a:gd name="T45" fmla="*/ 1 h 398"/>
                  <a:gd name="T46" fmla="*/ 1 w 986"/>
                  <a:gd name="T47" fmla="*/ 1 h 398"/>
                  <a:gd name="T48" fmla="*/ 1 w 986"/>
                  <a:gd name="T49" fmla="*/ 1 h 398"/>
                  <a:gd name="T50" fmla="*/ 1 w 986"/>
                  <a:gd name="T51" fmla="*/ 1 h 398"/>
                  <a:gd name="T52" fmla="*/ 1 w 986"/>
                  <a:gd name="T53" fmla="*/ 1 h 398"/>
                  <a:gd name="T54" fmla="*/ 1 w 986"/>
                  <a:gd name="T55" fmla="*/ 1 h 398"/>
                  <a:gd name="T56" fmla="*/ 1 w 986"/>
                  <a:gd name="T57" fmla="*/ 1 h 398"/>
                  <a:gd name="T58" fmla="*/ 1 w 986"/>
                  <a:gd name="T59" fmla="*/ 1 h 398"/>
                  <a:gd name="T60" fmla="*/ 1 w 986"/>
                  <a:gd name="T61" fmla="*/ 1 h 398"/>
                  <a:gd name="T62" fmla="*/ 1 w 986"/>
                  <a:gd name="T63" fmla="*/ 1 h 398"/>
                  <a:gd name="T64" fmla="*/ 1 w 986"/>
                  <a:gd name="T65" fmla="*/ 1 h 398"/>
                  <a:gd name="T66" fmla="*/ 1 w 986"/>
                  <a:gd name="T67" fmla="*/ 1 h 398"/>
                  <a:gd name="T68" fmla="*/ 1 w 986"/>
                  <a:gd name="T69" fmla="*/ 1 h 398"/>
                  <a:gd name="T70" fmla="*/ 1 w 986"/>
                  <a:gd name="T71" fmla="*/ 1 h 398"/>
                  <a:gd name="T72" fmla="*/ 1 w 986"/>
                  <a:gd name="T73" fmla="*/ 1 h 398"/>
                  <a:gd name="T74" fmla="*/ 1 w 986"/>
                  <a:gd name="T75" fmla="*/ 1 h 398"/>
                  <a:gd name="T76" fmla="*/ 1 w 986"/>
                  <a:gd name="T77" fmla="*/ 1 h 398"/>
                  <a:gd name="T78" fmla="*/ 1 w 986"/>
                  <a:gd name="T79" fmla="*/ 1 h 398"/>
                  <a:gd name="T80" fmla="*/ 1 w 986"/>
                  <a:gd name="T81" fmla="*/ 1 h 398"/>
                  <a:gd name="T82" fmla="*/ 1 w 986"/>
                  <a:gd name="T83" fmla="*/ 1 h 398"/>
                  <a:gd name="T84" fmla="*/ 1 w 986"/>
                  <a:gd name="T85" fmla="*/ 1 h 398"/>
                  <a:gd name="T86" fmla="*/ 1 w 986"/>
                  <a:gd name="T87" fmla="*/ 1 h 398"/>
                  <a:gd name="T88" fmla="*/ 1 w 986"/>
                  <a:gd name="T89" fmla="*/ 1 h 398"/>
                  <a:gd name="T90" fmla="*/ 1 w 986"/>
                  <a:gd name="T91" fmla="*/ 1 h 398"/>
                  <a:gd name="T92" fmla="*/ 1 w 986"/>
                  <a:gd name="T93" fmla="*/ 1 h 398"/>
                  <a:gd name="T94" fmla="*/ 1 w 986"/>
                  <a:gd name="T95" fmla="*/ 1 h 398"/>
                  <a:gd name="T96" fmla="*/ 1 w 986"/>
                  <a:gd name="T97" fmla="*/ 1 h 398"/>
                  <a:gd name="T98" fmla="*/ 1 w 986"/>
                  <a:gd name="T99" fmla="*/ 1 h 398"/>
                  <a:gd name="T100" fmla="*/ 1 w 986"/>
                  <a:gd name="T101" fmla="*/ 1 h 398"/>
                  <a:gd name="T102" fmla="*/ 1 w 986"/>
                  <a:gd name="T103" fmla="*/ 1 h 398"/>
                  <a:gd name="T104" fmla="*/ 1 w 986"/>
                  <a:gd name="T105" fmla="*/ 1 h 398"/>
                  <a:gd name="T106" fmla="*/ 1 w 986"/>
                  <a:gd name="T107" fmla="*/ 1 h 398"/>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0" t="0" r="r" b="b"/>
                <a:pathLst>
                  <a:path w="986" h="398">
                    <a:moveTo>
                      <a:pt x="901" y="398"/>
                    </a:moveTo>
                    <a:lnTo>
                      <a:pt x="867" y="398"/>
                    </a:lnTo>
                    <a:lnTo>
                      <a:pt x="829" y="398"/>
                    </a:lnTo>
                    <a:lnTo>
                      <a:pt x="789" y="398"/>
                    </a:lnTo>
                    <a:lnTo>
                      <a:pt x="747" y="396"/>
                    </a:lnTo>
                    <a:lnTo>
                      <a:pt x="702" y="396"/>
                    </a:lnTo>
                    <a:lnTo>
                      <a:pt x="656" y="394"/>
                    </a:lnTo>
                    <a:lnTo>
                      <a:pt x="608" y="393"/>
                    </a:lnTo>
                    <a:lnTo>
                      <a:pt x="561" y="392"/>
                    </a:lnTo>
                    <a:lnTo>
                      <a:pt x="513" y="389"/>
                    </a:lnTo>
                    <a:lnTo>
                      <a:pt x="467" y="388"/>
                    </a:lnTo>
                    <a:lnTo>
                      <a:pt x="421" y="386"/>
                    </a:lnTo>
                    <a:lnTo>
                      <a:pt x="376" y="384"/>
                    </a:lnTo>
                    <a:lnTo>
                      <a:pt x="334" y="383"/>
                    </a:lnTo>
                    <a:lnTo>
                      <a:pt x="294" y="380"/>
                    </a:lnTo>
                    <a:lnTo>
                      <a:pt x="258" y="378"/>
                    </a:lnTo>
                    <a:lnTo>
                      <a:pt x="225" y="377"/>
                    </a:lnTo>
                    <a:lnTo>
                      <a:pt x="210" y="376"/>
                    </a:lnTo>
                    <a:lnTo>
                      <a:pt x="194" y="376"/>
                    </a:lnTo>
                    <a:lnTo>
                      <a:pt x="179" y="374"/>
                    </a:lnTo>
                    <a:lnTo>
                      <a:pt x="163" y="373"/>
                    </a:lnTo>
                    <a:lnTo>
                      <a:pt x="148" y="373"/>
                    </a:lnTo>
                    <a:lnTo>
                      <a:pt x="132" y="372"/>
                    </a:lnTo>
                    <a:lnTo>
                      <a:pt x="117" y="372"/>
                    </a:lnTo>
                    <a:lnTo>
                      <a:pt x="102" y="372"/>
                    </a:lnTo>
                    <a:lnTo>
                      <a:pt x="81" y="334"/>
                    </a:lnTo>
                    <a:lnTo>
                      <a:pt x="64" y="289"/>
                    </a:lnTo>
                    <a:lnTo>
                      <a:pt x="48" y="241"/>
                    </a:lnTo>
                    <a:lnTo>
                      <a:pt x="35" y="190"/>
                    </a:lnTo>
                    <a:lnTo>
                      <a:pt x="23" y="142"/>
                    </a:lnTo>
                    <a:lnTo>
                      <a:pt x="14" y="97"/>
                    </a:lnTo>
                    <a:lnTo>
                      <a:pt x="6" y="57"/>
                    </a:lnTo>
                    <a:lnTo>
                      <a:pt x="0" y="27"/>
                    </a:lnTo>
                    <a:lnTo>
                      <a:pt x="12" y="62"/>
                    </a:lnTo>
                    <a:lnTo>
                      <a:pt x="26" y="100"/>
                    </a:lnTo>
                    <a:lnTo>
                      <a:pt x="42" y="140"/>
                    </a:lnTo>
                    <a:lnTo>
                      <a:pt x="59" y="181"/>
                    </a:lnTo>
                    <a:lnTo>
                      <a:pt x="77" y="220"/>
                    </a:lnTo>
                    <a:lnTo>
                      <a:pt x="95" y="256"/>
                    </a:lnTo>
                    <a:lnTo>
                      <a:pt x="110" y="287"/>
                    </a:lnTo>
                    <a:lnTo>
                      <a:pt x="124" y="311"/>
                    </a:lnTo>
                    <a:lnTo>
                      <a:pt x="130" y="283"/>
                    </a:lnTo>
                    <a:lnTo>
                      <a:pt x="139" y="257"/>
                    </a:lnTo>
                    <a:lnTo>
                      <a:pt x="147" y="234"/>
                    </a:lnTo>
                    <a:lnTo>
                      <a:pt x="157" y="211"/>
                    </a:lnTo>
                    <a:lnTo>
                      <a:pt x="170" y="190"/>
                    </a:lnTo>
                    <a:lnTo>
                      <a:pt x="185" y="170"/>
                    </a:lnTo>
                    <a:lnTo>
                      <a:pt x="204" y="152"/>
                    </a:lnTo>
                    <a:lnTo>
                      <a:pt x="227" y="135"/>
                    </a:lnTo>
                    <a:lnTo>
                      <a:pt x="215" y="157"/>
                    </a:lnTo>
                    <a:lnTo>
                      <a:pt x="202" y="184"/>
                    </a:lnTo>
                    <a:lnTo>
                      <a:pt x="191" y="214"/>
                    </a:lnTo>
                    <a:lnTo>
                      <a:pt x="185" y="248"/>
                    </a:lnTo>
                    <a:lnTo>
                      <a:pt x="182" y="281"/>
                    </a:lnTo>
                    <a:lnTo>
                      <a:pt x="188" y="313"/>
                    </a:lnTo>
                    <a:lnTo>
                      <a:pt x="201" y="343"/>
                    </a:lnTo>
                    <a:lnTo>
                      <a:pt x="225" y="370"/>
                    </a:lnTo>
                    <a:lnTo>
                      <a:pt x="250" y="343"/>
                    </a:lnTo>
                    <a:lnTo>
                      <a:pt x="271" y="305"/>
                    </a:lnTo>
                    <a:lnTo>
                      <a:pt x="285" y="260"/>
                    </a:lnTo>
                    <a:lnTo>
                      <a:pt x="292" y="211"/>
                    </a:lnTo>
                    <a:lnTo>
                      <a:pt x="291" y="158"/>
                    </a:lnTo>
                    <a:lnTo>
                      <a:pt x="282" y="105"/>
                    </a:lnTo>
                    <a:lnTo>
                      <a:pt x="264" y="54"/>
                    </a:lnTo>
                    <a:lnTo>
                      <a:pt x="238" y="8"/>
                    </a:lnTo>
                    <a:lnTo>
                      <a:pt x="262" y="34"/>
                    </a:lnTo>
                    <a:lnTo>
                      <a:pt x="282" y="63"/>
                    </a:lnTo>
                    <a:lnTo>
                      <a:pt x="300" y="95"/>
                    </a:lnTo>
                    <a:lnTo>
                      <a:pt x="315" y="130"/>
                    </a:lnTo>
                    <a:lnTo>
                      <a:pt x="325" y="168"/>
                    </a:lnTo>
                    <a:lnTo>
                      <a:pt x="333" y="211"/>
                    </a:lnTo>
                    <a:lnTo>
                      <a:pt x="339" y="258"/>
                    </a:lnTo>
                    <a:lnTo>
                      <a:pt x="340" y="309"/>
                    </a:lnTo>
                    <a:lnTo>
                      <a:pt x="354" y="288"/>
                    </a:lnTo>
                    <a:lnTo>
                      <a:pt x="370" y="266"/>
                    </a:lnTo>
                    <a:lnTo>
                      <a:pt x="388" y="244"/>
                    </a:lnTo>
                    <a:lnTo>
                      <a:pt x="409" y="222"/>
                    </a:lnTo>
                    <a:lnTo>
                      <a:pt x="430" y="203"/>
                    </a:lnTo>
                    <a:lnTo>
                      <a:pt x="451" y="184"/>
                    </a:lnTo>
                    <a:lnTo>
                      <a:pt x="471" y="170"/>
                    </a:lnTo>
                    <a:lnTo>
                      <a:pt x="492" y="160"/>
                    </a:lnTo>
                    <a:lnTo>
                      <a:pt x="483" y="180"/>
                    </a:lnTo>
                    <a:lnTo>
                      <a:pt x="469" y="203"/>
                    </a:lnTo>
                    <a:lnTo>
                      <a:pt x="452" y="227"/>
                    </a:lnTo>
                    <a:lnTo>
                      <a:pt x="433" y="251"/>
                    </a:lnTo>
                    <a:lnTo>
                      <a:pt x="415" y="275"/>
                    </a:lnTo>
                    <a:lnTo>
                      <a:pt x="399" y="297"/>
                    </a:lnTo>
                    <a:lnTo>
                      <a:pt x="387" y="318"/>
                    </a:lnTo>
                    <a:lnTo>
                      <a:pt x="380" y="334"/>
                    </a:lnTo>
                    <a:lnTo>
                      <a:pt x="388" y="339"/>
                    </a:lnTo>
                    <a:lnTo>
                      <a:pt x="396" y="343"/>
                    </a:lnTo>
                    <a:lnTo>
                      <a:pt x="407" y="348"/>
                    </a:lnTo>
                    <a:lnTo>
                      <a:pt x="418" y="353"/>
                    </a:lnTo>
                    <a:lnTo>
                      <a:pt x="431" y="356"/>
                    </a:lnTo>
                    <a:lnTo>
                      <a:pt x="444" y="360"/>
                    </a:lnTo>
                    <a:lnTo>
                      <a:pt x="458" y="361"/>
                    </a:lnTo>
                    <a:lnTo>
                      <a:pt x="471" y="360"/>
                    </a:lnTo>
                    <a:lnTo>
                      <a:pt x="470" y="326"/>
                    </a:lnTo>
                    <a:lnTo>
                      <a:pt x="464" y="285"/>
                    </a:lnTo>
                    <a:lnTo>
                      <a:pt x="454" y="240"/>
                    </a:lnTo>
                    <a:lnTo>
                      <a:pt x="440" y="192"/>
                    </a:lnTo>
                    <a:lnTo>
                      <a:pt x="423" y="146"/>
                    </a:lnTo>
                    <a:lnTo>
                      <a:pt x="401" y="102"/>
                    </a:lnTo>
                    <a:lnTo>
                      <a:pt x="375" y="65"/>
                    </a:lnTo>
                    <a:lnTo>
                      <a:pt x="346" y="36"/>
                    </a:lnTo>
                    <a:lnTo>
                      <a:pt x="375" y="57"/>
                    </a:lnTo>
                    <a:lnTo>
                      <a:pt x="400" y="79"/>
                    </a:lnTo>
                    <a:lnTo>
                      <a:pt x="423" y="102"/>
                    </a:lnTo>
                    <a:lnTo>
                      <a:pt x="444" y="127"/>
                    </a:lnTo>
                    <a:lnTo>
                      <a:pt x="462" y="153"/>
                    </a:lnTo>
                    <a:lnTo>
                      <a:pt x="479" y="183"/>
                    </a:lnTo>
                    <a:lnTo>
                      <a:pt x="494" y="217"/>
                    </a:lnTo>
                    <a:lnTo>
                      <a:pt x="509" y="256"/>
                    </a:lnTo>
                    <a:lnTo>
                      <a:pt x="510" y="222"/>
                    </a:lnTo>
                    <a:lnTo>
                      <a:pt x="510" y="188"/>
                    </a:lnTo>
                    <a:lnTo>
                      <a:pt x="509" y="154"/>
                    </a:lnTo>
                    <a:lnTo>
                      <a:pt x="507" y="121"/>
                    </a:lnTo>
                    <a:lnTo>
                      <a:pt x="501" y="89"/>
                    </a:lnTo>
                    <a:lnTo>
                      <a:pt x="494" y="60"/>
                    </a:lnTo>
                    <a:lnTo>
                      <a:pt x="485" y="33"/>
                    </a:lnTo>
                    <a:lnTo>
                      <a:pt x="474" y="10"/>
                    </a:lnTo>
                    <a:lnTo>
                      <a:pt x="490" y="39"/>
                    </a:lnTo>
                    <a:lnTo>
                      <a:pt x="506" y="70"/>
                    </a:lnTo>
                    <a:lnTo>
                      <a:pt x="520" y="106"/>
                    </a:lnTo>
                    <a:lnTo>
                      <a:pt x="531" y="145"/>
                    </a:lnTo>
                    <a:lnTo>
                      <a:pt x="539" y="188"/>
                    </a:lnTo>
                    <a:lnTo>
                      <a:pt x="542" y="236"/>
                    </a:lnTo>
                    <a:lnTo>
                      <a:pt x="538" y="290"/>
                    </a:lnTo>
                    <a:lnTo>
                      <a:pt x="527" y="349"/>
                    </a:lnTo>
                    <a:lnTo>
                      <a:pt x="553" y="321"/>
                    </a:lnTo>
                    <a:lnTo>
                      <a:pt x="576" y="288"/>
                    </a:lnTo>
                    <a:lnTo>
                      <a:pt x="595" y="251"/>
                    </a:lnTo>
                    <a:lnTo>
                      <a:pt x="606" y="211"/>
                    </a:lnTo>
                    <a:lnTo>
                      <a:pt x="608" y="168"/>
                    </a:lnTo>
                    <a:lnTo>
                      <a:pt x="603" y="125"/>
                    </a:lnTo>
                    <a:lnTo>
                      <a:pt x="584" y="83"/>
                    </a:lnTo>
                    <a:lnTo>
                      <a:pt x="552" y="42"/>
                    </a:lnTo>
                    <a:lnTo>
                      <a:pt x="567" y="50"/>
                    </a:lnTo>
                    <a:lnTo>
                      <a:pt x="582" y="59"/>
                    </a:lnTo>
                    <a:lnTo>
                      <a:pt x="597" y="69"/>
                    </a:lnTo>
                    <a:lnTo>
                      <a:pt x="611" y="80"/>
                    </a:lnTo>
                    <a:lnTo>
                      <a:pt x="622" y="95"/>
                    </a:lnTo>
                    <a:lnTo>
                      <a:pt x="633" y="113"/>
                    </a:lnTo>
                    <a:lnTo>
                      <a:pt x="642" y="134"/>
                    </a:lnTo>
                    <a:lnTo>
                      <a:pt x="648" y="158"/>
                    </a:lnTo>
                    <a:lnTo>
                      <a:pt x="651" y="120"/>
                    </a:lnTo>
                    <a:lnTo>
                      <a:pt x="651" y="75"/>
                    </a:lnTo>
                    <a:lnTo>
                      <a:pt x="649" y="32"/>
                    </a:lnTo>
                    <a:lnTo>
                      <a:pt x="645" y="0"/>
                    </a:lnTo>
                    <a:lnTo>
                      <a:pt x="656" y="38"/>
                    </a:lnTo>
                    <a:lnTo>
                      <a:pt x="661" y="82"/>
                    </a:lnTo>
                    <a:lnTo>
                      <a:pt x="663" y="129"/>
                    </a:lnTo>
                    <a:lnTo>
                      <a:pt x="660" y="178"/>
                    </a:lnTo>
                    <a:lnTo>
                      <a:pt x="652" y="228"/>
                    </a:lnTo>
                    <a:lnTo>
                      <a:pt x="642" y="276"/>
                    </a:lnTo>
                    <a:lnTo>
                      <a:pt x="627" y="320"/>
                    </a:lnTo>
                    <a:lnTo>
                      <a:pt x="610" y="360"/>
                    </a:lnTo>
                    <a:lnTo>
                      <a:pt x="636" y="330"/>
                    </a:lnTo>
                    <a:lnTo>
                      <a:pt x="659" y="295"/>
                    </a:lnTo>
                    <a:lnTo>
                      <a:pt x="680" y="255"/>
                    </a:lnTo>
                    <a:lnTo>
                      <a:pt x="697" y="212"/>
                    </a:lnTo>
                    <a:lnTo>
                      <a:pt x="711" y="167"/>
                    </a:lnTo>
                    <a:lnTo>
                      <a:pt x="722" y="122"/>
                    </a:lnTo>
                    <a:lnTo>
                      <a:pt x="729" y="77"/>
                    </a:lnTo>
                    <a:lnTo>
                      <a:pt x="733" y="33"/>
                    </a:lnTo>
                    <a:lnTo>
                      <a:pt x="741" y="87"/>
                    </a:lnTo>
                    <a:lnTo>
                      <a:pt x="745" y="147"/>
                    </a:lnTo>
                    <a:lnTo>
                      <a:pt x="743" y="210"/>
                    </a:lnTo>
                    <a:lnTo>
                      <a:pt x="730" y="268"/>
                    </a:lnTo>
                    <a:lnTo>
                      <a:pt x="743" y="252"/>
                    </a:lnTo>
                    <a:lnTo>
                      <a:pt x="757" y="232"/>
                    </a:lnTo>
                    <a:lnTo>
                      <a:pt x="771" y="206"/>
                    </a:lnTo>
                    <a:lnTo>
                      <a:pt x="785" y="180"/>
                    </a:lnTo>
                    <a:lnTo>
                      <a:pt x="797" y="153"/>
                    </a:lnTo>
                    <a:lnTo>
                      <a:pt x="809" y="129"/>
                    </a:lnTo>
                    <a:lnTo>
                      <a:pt x="817" y="108"/>
                    </a:lnTo>
                    <a:lnTo>
                      <a:pt x="821" y="93"/>
                    </a:lnTo>
                    <a:lnTo>
                      <a:pt x="819" y="117"/>
                    </a:lnTo>
                    <a:lnTo>
                      <a:pt x="813" y="144"/>
                    </a:lnTo>
                    <a:lnTo>
                      <a:pt x="805" y="174"/>
                    </a:lnTo>
                    <a:lnTo>
                      <a:pt x="795" y="204"/>
                    </a:lnTo>
                    <a:lnTo>
                      <a:pt x="781" y="235"/>
                    </a:lnTo>
                    <a:lnTo>
                      <a:pt x="765" y="265"/>
                    </a:lnTo>
                    <a:lnTo>
                      <a:pt x="747" y="295"/>
                    </a:lnTo>
                    <a:lnTo>
                      <a:pt x="726" y="324"/>
                    </a:lnTo>
                    <a:lnTo>
                      <a:pt x="752" y="306"/>
                    </a:lnTo>
                    <a:lnTo>
                      <a:pt x="778" y="286"/>
                    </a:lnTo>
                    <a:lnTo>
                      <a:pt x="803" y="263"/>
                    </a:lnTo>
                    <a:lnTo>
                      <a:pt x="827" y="236"/>
                    </a:lnTo>
                    <a:lnTo>
                      <a:pt x="849" y="207"/>
                    </a:lnTo>
                    <a:lnTo>
                      <a:pt x="870" y="177"/>
                    </a:lnTo>
                    <a:lnTo>
                      <a:pt x="887" y="146"/>
                    </a:lnTo>
                    <a:lnTo>
                      <a:pt x="902" y="114"/>
                    </a:lnTo>
                    <a:lnTo>
                      <a:pt x="896" y="139"/>
                    </a:lnTo>
                    <a:lnTo>
                      <a:pt x="891" y="166"/>
                    </a:lnTo>
                    <a:lnTo>
                      <a:pt x="882" y="193"/>
                    </a:lnTo>
                    <a:lnTo>
                      <a:pt x="873" y="220"/>
                    </a:lnTo>
                    <a:lnTo>
                      <a:pt x="862" y="247"/>
                    </a:lnTo>
                    <a:lnTo>
                      <a:pt x="849" y="271"/>
                    </a:lnTo>
                    <a:lnTo>
                      <a:pt x="835" y="295"/>
                    </a:lnTo>
                    <a:lnTo>
                      <a:pt x="819" y="317"/>
                    </a:lnTo>
                    <a:lnTo>
                      <a:pt x="849" y="297"/>
                    </a:lnTo>
                    <a:lnTo>
                      <a:pt x="877" y="271"/>
                    </a:lnTo>
                    <a:lnTo>
                      <a:pt x="902" y="237"/>
                    </a:lnTo>
                    <a:lnTo>
                      <a:pt x="925" y="200"/>
                    </a:lnTo>
                    <a:lnTo>
                      <a:pt x="945" y="161"/>
                    </a:lnTo>
                    <a:lnTo>
                      <a:pt x="962" y="122"/>
                    </a:lnTo>
                    <a:lnTo>
                      <a:pt x="976" y="83"/>
                    </a:lnTo>
                    <a:lnTo>
                      <a:pt x="986" y="46"/>
                    </a:lnTo>
                    <a:lnTo>
                      <a:pt x="980" y="86"/>
                    </a:lnTo>
                    <a:lnTo>
                      <a:pt x="979" y="128"/>
                    </a:lnTo>
                    <a:lnTo>
                      <a:pt x="980" y="169"/>
                    </a:lnTo>
                    <a:lnTo>
                      <a:pt x="984" y="210"/>
                    </a:lnTo>
                    <a:lnTo>
                      <a:pt x="986" y="247"/>
                    </a:lnTo>
                    <a:lnTo>
                      <a:pt x="986" y="282"/>
                    </a:lnTo>
                    <a:lnTo>
                      <a:pt x="983" y="312"/>
                    </a:lnTo>
                    <a:lnTo>
                      <a:pt x="975" y="339"/>
                    </a:lnTo>
                    <a:lnTo>
                      <a:pt x="901" y="398"/>
                    </a:lnTo>
                    <a:close/>
                  </a:path>
                </a:pathLst>
              </a:custGeom>
              <a:solidFill>
                <a:srgbClr val="00A500"/>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cs typeface="+mn-cs"/>
                </a:endParaRPr>
              </a:p>
            </p:txBody>
          </p:sp>
        </p:grpSp>
        <p:grpSp>
          <p:nvGrpSpPr>
            <p:cNvPr id="10269" name="Group 106"/>
            <p:cNvGrpSpPr/>
            <p:nvPr/>
          </p:nvGrpSpPr>
          <p:grpSpPr bwMode="auto">
            <a:xfrm>
              <a:off x="2688" y="4105"/>
              <a:ext cx="1479" cy="215"/>
              <a:chOff x="3452" y="4125"/>
              <a:chExt cx="1479" cy="215"/>
            </a:xfrm>
          </p:grpSpPr>
          <p:sp>
            <p:nvSpPr>
              <p:cNvPr id="10304" name="Freeform 107"/>
              <p:cNvSpPr/>
              <p:nvPr/>
            </p:nvSpPr>
            <p:spPr bwMode="auto">
              <a:xfrm>
                <a:off x="3592" y="4158"/>
                <a:ext cx="17" cy="16"/>
              </a:xfrm>
              <a:custGeom>
                <a:avLst/>
                <a:gdLst>
                  <a:gd name="T0" fmla="*/ 1 w 34"/>
                  <a:gd name="T1" fmla="*/ 1 h 32"/>
                  <a:gd name="T2" fmla="*/ 1 w 34"/>
                  <a:gd name="T3" fmla="*/ 1 h 32"/>
                  <a:gd name="T4" fmla="*/ 1 w 34"/>
                  <a:gd name="T5" fmla="*/ 1 h 32"/>
                  <a:gd name="T6" fmla="*/ 1 w 34"/>
                  <a:gd name="T7" fmla="*/ 1 h 32"/>
                  <a:gd name="T8" fmla="*/ 1 w 34"/>
                  <a:gd name="T9" fmla="*/ 0 h 32"/>
                  <a:gd name="T10" fmla="*/ 1 w 34"/>
                  <a:gd name="T11" fmla="*/ 0 h 32"/>
                  <a:gd name="T12" fmla="*/ 1 w 34"/>
                  <a:gd name="T13" fmla="*/ 1 h 32"/>
                  <a:gd name="T14" fmla="*/ 1 w 34"/>
                  <a:gd name="T15" fmla="*/ 1 h 32"/>
                  <a:gd name="T16" fmla="*/ 0 w 34"/>
                  <a:gd name="T17" fmla="*/ 1 h 32"/>
                  <a:gd name="T18" fmla="*/ 0 w 34"/>
                  <a:gd name="T19" fmla="*/ 1 h 32"/>
                  <a:gd name="T20" fmla="*/ 1 w 34"/>
                  <a:gd name="T21" fmla="*/ 1 h 32"/>
                  <a:gd name="T22" fmla="*/ 1 w 34"/>
                  <a:gd name="T23" fmla="*/ 1 h 32"/>
                  <a:gd name="T24" fmla="*/ 1 w 34"/>
                  <a:gd name="T25" fmla="*/ 1 h 32"/>
                  <a:gd name="T26" fmla="*/ 1 w 34"/>
                  <a:gd name="T27" fmla="*/ 1 h 32"/>
                  <a:gd name="T28" fmla="*/ 1 w 34"/>
                  <a:gd name="T29" fmla="*/ 1 h 32"/>
                  <a:gd name="T30" fmla="*/ 1 w 34"/>
                  <a:gd name="T31" fmla="*/ 1 h 32"/>
                  <a:gd name="T32" fmla="*/ 1 w 34"/>
                  <a:gd name="T33" fmla="*/ 1 h 3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4" h="32">
                    <a:moveTo>
                      <a:pt x="34" y="20"/>
                    </a:moveTo>
                    <a:lnTo>
                      <a:pt x="34" y="14"/>
                    </a:lnTo>
                    <a:lnTo>
                      <a:pt x="32" y="8"/>
                    </a:lnTo>
                    <a:lnTo>
                      <a:pt x="27" y="4"/>
                    </a:lnTo>
                    <a:lnTo>
                      <a:pt x="21" y="0"/>
                    </a:lnTo>
                    <a:lnTo>
                      <a:pt x="14" y="0"/>
                    </a:lnTo>
                    <a:lnTo>
                      <a:pt x="9" y="1"/>
                    </a:lnTo>
                    <a:lnTo>
                      <a:pt x="4" y="6"/>
                    </a:lnTo>
                    <a:lnTo>
                      <a:pt x="0" y="12"/>
                    </a:lnTo>
                    <a:lnTo>
                      <a:pt x="0" y="19"/>
                    </a:lnTo>
                    <a:lnTo>
                      <a:pt x="3" y="24"/>
                    </a:lnTo>
                    <a:lnTo>
                      <a:pt x="7" y="29"/>
                    </a:lnTo>
                    <a:lnTo>
                      <a:pt x="13" y="32"/>
                    </a:lnTo>
                    <a:lnTo>
                      <a:pt x="20" y="32"/>
                    </a:lnTo>
                    <a:lnTo>
                      <a:pt x="26" y="30"/>
                    </a:lnTo>
                    <a:lnTo>
                      <a:pt x="30" y="26"/>
                    </a:lnTo>
                    <a:lnTo>
                      <a:pt x="34" y="20"/>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cs typeface="+mn-cs"/>
                </a:endParaRPr>
              </a:p>
            </p:txBody>
          </p:sp>
          <p:sp>
            <p:nvSpPr>
              <p:cNvPr id="10305" name="Freeform 108"/>
              <p:cNvSpPr/>
              <p:nvPr/>
            </p:nvSpPr>
            <p:spPr bwMode="auto">
              <a:xfrm>
                <a:off x="3668" y="4235"/>
                <a:ext cx="16" cy="16"/>
              </a:xfrm>
              <a:custGeom>
                <a:avLst/>
                <a:gdLst>
                  <a:gd name="T0" fmla="*/ 0 w 34"/>
                  <a:gd name="T1" fmla="*/ 1 h 32"/>
                  <a:gd name="T2" fmla="*/ 0 w 34"/>
                  <a:gd name="T3" fmla="*/ 1 h 32"/>
                  <a:gd name="T4" fmla="*/ 0 w 34"/>
                  <a:gd name="T5" fmla="*/ 1 h 32"/>
                  <a:gd name="T6" fmla="*/ 0 w 34"/>
                  <a:gd name="T7" fmla="*/ 1 h 32"/>
                  <a:gd name="T8" fmla="*/ 0 w 34"/>
                  <a:gd name="T9" fmla="*/ 0 h 32"/>
                  <a:gd name="T10" fmla="*/ 0 w 34"/>
                  <a:gd name="T11" fmla="*/ 0 h 32"/>
                  <a:gd name="T12" fmla="*/ 0 w 34"/>
                  <a:gd name="T13" fmla="*/ 1 h 32"/>
                  <a:gd name="T14" fmla="*/ 0 w 34"/>
                  <a:gd name="T15" fmla="*/ 1 h 32"/>
                  <a:gd name="T16" fmla="*/ 0 w 34"/>
                  <a:gd name="T17" fmla="*/ 1 h 32"/>
                  <a:gd name="T18" fmla="*/ 0 w 34"/>
                  <a:gd name="T19" fmla="*/ 1 h 32"/>
                  <a:gd name="T20" fmla="*/ 0 w 34"/>
                  <a:gd name="T21" fmla="*/ 1 h 32"/>
                  <a:gd name="T22" fmla="*/ 0 w 34"/>
                  <a:gd name="T23" fmla="*/ 1 h 32"/>
                  <a:gd name="T24" fmla="*/ 0 w 34"/>
                  <a:gd name="T25" fmla="*/ 1 h 32"/>
                  <a:gd name="T26" fmla="*/ 0 w 34"/>
                  <a:gd name="T27" fmla="*/ 1 h 32"/>
                  <a:gd name="T28" fmla="*/ 0 w 34"/>
                  <a:gd name="T29" fmla="*/ 1 h 32"/>
                  <a:gd name="T30" fmla="*/ 0 w 34"/>
                  <a:gd name="T31" fmla="*/ 1 h 32"/>
                  <a:gd name="T32" fmla="*/ 0 w 34"/>
                  <a:gd name="T33" fmla="*/ 1 h 3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4" h="32">
                    <a:moveTo>
                      <a:pt x="34" y="20"/>
                    </a:moveTo>
                    <a:lnTo>
                      <a:pt x="34" y="13"/>
                    </a:lnTo>
                    <a:lnTo>
                      <a:pt x="31" y="8"/>
                    </a:lnTo>
                    <a:lnTo>
                      <a:pt x="27" y="3"/>
                    </a:lnTo>
                    <a:lnTo>
                      <a:pt x="21" y="0"/>
                    </a:lnTo>
                    <a:lnTo>
                      <a:pt x="14" y="0"/>
                    </a:lnTo>
                    <a:lnTo>
                      <a:pt x="8" y="2"/>
                    </a:lnTo>
                    <a:lnTo>
                      <a:pt x="4" y="6"/>
                    </a:lnTo>
                    <a:lnTo>
                      <a:pt x="0" y="12"/>
                    </a:lnTo>
                    <a:lnTo>
                      <a:pt x="0" y="18"/>
                    </a:lnTo>
                    <a:lnTo>
                      <a:pt x="3" y="24"/>
                    </a:lnTo>
                    <a:lnTo>
                      <a:pt x="7" y="28"/>
                    </a:lnTo>
                    <a:lnTo>
                      <a:pt x="13" y="32"/>
                    </a:lnTo>
                    <a:lnTo>
                      <a:pt x="20" y="32"/>
                    </a:lnTo>
                    <a:lnTo>
                      <a:pt x="26" y="31"/>
                    </a:lnTo>
                    <a:lnTo>
                      <a:pt x="30" y="26"/>
                    </a:lnTo>
                    <a:lnTo>
                      <a:pt x="34" y="20"/>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cs typeface="+mn-cs"/>
                </a:endParaRPr>
              </a:p>
            </p:txBody>
          </p:sp>
          <p:sp>
            <p:nvSpPr>
              <p:cNvPr id="10306" name="Freeform 109"/>
              <p:cNvSpPr/>
              <p:nvPr/>
            </p:nvSpPr>
            <p:spPr bwMode="auto">
              <a:xfrm>
                <a:off x="3668" y="4194"/>
                <a:ext cx="16" cy="17"/>
              </a:xfrm>
              <a:custGeom>
                <a:avLst/>
                <a:gdLst>
                  <a:gd name="T0" fmla="*/ 0 w 33"/>
                  <a:gd name="T1" fmla="*/ 1 h 32"/>
                  <a:gd name="T2" fmla="*/ 0 w 33"/>
                  <a:gd name="T3" fmla="*/ 1 h 32"/>
                  <a:gd name="T4" fmla="*/ 0 w 33"/>
                  <a:gd name="T5" fmla="*/ 1 h 32"/>
                  <a:gd name="T6" fmla="*/ 0 w 33"/>
                  <a:gd name="T7" fmla="*/ 1 h 32"/>
                  <a:gd name="T8" fmla="*/ 0 w 33"/>
                  <a:gd name="T9" fmla="*/ 0 h 32"/>
                  <a:gd name="T10" fmla="*/ 0 w 33"/>
                  <a:gd name="T11" fmla="*/ 0 h 32"/>
                  <a:gd name="T12" fmla="*/ 0 w 33"/>
                  <a:gd name="T13" fmla="*/ 1 h 32"/>
                  <a:gd name="T14" fmla="*/ 0 w 33"/>
                  <a:gd name="T15" fmla="*/ 1 h 32"/>
                  <a:gd name="T16" fmla="*/ 0 w 33"/>
                  <a:gd name="T17" fmla="*/ 1 h 32"/>
                  <a:gd name="T18" fmla="*/ 0 w 33"/>
                  <a:gd name="T19" fmla="*/ 1 h 32"/>
                  <a:gd name="T20" fmla="*/ 0 w 33"/>
                  <a:gd name="T21" fmla="*/ 1 h 32"/>
                  <a:gd name="T22" fmla="*/ 0 w 33"/>
                  <a:gd name="T23" fmla="*/ 1 h 32"/>
                  <a:gd name="T24" fmla="*/ 0 w 33"/>
                  <a:gd name="T25" fmla="*/ 1 h 32"/>
                  <a:gd name="T26" fmla="*/ 0 w 33"/>
                  <a:gd name="T27" fmla="*/ 1 h 32"/>
                  <a:gd name="T28" fmla="*/ 0 w 33"/>
                  <a:gd name="T29" fmla="*/ 1 h 32"/>
                  <a:gd name="T30" fmla="*/ 0 w 33"/>
                  <a:gd name="T31" fmla="*/ 1 h 32"/>
                  <a:gd name="T32" fmla="*/ 0 w 33"/>
                  <a:gd name="T33" fmla="*/ 1 h 3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3" h="32">
                    <a:moveTo>
                      <a:pt x="33" y="19"/>
                    </a:moveTo>
                    <a:lnTo>
                      <a:pt x="33" y="13"/>
                    </a:lnTo>
                    <a:lnTo>
                      <a:pt x="30" y="7"/>
                    </a:lnTo>
                    <a:lnTo>
                      <a:pt x="26" y="2"/>
                    </a:lnTo>
                    <a:lnTo>
                      <a:pt x="20" y="0"/>
                    </a:lnTo>
                    <a:lnTo>
                      <a:pt x="13" y="0"/>
                    </a:lnTo>
                    <a:lnTo>
                      <a:pt x="7" y="1"/>
                    </a:lnTo>
                    <a:lnTo>
                      <a:pt x="3" y="6"/>
                    </a:lnTo>
                    <a:lnTo>
                      <a:pt x="0" y="11"/>
                    </a:lnTo>
                    <a:lnTo>
                      <a:pt x="0" y="18"/>
                    </a:lnTo>
                    <a:lnTo>
                      <a:pt x="1" y="24"/>
                    </a:lnTo>
                    <a:lnTo>
                      <a:pt x="6" y="29"/>
                    </a:lnTo>
                    <a:lnTo>
                      <a:pt x="12" y="32"/>
                    </a:lnTo>
                    <a:lnTo>
                      <a:pt x="19" y="32"/>
                    </a:lnTo>
                    <a:lnTo>
                      <a:pt x="25" y="30"/>
                    </a:lnTo>
                    <a:lnTo>
                      <a:pt x="29" y="25"/>
                    </a:lnTo>
                    <a:lnTo>
                      <a:pt x="33" y="19"/>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cs typeface="+mn-cs"/>
                </a:endParaRPr>
              </a:p>
            </p:txBody>
          </p:sp>
          <p:sp>
            <p:nvSpPr>
              <p:cNvPr id="10307" name="Freeform 110"/>
              <p:cNvSpPr/>
              <p:nvPr/>
            </p:nvSpPr>
            <p:spPr bwMode="auto">
              <a:xfrm>
                <a:off x="3671" y="4153"/>
                <a:ext cx="16" cy="17"/>
              </a:xfrm>
              <a:custGeom>
                <a:avLst/>
                <a:gdLst>
                  <a:gd name="T0" fmla="*/ 1 w 32"/>
                  <a:gd name="T1" fmla="*/ 1 h 32"/>
                  <a:gd name="T2" fmla="*/ 1 w 32"/>
                  <a:gd name="T3" fmla="*/ 1 h 32"/>
                  <a:gd name="T4" fmla="*/ 1 w 32"/>
                  <a:gd name="T5" fmla="*/ 1 h 32"/>
                  <a:gd name="T6" fmla="*/ 1 w 32"/>
                  <a:gd name="T7" fmla="*/ 1 h 32"/>
                  <a:gd name="T8" fmla="*/ 1 w 32"/>
                  <a:gd name="T9" fmla="*/ 0 h 32"/>
                  <a:gd name="T10" fmla="*/ 1 w 32"/>
                  <a:gd name="T11" fmla="*/ 0 h 32"/>
                  <a:gd name="T12" fmla="*/ 1 w 32"/>
                  <a:gd name="T13" fmla="*/ 1 h 32"/>
                  <a:gd name="T14" fmla="*/ 1 w 32"/>
                  <a:gd name="T15" fmla="*/ 1 h 32"/>
                  <a:gd name="T16" fmla="*/ 0 w 32"/>
                  <a:gd name="T17" fmla="*/ 1 h 32"/>
                  <a:gd name="T18" fmla="*/ 0 w 32"/>
                  <a:gd name="T19" fmla="*/ 1 h 32"/>
                  <a:gd name="T20" fmla="*/ 1 w 32"/>
                  <a:gd name="T21" fmla="*/ 1 h 32"/>
                  <a:gd name="T22" fmla="*/ 1 w 32"/>
                  <a:gd name="T23" fmla="*/ 1 h 32"/>
                  <a:gd name="T24" fmla="*/ 1 w 32"/>
                  <a:gd name="T25" fmla="*/ 1 h 32"/>
                  <a:gd name="T26" fmla="*/ 1 w 32"/>
                  <a:gd name="T27" fmla="*/ 1 h 32"/>
                  <a:gd name="T28" fmla="*/ 1 w 32"/>
                  <a:gd name="T29" fmla="*/ 1 h 32"/>
                  <a:gd name="T30" fmla="*/ 1 w 32"/>
                  <a:gd name="T31" fmla="*/ 1 h 32"/>
                  <a:gd name="T32" fmla="*/ 1 w 32"/>
                  <a:gd name="T33" fmla="*/ 1 h 3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2" h="32">
                    <a:moveTo>
                      <a:pt x="32" y="20"/>
                    </a:moveTo>
                    <a:lnTo>
                      <a:pt x="32" y="14"/>
                    </a:lnTo>
                    <a:lnTo>
                      <a:pt x="30" y="8"/>
                    </a:lnTo>
                    <a:lnTo>
                      <a:pt x="26" y="3"/>
                    </a:lnTo>
                    <a:lnTo>
                      <a:pt x="20" y="0"/>
                    </a:lnTo>
                    <a:lnTo>
                      <a:pt x="14" y="0"/>
                    </a:lnTo>
                    <a:lnTo>
                      <a:pt x="8" y="1"/>
                    </a:lnTo>
                    <a:lnTo>
                      <a:pt x="4" y="6"/>
                    </a:lnTo>
                    <a:lnTo>
                      <a:pt x="0" y="11"/>
                    </a:lnTo>
                    <a:lnTo>
                      <a:pt x="0" y="18"/>
                    </a:lnTo>
                    <a:lnTo>
                      <a:pt x="1" y="24"/>
                    </a:lnTo>
                    <a:lnTo>
                      <a:pt x="6" y="29"/>
                    </a:lnTo>
                    <a:lnTo>
                      <a:pt x="12" y="32"/>
                    </a:lnTo>
                    <a:lnTo>
                      <a:pt x="19" y="32"/>
                    </a:lnTo>
                    <a:lnTo>
                      <a:pt x="24" y="30"/>
                    </a:lnTo>
                    <a:lnTo>
                      <a:pt x="29" y="25"/>
                    </a:lnTo>
                    <a:lnTo>
                      <a:pt x="32" y="20"/>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cs typeface="+mn-cs"/>
                </a:endParaRPr>
              </a:p>
            </p:txBody>
          </p:sp>
          <p:sp>
            <p:nvSpPr>
              <p:cNvPr id="10308" name="Freeform 111"/>
              <p:cNvSpPr/>
              <p:nvPr/>
            </p:nvSpPr>
            <p:spPr bwMode="auto">
              <a:xfrm>
                <a:off x="3772" y="4256"/>
                <a:ext cx="17" cy="16"/>
              </a:xfrm>
              <a:custGeom>
                <a:avLst/>
                <a:gdLst>
                  <a:gd name="T0" fmla="*/ 1 w 33"/>
                  <a:gd name="T1" fmla="*/ 1 h 32"/>
                  <a:gd name="T2" fmla="*/ 1 w 33"/>
                  <a:gd name="T3" fmla="*/ 1 h 32"/>
                  <a:gd name="T4" fmla="*/ 1 w 33"/>
                  <a:gd name="T5" fmla="*/ 1 h 32"/>
                  <a:gd name="T6" fmla="*/ 1 w 33"/>
                  <a:gd name="T7" fmla="*/ 1 h 32"/>
                  <a:gd name="T8" fmla="*/ 1 w 33"/>
                  <a:gd name="T9" fmla="*/ 0 h 32"/>
                  <a:gd name="T10" fmla="*/ 1 w 33"/>
                  <a:gd name="T11" fmla="*/ 0 h 32"/>
                  <a:gd name="T12" fmla="*/ 1 w 33"/>
                  <a:gd name="T13" fmla="*/ 1 h 32"/>
                  <a:gd name="T14" fmla="*/ 1 w 33"/>
                  <a:gd name="T15" fmla="*/ 1 h 32"/>
                  <a:gd name="T16" fmla="*/ 0 w 33"/>
                  <a:gd name="T17" fmla="*/ 1 h 32"/>
                  <a:gd name="T18" fmla="*/ 0 w 33"/>
                  <a:gd name="T19" fmla="*/ 1 h 32"/>
                  <a:gd name="T20" fmla="*/ 1 w 33"/>
                  <a:gd name="T21" fmla="*/ 1 h 32"/>
                  <a:gd name="T22" fmla="*/ 1 w 33"/>
                  <a:gd name="T23" fmla="*/ 1 h 32"/>
                  <a:gd name="T24" fmla="*/ 1 w 33"/>
                  <a:gd name="T25" fmla="*/ 1 h 32"/>
                  <a:gd name="T26" fmla="*/ 1 w 33"/>
                  <a:gd name="T27" fmla="*/ 1 h 32"/>
                  <a:gd name="T28" fmla="*/ 1 w 33"/>
                  <a:gd name="T29" fmla="*/ 1 h 32"/>
                  <a:gd name="T30" fmla="*/ 1 w 33"/>
                  <a:gd name="T31" fmla="*/ 1 h 32"/>
                  <a:gd name="T32" fmla="*/ 1 w 33"/>
                  <a:gd name="T33" fmla="*/ 1 h 3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3" h="32">
                    <a:moveTo>
                      <a:pt x="33" y="20"/>
                    </a:moveTo>
                    <a:lnTo>
                      <a:pt x="33" y="14"/>
                    </a:lnTo>
                    <a:lnTo>
                      <a:pt x="31" y="8"/>
                    </a:lnTo>
                    <a:lnTo>
                      <a:pt x="26" y="4"/>
                    </a:lnTo>
                    <a:lnTo>
                      <a:pt x="20" y="0"/>
                    </a:lnTo>
                    <a:lnTo>
                      <a:pt x="14" y="0"/>
                    </a:lnTo>
                    <a:lnTo>
                      <a:pt x="8" y="1"/>
                    </a:lnTo>
                    <a:lnTo>
                      <a:pt x="3" y="6"/>
                    </a:lnTo>
                    <a:lnTo>
                      <a:pt x="0" y="12"/>
                    </a:lnTo>
                    <a:lnTo>
                      <a:pt x="0" y="19"/>
                    </a:lnTo>
                    <a:lnTo>
                      <a:pt x="2" y="24"/>
                    </a:lnTo>
                    <a:lnTo>
                      <a:pt x="7" y="29"/>
                    </a:lnTo>
                    <a:lnTo>
                      <a:pt x="12" y="32"/>
                    </a:lnTo>
                    <a:lnTo>
                      <a:pt x="19" y="32"/>
                    </a:lnTo>
                    <a:lnTo>
                      <a:pt x="25" y="30"/>
                    </a:lnTo>
                    <a:lnTo>
                      <a:pt x="30" y="26"/>
                    </a:lnTo>
                    <a:lnTo>
                      <a:pt x="33" y="20"/>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cs typeface="+mn-cs"/>
                </a:endParaRPr>
              </a:p>
            </p:txBody>
          </p:sp>
          <p:sp>
            <p:nvSpPr>
              <p:cNvPr id="10309" name="Freeform 112"/>
              <p:cNvSpPr/>
              <p:nvPr/>
            </p:nvSpPr>
            <p:spPr bwMode="auto">
              <a:xfrm>
                <a:off x="3768" y="4216"/>
                <a:ext cx="17" cy="16"/>
              </a:xfrm>
              <a:custGeom>
                <a:avLst/>
                <a:gdLst>
                  <a:gd name="T0" fmla="*/ 1 w 32"/>
                  <a:gd name="T1" fmla="*/ 0 h 33"/>
                  <a:gd name="T2" fmla="*/ 1 w 32"/>
                  <a:gd name="T3" fmla="*/ 0 h 33"/>
                  <a:gd name="T4" fmla="*/ 1 w 32"/>
                  <a:gd name="T5" fmla="*/ 0 h 33"/>
                  <a:gd name="T6" fmla="*/ 1 w 32"/>
                  <a:gd name="T7" fmla="*/ 0 h 33"/>
                  <a:gd name="T8" fmla="*/ 1 w 32"/>
                  <a:gd name="T9" fmla="*/ 0 h 33"/>
                  <a:gd name="T10" fmla="*/ 1 w 32"/>
                  <a:gd name="T11" fmla="*/ 0 h 33"/>
                  <a:gd name="T12" fmla="*/ 1 w 32"/>
                  <a:gd name="T13" fmla="*/ 0 h 33"/>
                  <a:gd name="T14" fmla="*/ 1 w 32"/>
                  <a:gd name="T15" fmla="*/ 0 h 33"/>
                  <a:gd name="T16" fmla="*/ 0 w 32"/>
                  <a:gd name="T17" fmla="*/ 0 h 33"/>
                  <a:gd name="T18" fmla="*/ 0 w 32"/>
                  <a:gd name="T19" fmla="*/ 0 h 33"/>
                  <a:gd name="T20" fmla="*/ 1 w 32"/>
                  <a:gd name="T21" fmla="*/ 0 h 33"/>
                  <a:gd name="T22" fmla="*/ 1 w 32"/>
                  <a:gd name="T23" fmla="*/ 0 h 33"/>
                  <a:gd name="T24" fmla="*/ 1 w 32"/>
                  <a:gd name="T25" fmla="*/ 0 h 33"/>
                  <a:gd name="T26" fmla="*/ 1 w 32"/>
                  <a:gd name="T27" fmla="*/ 0 h 33"/>
                  <a:gd name="T28" fmla="*/ 1 w 32"/>
                  <a:gd name="T29" fmla="*/ 0 h 33"/>
                  <a:gd name="T30" fmla="*/ 1 w 32"/>
                  <a:gd name="T31" fmla="*/ 0 h 33"/>
                  <a:gd name="T32" fmla="*/ 1 w 32"/>
                  <a:gd name="T33" fmla="*/ 0 h 3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2" h="33">
                    <a:moveTo>
                      <a:pt x="32" y="21"/>
                    </a:moveTo>
                    <a:lnTo>
                      <a:pt x="32" y="14"/>
                    </a:lnTo>
                    <a:lnTo>
                      <a:pt x="31" y="9"/>
                    </a:lnTo>
                    <a:lnTo>
                      <a:pt x="26" y="4"/>
                    </a:lnTo>
                    <a:lnTo>
                      <a:pt x="21" y="0"/>
                    </a:lnTo>
                    <a:lnTo>
                      <a:pt x="14" y="0"/>
                    </a:lnTo>
                    <a:lnTo>
                      <a:pt x="8" y="3"/>
                    </a:lnTo>
                    <a:lnTo>
                      <a:pt x="3" y="7"/>
                    </a:lnTo>
                    <a:lnTo>
                      <a:pt x="0" y="13"/>
                    </a:lnTo>
                    <a:lnTo>
                      <a:pt x="0" y="20"/>
                    </a:lnTo>
                    <a:lnTo>
                      <a:pt x="2" y="26"/>
                    </a:lnTo>
                    <a:lnTo>
                      <a:pt x="7" y="30"/>
                    </a:lnTo>
                    <a:lnTo>
                      <a:pt x="13" y="33"/>
                    </a:lnTo>
                    <a:lnTo>
                      <a:pt x="18" y="33"/>
                    </a:lnTo>
                    <a:lnTo>
                      <a:pt x="24" y="32"/>
                    </a:lnTo>
                    <a:lnTo>
                      <a:pt x="29" y="27"/>
                    </a:lnTo>
                    <a:lnTo>
                      <a:pt x="32" y="21"/>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cs typeface="+mn-cs"/>
                </a:endParaRPr>
              </a:p>
            </p:txBody>
          </p:sp>
          <p:sp>
            <p:nvSpPr>
              <p:cNvPr id="10310" name="Freeform 113"/>
              <p:cNvSpPr/>
              <p:nvPr/>
            </p:nvSpPr>
            <p:spPr bwMode="auto">
              <a:xfrm>
                <a:off x="3774" y="4175"/>
                <a:ext cx="16" cy="17"/>
              </a:xfrm>
              <a:custGeom>
                <a:avLst/>
                <a:gdLst>
                  <a:gd name="T0" fmla="*/ 0 w 33"/>
                  <a:gd name="T1" fmla="*/ 1 h 33"/>
                  <a:gd name="T2" fmla="*/ 0 w 33"/>
                  <a:gd name="T3" fmla="*/ 1 h 33"/>
                  <a:gd name="T4" fmla="*/ 0 w 33"/>
                  <a:gd name="T5" fmla="*/ 1 h 33"/>
                  <a:gd name="T6" fmla="*/ 0 w 33"/>
                  <a:gd name="T7" fmla="*/ 1 h 33"/>
                  <a:gd name="T8" fmla="*/ 0 w 33"/>
                  <a:gd name="T9" fmla="*/ 0 h 33"/>
                  <a:gd name="T10" fmla="*/ 0 w 33"/>
                  <a:gd name="T11" fmla="*/ 0 h 33"/>
                  <a:gd name="T12" fmla="*/ 0 w 33"/>
                  <a:gd name="T13" fmla="*/ 1 h 33"/>
                  <a:gd name="T14" fmla="*/ 0 w 33"/>
                  <a:gd name="T15" fmla="*/ 1 h 33"/>
                  <a:gd name="T16" fmla="*/ 0 w 33"/>
                  <a:gd name="T17" fmla="*/ 1 h 33"/>
                  <a:gd name="T18" fmla="*/ 0 w 33"/>
                  <a:gd name="T19" fmla="*/ 1 h 33"/>
                  <a:gd name="T20" fmla="*/ 0 w 33"/>
                  <a:gd name="T21" fmla="*/ 1 h 33"/>
                  <a:gd name="T22" fmla="*/ 0 w 33"/>
                  <a:gd name="T23" fmla="*/ 1 h 33"/>
                  <a:gd name="T24" fmla="*/ 0 w 33"/>
                  <a:gd name="T25" fmla="*/ 1 h 33"/>
                  <a:gd name="T26" fmla="*/ 0 w 33"/>
                  <a:gd name="T27" fmla="*/ 1 h 33"/>
                  <a:gd name="T28" fmla="*/ 0 w 33"/>
                  <a:gd name="T29" fmla="*/ 1 h 33"/>
                  <a:gd name="T30" fmla="*/ 0 w 33"/>
                  <a:gd name="T31" fmla="*/ 1 h 33"/>
                  <a:gd name="T32" fmla="*/ 0 w 33"/>
                  <a:gd name="T33" fmla="*/ 1 h 3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3" h="33">
                    <a:moveTo>
                      <a:pt x="33" y="21"/>
                    </a:moveTo>
                    <a:lnTo>
                      <a:pt x="33" y="14"/>
                    </a:lnTo>
                    <a:lnTo>
                      <a:pt x="30" y="8"/>
                    </a:lnTo>
                    <a:lnTo>
                      <a:pt x="27" y="3"/>
                    </a:lnTo>
                    <a:lnTo>
                      <a:pt x="21" y="0"/>
                    </a:lnTo>
                    <a:lnTo>
                      <a:pt x="14" y="0"/>
                    </a:lnTo>
                    <a:lnTo>
                      <a:pt x="8" y="2"/>
                    </a:lnTo>
                    <a:lnTo>
                      <a:pt x="4" y="7"/>
                    </a:lnTo>
                    <a:lnTo>
                      <a:pt x="0" y="12"/>
                    </a:lnTo>
                    <a:lnTo>
                      <a:pt x="0" y="19"/>
                    </a:lnTo>
                    <a:lnTo>
                      <a:pt x="3" y="25"/>
                    </a:lnTo>
                    <a:lnTo>
                      <a:pt x="6" y="30"/>
                    </a:lnTo>
                    <a:lnTo>
                      <a:pt x="12" y="33"/>
                    </a:lnTo>
                    <a:lnTo>
                      <a:pt x="19" y="33"/>
                    </a:lnTo>
                    <a:lnTo>
                      <a:pt x="25" y="31"/>
                    </a:lnTo>
                    <a:lnTo>
                      <a:pt x="29" y="26"/>
                    </a:lnTo>
                    <a:lnTo>
                      <a:pt x="33" y="21"/>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cs typeface="+mn-cs"/>
                </a:endParaRPr>
              </a:p>
            </p:txBody>
          </p:sp>
          <p:sp>
            <p:nvSpPr>
              <p:cNvPr id="10311" name="Freeform 114"/>
              <p:cNvSpPr/>
              <p:nvPr/>
            </p:nvSpPr>
            <p:spPr bwMode="auto">
              <a:xfrm>
                <a:off x="3789" y="4136"/>
                <a:ext cx="16" cy="17"/>
              </a:xfrm>
              <a:custGeom>
                <a:avLst/>
                <a:gdLst>
                  <a:gd name="T0" fmla="*/ 1 w 32"/>
                  <a:gd name="T1" fmla="*/ 1 h 34"/>
                  <a:gd name="T2" fmla="*/ 1 w 32"/>
                  <a:gd name="T3" fmla="*/ 1 h 34"/>
                  <a:gd name="T4" fmla="*/ 1 w 32"/>
                  <a:gd name="T5" fmla="*/ 1 h 34"/>
                  <a:gd name="T6" fmla="*/ 1 w 32"/>
                  <a:gd name="T7" fmla="*/ 1 h 34"/>
                  <a:gd name="T8" fmla="*/ 1 w 32"/>
                  <a:gd name="T9" fmla="*/ 0 h 34"/>
                  <a:gd name="T10" fmla="*/ 1 w 32"/>
                  <a:gd name="T11" fmla="*/ 0 h 34"/>
                  <a:gd name="T12" fmla="*/ 1 w 32"/>
                  <a:gd name="T13" fmla="*/ 1 h 34"/>
                  <a:gd name="T14" fmla="*/ 1 w 32"/>
                  <a:gd name="T15" fmla="*/ 1 h 34"/>
                  <a:gd name="T16" fmla="*/ 0 w 32"/>
                  <a:gd name="T17" fmla="*/ 1 h 34"/>
                  <a:gd name="T18" fmla="*/ 0 w 32"/>
                  <a:gd name="T19" fmla="*/ 1 h 34"/>
                  <a:gd name="T20" fmla="*/ 1 w 32"/>
                  <a:gd name="T21" fmla="*/ 1 h 34"/>
                  <a:gd name="T22" fmla="*/ 1 w 32"/>
                  <a:gd name="T23" fmla="*/ 1 h 34"/>
                  <a:gd name="T24" fmla="*/ 1 w 32"/>
                  <a:gd name="T25" fmla="*/ 1 h 34"/>
                  <a:gd name="T26" fmla="*/ 1 w 32"/>
                  <a:gd name="T27" fmla="*/ 1 h 34"/>
                  <a:gd name="T28" fmla="*/ 1 w 32"/>
                  <a:gd name="T29" fmla="*/ 1 h 34"/>
                  <a:gd name="T30" fmla="*/ 1 w 32"/>
                  <a:gd name="T31" fmla="*/ 1 h 34"/>
                  <a:gd name="T32" fmla="*/ 1 w 32"/>
                  <a:gd name="T33" fmla="*/ 1 h 34"/>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2" h="34">
                    <a:moveTo>
                      <a:pt x="32" y="21"/>
                    </a:moveTo>
                    <a:lnTo>
                      <a:pt x="32" y="14"/>
                    </a:lnTo>
                    <a:lnTo>
                      <a:pt x="31" y="8"/>
                    </a:lnTo>
                    <a:lnTo>
                      <a:pt x="27" y="4"/>
                    </a:lnTo>
                    <a:lnTo>
                      <a:pt x="21" y="0"/>
                    </a:lnTo>
                    <a:lnTo>
                      <a:pt x="14" y="0"/>
                    </a:lnTo>
                    <a:lnTo>
                      <a:pt x="8" y="3"/>
                    </a:lnTo>
                    <a:lnTo>
                      <a:pt x="4" y="7"/>
                    </a:lnTo>
                    <a:lnTo>
                      <a:pt x="0" y="13"/>
                    </a:lnTo>
                    <a:lnTo>
                      <a:pt x="0" y="20"/>
                    </a:lnTo>
                    <a:lnTo>
                      <a:pt x="2" y="26"/>
                    </a:lnTo>
                    <a:lnTo>
                      <a:pt x="7" y="30"/>
                    </a:lnTo>
                    <a:lnTo>
                      <a:pt x="13" y="34"/>
                    </a:lnTo>
                    <a:lnTo>
                      <a:pt x="20" y="34"/>
                    </a:lnTo>
                    <a:lnTo>
                      <a:pt x="25" y="32"/>
                    </a:lnTo>
                    <a:lnTo>
                      <a:pt x="30" y="27"/>
                    </a:lnTo>
                    <a:lnTo>
                      <a:pt x="32" y="21"/>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cs typeface="+mn-cs"/>
                </a:endParaRPr>
              </a:p>
            </p:txBody>
          </p:sp>
          <p:sp>
            <p:nvSpPr>
              <p:cNvPr id="10312" name="Freeform 115"/>
              <p:cNvSpPr/>
              <p:nvPr/>
            </p:nvSpPr>
            <p:spPr bwMode="auto">
              <a:xfrm>
                <a:off x="3842" y="4235"/>
                <a:ext cx="17" cy="16"/>
              </a:xfrm>
              <a:custGeom>
                <a:avLst/>
                <a:gdLst>
                  <a:gd name="T0" fmla="*/ 1 w 34"/>
                  <a:gd name="T1" fmla="*/ 1 h 32"/>
                  <a:gd name="T2" fmla="*/ 1 w 34"/>
                  <a:gd name="T3" fmla="*/ 1 h 32"/>
                  <a:gd name="T4" fmla="*/ 1 w 34"/>
                  <a:gd name="T5" fmla="*/ 1 h 32"/>
                  <a:gd name="T6" fmla="*/ 1 w 34"/>
                  <a:gd name="T7" fmla="*/ 1 h 32"/>
                  <a:gd name="T8" fmla="*/ 1 w 34"/>
                  <a:gd name="T9" fmla="*/ 0 h 32"/>
                  <a:gd name="T10" fmla="*/ 1 w 34"/>
                  <a:gd name="T11" fmla="*/ 0 h 32"/>
                  <a:gd name="T12" fmla="*/ 1 w 34"/>
                  <a:gd name="T13" fmla="*/ 1 h 32"/>
                  <a:gd name="T14" fmla="*/ 1 w 34"/>
                  <a:gd name="T15" fmla="*/ 1 h 32"/>
                  <a:gd name="T16" fmla="*/ 0 w 34"/>
                  <a:gd name="T17" fmla="*/ 1 h 32"/>
                  <a:gd name="T18" fmla="*/ 0 w 34"/>
                  <a:gd name="T19" fmla="*/ 1 h 32"/>
                  <a:gd name="T20" fmla="*/ 1 w 34"/>
                  <a:gd name="T21" fmla="*/ 1 h 32"/>
                  <a:gd name="T22" fmla="*/ 1 w 34"/>
                  <a:gd name="T23" fmla="*/ 1 h 32"/>
                  <a:gd name="T24" fmla="*/ 1 w 34"/>
                  <a:gd name="T25" fmla="*/ 1 h 32"/>
                  <a:gd name="T26" fmla="*/ 1 w 34"/>
                  <a:gd name="T27" fmla="*/ 1 h 32"/>
                  <a:gd name="T28" fmla="*/ 1 w 34"/>
                  <a:gd name="T29" fmla="*/ 1 h 32"/>
                  <a:gd name="T30" fmla="*/ 1 w 34"/>
                  <a:gd name="T31" fmla="*/ 1 h 32"/>
                  <a:gd name="T32" fmla="*/ 1 w 34"/>
                  <a:gd name="T33" fmla="*/ 1 h 3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4" h="32">
                    <a:moveTo>
                      <a:pt x="34" y="20"/>
                    </a:moveTo>
                    <a:lnTo>
                      <a:pt x="34" y="14"/>
                    </a:lnTo>
                    <a:lnTo>
                      <a:pt x="31" y="8"/>
                    </a:lnTo>
                    <a:lnTo>
                      <a:pt x="27" y="3"/>
                    </a:lnTo>
                    <a:lnTo>
                      <a:pt x="21" y="0"/>
                    </a:lnTo>
                    <a:lnTo>
                      <a:pt x="14" y="0"/>
                    </a:lnTo>
                    <a:lnTo>
                      <a:pt x="8" y="2"/>
                    </a:lnTo>
                    <a:lnTo>
                      <a:pt x="4" y="7"/>
                    </a:lnTo>
                    <a:lnTo>
                      <a:pt x="0" y="12"/>
                    </a:lnTo>
                    <a:lnTo>
                      <a:pt x="0" y="18"/>
                    </a:lnTo>
                    <a:lnTo>
                      <a:pt x="3" y="24"/>
                    </a:lnTo>
                    <a:lnTo>
                      <a:pt x="7" y="29"/>
                    </a:lnTo>
                    <a:lnTo>
                      <a:pt x="13" y="32"/>
                    </a:lnTo>
                    <a:lnTo>
                      <a:pt x="20" y="32"/>
                    </a:lnTo>
                    <a:lnTo>
                      <a:pt x="26" y="31"/>
                    </a:lnTo>
                    <a:lnTo>
                      <a:pt x="30" y="26"/>
                    </a:lnTo>
                    <a:lnTo>
                      <a:pt x="34" y="20"/>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cs typeface="+mn-cs"/>
                </a:endParaRPr>
              </a:p>
            </p:txBody>
          </p:sp>
          <p:sp>
            <p:nvSpPr>
              <p:cNvPr id="10313" name="Freeform 116"/>
              <p:cNvSpPr/>
              <p:nvPr/>
            </p:nvSpPr>
            <p:spPr bwMode="auto">
              <a:xfrm>
                <a:off x="3857" y="4201"/>
                <a:ext cx="16" cy="16"/>
              </a:xfrm>
              <a:custGeom>
                <a:avLst/>
                <a:gdLst>
                  <a:gd name="T0" fmla="*/ 1 w 32"/>
                  <a:gd name="T1" fmla="*/ 1 h 32"/>
                  <a:gd name="T2" fmla="*/ 1 w 32"/>
                  <a:gd name="T3" fmla="*/ 1 h 32"/>
                  <a:gd name="T4" fmla="*/ 1 w 32"/>
                  <a:gd name="T5" fmla="*/ 1 h 32"/>
                  <a:gd name="T6" fmla="*/ 1 w 32"/>
                  <a:gd name="T7" fmla="*/ 1 h 32"/>
                  <a:gd name="T8" fmla="*/ 1 w 32"/>
                  <a:gd name="T9" fmla="*/ 0 h 32"/>
                  <a:gd name="T10" fmla="*/ 1 w 32"/>
                  <a:gd name="T11" fmla="*/ 0 h 32"/>
                  <a:gd name="T12" fmla="*/ 1 w 32"/>
                  <a:gd name="T13" fmla="*/ 1 h 32"/>
                  <a:gd name="T14" fmla="*/ 1 w 32"/>
                  <a:gd name="T15" fmla="*/ 1 h 32"/>
                  <a:gd name="T16" fmla="*/ 0 w 32"/>
                  <a:gd name="T17" fmla="*/ 1 h 32"/>
                  <a:gd name="T18" fmla="*/ 0 w 32"/>
                  <a:gd name="T19" fmla="*/ 1 h 32"/>
                  <a:gd name="T20" fmla="*/ 1 w 32"/>
                  <a:gd name="T21" fmla="*/ 1 h 32"/>
                  <a:gd name="T22" fmla="*/ 1 w 32"/>
                  <a:gd name="T23" fmla="*/ 1 h 32"/>
                  <a:gd name="T24" fmla="*/ 1 w 32"/>
                  <a:gd name="T25" fmla="*/ 1 h 32"/>
                  <a:gd name="T26" fmla="*/ 1 w 32"/>
                  <a:gd name="T27" fmla="*/ 1 h 32"/>
                  <a:gd name="T28" fmla="*/ 1 w 32"/>
                  <a:gd name="T29" fmla="*/ 1 h 32"/>
                  <a:gd name="T30" fmla="*/ 1 w 32"/>
                  <a:gd name="T31" fmla="*/ 1 h 32"/>
                  <a:gd name="T32" fmla="*/ 1 w 32"/>
                  <a:gd name="T33" fmla="*/ 1 h 3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2" h="32">
                    <a:moveTo>
                      <a:pt x="32" y="20"/>
                    </a:moveTo>
                    <a:lnTo>
                      <a:pt x="32" y="14"/>
                    </a:lnTo>
                    <a:lnTo>
                      <a:pt x="30" y="8"/>
                    </a:lnTo>
                    <a:lnTo>
                      <a:pt x="27" y="3"/>
                    </a:lnTo>
                    <a:lnTo>
                      <a:pt x="21" y="0"/>
                    </a:lnTo>
                    <a:lnTo>
                      <a:pt x="14" y="0"/>
                    </a:lnTo>
                    <a:lnTo>
                      <a:pt x="8" y="2"/>
                    </a:lnTo>
                    <a:lnTo>
                      <a:pt x="4" y="7"/>
                    </a:lnTo>
                    <a:lnTo>
                      <a:pt x="0" y="12"/>
                    </a:lnTo>
                    <a:lnTo>
                      <a:pt x="0" y="18"/>
                    </a:lnTo>
                    <a:lnTo>
                      <a:pt x="2" y="24"/>
                    </a:lnTo>
                    <a:lnTo>
                      <a:pt x="6" y="28"/>
                    </a:lnTo>
                    <a:lnTo>
                      <a:pt x="12" y="32"/>
                    </a:lnTo>
                    <a:lnTo>
                      <a:pt x="18" y="32"/>
                    </a:lnTo>
                    <a:lnTo>
                      <a:pt x="24" y="31"/>
                    </a:lnTo>
                    <a:lnTo>
                      <a:pt x="29" y="26"/>
                    </a:lnTo>
                    <a:lnTo>
                      <a:pt x="32" y="20"/>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cs typeface="+mn-cs"/>
                </a:endParaRPr>
              </a:p>
            </p:txBody>
          </p:sp>
          <p:sp>
            <p:nvSpPr>
              <p:cNvPr id="10314" name="Freeform 117"/>
              <p:cNvSpPr/>
              <p:nvPr/>
            </p:nvSpPr>
            <p:spPr bwMode="auto">
              <a:xfrm>
                <a:off x="3861" y="4164"/>
                <a:ext cx="16" cy="17"/>
              </a:xfrm>
              <a:custGeom>
                <a:avLst/>
                <a:gdLst>
                  <a:gd name="T0" fmla="*/ 1 w 32"/>
                  <a:gd name="T1" fmla="*/ 1 h 33"/>
                  <a:gd name="T2" fmla="*/ 1 w 32"/>
                  <a:gd name="T3" fmla="*/ 1 h 33"/>
                  <a:gd name="T4" fmla="*/ 1 w 32"/>
                  <a:gd name="T5" fmla="*/ 1 h 33"/>
                  <a:gd name="T6" fmla="*/ 1 w 32"/>
                  <a:gd name="T7" fmla="*/ 1 h 33"/>
                  <a:gd name="T8" fmla="*/ 1 w 32"/>
                  <a:gd name="T9" fmla="*/ 0 h 33"/>
                  <a:gd name="T10" fmla="*/ 1 w 32"/>
                  <a:gd name="T11" fmla="*/ 0 h 33"/>
                  <a:gd name="T12" fmla="*/ 1 w 32"/>
                  <a:gd name="T13" fmla="*/ 1 h 33"/>
                  <a:gd name="T14" fmla="*/ 1 w 32"/>
                  <a:gd name="T15" fmla="*/ 1 h 33"/>
                  <a:gd name="T16" fmla="*/ 0 w 32"/>
                  <a:gd name="T17" fmla="*/ 1 h 33"/>
                  <a:gd name="T18" fmla="*/ 0 w 32"/>
                  <a:gd name="T19" fmla="*/ 1 h 33"/>
                  <a:gd name="T20" fmla="*/ 1 w 32"/>
                  <a:gd name="T21" fmla="*/ 1 h 33"/>
                  <a:gd name="T22" fmla="*/ 1 w 32"/>
                  <a:gd name="T23" fmla="*/ 1 h 33"/>
                  <a:gd name="T24" fmla="*/ 1 w 32"/>
                  <a:gd name="T25" fmla="*/ 1 h 33"/>
                  <a:gd name="T26" fmla="*/ 1 w 32"/>
                  <a:gd name="T27" fmla="*/ 1 h 33"/>
                  <a:gd name="T28" fmla="*/ 1 w 32"/>
                  <a:gd name="T29" fmla="*/ 1 h 33"/>
                  <a:gd name="T30" fmla="*/ 1 w 32"/>
                  <a:gd name="T31" fmla="*/ 1 h 33"/>
                  <a:gd name="T32" fmla="*/ 1 w 32"/>
                  <a:gd name="T33" fmla="*/ 1 h 3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2" h="33">
                    <a:moveTo>
                      <a:pt x="32" y="21"/>
                    </a:moveTo>
                    <a:lnTo>
                      <a:pt x="32" y="14"/>
                    </a:lnTo>
                    <a:lnTo>
                      <a:pt x="30" y="8"/>
                    </a:lnTo>
                    <a:lnTo>
                      <a:pt x="27" y="3"/>
                    </a:lnTo>
                    <a:lnTo>
                      <a:pt x="21" y="0"/>
                    </a:lnTo>
                    <a:lnTo>
                      <a:pt x="14" y="0"/>
                    </a:lnTo>
                    <a:lnTo>
                      <a:pt x="8" y="2"/>
                    </a:lnTo>
                    <a:lnTo>
                      <a:pt x="4" y="7"/>
                    </a:lnTo>
                    <a:lnTo>
                      <a:pt x="0" y="13"/>
                    </a:lnTo>
                    <a:lnTo>
                      <a:pt x="0" y="19"/>
                    </a:lnTo>
                    <a:lnTo>
                      <a:pt x="2" y="25"/>
                    </a:lnTo>
                    <a:lnTo>
                      <a:pt x="6" y="30"/>
                    </a:lnTo>
                    <a:lnTo>
                      <a:pt x="12" y="33"/>
                    </a:lnTo>
                    <a:lnTo>
                      <a:pt x="19" y="33"/>
                    </a:lnTo>
                    <a:lnTo>
                      <a:pt x="24" y="31"/>
                    </a:lnTo>
                    <a:lnTo>
                      <a:pt x="29" y="26"/>
                    </a:lnTo>
                    <a:lnTo>
                      <a:pt x="32" y="21"/>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cs typeface="+mn-cs"/>
                </a:endParaRPr>
              </a:p>
            </p:txBody>
          </p:sp>
          <p:sp>
            <p:nvSpPr>
              <p:cNvPr id="10315" name="Freeform 118"/>
              <p:cNvSpPr/>
              <p:nvPr/>
            </p:nvSpPr>
            <p:spPr bwMode="auto">
              <a:xfrm>
                <a:off x="4066" y="4265"/>
                <a:ext cx="40" cy="40"/>
              </a:xfrm>
              <a:custGeom>
                <a:avLst/>
                <a:gdLst>
                  <a:gd name="T0" fmla="*/ 1 w 80"/>
                  <a:gd name="T1" fmla="*/ 0 h 80"/>
                  <a:gd name="T2" fmla="*/ 1 w 80"/>
                  <a:gd name="T3" fmla="*/ 0 h 80"/>
                  <a:gd name="T4" fmla="*/ 1 w 80"/>
                  <a:gd name="T5" fmla="*/ 1 h 80"/>
                  <a:gd name="T6" fmla="*/ 1 w 80"/>
                  <a:gd name="T7" fmla="*/ 1 h 80"/>
                  <a:gd name="T8" fmla="*/ 1 w 80"/>
                  <a:gd name="T9" fmla="*/ 1 h 80"/>
                  <a:gd name="T10" fmla="*/ 1 w 80"/>
                  <a:gd name="T11" fmla="*/ 1 h 80"/>
                  <a:gd name="T12" fmla="*/ 1 w 80"/>
                  <a:gd name="T13" fmla="*/ 1 h 80"/>
                  <a:gd name="T14" fmla="*/ 1 w 80"/>
                  <a:gd name="T15" fmla="*/ 1 h 80"/>
                  <a:gd name="T16" fmla="*/ 0 w 80"/>
                  <a:gd name="T17" fmla="*/ 1 h 80"/>
                  <a:gd name="T18" fmla="*/ 0 w 80"/>
                  <a:gd name="T19" fmla="*/ 1 h 80"/>
                  <a:gd name="T20" fmla="*/ 0 w 80"/>
                  <a:gd name="T21" fmla="*/ 1 h 80"/>
                  <a:gd name="T22" fmla="*/ 1 w 80"/>
                  <a:gd name="T23" fmla="*/ 1 h 80"/>
                  <a:gd name="T24" fmla="*/ 1 w 80"/>
                  <a:gd name="T25" fmla="*/ 1 h 80"/>
                  <a:gd name="T26" fmla="*/ 1 w 80"/>
                  <a:gd name="T27" fmla="*/ 1 h 80"/>
                  <a:gd name="T28" fmla="*/ 1 w 80"/>
                  <a:gd name="T29" fmla="*/ 1 h 80"/>
                  <a:gd name="T30" fmla="*/ 1 w 80"/>
                  <a:gd name="T31" fmla="*/ 1 h 80"/>
                  <a:gd name="T32" fmla="*/ 1 w 80"/>
                  <a:gd name="T33" fmla="*/ 1 h 80"/>
                  <a:gd name="T34" fmla="*/ 1 w 80"/>
                  <a:gd name="T35" fmla="*/ 1 h 80"/>
                  <a:gd name="T36" fmla="*/ 1 w 80"/>
                  <a:gd name="T37" fmla="*/ 1 h 80"/>
                  <a:gd name="T38" fmla="*/ 1 w 80"/>
                  <a:gd name="T39" fmla="*/ 1 h 80"/>
                  <a:gd name="T40" fmla="*/ 1 w 80"/>
                  <a:gd name="T41" fmla="*/ 1 h 80"/>
                  <a:gd name="T42" fmla="*/ 1 w 80"/>
                  <a:gd name="T43" fmla="*/ 1 h 80"/>
                  <a:gd name="T44" fmla="*/ 1 w 80"/>
                  <a:gd name="T45" fmla="*/ 1 h 80"/>
                  <a:gd name="T46" fmla="*/ 1 w 80"/>
                  <a:gd name="T47" fmla="*/ 1 h 80"/>
                  <a:gd name="T48" fmla="*/ 1 w 80"/>
                  <a:gd name="T49" fmla="*/ 1 h 80"/>
                  <a:gd name="T50" fmla="*/ 1 w 80"/>
                  <a:gd name="T51" fmla="*/ 1 h 80"/>
                  <a:gd name="T52" fmla="*/ 1 w 80"/>
                  <a:gd name="T53" fmla="*/ 1 h 80"/>
                  <a:gd name="T54" fmla="*/ 1 w 80"/>
                  <a:gd name="T55" fmla="*/ 1 h 80"/>
                  <a:gd name="T56" fmla="*/ 1 w 80"/>
                  <a:gd name="T57" fmla="*/ 1 h 80"/>
                  <a:gd name="T58" fmla="*/ 1 w 80"/>
                  <a:gd name="T59" fmla="*/ 1 h 80"/>
                  <a:gd name="T60" fmla="*/ 1 w 80"/>
                  <a:gd name="T61" fmla="*/ 1 h 80"/>
                  <a:gd name="T62" fmla="*/ 1 w 80"/>
                  <a:gd name="T63" fmla="*/ 1 h 80"/>
                  <a:gd name="T64" fmla="*/ 1 w 80"/>
                  <a:gd name="T65" fmla="*/ 0 h 80"/>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80" h="80">
                    <a:moveTo>
                      <a:pt x="46" y="0"/>
                    </a:moveTo>
                    <a:lnTo>
                      <a:pt x="38" y="0"/>
                    </a:lnTo>
                    <a:lnTo>
                      <a:pt x="30" y="2"/>
                    </a:lnTo>
                    <a:lnTo>
                      <a:pt x="23" y="4"/>
                    </a:lnTo>
                    <a:lnTo>
                      <a:pt x="16" y="7"/>
                    </a:lnTo>
                    <a:lnTo>
                      <a:pt x="11" y="12"/>
                    </a:lnTo>
                    <a:lnTo>
                      <a:pt x="6" y="19"/>
                    </a:lnTo>
                    <a:lnTo>
                      <a:pt x="3" y="26"/>
                    </a:lnTo>
                    <a:lnTo>
                      <a:pt x="0" y="33"/>
                    </a:lnTo>
                    <a:lnTo>
                      <a:pt x="0" y="41"/>
                    </a:lnTo>
                    <a:lnTo>
                      <a:pt x="0" y="49"/>
                    </a:lnTo>
                    <a:lnTo>
                      <a:pt x="4" y="56"/>
                    </a:lnTo>
                    <a:lnTo>
                      <a:pt x="7" y="63"/>
                    </a:lnTo>
                    <a:lnTo>
                      <a:pt x="12" y="69"/>
                    </a:lnTo>
                    <a:lnTo>
                      <a:pt x="18" y="74"/>
                    </a:lnTo>
                    <a:lnTo>
                      <a:pt x="24" y="78"/>
                    </a:lnTo>
                    <a:lnTo>
                      <a:pt x="32" y="80"/>
                    </a:lnTo>
                    <a:lnTo>
                      <a:pt x="41" y="80"/>
                    </a:lnTo>
                    <a:lnTo>
                      <a:pt x="49" y="79"/>
                    </a:lnTo>
                    <a:lnTo>
                      <a:pt x="56" y="77"/>
                    </a:lnTo>
                    <a:lnTo>
                      <a:pt x="62" y="73"/>
                    </a:lnTo>
                    <a:lnTo>
                      <a:pt x="68" y="67"/>
                    </a:lnTo>
                    <a:lnTo>
                      <a:pt x="73" y="62"/>
                    </a:lnTo>
                    <a:lnTo>
                      <a:pt x="76" y="55"/>
                    </a:lnTo>
                    <a:lnTo>
                      <a:pt x="79" y="47"/>
                    </a:lnTo>
                    <a:lnTo>
                      <a:pt x="80" y="39"/>
                    </a:lnTo>
                    <a:lnTo>
                      <a:pt x="79" y="30"/>
                    </a:lnTo>
                    <a:lnTo>
                      <a:pt x="76" y="24"/>
                    </a:lnTo>
                    <a:lnTo>
                      <a:pt x="73" y="17"/>
                    </a:lnTo>
                    <a:lnTo>
                      <a:pt x="67" y="11"/>
                    </a:lnTo>
                    <a:lnTo>
                      <a:pt x="61" y="6"/>
                    </a:lnTo>
                    <a:lnTo>
                      <a:pt x="54" y="3"/>
                    </a:lnTo>
                    <a:lnTo>
                      <a:pt x="46" y="0"/>
                    </a:lnTo>
                    <a:close/>
                  </a:path>
                </a:pathLst>
              </a:custGeom>
              <a:solidFill>
                <a:srgbClr val="EF66FF"/>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cs typeface="+mn-cs"/>
                </a:endParaRPr>
              </a:p>
            </p:txBody>
          </p:sp>
          <p:sp>
            <p:nvSpPr>
              <p:cNvPr id="10316" name="Freeform 119"/>
              <p:cNvSpPr/>
              <p:nvPr/>
            </p:nvSpPr>
            <p:spPr bwMode="auto">
              <a:xfrm>
                <a:off x="4136" y="4223"/>
                <a:ext cx="40" cy="39"/>
              </a:xfrm>
              <a:custGeom>
                <a:avLst/>
                <a:gdLst>
                  <a:gd name="T0" fmla="*/ 1 w 79"/>
                  <a:gd name="T1" fmla="*/ 0 h 80"/>
                  <a:gd name="T2" fmla="*/ 1 w 79"/>
                  <a:gd name="T3" fmla="*/ 0 h 80"/>
                  <a:gd name="T4" fmla="*/ 1 w 79"/>
                  <a:gd name="T5" fmla="*/ 0 h 80"/>
                  <a:gd name="T6" fmla="*/ 1 w 79"/>
                  <a:gd name="T7" fmla="*/ 0 h 80"/>
                  <a:gd name="T8" fmla="*/ 1 w 79"/>
                  <a:gd name="T9" fmla="*/ 0 h 80"/>
                  <a:gd name="T10" fmla="*/ 1 w 79"/>
                  <a:gd name="T11" fmla="*/ 0 h 80"/>
                  <a:gd name="T12" fmla="*/ 1 w 79"/>
                  <a:gd name="T13" fmla="*/ 0 h 80"/>
                  <a:gd name="T14" fmla="*/ 1 w 79"/>
                  <a:gd name="T15" fmla="*/ 0 h 80"/>
                  <a:gd name="T16" fmla="*/ 0 w 79"/>
                  <a:gd name="T17" fmla="*/ 0 h 80"/>
                  <a:gd name="T18" fmla="*/ 0 w 79"/>
                  <a:gd name="T19" fmla="*/ 0 h 80"/>
                  <a:gd name="T20" fmla="*/ 1 w 79"/>
                  <a:gd name="T21" fmla="*/ 0 h 80"/>
                  <a:gd name="T22" fmla="*/ 1 w 79"/>
                  <a:gd name="T23" fmla="*/ 0 h 80"/>
                  <a:gd name="T24" fmla="*/ 1 w 79"/>
                  <a:gd name="T25" fmla="*/ 0 h 80"/>
                  <a:gd name="T26" fmla="*/ 1 w 79"/>
                  <a:gd name="T27" fmla="*/ 0 h 80"/>
                  <a:gd name="T28" fmla="*/ 1 w 79"/>
                  <a:gd name="T29" fmla="*/ 0 h 80"/>
                  <a:gd name="T30" fmla="*/ 1 w 79"/>
                  <a:gd name="T31" fmla="*/ 0 h 80"/>
                  <a:gd name="T32" fmla="*/ 1 w 79"/>
                  <a:gd name="T33" fmla="*/ 0 h 80"/>
                  <a:gd name="T34" fmla="*/ 1 w 79"/>
                  <a:gd name="T35" fmla="*/ 0 h 80"/>
                  <a:gd name="T36" fmla="*/ 1 w 79"/>
                  <a:gd name="T37" fmla="*/ 0 h 80"/>
                  <a:gd name="T38" fmla="*/ 1 w 79"/>
                  <a:gd name="T39" fmla="*/ 0 h 80"/>
                  <a:gd name="T40" fmla="*/ 1 w 79"/>
                  <a:gd name="T41" fmla="*/ 0 h 80"/>
                  <a:gd name="T42" fmla="*/ 1 w 79"/>
                  <a:gd name="T43" fmla="*/ 0 h 80"/>
                  <a:gd name="T44" fmla="*/ 1 w 79"/>
                  <a:gd name="T45" fmla="*/ 0 h 80"/>
                  <a:gd name="T46" fmla="*/ 1 w 79"/>
                  <a:gd name="T47" fmla="*/ 0 h 80"/>
                  <a:gd name="T48" fmla="*/ 1 w 79"/>
                  <a:gd name="T49" fmla="*/ 0 h 80"/>
                  <a:gd name="T50" fmla="*/ 1 w 79"/>
                  <a:gd name="T51" fmla="*/ 0 h 80"/>
                  <a:gd name="T52" fmla="*/ 1 w 79"/>
                  <a:gd name="T53" fmla="*/ 0 h 80"/>
                  <a:gd name="T54" fmla="*/ 1 w 79"/>
                  <a:gd name="T55" fmla="*/ 0 h 80"/>
                  <a:gd name="T56" fmla="*/ 1 w 79"/>
                  <a:gd name="T57" fmla="*/ 0 h 80"/>
                  <a:gd name="T58" fmla="*/ 1 w 79"/>
                  <a:gd name="T59" fmla="*/ 0 h 80"/>
                  <a:gd name="T60" fmla="*/ 1 w 79"/>
                  <a:gd name="T61" fmla="*/ 0 h 80"/>
                  <a:gd name="T62" fmla="*/ 1 w 79"/>
                  <a:gd name="T63" fmla="*/ 0 h 80"/>
                  <a:gd name="T64" fmla="*/ 1 w 79"/>
                  <a:gd name="T65" fmla="*/ 0 h 80"/>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79" h="80">
                    <a:moveTo>
                      <a:pt x="47" y="0"/>
                    </a:moveTo>
                    <a:lnTo>
                      <a:pt x="39" y="0"/>
                    </a:lnTo>
                    <a:lnTo>
                      <a:pt x="31" y="1"/>
                    </a:lnTo>
                    <a:lnTo>
                      <a:pt x="24" y="4"/>
                    </a:lnTo>
                    <a:lnTo>
                      <a:pt x="17" y="7"/>
                    </a:lnTo>
                    <a:lnTo>
                      <a:pt x="11" y="13"/>
                    </a:lnTo>
                    <a:lnTo>
                      <a:pt x="5" y="19"/>
                    </a:lnTo>
                    <a:lnTo>
                      <a:pt x="2" y="26"/>
                    </a:lnTo>
                    <a:lnTo>
                      <a:pt x="0" y="34"/>
                    </a:lnTo>
                    <a:lnTo>
                      <a:pt x="0" y="42"/>
                    </a:lnTo>
                    <a:lnTo>
                      <a:pt x="1" y="49"/>
                    </a:lnTo>
                    <a:lnTo>
                      <a:pt x="3" y="57"/>
                    </a:lnTo>
                    <a:lnTo>
                      <a:pt x="7" y="63"/>
                    </a:lnTo>
                    <a:lnTo>
                      <a:pt x="12" y="68"/>
                    </a:lnTo>
                    <a:lnTo>
                      <a:pt x="18" y="74"/>
                    </a:lnTo>
                    <a:lnTo>
                      <a:pt x="25" y="78"/>
                    </a:lnTo>
                    <a:lnTo>
                      <a:pt x="33" y="80"/>
                    </a:lnTo>
                    <a:lnTo>
                      <a:pt x="41" y="80"/>
                    </a:lnTo>
                    <a:lnTo>
                      <a:pt x="49" y="79"/>
                    </a:lnTo>
                    <a:lnTo>
                      <a:pt x="56" y="76"/>
                    </a:lnTo>
                    <a:lnTo>
                      <a:pt x="63" y="73"/>
                    </a:lnTo>
                    <a:lnTo>
                      <a:pt x="69" y="67"/>
                    </a:lnTo>
                    <a:lnTo>
                      <a:pt x="73" y="61"/>
                    </a:lnTo>
                    <a:lnTo>
                      <a:pt x="77" y="55"/>
                    </a:lnTo>
                    <a:lnTo>
                      <a:pt x="79" y="46"/>
                    </a:lnTo>
                    <a:lnTo>
                      <a:pt x="79" y="38"/>
                    </a:lnTo>
                    <a:lnTo>
                      <a:pt x="78" y="31"/>
                    </a:lnTo>
                    <a:lnTo>
                      <a:pt x="76" y="23"/>
                    </a:lnTo>
                    <a:lnTo>
                      <a:pt x="72" y="18"/>
                    </a:lnTo>
                    <a:lnTo>
                      <a:pt x="68" y="12"/>
                    </a:lnTo>
                    <a:lnTo>
                      <a:pt x="61" y="6"/>
                    </a:lnTo>
                    <a:lnTo>
                      <a:pt x="54" y="3"/>
                    </a:lnTo>
                    <a:lnTo>
                      <a:pt x="47" y="0"/>
                    </a:lnTo>
                    <a:close/>
                  </a:path>
                </a:pathLst>
              </a:custGeom>
              <a:solidFill>
                <a:srgbClr val="EF66FF"/>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cs typeface="+mn-cs"/>
                </a:endParaRPr>
              </a:p>
            </p:txBody>
          </p:sp>
          <p:sp>
            <p:nvSpPr>
              <p:cNvPr id="10317" name="Freeform 120"/>
              <p:cNvSpPr/>
              <p:nvPr/>
            </p:nvSpPr>
            <p:spPr bwMode="auto">
              <a:xfrm>
                <a:off x="4059" y="4190"/>
                <a:ext cx="40" cy="40"/>
              </a:xfrm>
              <a:custGeom>
                <a:avLst/>
                <a:gdLst>
                  <a:gd name="T0" fmla="*/ 1 w 80"/>
                  <a:gd name="T1" fmla="*/ 0 h 78"/>
                  <a:gd name="T2" fmla="*/ 1 w 80"/>
                  <a:gd name="T3" fmla="*/ 0 h 78"/>
                  <a:gd name="T4" fmla="*/ 1 w 80"/>
                  <a:gd name="T5" fmla="*/ 0 h 78"/>
                  <a:gd name="T6" fmla="*/ 1 w 80"/>
                  <a:gd name="T7" fmla="*/ 1 h 78"/>
                  <a:gd name="T8" fmla="*/ 1 w 80"/>
                  <a:gd name="T9" fmla="*/ 1 h 78"/>
                  <a:gd name="T10" fmla="*/ 1 w 80"/>
                  <a:gd name="T11" fmla="*/ 1 h 78"/>
                  <a:gd name="T12" fmla="*/ 1 w 80"/>
                  <a:gd name="T13" fmla="*/ 1 h 78"/>
                  <a:gd name="T14" fmla="*/ 1 w 80"/>
                  <a:gd name="T15" fmla="*/ 1 h 78"/>
                  <a:gd name="T16" fmla="*/ 1 w 80"/>
                  <a:gd name="T17" fmla="*/ 1 h 78"/>
                  <a:gd name="T18" fmla="*/ 0 w 80"/>
                  <a:gd name="T19" fmla="*/ 1 h 78"/>
                  <a:gd name="T20" fmla="*/ 1 w 80"/>
                  <a:gd name="T21" fmla="*/ 1 h 78"/>
                  <a:gd name="T22" fmla="*/ 1 w 80"/>
                  <a:gd name="T23" fmla="*/ 1 h 78"/>
                  <a:gd name="T24" fmla="*/ 1 w 80"/>
                  <a:gd name="T25" fmla="*/ 1 h 78"/>
                  <a:gd name="T26" fmla="*/ 1 w 80"/>
                  <a:gd name="T27" fmla="*/ 1 h 78"/>
                  <a:gd name="T28" fmla="*/ 1 w 80"/>
                  <a:gd name="T29" fmla="*/ 1 h 78"/>
                  <a:gd name="T30" fmla="*/ 1 w 80"/>
                  <a:gd name="T31" fmla="*/ 1 h 78"/>
                  <a:gd name="T32" fmla="*/ 1 w 80"/>
                  <a:gd name="T33" fmla="*/ 1 h 78"/>
                  <a:gd name="T34" fmla="*/ 1 w 80"/>
                  <a:gd name="T35" fmla="*/ 1 h 78"/>
                  <a:gd name="T36" fmla="*/ 1 w 80"/>
                  <a:gd name="T37" fmla="*/ 1 h 78"/>
                  <a:gd name="T38" fmla="*/ 1 w 80"/>
                  <a:gd name="T39" fmla="*/ 1 h 78"/>
                  <a:gd name="T40" fmla="*/ 1 w 80"/>
                  <a:gd name="T41" fmla="*/ 1 h 78"/>
                  <a:gd name="T42" fmla="*/ 1 w 80"/>
                  <a:gd name="T43" fmla="*/ 1 h 78"/>
                  <a:gd name="T44" fmla="*/ 1 w 80"/>
                  <a:gd name="T45" fmla="*/ 1 h 78"/>
                  <a:gd name="T46" fmla="*/ 1 w 80"/>
                  <a:gd name="T47" fmla="*/ 1 h 78"/>
                  <a:gd name="T48" fmla="*/ 1 w 80"/>
                  <a:gd name="T49" fmla="*/ 1 h 78"/>
                  <a:gd name="T50" fmla="*/ 1 w 80"/>
                  <a:gd name="T51" fmla="*/ 1 h 78"/>
                  <a:gd name="T52" fmla="*/ 1 w 80"/>
                  <a:gd name="T53" fmla="*/ 1 h 78"/>
                  <a:gd name="T54" fmla="*/ 1 w 80"/>
                  <a:gd name="T55" fmla="*/ 1 h 78"/>
                  <a:gd name="T56" fmla="*/ 1 w 80"/>
                  <a:gd name="T57" fmla="*/ 1 h 78"/>
                  <a:gd name="T58" fmla="*/ 1 w 80"/>
                  <a:gd name="T59" fmla="*/ 1 h 78"/>
                  <a:gd name="T60" fmla="*/ 1 w 80"/>
                  <a:gd name="T61" fmla="*/ 1 h 78"/>
                  <a:gd name="T62" fmla="*/ 1 w 80"/>
                  <a:gd name="T63" fmla="*/ 1 h 78"/>
                  <a:gd name="T64" fmla="*/ 1 w 80"/>
                  <a:gd name="T65" fmla="*/ 0 h 78"/>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80" h="78">
                    <a:moveTo>
                      <a:pt x="48" y="0"/>
                    </a:moveTo>
                    <a:lnTo>
                      <a:pt x="40" y="0"/>
                    </a:lnTo>
                    <a:lnTo>
                      <a:pt x="32" y="0"/>
                    </a:lnTo>
                    <a:lnTo>
                      <a:pt x="25" y="3"/>
                    </a:lnTo>
                    <a:lnTo>
                      <a:pt x="18" y="7"/>
                    </a:lnTo>
                    <a:lnTo>
                      <a:pt x="12" y="11"/>
                    </a:lnTo>
                    <a:lnTo>
                      <a:pt x="7" y="17"/>
                    </a:lnTo>
                    <a:lnTo>
                      <a:pt x="4" y="24"/>
                    </a:lnTo>
                    <a:lnTo>
                      <a:pt x="2" y="32"/>
                    </a:lnTo>
                    <a:lnTo>
                      <a:pt x="0" y="40"/>
                    </a:lnTo>
                    <a:lnTo>
                      <a:pt x="2" y="47"/>
                    </a:lnTo>
                    <a:lnTo>
                      <a:pt x="4" y="55"/>
                    </a:lnTo>
                    <a:lnTo>
                      <a:pt x="7" y="61"/>
                    </a:lnTo>
                    <a:lnTo>
                      <a:pt x="13" y="67"/>
                    </a:lnTo>
                    <a:lnTo>
                      <a:pt x="19" y="72"/>
                    </a:lnTo>
                    <a:lnTo>
                      <a:pt x="26" y="76"/>
                    </a:lnTo>
                    <a:lnTo>
                      <a:pt x="34" y="78"/>
                    </a:lnTo>
                    <a:lnTo>
                      <a:pt x="42" y="78"/>
                    </a:lnTo>
                    <a:lnTo>
                      <a:pt x="50" y="77"/>
                    </a:lnTo>
                    <a:lnTo>
                      <a:pt x="57" y="75"/>
                    </a:lnTo>
                    <a:lnTo>
                      <a:pt x="64" y="71"/>
                    </a:lnTo>
                    <a:lnTo>
                      <a:pt x="70" y="65"/>
                    </a:lnTo>
                    <a:lnTo>
                      <a:pt x="74" y="60"/>
                    </a:lnTo>
                    <a:lnTo>
                      <a:pt x="78" y="53"/>
                    </a:lnTo>
                    <a:lnTo>
                      <a:pt x="80" y="45"/>
                    </a:lnTo>
                    <a:lnTo>
                      <a:pt x="80" y="37"/>
                    </a:lnTo>
                    <a:lnTo>
                      <a:pt x="80" y="30"/>
                    </a:lnTo>
                    <a:lnTo>
                      <a:pt x="76" y="23"/>
                    </a:lnTo>
                    <a:lnTo>
                      <a:pt x="73" y="16"/>
                    </a:lnTo>
                    <a:lnTo>
                      <a:pt x="68" y="10"/>
                    </a:lnTo>
                    <a:lnTo>
                      <a:pt x="63" y="6"/>
                    </a:lnTo>
                    <a:lnTo>
                      <a:pt x="56" y="2"/>
                    </a:lnTo>
                    <a:lnTo>
                      <a:pt x="48" y="0"/>
                    </a:lnTo>
                    <a:close/>
                  </a:path>
                </a:pathLst>
              </a:custGeom>
              <a:solidFill>
                <a:srgbClr val="EF66FF"/>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cs typeface="+mn-cs"/>
                </a:endParaRPr>
              </a:p>
            </p:txBody>
          </p:sp>
          <p:sp>
            <p:nvSpPr>
              <p:cNvPr id="10318" name="Freeform 121"/>
              <p:cNvSpPr/>
              <p:nvPr/>
            </p:nvSpPr>
            <p:spPr bwMode="auto">
              <a:xfrm>
                <a:off x="3990" y="4195"/>
                <a:ext cx="39" cy="39"/>
              </a:xfrm>
              <a:custGeom>
                <a:avLst/>
                <a:gdLst>
                  <a:gd name="T0" fmla="*/ 0 w 80"/>
                  <a:gd name="T1" fmla="*/ 1 h 78"/>
                  <a:gd name="T2" fmla="*/ 0 w 80"/>
                  <a:gd name="T3" fmla="*/ 0 h 78"/>
                  <a:gd name="T4" fmla="*/ 0 w 80"/>
                  <a:gd name="T5" fmla="*/ 1 h 78"/>
                  <a:gd name="T6" fmla="*/ 0 w 80"/>
                  <a:gd name="T7" fmla="*/ 1 h 78"/>
                  <a:gd name="T8" fmla="*/ 0 w 80"/>
                  <a:gd name="T9" fmla="*/ 1 h 78"/>
                  <a:gd name="T10" fmla="*/ 0 w 80"/>
                  <a:gd name="T11" fmla="*/ 1 h 78"/>
                  <a:gd name="T12" fmla="*/ 0 w 80"/>
                  <a:gd name="T13" fmla="*/ 1 h 78"/>
                  <a:gd name="T14" fmla="*/ 0 w 80"/>
                  <a:gd name="T15" fmla="*/ 1 h 78"/>
                  <a:gd name="T16" fmla="*/ 0 w 80"/>
                  <a:gd name="T17" fmla="*/ 1 h 78"/>
                  <a:gd name="T18" fmla="*/ 0 w 80"/>
                  <a:gd name="T19" fmla="*/ 1 h 78"/>
                  <a:gd name="T20" fmla="*/ 0 w 80"/>
                  <a:gd name="T21" fmla="*/ 1 h 78"/>
                  <a:gd name="T22" fmla="*/ 0 w 80"/>
                  <a:gd name="T23" fmla="*/ 1 h 78"/>
                  <a:gd name="T24" fmla="*/ 0 w 80"/>
                  <a:gd name="T25" fmla="*/ 1 h 78"/>
                  <a:gd name="T26" fmla="*/ 0 w 80"/>
                  <a:gd name="T27" fmla="*/ 1 h 78"/>
                  <a:gd name="T28" fmla="*/ 0 w 80"/>
                  <a:gd name="T29" fmla="*/ 1 h 78"/>
                  <a:gd name="T30" fmla="*/ 0 w 80"/>
                  <a:gd name="T31" fmla="*/ 1 h 78"/>
                  <a:gd name="T32" fmla="*/ 0 w 80"/>
                  <a:gd name="T33" fmla="*/ 1 h 78"/>
                  <a:gd name="T34" fmla="*/ 0 w 80"/>
                  <a:gd name="T35" fmla="*/ 1 h 78"/>
                  <a:gd name="T36" fmla="*/ 0 w 80"/>
                  <a:gd name="T37" fmla="*/ 1 h 78"/>
                  <a:gd name="T38" fmla="*/ 0 w 80"/>
                  <a:gd name="T39" fmla="*/ 1 h 78"/>
                  <a:gd name="T40" fmla="*/ 0 w 80"/>
                  <a:gd name="T41" fmla="*/ 1 h 78"/>
                  <a:gd name="T42" fmla="*/ 0 w 80"/>
                  <a:gd name="T43" fmla="*/ 1 h 78"/>
                  <a:gd name="T44" fmla="*/ 0 w 80"/>
                  <a:gd name="T45" fmla="*/ 1 h 78"/>
                  <a:gd name="T46" fmla="*/ 0 w 80"/>
                  <a:gd name="T47" fmla="*/ 1 h 78"/>
                  <a:gd name="T48" fmla="*/ 0 w 80"/>
                  <a:gd name="T49" fmla="*/ 1 h 78"/>
                  <a:gd name="T50" fmla="*/ 0 w 80"/>
                  <a:gd name="T51" fmla="*/ 1 h 78"/>
                  <a:gd name="T52" fmla="*/ 0 w 80"/>
                  <a:gd name="T53" fmla="*/ 1 h 78"/>
                  <a:gd name="T54" fmla="*/ 0 w 80"/>
                  <a:gd name="T55" fmla="*/ 1 h 78"/>
                  <a:gd name="T56" fmla="*/ 0 w 80"/>
                  <a:gd name="T57" fmla="*/ 1 h 78"/>
                  <a:gd name="T58" fmla="*/ 0 w 80"/>
                  <a:gd name="T59" fmla="*/ 1 h 78"/>
                  <a:gd name="T60" fmla="*/ 0 w 80"/>
                  <a:gd name="T61" fmla="*/ 1 h 78"/>
                  <a:gd name="T62" fmla="*/ 0 w 80"/>
                  <a:gd name="T63" fmla="*/ 1 h 78"/>
                  <a:gd name="T64" fmla="*/ 0 w 80"/>
                  <a:gd name="T65" fmla="*/ 1 h 78"/>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80" h="78">
                    <a:moveTo>
                      <a:pt x="47" y="1"/>
                    </a:moveTo>
                    <a:lnTo>
                      <a:pt x="39" y="0"/>
                    </a:lnTo>
                    <a:lnTo>
                      <a:pt x="31" y="1"/>
                    </a:lnTo>
                    <a:lnTo>
                      <a:pt x="24" y="3"/>
                    </a:lnTo>
                    <a:lnTo>
                      <a:pt x="17" y="7"/>
                    </a:lnTo>
                    <a:lnTo>
                      <a:pt x="12" y="12"/>
                    </a:lnTo>
                    <a:lnTo>
                      <a:pt x="7" y="17"/>
                    </a:lnTo>
                    <a:lnTo>
                      <a:pt x="4" y="24"/>
                    </a:lnTo>
                    <a:lnTo>
                      <a:pt x="1" y="32"/>
                    </a:lnTo>
                    <a:lnTo>
                      <a:pt x="0" y="40"/>
                    </a:lnTo>
                    <a:lnTo>
                      <a:pt x="1" y="48"/>
                    </a:lnTo>
                    <a:lnTo>
                      <a:pt x="4" y="55"/>
                    </a:lnTo>
                    <a:lnTo>
                      <a:pt x="7" y="62"/>
                    </a:lnTo>
                    <a:lnTo>
                      <a:pt x="13" y="68"/>
                    </a:lnTo>
                    <a:lnTo>
                      <a:pt x="19" y="73"/>
                    </a:lnTo>
                    <a:lnTo>
                      <a:pt x="25" y="76"/>
                    </a:lnTo>
                    <a:lnTo>
                      <a:pt x="33" y="78"/>
                    </a:lnTo>
                    <a:lnTo>
                      <a:pt x="42" y="78"/>
                    </a:lnTo>
                    <a:lnTo>
                      <a:pt x="50" y="78"/>
                    </a:lnTo>
                    <a:lnTo>
                      <a:pt x="57" y="75"/>
                    </a:lnTo>
                    <a:lnTo>
                      <a:pt x="63" y="71"/>
                    </a:lnTo>
                    <a:lnTo>
                      <a:pt x="69" y="67"/>
                    </a:lnTo>
                    <a:lnTo>
                      <a:pt x="74" y="61"/>
                    </a:lnTo>
                    <a:lnTo>
                      <a:pt x="77" y="54"/>
                    </a:lnTo>
                    <a:lnTo>
                      <a:pt x="80" y="46"/>
                    </a:lnTo>
                    <a:lnTo>
                      <a:pt x="80" y="38"/>
                    </a:lnTo>
                    <a:lnTo>
                      <a:pt x="80" y="30"/>
                    </a:lnTo>
                    <a:lnTo>
                      <a:pt x="76" y="23"/>
                    </a:lnTo>
                    <a:lnTo>
                      <a:pt x="73" y="16"/>
                    </a:lnTo>
                    <a:lnTo>
                      <a:pt x="68" y="10"/>
                    </a:lnTo>
                    <a:lnTo>
                      <a:pt x="62" y="6"/>
                    </a:lnTo>
                    <a:lnTo>
                      <a:pt x="55" y="2"/>
                    </a:lnTo>
                    <a:lnTo>
                      <a:pt x="47" y="1"/>
                    </a:lnTo>
                    <a:close/>
                  </a:path>
                </a:pathLst>
              </a:custGeom>
              <a:solidFill>
                <a:srgbClr val="EF66FF"/>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cs typeface="+mn-cs"/>
                </a:endParaRPr>
              </a:p>
            </p:txBody>
          </p:sp>
          <p:sp>
            <p:nvSpPr>
              <p:cNvPr id="10319" name="Freeform 122"/>
              <p:cNvSpPr/>
              <p:nvPr/>
            </p:nvSpPr>
            <p:spPr bwMode="auto">
              <a:xfrm>
                <a:off x="4127" y="4147"/>
                <a:ext cx="39" cy="39"/>
              </a:xfrm>
              <a:custGeom>
                <a:avLst/>
                <a:gdLst>
                  <a:gd name="T0" fmla="*/ 0 w 80"/>
                  <a:gd name="T1" fmla="*/ 0 h 79"/>
                  <a:gd name="T2" fmla="*/ 0 w 80"/>
                  <a:gd name="T3" fmla="*/ 0 h 79"/>
                  <a:gd name="T4" fmla="*/ 0 w 80"/>
                  <a:gd name="T5" fmla="*/ 0 h 79"/>
                  <a:gd name="T6" fmla="*/ 0 w 80"/>
                  <a:gd name="T7" fmla="*/ 0 h 79"/>
                  <a:gd name="T8" fmla="*/ 0 w 80"/>
                  <a:gd name="T9" fmla="*/ 0 h 79"/>
                  <a:gd name="T10" fmla="*/ 0 w 80"/>
                  <a:gd name="T11" fmla="*/ 0 h 79"/>
                  <a:gd name="T12" fmla="*/ 0 w 80"/>
                  <a:gd name="T13" fmla="*/ 0 h 79"/>
                  <a:gd name="T14" fmla="*/ 0 w 80"/>
                  <a:gd name="T15" fmla="*/ 0 h 79"/>
                  <a:gd name="T16" fmla="*/ 0 w 80"/>
                  <a:gd name="T17" fmla="*/ 0 h 79"/>
                  <a:gd name="T18" fmla="*/ 0 w 80"/>
                  <a:gd name="T19" fmla="*/ 0 h 79"/>
                  <a:gd name="T20" fmla="*/ 0 w 80"/>
                  <a:gd name="T21" fmla="*/ 0 h 79"/>
                  <a:gd name="T22" fmla="*/ 0 w 80"/>
                  <a:gd name="T23" fmla="*/ 0 h 79"/>
                  <a:gd name="T24" fmla="*/ 0 w 80"/>
                  <a:gd name="T25" fmla="*/ 0 h 79"/>
                  <a:gd name="T26" fmla="*/ 0 w 80"/>
                  <a:gd name="T27" fmla="*/ 0 h 79"/>
                  <a:gd name="T28" fmla="*/ 0 w 80"/>
                  <a:gd name="T29" fmla="*/ 0 h 79"/>
                  <a:gd name="T30" fmla="*/ 0 w 80"/>
                  <a:gd name="T31" fmla="*/ 0 h 79"/>
                  <a:gd name="T32" fmla="*/ 0 w 80"/>
                  <a:gd name="T33" fmla="*/ 0 h 79"/>
                  <a:gd name="T34" fmla="*/ 0 w 80"/>
                  <a:gd name="T35" fmla="*/ 0 h 79"/>
                  <a:gd name="T36" fmla="*/ 0 w 80"/>
                  <a:gd name="T37" fmla="*/ 0 h 79"/>
                  <a:gd name="T38" fmla="*/ 0 w 80"/>
                  <a:gd name="T39" fmla="*/ 0 h 79"/>
                  <a:gd name="T40" fmla="*/ 0 w 80"/>
                  <a:gd name="T41" fmla="*/ 0 h 79"/>
                  <a:gd name="T42" fmla="*/ 0 w 80"/>
                  <a:gd name="T43" fmla="*/ 0 h 79"/>
                  <a:gd name="T44" fmla="*/ 0 w 80"/>
                  <a:gd name="T45" fmla="*/ 0 h 79"/>
                  <a:gd name="T46" fmla="*/ 0 w 80"/>
                  <a:gd name="T47" fmla="*/ 0 h 79"/>
                  <a:gd name="T48" fmla="*/ 0 w 80"/>
                  <a:gd name="T49" fmla="*/ 0 h 79"/>
                  <a:gd name="T50" fmla="*/ 0 w 80"/>
                  <a:gd name="T51" fmla="*/ 0 h 79"/>
                  <a:gd name="T52" fmla="*/ 0 w 80"/>
                  <a:gd name="T53" fmla="*/ 0 h 79"/>
                  <a:gd name="T54" fmla="*/ 0 w 80"/>
                  <a:gd name="T55" fmla="*/ 0 h 79"/>
                  <a:gd name="T56" fmla="*/ 0 w 80"/>
                  <a:gd name="T57" fmla="*/ 0 h 79"/>
                  <a:gd name="T58" fmla="*/ 0 w 80"/>
                  <a:gd name="T59" fmla="*/ 0 h 79"/>
                  <a:gd name="T60" fmla="*/ 0 w 80"/>
                  <a:gd name="T61" fmla="*/ 0 h 79"/>
                  <a:gd name="T62" fmla="*/ 0 w 80"/>
                  <a:gd name="T63" fmla="*/ 0 h 79"/>
                  <a:gd name="T64" fmla="*/ 0 w 80"/>
                  <a:gd name="T65" fmla="*/ 0 h 79"/>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80" h="79">
                    <a:moveTo>
                      <a:pt x="46" y="0"/>
                    </a:moveTo>
                    <a:lnTo>
                      <a:pt x="38" y="0"/>
                    </a:lnTo>
                    <a:lnTo>
                      <a:pt x="30" y="0"/>
                    </a:lnTo>
                    <a:lnTo>
                      <a:pt x="23" y="4"/>
                    </a:lnTo>
                    <a:lnTo>
                      <a:pt x="16" y="7"/>
                    </a:lnTo>
                    <a:lnTo>
                      <a:pt x="11" y="12"/>
                    </a:lnTo>
                    <a:lnTo>
                      <a:pt x="6" y="18"/>
                    </a:lnTo>
                    <a:lnTo>
                      <a:pt x="2" y="24"/>
                    </a:lnTo>
                    <a:lnTo>
                      <a:pt x="0" y="33"/>
                    </a:lnTo>
                    <a:lnTo>
                      <a:pt x="0" y="41"/>
                    </a:lnTo>
                    <a:lnTo>
                      <a:pt x="0" y="49"/>
                    </a:lnTo>
                    <a:lnTo>
                      <a:pt x="4" y="56"/>
                    </a:lnTo>
                    <a:lnTo>
                      <a:pt x="7" y="63"/>
                    </a:lnTo>
                    <a:lnTo>
                      <a:pt x="12" y="68"/>
                    </a:lnTo>
                    <a:lnTo>
                      <a:pt x="17" y="73"/>
                    </a:lnTo>
                    <a:lnTo>
                      <a:pt x="24" y="76"/>
                    </a:lnTo>
                    <a:lnTo>
                      <a:pt x="32" y="79"/>
                    </a:lnTo>
                    <a:lnTo>
                      <a:pt x="40" y="79"/>
                    </a:lnTo>
                    <a:lnTo>
                      <a:pt x="49" y="79"/>
                    </a:lnTo>
                    <a:lnTo>
                      <a:pt x="55" y="75"/>
                    </a:lnTo>
                    <a:lnTo>
                      <a:pt x="62" y="72"/>
                    </a:lnTo>
                    <a:lnTo>
                      <a:pt x="68" y="67"/>
                    </a:lnTo>
                    <a:lnTo>
                      <a:pt x="73" y="61"/>
                    </a:lnTo>
                    <a:lnTo>
                      <a:pt x="76" y="54"/>
                    </a:lnTo>
                    <a:lnTo>
                      <a:pt x="78" y="46"/>
                    </a:lnTo>
                    <a:lnTo>
                      <a:pt x="80" y="38"/>
                    </a:lnTo>
                    <a:lnTo>
                      <a:pt x="78" y="30"/>
                    </a:lnTo>
                    <a:lnTo>
                      <a:pt x="76" y="23"/>
                    </a:lnTo>
                    <a:lnTo>
                      <a:pt x="73" y="16"/>
                    </a:lnTo>
                    <a:lnTo>
                      <a:pt x="67" y="11"/>
                    </a:lnTo>
                    <a:lnTo>
                      <a:pt x="61" y="6"/>
                    </a:lnTo>
                    <a:lnTo>
                      <a:pt x="54" y="3"/>
                    </a:lnTo>
                    <a:lnTo>
                      <a:pt x="46" y="0"/>
                    </a:lnTo>
                    <a:close/>
                  </a:path>
                </a:pathLst>
              </a:custGeom>
              <a:solidFill>
                <a:srgbClr val="EF66FF"/>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cs typeface="+mn-cs"/>
                </a:endParaRPr>
              </a:p>
            </p:txBody>
          </p:sp>
          <p:sp>
            <p:nvSpPr>
              <p:cNvPr id="10320" name="Freeform 123"/>
              <p:cNvSpPr/>
              <p:nvPr/>
            </p:nvSpPr>
            <p:spPr bwMode="auto">
              <a:xfrm>
                <a:off x="4216" y="4162"/>
                <a:ext cx="37" cy="39"/>
              </a:xfrm>
              <a:custGeom>
                <a:avLst/>
                <a:gdLst>
                  <a:gd name="T0" fmla="*/ 1 w 73"/>
                  <a:gd name="T1" fmla="*/ 0 h 79"/>
                  <a:gd name="T2" fmla="*/ 1 w 73"/>
                  <a:gd name="T3" fmla="*/ 0 h 79"/>
                  <a:gd name="T4" fmla="*/ 1 w 73"/>
                  <a:gd name="T5" fmla="*/ 0 h 79"/>
                  <a:gd name="T6" fmla="*/ 1 w 73"/>
                  <a:gd name="T7" fmla="*/ 0 h 79"/>
                  <a:gd name="T8" fmla="*/ 1 w 73"/>
                  <a:gd name="T9" fmla="*/ 0 h 79"/>
                  <a:gd name="T10" fmla="*/ 1 w 73"/>
                  <a:gd name="T11" fmla="*/ 0 h 79"/>
                  <a:gd name="T12" fmla="*/ 1 w 73"/>
                  <a:gd name="T13" fmla="*/ 0 h 79"/>
                  <a:gd name="T14" fmla="*/ 1 w 73"/>
                  <a:gd name="T15" fmla="*/ 0 h 79"/>
                  <a:gd name="T16" fmla="*/ 1 w 73"/>
                  <a:gd name="T17" fmla="*/ 0 h 79"/>
                  <a:gd name="T18" fmla="*/ 1 w 73"/>
                  <a:gd name="T19" fmla="*/ 0 h 79"/>
                  <a:gd name="T20" fmla="*/ 1 w 73"/>
                  <a:gd name="T21" fmla="*/ 0 h 79"/>
                  <a:gd name="T22" fmla="*/ 1 w 73"/>
                  <a:gd name="T23" fmla="*/ 0 h 79"/>
                  <a:gd name="T24" fmla="*/ 0 w 73"/>
                  <a:gd name="T25" fmla="*/ 0 h 79"/>
                  <a:gd name="T26" fmla="*/ 0 w 73"/>
                  <a:gd name="T27" fmla="*/ 0 h 79"/>
                  <a:gd name="T28" fmla="*/ 0 w 73"/>
                  <a:gd name="T29" fmla="*/ 0 h 79"/>
                  <a:gd name="T30" fmla="*/ 1 w 73"/>
                  <a:gd name="T31" fmla="*/ 0 h 79"/>
                  <a:gd name="T32" fmla="*/ 1 w 73"/>
                  <a:gd name="T33" fmla="*/ 0 h 79"/>
                  <a:gd name="T34" fmla="*/ 1 w 73"/>
                  <a:gd name="T35" fmla="*/ 0 h 79"/>
                  <a:gd name="T36" fmla="*/ 1 w 73"/>
                  <a:gd name="T37" fmla="*/ 0 h 79"/>
                  <a:gd name="T38" fmla="*/ 1 w 73"/>
                  <a:gd name="T39" fmla="*/ 0 h 79"/>
                  <a:gd name="T40" fmla="*/ 1 w 73"/>
                  <a:gd name="T41" fmla="*/ 0 h 79"/>
                  <a:gd name="T42" fmla="*/ 1 w 73"/>
                  <a:gd name="T43" fmla="*/ 0 h 79"/>
                  <a:gd name="T44" fmla="*/ 1 w 73"/>
                  <a:gd name="T45" fmla="*/ 0 h 79"/>
                  <a:gd name="T46" fmla="*/ 1 w 73"/>
                  <a:gd name="T47" fmla="*/ 0 h 79"/>
                  <a:gd name="T48" fmla="*/ 1 w 73"/>
                  <a:gd name="T49" fmla="*/ 0 h 79"/>
                  <a:gd name="T50" fmla="*/ 1 w 73"/>
                  <a:gd name="T51" fmla="*/ 0 h 79"/>
                  <a:gd name="T52" fmla="*/ 1 w 73"/>
                  <a:gd name="T53" fmla="*/ 0 h 79"/>
                  <a:gd name="T54" fmla="*/ 1 w 73"/>
                  <a:gd name="T55" fmla="*/ 0 h 79"/>
                  <a:gd name="T56" fmla="*/ 1 w 73"/>
                  <a:gd name="T57" fmla="*/ 0 h 79"/>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0" t="0" r="r" b="b"/>
                <a:pathLst>
                  <a:path w="73" h="79">
                    <a:moveTo>
                      <a:pt x="73" y="19"/>
                    </a:moveTo>
                    <a:lnTo>
                      <a:pt x="69" y="12"/>
                    </a:lnTo>
                    <a:lnTo>
                      <a:pt x="62" y="7"/>
                    </a:lnTo>
                    <a:lnTo>
                      <a:pt x="54" y="2"/>
                    </a:lnTo>
                    <a:lnTo>
                      <a:pt x="46" y="0"/>
                    </a:lnTo>
                    <a:lnTo>
                      <a:pt x="38" y="0"/>
                    </a:lnTo>
                    <a:lnTo>
                      <a:pt x="30" y="1"/>
                    </a:lnTo>
                    <a:lnTo>
                      <a:pt x="23" y="4"/>
                    </a:lnTo>
                    <a:lnTo>
                      <a:pt x="16" y="7"/>
                    </a:lnTo>
                    <a:lnTo>
                      <a:pt x="10" y="12"/>
                    </a:lnTo>
                    <a:lnTo>
                      <a:pt x="5" y="19"/>
                    </a:lnTo>
                    <a:lnTo>
                      <a:pt x="2" y="25"/>
                    </a:lnTo>
                    <a:lnTo>
                      <a:pt x="0" y="32"/>
                    </a:lnTo>
                    <a:lnTo>
                      <a:pt x="0" y="40"/>
                    </a:lnTo>
                    <a:lnTo>
                      <a:pt x="0" y="49"/>
                    </a:lnTo>
                    <a:lnTo>
                      <a:pt x="3" y="55"/>
                    </a:lnTo>
                    <a:lnTo>
                      <a:pt x="7" y="62"/>
                    </a:lnTo>
                    <a:lnTo>
                      <a:pt x="11" y="68"/>
                    </a:lnTo>
                    <a:lnTo>
                      <a:pt x="17" y="73"/>
                    </a:lnTo>
                    <a:lnTo>
                      <a:pt x="24" y="76"/>
                    </a:lnTo>
                    <a:lnTo>
                      <a:pt x="32" y="79"/>
                    </a:lnTo>
                    <a:lnTo>
                      <a:pt x="35" y="79"/>
                    </a:lnTo>
                    <a:lnTo>
                      <a:pt x="38" y="79"/>
                    </a:lnTo>
                    <a:lnTo>
                      <a:pt x="41" y="79"/>
                    </a:lnTo>
                    <a:lnTo>
                      <a:pt x="43" y="79"/>
                    </a:lnTo>
                    <a:lnTo>
                      <a:pt x="48" y="70"/>
                    </a:lnTo>
                    <a:lnTo>
                      <a:pt x="58" y="52"/>
                    </a:lnTo>
                    <a:lnTo>
                      <a:pt x="69" y="31"/>
                    </a:lnTo>
                    <a:lnTo>
                      <a:pt x="73" y="19"/>
                    </a:lnTo>
                    <a:close/>
                  </a:path>
                </a:pathLst>
              </a:custGeom>
              <a:solidFill>
                <a:srgbClr val="EF66FF"/>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cs typeface="+mn-cs"/>
                </a:endParaRPr>
              </a:p>
            </p:txBody>
          </p:sp>
          <p:sp>
            <p:nvSpPr>
              <p:cNvPr id="10321" name="Freeform 124"/>
              <p:cNvSpPr/>
              <p:nvPr/>
            </p:nvSpPr>
            <p:spPr bwMode="auto">
              <a:xfrm>
                <a:off x="3983" y="4266"/>
                <a:ext cx="31" cy="33"/>
              </a:xfrm>
              <a:custGeom>
                <a:avLst/>
                <a:gdLst>
                  <a:gd name="T0" fmla="*/ 1 w 61"/>
                  <a:gd name="T1" fmla="*/ 1 h 66"/>
                  <a:gd name="T2" fmla="*/ 1 w 61"/>
                  <a:gd name="T3" fmla="*/ 1 h 66"/>
                  <a:gd name="T4" fmla="*/ 1 w 61"/>
                  <a:gd name="T5" fmla="*/ 1 h 66"/>
                  <a:gd name="T6" fmla="*/ 1 w 61"/>
                  <a:gd name="T7" fmla="*/ 1 h 66"/>
                  <a:gd name="T8" fmla="*/ 1 w 61"/>
                  <a:gd name="T9" fmla="*/ 1 h 66"/>
                  <a:gd name="T10" fmla="*/ 1 w 61"/>
                  <a:gd name="T11" fmla="*/ 1 h 66"/>
                  <a:gd name="T12" fmla="*/ 1 w 61"/>
                  <a:gd name="T13" fmla="*/ 1 h 66"/>
                  <a:gd name="T14" fmla="*/ 1 w 61"/>
                  <a:gd name="T15" fmla="*/ 1 h 66"/>
                  <a:gd name="T16" fmla="*/ 1 w 61"/>
                  <a:gd name="T17" fmla="*/ 1 h 66"/>
                  <a:gd name="T18" fmla="*/ 1 w 61"/>
                  <a:gd name="T19" fmla="*/ 1 h 66"/>
                  <a:gd name="T20" fmla="*/ 1 w 61"/>
                  <a:gd name="T21" fmla="*/ 1 h 66"/>
                  <a:gd name="T22" fmla="*/ 1 w 61"/>
                  <a:gd name="T23" fmla="*/ 1 h 66"/>
                  <a:gd name="T24" fmla="*/ 1 w 61"/>
                  <a:gd name="T25" fmla="*/ 1 h 66"/>
                  <a:gd name="T26" fmla="*/ 1 w 61"/>
                  <a:gd name="T27" fmla="*/ 0 h 66"/>
                  <a:gd name="T28" fmla="*/ 1 w 61"/>
                  <a:gd name="T29" fmla="*/ 1 h 66"/>
                  <a:gd name="T30" fmla="*/ 1 w 61"/>
                  <a:gd name="T31" fmla="*/ 1 h 66"/>
                  <a:gd name="T32" fmla="*/ 0 w 61"/>
                  <a:gd name="T33" fmla="*/ 1 h 66"/>
                  <a:gd name="T34" fmla="*/ 1 w 61"/>
                  <a:gd name="T35" fmla="*/ 1 h 66"/>
                  <a:gd name="T36" fmla="*/ 1 w 61"/>
                  <a:gd name="T37" fmla="*/ 1 h 66"/>
                  <a:gd name="T38" fmla="*/ 1 w 61"/>
                  <a:gd name="T39" fmla="*/ 1 h 66"/>
                  <a:gd name="T40" fmla="*/ 1 w 61"/>
                  <a:gd name="T41" fmla="*/ 1 h 66"/>
                  <a:gd name="T42" fmla="*/ 1 w 61"/>
                  <a:gd name="T43" fmla="*/ 1 h 66"/>
                  <a:gd name="T44" fmla="*/ 1 w 61"/>
                  <a:gd name="T45" fmla="*/ 1 h 66"/>
                  <a:gd name="T46" fmla="*/ 1 w 61"/>
                  <a:gd name="T47" fmla="*/ 1 h 66"/>
                  <a:gd name="T48" fmla="*/ 1 w 61"/>
                  <a:gd name="T49" fmla="*/ 1 h 6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61" h="66">
                    <a:moveTo>
                      <a:pt x="53" y="66"/>
                    </a:moveTo>
                    <a:lnTo>
                      <a:pt x="57" y="61"/>
                    </a:lnTo>
                    <a:lnTo>
                      <a:pt x="59" y="56"/>
                    </a:lnTo>
                    <a:lnTo>
                      <a:pt x="60" y="52"/>
                    </a:lnTo>
                    <a:lnTo>
                      <a:pt x="61" y="47"/>
                    </a:lnTo>
                    <a:lnTo>
                      <a:pt x="61" y="39"/>
                    </a:lnTo>
                    <a:lnTo>
                      <a:pt x="60" y="31"/>
                    </a:lnTo>
                    <a:lnTo>
                      <a:pt x="58" y="24"/>
                    </a:lnTo>
                    <a:lnTo>
                      <a:pt x="55" y="17"/>
                    </a:lnTo>
                    <a:lnTo>
                      <a:pt x="50" y="11"/>
                    </a:lnTo>
                    <a:lnTo>
                      <a:pt x="43" y="7"/>
                    </a:lnTo>
                    <a:lnTo>
                      <a:pt x="36" y="3"/>
                    </a:lnTo>
                    <a:lnTo>
                      <a:pt x="29" y="1"/>
                    </a:lnTo>
                    <a:lnTo>
                      <a:pt x="21" y="0"/>
                    </a:lnTo>
                    <a:lnTo>
                      <a:pt x="13" y="1"/>
                    </a:lnTo>
                    <a:lnTo>
                      <a:pt x="6" y="3"/>
                    </a:lnTo>
                    <a:lnTo>
                      <a:pt x="0" y="7"/>
                    </a:lnTo>
                    <a:lnTo>
                      <a:pt x="2" y="9"/>
                    </a:lnTo>
                    <a:lnTo>
                      <a:pt x="5" y="14"/>
                    </a:lnTo>
                    <a:lnTo>
                      <a:pt x="11" y="22"/>
                    </a:lnTo>
                    <a:lnTo>
                      <a:pt x="19" y="31"/>
                    </a:lnTo>
                    <a:lnTo>
                      <a:pt x="27" y="41"/>
                    </a:lnTo>
                    <a:lnTo>
                      <a:pt x="35" y="51"/>
                    </a:lnTo>
                    <a:lnTo>
                      <a:pt x="44" y="59"/>
                    </a:lnTo>
                    <a:lnTo>
                      <a:pt x="53" y="66"/>
                    </a:lnTo>
                    <a:close/>
                  </a:path>
                </a:pathLst>
              </a:custGeom>
              <a:solidFill>
                <a:srgbClr val="EF66FF"/>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cs typeface="+mn-cs"/>
                </a:endParaRPr>
              </a:p>
            </p:txBody>
          </p:sp>
          <p:sp>
            <p:nvSpPr>
              <p:cNvPr id="10322" name="Freeform 125"/>
              <p:cNvSpPr/>
              <p:nvPr/>
            </p:nvSpPr>
            <p:spPr bwMode="auto">
              <a:xfrm>
                <a:off x="4852" y="4125"/>
                <a:ext cx="17" cy="17"/>
              </a:xfrm>
              <a:custGeom>
                <a:avLst/>
                <a:gdLst>
                  <a:gd name="T0" fmla="*/ 1 w 34"/>
                  <a:gd name="T1" fmla="*/ 1 h 34"/>
                  <a:gd name="T2" fmla="*/ 1 w 34"/>
                  <a:gd name="T3" fmla="*/ 1 h 34"/>
                  <a:gd name="T4" fmla="*/ 1 w 34"/>
                  <a:gd name="T5" fmla="*/ 1 h 34"/>
                  <a:gd name="T6" fmla="*/ 1 w 34"/>
                  <a:gd name="T7" fmla="*/ 1 h 34"/>
                  <a:gd name="T8" fmla="*/ 1 w 34"/>
                  <a:gd name="T9" fmla="*/ 1 h 34"/>
                  <a:gd name="T10" fmla="*/ 1 w 34"/>
                  <a:gd name="T11" fmla="*/ 1 h 34"/>
                  <a:gd name="T12" fmla="*/ 1 w 34"/>
                  <a:gd name="T13" fmla="*/ 1 h 34"/>
                  <a:gd name="T14" fmla="*/ 1 w 34"/>
                  <a:gd name="T15" fmla="*/ 1 h 34"/>
                  <a:gd name="T16" fmla="*/ 1 w 34"/>
                  <a:gd name="T17" fmla="*/ 1 h 34"/>
                  <a:gd name="T18" fmla="*/ 1 w 34"/>
                  <a:gd name="T19" fmla="*/ 0 h 34"/>
                  <a:gd name="T20" fmla="*/ 1 w 34"/>
                  <a:gd name="T21" fmla="*/ 1 h 34"/>
                  <a:gd name="T22" fmla="*/ 1 w 34"/>
                  <a:gd name="T23" fmla="*/ 1 h 34"/>
                  <a:gd name="T24" fmla="*/ 0 w 34"/>
                  <a:gd name="T25" fmla="*/ 1 h 34"/>
                  <a:gd name="T26" fmla="*/ 0 w 34"/>
                  <a:gd name="T27" fmla="*/ 1 h 34"/>
                  <a:gd name="T28" fmla="*/ 1 w 34"/>
                  <a:gd name="T29" fmla="*/ 1 h 34"/>
                  <a:gd name="T30" fmla="*/ 1 w 34"/>
                  <a:gd name="T31" fmla="*/ 1 h 34"/>
                  <a:gd name="T32" fmla="*/ 1 w 34"/>
                  <a:gd name="T33" fmla="*/ 1 h 34"/>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4" h="34">
                    <a:moveTo>
                      <a:pt x="12" y="34"/>
                    </a:moveTo>
                    <a:lnTo>
                      <a:pt x="19" y="34"/>
                    </a:lnTo>
                    <a:lnTo>
                      <a:pt x="24" y="33"/>
                    </a:lnTo>
                    <a:lnTo>
                      <a:pt x="29" y="28"/>
                    </a:lnTo>
                    <a:lnTo>
                      <a:pt x="32" y="22"/>
                    </a:lnTo>
                    <a:lnTo>
                      <a:pt x="34" y="15"/>
                    </a:lnTo>
                    <a:lnTo>
                      <a:pt x="32" y="10"/>
                    </a:lnTo>
                    <a:lnTo>
                      <a:pt x="28" y="5"/>
                    </a:lnTo>
                    <a:lnTo>
                      <a:pt x="22" y="2"/>
                    </a:lnTo>
                    <a:lnTo>
                      <a:pt x="15" y="0"/>
                    </a:lnTo>
                    <a:lnTo>
                      <a:pt x="9" y="3"/>
                    </a:lnTo>
                    <a:lnTo>
                      <a:pt x="4" y="6"/>
                    </a:lnTo>
                    <a:lnTo>
                      <a:pt x="0" y="12"/>
                    </a:lnTo>
                    <a:lnTo>
                      <a:pt x="0" y="19"/>
                    </a:lnTo>
                    <a:lnTo>
                      <a:pt x="1" y="25"/>
                    </a:lnTo>
                    <a:lnTo>
                      <a:pt x="6" y="30"/>
                    </a:lnTo>
                    <a:lnTo>
                      <a:pt x="12" y="34"/>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cs typeface="+mn-cs"/>
                </a:endParaRPr>
              </a:p>
            </p:txBody>
          </p:sp>
          <p:sp>
            <p:nvSpPr>
              <p:cNvPr id="10323" name="Freeform 126"/>
              <p:cNvSpPr/>
              <p:nvPr/>
            </p:nvSpPr>
            <p:spPr bwMode="auto">
              <a:xfrm>
                <a:off x="4885" y="4152"/>
                <a:ext cx="17" cy="17"/>
              </a:xfrm>
              <a:custGeom>
                <a:avLst/>
                <a:gdLst>
                  <a:gd name="T0" fmla="*/ 1 w 33"/>
                  <a:gd name="T1" fmla="*/ 1 h 33"/>
                  <a:gd name="T2" fmla="*/ 1 w 33"/>
                  <a:gd name="T3" fmla="*/ 1 h 33"/>
                  <a:gd name="T4" fmla="*/ 1 w 33"/>
                  <a:gd name="T5" fmla="*/ 1 h 33"/>
                  <a:gd name="T6" fmla="*/ 1 w 33"/>
                  <a:gd name="T7" fmla="*/ 1 h 33"/>
                  <a:gd name="T8" fmla="*/ 1 w 33"/>
                  <a:gd name="T9" fmla="*/ 1 h 33"/>
                  <a:gd name="T10" fmla="*/ 1 w 33"/>
                  <a:gd name="T11" fmla="*/ 1 h 33"/>
                  <a:gd name="T12" fmla="*/ 1 w 33"/>
                  <a:gd name="T13" fmla="*/ 1 h 33"/>
                  <a:gd name="T14" fmla="*/ 1 w 33"/>
                  <a:gd name="T15" fmla="*/ 1 h 33"/>
                  <a:gd name="T16" fmla="*/ 1 w 33"/>
                  <a:gd name="T17" fmla="*/ 0 h 33"/>
                  <a:gd name="T18" fmla="*/ 1 w 33"/>
                  <a:gd name="T19" fmla="*/ 0 h 33"/>
                  <a:gd name="T20" fmla="*/ 1 w 33"/>
                  <a:gd name="T21" fmla="*/ 1 h 33"/>
                  <a:gd name="T22" fmla="*/ 1 w 33"/>
                  <a:gd name="T23" fmla="*/ 1 h 33"/>
                  <a:gd name="T24" fmla="*/ 1 w 33"/>
                  <a:gd name="T25" fmla="*/ 1 h 33"/>
                  <a:gd name="T26" fmla="*/ 0 w 33"/>
                  <a:gd name="T27" fmla="*/ 1 h 33"/>
                  <a:gd name="T28" fmla="*/ 1 w 33"/>
                  <a:gd name="T29" fmla="*/ 1 h 33"/>
                  <a:gd name="T30" fmla="*/ 1 w 33"/>
                  <a:gd name="T31" fmla="*/ 1 h 33"/>
                  <a:gd name="T32" fmla="*/ 1 w 33"/>
                  <a:gd name="T33" fmla="*/ 1 h 3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3" h="33">
                    <a:moveTo>
                      <a:pt x="11" y="32"/>
                    </a:moveTo>
                    <a:lnTo>
                      <a:pt x="18" y="33"/>
                    </a:lnTo>
                    <a:lnTo>
                      <a:pt x="24" y="31"/>
                    </a:lnTo>
                    <a:lnTo>
                      <a:pt x="29" y="27"/>
                    </a:lnTo>
                    <a:lnTo>
                      <a:pt x="32" y="22"/>
                    </a:lnTo>
                    <a:lnTo>
                      <a:pt x="33" y="15"/>
                    </a:lnTo>
                    <a:lnTo>
                      <a:pt x="32" y="9"/>
                    </a:lnTo>
                    <a:lnTo>
                      <a:pt x="28" y="3"/>
                    </a:lnTo>
                    <a:lnTo>
                      <a:pt x="22" y="0"/>
                    </a:lnTo>
                    <a:lnTo>
                      <a:pt x="15" y="0"/>
                    </a:lnTo>
                    <a:lnTo>
                      <a:pt x="9" y="1"/>
                    </a:lnTo>
                    <a:lnTo>
                      <a:pt x="4" y="5"/>
                    </a:lnTo>
                    <a:lnTo>
                      <a:pt x="1" y="11"/>
                    </a:lnTo>
                    <a:lnTo>
                      <a:pt x="0" y="18"/>
                    </a:lnTo>
                    <a:lnTo>
                      <a:pt x="1" y="24"/>
                    </a:lnTo>
                    <a:lnTo>
                      <a:pt x="6" y="28"/>
                    </a:lnTo>
                    <a:lnTo>
                      <a:pt x="11" y="32"/>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cs typeface="+mn-cs"/>
                </a:endParaRPr>
              </a:p>
            </p:txBody>
          </p:sp>
          <p:sp>
            <p:nvSpPr>
              <p:cNvPr id="10324" name="Freeform 127"/>
              <p:cNvSpPr/>
              <p:nvPr/>
            </p:nvSpPr>
            <p:spPr bwMode="auto">
              <a:xfrm>
                <a:off x="4701" y="4202"/>
                <a:ext cx="17" cy="17"/>
              </a:xfrm>
              <a:custGeom>
                <a:avLst/>
                <a:gdLst>
                  <a:gd name="T0" fmla="*/ 1 w 34"/>
                  <a:gd name="T1" fmla="*/ 1 h 33"/>
                  <a:gd name="T2" fmla="*/ 1 w 34"/>
                  <a:gd name="T3" fmla="*/ 1 h 33"/>
                  <a:gd name="T4" fmla="*/ 1 w 34"/>
                  <a:gd name="T5" fmla="*/ 1 h 33"/>
                  <a:gd name="T6" fmla="*/ 1 w 34"/>
                  <a:gd name="T7" fmla="*/ 1 h 33"/>
                  <a:gd name="T8" fmla="*/ 1 w 34"/>
                  <a:gd name="T9" fmla="*/ 1 h 33"/>
                  <a:gd name="T10" fmla="*/ 1 w 34"/>
                  <a:gd name="T11" fmla="*/ 1 h 33"/>
                  <a:gd name="T12" fmla="*/ 1 w 34"/>
                  <a:gd name="T13" fmla="*/ 1 h 33"/>
                  <a:gd name="T14" fmla="*/ 1 w 34"/>
                  <a:gd name="T15" fmla="*/ 1 h 33"/>
                  <a:gd name="T16" fmla="*/ 1 w 34"/>
                  <a:gd name="T17" fmla="*/ 1 h 33"/>
                  <a:gd name="T18" fmla="*/ 1 w 34"/>
                  <a:gd name="T19" fmla="*/ 0 h 33"/>
                  <a:gd name="T20" fmla="*/ 1 w 34"/>
                  <a:gd name="T21" fmla="*/ 1 h 33"/>
                  <a:gd name="T22" fmla="*/ 1 w 34"/>
                  <a:gd name="T23" fmla="*/ 1 h 33"/>
                  <a:gd name="T24" fmla="*/ 1 w 34"/>
                  <a:gd name="T25" fmla="*/ 1 h 33"/>
                  <a:gd name="T26" fmla="*/ 0 w 34"/>
                  <a:gd name="T27" fmla="*/ 1 h 33"/>
                  <a:gd name="T28" fmla="*/ 1 w 34"/>
                  <a:gd name="T29" fmla="*/ 1 h 33"/>
                  <a:gd name="T30" fmla="*/ 1 w 34"/>
                  <a:gd name="T31" fmla="*/ 1 h 33"/>
                  <a:gd name="T32" fmla="*/ 1 w 34"/>
                  <a:gd name="T33" fmla="*/ 1 h 3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4" h="33">
                    <a:moveTo>
                      <a:pt x="12" y="33"/>
                    </a:moveTo>
                    <a:lnTo>
                      <a:pt x="19" y="33"/>
                    </a:lnTo>
                    <a:lnTo>
                      <a:pt x="25" y="32"/>
                    </a:lnTo>
                    <a:lnTo>
                      <a:pt x="29" y="28"/>
                    </a:lnTo>
                    <a:lnTo>
                      <a:pt x="33" y="22"/>
                    </a:lnTo>
                    <a:lnTo>
                      <a:pt x="34" y="16"/>
                    </a:lnTo>
                    <a:lnTo>
                      <a:pt x="33" y="9"/>
                    </a:lnTo>
                    <a:lnTo>
                      <a:pt x="28" y="5"/>
                    </a:lnTo>
                    <a:lnTo>
                      <a:pt x="22" y="1"/>
                    </a:lnTo>
                    <a:lnTo>
                      <a:pt x="15" y="0"/>
                    </a:lnTo>
                    <a:lnTo>
                      <a:pt x="10" y="2"/>
                    </a:lnTo>
                    <a:lnTo>
                      <a:pt x="5" y="6"/>
                    </a:lnTo>
                    <a:lnTo>
                      <a:pt x="2" y="12"/>
                    </a:lnTo>
                    <a:lnTo>
                      <a:pt x="0" y="18"/>
                    </a:lnTo>
                    <a:lnTo>
                      <a:pt x="2" y="24"/>
                    </a:lnTo>
                    <a:lnTo>
                      <a:pt x="6" y="30"/>
                    </a:lnTo>
                    <a:lnTo>
                      <a:pt x="12" y="33"/>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cs typeface="+mn-cs"/>
                </a:endParaRPr>
              </a:p>
            </p:txBody>
          </p:sp>
          <p:sp>
            <p:nvSpPr>
              <p:cNvPr id="10325" name="Freeform 128"/>
              <p:cNvSpPr/>
              <p:nvPr/>
            </p:nvSpPr>
            <p:spPr bwMode="auto">
              <a:xfrm>
                <a:off x="4742" y="4201"/>
                <a:ext cx="16" cy="17"/>
              </a:xfrm>
              <a:custGeom>
                <a:avLst/>
                <a:gdLst>
                  <a:gd name="T0" fmla="*/ 0 w 34"/>
                  <a:gd name="T1" fmla="*/ 1 h 33"/>
                  <a:gd name="T2" fmla="*/ 0 w 34"/>
                  <a:gd name="T3" fmla="*/ 1 h 33"/>
                  <a:gd name="T4" fmla="*/ 0 w 34"/>
                  <a:gd name="T5" fmla="*/ 1 h 33"/>
                  <a:gd name="T6" fmla="*/ 0 w 34"/>
                  <a:gd name="T7" fmla="*/ 1 h 33"/>
                  <a:gd name="T8" fmla="*/ 0 w 34"/>
                  <a:gd name="T9" fmla="*/ 1 h 33"/>
                  <a:gd name="T10" fmla="*/ 0 w 34"/>
                  <a:gd name="T11" fmla="*/ 1 h 33"/>
                  <a:gd name="T12" fmla="*/ 0 w 34"/>
                  <a:gd name="T13" fmla="*/ 1 h 33"/>
                  <a:gd name="T14" fmla="*/ 0 w 34"/>
                  <a:gd name="T15" fmla="*/ 1 h 33"/>
                  <a:gd name="T16" fmla="*/ 0 w 34"/>
                  <a:gd name="T17" fmla="*/ 1 h 33"/>
                  <a:gd name="T18" fmla="*/ 0 w 34"/>
                  <a:gd name="T19" fmla="*/ 0 h 33"/>
                  <a:gd name="T20" fmla="*/ 0 w 34"/>
                  <a:gd name="T21" fmla="*/ 1 h 33"/>
                  <a:gd name="T22" fmla="*/ 0 w 34"/>
                  <a:gd name="T23" fmla="*/ 1 h 33"/>
                  <a:gd name="T24" fmla="*/ 0 w 34"/>
                  <a:gd name="T25" fmla="*/ 1 h 33"/>
                  <a:gd name="T26" fmla="*/ 0 w 34"/>
                  <a:gd name="T27" fmla="*/ 1 h 33"/>
                  <a:gd name="T28" fmla="*/ 0 w 34"/>
                  <a:gd name="T29" fmla="*/ 1 h 33"/>
                  <a:gd name="T30" fmla="*/ 0 w 34"/>
                  <a:gd name="T31" fmla="*/ 1 h 33"/>
                  <a:gd name="T32" fmla="*/ 0 w 34"/>
                  <a:gd name="T33" fmla="*/ 1 h 3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4" h="33">
                    <a:moveTo>
                      <a:pt x="12" y="32"/>
                    </a:moveTo>
                    <a:lnTo>
                      <a:pt x="19" y="33"/>
                    </a:lnTo>
                    <a:lnTo>
                      <a:pt x="24" y="32"/>
                    </a:lnTo>
                    <a:lnTo>
                      <a:pt x="29" y="27"/>
                    </a:lnTo>
                    <a:lnTo>
                      <a:pt x="32" y="22"/>
                    </a:lnTo>
                    <a:lnTo>
                      <a:pt x="34" y="15"/>
                    </a:lnTo>
                    <a:lnTo>
                      <a:pt x="31" y="9"/>
                    </a:lnTo>
                    <a:lnTo>
                      <a:pt x="28" y="4"/>
                    </a:lnTo>
                    <a:lnTo>
                      <a:pt x="22" y="1"/>
                    </a:lnTo>
                    <a:lnTo>
                      <a:pt x="15" y="0"/>
                    </a:lnTo>
                    <a:lnTo>
                      <a:pt x="9" y="1"/>
                    </a:lnTo>
                    <a:lnTo>
                      <a:pt x="4" y="5"/>
                    </a:lnTo>
                    <a:lnTo>
                      <a:pt x="0" y="11"/>
                    </a:lnTo>
                    <a:lnTo>
                      <a:pt x="0" y="18"/>
                    </a:lnTo>
                    <a:lnTo>
                      <a:pt x="1" y="24"/>
                    </a:lnTo>
                    <a:lnTo>
                      <a:pt x="6" y="28"/>
                    </a:lnTo>
                    <a:lnTo>
                      <a:pt x="12" y="32"/>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cs typeface="+mn-cs"/>
                </a:endParaRPr>
              </a:p>
            </p:txBody>
          </p:sp>
          <p:sp>
            <p:nvSpPr>
              <p:cNvPr id="10326" name="Freeform 129"/>
              <p:cNvSpPr/>
              <p:nvPr/>
            </p:nvSpPr>
            <p:spPr bwMode="auto">
              <a:xfrm>
                <a:off x="4782" y="4209"/>
                <a:ext cx="17" cy="17"/>
              </a:xfrm>
              <a:custGeom>
                <a:avLst/>
                <a:gdLst>
                  <a:gd name="T0" fmla="*/ 1 w 33"/>
                  <a:gd name="T1" fmla="*/ 1 h 33"/>
                  <a:gd name="T2" fmla="*/ 1 w 33"/>
                  <a:gd name="T3" fmla="*/ 1 h 33"/>
                  <a:gd name="T4" fmla="*/ 1 w 33"/>
                  <a:gd name="T5" fmla="*/ 1 h 33"/>
                  <a:gd name="T6" fmla="*/ 1 w 33"/>
                  <a:gd name="T7" fmla="*/ 1 h 33"/>
                  <a:gd name="T8" fmla="*/ 1 w 33"/>
                  <a:gd name="T9" fmla="*/ 1 h 33"/>
                  <a:gd name="T10" fmla="*/ 1 w 33"/>
                  <a:gd name="T11" fmla="*/ 1 h 33"/>
                  <a:gd name="T12" fmla="*/ 1 w 33"/>
                  <a:gd name="T13" fmla="*/ 1 h 33"/>
                  <a:gd name="T14" fmla="*/ 1 w 33"/>
                  <a:gd name="T15" fmla="*/ 1 h 33"/>
                  <a:gd name="T16" fmla="*/ 1 w 33"/>
                  <a:gd name="T17" fmla="*/ 1 h 33"/>
                  <a:gd name="T18" fmla="*/ 1 w 33"/>
                  <a:gd name="T19" fmla="*/ 0 h 33"/>
                  <a:gd name="T20" fmla="*/ 1 w 33"/>
                  <a:gd name="T21" fmla="*/ 1 h 33"/>
                  <a:gd name="T22" fmla="*/ 1 w 33"/>
                  <a:gd name="T23" fmla="*/ 1 h 33"/>
                  <a:gd name="T24" fmla="*/ 0 w 33"/>
                  <a:gd name="T25" fmla="*/ 1 h 33"/>
                  <a:gd name="T26" fmla="*/ 0 w 33"/>
                  <a:gd name="T27" fmla="*/ 1 h 33"/>
                  <a:gd name="T28" fmla="*/ 1 w 33"/>
                  <a:gd name="T29" fmla="*/ 1 h 33"/>
                  <a:gd name="T30" fmla="*/ 1 w 33"/>
                  <a:gd name="T31" fmla="*/ 1 h 33"/>
                  <a:gd name="T32" fmla="*/ 1 w 33"/>
                  <a:gd name="T33" fmla="*/ 1 h 3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3" h="33">
                    <a:moveTo>
                      <a:pt x="11" y="32"/>
                    </a:moveTo>
                    <a:lnTo>
                      <a:pt x="18" y="33"/>
                    </a:lnTo>
                    <a:lnTo>
                      <a:pt x="24" y="32"/>
                    </a:lnTo>
                    <a:lnTo>
                      <a:pt x="29" y="27"/>
                    </a:lnTo>
                    <a:lnTo>
                      <a:pt x="32" y="22"/>
                    </a:lnTo>
                    <a:lnTo>
                      <a:pt x="33" y="15"/>
                    </a:lnTo>
                    <a:lnTo>
                      <a:pt x="31" y="9"/>
                    </a:lnTo>
                    <a:lnTo>
                      <a:pt x="27" y="4"/>
                    </a:lnTo>
                    <a:lnTo>
                      <a:pt x="22" y="1"/>
                    </a:lnTo>
                    <a:lnTo>
                      <a:pt x="15" y="0"/>
                    </a:lnTo>
                    <a:lnTo>
                      <a:pt x="9" y="1"/>
                    </a:lnTo>
                    <a:lnTo>
                      <a:pt x="3" y="6"/>
                    </a:lnTo>
                    <a:lnTo>
                      <a:pt x="0" y="11"/>
                    </a:lnTo>
                    <a:lnTo>
                      <a:pt x="0" y="18"/>
                    </a:lnTo>
                    <a:lnTo>
                      <a:pt x="1" y="24"/>
                    </a:lnTo>
                    <a:lnTo>
                      <a:pt x="5" y="29"/>
                    </a:lnTo>
                    <a:lnTo>
                      <a:pt x="11" y="32"/>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cs typeface="+mn-cs"/>
                </a:endParaRPr>
              </a:p>
            </p:txBody>
          </p:sp>
          <p:sp>
            <p:nvSpPr>
              <p:cNvPr id="10327" name="Freeform 130"/>
              <p:cNvSpPr/>
              <p:nvPr/>
            </p:nvSpPr>
            <p:spPr bwMode="auto">
              <a:xfrm>
                <a:off x="4820" y="4226"/>
                <a:ext cx="17" cy="17"/>
              </a:xfrm>
              <a:custGeom>
                <a:avLst/>
                <a:gdLst>
                  <a:gd name="T0" fmla="*/ 1 w 33"/>
                  <a:gd name="T1" fmla="*/ 1 h 34"/>
                  <a:gd name="T2" fmla="*/ 1 w 33"/>
                  <a:gd name="T3" fmla="*/ 1 h 34"/>
                  <a:gd name="T4" fmla="*/ 1 w 33"/>
                  <a:gd name="T5" fmla="*/ 1 h 34"/>
                  <a:gd name="T6" fmla="*/ 1 w 33"/>
                  <a:gd name="T7" fmla="*/ 1 h 34"/>
                  <a:gd name="T8" fmla="*/ 1 w 33"/>
                  <a:gd name="T9" fmla="*/ 1 h 34"/>
                  <a:gd name="T10" fmla="*/ 1 w 33"/>
                  <a:gd name="T11" fmla="*/ 1 h 34"/>
                  <a:gd name="T12" fmla="*/ 1 w 33"/>
                  <a:gd name="T13" fmla="*/ 1 h 34"/>
                  <a:gd name="T14" fmla="*/ 1 w 33"/>
                  <a:gd name="T15" fmla="*/ 1 h 34"/>
                  <a:gd name="T16" fmla="*/ 1 w 33"/>
                  <a:gd name="T17" fmla="*/ 1 h 34"/>
                  <a:gd name="T18" fmla="*/ 1 w 33"/>
                  <a:gd name="T19" fmla="*/ 0 h 34"/>
                  <a:gd name="T20" fmla="*/ 1 w 33"/>
                  <a:gd name="T21" fmla="*/ 1 h 34"/>
                  <a:gd name="T22" fmla="*/ 1 w 33"/>
                  <a:gd name="T23" fmla="*/ 1 h 34"/>
                  <a:gd name="T24" fmla="*/ 1 w 33"/>
                  <a:gd name="T25" fmla="*/ 1 h 34"/>
                  <a:gd name="T26" fmla="*/ 0 w 33"/>
                  <a:gd name="T27" fmla="*/ 1 h 34"/>
                  <a:gd name="T28" fmla="*/ 1 w 33"/>
                  <a:gd name="T29" fmla="*/ 1 h 34"/>
                  <a:gd name="T30" fmla="*/ 1 w 33"/>
                  <a:gd name="T31" fmla="*/ 1 h 34"/>
                  <a:gd name="T32" fmla="*/ 1 w 33"/>
                  <a:gd name="T33" fmla="*/ 1 h 34"/>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3" h="34">
                    <a:moveTo>
                      <a:pt x="11" y="34"/>
                    </a:moveTo>
                    <a:lnTo>
                      <a:pt x="18" y="34"/>
                    </a:lnTo>
                    <a:lnTo>
                      <a:pt x="24" y="33"/>
                    </a:lnTo>
                    <a:lnTo>
                      <a:pt x="30" y="28"/>
                    </a:lnTo>
                    <a:lnTo>
                      <a:pt x="33" y="22"/>
                    </a:lnTo>
                    <a:lnTo>
                      <a:pt x="33" y="15"/>
                    </a:lnTo>
                    <a:lnTo>
                      <a:pt x="32" y="9"/>
                    </a:lnTo>
                    <a:lnTo>
                      <a:pt x="27" y="5"/>
                    </a:lnTo>
                    <a:lnTo>
                      <a:pt x="22" y="1"/>
                    </a:lnTo>
                    <a:lnTo>
                      <a:pt x="16" y="0"/>
                    </a:lnTo>
                    <a:lnTo>
                      <a:pt x="9" y="3"/>
                    </a:lnTo>
                    <a:lnTo>
                      <a:pt x="4" y="6"/>
                    </a:lnTo>
                    <a:lnTo>
                      <a:pt x="1" y="12"/>
                    </a:lnTo>
                    <a:lnTo>
                      <a:pt x="0" y="19"/>
                    </a:lnTo>
                    <a:lnTo>
                      <a:pt x="2" y="24"/>
                    </a:lnTo>
                    <a:lnTo>
                      <a:pt x="5" y="30"/>
                    </a:lnTo>
                    <a:lnTo>
                      <a:pt x="11" y="34"/>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cs typeface="+mn-cs"/>
                </a:endParaRPr>
              </a:p>
            </p:txBody>
          </p:sp>
          <p:sp>
            <p:nvSpPr>
              <p:cNvPr id="10328" name="Freeform 131"/>
              <p:cNvSpPr/>
              <p:nvPr/>
            </p:nvSpPr>
            <p:spPr bwMode="auto">
              <a:xfrm>
                <a:off x="4853" y="4250"/>
                <a:ext cx="16" cy="16"/>
              </a:xfrm>
              <a:custGeom>
                <a:avLst/>
                <a:gdLst>
                  <a:gd name="T0" fmla="*/ 0 w 33"/>
                  <a:gd name="T1" fmla="*/ 0 h 33"/>
                  <a:gd name="T2" fmla="*/ 0 w 33"/>
                  <a:gd name="T3" fmla="*/ 0 h 33"/>
                  <a:gd name="T4" fmla="*/ 0 w 33"/>
                  <a:gd name="T5" fmla="*/ 0 h 33"/>
                  <a:gd name="T6" fmla="*/ 0 w 33"/>
                  <a:gd name="T7" fmla="*/ 0 h 33"/>
                  <a:gd name="T8" fmla="*/ 0 w 33"/>
                  <a:gd name="T9" fmla="*/ 0 h 33"/>
                  <a:gd name="T10" fmla="*/ 0 w 33"/>
                  <a:gd name="T11" fmla="*/ 0 h 33"/>
                  <a:gd name="T12" fmla="*/ 0 w 33"/>
                  <a:gd name="T13" fmla="*/ 0 h 33"/>
                  <a:gd name="T14" fmla="*/ 0 w 33"/>
                  <a:gd name="T15" fmla="*/ 0 h 33"/>
                  <a:gd name="T16" fmla="*/ 0 w 33"/>
                  <a:gd name="T17" fmla="*/ 0 h 33"/>
                  <a:gd name="T18" fmla="*/ 0 w 33"/>
                  <a:gd name="T19" fmla="*/ 0 h 33"/>
                  <a:gd name="T20" fmla="*/ 0 w 33"/>
                  <a:gd name="T21" fmla="*/ 0 h 33"/>
                  <a:gd name="T22" fmla="*/ 0 w 33"/>
                  <a:gd name="T23" fmla="*/ 0 h 33"/>
                  <a:gd name="T24" fmla="*/ 0 w 33"/>
                  <a:gd name="T25" fmla="*/ 0 h 33"/>
                  <a:gd name="T26" fmla="*/ 0 w 33"/>
                  <a:gd name="T27" fmla="*/ 0 h 33"/>
                  <a:gd name="T28" fmla="*/ 0 w 33"/>
                  <a:gd name="T29" fmla="*/ 0 h 33"/>
                  <a:gd name="T30" fmla="*/ 0 w 33"/>
                  <a:gd name="T31" fmla="*/ 0 h 33"/>
                  <a:gd name="T32" fmla="*/ 0 w 33"/>
                  <a:gd name="T33" fmla="*/ 0 h 3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3" h="33">
                    <a:moveTo>
                      <a:pt x="12" y="32"/>
                    </a:moveTo>
                    <a:lnTo>
                      <a:pt x="18" y="33"/>
                    </a:lnTo>
                    <a:lnTo>
                      <a:pt x="25" y="32"/>
                    </a:lnTo>
                    <a:lnTo>
                      <a:pt x="29" y="27"/>
                    </a:lnTo>
                    <a:lnTo>
                      <a:pt x="33" y="21"/>
                    </a:lnTo>
                    <a:lnTo>
                      <a:pt x="33" y="15"/>
                    </a:lnTo>
                    <a:lnTo>
                      <a:pt x="31" y="9"/>
                    </a:lnTo>
                    <a:lnTo>
                      <a:pt x="27" y="4"/>
                    </a:lnTo>
                    <a:lnTo>
                      <a:pt x="21" y="1"/>
                    </a:lnTo>
                    <a:lnTo>
                      <a:pt x="15" y="0"/>
                    </a:lnTo>
                    <a:lnTo>
                      <a:pt x="8" y="1"/>
                    </a:lnTo>
                    <a:lnTo>
                      <a:pt x="4" y="5"/>
                    </a:lnTo>
                    <a:lnTo>
                      <a:pt x="0" y="11"/>
                    </a:lnTo>
                    <a:lnTo>
                      <a:pt x="0" y="18"/>
                    </a:lnTo>
                    <a:lnTo>
                      <a:pt x="2" y="24"/>
                    </a:lnTo>
                    <a:lnTo>
                      <a:pt x="6" y="28"/>
                    </a:lnTo>
                    <a:lnTo>
                      <a:pt x="12" y="32"/>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cs typeface="+mn-cs"/>
                </a:endParaRPr>
              </a:p>
            </p:txBody>
          </p:sp>
          <p:sp>
            <p:nvSpPr>
              <p:cNvPr id="10329" name="Freeform 132"/>
              <p:cNvSpPr/>
              <p:nvPr/>
            </p:nvSpPr>
            <p:spPr bwMode="auto">
              <a:xfrm>
                <a:off x="4680" y="4230"/>
                <a:ext cx="188" cy="72"/>
              </a:xfrm>
              <a:custGeom>
                <a:avLst/>
                <a:gdLst>
                  <a:gd name="T0" fmla="*/ 1 w 376"/>
                  <a:gd name="T1" fmla="*/ 1 h 144"/>
                  <a:gd name="T2" fmla="*/ 1 w 376"/>
                  <a:gd name="T3" fmla="*/ 1 h 144"/>
                  <a:gd name="T4" fmla="*/ 1 w 376"/>
                  <a:gd name="T5" fmla="*/ 1 h 144"/>
                  <a:gd name="T6" fmla="*/ 1 w 376"/>
                  <a:gd name="T7" fmla="*/ 1 h 144"/>
                  <a:gd name="T8" fmla="*/ 1 w 376"/>
                  <a:gd name="T9" fmla="*/ 1 h 144"/>
                  <a:gd name="T10" fmla="*/ 1 w 376"/>
                  <a:gd name="T11" fmla="*/ 1 h 144"/>
                  <a:gd name="T12" fmla="*/ 1 w 376"/>
                  <a:gd name="T13" fmla="*/ 1 h 144"/>
                  <a:gd name="T14" fmla="*/ 1 w 376"/>
                  <a:gd name="T15" fmla="*/ 1 h 144"/>
                  <a:gd name="T16" fmla="*/ 1 w 376"/>
                  <a:gd name="T17" fmla="*/ 1 h 144"/>
                  <a:gd name="T18" fmla="*/ 1 w 376"/>
                  <a:gd name="T19" fmla="*/ 1 h 144"/>
                  <a:gd name="T20" fmla="*/ 1 w 376"/>
                  <a:gd name="T21" fmla="*/ 1 h 144"/>
                  <a:gd name="T22" fmla="*/ 1 w 376"/>
                  <a:gd name="T23" fmla="*/ 1 h 144"/>
                  <a:gd name="T24" fmla="*/ 1 w 376"/>
                  <a:gd name="T25" fmla="*/ 1 h 144"/>
                  <a:gd name="T26" fmla="*/ 1 w 376"/>
                  <a:gd name="T27" fmla="*/ 1 h 144"/>
                  <a:gd name="T28" fmla="*/ 1 w 376"/>
                  <a:gd name="T29" fmla="*/ 1 h 144"/>
                  <a:gd name="T30" fmla="*/ 1 w 376"/>
                  <a:gd name="T31" fmla="*/ 1 h 144"/>
                  <a:gd name="T32" fmla="*/ 1 w 376"/>
                  <a:gd name="T33" fmla="*/ 1 h 144"/>
                  <a:gd name="T34" fmla="*/ 1 w 376"/>
                  <a:gd name="T35" fmla="*/ 1 h 144"/>
                  <a:gd name="T36" fmla="*/ 1 w 376"/>
                  <a:gd name="T37" fmla="*/ 1 h 144"/>
                  <a:gd name="T38" fmla="*/ 1 w 376"/>
                  <a:gd name="T39" fmla="*/ 0 h 144"/>
                  <a:gd name="T40" fmla="*/ 1 w 376"/>
                  <a:gd name="T41" fmla="*/ 1 h 144"/>
                  <a:gd name="T42" fmla="*/ 1 w 376"/>
                  <a:gd name="T43" fmla="*/ 1 h 144"/>
                  <a:gd name="T44" fmla="*/ 1 w 376"/>
                  <a:gd name="T45" fmla="*/ 1 h 144"/>
                  <a:gd name="T46" fmla="*/ 1 w 376"/>
                  <a:gd name="T47" fmla="*/ 1 h 144"/>
                  <a:gd name="T48" fmla="*/ 0 w 376"/>
                  <a:gd name="T49" fmla="*/ 1 h 144"/>
                  <a:gd name="T50" fmla="*/ 1 w 376"/>
                  <a:gd name="T51" fmla="*/ 1 h 144"/>
                  <a:gd name="T52" fmla="*/ 1 w 376"/>
                  <a:gd name="T53" fmla="*/ 1 h 144"/>
                  <a:gd name="T54" fmla="*/ 1 w 376"/>
                  <a:gd name="T55" fmla="*/ 1 h 144"/>
                  <a:gd name="T56" fmla="*/ 1 w 376"/>
                  <a:gd name="T57" fmla="*/ 1 h 144"/>
                  <a:gd name="T58" fmla="*/ 1 w 376"/>
                  <a:gd name="T59" fmla="*/ 1 h 144"/>
                  <a:gd name="T60" fmla="*/ 1 w 376"/>
                  <a:gd name="T61" fmla="*/ 1 h 144"/>
                  <a:gd name="T62" fmla="*/ 1 w 376"/>
                  <a:gd name="T63" fmla="*/ 1 h 144"/>
                  <a:gd name="T64" fmla="*/ 1 w 376"/>
                  <a:gd name="T65" fmla="*/ 1 h 144"/>
                  <a:gd name="T66" fmla="*/ 1 w 376"/>
                  <a:gd name="T67" fmla="*/ 1 h 144"/>
                  <a:gd name="T68" fmla="*/ 1 w 376"/>
                  <a:gd name="T69" fmla="*/ 1 h 144"/>
                  <a:gd name="T70" fmla="*/ 1 w 376"/>
                  <a:gd name="T71" fmla="*/ 1 h 144"/>
                  <a:gd name="T72" fmla="*/ 1 w 376"/>
                  <a:gd name="T73" fmla="*/ 1 h 144"/>
                  <a:gd name="T74" fmla="*/ 1 w 376"/>
                  <a:gd name="T75" fmla="*/ 1 h 144"/>
                  <a:gd name="T76" fmla="*/ 1 w 376"/>
                  <a:gd name="T77" fmla="*/ 1 h 144"/>
                  <a:gd name="T78" fmla="*/ 1 w 376"/>
                  <a:gd name="T79" fmla="*/ 1 h 144"/>
                  <a:gd name="T80" fmla="*/ 1 w 376"/>
                  <a:gd name="T81" fmla="*/ 1 h 144"/>
                  <a:gd name="T82" fmla="*/ 1 w 376"/>
                  <a:gd name="T83" fmla="*/ 1 h 144"/>
                  <a:gd name="T84" fmla="*/ 1 w 376"/>
                  <a:gd name="T85" fmla="*/ 1 h 144"/>
                  <a:gd name="T86" fmla="*/ 1 w 376"/>
                  <a:gd name="T87" fmla="*/ 1 h 144"/>
                  <a:gd name="T88" fmla="*/ 1 w 376"/>
                  <a:gd name="T89" fmla="*/ 1 h 144"/>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0" t="0" r="r" b="b"/>
                <a:pathLst>
                  <a:path w="376" h="144">
                    <a:moveTo>
                      <a:pt x="340" y="144"/>
                    </a:moveTo>
                    <a:lnTo>
                      <a:pt x="344" y="141"/>
                    </a:lnTo>
                    <a:lnTo>
                      <a:pt x="349" y="137"/>
                    </a:lnTo>
                    <a:lnTo>
                      <a:pt x="353" y="134"/>
                    </a:lnTo>
                    <a:lnTo>
                      <a:pt x="358" y="130"/>
                    </a:lnTo>
                    <a:lnTo>
                      <a:pt x="363" y="127"/>
                    </a:lnTo>
                    <a:lnTo>
                      <a:pt x="367" y="122"/>
                    </a:lnTo>
                    <a:lnTo>
                      <a:pt x="372" y="119"/>
                    </a:lnTo>
                    <a:lnTo>
                      <a:pt x="376" y="114"/>
                    </a:lnTo>
                    <a:lnTo>
                      <a:pt x="358" y="95"/>
                    </a:lnTo>
                    <a:lnTo>
                      <a:pt x="337" y="76"/>
                    </a:lnTo>
                    <a:lnTo>
                      <a:pt x="314" y="60"/>
                    </a:lnTo>
                    <a:lnTo>
                      <a:pt x="291" y="46"/>
                    </a:lnTo>
                    <a:lnTo>
                      <a:pt x="266" y="34"/>
                    </a:lnTo>
                    <a:lnTo>
                      <a:pt x="239" y="23"/>
                    </a:lnTo>
                    <a:lnTo>
                      <a:pt x="213" y="15"/>
                    </a:lnTo>
                    <a:lnTo>
                      <a:pt x="186" y="9"/>
                    </a:lnTo>
                    <a:lnTo>
                      <a:pt x="160" y="5"/>
                    </a:lnTo>
                    <a:lnTo>
                      <a:pt x="133" y="1"/>
                    </a:lnTo>
                    <a:lnTo>
                      <a:pt x="108" y="0"/>
                    </a:lnTo>
                    <a:lnTo>
                      <a:pt x="83" y="1"/>
                    </a:lnTo>
                    <a:lnTo>
                      <a:pt x="60" y="4"/>
                    </a:lnTo>
                    <a:lnTo>
                      <a:pt x="38" y="7"/>
                    </a:lnTo>
                    <a:lnTo>
                      <a:pt x="17" y="13"/>
                    </a:lnTo>
                    <a:lnTo>
                      <a:pt x="0" y="20"/>
                    </a:lnTo>
                    <a:lnTo>
                      <a:pt x="4" y="32"/>
                    </a:lnTo>
                    <a:lnTo>
                      <a:pt x="9" y="45"/>
                    </a:lnTo>
                    <a:lnTo>
                      <a:pt x="15" y="58"/>
                    </a:lnTo>
                    <a:lnTo>
                      <a:pt x="21" y="69"/>
                    </a:lnTo>
                    <a:lnTo>
                      <a:pt x="40" y="60"/>
                    </a:lnTo>
                    <a:lnTo>
                      <a:pt x="61" y="54"/>
                    </a:lnTo>
                    <a:lnTo>
                      <a:pt x="83" y="50"/>
                    </a:lnTo>
                    <a:lnTo>
                      <a:pt x="106" y="47"/>
                    </a:lnTo>
                    <a:lnTo>
                      <a:pt x="128" y="47"/>
                    </a:lnTo>
                    <a:lnTo>
                      <a:pt x="151" y="49"/>
                    </a:lnTo>
                    <a:lnTo>
                      <a:pt x="174" y="52"/>
                    </a:lnTo>
                    <a:lnTo>
                      <a:pt x="197" y="58"/>
                    </a:lnTo>
                    <a:lnTo>
                      <a:pt x="219" y="65"/>
                    </a:lnTo>
                    <a:lnTo>
                      <a:pt x="241" y="73"/>
                    </a:lnTo>
                    <a:lnTo>
                      <a:pt x="261" y="82"/>
                    </a:lnTo>
                    <a:lnTo>
                      <a:pt x="280" y="92"/>
                    </a:lnTo>
                    <a:lnTo>
                      <a:pt x="298" y="104"/>
                    </a:lnTo>
                    <a:lnTo>
                      <a:pt x="314" y="117"/>
                    </a:lnTo>
                    <a:lnTo>
                      <a:pt x="328" y="130"/>
                    </a:lnTo>
                    <a:lnTo>
                      <a:pt x="340" y="144"/>
                    </a:lnTo>
                    <a:close/>
                  </a:path>
                </a:pathLst>
              </a:custGeom>
              <a:solidFill>
                <a:srgbClr val="D100A3"/>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cs typeface="+mn-cs"/>
                </a:endParaRPr>
              </a:p>
            </p:txBody>
          </p:sp>
          <p:sp>
            <p:nvSpPr>
              <p:cNvPr id="10330" name="Freeform 133"/>
              <p:cNvSpPr/>
              <p:nvPr/>
            </p:nvSpPr>
            <p:spPr bwMode="auto">
              <a:xfrm>
                <a:off x="3482" y="4271"/>
                <a:ext cx="1433" cy="69"/>
              </a:xfrm>
              <a:custGeom>
                <a:avLst/>
                <a:gdLst>
                  <a:gd name="T0" fmla="*/ 0 w 2868"/>
                  <a:gd name="T1" fmla="*/ 1 h 137"/>
                  <a:gd name="T2" fmla="*/ 0 w 2868"/>
                  <a:gd name="T3" fmla="*/ 0 h 137"/>
                  <a:gd name="T4" fmla="*/ 0 w 2868"/>
                  <a:gd name="T5" fmla="*/ 0 h 137"/>
                  <a:gd name="T6" fmla="*/ 0 w 2868"/>
                  <a:gd name="T7" fmla="*/ 1 h 137"/>
                  <a:gd name="T8" fmla="*/ 0 w 2868"/>
                  <a:gd name="T9" fmla="*/ 1 h 13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868" h="137">
                    <a:moveTo>
                      <a:pt x="2868" y="134"/>
                    </a:moveTo>
                    <a:lnTo>
                      <a:pt x="2868" y="0"/>
                    </a:lnTo>
                    <a:lnTo>
                      <a:pt x="0" y="0"/>
                    </a:lnTo>
                    <a:lnTo>
                      <a:pt x="7" y="137"/>
                    </a:lnTo>
                    <a:lnTo>
                      <a:pt x="2868" y="134"/>
                    </a:lnTo>
                    <a:close/>
                  </a:path>
                </a:pathLst>
              </a:custGeom>
              <a:solidFill>
                <a:srgbClr val="00A500"/>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cs typeface="+mn-cs"/>
                </a:endParaRPr>
              </a:p>
            </p:txBody>
          </p:sp>
          <p:sp>
            <p:nvSpPr>
              <p:cNvPr id="10331" name="Freeform 134"/>
              <p:cNvSpPr/>
              <p:nvPr/>
            </p:nvSpPr>
            <p:spPr bwMode="auto">
              <a:xfrm>
                <a:off x="3452" y="4178"/>
                <a:ext cx="202" cy="140"/>
              </a:xfrm>
              <a:custGeom>
                <a:avLst/>
                <a:gdLst>
                  <a:gd name="T0" fmla="*/ 1 w 404"/>
                  <a:gd name="T1" fmla="*/ 0 h 281"/>
                  <a:gd name="T2" fmla="*/ 1 w 404"/>
                  <a:gd name="T3" fmla="*/ 0 h 281"/>
                  <a:gd name="T4" fmla="*/ 1 w 404"/>
                  <a:gd name="T5" fmla="*/ 0 h 281"/>
                  <a:gd name="T6" fmla="*/ 1 w 404"/>
                  <a:gd name="T7" fmla="*/ 0 h 281"/>
                  <a:gd name="T8" fmla="*/ 1 w 404"/>
                  <a:gd name="T9" fmla="*/ 0 h 281"/>
                  <a:gd name="T10" fmla="*/ 1 w 404"/>
                  <a:gd name="T11" fmla="*/ 0 h 281"/>
                  <a:gd name="T12" fmla="*/ 1 w 404"/>
                  <a:gd name="T13" fmla="*/ 0 h 281"/>
                  <a:gd name="T14" fmla="*/ 1 w 404"/>
                  <a:gd name="T15" fmla="*/ 0 h 281"/>
                  <a:gd name="T16" fmla="*/ 1 w 404"/>
                  <a:gd name="T17" fmla="*/ 0 h 281"/>
                  <a:gd name="T18" fmla="*/ 1 w 404"/>
                  <a:gd name="T19" fmla="*/ 0 h 281"/>
                  <a:gd name="T20" fmla="*/ 1 w 404"/>
                  <a:gd name="T21" fmla="*/ 0 h 281"/>
                  <a:gd name="T22" fmla="*/ 1 w 404"/>
                  <a:gd name="T23" fmla="*/ 0 h 281"/>
                  <a:gd name="T24" fmla="*/ 1 w 404"/>
                  <a:gd name="T25" fmla="*/ 0 h 281"/>
                  <a:gd name="T26" fmla="*/ 1 w 404"/>
                  <a:gd name="T27" fmla="*/ 0 h 281"/>
                  <a:gd name="T28" fmla="*/ 1 w 404"/>
                  <a:gd name="T29" fmla="*/ 0 h 281"/>
                  <a:gd name="T30" fmla="*/ 1 w 404"/>
                  <a:gd name="T31" fmla="*/ 0 h 281"/>
                  <a:gd name="T32" fmla="*/ 1 w 404"/>
                  <a:gd name="T33" fmla="*/ 0 h 281"/>
                  <a:gd name="T34" fmla="*/ 1 w 404"/>
                  <a:gd name="T35" fmla="*/ 0 h 281"/>
                  <a:gd name="T36" fmla="*/ 1 w 404"/>
                  <a:gd name="T37" fmla="*/ 0 h 281"/>
                  <a:gd name="T38" fmla="*/ 1 w 404"/>
                  <a:gd name="T39" fmla="*/ 0 h 281"/>
                  <a:gd name="T40" fmla="*/ 1 w 404"/>
                  <a:gd name="T41" fmla="*/ 0 h 281"/>
                  <a:gd name="T42" fmla="*/ 1 w 404"/>
                  <a:gd name="T43" fmla="*/ 0 h 281"/>
                  <a:gd name="T44" fmla="*/ 1 w 404"/>
                  <a:gd name="T45" fmla="*/ 0 h 281"/>
                  <a:gd name="T46" fmla="*/ 1 w 404"/>
                  <a:gd name="T47" fmla="*/ 0 h 281"/>
                  <a:gd name="T48" fmla="*/ 1 w 404"/>
                  <a:gd name="T49" fmla="*/ 0 h 281"/>
                  <a:gd name="T50" fmla="*/ 1 w 404"/>
                  <a:gd name="T51" fmla="*/ 0 h 281"/>
                  <a:gd name="T52" fmla="*/ 1 w 404"/>
                  <a:gd name="T53" fmla="*/ 0 h 281"/>
                  <a:gd name="T54" fmla="*/ 1 w 404"/>
                  <a:gd name="T55" fmla="*/ 0 h 281"/>
                  <a:gd name="T56" fmla="*/ 1 w 404"/>
                  <a:gd name="T57" fmla="*/ 0 h 281"/>
                  <a:gd name="T58" fmla="*/ 1 w 404"/>
                  <a:gd name="T59" fmla="*/ 0 h 281"/>
                  <a:gd name="T60" fmla="*/ 1 w 404"/>
                  <a:gd name="T61" fmla="*/ 0 h 281"/>
                  <a:gd name="T62" fmla="*/ 1 w 404"/>
                  <a:gd name="T63" fmla="*/ 0 h 281"/>
                  <a:gd name="T64" fmla="*/ 1 w 404"/>
                  <a:gd name="T65" fmla="*/ 0 h 281"/>
                  <a:gd name="T66" fmla="*/ 1 w 404"/>
                  <a:gd name="T67" fmla="*/ 0 h 281"/>
                  <a:gd name="T68" fmla="*/ 1 w 404"/>
                  <a:gd name="T69" fmla="*/ 0 h 281"/>
                  <a:gd name="T70" fmla="*/ 1 w 404"/>
                  <a:gd name="T71" fmla="*/ 0 h 281"/>
                  <a:gd name="T72" fmla="*/ 1 w 404"/>
                  <a:gd name="T73" fmla="*/ 0 h 281"/>
                  <a:gd name="T74" fmla="*/ 1 w 404"/>
                  <a:gd name="T75" fmla="*/ 0 h 281"/>
                  <a:gd name="T76" fmla="*/ 1 w 404"/>
                  <a:gd name="T77" fmla="*/ 0 h 281"/>
                  <a:gd name="T78" fmla="*/ 1 w 404"/>
                  <a:gd name="T79" fmla="*/ 0 h 281"/>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0" t="0" r="r" b="b"/>
                <a:pathLst>
                  <a:path w="404" h="281">
                    <a:moveTo>
                      <a:pt x="339" y="270"/>
                    </a:moveTo>
                    <a:lnTo>
                      <a:pt x="323" y="270"/>
                    </a:lnTo>
                    <a:lnTo>
                      <a:pt x="306" y="271"/>
                    </a:lnTo>
                    <a:lnTo>
                      <a:pt x="290" y="271"/>
                    </a:lnTo>
                    <a:lnTo>
                      <a:pt x="274" y="271"/>
                    </a:lnTo>
                    <a:lnTo>
                      <a:pt x="258" y="273"/>
                    </a:lnTo>
                    <a:lnTo>
                      <a:pt x="241" y="273"/>
                    </a:lnTo>
                    <a:lnTo>
                      <a:pt x="225" y="274"/>
                    </a:lnTo>
                    <a:lnTo>
                      <a:pt x="209" y="274"/>
                    </a:lnTo>
                    <a:lnTo>
                      <a:pt x="194" y="275"/>
                    </a:lnTo>
                    <a:lnTo>
                      <a:pt x="178" y="276"/>
                    </a:lnTo>
                    <a:lnTo>
                      <a:pt x="163" y="276"/>
                    </a:lnTo>
                    <a:lnTo>
                      <a:pt x="148" y="277"/>
                    </a:lnTo>
                    <a:lnTo>
                      <a:pt x="133" y="278"/>
                    </a:lnTo>
                    <a:lnTo>
                      <a:pt x="118" y="279"/>
                    </a:lnTo>
                    <a:lnTo>
                      <a:pt x="103" y="279"/>
                    </a:lnTo>
                    <a:lnTo>
                      <a:pt x="89" y="281"/>
                    </a:lnTo>
                    <a:lnTo>
                      <a:pt x="86" y="258"/>
                    </a:lnTo>
                    <a:lnTo>
                      <a:pt x="80" y="233"/>
                    </a:lnTo>
                    <a:lnTo>
                      <a:pt x="72" y="209"/>
                    </a:lnTo>
                    <a:lnTo>
                      <a:pt x="62" y="185"/>
                    </a:lnTo>
                    <a:lnTo>
                      <a:pt x="49" y="163"/>
                    </a:lnTo>
                    <a:lnTo>
                      <a:pt x="34" y="142"/>
                    </a:lnTo>
                    <a:lnTo>
                      <a:pt x="18" y="125"/>
                    </a:lnTo>
                    <a:lnTo>
                      <a:pt x="0" y="112"/>
                    </a:lnTo>
                    <a:lnTo>
                      <a:pt x="20" y="118"/>
                    </a:lnTo>
                    <a:lnTo>
                      <a:pt x="40" y="127"/>
                    </a:lnTo>
                    <a:lnTo>
                      <a:pt x="57" y="139"/>
                    </a:lnTo>
                    <a:lnTo>
                      <a:pt x="73" y="155"/>
                    </a:lnTo>
                    <a:lnTo>
                      <a:pt x="89" y="173"/>
                    </a:lnTo>
                    <a:lnTo>
                      <a:pt x="103" y="196"/>
                    </a:lnTo>
                    <a:lnTo>
                      <a:pt x="118" y="223"/>
                    </a:lnTo>
                    <a:lnTo>
                      <a:pt x="133" y="254"/>
                    </a:lnTo>
                    <a:lnTo>
                      <a:pt x="140" y="223"/>
                    </a:lnTo>
                    <a:lnTo>
                      <a:pt x="142" y="188"/>
                    </a:lnTo>
                    <a:lnTo>
                      <a:pt x="142" y="153"/>
                    </a:lnTo>
                    <a:lnTo>
                      <a:pt x="139" y="116"/>
                    </a:lnTo>
                    <a:lnTo>
                      <a:pt x="133" y="81"/>
                    </a:lnTo>
                    <a:lnTo>
                      <a:pt x="125" y="50"/>
                    </a:lnTo>
                    <a:lnTo>
                      <a:pt x="115" y="23"/>
                    </a:lnTo>
                    <a:lnTo>
                      <a:pt x="102" y="5"/>
                    </a:lnTo>
                    <a:lnTo>
                      <a:pt x="121" y="18"/>
                    </a:lnTo>
                    <a:lnTo>
                      <a:pt x="140" y="34"/>
                    </a:lnTo>
                    <a:lnTo>
                      <a:pt x="157" y="53"/>
                    </a:lnTo>
                    <a:lnTo>
                      <a:pt x="174" y="78"/>
                    </a:lnTo>
                    <a:lnTo>
                      <a:pt x="188" y="106"/>
                    </a:lnTo>
                    <a:lnTo>
                      <a:pt x="201" y="141"/>
                    </a:lnTo>
                    <a:lnTo>
                      <a:pt x="212" y="183"/>
                    </a:lnTo>
                    <a:lnTo>
                      <a:pt x="218" y="231"/>
                    </a:lnTo>
                    <a:lnTo>
                      <a:pt x="229" y="208"/>
                    </a:lnTo>
                    <a:lnTo>
                      <a:pt x="237" y="183"/>
                    </a:lnTo>
                    <a:lnTo>
                      <a:pt x="243" y="154"/>
                    </a:lnTo>
                    <a:lnTo>
                      <a:pt x="245" y="124"/>
                    </a:lnTo>
                    <a:lnTo>
                      <a:pt x="245" y="93"/>
                    </a:lnTo>
                    <a:lnTo>
                      <a:pt x="241" y="62"/>
                    </a:lnTo>
                    <a:lnTo>
                      <a:pt x="235" y="30"/>
                    </a:lnTo>
                    <a:lnTo>
                      <a:pt x="223" y="0"/>
                    </a:lnTo>
                    <a:lnTo>
                      <a:pt x="240" y="30"/>
                    </a:lnTo>
                    <a:lnTo>
                      <a:pt x="255" y="57"/>
                    </a:lnTo>
                    <a:lnTo>
                      <a:pt x="268" y="82"/>
                    </a:lnTo>
                    <a:lnTo>
                      <a:pt x="279" y="106"/>
                    </a:lnTo>
                    <a:lnTo>
                      <a:pt x="288" y="128"/>
                    </a:lnTo>
                    <a:lnTo>
                      <a:pt x="294" y="151"/>
                    </a:lnTo>
                    <a:lnTo>
                      <a:pt x="298" y="173"/>
                    </a:lnTo>
                    <a:lnTo>
                      <a:pt x="299" y="195"/>
                    </a:lnTo>
                    <a:lnTo>
                      <a:pt x="312" y="173"/>
                    </a:lnTo>
                    <a:lnTo>
                      <a:pt x="326" y="148"/>
                    </a:lnTo>
                    <a:lnTo>
                      <a:pt x="340" y="121"/>
                    </a:lnTo>
                    <a:lnTo>
                      <a:pt x="354" y="94"/>
                    </a:lnTo>
                    <a:lnTo>
                      <a:pt x="366" y="67"/>
                    </a:lnTo>
                    <a:lnTo>
                      <a:pt x="375" y="42"/>
                    </a:lnTo>
                    <a:lnTo>
                      <a:pt x="382" y="20"/>
                    </a:lnTo>
                    <a:lnTo>
                      <a:pt x="384" y="3"/>
                    </a:lnTo>
                    <a:lnTo>
                      <a:pt x="392" y="27"/>
                    </a:lnTo>
                    <a:lnTo>
                      <a:pt x="398" y="53"/>
                    </a:lnTo>
                    <a:lnTo>
                      <a:pt x="403" y="81"/>
                    </a:lnTo>
                    <a:lnTo>
                      <a:pt x="404" y="112"/>
                    </a:lnTo>
                    <a:lnTo>
                      <a:pt x="398" y="146"/>
                    </a:lnTo>
                    <a:lnTo>
                      <a:pt x="388" y="184"/>
                    </a:lnTo>
                    <a:lnTo>
                      <a:pt x="368" y="225"/>
                    </a:lnTo>
                    <a:lnTo>
                      <a:pt x="339" y="270"/>
                    </a:lnTo>
                    <a:close/>
                  </a:path>
                </a:pathLst>
              </a:custGeom>
              <a:solidFill>
                <a:srgbClr val="00A500"/>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cs typeface="+mn-cs"/>
                </a:endParaRPr>
              </a:p>
            </p:txBody>
          </p:sp>
          <p:sp>
            <p:nvSpPr>
              <p:cNvPr id="10332" name="Freeform 135"/>
              <p:cNvSpPr/>
              <p:nvPr/>
            </p:nvSpPr>
            <p:spPr bwMode="auto">
              <a:xfrm>
                <a:off x="4880" y="4200"/>
                <a:ext cx="51" cy="71"/>
              </a:xfrm>
              <a:custGeom>
                <a:avLst/>
                <a:gdLst>
                  <a:gd name="T0" fmla="*/ 1 w 102"/>
                  <a:gd name="T1" fmla="*/ 1 h 142"/>
                  <a:gd name="T2" fmla="*/ 0 w 102"/>
                  <a:gd name="T3" fmla="*/ 1 h 142"/>
                  <a:gd name="T4" fmla="*/ 1 w 102"/>
                  <a:gd name="T5" fmla="*/ 1 h 142"/>
                  <a:gd name="T6" fmla="*/ 1 w 102"/>
                  <a:gd name="T7" fmla="*/ 1 h 142"/>
                  <a:gd name="T8" fmla="*/ 1 w 102"/>
                  <a:gd name="T9" fmla="*/ 1 h 142"/>
                  <a:gd name="T10" fmla="*/ 1 w 102"/>
                  <a:gd name="T11" fmla="*/ 1 h 142"/>
                  <a:gd name="T12" fmla="*/ 1 w 102"/>
                  <a:gd name="T13" fmla="*/ 1 h 142"/>
                  <a:gd name="T14" fmla="*/ 1 w 102"/>
                  <a:gd name="T15" fmla="*/ 1 h 142"/>
                  <a:gd name="T16" fmla="*/ 1 w 102"/>
                  <a:gd name="T17" fmla="*/ 1 h 142"/>
                  <a:gd name="T18" fmla="*/ 1 w 102"/>
                  <a:gd name="T19" fmla="*/ 0 h 142"/>
                  <a:gd name="T20" fmla="*/ 1 w 102"/>
                  <a:gd name="T21" fmla="*/ 1 h 142"/>
                  <a:gd name="T22" fmla="*/ 1 w 102"/>
                  <a:gd name="T23" fmla="*/ 1 h 142"/>
                  <a:gd name="T24" fmla="*/ 1 w 102"/>
                  <a:gd name="T25" fmla="*/ 1 h 142"/>
                  <a:gd name="T26" fmla="*/ 1 w 102"/>
                  <a:gd name="T27" fmla="*/ 1 h 142"/>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102" h="142">
                    <a:moveTo>
                      <a:pt x="71" y="142"/>
                    </a:moveTo>
                    <a:lnTo>
                      <a:pt x="0" y="142"/>
                    </a:lnTo>
                    <a:lnTo>
                      <a:pt x="6" y="123"/>
                    </a:lnTo>
                    <a:lnTo>
                      <a:pt x="16" y="102"/>
                    </a:lnTo>
                    <a:lnTo>
                      <a:pt x="27" y="82"/>
                    </a:lnTo>
                    <a:lnTo>
                      <a:pt x="41" y="61"/>
                    </a:lnTo>
                    <a:lnTo>
                      <a:pt x="56" y="43"/>
                    </a:lnTo>
                    <a:lnTo>
                      <a:pt x="71" y="26"/>
                    </a:lnTo>
                    <a:lnTo>
                      <a:pt x="87" y="12"/>
                    </a:lnTo>
                    <a:lnTo>
                      <a:pt x="102" y="0"/>
                    </a:lnTo>
                    <a:lnTo>
                      <a:pt x="84" y="41"/>
                    </a:lnTo>
                    <a:lnTo>
                      <a:pt x="74" y="78"/>
                    </a:lnTo>
                    <a:lnTo>
                      <a:pt x="71" y="112"/>
                    </a:lnTo>
                    <a:lnTo>
                      <a:pt x="71" y="142"/>
                    </a:lnTo>
                    <a:close/>
                  </a:path>
                </a:pathLst>
              </a:custGeom>
              <a:solidFill>
                <a:srgbClr val="00A500"/>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cs typeface="+mn-cs"/>
                </a:endParaRPr>
              </a:p>
            </p:txBody>
          </p:sp>
          <p:sp>
            <p:nvSpPr>
              <p:cNvPr id="10333" name="Freeform 136"/>
              <p:cNvSpPr/>
              <p:nvPr/>
            </p:nvSpPr>
            <p:spPr bwMode="auto">
              <a:xfrm>
                <a:off x="3666" y="4127"/>
                <a:ext cx="558" cy="206"/>
              </a:xfrm>
              <a:custGeom>
                <a:avLst/>
                <a:gdLst>
                  <a:gd name="T0" fmla="*/ 0 w 1117"/>
                  <a:gd name="T1" fmla="*/ 1 h 412"/>
                  <a:gd name="T2" fmla="*/ 0 w 1117"/>
                  <a:gd name="T3" fmla="*/ 1 h 412"/>
                  <a:gd name="T4" fmla="*/ 0 w 1117"/>
                  <a:gd name="T5" fmla="*/ 1 h 412"/>
                  <a:gd name="T6" fmla="*/ 0 w 1117"/>
                  <a:gd name="T7" fmla="*/ 1 h 412"/>
                  <a:gd name="T8" fmla="*/ 0 w 1117"/>
                  <a:gd name="T9" fmla="*/ 1 h 412"/>
                  <a:gd name="T10" fmla="*/ 0 w 1117"/>
                  <a:gd name="T11" fmla="*/ 1 h 412"/>
                  <a:gd name="T12" fmla="*/ 0 w 1117"/>
                  <a:gd name="T13" fmla="*/ 1 h 412"/>
                  <a:gd name="T14" fmla="*/ 0 w 1117"/>
                  <a:gd name="T15" fmla="*/ 1 h 412"/>
                  <a:gd name="T16" fmla="*/ 0 w 1117"/>
                  <a:gd name="T17" fmla="*/ 1 h 412"/>
                  <a:gd name="T18" fmla="*/ 0 w 1117"/>
                  <a:gd name="T19" fmla="*/ 1 h 412"/>
                  <a:gd name="T20" fmla="*/ 0 w 1117"/>
                  <a:gd name="T21" fmla="*/ 1 h 412"/>
                  <a:gd name="T22" fmla="*/ 0 w 1117"/>
                  <a:gd name="T23" fmla="*/ 1 h 412"/>
                  <a:gd name="T24" fmla="*/ 0 w 1117"/>
                  <a:gd name="T25" fmla="*/ 1 h 412"/>
                  <a:gd name="T26" fmla="*/ 0 w 1117"/>
                  <a:gd name="T27" fmla="*/ 1 h 412"/>
                  <a:gd name="T28" fmla="*/ 0 w 1117"/>
                  <a:gd name="T29" fmla="*/ 1 h 412"/>
                  <a:gd name="T30" fmla="*/ 0 w 1117"/>
                  <a:gd name="T31" fmla="*/ 1 h 412"/>
                  <a:gd name="T32" fmla="*/ 0 w 1117"/>
                  <a:gd name="T33" fmla="*/ 1 h 412"/>
                  <a:gd name="T34" fmla="*/ 0 w 1117"/>
                  <a:gd name="T35" fmla="*/ 1 h 412"/>
                  <a:gd name="T36" fmla="*/ 0 w 1117"/>
                  <a:gd name="T37" fmla="*/ 1 h 412"/>
                  <a:gd name="T38" fmla="*/ 0 w 1117"/>
                  <a:gd name="T39" fmla="*/ 1 h 412"/>
                  <a:gd name="T40" fmla="*/ 0 w 1117"/>
                  <a:gd name="T41" fmla="*/ 1 h 412"/>
                  <a:gd name="T42" fmla="*/ 0 w 1117"/>
                  <a:gd name="T43" fmla="*/ 1 h 412"/>
                  <a:gd name="T44" fmla="*/ 0 w 1117"/>
                  <a:gd name="T45" fmla="*/ 1 h 412"/>
                  <a:gd name="T46" fmla="*/ 0 w 1117"/>
                  <a:gd name="T47" fmla="*/ 1 h 412"/>
                  <a:gd name="T48" fmla="*/ 0 w 1117"/>
                  <a:gd name="T49" fmla="*/ 1 h 412"/>
                  <a:gd name="T50" fmla="*/ 0 w 1117"/>
                  <a:gd name="T51" fmla="*/ 1 h 412"/>
                  <a:gd name="T52" fmla="*/ 0 w 1117"/>
                  <a:gd name="T53" fmla="*/ 1 h 412"/>
                  <a:gd name="T54" fmla="*/ 0 w 1117"/>
                  <a:gd name="T55" fmla="*/ 1 h 412"/>
                  <a:gd name="T56" fmla="*/ 0 w 1117"/>
                  <a:gd name="T57" fmla="*/ 1 h 412"/>
                  <a:gd name="T58" fmla="*/ 0 w 1117"/>
                  <a:gd name="T59" fmla="*/ 1 h 412"/>
                  <a:gd name="T60" fmla="*/ 0 w 1117"/>
                  <a:gd name="T61" fmla="*/ 1 h 412"/>
                  <a:gd name="T62" fmla="*/ 0 w 1117"/>
                  <a:gd name="T63" fmla="*/ 1 h 412"/>
                  <a:gd name="T64" fmla="*/ 0 w 1117"/>
                  <a:gd name="T65" fmla="*/ 0 h 412"/>
                  <a:gd name="T66" fmla="*/ 0 w 1117"/>
                  <a:gd name="T67" fmla="*/ 1 h 412"/>
                  <a:gd name="T68" fmla="*/ 0 w 1117"/>
                  <a:gd name="T69" fmla="*/ 1 h 412"/>
                  <a:gd name="T70" fmla="*/ 0 w 1117"/>
                  <a:gd name="T71" fmla="*/ 1 h 412"/>
                  <a:gd name="T72" fmla="*/ 0 w 1117"/>
                  <a:gd name="T73" fmla="*/ 1 h 412"/>
                  <a:gd name="T74" fmla="*/ 0 w 1117"/>
                  <a:gd name="T75" fmla="*/ 1 h 412"/>
                  <a:gd name="T76" fmla="*/ 0 w 1117"/>
                  <a:gd name="T77" fmla="*/ 1 h 412"/>
                  <a:gd name="T78" fmla="*/ 0 w 1117"/>
                  <a:gd name="T79" fmla="*/ 1 h 412"/>
                  <a:gd name="T80" fmla="*/ 0 w 1117"/>
                  <a:gd name="T81" fmla="*/ 1 h 412"/>
                  <a:gd name="T82" fmla="*/ 0 w 1117"/>
                  <a:gd name="T83" fmla="*/ 1 h 412"/>
                  <a:gd name="T84" fmla="*/ 0 w 1117"/>
                  <a:gd name="T85" fmla="*/ 1 h 412"/>
                  <a:gd name="T86" fmla="*/ 0 w 1117"/>
                  <a:gd name="T87" fmla="*/ 1 h 412"/>
                  <a:gd name="T88" fmla="*/ 0 w 1117"/>
                  <a:gd name="T89" fmla="*/ 1 h 412"/>
                  <a:gd name="T90" fmla="*/ 0 w 1117"/>
                  <a:gd name="T91" fmla="*/ 1 h 412"/>
                  <a:gd name="T92" fmla="*/ 0 w 1117"/>
                  <a:gd name="T93" fmla="*/ 1 h 412"/>
                  <a:gd name="T94" fmla="*/ 0 w 1117"/>
                  <a:gd name="T95" fmla="*/ 1 h 412"/>
                  <a:gd name="T96" fmla="*/ 0 w 1117"/>
                  <a:gd name="T97" fmla="*/ 1 h 412"/>
                  <a:gd name="T98" fmla="*/ 0 w 1117"/>
                  <a:gd name="T99" fmla="*/ 1 h 412"/>
                  <a:gd name="T100" fmla="*/ 0 w 1117"/>
                  <a:gd name="T101" fmla="*/ 1 h 412"/>
                  <a:gd name="T102" fmla="*/ 0 w 1117"/>
                  <a:gd name="T103" fmla="*/ 1 h 412"/>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0" t="0" r="r" b="b"/>
                <a:pathLst>
                  <a:path w="1117" h="412">
                    <a:moveTo>
                      <a:pt x="1093" y="212"/>
                    </a:moveTo>
                    <a:lnTo>
                      <a:pt x="1073" y="229"/>
                    </a:lnTo>
                    <a:lnTo>
                      <a:pt x="1052" y="248"/>
                    </a:lnTo>
                    <a:lnTo>
                      <a:pt x="1032" y="265"/>
                    </a:lnTo>
                    <a:lnTo>
                      <a:pt x="1011" y="284"/>
                    </a:lnTo>
                    <a:lnTo>
                      <a:pt x="990" y="301"/>
                    </a:lnTo>
                    <a:lnTo>
                      <a:pt x="971" y="317"/>
                    </a:lnTo>
                    <a:lnTo>
                      <a:pt x="951" y="334"/>
                    </a:lnTo>
                    <a:lnTo>
                      <a:pt x="934" y="349"/>
                    </a:lnTo>
                    <a:lnTo>
                      <a:pt x="917" y="363"/>
                    </a:lnTo>
                    <a:lnTo>
                      <a:pt x="900" y="376"/>
                    </a:lnTo>
                    <a:lnTo>
                      <a:pt x="888" y="387"/>
                    </a:lnTo>
                    <a:lnTo>
                      <a:pt x="876" y="397"/>
                    </a:lnTo>
                    <a:lnTo>
                      <a:pt x="867" y="403"/>
                    </a:lnTo>
                    <a:lnTo>
                      <a:pt x="860" y="409"/>
                    </a:lnTo>
                    <a:lnTo>
                      <a:pt x="857" y="412"/>
                    </a:lnTo>
                    <a:lnTo>
                      <a:pt x="826" y="410"/>
                    </a:lnTo>
                    <a:lnTo>
                      <a:pt x="791" y="409"/>
                    </a:lnTo>
                    <a:lnTo>
                      <a:pt x="753" y="408"/>
                    </a:lnTo>
                    <a:lnTo>
                      <a:pt x="714" y="406"/>
                    </a:lnTo>
                    <a:lnTo>
                      <a:pt x="672" y="403"/>
                    </a:lnTo>
                    <a:lnTo>
                      <a:pt x="630" y="401"/>
                    </a:lnTo>
                    <a:lnTo>
                      <a:pt x="587" y="399"/>
                    </a:lnTo>
                    <a:lnTo>
                      <a:pt x="542" y="395"/>
                    </a:lnTo>
                    <a:lnTo>
                      <a:pt x="499" y="393"/>
                    </a:lnTo>
                    <a:lnTo>
                      <a:pt x="455" y="391"/>
                    </a:lnTo>
                    <a:lnTo>
                      <a:pt x="412" y="387"/>
                    </a:lnTo>
                    <a:lnTo>
                      <a:pt x="371" y="385"/>
                    </a:lnTo>
                    <a:lnTo>
                      <a:pt x="330" y="383"/>
                    </a:lnTo>
                    <a:lnTo>
                      <a:pt x="292" y="380"/>
                    </a:lnTo>
                    <a:lnTo>
                      <a:pt x="257" y="378"/>
                    </a:lnTo>
                    <a:lnTo>
                      <a:pt x="224" y="377"/>
                    </a:lnTo>
                    <a:lnTo>
                      <a:pt x="209" y="376"/>
                    </a:lnTo>
                    <a:lnTo>
                      <a:pt x="193" y="376"/>
                    </a:lnTo>
                    <a:lnTo>
                      <a:pt x="178" y="375"/>
                    </a:lnTo>
                    <a:lnTo>
                      <a:pt x="162" y="375"/>
                    </a:lnTo>
                    <a:lnTo>
                      <a:pt x="147" y="374"/>
                    </a:lnTo>
                    <a:lnTo>
                      <a:pt x="131" y="374"/>
                    </a:lnTo>
                    <a:lnTo>
                      <a:pt x="116" y="372"/>
                    </a:lnTo>
                    <a:lnTo>
                      <a:pt x="101" y="372"/>
                    </a:lnTo>
                    <a:lnTo>
                      <a:pt x="80" y="334"/>
                    </a:lnTo>
                    <a:lnTo>
                      <a:pt x="63" y="289"/>
                    </a:lnTo>
                    <a:lnTo>
                      <a:pt x="48" y="241"/>
                    </a:lnTo>
                    <a:lnTo>
                      <a:pt x="36" y="190"/>
                    </a:lnTo>
                    <a:lnTo>
                      <a:pt x="24" y="142"/>
                    </a:lnTo>
                    <a:lnTo>
                      <a:pt x="15" y="97"/>
                    </a:lnTo>
                    <a:lnTo>
                      <a:pt x="7" y="58"/>
                    </a:lnTo>
                    <a:lnTo>
                      <a:pt x="0" y="28"/>
                    </a:lnTo>
                    <a:lnTo>
                      <a:pt x="11" y="62"/>
                    </a:lnTo>
                    <a:lnTo>
                      <a:pt x="25" y="100"/>
                    </a:lnTo>
                    <a:lnTo>
                      <a:pt x="41" y="141"/>
                    </a:lnTo>
                    <a:lnTo>
                      <a:pt x="59" y="181"/>
                    </a:lnTo>
                    <a:lnTo>
                      <a:pt x="77" y="220"/>
                    </a:lnTo>
                    <a:lnTo>
                      <a:pt x="94" y="256"/>
                    </a:lnTo>
                    <a:lnTo>
                      <a:pt x="110" y="287"/>
                    </a:lnTo>
                    <a:lnTo>
                      <a:pt x="124" y="311"/>
                    </a:lnTo>
                    <a:lnTo>
                      <a:pt x="131" y="284"/>
                    </a:lnTo>
                    <a:lnTo>
                      <a:pt x="138" y="257"/>
                    </a:lnTo>
                    <a:lnTo>
                      <a:pt x="146" y="234"/>
                    </a:lnTo>
                    <a:lnTo>
                      <a:pt x="156" y="211"/>
                    </a:lnTo>
                    <a:lnTo>
                      <a:pt x="169" y="191"/>
                    </a:lnTo>
                    <a:lnTo>
                      <a:pt x="184" y="172"/>
                    </a:lnTo>
                    <a:lnTo>
                      <a:pt x="204" y="153"/>
                    </a:lnTo>
                    <a:lnTo>
                      <a:pt x="227" y="136"/>
                    </a:lnTo>
                    <a:lnTo>
                      <a:pt x="214" y="158"/>
                    </a:lnTo>
                    <a:lnTo>
                      <a:pt x="201" y="184"/>
                    </a:lnTo>
                    <a:lnTo>
                      <a:pt x="191" y="216"/>
                    </a:lnTo>
                    <a:lnTo>
                      <a:pt x="184" y="248"/>
                    </a:lnTo>
                    <a:lnTo>
                      <a:pt x="182" y="281"/>
                    </a:lnTo>
                    <a:lnTo>
                      <a:pt x="188" y="314"/>
                    </a:lnTo>
                    <a:lnTo>
                      <a:pt x="200" y="344"/>
                    </a:lnTo>
                    <a:lnTo>
                      <a:pt x="224" y="370"/>
                    </a:lnTo>
                    <a:lnTo>
                      <a:pt x="250" y="344"/>
                    </a:lnTo>
                    <a:lnTo>
                      <a:pt x="270" y="305"/>
                    </a:lnTo>
                    <a:lnTo>
                      <a:pt x="284" y="261"/>
                    </a:lnTo>
                    <a:lnTo>
                      <a:pt x="291" y="211"/>
                    </a:lnTo>
                    <a:lnTo>
                      <a:pt x="290" y="158"/>
                    </a:lnTo>
                    <a:lnTo>
                      <a:pt x="282" y="105"/>
                    </a:lnTo>
                    <a:lnTo>
                      <a:pt x="264" y="54"/>
                    </a:lnTo>
                    <a:lnTo>
                      <a:pt x="237" y="8"/>
                    </a:lnTo>
                    <a:lnTo>
                      <a:pt x="261" y="35"/>
                    </a:lnTo>
                    <a:lnTo>
                      <a:pt x="282" y="63"/>
                    </a:lnTo>
                    <a:lnTo>
                      <a:pt x="299" y="96"/>
                    </a:lnTo>
                    <a:lnTo>
                      <a:pt x="314" y="130"/>
                    </a:lnTo>
                    <a:lnTo>
                      <a:pt x="326" y="168"/>
                    </a:lnTo>
                    <a:lnTo>
                      <a:pt x="334" y="211"/>
                    </a:lnTo>
                    <a:lnTo>
                      <a:pt x="340" y="258"/>
                    </a:lnTo>
                    <a:lnTo>
                      <a:pt x="341" y="309"/>
                    </a:lnTo>
                    <a:lnTo>
                      <a:pt x="355" y="288"/>
                    </a:lnTo>
                    <a:lnTo>
                      <a:pt x="371" y="266"/>
                    </a:lnTo>
                    <a:lnTo>
                      <a:pt x="389" y="244"/>
                    </a:lnTo>
                    <a:lnTo>
                      <a:pt x="409" y="222"/>
                    </a:lnTo>
                    <a:lnTo>
                      <a:pt x="429" y="203"/>
                    </a:lnTo>
                    <a:lnTo>
                      <a:pt x="450" y="184"/>
                    </a:lnTo>
                    <a:lnTo>
                      <a:pt x="471" y="171"/>
                    </a:lnTo>
                    <a:lnTo>
                      <a:pt x="492" y="160"/>
                    </a:lnTo>
                    <a:lnTo>
                      <a:pt x="482" y="180"/>
                    </a:lnTo>
                    <a:lnTo>
                      <a:pt x="469" y="203"/>
                    </a:lnTo>
                    <a:lnTo>
                      <a:pt x="451" y="227"/>
                    </a:lnTo>
                    <a:lnTo>
                      <a:pt x="433" y="251"/>
                    </a:lnTo>
                    <a:lnTo>
                      <a:pt x="416" y="275"/>
                    </a:lnTo>
                    <a:lnTo>
                      <a:pt x="399" y="297"/>
                    </a:lnTo>
                    <a:lnTo>
                      <a:pt x="387" y="318"/>
                    </a:lnTo>
                    <a:lnTo>
                      <a:pt x="381" y="334"/>
                    </a:lnTo>
                    <a:lnTo>
                      <a:pt x="388" y="339"/>
                    </a:lnTo>
                    <a:lnTo>
                      <a:pt x="397" y="344"/>
                    </a:lnTo>
                    <a:lnTo>
                      <a:pt x="408" y="348"/>
                    </a:lnTo>
                    <a:lnTo>
                      <a:pt x="418" y="353"/>
                    </a:lnTo>
                    <a:lnTo>
                      <a:pt x="431" y="356"/>
                    </a:lnTo>
                    <a:lnTo>
                      <a:pt x="443" y="360"/>
                    </a:lnTo>
                    <a:lnTo>
                      <a:pt x="457" y="361"/>
                    </a:lnTo>
                    <a:lnTo>
                      <a:pt x="471" y="360"/>
                    </a:lnTo>
                    <a:lnTo>
                      <a:pt x="470" y="326"/>
                    </a:lnTo>
                    <a:lnTo>
                      <a:pt x="464" y="285"/>
                    </a:lnTo>
                    <a:lnTo>
                      <a:pt x="454" y="240"/>
                    </a:lnTo>
                    <a:lnTo>
                      <a:pt x="440" y="192"/>
                    </a:lnTo>
                    <a:lnTo>
                      <a:pt x="423" y="146"/>
                    </a:lnTo>
                    <a:lnTo>
                      <a:pt x="401" y="103"/>
                    </a:lnTo>
                    <a:lnTo>
                      <a:pt x="374" y="66"/>
                    </a:lnTo>
                    <a:lnTo>
                      <a:pt x="345" y="36"/>
                    </a:lnTo>
                    <a:lnTo>
                      <a:pt x="374" y="58"/>
                    </a:lnTo>
                    <a:lnTo>
                      <a:pt x="399" y="79"/>
                    </a:lnTo>
                    <a:lnTo>
                      <a:pt x="423" y="103"/>
                    </a:lnTo>
                    <a:lnTo>
                      <a:pt x="443" y="127"/>
                    </a:lnTo>
                    <a:lnTo>
                      <a:pt x="462" y="153"/>
                    </a:lnTo>
                    <a:lnTo>
                      <a:pt x="479" y="183"/>
                    </a:lnTo>
                    <a:lnTo>
                      <a:pt x="494" y="217"/>
                    </a:lnTo>
                    <a:lnTo>
                      <a:pt x="509" y="256"/>
                    </a:lnTo>
                    <a:lnTo>
                      <a:pt x="510" y="222"/>
                    </a:lnTo>
                    <a:lnTo>
                      <a:pt x="510" y="188"/>
                    </a:lnTo>
                    <a:lnTo>
                      <a:pt x="509" y="154"/>
                    </a:lnTo>
                    <a:lnTo>
                      <a:pt x="507" y="121"/>
                    </a:lnTo>
                    <a:lnTo>
                      <a:pt x="501" y="89"/>
                    </a:lnTo>
                    <a:lnTo>
                      <a:pt x="494" y="60"/>
                    </a:lnTo>
                    <a:lnTo>
                      <a:pt x="485" y="33"/>
                    </a:lnTo>
                    <a:lnTo>
                      <a:pt x="473" y="10"/>
                    </a:lnTo>
                    <a:lnTo>
                      <a:pt x="489" y="39"/>
                    </a:lnTo>
                    <a:lnTo>
                      <a:pt x="505" y="71"/>
                    </a:lnTo>
                    <a:lnTo>
                      <a:pt x="519" y="106"/>
                    </a:lnTo>
                    <a:lnTo>
                      <a:pt x="531" y="145"/>
                    </a:lnTo>
                    <a:lnTo>
                      <a:pt x="539" y="189"/>
                    </a:lnTo>
                    <a:lnTo>
                      <a:pt x="541" y="236"/>
                    </a:lnTo>
                    <a:lnTo>
                      <a:pt x="538" y="290"/>
                    </a:lnTo>
                    <a:lnTo>
                      <a:pt x="526" y="349"/>
                    </a:lnTo>
                    <a:lnTo>
                      <a:pt x="553" y="322"/>
                    </a:lnTo>
                    <a:lnTo>
                      <a:pt x="576" y="288"/>
                    </a:lnTo>
                    <a:lnTo>
                      <a:pt x="594" y="251"/>
                    </a:lnTo>
                    <a:lnTo>
                      <a:pt x="606" y="211"/>
                    </a:lnTo>
                    <a:lnTo>
                      <a:pt x="608" y="168"/>
                    </a:lnTo>
                    <a:lnTo>
                      <a:pt x="602" y="126"/>
                    </a:lnTo>
                    <a:lnTo>
                      <a:pt x="584" y="84"/>
                    </a:lnTo>
                    <a:lnTo>
                      <a:pt x="551" y="44"/>
                    </a:lnTo>
                    <a:lnTo>
                      <a:pt x="566" y="52"/>
                    </a:lnTo>
                    <a:lnTo>
                      <a:pt x="581" y="60"/>
                    </a:lnTo>
                    <a:lnTo>
                      <a:pt x="596" y="69"/>
                    </a:lnTo>
                    <a:lnTo>
                      <a:pt x="610" y="82"/>
                    </a:lnTo>
                    <a:lnTo>
                      <a:pt x="622" y="96"/>
                    </a:lnTo>
                    <a:lnTo>
                      <a:pt x="632" y="113"/>
                    </a:lnTo>
                    <a:lnTo>
                      <a:pt x="641" y="134"/>
                    </a:lnTo>
                    <a:lnTo>
                      <a:pt x="647" y="158"/>
                    </a:lnTo>
                    <a:lnTo>
                      <a:pt x="651" y="120"/>
                    </a:lnTo>
                    <a:lnTo>
                      <a:pt x="651" y="75"/>
                    </a:lnTo>
                    <a:lnTo>
                      <a:pt x="648" y="32"/>
                    </a:lnTo>
                    <a:lnTo>
                      <a:pt x="645" y="0"/>
                    </a:lnTo>
                    <a:lnTo>
                      <a:pt x="655" y="38"/>
                    </a:lnTo>
                    <a:lnTo>
                      <a:pt x="661" y="82"/>
                    </a:lnTo>
                    <a:lnTo>
                      <a:pt x="662" y="129"/>
                    </a:lnTo>
                    <a:lnTo>
                      <a:pt x="660" y="179"/>
                    </a:lnTo>
                    <a:lnTo>
                      <a:pt x="652" y="228"/>
                    </a:lnTo>
                    <a:lnTo>
                      <a:pt x="641" y="277"/>
                    </a:lnTo>
                    <a:lnTo>
                      <a:pt x="626" y="320"/>
                    </a:lnTo>
                    <a:lnTo>
                      <a:pt x="609" y="360"/>
                    </a:lnTo>
                    <a:lnTo>
                      <a:pt x="636" y="330"/>
                    </a:lnTo>
                    <a:lnTo>
                      <a:pt x="659" y="295"/>
                    </a:lnTo>
                    <a:lnTo>
                      <a:pt x="679" y="255"/>
                    </a:lnTo>
                    <a:lnTo>
                      <a:pt x="697" y="212"/>
                    </a:lnTo>
                    <a:lnTo>
                      <a:pt x="712" y="167"/>
                    </a:lnTo>
                    <a:lnTo>
                      <a:pt x="722" y="122"/>
                    </a:lnTo>
                    <a:lnTo>
                      <a:pt x="730" y="77"/>
                    </a:lnTo>
                    <a:lnTo>
                      <a:pt x="733" y="33"/>
                    </a:lnTo>
                    <a:lnTo>
                      <a:pt x="742" y="88"/>
                    </a:lnTo>
                    <a:lnTo>
                      <a:pt x="746" y="148"/>
                    </a:lnTo>
                    <a:lnTo>
                      <a:pt x="743" y="210"/>
                    </a:lnTo>
                    <a:lnTo>
                      <a:pt x="730" y="269"/>
                    </a:lnTo>
                    <a:lnTo>
                      <a:pt x="743" y="252"/>
                    </a:lnTo>
                    <a:lnTo>
                      <a:pt x="756" y="232"/>
                    </a:lnTo>
                    <a:lnTo>
                      <a:pt x="770" y="206"/>
                    </a:lnTo>
                    <a:lnTo>
                      <a:pt x="784" y="181"/>
                    </a:lnTo>
                    <a:lnTo>
                      <a:pt x="797" y="154"/>
                    </a:lnTo>
                    <a:lnTo>
                      <a:pt x="808" y="130"/>
                    </a:lnTo>
                    <a:lnTo>
                      <a:pt x="816" y="109"/>
                    </a:lnTo>
                    <a:lnTo>
                      <a:pt x="821" y="93"/>
                    </a:lnTo>
                    <a:lnTo>
                      <a:pt x="819" y="118"/>
                    </a:lnTo>
                    <a:lnTo>
                      <a:pt x="813" y="144"/>
                    </a:lnTo>
                    <a:lnTo>
                      <a:pt x="805" y="174"/>
                    </a:lnTo>
                    <a:lnTo>
                      <a:pt x="794" y="204"/>
                    </a:lnTo>
                    <a:lnTo>
                      <a:pt x="781" y="235"/>
                    </a:lnTo>
                    <a:lnTo>
                      <a:pt x="765" y="265"/>
                    </a:lnTo>
                    <a:lnTo>
                      <a:pt x="746" y="295"/>
                    </a:lnTo>
                    <a:lnTo>
                      <a:pt x="725" y="324"/>
                    </a:lnTo>
                    <a:lnTo>
                      <a:pt x="752" y="307"/>
                    </a:lnTo>
                    <a:lnTo>
                      <a:pt x="777" y="286"/>
                    </a:lnTo>
                    <a:lnTo>
                      <a:pt x="803" y="263"/>
                    </a:lnTo>
                    <a:lnTo>
                      <a:pt x="827" y="236"/>
                    </a:lnTo>
                    <a:lnTo>
                      <a:pt x="849" y="207"/>
                    </a:lnTo>
                    <a:lnTo>
                      <a:pt x="869" y="177"/>
                    </a:lnTo>
                    <a:lnTo>
                      <a:pt x="887" y="146"/>
                    </a:lnTo>
                    <a:lnTo>
                      <a:pt x="902" y="114"/>
                    </a:lnTo>
                    <a:lnTo>
                      <a:pt x="896" y="139"/>
                    </a:lnTo>
                    <a:lnTo>
                      <a:pt x="890" y="166"/>
                    </a:lnTo>
                    <a:lnTo>
                      <a:pt x="882" y="194"/>
                    </a:lnTo>
                    <a:lnTo>
                      <a:pt x="873" y="220"/>
                    </a:lnTo>
                    <a:lnTo>
                      <a:pt x="861" y="247"/>
                    </a:lnTo>
                    <a:lnTo>
                      <a:pt x="849" y="271"/>
                    </a:lnTo>
                    <a:lnTo>
                      <a:pt x="835" y="295"/>
                    </a:lnTo>
                    <a:lnTo>
                      <a:pt x="819" y="317"/>
                    </a:lnTo>
                    <a:lnTo>
                      <a:pt x="835" y="308"/>
                    </a:lnTo>
                    <a:lnTo>
                      <a:pt x="850" y="297"/>
                    </a:lnTo>
                    <a:lnTo>
                      <a:pt x="866" y="284"/>
                    </a:lnTo>
                    <a:lnTo>
                      <a:pt x="882" y="269"/>
                    </a:lnTo>
                    <a:lnTo>
                      <a:pt x="897" y="252"/>
                    </a:lnTo>
                    <a:lnTo>
                      <a:pt x="912" y="234"/>
                    </a:lnTo>
                    <a:lnTo>
                      <a:pt x="927" y="216"/>
                    </a:lnTo>
                    <a:lnTo>
                      <a:pt x="941" y="195"/>
                    </a:lnTo>
                    <a:lnTo>
                      <a:pt x="955" y="174"/>
                    </a:lnTo>
                    <a:lnTo>
                      <a:pt x="967" y="153"/>
                    </a:lnTo>
                    <a:lnTo>
                      <a:pt x="979" y="133"/>
                    </a:lnTo>
                    <a:lnTo>
                      <a:pt x="990" y="112"/>
                    </a:lnTo>
                    <a:lnTo>
                      <a:pt x="999" y="91"/>
                    </a:lnTo>
                    <a:lnTo>
                      <a:pt x="1008" y="70"/>
                    </a:lnTo>
                    <a:lnTo>
                      <a:pt x="1014" y="52"/>
                    </a:lnTo>
                    <a:lnTo>
                      <a:pt x="1020" y="33"/>
                    </a:lnTo>
                    <a:lnTo>
                      <a:pt x="1012" y="71"/>
                    </a:lnTo>
                    <a:lnTo>
                      <a:pt x="1004" y="107"/>
                    </a:lnTo>
                    <a:lnTo>
                      <a:pt x="994" y="141"/>
                    </a:lnTo>
                    <a:lnTo>
                      <a:pt x="983" y="173"/>
                    </a:lnTo>
                    <a:lnTo>
                      <a:pt x="968" y="206"/>
                    </a:lnTo>
                    <a:lnTo>
                      <a:pt x="950" y="242"/>
                    </a:lnTo>
                    <a:lnTo>
                      <a:pt x="927" y="279"/>
                    </a:lnTo>
                    <a:lnTo>
                      <a:pt x="897" y="322"/>
                    </a:lnTo>
                    <a:lnTo>
                      <a:pt x="910" y="314"/>
                    </a:lnTo>
                    <a:lnTo>
                      <a:pt x="925" y="304"/>
                    </a:lnTo>
                    <a:lnTo>
                      <a:pt x="940" y="294"/>
                    </a:lnTo>
                    <a:lnTo>
                      <a:pt x="956" y="282"/>
                    </a:lnTo>
                    <a:lnTo>
                      <a:pt x="972" y="270"/>
                    </a:lnTo>
                    <a:lnTo>
                      <a:pt x="988" y="257"/>
                    </a:lnTo>
                    <a:lnTo>
                      <a:pt x="1005" y="243"/>
                    </a:lnTo>
                    <a:lnTo>
                      <a:pt x="1021" y="228"/>
                    </a:lnTo>
                    <a:lnTo>
                      <a:pt x="1037" y="213"/>
                    </a:lnTo>
                    <a:lnTo>
                      <a:pt x="1052" y="197"/>
                    </a:lnTo>
                    <a:lnTo>
                      <a:pt x="1067" y="182"/>
                    </a:lnTo>
                    <a:lnTo>
                      <a:pt x="1080" y="166"/>
                    </a:lnTo>
                    <a:lnTo>
                      <a:pt x="1092" y="150"/>
                    </a:lnTo>
                    <a:lnTo>
                      <a:pt x="1102" y="135"/>
                    </a:lnTo>
                    <a:lnTo>
                      <a:pt x="1111" y="119"/>
                    </a:lnTo>
                    <a:lnTo>
                      <a:pt x="1117" y="104"/>
                    </a:lnTo>
                    <a:lnTo>
                      <a:pt x="1110" y="136"/>
                    </a:lnTo>
                    <a:lnTo>
                      <a:pt x="1103" y="166"/>
                    </a:lnTo>
                    <a:lnTo>
                      <a:pt x="1099" y="192"/>
                    </a:lnTo>
                    <a:lnTo>
                      <a:pt x="1093" y="212"/>
                    </a:lnTo>
                    <a:close/>
                  </a:path>
                </a:pathLst>
              </a:custGeom>
              <a:solidFill>
                <a:srgbClr val="00A500"/>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cs typeface="+mn-cs"/>
                </a:endParaRPr>
              </a:p>
            </p:txBody>
          </p:sp>
          <p:sp>
            <p:nvSpPr>
              <p:cNvPr id="10334" name="Freeform 137"/>
              <p:cNvSpPr/>
              <p:nvPr/>
            </p:nvSpPr>
            <p:spPr bwMode="auto">
              <a:xfrm>
                <a:off x="4164" y="4179"/>
                <a:ext cx="202" cy="141"/>
              </a:xfrm>
              <a:custGeom>
                <a:avLst/>
                <a:gdLst>
                  <a:gd name="T0" fmla="*/ 1 w 403"/>
                  <a:gd name="T1" fmla="*/ 1 h 280"/>
                  <a:gd name="T2" fmla="*/ 1 w 403"/>
                  <a:gd name="T3" fmla="*/ 1 h 280"/>
                  <a:gd name="T4" fmla="*/ 1 w 403"/>
                  <a:gd name="T5" fmla="*/ 1 h 280"/>
                  <a:gd name="T6" fmla="*/ 1 w 403"/>
                  <a:gd name="T7" fmla="*/ 1 h 280"/>
                  <a:gd name="T8" fmla="*/ 1 w 403"/>
                  <a:gd name="T9" fmla="*/ 1 h 280"/>
                  <a:gd name="T10" fmla="*/ 1 w 403"/>
                  <a:gd name="T11" fmla="*/ 1 h 280"/>
                  <a:gd name="T12" fmla="*/ 1 w 403"/>
                  <a:gd name="T13" fmla="*/ 1 h 280"/>
                  <a:gd name="T14" fmla="*/ 1 w 403"/>
                  <a:gd name="T15" fmla="*/ 1 h 280"/>
                  <a:gd name="T16" fmla="*/ 1 w 403"/>
                  <a:gd name="T17" fmla="*/ 1 h 280"/>
                  <a:gd name="T18" fmla="*/ 1 w 403"/>
                  <a:gd name="T19" fmla="*/ 1 h 280"/>
                  <a:gd name="T20" fmla="*/ 1 w 403"/>
                  <a:gd name="T21" fmla="*/ 1 h 280"/>
                  <a:gd name="T22" fmla="*/ 1 w 403"/>
                  <a:gd name="T23" fmla="*/ 1 h 280"/>
                  <a:gd name="T24" fmla="*/ 1 w 403"/>
                  <a:gd name="T25" fmla="*/ 1 h 280"/>
                  <a:gd name="T26" fmla="*/ 1 w 403"/>
                  <a:gd name="T27" fmla="*/ 1 h 280"/>
                  <a:gd name="T28" fmla="*/ 1 w 403"/>
                  <a:gd name="T29" fmla="*/ 1 h 280"/>
                  <a:gd name="T30" fmla="*/ 1 w 403"/>
                  <a:gd name="T31" fmla="*/ 1 h 280"/>
                  <a:gd name="T32" fmla="*/ 1 w 403"/>
                  <a:gd name="T33" fmla="*/ 1 h 280"/>
                  <a:gd name="T34" fmla="*/ 1 w 403"/>
                  <a:gd name="T35" fmla="*/ 1 h 280"/>
                  <a:gd name="T36" fmla="*/ 1 w 403"/>
                  <a:gd name="T37" fmla="*/ 1 h 280"/>
                  <a:gd name="T38" fmla="*/ 1 w 403"/>
                  <a:gd name="T39" fmla="*/ 1 h 280"/>
                  <a:gd name="T40" fmla="*/ 1 w 403"/>
                  <a:gd name="T41" fmla="*/ 1 h 280"/>
                  <a:gd name="T42" fmla="*/ 1 w 403"/>
                  <a:gd name="T43" fmla="*/ 1 h 280"/>
                  <a:gd name="T44" fmla="*/ 1 w 403"/>
                  <a:gd name="T45" fmla="*/ 1 h 280"/>
                  <a:gd name="T46" fmla="*/ 1 w 403"/>
                  <a:gd name="T47" fmla="*/ 1 h 280"/>
                  <a:gd name="T48" fmla="*/ 1 w 403"/>
                  <a:gd name="T49" fmla="*/ 1 h 280"/>
                  <a:gd name="T50" fmla="*/ 1 w 403"/>
                  <a:gd name="T51" fmla="*/ 1 h 280"/>
                  <a:gd name="T52" fmla="*/ 1 w 403"/>
                  <a:gd name="T53" fmla="*/ 1 h 280"/>
                  <a:gd name="T54" fmla="*/ 1 w 403"/>
                  <a:gd name="T55" fmla="*/ 1 h 280"/>
                  <a:gd name="T56" fmla="*/ 1 w 403"/>
                  <a:gd name="T57" fmla="*/ 1 h 280"/>
                  <a:gd name="T58" fmla="*/ 1 w 403"/>
                  <a:gd name="T59" fmla="*/ 1 h 280"/>
                  <a:gd name="T60" fmla="*/ 1 w 403"/>
                  <a:gd name="T61" fmla="*/ 1 h 280"/>
                  <a:gd name="T62" fmla="*/ 1 w 403"/>
                  <a:gd name="T63" fmla="*/ 1 h 280"/>
                  <a:gd name="T64" fmla="*/ 1 w 403"/>
                  <a:gd name="T65" fmla="*/ 1 h 280"/>
                  <a:gd name="T66" fmla="*/ 1 w 403"/>
                  <a:gd name="T67" fmla="*/ 1 h 280"/>
                  <a:gd name="T68" fmla="*/ 1 w 403"/>
                  <a:gd name="T69" fmla="*/ 1 h 280"/>
                  <a:gd name="T70" fmla="*/ 1 w 403"/>
                  <a:gd name="T71" fmla="*/ 1 h 280"/>
                  <a:gd name="T72" fmla="*/ 1 w 403"/>
                  <a:gd name="T73" fmla="*/ 1 h 280"/>
                  <a:gd name="T74" fmla="*/ 1 w 403"/>
                  <a:gd name="T75" fmla="*/ 1 h 280"/>
                  <a:gd name="T76" fmla="*/ 1 w 403"/>
                  <a:gd name="T77" fmla="*/ 1 h 280"/>
                  <a:gd name="T78" fmla="*/ 1 w 403"/>
                  <a:gd name="T79" fmla="*/ 1 h 280"/>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0" t="0" r="r" b="b"/>
                <a:pathLst>
                  <a:path w="403" h="280">
                    <a:moveTo>
                      <a:pt x="339" y="270"/>
                    </a:moveTo>
                    <a:lnTo>
                      <a:pt x="322" y="270"/>
                    </a:lnTo>
                    <a:lnTo>
                      <a:pt x="305" y="271"/>
                    </a:lnTo>
                    <a:lnTo>
                      <a:pt x="289" y="271"/>
                    </a:lnTo>
                    <a:lnTo>
                      <a:pt x="273" y="272"/>
                    </a:lnTo>
                    <a:lnTo>
                      <a:pt x="257" y="272"/>
                    </a:lnTo>
                    <a:lnTo>
                      <a:pt x="241" y="273"/>
                    </a:lnTo>
                    <a:lnTo>
                      <a:pt x="225" y="273"/>
                    </a:lnTo>
                    <a:lnTo>
                      <a:pt x="210" y="274"/>
                    </a:lnTo>
                    <a:lnTo>
                      <a:pt x="194" y="274"/>
                    </a:lnTo>
                    <a:lnTo>
                      <a:pt x="179" y="275"/>
                    </a:lnTo>
                    <a:lnTo>
                      <a:pt x="164" y="277"/>
                    </a:lnTo>
                    <a:lnTo>
                      <a:pt x="149" y="277"/>
                    </a:lnTo>
                    <a:lnTo>
                      <a:pt x="134" y="278"/>
                    </a:lnTo>
                    <a:lnTo>
                      <a:pt x="119" y="279"/>
                    </a:lnTo>
                    <a:lnTo>
                      <a:pt x="104" y="279"/>
                    </a:lnTo>
                    <a:lnTo>
                      <a:pt x="90" y="280"/>
                    </a:lnTo>
                    <a:lnTo>
                      <a:pt x="86" y="257"/>
                    </a:lnTo>
                    <a:lnTo>
                      <a:pt x="81" y="233"/>
                    </a:lnTo>
                    <a:lnTo>
                      <a:pt x="73" y="209"/>
                    </a:lnTo>
                    <a:lnTo>
                      <a:pt x="62" y="184"/>
                    </a:lnTo>
                    <a:lnTo>
                      <a:pt x="50" y="162"/>
                    </a:lnTo>
                    <a:lnTo>
                      <a:pt x="35" y="142"/>
                    </a:lnTo>
                    <a:lnTo>
                      <a:pt x="18" y="124"/>
                    </a:lnTo>
                    <a:lnTo>
                      <a:pt x="0" y="112"/>
                    </a:lnTo>
                    <a:lnTo>
                      <a:pt x="22" y="117"/>
                    </a:lnTo>
                    <a:lnTo>
                      <a:pt x="40" y="127"/>
                    </a:lnTo>
                    <a:lnTo>
                      <a:pt x="58" y="138"/>
                    </a:lnTo>
                    <a:lnTo>
                      <a:pt x="74" y="154"/>
                    </a:lnTo>
                    <a:lnTo>
                      <a:pt x="89" y="173"/>
                    </a:lnTo>
                    <a:lnTo>
                      <a:pt x="104" y="196"/>
                    </a:lnTo>
                    <a:lnTo>
                      <a:pt x="117" y="222"/>
                    </a:lnTo>
                    <a:lnTo>
                      <a:pt x="132" y="254"/>
                    </a:lnTo>
                    <a:lnTo>
                      <a:pt x="139" y="222"/>
                    </a:lnTo>
                    <a:lnTo>
                      <a:pt x="143" y="188"/>
                    </a:lnTo>
                    <a:lnTo>
                      <a:pt x="142" y="152"/>
                    </a:lnTo>
                    <a:lnTo>
                      <a:pt x="139" y="115"/>
                    </a:lnTo>
                    <a:lnTo>
                      <a:pt x="134" y="81"/>
                    </a:lnTo>
                    <a:lnTo>
                      <a:pt x="126" y="49"/>
                    </a:lnTo>
                    <a:lnTo>
                      <a:pt x="115" y="23"/>
                    </a:lnTo>
                    <a:lnTo>
                      <a:pt x="103" y="4"/>
                    </a:lnTo>
                    <a:lnTo>
                      <a:pt x="121" y="17"/>
                    </a:lnTo>
                    <a:lnTo>
                      <a:pt x="139" y="33"/>
                    </a:lnTo>
                    <a:lnTo>
                      <a:pt x="157" y="53"/>
                    </a:lnTo>
                    <a:lnTo>
                      <a:pt x="173" y="77"/>
                    </a:lnTo>
                    <a:lnTo>
                      <a:pt x="188" y="106"/>
                    </a:lnTo>
                    <a:lnTo>
                      <a:pt x="200" y="141"/>
                    </a:lnTo>
                    <a:lnTo>
                      <a:pt x="211" y="182"/>
                    </a:lnTo>
                    <a:lnTo>
                      <a:pt x="218" y="230"/>
                    </a:lnTo>
                    <a:lnTo>
                      <a:pt x="228" y="207"/>
                    </a:lnTo>
                    <a:lnTo>
                      <a:pt x="236" y="182"/>
                    </a:lnTo>
                    <a:lnTo>
                      <a:pt x="242" y="153"/>
                    </a:lnTo>
                    <a:lnTo>
                      <a:pt x="245" y="123"/>
                    </a:lnTo>
                    <a:lnTo>
                      <a:pt x="245" y="92"/>
                    </a:lnTo>
                    <a:lnTo>
                      <a:pt x="242" y="61"/>
                    </a:lnTo>
                    <a:lnTo>
                      <a:pt x="235" y="30"/>
                    </a:lnTo>
                    <a:lnTo>
                      <a:pt x="223" y="0"/>
                    </a:lnTo>
                    <a:lnTo>
                      <a:pt x="241" y="30"/>
                    </a:lnTo>
                    <a:lnTo>
                      <a:pt x="255" y="56"/>
                    </a:lnTo>
                    <a:lnTo>
                      <a:pt x="268" y="82"/>
                    </a:lnTo>
                    <a:lnTo>
                      <a:pt x="279" y="106"/>
                    </a:lnTo>
                    <a:lnTo>
                      <a:pt x="287" y="128"/>
                    </a:lnTo>
                    <a:lnTo>
                      <a:pt x="294" y="151"/>
                    </a:lnTo>
                    <a:lnTo>
                      <a:pt x="297" y="173"/>
                    </a:lnTo>
                    <a:lnTo>
                      <a:pt x="298" y="195"/>
                    </a:lnTo>
                    <a:lnTo>
                      <a:pt x="312" y="173"/>
                    </a:lnTo>
                    <a:lnTo>
                      <a:pt x="326" y="149"/>
                    </a:lnTo>
                    <a:lnTo>
                      <a:pt x="340" y="121"/>
                    </a:lnTo>
                    <a:lnTo>
                      <a:pt x="354" y="93"/>
                    </a:lnTo>
                    <a:lnTo>
                      <a:pt x="366" y="67"/>
                    </a:lnTo>
                    <a:lnTo>
                      <a:pt x="375" y="41"/>
                    </a:lnTo>
                    <a:lnTo>
                      <a:pt x="382" y="19"/>
                    </a:lnTo>
                    <a:lnTo>
                      <a:pt x="385" y="2"/>
                    </a:lnTo>
                    <a:lnTo>
                      <a:pt x="392" y="26"/>
                    </a:lnTo>
                    <a:lnTo>
                      <a:pt x="398" y="53"/>
                    </a:lnTo>
                    <a:lnTo>
                      <a:pt x="403" y="81"/>
                    </a:lnTo>
                    <a:lnTo>
                      <a:pt x="403" y="112"/>
                    </a:lnTo>
                    <a:lnTo>
                      <a:pt x="398" y="145"/>
                    </a:lnTo>
                    <a:lnTo>
                      <a:pt x="387" y="183"/>
                    </a:lnTo>
                    <a:lnTo>
                      <a:pt x="367" y="225"/>
                    </a:lnTo>
                    <a:lnTo>
                      <a:pt x="339" y="270"/>
                    </a:lnTo>
                    <a:close/>
                  </a:path>
                </a:pathLst>
              </a:custGeom>
              <a:solidFill>
                <a:srgbClr val="00A500"/>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cs typeface="+mn-cs"/>
                </a:endParaRPr>
              </a:p>
            </p:txBody>
          </p:sp>
          <p:sp>
            <p:nvSpPr>
              <p:cNvPr id="10335" name="Freeform 138"/>
              <p:cNvSpPr/>
              <p:nvPr/>
            </p:nvSpPr>
            <p:spPr bwMode="auto">
              <a:xfrm>
                <a:off x="4368" y="4177"/>
                <a:ext cx="123" cy="143"/>
              </a:xfrm>
              <a:custGeom>
                <a:avLst/>
                <a:gdLst>
                  <a:gd name="T0" fmla="*/ 1 w 246"/>
                  <a:gd name="T1" fmla="*/ 1 h 285"/>
                  <a:gd name="T2" fmla="*/ 1 w 246"/>
                  <a:gd name="T3" fmla="*/ 1 h 285"/>
                  <a:gd name="T4" fmla="*/ 1 w 246"/>
                  <a:gd name="T5" fmla="*/ 1 h 285"/>
                  <a:gd name="T6" fmla="*/ 1 w 246"/>
                  <a:gd name="T7" fmla="*/ 1 h 285"/>
                  <a:gd name="T8" fmla="*/ 1 w 246"/>
                  <a:gd name="T9" fmla="*/ 1 h 285"/>
                  <a:gd name="T10" fmla="*/ 1 w 246"/>
                  <a:gd name="T11" fmla="*/ 1 h 285"/>
                  <a:gd name="T12" fmla="*/ 1 w 246"/>
                  <a:gd name="T13" fmla="*/ 1 h 285"/>
                  <a:gd name="T14" fmla="*/ 1 w 246"/>
                  <a:gd name="T15" fmla="*/ 1 h 285"/>
                  <a:gd name="T16" fmla="*/ 0 w 246"/>
                  <a:gd name="T17" fmla="*/ 1 h 285"/>
                  <a:gd name="T18" fmla="*/ 1 w 246"/>
                  <a:gd name="T19" fmla="*/ 1 h 285"/>
                  <a:gd name="T20" fmla="*/ 1 w 246"/>
                  <a:gd name="T21" fmla="*/ 1 h 285"/>
                  <a:gd name="T22" fmla="*/ 1 w 246"/>
                  <a:gd name="T23" fmla="*/ 1 h 285"/>
                  <a:gd name="T24" fmla="*/ 1 w 246"/>
                  <a:gd name="T25" fmla="*/ 1 h 285"/>
                  <a:gd name="T26" fmla="*/ 1 w 246"/>
                  <a:gd name="T27" fmla="*/ 1 h 285"/>
                  <a:gd name="T28" fmla="*/ 1 w 246"/>
                  <a:gd name="T29" fmla="*/ 1 h 285"/>
                  <a:gd name="T30" fmla="*/ 1 w 246"/>
                  <a:gd name="T31" fmla="*/ 1 h 285"/>
                  <a:gd name="T32" fmla="*/ 1 w 246"/>
                  <a:gd name="T33" fmla="*/ 1 h 285"/>
                  <a:gd name="T34" fmla="*/ 1 w 246"/>
                  <a:gd name="T35" fmla="*/ 1 h 285"/>
                  <a:gd name="T36" fmla="*/ 1 w 246"/>
                  <a:gd name="T37" fmla="*/ 1 h 285"/>
                  <a:gd name="T38" fmla="*/ 1 w 246"/>
                  <a:gd name="T39" fmla="*/ 1 h 285"/>
                  <a:gd name="T40" fmla="*/ 1 w 246"/>
                  <a:gd name="T41" fmla="*/ 1 h 285"/>
                  <a:gd name="T42" fmla="*/ 1 w 246"/>
                  <a:gd name="T43" fmla="*/ 1 h 285"/>
                  <a:gd name="T44" fmla="*/ 1 w 246"/>
                  <a:gd name="T45" fmla="*/ 1 h 285"/>
                  <a:gd name="T46" fmla="*/ 1 w 246"/>
                  <a:gd name="T47" fmla="*/ 1 h 285"/>
                  <a:gd name="T48" fmla="*/ 1 w 246"/>
                  <a:gd name="T49" fmla="*/ 0 h 285"/>
                  <a:gd name="T50" fmla="*/ 1 w 246"/>
                  <a:gd name="T51" fmla="*/ 1 h 285"/>
                  <a:gd name="T52" fmla="*/ 1 w 246"/>
                  <a:gd name="T53" fmla="*/ 1 h 285"/>
                  <a:gd name="T54" fmla="*/ 1 w 246"/>
                  <a:gd name="T55" fmla="*/ 1 h 285"/>
                  <a:gd name="T56" fmla="*/ 1 w 246"/>
                  <a:gd name="T57" fmla="*/ 1 h 285"/>
                  <a:gd name="T58" fmla="*/ 1 w 246"/>
                  <a:gd name="T59" fmla="*/ 1 h 285"/>
                  <a:gd name="T60" fmla="*/ 1 w 246"/>
                  <a:gd name="T61" fmla="*/ 1 h 285"/>
                  <a:gd name="T62" fmla="*/ 1 w 246"/>
                  <a:gd name="T63" fmla="*/ 1 h 285"/>
                  <a:gd name="T64" fmla="*/ 1 w 246"/>
                  <a:gd name="T65" fmla="*/ 1 h 285"/>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246" h="285">
                    <a:moveTo>
                      <a:pt x="85" y="285"/>
                    </a:moveTo>
                    <a:lnTo>
                      <a:pt x="75" y="285"/>
                    </a:lnTo>
                    <a:lnTo>
                      <a:pt x="63" y="285"/>
                    </a:lnTo>
                    <a:lnTo>
                      <a:pt x="53" y="285"/>
                    </a:lnTo>
                    <a:lnTo>
                      <a:pt x="42" y="285"/>
                    </a:lnTo>
                    <a:lnTo>
                      <a:pt x="32" y="285"/>
                    </a:lnTo>
                    <a:lnTo>
                      <a:pt x="22" y="285"/>
                    </a:lnTo>
                    <a:lnTo>
                      <a:pt x="10" y="285"/>
                    </a:lnTo>
                    <a:lnTo>
                      <a:pt x="0" y="285"/>
                    </a:lnTo>
                    <a:lnTo>
                      <a:pt x="3" y="270"/>
                    </a:lnTo>
                    <a:lnTo>
                      <a:pt x="8" y="253"/>
                    </a:lnTo>
                    <a:lnTo>
                      <a:pt x="14" y="235"/>
                    </a:lnTo>
                    <a:lnTo>
                      <a:pt x="22" y="217"/>
                    </a:lnTo>
                    <a:lnTo>
                      <a:pt x="30" y="197"/>
                    </a:lnTo>
                    <a:lnTo>
                      <a:pt x="40" y="178"/>
                    </a:lnTo>
                    <a:lnTo>
                      <a:pt x="52" y="157"/>
                    </a:lnTo>
                    <a:lnTo>
                      <a:pt x="64" y="137"/>
                    </a:lnTo>
                    <a:lnTo>
                      <a:pt x="80" y="118"/>
                    </a:lnTo>
                    <a:lnTo>
                      <a:pt x="96" y="98"/>
                    </a:lnTo>
                    <a:lnTo>
                      <a:pt x="116" y="79"/>
                    </a:lnTo>
                    <a:lnTo>
                      <a:pt x="137" y="60"/>
                    </a:lnTo>
                    <a:lnTo>
                      <a:pt x="161" y="43"/>
                    </a:lnTo>
                    <a:lnTo>
                      <a:pt x="186" y="28"/>
                    </a:lnTo>
                    <a:lnTo>
                      <a:pt x="215" y="13"/>
                    </a:lnTo>
                    <a:lnTo>
                      <a:pt x="246" y="0"/>
                    </a:lnTo>
                    <a:lnTo>
                      <a:pt x="215" y="30"/>
                    </a:lnTo>
                    <a:lnTo>
                      <a:pt x="186" y="60"/>
                    </a:lnTo>
                    <a:lnTo>
                      <a:pt x="160" y="91"/>
                    </a:lnTo>
                    <a:lnTo>
                      <a:pt x="136" y="124"/>
                    </a:lnTo>
                    <a:lnTo>
                      <a:pt x="116" y="158"/>
                    </a:lnTo>
                    <a:lnTo>
                      <a:pt x="100" y="196"/>
                    </a:lnTo>
                    <a:lnTo>
                      <a:pt x="90" y="238"/>
                    </a:lnTo>
                    <a:lnTo>
                      <a:pt x="85" y="285"/>
                    </a:lnTo>
                    <a:close/>
                  </a:path>
                </a:pathLst>
              </a:custGeom>
              <a:solidFill>
                <a:srgbClr val="00A500"/>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cs typeface="+mn-cs"/>
                </a:endParaRPr>
              </a:p>
            </p:txBody>
          </p:sp>
          <p:sp>
            <p:nvSpPr>
              <p:cNvPr id="10336" name="Freeform 139"/>
              <p:cNvSpPr/>
              <p:nvPr/>
            </p:nvSpPr>
            <p:spPr bwMode="auto">
              <a:xfrm>
                <a:off x="4389" y="4134"/>
                <a:ext cx="493" cy="199"/>
              </a:xfrm>
              <a:custGeom>
                <a:avLst/>
                <a:gdLst>
                  <a:gd name="T0" fmla="*/ 1 w 986"/>
                  <a:gd name="T1" fmla="*/ 1 h 398"/>
                  <a:gd name="T2" fmla="*/ 1 w 986"/>
                  <a:gd name="T3" fmla="*/ 1 h 398"/>
                  <a:gd name="T4" fmla="*/ 1 w 986"/>
                  <a:gd name="T5" fmla="*/ 1 h 398"/>
                  <a:gd name="T6" fmla="*/ 1 w 986"/>
                  <a:gd name="T7" fmla="*/ 1 h 398"/>
                  <a:gd name="T8" fmla="*/ 1 w 986"/>
                  <a:gd name="T9" fmla="*/ 1 h 398"/>
                  <a:gd name="T10" fmla="*/ 1 w 986"/>
                  <a:gd name="T11" fmla="*/ 1 h 398"/>
                  <a:gd name="T12" fmla="*/ 1 w 986"/>
                  <a:gd name="T13" fmla="*/ 1 h 398"/>
                  <a:gd name="T14" fmla="*/ 1 w 986"/>
                  <a:gd name="T15" fmla="*/ 1 h 398"/>
                  <a:gd name="T16" fmla="*/ 1 w 986"/>
                  <a:gd name="T17" fmla="*/ 1 h 398"/>
                  <a:gd name="T18" fmla="*/ 1 w 986"/>
                  <a:gd name="T19" fmla="*/ 1 h 398"/>
                  <a:gd name="T20" fmla="*/ 1 w 986"/>
                  <a:gd name="T21" fmla="*/ 1 h 398"/>
                  <a:gd name="T22" fmla="*/ 1 w 986"/>
                  <a:gd name="T23" fmla="*/ 1 h 398"/>
                  <a:gd name="T24" fmla="*/ 1 w 986"/>
                  <a:gd name="T25" fmla="*/ 1 h 398"/>
                  <a:gd name="T26" fmla="*/ 1 w 986"/>
                  <a:gd name="T27" fmla="*/ 1 h 398"/>
                  <a:gd name="T28" fmla="*/ 1 w 986"/>
                  <a:gd name="T29" fmla="*/ 1 h 398"/>
                  <a:gd name="T30" fmla="*/ 1 w 986"/>
                  <a:gd name="T31" fmla="*/ 1 h 398"/>
                  <a:gd name="T32" fmla="*/ 1 w 986"/>
                  <a:gd name="T33" fmla="*/ 1 h 398"/>
                  <a:gd name="T34" fmla="*/ 1 w 986"/>
                  <a:gd name="T35" fmla="*/ 1 h 398"/>
                  <a:gd name="T36" fmla="*/ 1 w 986"/>
                  <a:gd name="T37" fmla="*/ 1 h 398"/>
                  <a:gd name="T38" fmla="*/ 1 w 986"/>
                  <a:gd name="T39" fmla="*/ 1 h 398"/>
                  <a:gd name="T40" fmla="*/ 1 w 986"/>
                  <a:gd name="T41" fmla="*/ 1 h 398"/>
                  <a:gd name="T42" fmla="*/ 1 w 986"/>
                  <a:gd name="T43" fmla="*/ 1 h 398"/>
                  <a:gd name="T44" fmla="*/ 1 w 986"/>
                  <a:gd name="T45" fmla="*/ 1 h 398"/>
                  <a:gd name="T46" fmla="*/ 1 w 986"/>
                  <a:gd name="T47" fmla="*/ 1 h 398"/>
                  <a:gd name="T48" fmla="*/ 1 w 986"/>
                  <a:gd name="T49" fmla="*/ 1 h 398"/>
                  <a:gd name="T50" fmla="*/ 1 w 986"/>
                  <a:gd name="T51" fmla="*/ 1 h 398"/>
                  <a:gd name="T52" fmla="*/ 1 w 986"/>
                  <a:gd name="T53" fmla="*/ 1 h 398"/>
                  <a:gd name="T54" fmla="*/ 1 w 986"/>
                  <a:gd name="T55" fmla="*/ 1 h 398"/>
                  <a:gd name="T56" fmla="*/ 1 w 986"/>
                  <a:gd name="T57" fmla="*/ 1 h 398"/>
                  <a:gd name="T58" fmla="*/ 1 w 986"/>
                  <a:gd name="T59" fmla="*/ 1 h 398"/>
                  <a:gd name="T60" fmla="*/ 1 w 986"/>
                  <a:gd name="T61" fmla="*/ 1 h 398"/>
                  <a:gd name="T62" fmla="*/ 1 w 986"/>
                  <a:gd name="T63" fmla="*/ 1 h 398"/>
                  <a:gd name="T64" fmla="*/ 1 w 986"/>
                  <a:gd name="T65" fmla="*/ 1 h 398"/>
                  <a:gd name="T66" fmla="*/ 1 w 986"/>
                  <a:gd name="T67" fmla="*/ 1 h 398"/>
                  <a:gd name="T68" fmla="*/ 1 w 986"/>
                  <a:gd name="T69" fmla="*/ 1 h 398"/>
                  <a:gd name="T70" fmla="*/ 1 w 986"/>
                  <a:gd name="T71" fmla="*/ 1 h 398"/>
                  <a:gd name="T72" fmla="*/ 1 w 986"/>
                  <a:gd name="T73" fmla="*/ 1 h 398"/>
                  <a:gd name="T74" fmla="*/ 1 w 986"/>
                  <a:gd name="T75" fmla="*/ 1 h 398"/>
                  <a:gd name="T76" fmla="*/ 1 w 986"/>
                  <a:gd name="T77" fmla="*/ 1 h 398"/>
                  <a:gd name="T78" fmla="*/ 1 w 986"/>
                  <a:gd name="T79" fmla="*/ 1 h 398"/>
                  <a:gd name="T80" fmla="*/ 1 w 986"/>
                  <a:gd name="T81" fmla="*/ 1 h 398"/>
                  <a:gd name="T82" fmla="*/ 1 w 986"/>
                  <a:gd name="T83" fmla="*/ 1 h 398"/>
                  <a:gd name="T84" fmla="*/ 1 w 986"/>
                  <a:gd name="T85" fmla="*/ 1 h 398"/>
                  <a:gd name="T86" fmla="*/ 1 w 986"/>
                  <a:gd name="T87" fmla="*/ 1 h 398"/>
                  <a:gd name="T88" fmla="*/ 1 w 986"/>
                  <a:gd name="T89" fmla="*/ 1 h 398"/>
                  <a:gd name="T90" fmla="*/ 1 w 986"/>
                  <a:gd name="T91" fmla="*/ 1 h 398"/>
                  <a:gd name="T92" fmla="*/ 1 w 986"/>
                  <a:gd name="T93" fmla="*/ 1 h 398"/>
                  <a:gd name="T94" fmla="*/ 1 w 986"/>
                  <a:gd name="T95" fmla="*/ 1 h 398"/>
                  <a:gd name="T96" fmla="*/ 1 w 986"/>
                  <a:gd name="T97" fmla="*/ 1 h 398"/>
                  <a:gd name="T98" fmla="*/ 1 w 986"/>
                  <a:gd name="T99" fmla="*/ 1 h 398"/>
                  <a:gd name="T100" fmla="*/ 1 w 986"/>
                  <a:gd name="T101" fmla="*/ 1 h 398"/>
                  <a:gd name="T102" fmla="*/ 1 w 986"/>
                  <a:gd name="T103" fmla="*/ 1 h 398"/>
                  <a:gd name="T104" fmla="*/ 1 w 986"/>
                  <a:gd name="T105" fmla="*/ 1 h 398"/>
                  <a:gd name="T106" fmla="*/ 1 w 986"/>
                  <a:gd name="T107" fmla="*/ 1 h 398"/>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0" t="0" r="r" b="b"/>
                <a:pathLst>
                  <a:path w="986" h="398">
                    <a:moveTo>
                      <a:pt x="901" y="398"/>
                    </a:moveTo>
                    <a:lnTo>
                      <a:pt x="867" y="398"/>
                    </a:lnTo>
                    <a:lnTo>
                      <a:pt x="829" y="398"/>
                    </a:lnTo>
                    <a:lnTo>
                      <a:pt x="789" y="398"/>
                    </a:lnTo>
                    <a:lnTo>
                      <a:pt x="747" y="396"/>
                    </a:lnTo>
                    <a:lnTo>
                      <a:pt x="702" y="396"/>
                    </a:lnTo>
                    <a:lnTo>
                      <a:pt x="656" y="394"/>
                    </a:lnTo>
                    <a:lnTo>
                      <a:pt x="608" y="393"/>
                    </a:lnTo>
                    <a:lnTo>
                      <a:pt x="561" y="392"/>
                    </a:lnTo>
                    <a:lnTo>
                      <a:pt x="513" y="389"/>
                    </a:lnTo>
                    <a:lnTo>
                      <a:pt x="467" y="388"/>
                    </a:lnTo>
                    <a:lnTo>
                      <a:pt x="421" y="386"/>
                    </a:lnTo>
                    <a:lnTo>
                      <a:pt x="376" y="384"/>
                    </a:lnTo>
                    <a:lnTo>
                      <a:pt x="334" y="383"/>
                    </a:lnTo>
                    <a:lnTo>
                      <a:pt x="294" y="380"/>
                    </a:lnTo>
                    <a:lnTo>
                      <a:pt x="258" y="378"/>
                    </a:lnTo>
                    <a:lnTo>
                      <a:pt x="225" y="377"/>
                    </a:lnTo>
                    <a:lnTo>
                      <a:pt x="210" y="376"/>
                    </a:lnTo>
                    <a:lnTo>
                      <a:pt x="194" y="376"/>
                    </a:lnTo>
                    <a:lnTo>
                      <a:pt x="179" y="374"/>
                    </a:lnTo>
                    <a:lnTo>
                      <a:pt x="163" y="373"/>
                    </a:lnTo>
                    <a:lnTo>
                      <a:pt x="148" y="373"/>
                    </a:lnTo>
                    <a:lnTo>
                      <a:pt x="132" y="372"/>
                    </a:lnTo>
                    <a:lnTo>
                      <a:pt x="117" y="372"/>
                    </a:lnTo>
                    <a:lnTo>
                      <a:pt x="102" y="372"/>
                    </a:lnTo>
                    <a:lnTo>
                      <a:pt x="81" y="334"/>
                    </a:lnTo>
                    <a:lnTo>
                      <a:pt x="64" y="289"/>
                    </a:lnTo>
                    <a:lnTo>
                      <a:pt x="48" y="241"/>
                    </a:lnTo>
                    <a:lnTo>
                      <a:pt x="35" y="190"/>
                    </a:lnTo>
                    <a:lnTo>
                      <a:pt x="23" y="142"/>
                    </a:lnTo>
                    <a:lnTo>
                      <a:pt x="14" y="97"/>
                    </a:lnTo>
                    <a:lnTo>
                      <a:pt x="6" y="57"/>
                    </a:lnTo>
                    <a:lnTo>
                      <a:pt x="0" y="27"/>
                    </a:lnTo>
                    <a:lnTo>
                      <a:pt x="12" y="62"/>
                    </a:lnTo>
                    <a:lnTo>
                      <a:pt x="26" y="100"/>
                    </a:lnTo>
                    <a:lnTo>
                      <a:pt x="42" y="140"/>
                    </a:lnTo>
                    <a:lnTo>
                      <a:pt x="59" y="181"/>
                    </a:lnTo>
                    <a:lnTo>
                      <a:pt x="77" y="220"/>
                    </a:lnTo>
                    <a:lnTo>
                      <a:pt x="95" y="256"/>
                    </a:lnTo>
                    <a:lnTo>
                      <a:pt x="110" y="287"/>
                    </a:lnTo>
                    <a:lnTo>
                      <a:pt x="124" y="311"/>
                    </a:lnTo>
                    <a:lnTo>
                      <a:pt x="130" y="283"/>
                    </a:lnTo>
                    <a:lnTo>
                      <a:pt x="139" y="257"/>
                    </a:lnTo>
                    <a:lnTo>
                      <a:pt x="147" y="234"/>
                    </a:lnTo>
                    <a:lnTo>
                      <a:pt x="157" y="211"/>
                    </a:lnTo>
                    <a:lnTo>
                      <a:pt x="170" y="190"/>
                    </a:lnTo>
                    <a:lnTo>
                      <a:pt x="185" y="170"/>
                    </a:lnTo>
                    <a:lnTo>
                      <a:pt x="204" y="152"/>
                    </a:lnTo>
                    <a:lnTo>
                      <a:pt x="227" y="135"/>
                    </a:lnTo>
                    <a:lnTo>
                      <a:pt x="215" y="157"/>
                    </a:lnTo>
                    <a:lnTo>
                      <a:pt x="202" y="184"/>
                    </a:lnTo>
                    <a:lnTo>
                      <a:pt x="191" y="214"/>
                    </a:lnTo>
                    <a:lnTo>
                      <a:pt x="185" y="248"/>
                    </a:lnTo>
                    <a:lnTo>
                      <a:pt x="182" y="281"/>
                    </a:lnTo>
                    <a:lnTo>
                      <a:pt x="188" y="313"/>
                    </a:lnTo>
                    <a:lnTo>
                      <a:pt x="201" y="343"/>
                    </a:lnTo>
                    <a:lnTo>
                      <a:pt x="225" y="370"/>
                    </a:lnTo>
                    <a:lnTo>
                      <a:pt x="250" y="343"/>
                    </a:lnTo>
                    <a:lnTo>
                      <a:pt x="271" y="305"/>
                    </a:lnTo>
                    <a:lnTo>
                      <a:pt x="285" y="260"/>
                    </a:lnTo>
                    <a:lnTo>
                      <a:pt x="292" y="211"/>
                    </a:lnTo>
                    <a:lnTo>
                      <a:pt x="291" y="158"/>
                    </a:lnTo>
                    <a:lnTo>
                      <a:pt x="282" y="105"/>
                    </a:lnTo>
                    <a:lnTo>
                      <a:pt x="264" y="54"/>
                    </a:lnTo>
                    <a:lnTo>
                      <a:pt x="238" y="8"/>
                    </a:lnTo>
                    <a:lnTo>
                      <a:pt x="262" y="34"/>
                    </a:lnTo>
                    <a:lnTo>
                      <a:pt x="282" y="63"/>
                    </a:lnTo>
                    <a:lnTo>
                      <a:pt x="300" y="95"/>
                    </a:lnTo>
                    <a:lnTo>
                      <a:pt x="315" y="130"/>
                    </a:lnTo>
                    <a:lnTo>
                      <a:pt x="325" y="168"/>
                    </a:lnTo>
                    <a:lnTo>
                      <a:pt x="333" y="211"/>
                    </a:lnTo>
                    <a:lnTo>
                      <a:pt x="339" y="258"/>
                    </a:lnTo>
                    <a:lnTo>
                      <a:pt x="340" y="309"/>
                    </a:lnTo>
                    <a:lnTo>
                      <a:pt x="354" y="288"/>
                    </a:lnTo>
                    <a:lnTo>
                      <a:pt x="370" y="266"/>
                    </a:lnTo>
                    <a:lnTo>
                      <a:pt x="388" y="244"/>
                    </a:lnTo>
                    <a:lnTo>
                      <a:pt x="409" y="222"/>
                    </a:lnTo>
                    <a:lnTo>
                      <a:pt x="430" y="203"/>
                    </a:lnTo>
                    <a:lnTo>
                      <a:pt x="451" y="184"/>
                    </a:lnTo>
                    <a:lnTo>
                      <a:pt x="471" y="170"/>
                    </a:lnTo>
                    <a:lnTo>
                      <a:pt x="492" y="160"/>
                    </a:lnTo>
                    <a:lnTo>
                      <a:pt x="483" y="180"/>
                    </a:lnTo>
                    <a:lnTo>
                      <a:pt x="469" y="203"/>
                    </a:lnTo>
                    <a:lnTo>
                      <a:pt x="452" y="227"/>
                    </a:lnTo>
                    <a:lnTo>
                      <a:pt x="433" y="251"/>
                    </a:lnTo>
                    <a:lnTo>
                      <a:pt x="415" y="275"/>
                    </a:lnTo>
                    <a:lnTo>
                      <a:pt x="399" y="297"/>
                    </a:lnTo>
                    <a:lnTo>
                      <a:pt x="387" y="318"/>
                    </a:lnTo>
                    <a:lnTo>
                      <a:pt x="380" y="334"/>
                    </a:lnTo>
                    <a:lnTo>
                      <a:pt x="388" y="339"/>
                    </a:lnTo>
                    <a:lnTo>
                      <a:pt x="396" y="343"/>
                    </a:lnTo>
                    <a:lnTo>
                      <a:pt x="407" y="348"/>
                    </a:lnTo>
                    <a:lnTo>
                      <a:pt x="418" y="353"/>
                    </a:lnTo>
                    <a:lnTo>
                      <a:pt x="431" y="356"/>
                    </a:lnTo>
                    <a:lnTo>
                      <a:pt x="444" y="360"/>
                    </a:lnTo>
                    <a:lnTo>
                      <a:pt x="458" y="361"/>
                    </a:lnTo>
                    <a:lnTo>
                      <a:pt x="471" y="360"/>
                    </a:lnTo>
                    <a:lnTo>
                      <a:pt x="470" y="326"/>
                    </a:lnTo>
                    <a:lnTo>
                      <a:pt x="464" y="285"/>
                    </a:lnTo>
                    <a:lnTo>
                      <a:pt x="454" y="240"/>
                    </a:lnTo>
                    <a:lnTo>
                      <a:pt x="440" y="192"/>
                    </a:lnTo>
                    <a:lnTo>
                      <a:pt x="423" y="146"/>
                    </a:lnTo>
                    <a:lnTo>
                      <a:pt x="401" y="102"/>
                    </a:lnTo>
                    <a:lnTo>
                      <a:pt x="375" y="65"/>
                    </a:lnTo>
                    <a:lnTo>
                      <a:pt x="346" y="36"/>
                    </a:lnTo>
                    <a:lnTo>
                      <a:pt x="375" y="57"/>
                    </a:lnTo>
                    <a:lnTo>
                      <a:pt x="400" y="79"/>
                    </a:lnTo>
                    <a:lnTo>
                      <a:pt x="423" y="102"/>
                    </a:lnTo>
                    <a:lnTo>
                      <a:pt x="444" y="127"/>
                    </a:lnTo>
                    <a:lnTo>
                      <a:pt x="462" y="153"/>
                    </a:lnTo>
                    <a:lnTo>
                      <a:pt x="479" y="183"/>
                    </a:lnTo>
                    <a:lnTo>
                      <a:pt x="494" y="217"/>
                    </a:lnTo>
                    <a:lnTo>
                      <a:pt x="509" y="256"/>
                    </a:lnTo>
                    <a:lnTo>
                      <a:pt x="510" y="222"/>
                    </a:lnTo>
                    <a:lnTo>
                      <a:pt x="510" y="188"/>
                    </a:lnTo>
                    <a:lnTo>
                      <a:pt x="509" y="154"/>
                    </a:lnTo>
                    <a:lnTo>
                      <a:pt x="507" y="121"/>
                    </a:lnTo>
                    <a:lnTo>
                      <a:pt x="501" y="89"/>
                    </a:lnTo>
                    <a:lnTo>
                      <a:pt x="494" y="60"/>
                    </a:lnTo>
                    <a:lnTo>
                      <a:pt x="485" y="33"/>
                    </a:lnTo>
                    <a:lnTo>
                      <a:pt x="474" y="10"/>
                    </a:lnTo>
                    <a:lnTo>
                      <a:pt x="490" y="39"/>
                    </a:lnTo>
                    <a:lnTo>
                      <a:pt x="506" y="70"/>
                    </a:lnTo>
                    <a:lnTo>
                      <a:pt x="520" y="106"/>
                    </a:lnTo>
                    <a:lnTo>
                      <a:pt x="531" y="145"/>
                    </a:lnTo>
                    <a:lnTo>
                      <a:pt x="539" y="188"/>
                    </a:lnTo>
                    <a:lnTo>
                      <a:pt x="542" y="236"/>
                    </a:lnTo>
                    <a:lnTo>
                      <a:pt x="538" y="290"/>
                    </a:lnTo>
                    <a:lnTo>
                      <a:pt x="527" y="349"/>
                    </a:lnTo>
                    <a:lnTo>
                      <a:pt x="553" y="321"/>
                    </a:lnTo>
                    <a:lnTo>
                      <a:pt x="576" y="288"/>
                    </a:lnTo>
                    <a:lnTo>
                      <a:pt x="595" y="251"/>
                    </a:lnTo>
                    <a:lnTo>
                      <a:pt x="606" y="211"/>
                    </a:lnTo>
                    <a:lnTo>
                      <a:pt x="608" y="168"/>
                    </a:lnTo>
                    <a:lnTo>
                      <a:pt x="603" y="125"/>
                    </a:lnTo>
                    <a:lnTo>
                      <a:pt x="584" y="83"/>
                    </a:lnTo>
                    <a:lnTo>
                      <a:pt x="552" y="42"/>
                    </a:lnTo>
                    <a:lnTo>
                      <a:pt x="567" y="50"/>
                    </a:lnTo>
                    <a:lnTo>
                      <a:pt x="582" y="59"/>
                    </a:lnTo>
                    <a:lnTo>
                      <a:pt x="597" y="69"/>
                    </a:lnTo>
                    <a:lnTo>
                      <a:pt x="611" y="80"/>
                    </a:lnTo>
                    <a:lnTo>
                      <a:pt x="622" y="95"/>
                    </a:lnTo>
                    <a:lnTo>
                      <a:pt x="633" y="113"/>
                    </a:lnTo>
                    <a:lnTo>
                      <a:pt x="642" y="134"/>
                    </a:lnTo>
                    <a:lnTo>
                      <a:pt x="648" y="158"/>
                    </a:lnTo>
                    <a:lnTo>
                      <a:pt x="651" y="120"/>
                    </a:lnTo>
                    <a:lnTo>
                      <a:pt x="651" y="75"/>
                    </a:lnTo>
                    <a:lnTo>
                      <a:pt x="649" y="32"/>
                    </a:lnTo>
                    <a:lnTo>
                      <a:pt x="645" y="0"/>
                    </a:lnTo>
                    <a:lnTo>
                      <a:pt x="656" y="38"/>
                    </a:lnTo>
                    <a:lnTo>
                      <a:pt x="661" y="82"/>
                    </a:lnTo>
                    <a:lnTo>
                      <a:pt x="663" y="129"/>
                    </a:lnTo>
                    <a:lnTo>
                      <a:pt x="660" y="178"/>
                    </a:lnTo>
                    <a:lnTo>
                      <a:pt x="652" y="228"/>
                    </a:lnTo>
                    <a:lnTo>
                      <a:pt x="642" y="276"/>
                    </a:lnTo>
                    <a:lnTo>
                      <a:pt x="627" y="320"/>
                    </a:lnTo>
                    <a:lnTo>
                      <a:pt x="610" y="360"/>
                    </a:lnTo>
                    <a:lnTo>
                      <a:pt x="636" y="330"/>
                    </a:lnTo>
                    <a:lnTo>
                      <a:pt x="659" y="295"/>
                    </a:lnTo>
                    <a:lnTo>
                      <a:pt x="680" y="255"/>
                    </a:lnTo>
                    <a:lnTo>
                      <a:pt x="697" y="212"/>
                    </a:lnTo>
                    <a:lnTo>
                      <a:pt x="711" y="167"/>
                    </a:lnTo>
                    <a:lnTo>
                      <a:pt x="722" y="122"/>
                    </a:lnTo>
                    <a:lnTo>
                      <a:pt x="729" y="77"/>
                    </a:lnTo>
                    <a:lnTo>
                      <a:pt x="733" y="33"/>
                    </a:lnTo>
                    <a:lnTo>
                      <a:pt x="741" y="87"/>
                    </a:lnTo>
                    <a:lnTo>
                      <a:pt x="745" y="147"/>
                    </a:lnTo>
                    <a:lnTo>
                      <a:pt x="743" y="210"/>
                    </a:lnTo>
                    <a:lnTo>
                      <a:pt x="730" y="268"/>
                    </a:lnTo>
                    <a:lnTo>
                      <a:pt x="743" y="252"/>
                    </a:lnTo>
                    <a:lnTo>
                      <a:pt x="757" y="232"/>
                    </a:lnTo>
                    <a:lnTo>
                      <a:pt x="771" y="206"/>
                    </a:lnTo>
                    <a:lnTo>
                      <a:pt x="785" y="180"/>
                    </a:lnTo>
                    <a:lnTo>
                      <a:pt x="797" y="153"/>
                    </a:lnTo>
                    <a:lnTo>
                      <a:pt x="809" y="129"/>
                    </a:lnTo>
                    <a:lnTo>
                      <a:pt x="817" y="108"/>
                    </a:lnTo>
                    <a:lnTo>
                      <a:pt x="821" y="93"/>
                    </a:lnTo>
                    <a:lnTo>
                      <a:pt x="819" y="117"/>
                    </a:lnTo>
                    <a:lnTo>
                      <a:pt x="813" y="144"/>
                    </a:lnTo>
                    <a:lnTo>
                      <a:pt x="805" y="174"/>
                    </a:lnTo>
                    <a:lnTo>
                      <a:pt x="795" y="204"/>
                    </a:lnTo>
                    <a:lnTo>
                      <a:pt x="781" y="235"/>
                    </a:lnTo>
                    <a:lnTo>
                      <a:pt x="765" y="265"/>
                    </a:lnTo>
                    <a:lnTo>
                      <a:pt x="747" y="295"/>
                    </a:lnTo>
                    <a:lnTo>
                      <a:pt x="726" y="324"/>
                    </a:lnTo>
                    <a:lnTo>
                      <a:pt x="752" y="306"/>
                    </a:lnTo>
                    <a:lnTo>
                      <a:pt x="778" y="286"/>
                    </a:lnTo>
                    <a:lnTo>
                      <a:pt x="803" y="263"/>
                    </a:lnTo>
                    <a:lnTo>
                      <a:pt x="827" y="236"/>
                    </a:lnTo>
                    <a:lnTo>
                      <a:pt x="849" y="207"/>
                    </a:lnTo>
                    <a:lnTo>
                      <a:pt x="870" y="177"/>
                    </a:lnTo>
                    <a:lnTo>
                      <a:pt x="887" y="146"/>
                    </a:lnTo>
                    <a:lnTo>
                      <a:pt x="902" y="114"/>
                    </a:lnTo>
                    <a:lnTo>
                      <a:pt x="896" y="139"/>
                    </a:lnTo>
                    <a:lnTo>
                      <a:pt x="891" y="166"/>
                    </a:lnTo>
                    <a:lnTo>
                      <a:pt x="882" y="193"/>
                    </a:lnTo>
                    <a:lnTo>
                      <a:pt x="873" y="220"/>
                    </a:lnTo>
                    <a:lnTo>
                      <a:pt x="862" y="247"/>
                    </a:lnTo>
                    <a:lnTo>
                      <a:pt x="849" y="271"/>
                    </a:lnTo>
                    <a:lnTo>
                      <a:pt x="835" y="295"/>
                    </a:lnTo>
                    <a:lnTo>
                      <a:pt x="819" y="317"/>
                    </a:lnTo>
                    <a:lnTo>
                      <a:pt x="849" y="297"/>
                    </a:lnTo>
                    <a:lnTo>
                      <a:pt x="877" y="271"/>
                    </a:lnTo>
                    <a:lnTo>
                      <a:pt x="902" y="237"/>
                    </a:lnTo>
                    <a:lnTo>
                      <a:pt x="925" y="200"/>
                    </a:lnTo>
                    <a:lnTo>
                      <a:pt x="945" y="161"/>
                    </a:lnTo>
                    <a:lnTo>
                      <a:pt x="962" y="122"/>
                    </a:lnTo>
                    <a:lnTo>
                      <a:pt x="976" y="83"/>
                    </a:lnTo>
                    <a:lnTo>
                      <a:pt x="986" y="46"/>
                    </a:lnTo>
                    <a:lnTo>
                      <a:pt x="980" y="86"/>
                    </a:lnTo>
                    <a:lnTo>
                      <a:pt x="979" y="128"/>
                    </a:lnTo>
                    <a:lnTo>
                      <a:pt x="980" y="169"/>
                    </a:lnTo>
                    <a:lnTo>
                      <a:pt x="984" y="210"/>
                    </a:lnTo>
                    <a:lnTo>
                      <a:pt x="986" y="247"/>
                    </a:lnTo>
                    <a:lnTo>
                      <a:pt x="986" y="282"/>
                    </a:lnTo>
                    <a:lnTo>
                      <a:pt x="983" y="312"/>
                    </a:lnTo>
                    <a:lnTo>
                      <a:pt x="975" y="339"/>
                    </a:lnTo>
                    <a:lnTo>
                      <a:pt x="901" y="398"/>
                    </a:lnTo>
                    <a:close/>
                  </a:path>
                </a:pathLst>
              </a:custGeom>
              <a:solidFill>
                <a:srgbClr val="00A500"/>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cs typeface="+mn-cs"/>
                </a:endParaRPr>
              </a:p>
            </p:txBody>
          </p:sp>
        </p:grpSp>
        <p:grpSp>
          <p:nvGrpSpPr>
            <p:cNvPr id="10270" name="Group 140"/>
            <p:cNvGrpSpPr/>
            <p:nvPr/>
          </p:nvGrpSpPr>
          <p:grpSpPr bwMode="auto">
            <a:xfrm>
              <a:off x="4032" y="4105"/>
              <a:ext cx="1479" cy="215"/>
              <a:chOff x="3452" y="4125"/>
              <a:chExt cx="1479" cy="215"/>
            </a:xfrm>
          </p:grpSpPr>
          <p:sp>
            <p:nvSpPr>
              <p:cNvPr id="10271" name="Freeform 141"/>
              <p:cNvSpPr/>
              <p:nvPr/>
            </p:nvSpPr>
            <p:spPr bwMode="auto">
              <a:xfrm>
                <a:off x="3592" y="4158"/>
                <a:ext cx="17" cy="16"/>
              </a:xfrm>
              <a:custGeom>
                <a:avLst/>
                <a:gdLst>
                  <a:gd name="T0" fmla="*/ 1 w 34"/>
                  <a:gd name="T1" fmla="*/ 1 h 32"/>
                  <a:gd name="T2" fmla="*/ 1 w 34"/>
                  <a:gd name="T3" fmla="*/ 1 h 32"/>
                  <a:gd name="T4" fmla="*/ 1 w 34"/>
                  <a:gd name="T5" fmla="*/ 1 h 32"/>
                  <a:gd name="T6" fmla="*/ 1 w 34"/>
                  <a:gd name="T7" fmla="*/ 1 h 32"/>
                  <a:gd name="T8" fmla="*/ 1 w 34"/>
                  <a:gd name="T9" fmla="*/ 0 h 32"/>
                  <a:gd name="T10" fmla="*/ 1 w 34"/>
                  <a:gd name="T11" fmla="*/ 0 h 32"/>
                  <a:gd name="T12" fmla="*/ 1 w 34"/>
                  <a:gd name="T13" fmla="*/ 1 h 32"/>
                  <a:gd name="T14" fmla="*/ 1 w 34"/>
                  <a:gd name="T15" fmla="*/ 1 h 32"/>
                  <a:gd name="T16" fmla="*/ 0 w 34"/>
                  <a:gd name="T17" fmla="*/ 1 h 32"/>
                  <a:gd name="T18" fmla="*/ 0 w 34"/>
                  <a:gd name="T19" fmla="*/ 1 h 32"/>
                  <a:gd name="T20" fmla="*/ 1 w 34"/>
                  <a:gd name="T21" fmla="*/ 1 h 32"/>
                  <a:gd name="T22" fmla="*/ 1 w 34"/>
                  <a:gd name="T23" fmla="*/ 1 h 32"/>
                  <a:gd name="T24" fmla="*/ 1 w 34"/>
                  <a:gd name="T25" fmla="*/ 1 h 32"/>
                  <a:gd name="T26" fmla="*/ 1 w 34"/>
                  <a:gd name="T27" fmla="*/ 1 h 32"/>
                  <a:gd name="T28" fmla="*/ 1 w 34"/>
                  <a:gd name="T29" fmla="*/ 1 h 32"/>
                  <a:gd name="T30" fmla="*/ 1 w 34"/>
                  <a:gd name="T31" fmla="*/ 1 h 32"/>
                  <a:gd name="T32" fmla="*/ 1 w 34"/>
                  <a:gd name="T33" fmla="*/ 1 h 3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4" h="32">
                    <a:moveTo>
                      <a:pt x="34" y="20"/>
                    </a:moveTo>
                    <a:lnTo>
                      <a:pt x="34" y="14"/>
                    </a:lnTo>
                    <a:lnTo>
                      <a:pt x="32" y="8"/>
                    </a:lnTo>
                    <a:lnTo>
                      <a:pt x="27" y="4"/>
                    </a:lnTo>
                    <a:lnTo>
                      <a:pt x="21" y="0"/>
                    </a:lnTo>
                    <a:lnTo>
                      <a:pt x="14" y="0"/>
                    </a:lnTo>
                    <a:lnTo>
                      <a:pt x="9" y="1"/>
                    </a:lnTo>
                    <a:lnTo>
                      <a:pt x="4" y="6"/>
                    </a:lnTo>
                    <a:lnTo>
                      <a:pt x="0" y="12"/>
                    </a:lnTo>
                    <a:lnTo>
                      <a:pt x="0" y="19"/>
                    </a:lnTo>
                    <a:lnTo>
                      <a:pt x="3" y="24"/>
                    </a:lnTo>
                    <a:lnTo>
                      <a:pt x="7" y="29"/>
                    </a:lnTo>
                    <a:lnTo>
                      <a:pt x="13" y="32"/>
                    </a:lnTo>
                    <a:lnTo>
                      <a:pt x="20" y="32"/>
                    </a:lnTo>
                    <a:lnTo>
                      <a:pt x="26" y="30"/>
                    </a:lnTo>
                    <a:lnTo>
                      <a:pt x="30" y="26"/>
                    </a:lnTo>
                    <a:lnTo>
                      <a:pt x="34" y="20"/>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cs typeface="+mn-cs"/>
                </a:endParaRPr>
              </a:p>
            </p:txBody>
          </p:sp>
          <p:sp>
            <p:nvSpPr>
              <p:cNvPr id="10272" name="Freeform 142"/>
              <p:cNvSpPr/>
              <p:nvPr/>
            </p:nvSpPr>
            <p:spPr bwMode="auto">
              <a:xfrm>
                <a:off x="3668" y="4235"/>
                <a:ext cx="16" cy="16"/>
              </a:xfrm>
              <a:custGeom>
                <a:avLst/>
                <a:gdLst>
                  <a:gd name="T0" fmla="*/ 0 w 34"/>
                  <a:gd name="T1" fmla="*/ 1 h 32"/>
                  <a:gd name="T2" fmla="*/ 0 w 34"/>
                  <a:gd name="T3" fmla="*/ 1 h 32"/>
                  <a:gd name="T4" fmla="*/ 0 w 34"/>
                  <a:gd name="T5" fmla="*/ 1 h 32"/>
                  <a:gd name="T6" fmla="*/ 0 w 34"/>
                  <a:gd name="T7" fmla="*/ 1 h 32"/>
                  <a:gd name="T8" fmla="*/ 0 w 34"/>
                  <a:gd name="T9" fmla="*/ 0 h 32"/>
                  <a:gd name="T10" fmla="*/ 0 w 34"/>
                  <a:gd name="T11" fmla="*/ 0 h 32"/>
                  <a:gd name="T12" fmla="*/ 0 w 34"/>
                  <a:gd name="T13" fmla="*/ 1 h 32"/>
                  <a:gd name="T14" fmla="*/ 0 w 34"/>
                  <a:gd name="T15" fmla="*/ 1 h 32"/>
                  <a:gd name="T16" fmla="*/ 0 w 34"/>
                  <a:gd name="T17" fmla="*/ 1 h 32"/>
                  <a:gd name="T18" fmla="*/ 0 w 34"/>
                  <a:gd name="T19" fmla="*/ 1 h 32"/>
                  <a:gd name="T20" fmla="*/ 0 w 34"/>
                  <a:gd name="T21" fmla="*/ 1 h 32"/>
                  <a:gd name="T22" fmla="*/ 0 w 34"/>
                  <a:gd name="T23" fmla="*/ 1 h 32"/>
                  <a:gd name="T24" fmla="*/ 0 w 34"/>
                  <a:gd name="T25" fmla="*/ 1 h 32"/>
                  <a:gd name="T26" fmla="*/ 0 w 34"/>
                  <a:gd name="T27" fmla="*/ 1 h 32"/>
                  <a:gd name="T28" fmla="*/ 0 w 34"/>
                  <a:gd name="T29" fmla="*/ 1 h 32"/>
                  <a:gd name="T30" fmla="*/ 0 w 34"/>
                  <a:gd name="T31" fmla="*/ 1 h 32"/>
                  <a:gd name="T32" fmla="*/ 0 w 34"/>
                  <a:gd name="T33" fmla="*/ 1 h 3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4" h="32">
                    <a:moveTo>
                      <a:pt x="34" y="20"/>
                    </a:moveTo>
                    <a:lnTo>
                      <a:pt x="34" y="13"/>
                    </a:lnTo>
                    <a:lnTo>
                      <a:pt x="31" y="8"/>
                    </a:lnTo>
                    <a:lnTo>
                      <a:pt x="27" y="3"/>
                    </a:lnTo>
                    <a:lnTo>
                      <a:pt x="21" y="0"/>
                    </a:lnTo>
                    <a:lnTo>
                      <a:pt x="14" y="0"/>
                    </a:lnTo>
                    <a:lnTo>
                      <a:pt x="8" y="2"/>
                    </a:lnTo>
                    <a:lnTo>
                      <a:pt x="4" y="6"/>
                    </a:lnTo>
                    <a:lnTo>
                      <a:pt x="0" y="12"/>
                    </a:lnTo>
                    <a:lnTo>
                      <a:pt x="0" y="18"/>
                    </a:lnTo>
                    <a:lnTo>
                      <a:pt x="3" y="24"/>
                    </a:lnTo>
                    <a:lnTo>
                      <a:pt x="7" y="28"/>
                    </a:lnTo>
                    <a:lnTo>
                      <a:pt x="13" y="32"/>
                    </a:lnTo>
                    <a:lnTo>
                      <a:pt x="20" y="32"/>
                    </a:lnTo>
                    <a:lnTo>
                      <a:pt x="26" y="31"/>
                    </a:lnTo>
                    <a:lnTo>
                      <a:pt x="30" y="26"/>
                    </a:lnTo>
                    <a:lnTo>
                      <a:pt x="34" y="20"/>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cs typeface="+mn-cs"/>
                </a:endParaRPr>
              </a:p>
            </p:txBody>
          </p:sp>
          <p:sp>
            <p:nvSpPr>
              <p:cNvPr id="10273" name="Freeform 143"/>
              <p:cNvSpPr/>
              <p:nvPr/>
            </p:nvSpPr>
            <p:spPr bwMode="auto">
              <a:xfrm>
                <a:off x="3668" y="4194"/>
                <a:ext cx="16" cy="17"/>
              </a:xfrm>
              <a:custGeom>
                <a:avLst/>
                <a:gdLst>
                  <a:gd name="T0" fmla="*/ 0 w 33"/>
                  <a:gd name="T1" fmla="*/ 1 h 32"/>
                  <a:gd name="T2" fmla="*/ 0 w 33"/>
                  <a:gd name="T3" fmla="*/ 1 h 32"/>
                  <a:gd name="T4" fmla="*/ 0 w 33"/>
                  <a:gd name="T5" fmla="*/ 1 h 32"/>
                  <a:gd name="T6" fmla="*/ 0 w 33"/>
                  <a:gd name="T7" fmla="*/ 1 h 32"/>
                  <a:gd name="T8" fmla="*/ 0 w 33"/>
                  <a:gd name="T9" fmla="*/ 0 h 32"/>
                  <a:gd name="T10" fmla="*/ 0 w 33"/>
                  <a:gd name="T11" fmla="*/ 0 h 32"/>
                  <a:gd name="T12" fmla="*/ 0 w 33"/>
                  <a:gd name="T13" fmla="*/ 1 h 32"/>
                  <a:gd name="T14" fmla="*/ 0 w 33"/>
                  <a:gd name="T15" fmla="*/ 1 h 32"/>
                  <a:gd name="T16" fmla="*/ 0 w 33"/>
                  <a:gd name="T17" fmla="*/ 1 h 32"/>
                  <a:gd name="T18" fmla="*/ 0 w 33"/>
                  <a:gd name="T19" fmla="*/ 1 h 32"/>
                  <a:gd name="T20" fmla="*/ 0 w 33"/>
                  <a:gd name="T21" fmla="*/ 1 h 32"/>
                  <a:gd name="T22" fmla="*/ 0 w 33"/>
                  <a:gd name="T23" fmla="*/ 1 h 32"/>
                  <a:gd name="T24" fmla="*/ 0 w 33"/>
                  <a:gd name="T25" fmla="*/ 1 h 32"/>
                  <a:gd name="T26" fmla="*/ 0 w 33"/>
                  <a:gd name="T27" fmla="*/ 1 h 32"/>
                  <a:gd name="T28" fmla="*/ 0 w 33"/>
                  <a:gd name="T29" fmla="*/ 1 h 32"/>
                  <a:gd name="T30" fmla="*/ 0 w 33"/>
                  <a:gd name="T31" fmla="*/ 1 h 32"/>
                  <a:gd name="T32" fmla="*/ 0 w 33"/>
                  <a:gd name="T33" fmla="*/ 1 h 3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3" h="32">
                    <a:moveTo>
                      <a:pt x="33" y="19"/>
                    </a:moveTo>
                    <a:lnTo>
                      <a:pt x="33" y="13"/>
                    </a:lnTo>
                    <a:lnTo>
                      <a:pt x="30" y="7"/>
                    </a:lnTo>
                    <a:lnTo>
                      <a:pt x="26" y="2"/>
                    </a:lnTo>
                    <a:lnTo>
                      <a:pt x="20" y="0"/>
                    </a:lnTo>
                    <a:lnTo>
                      <a:pt x="13" y="0"/>
                    </a:lnTo>
                    <a:lnTo>
                      <a:pt x="7" y="1"/>
                    </a:lnTo>
                    <a:lnTo>
                      <a:pt x="3" y="6"/>
                    </a:lnTo>
                    <a:lnTo>
                      <a:pt x="0" y="11"/>
                    </a:lnTo>
                    <a:lnTo>
                      <a:pt x="0" y="18"/>
                    </a:lnTo>
                    <a:lnTo>
                      <a:pt x="1" y="24"/>
                    </a:lnTo>
                    <a:lnTo>
                      <a:pt x="6" y="29"/>
                    </a:lnTo>
                    <a:lnTo>
                      <a:pt x="12" y="32"/>
                    </a:lnTo>
                    <a:lnTo>
                      <a:pt x="19" y="32"/>
                    </a:lnTo>
                    <a:lnTo>
                      <a:pt x="25" y="30"/>
                    </a:lnTo>
                    <a:lnTo>
                      <a:pt x="29" y="25"/>
                    </a:lnTo>
                    <a:lnTo>
                      <a:pt x="33" y="19"/>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cs typeface="+mn-cs"/>
                </a:endParaRPr>
              </a:p>
            </p:txBody>
          </p:sp>
          <p:sp>
            <p:nvSpPr>
              <p:cNvPr id="10274" name="Freeform 144"/>
              <p:cNvSpPr/>
              <p:nvPr/>
            </p:nvSpPr>
            <p:spPr bwMode="auto">
              <a:xfrm>
                <a:off x="3671" y="4153"/>
                <a:ext cx="16" cy="17"/>
              </a:xfrm>
              <a:custGeom>
                <a:avLst/>
                <a:gdLst>
                  <a:gd name="T0" fmla="*/ 1 w 32"/>
                  <a:gd name="T1" fmla="*/ 1 h 32"/>
                  <a:gd name="T2" fmla="*/ 1 w 32"/>
                  <a:gd name="T3" fmla="*/ 1 h 32"/>
                  <a:gd name="T4" fmla="*/ 1 w 32"/>
                  <a:gd name="T5" fmla="*/ 1 h 32"/>
                  <a:gd name="T6" fmla="*/ 1 w 32"/>
                  <a:gd name="T7" fmla="*/ 1 h 32"/>
                  <a:gd name="T8" fmla="*/ 1 w 32"/>
                  <a:gd name="T9" fmla="*/ 0 h 32"/>
                  <a:gd name="T10" fmla="*/ 1 w 32"/>
                  <a:gd name="T11" fmla="*/ 0 h 32"/>
                  <a:gd name="T12" fmla="*/ 1 w 32"/>
                  <a:gd name="T13" fmla="*/ 1 h 32"/>
                  <a:gd name="T14" fmla="*/ 1 w 32"/>
                  <a:gd name="T15" fmla="*/ 1 h 32"/>
                  <a:gd name="T16" fmla="*/ 0 w 32"/>
                  <a:gd name="T17" fmla="*/ 1 h 32"/>
                  <a:gd name="T18" fmla="*/ 0 w 32"/>
                  <a:gd name="T19" fmla="*/ 1 h 32"/>
                  <a:gd name="T20" fmla="*/ 1 w 32"/>
                  <a:gd name="T21" fmla="*/ 1 h 32"/>
                  <a:gd name="T22" fmla="*/ 1 w 32"/>
                  <a:gd name="T23" fmla="*/ 1 h 32"/>
                  <a:gd name="T24" fmla="*/ 1 w 32"/>
                  <a:gd name="T25" fmla="*/ 1 h 32"/>
                  <a:gd name="T26" fmla="*/ 1 w 32"/>
                  <a:gd name="T27" fmla="*/ 1 h 32"/>
                  <a:gd name="T28" fmla="*/ 1 w 32"/>
                  <a:gd name="T29" fmla="*/ 1 h 32"/>
                  <a:gd name="T30" fmla="*/ 1 w 32"/>
                  <a:gd name="T31" fmla="*/ 1 h 32"/>
                  <a:gd name="T32" fmla="*/ 1 w 32"/>
                  <a:gd name="T33" fmla="*/ 1 h 3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2" h="32">
                    <a:moveTo>
                      <a:pt x="32" y="20"/>
                    </a:moveTo>
                    <a:lnTo>
                      <a:pt x="32" y="14"/>
                    </a:lnTo>
                    <a:lnTo>
                      <a:pt x="30" y="8"/>
                    </a:lnTo>
                    <a:lnTo>
                      <a:pt x="26" y="3"/>
                    </a:lnTo>
                    <a:lnTo>
                      <a:pt x="20" y="0"/>
                    </a:lnTo>
                    <a:lnTo>
                      <a:pt x="14" y="0"/>
                    </a:lnTo>
                    <a:lnTo>
                      <a:pt x="8" y="1"/>
                    </a:lnTo>
                    <a:lnTo>
                      <a:pt x="4" y="6"/>
                    </a:lnTo>
                    <a:lnTo>
                      <a:pt x="0" y="11"/>
                    </a:lnTo>
                    <a:lnTo>
                      <a:pt x="0" y="18"/>
                    </a:lnTo>
                    <a:lnTo>
                      <a:pt x="1" y="24"/>
                    </a:lnTo>
                    <a:lnTo>
                      <a:pt x="6" y="29"/>
                    </a:lnTo>
                    <a:lnTo>
                      <a:pt x="12" y="32"/>
                    </a:lnTo>
                    <a:lnTo>
                      <a:pt x="19" y="32"/>
                    </a:lnTo>
                    <a:lnTo>
                      <a:pt x="24" y="30"/>
                    </a:lnTo>
                    <a:lnTo>
                      <a:pt x="29" y="25"/>
                    </a:lnTo>
                    <a:lnTo>
                      <a:pt x="32" y="20"/>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cs typeface="+mn-cs"/>
                </a:endParaRPr>
              </a:p>
            </p:txBody>
          </p:sp>
          <p:sp>
            <p:nvSpPr>
              <p:cNvPr id="10275" name="Freeform 145"/>
              <p:cNvSpPr/>
              <p:nvPr/>
            </p:nvSpPr>
            <p:spPr bwMode="auto">
              <a:xfrm>
                <a:off x="3772" y="4256"/>
                <a:ext cx="17" cy="16"/>
              </a:xfrm>
              <a:custGeom>
                <a:avLst/>
                <a:gdLst>
                  <a:gd name="T0" fmla="*/ 1 w 33"/>
                  <a:gd name="T1" fmla="*/ 1 h 32"/>
                  <a:gd name="T2" fmla="*/ 1 w 33"/>
                  <a:gd name="T3" fmla="*/ 1 h 32"/>
                  <a:gd name="T4" fmla="*/ 1 w 33"/>
                  <a:gd name="T5" fmla="*/ 1 h 32"/>
                  <a:gd name="T6" fmla="*/ 1 w 33"/>
                  <a:gd name="T7" fmla="*/ 1 h 32"/>
                  <a:gd name="T8" fmla="*/ 1 w 33"/>
                  <a:gd name="T9" fmla="*/ 0 h 32"/>
                  <a:gd name="T10" fmla="*/ 1 w 33"/>
                  <a:gd name="T11" fmla="*/ 0 h 32"/>
                  <a:gd name="T12" fmla="*/ 1 w 33"/>
                  <a:gd name="T13" fmla="*/ 1 h 32"/>
                  <a:gd name="T14" fmla="*/ 1 w 33"/>
                  <a:gd name="T15" fmla="*/ 1 h 32"/>
                  <a:gd name="T16" fmla="*/ 0 w 33"/>
                  <a:gd name="T17" fmla="*/ 1 h 32"/>
                  <a:gd name="T18" fmla="*/ 0 w 33"/>
                  <a:gd name="T19" fmla="*/ 1 h 32"/>
                  <a:gd name="T20" fmla="*/ 1 w 33"/>
                  <a:gd name="T21" fmla="*/ 1 h 32"/>
                  <a:gd name="T22" fmla="*/ 1 w 33"/>
                  <a:gd name="T23" fmla="*/ 1 h 32"/>
                  <a:gd name="T24" fmla="*/ 1 w 33"/>
                  <a:gd name="T25" fmla="*/ 1 h 32"/>
                  <a:gd name="T26" fmla="*/ 1 w 33"/>
                  <a:gd name="T27" fmla="*/ 1 h 32"/>
                  <a:gd name="T28" fmla="*/ 1 w 33"/>
                  <a:gd name="T29" fmla="*/ 1 h 32"/>
                  <a:gd name="T30" fmla="*/ 1 w 33"/>
                  <a:gd name="T31" fmla="*/ 1 h 32"/>
                  <a:gd name="T32" fmla="*/ 1 w 33"/>
                  <a:gd name="T33" fmla="*/ 1 h 3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3" h="32">
                    <a:moveTo>
                      <a:pt x="33" y="20"/>
                    </a:moveTo>
                    <a:lnTo>
                      <a:pt x="33" y="14"/>
                    </a:lnTo>
                    <a:lnTo>
                      <a:pt x="31" y="8"/>
                    </a:lnTo>
                    <a:lnTo>
                      <a:pt x="26" y="4"/>
                    </a:lnTo>
                    <a:lnTo>
                      <a:pt x="20" y="0"/>
                    </a:lnTo>
                    <a:lnTo>
                      <a:pt x="14" y="0"/>
                    </a:lnTo>
                    <a:lnTo>
                      <a:pt x="8" y="1"/>
                    </a:lnTo>
                    <a:lnTo>
                      <a:pt x="3" y="6"/>
                    </a:lnTo>
                    <a:lnTo>
                      <a:pt x="0" y="12"/>
                    </a:lnTo>
                    <a:lnTo>
                      <a:pt x="0" y="19"/>
                    </a:lnTo>
                    <a:lnTo>
                      <a:pt x="2" y="24"/>
                    </a:lnTo>
                    <a:lnTo>
                      <a:pt x="7" y="29"/>
                    </a:lnTo>
                    <a:lnTo>
                      <a:pt x="12" y="32"/>
                    </a:lnTo>
                    <a:lnTo>
                      <a:pt x="19" y="32"/>
                    </a:lnTo>
                    <a:lnTo>
                      <a:pt x="25" y="30"/>
                    </a:lnTo>
                    <a:lnTo>
                      <a:pt x="30" y="26"/>
                    </a:lnTo>
                    <a:lnTo>
                      <a:pt x="33" y="20"/>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cs typeface="+mn-cs"/>
                </a:endParaRPr>
              </a:p>
            </p:txBody>
          </p:sp>
          <p:sp>
            <p:nvSpPr>
              <p:cNvPr id="10276" name="Freeform 146"/>
              <p:cNvSpPr/>
              <p:nvPr/>
            </p:nvSpPr>
            <p:spPr bwMode="auto">
              <a:xfrm>
                <a:off x="3768" y="4216"/>
                <a:ext cx="17" cy="16"/>
              </a:xfrm>
              <a:custGeom>
                <a:avLst/>
                <a:gdLst>
                  <a:gd name="T0" fmla="*/ 1 w 32"/>
                  <a:gd name="T1" fmla="*/ 0 h 33"/>
                  <a:gd name="T2" fmla="*/ 1 w 32"/>
                  <a:gd name="T3" fmla="*/ 0 h 33"/>
                  <a:gd name="T4" fmla="*/ 1 w 32"/>
                  <a:gd name="T5" fmla="*/ 0 h 33"/>
                  <a:gd name="T6" fmla="*/ 1 w 32"/>
                  <a:gd name="T7" fmla="*/ 0 h 33"/>
                  <a:gd name="T8" fmla="*/ 1 w 32"/>
                  <a:gd name="T9" fmla="*/ 0 h 33"/>
                  <a:gd name="T10" fmla="*/ 1 w 32"/>
                  <a:gd name="T11" fmla="*/ 0 h 33"/>
                  <a:gd name="T12" fmla="*/ 1 w 32"/>
                  <a:gd name="T13" fmla="*/ 0 h 33"/>
                  <a:gd name="T14" fmla="*/ 1 w 32"/>
                  <a:gd name="T15" fmla="*/ 0 h 33"/>
                  <a:gd name="T16" fmla="*/ 0 w 32"/>
                  <a:gd name="T17" fmla="*/ 0 h 33"/>
                  <a:gd name="T18" fmla="*/ 0 w 32"/>
                  <a:gd name="T19" fmla="*/ 0 h 33"/>
                  <a:gd name="T20" fmla="*/ 1 w 32"/>
                  <a:gd name="T21" fmla="*/ 0 h 33"/>
                  <a:gd name="T22" fmla="*/ 1 w 32"/>
                  <a:gd name="T23" fmla="*/ 0 h 33"/>
                  <a:gd name="T24" fmla="*/ 1 w 32"/>
                  <a:gd name="T25" fmla="*/ 0 h 33"/>
                  <a:gd name="T26" fmla="*/ 1 w 32"/>
                  <a:gd name="T27" fmla="*/ 0 h 33"/>
                  <a:gd name="T28" fmla="*/ 1 w 32"/>
                  <a:gd name="T29" fmla="*/ 0 h 33"/>
                  <a:gd name="T30" fmla="*/ 1 w 32"/>
                  <a:gd name="T31" fmla="*/ 0 h 33"/>
                  <a:gd name="T32" fmla="*/ 1 w 32"/>
                  <a:gd name="T33" fmla="*/ 0 h 3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2" h="33">
                    <a:moveTo>
                      <a:pt x="32" y="21"/>
                    </a:moveTo>
                    <a:lnTo>
                      <a:pt x="32" y="14"/>
                    </a:lnTo>
                    <a:lnTo>
                      <a:pt x="31" y="9"/>
                    </a:lnTo>
                    <a:lnTo>
                      <a:pt x="26" y="4"/>
                    </a:lnTo>
                    <a:lnTo>
                      <a:pt x="21" y="0"/>
                    </a:lnTo>
                    <a:lnTo>
                      <a:pt x="14" y="0"/>
                    </a:lnTo>
                    <a:lnTo>
                      <a:pt x="8" y="3"/>
                    </a:lnTo>
                    <a:lnTo>
                      <a:pt x="3" y="7"/>
                    </a:lnTo>
                    <a:lnTo>
                      <a:pt x="0" y="13"/>
                    </a:lnTo>
                    <a:lnTo>
                      <a:pt x="0" y="20"/>
                    </a:lnTo>
                    <a:lnTo>
                      <a:pt x="2" y="26"/>
                    </a:lnTo>
                    <a:lnTo>
                      <a:pt x="7" y="30"/>
                    </a:lnTo>
                    <a:lnTo>
                      <a:pt x="13" y="33"/>
                    </a:lnTo>
                    <a:lnTo>
                      <a:pt x="18" y="33"/>
                    </a:lnTo>
                    <a:lnTo>
                      <a:pt x="24" y="32"/>
                    </a:lnTo>
                    <a:lnTo>
                      <a:pt x="29" y="27"/>
                    </a:lnTo>
                    <a:lnTo>
                      <a:pt x="32" y="21"/>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cs typeface="+mn-cs"/>
                </a:endParaRPr>
              </a:p>
            </p:txBody>
          </p:sp>
          <p:sp>
            <p:nvSpPr>
              <p:cNvPr id="10277" name="Freeform 147"/>
              <p:cNvSpPr/>
              <p:nvPr/>
            </p:nvSpPr>
            <p:spPr bwMode="auto">
              <a:xfrm>
                <a:off x="3774" y="4175"/>
                <a:ext cx="16" cy="17"/>
              </a:xfrm>
              <a:custGeom>
                <a:avLst/>
                <a:gdLst>
                  <a:gd name="T0" fmla="*/ 0 w 33"/>
                  <a:gd name="T1" fmla="*/ 1 h 33"/>
                  <a:gd name="T2" fmla="*/ 0 w 33"/>
                  <a:gd name="T3" fmla="*/ 1 h 33"/>
                  <a:gd name="T4" fmla="*/ 0 w 33"/>
                  <a:gd name="T5" fmla="*/ 1 h 33"/>
                  <a:gd name="T6" fmla="*/ 0 w 33"/>
                  <a:gd name="T7" fmla="*/ 1 h 33"/>
                  <a:gd name="T8" fmla="*/ 0 w 33"/>
                  <a:gd name="T9" fmla="*/ 0 h 33"/>
                  <a:gd name="T10" fmla="*/ 0 w 33"/>
                  <a:gd name="T11" fmla="*/ 0 h 33"/>
                  <a:gd name="T12" fmla="*/ 0 w 33"/>
                  <a:gd name="T13" fmla="*/ 1 h 33"/>
                  <a:gd name="T14" fmla="*/ 0 w 33"/>
                  <a:gd name="T15" fmla="*/ 1 h 33"/>
                  <a:gd name="T16" fmla="*/ 0 w 33"/>
                  <a:gd name="T17" fmla="*/ 1 h 33"/>
                  <a:gd name="T18" fmla="*/ 0 w 33"/>
                  <a:gd name="T19" fmla="*/ 1 h 33"/>
                  <a:gd name="T20" fmla="*/ 0 w 33"/>
                  <a:gd name="T21" fmla="*/ 1 h 33"/>
                  <a:gd name="T22" fmla="*/ 0 w 33"/>
                  <a:gd name="T23" fmla="*/ 1 h 33"/>
                  <a:gd name="T24" fmla="*/ 0 w 33"/>
                  <a:gd name="T25" fmla="*/ 1 h 33"/>
                  <a:gd name="T26" fmla="*/ 0 w 33"/>
                  <a:gd name="T27" fmla="*/ 1 h 33"/>
                  <a:gd name="T28" fmla="*/ 0 w 33"/>
                  <a:gd name="T29" fmla="*/ 1 h 33"/>
                  <a:gd name="T30" fmla="*/ 0 w 33"/>
                  <a:gd name="T31" fmla="*/ 1 h 33"/>
                  <a:gd name="T32" fmla="*/ 0 w 33"/>
                  <a:gd name="T33" fmla="*/ 1 h 3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3" h="33">
                    <a:moveTo>
                      <a:pt x="33" y="21"/>
                    </a:moveTo>
                    <a:lnTo>
                      <a:pt x="33" y="14"/>
                    </a:lnTo>
                    <a:lnTo>
                      <a:pt x="30" y="8"/>
                    </a:lnTo>
                    <a:lnTo>
                      <a:pt x="27" y="3"/>
                    </a:lnTo>
                    <a:lnTo>
                      <a:pt x="21" y="0"/>
                    </a:lnTo>
                    <a:lnTo>
                      <a:pt x="14" y="0"/>
                    </a:lnTo>
                    <a:lnTo>
                      <a:pt x="8" y="2"/>
                    </a:lnTo>
                    <a:lnTo>
                      <a:pt x="4" y="7"/>
                    </a:lnTo>
                    <a:lnTo>
                      <a:pt x="0" y="12"/>
                    </a:lnTo>
                    <a:lnTo>
                      <a:pt x="0" y="19"/>
                    </a:lnTo>
                    <a:lnTo>
                      <a:pt x="3" y="25"/>
                    </a:lnTo>
                    <a:lnTo>
                      <a:pt x="6" y="30"/>
                    </a:lnTo>
                    <a:lnTo>
                      <a:pt x="12" y="33"/>
                    </a:lnTo>
                    <a:lnTo>
                      <a:pt x="19" y="33"/>
                    </a:lnTo>
                    <a:lnTo>
                      <a:pt x="25" y="31"/>
                    </a:lnTo>
                    <a:lnTo>
                      <a:pt x="29" y="26"/>
                    </a:lnTo>
                    <a:lnTo>
                      <a:pt x="33" y="21"/>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cs typeface="+mn-cs"/>
                </a:endParaRPr>
              </a:p>
            </p:txBody>
          </p:sp>
          <p:sp>
            <p:nvSpPr>
              <p:cNvPr id="10278" name="Freeform 148"/>
              <p:cNvSpPr/>
              <p:nvPr/>
            </p:nvSpPr>
            <p:spPr bwMode="auto">
              <a:xfrm>
                <a:off x="3789" y="4136"/>
                <a:ext cx="16" cy="17"/>
              </a:xfrm>
              <a:custGeom>
                <a:avLst/>
                <a:gdLst>
                  <a:gd name="T0" fmla="*/ 1 w 32"/>
                  <a:gd name="T1" fmla="*/ 1 h 34"/>
                  <a:gd name="T2" fmla="*/ 1 w 32"/>
                  <a:gd name="T3" fmla="*/ 1 h 34"/>
                  <a:gd name="T4" fmla="*/ 1 w 32"/>
                  <a:gd name="T5" fmla="*/ 1 h 34"/>
                  <a:gd name="T6" fmla="*/ 1 w 32"/>
                  <a:gd name="T7" fmla="*/ 1 h 34"/>
                  <a:gd name="T8" fmla="*/ 1 w 32"/>
                  <a:gd name="T9" fmla="*/ 0 h 34"/>
                  <a:gd name="T10" fmla="*/ 1 w 32"/>
                  <a:gd name="T11" fmla="*/ 0 h 34"/>
                  <a:gd name="T12" fmla="*/ 1 w 32"/>
                  <a:gd name="T13" fmla="*/ 1 h 34"/>
                  <a:gd name="T14" fmla="*/ 1 w 32"/>
                  <a:gd name="T15" fmla="*/ 1 h 34"/>
                  <a:gd name="T16" fmla="*/ 0 w 32"/>
                  <a:gd name="T17" fmla="*/ 1 h 34"/>
                  <a:gd name="T18" fmla="*/ 0 w 32"/>
                  <a:gd name="T19" fmla="*/ 1 h 34"/>
                  <a:gd name="T20" fmla="*/ 1 w 32"/>
                  <a:gd name="T21" fmla="*/ 1 h 34"/>
                  <a:gd name="T22" fmla="*/ 1 w 32"/>
                  <a:gd name="T23" fmla="*/ 1 h 34"/>
                  <a:gd name="T24" fmla="*/ 1 w 32"/>
                  <a:gd name="T25" fmla="*/ 1 h 34"/>
                  <a:gd name="T26" fmla="*/ 1 w 32"/>
                  <a:gd name="T27" fmla="*/ 1 h 34"/>
                  <a:gd name="T28" fmla="*/ 1 w 32"/>
                  <a:gd name="T29" fmla="*/ 1 h 34"/>
                  <a:gd name="T30" fmla="*/ 1 w 32"/>
                  <a:gd name="T31" fmla="*/ 1 h 34"/>
                  <a:gd name="T32" fmla="*/ 1 w 32"/>
                  <a:gd name="T33" fmla="*/ 1 h 34"/>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2" h="34">
                    <a:moveTo>
                      <a:pt x="32" y="21"/>
                    </a:moveTo>
                    <a:lnTo>
                      <a:pt x="32" y="14"/>
                    </a:lnTo>
                    <a:lnTo>
                      <a:pt x="31" y="8"/>
                    </a:lnTo>
                    <a:lnTo>
                      <a:pt x="27" y="4"/>
                    </a:lnTo>
                    <a:lnTo>
                      <a:pt x="21" y="0"/>
                    </a:lnTo>
                    <a:lnTo>
                      <a:pt x="14" y="0"/>
                    </a:lnTo>
                    <a:lnTo>
                      <a:pt x="8" y="3"/>
                    </a:lnTo>
                    <a:lnTo>
                      <a:pt x="4" y="7"/>
                    </a:lnTo>
                    <a:lnTo>
                      <a:pt x="0" y="13"/>
                    </a:lnTo>
                    <a:lnTo>
                      <a:pt x="0" y="20"/>
                    </a:lnTo>
                    <a:lnTo>
                      <a:pt x="2" y="26"/>
                    </a:lnTo>
                    <a:lnTo>
                      <a:pt x="7" y="30"/>
                    </a:lnTo>
                    <a:lnTo>
                      <a:pt x="13" y="34"/>
                    </a:lnTo>
                    <a:lnTo>
                      <a:pt x="20" y="34"/>
                    </a:lnTo>
                    <a:lnTo>
                      <a:pt x="25" y="32"/>
                    </a:lnTo>
                    <a:lnTo>
                      <a:pt x="30" y="27"/>
                    </a:lnTo>
                    <a:lnTo>
                      <a:pt x="32" y="21"/>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cs typeface="+mn-cs"/>
                </a:endParaRPr>
              </a:p>
            </p:txBody>
          </p:sp>
          <p:sp>
            <p:nvSpPr>
              <p:cNvPr id="10279" name="Freeform 149"/>
              <p:cNvSpPr/>
              <p:nvPr/>
            </p:nvSpPr>
            <p:spPr bwMode="auto">
              <a:xfrm>
                <a:off x="3842" y="4235"/>
                <a:ext cx="17" cy="16"/>
              </a:xfrm>
              <a:custGeom>
                <a:avLst/>
                <a:gdLst>
                  <a:gd name="T0" fmla="*/ 1 w 34"/>
                  <a:gd name="T1" fmla="*/ 1 h 32"/>
                  <a:gd name="T2" fmla="*/ 1 w 34"/>
                  <a:gd name="T3" fmla="*/ 1 h 32"/>
                  <a:gd name="T4" fmla="*/ 1 w 34"/>
                  <a:gd name="T5" fmla="*/ 1 h 32"/>
                  <a:gd name="T6" fmla="*/ 1 w 34"/>
                  <a:gd name="T7" fmla="*/ 1 h 32"/>
                  <a:gd name="T8" fmla="*/ 1 w 34"/>
                  <a:gd name="T9" fmla="*/ 0 h 32"/>
                  <a:gd name="T10" fmla="*/ 1 w 34"/>
                  <a:gd name="T11" fmla="*/ 0 h 32"/>
                  <a:gd name="T12" fmla="*/ 1 w 34"/>
                  <a:gd name="T13" fmla="*/ 1 h 32"/>
                  <a:gd name="T14" fmla="*/ 1 w 34"/>
                  <a:gd name="T15" fmla="*/ 1 h 32"/>
                  <a:gd name="T16" fmla="*/ 0 w 34"/>
                  <a:gd name="T17" fmla="*/ 1 h 32"/>
                  <a:gd name="T18" fmla="*/ 0 w 34"/>
                  <a:gd name="T19" fmla="*/ 1 h 32"/>
                  <a:gd name="T20" fmla="*/ 1 w 34"/>
                  <a:gd name="T21" fmla="*/ 1 h 32"/>
                  <a:gd name="T22" fmla="*/ 1 w 34"/>
                  <a:gd name="T23" fmla="*/ 1 h 32"/>
                  <a:gd name="T24" fmla="*/ 1 w 34"/>
                  <a:gd name="T25" fmla="*/ 1 h 32"/>
                  <a:gd name="T26" fmla="*/ 1 w 34"/>
                  <a:gd name="T27" fmla="*/ 1 h 32"/>
                  <a:gd name="T28" fmla="*/ 1 w 34"/>
                  <a:gd name="T29" fmla="*/ 1 h 32"/>
                  <a:gd name="T30" fmla="*/ 1 w 34"/>
                  <a:gd name="T31" fmla="*/ 1 h 32"/>
                  <a:gd name="T32" fmla="*/ 1 w 34"/>
                  <a:gd name="T33" fmla="*/ 1 h 3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4" h="32">
                    <a:moveTo>
                      <a:pt x="34" y="20"/>
                    </a:moveTo>
                    <a:lnTo>
                      <a:pt x="34" y="14"/>
                    </a:lnTo>
                    <a:lnTo>
                      <a:pt x="31" y="8"/>
                    </a:lnTo>
                    <a:lnTo>
                      <a:pt x="27" y="3"/>
                    </a:lnTo>
                    <a:lnTo>
                      <a:pt x="21" y="0"/>
                    </a:lnTo>
                    <a:lnTo>
                      <a:pt x="14" y="0"/>
                    </a:lnTo>
                    <a:lnTo>
                      <a:pt x="8" y="2"/>
                    </a:lnTo>
                    <a:lnTo>
                      <a:pt x="4" y="7"/>
                    </a:lnTo>
                    <a:lnTo>
                      <a:pt x="0" y="12"/>
                    </a:lnTo>
                    <a:lnTo>
                      <a:pt x="0" y="18"/>
                    </a:lnTo>
                    <a:lnTo>
                      <a:pt x="3" y="24"/>
                    </a:lnTo>
                    <a:lnTo>
                      <a:pt x="7" y="29"/>
                    </a:lnTo>
                    <a:lnTo>
                      <a:pt x="13" y="32"/>
                    </a:lnTo>
                    <a:lnTo>
                      <a:pt x="20" y="32"/>
                    </a:lnTo>
                    <a:lnTo>
                      <a:pt x="26" y="31"/>
                    </a:lnTo>
                    <a:lnTo>
                      <a:pt x="30" y="26"/>
                    </a:lnTo>
                    <a:lnTo>
                      <a:pt x="34" y="20"/>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cs typeface="+mn-cs"/>
                </a:endParaRPr>
              </a:p>
            </p:txBody>
          </p:sp>
          <p:sp>
            <p:nvSpPr>
              <p:cNvPr id="10280" name="Freeform 150"/>
              <p:cNvSpPr/>
              <p:nvPr/>
            </p:nvSpPr>
            <p:spPr bwMode="auto">
              <a:xfrm>
                <a:off x="3857" y="4201"/>
                <a:ext cx="16" cy="16"/>
              </a:xfrm>
              <a:custGeom>
                <a:avLst/>
                <a:gdLst>
                  <a:gd name="T0" fmla="*/ 1 w 32"/>
                  <a:gd name="T1" fmla="*/ 1 h 32"/>
                  <a:gd name="T2" fmla="*/ 1 w 32"/>
                  <a:gd name="T3" fmla="*/ 1 h 32"/>
                  <a:gd name="T4" fmla="*/ 1 w 32"/>
                  <a:gd name="T5" fmla="*/ 1 h 32"/>
                  <a:gd name="T6" fmla="*/ 1 w 32"/>
                  <a:gd name="T7" fmla="*/ 1 h 32"/>
                  <a:gd name="T8" fmla="*/ 1 w 32"/>
                  <a:gd name="T9" fmla="*/ 0 h 32"/>
                  <a:gd name="T10" fmla="*/ 1 w 32"/>
                  <a:gd name="T11" fmla="*/ 0 h 32"/>
                  <a:gd name="T12" fmla="*/ 1 w 32"/>
                  <a:gd name="T13" fmla="*/ 1 h 32"/>
                  <a:gd name="T14" fmla="*/ 1 w 32"/>
                  <a:gd name="T15" fmla="*/ 1 h 32"/>
                  <a:gd name="T16" fmla="*/ 0 w 32"/>
                  <a:gd name="T17" fmla="*/ 1 h 32"/>
                  <a:gd name="T18" fmla="*/ 0 w 32"/>
                  <a:gd name="T19" fmla="*/ 1 h 32"/>
                  <a:gd name="T20" fmla="*/ 1 w 32"/>
                  <a:gd name="T21" fmla="*/ 1 h 32"/>
                  <a:gd name="T22" fmla="*/ 1 w 32"/>
                  <a:gd name="T23" fmla="*/ 1 h 32"/>
                  <a:gd name="T24" fmla="*/ 1 w 32"/>
                  <a:gd name="T25" fmla="*/ 1 h 32"/>
                  <a:gd name="T26" fmla="*/ 1 w 32"/>
                  <a:gd name="T27" fmla="*/ 1 h 32"/>
                  <a:gd name="T28" fmla="*/ 1 w 32"/>
                  <a:gd name="T29" fmla="*/ 1 h 32"/>
                  <a:gd name="T30" fmla="*/ 1 w 32"/>
                  <a:gd name="T31" fmla="*/ 1 h 32"/>
                  <a:gd name="T32" fmla="*/ 1 w 32"/>
                  <a:gd name="T33" fmla="*/ 1 h 3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2" h="32">
                    <a:moveTo>
                      <a:pt x="32" y="20"/>
                    </a:moveTo>
                    <a:lnTo>
                      <a:pt x="32" y="14"/>
                    </a:lnTo>
                    <a:lnTo>
                      <a:pt x="30" y="8"/>
                    </a:lnTo>
                    <a:lnTo>
                      <a:pt x="27" y="3"/>
                    </a:lnTo>
                    <a:lnTo>
                      <a:pt x="21" y="0"/>
                    </a:lnTo>
                    <a:lnTo>
                      <a:pt x="14" y="0"/>
                    </a:lnTo>
                    <a:lnTo>
                      <a:pt x="8" y="2"/>
                    </a:lnTo>
                    <a:lnTo>
                      <a:pt x="4" y="7"/>
                    </a:lnTo>
                    <a:lnTo>
                      <a:pt x="0" y="12"/>
                    </a:lnTo>
                    <a:lnTo>
                      <a:pt x="0" y="18"/>
                    </a:lnTo>
                    <a:lnTo>
                      <a:pt x="2" y="24"/>
                    </a:lnTo>
                    <a:lnTo>
                      <a:pt x="6" y="28"/>
                    </a:lnTo>
                    <a:lnTo>
                      <a:pt x="12" y="32"/>
                    </a:lnTo>
                    <a:lnTo>
                      <a:pt x="18" y="32"/>
                    </a:lnTo>
                    <a:lnTo>
                      <a:pt x="24" y="31"/>
                    </a:lnTo>
                    <a:lnTo>
                      <a:pt x="29" y="26"/>
                    </a:lnTo>
                    <a:lnTo>
                      <a:pt x="32" y="20"/>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cs typeface="+mn-cs"/>
                </a:endParaRPr>
              </a:p>
            </p:txBody>
          </p:sp>
          <p:sp>
            <p:nvSpPr>
              <p:cNvPr id="10281" name="Freeform 151"/>
              <p:cNvSpPr/>
              <p:nvPr/>
            </p:nvSpPr>
            <p:spPr bwMode="auto">
              <a:xfrm>
                <a:off x="3861" y="4164"/>
                <a:ext cx="16" cy="17"/>
              </a:xfrm>
              <a:custGeom>
                <a:avLst/>
                <a:gdLst>
                  <a:gd name="T0" fmla="*/ 1 w 32"/>
                  <a:gd name="T1" fmla="*/ 1 h 33"/>
                  <a:gd name="T2" fmla="*/ 1 w 32"/>
                  <a:gd name="T3" fmla="*/ 1 h 33"/>
                  <a:gd name="T4" fmla="*/ 1 w 32"/>
                  <a:gd name="T5" fmla="*/ 1 h 33"/>
                  <a:gd name="T6" fmla="*/ 1 w 32"/>
                  <a:gd name="T7" fmla="*/ 1 h 33"/>
                  <a:gd name="T8" fmla="*/ 1 w 32"/>
                  <a:gd name="T9" fmla="*/ 0 h 33"/>
                  <a:gd name="T10" fmla="*/ 1 w 32"/>
                  <a:gd name="T11" fmla="*/ 0 h 33"/>
                  <a:gd name="T12" fmla="*/ 1 w 32"/>
                  <a:gd name="T13" fmla="*/ 1 h 33"/>
                  <a:gd name="T14" fmla="*/ 1 w 32"/>
                  <a:gd name="T15" fmla="*/ 1 h 33"/>
                  <a:gd name="T16" fmla="*/ 0 w 32"/>
                  <a:gd name="T17" fmla="*/ 1 h 33"/>
                  <a:gd name="T18" fmla="*/ 0 w 32"/>
                  <a:gd name="T19" fmla="*/ 1 h 33"/>
                  <a:gd name="T20" fmla="*/ 1 w 32"/>
                  <a:gd name="T21" fmla="*/ 1 h 33"/>
                  <a:gd name="T22" fmla="*/ 1 w 32"/>
                  <a:gd name="T23" fmla="*/ 1 h 33"/>
                  <a:gd name="T24" fmla="*/ 1 w 32"/>
                  <a:gd name="T25" fmla="*/ 1 h 33"/>
                  <a:gd name="T26" fmla="*/ 1 w 32"/>
                  <a:gd name="T27" fmla="*/ 1 h 33"/>
                  <a:gd name="T28" fmla="*/ 1 w 32"/>
                  <a:gd name="T29" fmla="*/ 1 h 33"/>
                  <a:gd name="T30" fmla="*/ 1 w 32"/>
                  <a:gd name="T31" fmla="*/ 1 h 33"/>
                  <a:gd name="T32" fmla="*/ 1 w 32"/>
                  <a:gd name="T33" fmla="*/ 1 h 3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2" h="33">
                    <a:moveTo>
                      <a:pt x="32" y="21"/>
                    </a:moveTo>
                    <a:lnTo>
                      <a:pt x="32" y="14"/>
                    </a:lnTo>
                    <a:lnTo>
                      <a:pt x="30" y="8"/>
                    </a:lnTo>
                    <a:lnTo>
                      <a:pt x="27" y="3"/>
                    </a:lnTo>
                    <a:lnTo>
                      <a:pt x="21" y="0"/>
                    </a:lnTo>
                    <a:lnTo>
                      <a:pt x="14" y="0"/>
                    </a:lnTo>
                    <a:lnTo>
                      <a:pt x="8" y="2"/>
                    </a:lnTo>
                    <a:lnTo>
                      <a:pt x="4" y="7"/>
                    </a:lnTo>
                    <a:lnTo>
                      <a:pt x="0" y="13"/>
                    </a:lnTo>
                    <a:lnTo>
                      <a:pt x="0" y="19"/>
                    </a:lnTo>
                    <a:lnTo>
                      <a:pt x="2" y="25"/>
                    </a:lnTo>
                    <a:lnTo>
                      <a:pt x="6" y="30"/>
                    </a:lnTo>
                    <a:lnTo>
                      <a:pt x="12" y="33"/>
                    </a:lnTo>
                    <a:lnTo>
                      <a:pt x="19" y="33"/>
                    </a:lnTo>
                    <a:lnTo>
                      <a:pt x="24" y="31"/>
                    </a:lnTo>
                    <a:lnTo>
                      <a:pt x="29" y="26"/>
                    </a:lnTo>
                    <a:lnTo>
                      <a:pt x="32" y="21"/>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cs typeface="+mn-cs"/>
                </a:endParaRPr>
              </a:p>
            </p:txBody>
          </p:sp>
          <p:sp>
            <p:nvSpPr>
              <p:cNvPr id="10282" name="Freeform 152"/>
              <p:cNvSpPr/>
              <p:nvPr/>
            </p:nvSpPr>
            <p:spPr bwMode="auto">
              <a:xfrm>
                <a:off x="4066" y="4265"/>
                <a:ext cx="40" cy="40"/>
              </a:xfrm>
              <a:custGeom>
                <a:avLst/>
                <a:gdLst>
                  <a:gd name="T0" fmla="*/ 1 w 80"/>
                  <a:gd name="T1" fmla="*/ 0 h 80"/>
                  <a:gd name="T2" fmla="*/ 1 w 80"/>
                  <a:gd name="T3" fmla="*/ 0 h 80"/>
                  <a:gd name="T4" fmla="*/ 1 w 80"/>
                  <a:gd name="T5" fmla="*/ 1 h 80"/>
                  <a:gd name="T6" fmla="*/ 1 w 80"/>
                  <a:gd name="T7" fmla="*/ 1 h 80"/>
                  <a:gd name="T8" fmla="*/ 1 w 80"/>
                  <a:gd name="T9" fmla="*/ 1 h 80"/>
                  <a:gd name="T10" fmla="*/ 1 w 80"/>
                  <a:gd name="T11" fmla="*/ 1 h 80"/>
                  <a:gd name="T12" fmla="*/ 1 w 80"/>
                  <a:gd name="T13" fmla="*/ 1 h 80"/>
                  <a:gd name="T14" fmla="*/ 1 w 80"/>
                  <a:gd name="T15" fmla="*/ 1 h 80"/>
                  <a:gd name="T16" fmla="*/ 0 w 80"/>
                  <a:gd name="T17" fmla="*/ 1 h 80"/>
                  <a:gd name="T18" fmla="*/ 0 w 80"/>
                  <a:gd name="T19" fmla="*/ 1 h 80"/>
                  <a:gd name="T20" fmla="*/ 0 w 80"/>
                  <a:gd name="T21" fmla="*/ 1 h 80"/>
                  <a:gd name="T22" fmla="*/ 1 w 80"/>
                  <a:gd name="T23" fmla="*/ 1 h 80"/>
                  <a:gd name="T24" fmla="*/ 1 w 80"/>
                  <a:gd name="T25" fmla="*/ 1 h 80"/>
                  <a:gd name="T26" fmla="*/ 1 w 80"/>
                  <a:gd name="T27" fmla="*/ 1 h 80"/>
                  <a:gd name="T28" fmla="*/ 1 w 80"/>
                  <a:gd name="T29" fmla="*/ 1 h 80"/>
                  <a:gd name="T30" fmla="*/ 1 w 80"/>
                  <a:gd name="T31" fmla="*/ 1 h 80"/>
                  <a:gd name="T32" fmla="*/ 1 w 80"/>
                  <a:gd name="T33" fmla="*/ 1 h 80"/>
                  <a:gd name="T34" fmla="*/ 1 w 80"/>
                  <a:gd name="T35" fmla="*/ 1 h 80"/>
                  <a:gd name="T36" fmla="*/ 1 w 80"/>
                  <a:gd name="T37" fmla="*/ 1 h 80"/>
                  <a:gd name="T38" fmla="*/ 1 w 80"/>
                  <a:gd name="T39" fmla="*/ 1 h 80"/>
                  <a:gd name="T40" fmla="*/ 1 w 80"/>
                  <a:gd name="T41" fmla="*/ 1 h 80"/>
                  <a:gd name="T42" fmla="*/ 1 w 80"/>
                  <a:gd name="T43" fmla="*/ 1 h 80"/>
                  <a:gd name="T44" fmla="*/ 1 w 80"/>
                  <a:gd name="T45" fmla="*/ 1 h 80"/>
                  <a:gd name="T46" fmla="*/ 1 w 80"/>
                  <a:gd name="T47" fmla="*/ 1 h 80"/>
                  <a:gd name="T48" fmla="*/ 1 w 80"/>
                  <a:gd name="T49" fmla="*/ 1 h 80"/>
                  <a:gd name="T50" fmla="*/ 1 w 80"/>
                  <a:gd name="T51" fmla="*/ 1 h 80"/>
                  <a:gd name="T52" fmla="*/ 1 w 80"/>
                  <a:gd name="T53" fmla="*/ 1 h 80"/>
                  <a:gd name="T54" fmla="*/ 1 w 80"/>
                  <a:gd name="T55" fmla="*/ 1 h 80"/>
                  <a:gd name="T56" fmla="*/ 1 w 80"/>
                  <a:gd name="T57" fmla="*/ 1 h 80"/>
                  <a:gd name="T58" fmla="*/ 1 w 80"/>
                  <a:gd name="T59" fmla="*/ 1 h 80"/>
                  <a:gd name="T60" fmla="*/ 1 w 80"/>
                  <a:gd name="T61" fmla="*/ 1 h 80"/>
                  <a:gd name="T62" fmla="*/ 1 w 80"/>
                  <a:gd name="T63" fmla="*/ 1 h 80"/>
                  <a:gd name="T64" fmla="*/ 1 w 80"/>
                  <a:gd name="T65" fmla="*/ 0 h 80"/>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80" h="80">
                    <a:moveTo>
                      <a:pt x="46" y="0"/>
                    </a:moveTo>
                    <a:lnTo>
                      <a:pt x="38" y="0"/>
                    </a:lnTo>
                    <a:lnTo>
                      <a:pt x="30" y="2"/>
                    </a:lnTo>
                    <a:lnTo>
                      <a:pt x="23" y="4"/>
                    </a:lnTo>
                    <a:lnTo>
                      <a:pt x="16" y="7"/>
                    </a:lnTo>
                    <a:lnTo>
                      <a:pt x="11" y="12"/>
                    </a:lnTo>
                    <a:lnTo>
                      <a:pt x="6" y="19"/>
                    </a:lnTo>
                    <a:lnTo>
                      <a:pt x="3" y="26"/>
                    </a:lnTo>
                    <a:lnTo>
                      <a:pt x="0" y="33"/>
                    </a:lnTo>
                    <a:lnTo>
                      <a:pt x="0" y="41"/>
                    </a:lnTo>
                    <a:lnTo>
                      <a:pt x="0" y="49"/>
                    </a:lnTo>
                    <a:lnTo>
                      <a:pt x="4" y="56"/>
                    </a:lnTo>
                    <a:lnTo>
                      <a:pt x="7" y="63"/>
                    </a:lnTo>
                    <a:lnTo>
                      <a:pt x="12" y="69"/>
                    </a:lnTo>
                    <a:lnTo>
                      <a:pt x="18" y="74"/>
                    </a:lnTo>
                    <a:lnTo>
                      <a:pt x="24" y="78"/>
                    </a:lnTo>
                    <a:lnTo>
                      <a:pt x="32" y="80"/>
                    </a:lnTo>
                    <a:lnTo>
                      <a:pt x="41" y="80"/>
                    </a:lnTo>
                    <a:lnTo>
                      <a:pt x="49" y="79"/>
                    </a:lnTo>
                    <a:lnTo>
                      <a:pt x="56" y="77"/>
                    </a:lnTo>
                    <a:lnTo>
                      <a:pt x="62" y="73"/>
                    </a:lnTo>
                    <a:lnTo>
                      <a:pt x="68" y="67"/>
                    </a:lnTo>
                    <a:lnTo>
                      <a:pt x="73" y="62"/>
                    </a:lnTo>
                    <a:lnTo>
                      <a:pt x="76" y="55"/>
                    </a:lnTo>
                    <a:lnTo>
                      <a:pt x="79" y="47"/>
                    </a:lnTo>
                    <a:lnTo>
                      <a:pt x="80" y="39"/>
                    </a:lnTo>
                    <a:lnTo>
                      <a:pt x="79" y="30"/>
                    </a:lnTo>
                    <a:lnTo>
                      <a:pt x="76" y="24"/>
                    </a:lnTo>
                    <a:lnTo>
                      <a:pt x="73" y="17"/>
                    </a:lnTo>
                    <a:lnTo>
                      <a:pt x="67" y="11"/>
                    </a:lnTo>
                    <a:lnTo>
                      <a:pt x="61" y="6"/>
                    </a:lnTo>
                    <a:lnTo>
                      <a:pt x="54" y="3"/>
                    </a:lnTo>
                    <a:lnTo>
                      <a:pt x="46" y="0"/>
                    </a:lnTo>
                    <a:close/>
                  </a:path>
                </a:pathLst>
              </a:custGeom>
              <a:solidFill>
                <a:srgbClr val="EF66FF"/>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cs typeface="+mn-cs"/>
                </a:endParaRPr>
              </a:p>
            </p:txBody>
          </p:sp>
          <p:sp>
            <p:nvSpPr>
              <p:cNvPr id="10283" name="Freeform 153"/>
              <p:cNvSpPr/>
              <p:nvPr/>
            </p:nvSpPr>
            <p:spPr bwMode="auto">
              <a:xfrm>
                <a:off x="4136" y="4223"/>
                <a:ext cx="40" cy="39"/>
              </a:xfrm>
              <a:custGeom>
                <a:avLst/>
                <a:gdLst>
                  <a:gd name="T0" fmla="*/ 1 w 79"/>
                  <a:gd name="T1" fmla="*/ 0 h 80"/>
                  <a:gd name="T2" fmla="*/ 1 w 79"/>
                  <a:gd name="T3" fmla="*/ 0 h 80"/>
                  <a:gd name="T4" fmla="*/ 1 w 79"/>
                  <a:gd name="T5" fmla="*/ 0 h 80"/>
                  <a:gd name="T6" fmla="*/ 1 w 79"/>
                  <a:gd name="T7" fmla="*/ 0 h 80"/>
                  <a:gd name="T8" fmla="*/ 1 w 79"/>
                  <a:gd name="T9" fmla="*/ 0 h 80"/>
                  <a:gd name="T10" fmla="*/ 1 w 79"/>
                  <a:gd name="T11" fmla="*/ 0 h 80"/>
                  <a:gd name="T12" fmla="*/ 1 w 79"/>
                  <a:gd name="T13" fmla="*/ 0 h 80"/>
                  <a:gd name="T14" fmla="*/ 1 w 79"/>
                  <a:gd name="T15" fmla="*/ 0 h 80"/>
                  <a:gd name="T16" fmla="*/ 0 w 79"/>
                  <a:gd name="T17" fmla="*/ 0 h 80"/>
                  <a:gd name="T18" fmla="*/ 0 w 79"/>
                  <a:gd name="T19" fmla="*/ 0 h 80"/>
                  <a:gd name="T20" fmla="*/ 1 w 79"/>
                  <a:gd name="T21" fmla="*/ 0 h 80"/>
                  <a:gd name="T22" fmla="*/ 1 w 79"/>
                  <a:gd name="T23" fmla="*/ 0 h 80"/>
                  <a:gd name="T24" fmla="*/ 1 w 79"/>
                  <a:gd name="T25" fmla="*/ 0 h 80"/>
                  <a:gd name="T26" fmla="*/ 1 w 79"/>
                  <a:gd name="T27" fmla="*/ 0 h 80"/>
                  <a:gd name="T28" fmla="*/ 1 w 79"/>
                  <a:gd name="T29" fmla="*/ 0 h 80"/>
                  <a:gd name="T30" fmla="*/ 1 w 79"/>
                  <a:gd name="T31" fmla="*/ 0 h 80"/>
                  <a:gd name="T32" fmla="*/ 1 w 79"/>
                  <a:gd name="T33" fmla="*/ 0 h 80"/>
                  <a:gd name="T34" fmla="*/ 1 w 79"/>
                  <a:gd name="T35" fmla="*/ 0 h 80"/>
                  <a:gd name="T36" fmla="*/ 1 w 79"/>
                  <a:gd name="T37" fmla="*/ 0 h 80"/>
                  <a:gd name="T38" fmla="*/ 1 w 79"/>
                  <a:gd name="T39" fmla="*/ 0 h 80"/>
                  <a:gd name="T40" fmla="*/ 1 w 79"/>
                  <a:gd name="T41" fmla="*/ 0 h 80"/>
                  <a:gd name="T42" fmla="*/ 1 w 79"/>
                  <a:gd name="T43" fmla="*/ 0 h 80"/>
                  <a:gd name="T44" fmla="*/ 1 w 79"/>
                  <a:gd name="T45" fmla="*/ 0 h 80"/>
                  <a:gd name="T46" fmla="*/ 1 w 79"/>
                  <a:gd name="T47" fmla="*/ 0 h 80"/>
                  <a:gd name="T48" fmla="*/ 1 w 79"/>
                  <a:gd name="T49" fmla="*/ 0 h 80"/>
                  <a:gd name="T50" fmla="*/ 1 w 79"/>
                  <a:gd name="T51" fmla="*/ 0 h 80"/>
                  <a:gd name="T52" fmla="*/ 1 w 79"/>
                  <a:gd name="T53" fmla="*/ 0 h 80"/>
                  <a:gd name="T54" fmla="*/ 1 w 79"/>
                  <a:gd name="T55" fmla="*/ 0 h 80"/>
                  <a:gd name="T56" fmla="*/ 1 w 79"/>
                  <a:gd name="T57" fmla="*/ 0 h 80"/>
                  <a:gd name="T58" fmla="*/ 1 w 79"/>
                  <a:gd name="T59" fmla="*/ 0 h 80"/>
                  <a:gd name="T60" fmla="*/ 1 w 79"/>
                  <a:gd name="T61" fmla="*/ 0 h 80"/>
                  <a:gd name="T62" fmla="*/ 1 w 79"/>
                  <a:gd name="T63" fmla="*/ 0 h 80"/>
                  <a:gd name="T64" fmla="*/ 1 w 79"/>
                  <a:gd name="T65" fmla="*/ 0 h 80"/>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79" h="80">
                    <a:moveTo>
                      <a:pt x="47" y="0"/>
                    </a:moveTo>
                    <a:lnTo>
                      <a:pt x="39" y="0"/>
                    </a:lnTo>
                    <a:lnTo>
                      <a:pt x="31" y="1"/>
                    </a:lnTo>
                    <a:lnTo>
                      <a:pt x="24" y="4"/>
                    </a:lnTo>
                    <a:lnTo>
                      <a:pt x="17" y="7"/>
                    </a:lnTo>
                    <a:lnTo>
                      <a:pt x="11" y="13"/>
                    </a:lnTo>
                    <a:lnTo>
                      <a:pt x="5" y="19"/>
                    </a:lnTo>
                    <a:lnTo>
                      <a:pt x="2" y="26"/>
                    </a:lnTo>
                    <a:lnTo>
                      <a:pt x="0" y="34"/>
                    </a:lnTo>
                    <a:lnTo>
                      <a:pt x="0" y="42"/>
                    </a:lnTo>
                    <a:lnTo>
                      <a:pt x="1" y="49"/>
                    </a:lnTo>
                    <a:lnTo>
                      <a:pt x="3" y="57"/>
                    </a:lnTo>
                    <a:lnTo>
                      <a:pt x="7" y="63"/>
                    </a:lnTo>
                    <a:lnTo>
                      <a:pt x="12" y="68"/>
                    </a:lnTo>
                    <a:lnTo>
                      <a:pt x="18" y="74"/>
                    </a:lnTo>
                    <a:lnTo>
                      <a:pt x="25" y="78"/>
                    </a:lnTo>
                    <a:lnTo>
                      <a:pt x="33" y="80"/>
                    </a:lnTo>
                    <a:lnTo>
                      <a:pt x="41" y="80"/>
                    </a:lnTo>
                    <a:lnTo>
                      <a:pt x="49" y="79"/>
                    </a:lnTo>
                    <a:lnTo>
                      <a:pt x="56" y="76"/>
                    </a:lnTo>
                    <a:lnTo>
                      <a:pt x="63" y="73"/>
                    </a:lnTo>
                    <a:lnTo>
                      <a:pt x="69" y="67"/>
                    </a:lnTo>
                    <a:lnTo>
                      <a:pt x="73" y="61"/>
                    </a:lnTo>
                    <a:lnTo>
                      <a:pt x="77" y="55"/>
                    </a:lnTo>
                    <a:lnTo>
                      <a:pt x="79" y="46"/>
                    </a:lnTo>
                    <a:lnTo>
                      <a:pt x="79" y="38"/>
                    </a:lnTo>
                    <a:lnTo>
                      <a:pt x="78" y="31"/>
                    </a:lnTo>
                    <a:lnTo>
                      <a:pt x="76" y="23"/>
                    </a:lnTo>
                    <a:lnTo>
                      <a:pt x="72" y="18"/>
                    </a:lnTo>
                    <a:lnTo>
                      <a:pt x="68" y="12"/>
                    </a:lnTo>
                    <a:lnTo>
                      <a:pt x="61" y="6"/>
                    </a:lnTo>
                    <a:lnTo>
                      <a:pt x="54" y="3"/>
                    </a:lnTo>
                    <a:lnTo>
                      <a:pt x="47" y="0"/>
                    </a:lnTo>
                    <a:close/>
                  </a:path>
                </a:pathLst>
              </a:custGeom>
              <a:solidFill>
                <a:srgbClr val="EF66FF"/>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cs typeface="+mn-cs"/>
                </a:endParaRPr>
              </a:p>
            </p:txBody>
          </p:sp>
          <p:sp>
            <p:nvSpPr>
              <p:cNvPr id="10284" name="Freeform 154"/>
              <p:cNvSpPr/>
              <p:nvPr/>
            </p:nvSpPr>
            <p:spPr bwMode="auto">
              <a:xfrm>
                <a:off x="4059" y="4190"/>
                <a:ext cx="40" cy="40"/>
              </a:xfrm>
              <a:custGeom>
                <a:avLst/>
                <a:gdLst>
                  <a:gd name="T0" fmla="*/ 1 w 80"/>
                  <a:gd name="T1" fmla="*/ 0 h 78"/>
                  <a:gd name="T2" fmla="*/ 1 w 80"/>
                  <a:gd name="T3" fmla="*/ 0 h 78"/>
                  <a:gd name="T4" fmla="*/ 1 w 80"/>
                  <a:gd name="T5" fmla="*/ 0 h 78"/>
                  <a:gd name="T6" fmla="*/ 1 w 80"/>
                  <a:gd name="T7" fmla="*/ 1 h 78"/>
                  <a:gd name="T8" fmla="*/ 1 w 80"/>
                  <a:gd name="T9" fmla="*/ 1 h 78"/>
                  <a:gd name="T10" fmla="*/ 1 w 80"/>
                  <a:gd name="T11" fmla="*/ 1 h 78"/>
                  <a:gd name="T12" fmla="*/ 1 w 80"/>
                  <a:gd name="T13" fmla="*/ 1 h 78"/>
                  <a:gd name="T14" fmla="*/ 1 w 80"/>
                  <a:gd name="T15" fmla="*/ 1 h 78"/>
                  <a:gd name="T16" fmla="*/ 1 w 80"/>
                  <a:gd name="T17" fmla="*/ 1 h 78"/>
                  <a:gd name="T18" fmla="*/ 0 w 80"/>
                  <a:gd name="T19" fmla="*/ 1 h 78"/>
                  <a:gd name="T20" fmla="*/ 1 w 80"/>
                  <a:gd name="T21" fmla="*/ 1 h 78"/>
                  <a:gd name="T22" fmla="*/ 1 w 80"/>
                  <a:gd name="T23" fmla="*/ 1 h 78"/>
                  <a:gd name="T24" fmla="*/ 1 w 80"/>
                  <a:gd name="T25" fmla="*/ 1 h 78"/>
                  <a:gd name="T26" fmla="*/ 1 w 80"/>
                  <a:gd name="T27" fmla="*/ 1 h 78"/>
                  <a:gd name="T28" fmla="*/ 1 w 80"/>
                  <a:gd name="T29" fmla="*/ 1 h 78"/>
                  <a:gd name="T30" fmla="*/ 1 w 80"/>
                  <a:gd name="T31" fmla="*/ 1 h 78"/>
                  <a:gd name="T32" fmla="*/ 1 w 80"/>
                  <a:gd name="T33" fmla="*/ 1 h 78"/>
                  <a:gd name="T34" fmla="*/ 1 w 80"/>
                  <a:gd name="T35" fmla="*/ 1 h 78"/>
                  <a:gd name="T36" fmla="*/ 1 w 80"/>
                  <a:gd name="T37" fmla="*/ 1 h 78"/>
                  <a:gd name="T38" fmla="*/ 1 w 80"/>
                  <a:gd name="T39" fmla="*/ 1 h 78"/>
                  <a:gd name="T40" fmla="*/ 1 w 80"/>
                  <a:gd name="T41" fmla="*/ 1 h 78"/>
                  <a:gd name="T42" fmla="*/ 1 w 80"/>
                  <a:gd name="T43" fmla="*/ 1 h 78"/>
                  <a:gd name="T44" fmla="*/ 1 w 80"/>
                  <a:gd name="T45" fmla="*/ 1 h 78"/>
                  <a:gd name="T46" fmla="*/ 1 w 80"/>
                  <a:gd name="T47" fmla="*/ 1 h 78"/>
                  <a:gd name="T48" fmla="*/ 1 w 80"/>
                  <a:gd name="T49" fmla="*/ 1 h 78"/>
                  <a:gd name="T50" fmla="*/ 1 w 80"/>
                  <a:gd name="T51" fmla="*/ 1 h 78"/>
                  <a:gd name="T52" fmla="*/ 1 w 80"/>
                  <a:gd name="T53" fmla="*/ 1 h 78"/>
                  <a:gd name="T54" fmla="*/ 1 w 80"/>
                  <a:gd name="T55" fmla="*/ 1 h 78"/>
                  <a:gd name="T56" fmla="*/ 1 w 80"/>
                  <a:gd name="T57" fmla="*/ 1 h 78"/>
                  <a:gd name="T58" fmla="*/ 1 w 80"/>
                  <a:gd name="T59" fmla="*/ 1 h 78"/>
                  <a:gd name="T60" fmla="*/ 1 w 80"/>
                  <a:gd name="T61" fmla="*/ 1 h 78"/>
                  <a:gd name="T62" fmla="*/ 1 w 80"/>
                  <a:gd name="T63" fmla="*/ 1 h 78"/>
                  <a:gd name="T64" fmla="*/ 1 w 80"/>
                  <a:gd name="T65" fmla="*/ 0 h 78"/>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80" h="78">
                    <a:moveTo>
                      <a:pt x="48" y="0"/>
                    </a:moveTo>
                    <a:lnTo>
                      <a:pt x="40" y="0"/>
                    </a:lnTo>
                    <a:lnTo>
                      <a:pt x="32" y="0"/>
                    </a:lnTo>
                    <a:lnTo>
                      <a:pt x="25" y="3"/>
                    </a:lnTo>
                    <a:lnTo>
                      <a:pt x="18" y="7"/>
                    </a:lnTo>
                    <a:lnTo>
                      <a:pt x="12" y="11"/>
                    </a:lnTo>
                    <a:lnTo>
                      <a:pt x="7" y="17"/>
                    </a:lnTo>
                    <a:lnTo>
                      <a:pt x="4" y="24"/>
                    </a:lnTo>
                    <a:lnTo>
                      <a:pt x="2" y="32"/>
                    </a:lnTo>
                    <a:lnTo>
                      <a:pt x="0" y="40"/>
                    </a:lnTo>
                    <a:lnTo>
                      <a:pt x="2" y="47"/>
                    </a:lnTo>
                    <a:lnTo>
                      <a:pt x="4" y="55"/>
                    </a:lnTo>
                    <a:lnTo>
                      <a:pt x="7" y="61"/>
                    </a:lnTo>
                    <a:lnTo>
                      <a:pt x="13" y="67"/>
                    </a:lnTo>
                    <a:lnTo>
                      <a:pt x="19" y="72"/>
                    </a:lnTo>
                    <a:lnTo>
                      <a:pt x="26" y="76"/>
                    </a:lnTo>
                    <a:lnTo>
                      <a:pt x="34" y="78"/>
                    </a:lnTo>
                    <a:lnTo>
                      <a:pt x="42" y="78"/>
                    </a:lnTo>
                    <a:lnTo>
                      <a:pt x="50" y="77"/>
                    </a:lnTo>
                    <a:lnTo>
                      <a:pt x="57" y="75"/>
                    </a:lnTo>
                    <a:lnTo>
                      <a:pt x="64" y="71"/>
                    </a:lnTo>
                    <a:lnTo>
                      <a:pt x="70" y="65"/>
                    </a:lnTo>
                    <a:lnTo>
                      <a:pt x="74" y="60"/>
                    </a:lnTo>
                    <a:lnTo>
                      <a:pt x="78" y="53"/>
                    </a:lnTo>
                    <a:lnTo>
                      <a:pt x="80" y="45"/>
                    </a:lnTo>
                    <a:lnTo>
                      <a:pt x="80" y="37"/>
                    </a:lnTo>
                    <a:lnTo>
                      <a:pt x="80" y="30"/>
                    </a:lnTo>
                    <a:lnTo>
                      <a:pt x="76" y="23"/>
                    </a:lnTo>
                    <a:lnTo>
                      <a:pt x="73" y="16"/>
                    </a:lnTo>
                    <a:lnTo>
                      <a:pt x="68" y="10"/>
                    </a:lnTo>
                    <a:lnTo>
                      <a:pt x="63" y="6"/>
                    </a:lnTo>
                    <a:lnTo>
                      <a:pt x="56" y="2"/>
                    </a:lnTo>
                    <a:lnTo>
                      <a:pt x="48" y="0"/>
                    </a:lnTo>
                    <a:close/>
                  </a:path>
                </a:pathLst>
              </a:custGeom>
              <a:solidFill>
                <a:srgbClr val="EF66FF"/>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cs typeface="+mn-cs"/>
                </a:endParaRPr>
              </a:p>
            </p:txBody>
          </p:sp>
          <p:sp>
            <p:nvSpPr>
              <p:cNvPr id="10285" name="Freeform 155"/>
              <p:cNvSpPr/>
              <p:nvPr/>
            </p:nvSpPr>
            <p:spPr bwMode="auto">
              <a:xfrm>
                <a:off x="3990" y="4195"/>
                <a:ext cx="39" cy="39"/>
              </a:xfrm>
              <a:custGeom>
                <a:avLst/>
                <a:gdLst>
                  <a:gd name="T0" fmla="*/ 0 w 80"/>
                  <a:gd name="T1" fmla="*/ 1 h 78"/>
                  <a:gd name="T2" fmla="*/ 0 w 80"/>
                  <a:gd name="T3" fmla="*/ 0 h 78"/>
                  <a:gd name="T4" fmla="*/ 0 w 80"/>
                  <a:gd name="T5" fmla="*/ 1 h 78"/>
                  <a:gd name="T6" fmla="*/ 0 w 80"/>
                  <a:gd name="T7" fmla="*/ 1 h 78"/>
                  <a:gd name="T8" fmla="*/ 0 w 80"/>
                  <a:gd name="T9" fmla="*/ 1 h 78"/>
                  <a:gd name="T10" fmla="*/ 0 w 80"/>
                  <a:gd name="T11" fmla="*/ 1 h 78"/>
                  <a:gd name="T12" fmla="*/ 0 w 80"/>
                  <a:gd name="T13" fmla="*/ 1 h 78"/>
                  <a:gd name="T14" fmla="*/ 0 w 80"/>
                  <a:gd name="T15" fmla="*/ 1 h 78"/>
                  <a:gd name="T16" fmla="*/ 0 w 80"/>
                  <a:gd name="T17" fmla="*/ 1 h 78"/>
                  <a:gd name="T18" fmla="*/ 0 w 80"/>
                  <a:gd name="T19" fmla="*/ 1 h 78"/>
                  <a:gd name="T20" fmla="*/ 0 w 80"/>
                  <a:gd name="T21" fmla="*/ 1 h 78"/>
                  <a:gd name="T22" fmla="*/ 0 w 80"/>
                  <a:gd name="T23" fmla="*/ 1 h 78"/>
                  <a:gd name="T24" fmla="*/ 0 w 80"/>
                  <a:gd name="T25" fmla="*/ 1 h 78"/>
                  <a:gd name="T26" fmla="*/ 0 w 80"/>
                  <a:gd name="T27" fmla="*/ 1 h 78"/>
                  <a:gd name="T28" fmla="*/ 0 w 80"/>
                  <a:gd name="T29" fmla="*/ 1 h 78"/>
                  <a:gd name="T30" fmla="*/ 0 w 80"/>
                  <a:gd name="T31" fmla="*/ 1 h 78"/>
                  <a:gd name="T32" fmla="*/ 0 w 80"/>
                  <a:gd name="T33" fmla="*/ 1 h 78"/>
                  <a:gd name="T34" fmla="*/ 0 w 80"/>
                  <a:gd name="T35" fmla="*/ 1 h 78"/>
                  <a:gd name="T36" fmla="*/ 0 w 80"/>
                  <a:gd name="T37" fmla="*/ 1 h 78"/>
                  <a:gd name="T38" fmla="*/ 0 w 80"/>
                  <a:gd name="T39" fmla="*/ 1 h 78"/>
                  <a:gd name="T40" fmla="*/ 0 w 80"/>
                  <a:gd name="T41" fmla="*/ 1 h 78"/>
                  <a:gd name="T42" fmla="*/ 0 w 80"/>
                  <a:gd name="T43" fmla="*/ 1 h 78"/>
                  <a:gd name="T44" fmla="*/ 0 w 80"/>
                  <a:gd name="T45" fmla="*/ 1 h 78"/>
                  <a:gd name="T46" fmla="*/ 0 w 80"/>
                  <a:gd name="T47" fmla="*/ 1 h 78"/>
                  <a:gd name="T48" fmla="*/ 0 w 80"/>
                  <a:gd name="T49" fmla="*/ 1 h 78"/>
                  <a:gd name="T50" fmla="*/ 0 w 80"/>
                  <a:gd name="T51" fmla="*/ 1 h 78"/>
                  <a:gd name="T52" fmla="*/ 0 w 80"/>
                  <a:gd name="T53" fmla="*/ 1 h 78"/>
                  <a:gd name="T54" fmla="*/ 0 w 80"/>
                  <a:gd name="T55" fmla="*/ 1 h 78"/>
                  <a:gd name="T56" fmla="*/ 0 w 80"/>
                  <a:gd name="T57" fmla="*/ 1 h 78"/>
                  <a:gd name="T58" fmla="*/ 0 w 80"/>
                  <a:gd name="T59" fmla="*/ 1 h 78"/>
                  <a:gd name="T60" fmla="*/ 0 w 80"/>
                  <a:gd name="T61" fmla="*/ 1 h 78"/>
                  <a:gd name="T62" fmla="*/ 0 w 80"/>
                  <a:gd name="T63" fmla="*/ 1 h 78"/>
                  <a:gd name="T64" fmla="*/ 0 w 80"/>
                  <a:gd name="T65" fmla="*/ 1 h 78"/>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80" h="78">
                    <a:moveTo>
                      <a:pt x="47" y="1"/>
                    </a:moveTo>
                    <a:lnTo>
                      <a:pt x="39" y="0"/>
                    </a:lnTo>
                    <a:lnTo>
                      <a:pt x="31" y="1"/>
                    </a:lnTo>
                    <a:lnTo>
                      <a:pt x="24" y="3"/>
                    </a:lnTo>
                    <a:lnTo>
                      <a:pt x="17" y="7"/>
                    </a:lnTo>
                    <a:lnTo>
                      <a:pt x="12" y="12"/>
                    </a:lnTo>
                    <a:lnTo>
                      <a:pt x="7" y="17"/>
                    </a:lnTo>
                    <a:lnTo>
                      <a:pt x="4" y="24"/>
                    </a:lnTo>
                    <a:lnTo>
                      <a:pt x="1" y="32"/>
                    </a:lnTo>
                    <a:lnTo>
                      <a:pt x="0" y="40"/>
                    </a:lnTo>
                    <a:lnTo>
                      <a:pt x="1" y="48"/>
                    </a:lnTo>
                    <a:lnTo>
                      <a:pt x="4" y="55"/>
                    </a:lnTo>
                    <a:lnTo>
                      <a:pt x="7" y="62"/>
                    </a:lnTo>
                    <a:lnTo>
                      <a:pt x="13" y="68"/>
                    </a:lnTo>
                    <a:lnTo>
                      <a:pt x="19" y="73"/>
                    </a:lnTo>
                    <a:lnTo>
                      <a:pt x="25" y="76"/>
                    </a:lnTo>
                    <a:lnTo>
                      <a:pt x="33" y="78"/>
                    </a:lnTo>
                    <a:lnTo>
                      <a:pt x="42" y="78"/>
                    </a:lnTo>
                    <a:lnTo>
                      <a:pt x="50" y="78"/>
                    </a:lnTo>
                    <a:lnTo>
                      <a:pt x="57" y="75"/>
                    </a:lnTo>
                    <a:lnTo>
                      <a:pt x="63" y="71"/>
                    </a:lnTo>
                    <a:lnTo>
                      <a:pt x="69" y="67"/>
                    </a:lnTo>
                    <a:lnTo>
                      <a:pt x="74" y="61"/>
                    </a:lnTo>
                    <a:lnTo>
                      <a:pt x="77" y="54"/>
                    </a:lnTo>
                    <a:lnTo>
                      <a:pt x="80" y="46"/>
                    </a:lnTo>
                    <a:lnTo>
                      <a:pt x="80" y="38"/>
                    </a:lnTo>
                    <a:lnTo>
                      <a:pt x="80" y="30"/>
                    </a:lnTo>
                    <a:lnTo>
                      <a:pt x="76" y="23"/>
                    </a:lnTo>
                    <a:lnTo>
                      <a:pt x="73" y="16"/>
                    </a:lnTo>
                    <a:lnTo>
                      <a:pt x="68" y="10"/>
                    </a:lnTo>
                    <a:lnTo>
                      <a:pt x="62" y="6"/>
                    </a:lnTo>
                    <a:lnTo>
                      <a:pt x="55" y="2"/>
                    </a:lnTo>
                    <a:lnTo>
                      <a:pt x="47" y="1"/>
                    </a:lnTo>
                    <a:close/>
                  </a:path>
                </a:pathLst>
              </a:custGeom>
              <a:solidFill>
                <a:srgbClr val="EF66FF"/>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cs typeface="+mn-cs"/>
                </a:endParaRPr>
              </a:p>
            </p:txBody>
          </p:sp>
          <p:sp>
            <p:nvSpPr>
              <p:cNvPr id="10286" name="Freeform 156"/>
              <p:cNvSpPr/>
              <p:nvPr/>
            </p:nvSpPr>
            <p:spPr bwMode="auto">
              <a:xfrm>
                <a:off x="4127" y="4147"/>
                <a:ext cx="39" cy="39"/>
              </a:xfrm>
              <a:custGeom>
                <a:avLst/>
                <a:gdLst>
                  <a:gd name="T0" fmla="*/ 0 w 80"/>
                  <a:gd name="T1" fmla="*/ 0 h 79"/>
                  <a:gd name="T2" fmla="*/ 0 w 80"/>
                  <a:gd name="T3" fmla="*/ 0 h 79"/>
                  <a:gd name="T4" fmla="*/ 0 w 80"/>
                  <a:gd name="T5" fmla="*/ 0 h 79"/>
                  <a:gd name="T6" fmla="*/ 0 w 80"/>
                  <a:gd name="T7" fmla="*/ 0 h 79"/>
                  <a:gd name="T8" fmla="*/ 0 w 80"/>
                  <a:gd name="T9" fmla="*/ 0 h 79"/>
                  <a:gd name="T10" fmla="*/ 0 w 80"/>
                  <a:gd name="T11" fmla="*/ 0 h 79"/>
                  <a:gd name="T12" fmla="*/ 0 w 80"/>
                  <a:gd name="T13" fmla="*/ 0 h 79"/>
                  <a:gd name="T14" fmla="*/ 0 w 80"/>
                  <a:gd name="T15" fmla="*/ 0 h 79"/>
                  <a:gd name="T16" fmla="*/ 0 w 80"/>
                  <a:gd name="T17" fmla="*/ 0 h 79"/>
                  <a:gd name="T18" fmla="*/ 0 w 80"/>
                  <a:gd name="T19" fmla="*/ 0 h 79"/>
                  <a:gd name="T20" fmla="*/ 0 w 80"/>
                  <a:gd name="T21" fmla="*/ 0 h 79"/>
                  <a:gd name="T22" fmla="*/ 0 w 80"/>
                  <a:gd name="T23" fmla="*/ 0 h 79"/>
                  <a:gd name="T24" fmla="*/ 0 w 80"/>
                  <a:gd name="T25" fmla="*/ 0 h 79"/>
                  <a:gd name="T26" fmla="*/ 0 w 80"/>
                  <a:gd name="T27" fmla="*/ 0 h 79"/>
                  <a:gd name="T28" fmla="*/ 0 w 80"/>
                  <a:gd name="T29" fmla="*/ 0 h 79"/>
                  <a:gd name="T30" fmla="*/ 0 w 80"/>
                  <a:gd name="T31" fmla="*/ 0 h 79"/>
                  <a:gd name="T32" fmla="*/ 0 w 80"/>
                  <a:gd name="T33" fmla="*/ 0 h 79"/>
                  <a:gd name="T34" fmla="*/ 0 w 80"/>
                  <a:gd name="T35" fmla="*/ 0 h 79"/>
                  <a:gd name="T36" fmla="*/ 0 w 80"/>
                  <a:gd name="T37" fmla="*/ 0 h 79"/>
                  <a:gd name="T38" fmla="*/ 0 w 80"/>
                  <a:gd name="T39" fmla="*/ 0 h 79"/>
                  <a:gd name="T40" fmla="*/ 0 w 80"/>
                  <a:gd name="T41" fmla="*/ 0 h 79"/>
                  <a:gd name="T42" fmla="*/ 0 w 80"/>
                  <a:gd name="T43" fmla="*/ 0 h 79"/>
                  <a:gd name="T44" fmla="*/ 0 w 80"/>
                  <a:gd name="T45" fmla="*/ 0 h 79"/>
                  <a:gd name="T46" fmla="*/ 0 w 80"/>
                  <a:gd name="T47" fmla="*/ 0 h 79"/>
                  <a:gd name="T48" fmla="*/ 0 w 80"/>
                  <a:gd name="T49" fmla="*/ 0 h 79"/>
                  <a:gd name="T50" fmla="*/ 0 w 80"/>
                  <a:gd name="T51" fmla="*/ 0 h 79"/>
                  <a:gd name="T52" fmla="*/ 0 w 80"/>
                  <a:gd name="T53" fmla="*/ 0 h 79"/>
                  <a:gd name="T54" fmla="*/ 0 w 80"/>
                  <a:gd name="T55" fmla="*/ 0 h 79"/>
                  <a:gd name="T56" fmla="*/ 0 w 80"/>
                  <a:gd name="T57" fmla="*/ 0 h 79"/>
                  <a:gd name="T58" fmla="*/ 0 w 80"/>
                  <a:gd name="T59" fmla="*/ 0 h 79"/>
                  <a:gd name="T60" fmla="*/ 0 w 80"/>
                  <a:gd name="T61" fmla="*/ 0 h 79"/>
                  <a:gd name="T62" fmla="*/ 0 w 80"/>
                  <a:gd name="T63" fmla="*/ 0 h 79"/>
                  <a:gd name="T64" fmla="*/ 0 w 80"/>
                  <a:gd name="T65" fmla="*/ 0 h 79"/>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80" h="79">
                    <a:moveTo>
                      <a:pt x="46" y="0"/>
                    </a:moveTo>
                    <a:lnTo>
                      <a:pt x="38" y="0"/>
                    </a:lnTo>
                    <a:lnTo>
                      <a:pt x="30" y="0"/>
                    </a:lnTo>
                    <a:lnTo>
                      <a:pt x="23" y="4"/>
                    </a:lnTo>
                    <a:lnTo>
                      <a:pt x="16" y="7"/>
                    </a:lnTo>
                    <a:lnTo>
                      <a:pt x="11" y="12"/>
                    </a:lnTo>
                    <a:lnTo>
                      <a:pt x="6" y="18"/>
                    </a:lnTo>
                    <a:lnTo>
                      <a:pt x="2" y="24"/>
                    </a:lnTo>
                    <a:lnTo>
                      <a:pt x="0" y="33"/>
                    </a:lnTo>
                    <a:lnTo>
                      <a:pt x="0" y="41"/>
                    </a:lnTo>
                    <a:lnTo>
                      <a:pt x="0" y="49"/>
                    </a:lnTo>
                    <a:lnTo>
                      <a:pt x="4" y="56"/>
                    </a:lnTo>
                    <a:lnTo>
                      <a:pt x="7" y="63"/>
                    </a:lnTo>
                    <a:lnTo>
                      <a:pt x="12" y="68"/>
                    </a:lnTo>
                    <a:lnTo>
                      <a:pt x="17" y="73"/>
                    </a:lnTo>
                    <a:lnTo>
                      <a:pt x="24" y="76"/>
                    </a:lnTo>
                    <a:lnTo>
                      <a:pt x="32" y="79"/>
                    </a:lnTo>
                    <a:lnTo>
                      <a:pt x="40" y="79"/>
                    </a:lnTo>
                    <a:lnTo>
                      <a:pt x="49" y="79"/>
                    </a:lnTo>
                    <a:lnTo>
                      <a:pt x="55" y="75"/>
                    </a:lnTo>
                    <a:lnTo>
                      <a:pt x="62" y="72"/>
                    </a:lnTo>
                    <a:lnTo>
                      <a:pt x="68" y="67"/>
                    </a:lnTo>
                    <a:lnTo>
                      <a:pt x="73" y="61"/>
                    </a:lnTo>
                    <a:lnTo>
                      <a:pt x="76" y="54"/>
                    </a:lnTo>
                    <a:lnTo>
                      <a:pt x="78" y="46"/>
                    </a:lnTo>
                    <a:lnTo>
                      <a:pt x="80" y="38"/>
                    </a:lnTo>
                    <a:lnTo>
                      <a:pt x="78" y="30"/>
                    </a:lnTo>
                    <a:lnTo>
                      <a:pt x="76" y="23"/>
                    </a:lnTo>
                    <a:lnTo>
                      <a:pt x="73" y="16"/>
                    </a:lnTo>
                    <a:lnTo>
                      <a:pt x="67" y="11"/>
                    </a:lnTo>
                    <a:lnTo>
                      <a:pt x="61" y="6"/>
                    </a:lnTo>
                    <a:lnTo>
                      <a:pt x="54" y="3"/>
                    </a:lnTo>
                    <a:lnTo>
                      <a:pt x="46" y="0"/>
                    </a:lnTo>
                    <a:close/>
                  </a:path>
                </a:pathLst>
              </a:custGeom>
              <a:solidFill>
                <a:srgbClr val="EF66FF"/>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cs typeface="+mn-cs"/>
                </a:endParaRPr>
              </a:p>
            </p:txBody>
          </p:sp>
          <p:sp>
            <p:nvSpPr>
              <p:cNvPr id="10287" name="Freeform 157"/>
              <p:cNvSpPr/>
              <p:nvPr/>
            </p:nvSpPr>
            <p:spPr bwMode="auto">
              <a:xfrm>
                <a:off x="4216" y="4162"/>
                <a:ext cx="37" cy="39"/>
              </a:xfrm>
              <a:custGeom>
                <a:avLst/>
                <a:gdLst>
                  <a:gd name="T0" fmla="*/ 1 w 73"/>
                  <a:gd name="T1" fmla="*/ 0 h 79"/>
                  <a:gd name="T2" fmla="*/ 1 w 73"/>
                  <a:gd name="T3" fmla="*/ 0 h 79"/>
                  <a:gd name="T4" fmla="*/ 1 w 73"/>
                  <a:gd name="T5" fmla="*/ 0 h 79"/>
                  <a:gd name="T6" fmla="*/ 1 w 73"/>
                  <a:gd name="T7" fmla="*/ 0 h 79"/>
                  <a:gd name="T8" fmla="*/ 1 w 73"/>
                  <a:gd name="T9" fmla="*/ 0 h 79"/>
                  <a:gd name="T10" fmla="*/ 1 w 73"/>
                  <a:gd name="T11" fmla="*/ 0 h 79"/>
                  <a:gd name="T12" fmla="*/ 1 w 73"/>
                  <a:gd name="T13" fmla="*/ 0 h 79"/>
                  <a:gd name="T14" fmla="*/ 1 w 73"/>
                  <a:gd name="T15" fmla="*/ 0 h 79"/>
                  <a:gd name="T16" fmla="*/ 1 w 73"/>
                  <a:gd name="T17" fmla="*/ 0 h 79"/>
                  <a:gd name="T18" fmla="*/ 1 w 73"/>
                  <a:gd name="T19" fmla="*/ 0 h 79"/>
                  <a:gd name="T20" fmla="*/ 1 w 73"/>
                  <a:gd name="T21" fmla="*/ 0 h 79"/>
                  <a:gd name="T22" fmla="*/ 1 w 73"/>
                  <a:gd name="T23" fmla="*/ 0 h 79"/>
                  <a:gd name="T24" fmla="*/ 0 w 73"/>
                  <a:gd name="T25" fmla="*/ 0 h 79"/>
                  <a:gd name="T26" fmla="*/ 0 w 73"/>
                  <a:gd name="T27" fmla="*/ 0 h 79"/>
                  <a:gd name="T28" fmla="*/ 0 w 73"/>
                  <a:gd name="T29" fmla="*/ 0 h 79"/>
                  <a:gd name="T30" fmla="*/ 1 w 73"/>
                  <a:gd name="T31" fmla="*/ 0 h 79"/>
                  <a:gd name="T32" fmla="*/ 1 w 73"/>
                  <a:gd name="T33" fmla="*/ 0 h 79"/>
                  <a:gd name="T34" fmla="*/ 1 w 73"/>
                  <a:gd name="T35" fmla="*/ 0 h 79"/>
                  <a:gd name="T36" fmla="*/ 1 w 73"/>
                  <a:gd name="T37" fmla="*/ 0 h 79"/>
                  <a:gd name="T38" fmla="*/ 1 w 73"/>
                  <a:gd name="T39" fmla="*/ 0 h 79"/>
                  <a:gd name="T40" fmla="*/ 1 w 73"/>
                  <a:gd name="T41" fmla="*/ 0 h 79"/>
                  <a:gd name="T42" fmla="*/ 1 w 73"/>
                  <a:gd name="T43" fmla="*/ 0 h 79"/>
                  <a:gd name="T44" fmla="*/ 1 w 73"/>
                  <a:gd name="T45" fmla="*/ 0 h 79"/>
                  <a:gd name="T46" fmla="*/ 1 w 73"/>
                  <a:gd name="T47" fmla="*/ 0 h 79"/>
                  <a:gd name="T48" fmla="*/ 1 w 73"/>
                  <a:gd name="T49" fmla="*/ 0 h 79"/>
                  <a:gd name="T50" fmla="*/ 1 w 73"/>
                  <a:gd name="T51" fmla="*/ 0 h 79"/>
                  <a:gd name="T52" fmla="*/ 1 w 73"/>
                  <a:gd name="T53" fmla="*/ 0 h 79"/>
                  <a:gd name="T54" fmla="*/ 1 w 73"/>
                  <a:gd name="T55" fmla="*/ 0 h 79"/>
                  <a:gd name="T56" fmla="*/ 1 w 73"/>
                  <a:gd name="T57" fmla="*/ 0 h 79"/>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0" t="0" r="r" b="b"/>
                <a:pathLst>
                  <a:path w="73" h="79">
                    <a:moveTo>
                      <a:pt x="73" y="19"/>
                    </a:moveTo>
                    <a:lnTo>
                      <a:pt x="69" y="12"/>
                    </a:lnTo>
                    <a:lnTo>
                      <a:pt x="62" y="7"/>
                    </a:lnTo>
                    <a:lnTo>
                      <a:pt x="54" y="2"/>
                    </a:lnTo>
                    <a:lnTo>
                      <a:pt x="46" y="0"/>
                    </a:lnTo>
                    <a:lnTo>
                      <a:pt x="38" y="0"/>
                    </a:lnTo>
                    <a:lnTo>
                      <a:pt x="30" y="1"/>
                    </a:lnTo>
                    <a:lnTo>
                      <a:pt x="23" y="4"/>
                    </a:lnTo>
                    <a:lnTo>
                      <a:pt x="16" y="7"/>
                    </a:lnTo>
                    <a:lnTo>
                      <a:pt x="10" y="12"/>
                    </a:lnTo>
                    <a:lnTo>
                      <a:pt x="5" y="19"/>
                    </a:lnTo>
                    <a:lnTo>
                      <a:pt x="2" y="25"/>
                    </a:lnTo>
                    <a:lnTo>
                      <a:pt x="0" y="32"/>
                    </a:lnTo>
                    <a:lnTo>
                      <a:pt x="0" y="40"/>
                    </a:lnTo>
                    <a:lnTo>
                      <a:pt x="0" y="49"/>
                    </a:lnTo>
                    <a:lnTo>
                      <a:pt x="3" y="55"/>
                    </a:lnTo>
                    <a:lnTo>
                      <a:pt x="7" y="62"/>
                    </a:lnTo>
                    <a:lnTo>
                      <a:pt x="11" y="68"/>
                    </a:lnTo>
                    <a:lnTo>
                      <a:pt x="17" y="73"/>
                    </a:lnTo>
                    <a:lnTo>
                      <a:pt x="24" y="76"/>
                    </a:lnTo>
                    <a:lnTo>
                      <a:pt x="32" y="79"/>
                    </a:lnTo>
                    <a:lnTo>
                      <a:pt x="35" y="79"/>
                    </a:lnTo>
                    <a:lnTo>
                      <a:pt x="38" y="79"/>
                    </a:lnTo>
                    <a:lnTo>
                      <a:pt x="41" y="79"/>
                    </a:lnTo>
                    <a:lnTo>
                      <a:pt x="43" y="79"/>
                    </a:lnTo>
                    <a:lnTo>
                      <a:pt x="48" y="70"/>
                    </a:lnTo>
                    <a:lnTo>
                      <a:pt x="58" y="52"/>
                    </a:lnTo>
                    <a:lnTo>
                      <a:pt x="69" y="31"/>
                    </a:lnTo>
                    <a:lnTo>
                      <a:pt x="73" y="19"/>
                    </a:lnTo>
                    <a:close/>
                  </a:path>
                </a:pathLst>
              </a:custGeom>
              <a:solidFill>
                <a:srgbClr val="EF66FF"/>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cs typeface="+mn-cs"/>
                </a:endParaRPr>
              </a:p>
            </p:txBody>
          </p:sp>
          <p:sp>
            <p:nvSpPr>
              <p:cNvPr id="10288" name="Freeform 158"/>
              <p:cNvSpPr/>
              <p:nvPr/>
            </p:nvSpPr>
            <p:spPr bwMode="auto">
              <a:xfrm>
                <a:off x="3983" y="4266"/>
                <a:ext cx="31" cy="33"/>
              </a:xfrm>
              <a:custGeom>
                <a:avLst/>
                <a:gdLst>
                  <a:gd name="T0" fmla="*/ 1 w 61"/>
                  <a:gd name="T1" fmla="*/ 1 h 66"/>
                  <a:gd name="T2" fmla="*/ 1 w 61"/>
                  <a:gd name="T3" fmla="*/ 1 h 66"/>
                  <a:gd name="T4" fmla="*/ 1 w 61"/>
                  <a:gd name="T5" fmla="*/ 1 h 66"/>
                  <a:gd name="T6" fmla="*/ 1 w 61"/>
                  <a:gd name="T7" fmla="*/ 1 h 66"/>
                  <a:gd name="T8" fmla="*/ 1 w 61"/>
                  <a:gd name="T9" fmla="*/ 1 h 66"/>
                  <a:gd name="T10" fmla="*/ 1 w 61"/>
                  <a:gd name="T11" fmla="*/ 1 h 66"/>
                  <a:gd name="T12" fmla="*/ 1 w 61"/>
                  <a:gd name="T13" fmla="*/ 1 h 66"/>
                  <a:gd name="T14" fmla="*/ 1 w 61"/>
                  <a:gd name="T15" fmla="*/ 1 h 66"/>
                  <a:gd name="T16" fmla="*/ 1 w 61"/>
                  <a:gd name="T17" fmla="*/ 1 h 66"/>
                  <a:gd name="T18" fmla="*/ 1 w 61"/>
                  <a:gd name="T19" fmla="*/ 1 h 66"/>
                  <a:gd name="T20" fmla="*/ 1 w 61"/>
                  <a:gd name="T21" fmla="*/ 1 h 66"/>
                  <a:gd name="T22" fmla="*/ 1 w 61"/>
                  <a:gd name="T23" fmla="*/ 1 h 66"/>
                  <a:gd name="T24" fmla="*/ 1 w 61"/>
                  <a:gd name="T25" fmla="*/ 1 h 66"/>
                  <a:gd name="T26" fmla="*/ 1 w 61"/>
                  <a:gd name="T27" fmla="*/ 0 h 66"/>
                  <a:gd name="T28" fmla="*/ 1 w 61"/>
                  <a:gd name="T29" fmla="*/ 1 h 66"/>
                  <a:gd name="T30" fmla="*/ 1 w 61"/>
                  <a:gd name="T31" fmla="*/ 1 h 66"/>
                  <a:gd name="T32" fmla="*/ 0 w 61"/>
                  <a:gd name="T33" fmla="*/ 1 h 66"/>
                  <a:gd name="T34" fmla="*/ 1 w 61"/>
                  <a:gd name="T35" fmla="*/ 1 h 66"/>
                  <a:gd name="T36" fmla="*/ 1 w 61"/>
                  <a:gd name="T37" fmla="*/ 1 h 66"/>
                  <a:gd name="T38" fmla="*/ 1 w 61"/>
                  <a:gd name="T39" fmla="*/ 1 h 66"/>
                  <a:gd name="T40" fmla="*/ 1 w 61"/>
                  <a:gd name="T41" fmla="*/ 1 h 66"/>
                  <a:gd name="T42" fmla="*/ 1 w 61"/>
                  <a:gd name="T43" fmla="*/ 1 h 66"/>
                  <a:gd name="T44" fmla="*/ 1 w 61"/>
                  <a:gd name="T45" fmla="*/ 1 h 66"/>
                  <a:gd name="T46" fmla="*/ 1 w 61"/>
                  <a:gd name="T47" fmla="*/ 1 h 66"/>
                  <a:gd name="T48" fmla="*/ 1 w 61"/>
                  <a:gd name="T49" fmla="*/ 1 h 6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61" h="66">
                    <a:moveTo>
                      <a:pt x="53" y="66"/>
                    </a:moveTo>
                    <a:lnTo>
                      <a:pt x="57" y="61"/>
                    </a:lnTo>
                    <a:lnTo>
                      <a:pt x="59" y="56"/>
                    </a:lnTo>
                    <a:lnTo>
                      <a:pt x="60" y="52"/>
                    </a:lnTo>
                    <a:lnTo>
                      <a:pt x="61" y="47"/>
                    </a:lnTo>
                    <a:lnTo>
                      <a:pt x="61" y="39"/>
                    </a:lnTo>
                    <a:lnTo>
                      <a:pt x="60" y="31"/>
                    </a:lnTo>
                    <a:lnTo>
                      <a:pt x="58" y="24"/>
                    </a:lnTo>
                    <a:lnTo>
                      <a:pt x="55" y="17"/>
                    </a:lnTo>
                    <a:lnTo>
                      <a:pt x="50" y="11"/>
                    </a:lnTo>
                    <a:lnTo>
                      <a:pt x="43" y="7"/>
                    </a:lnTo>
                    <a:lnTo>
                      <a:pt x="36" y="3"/>
                    </a:lnTo>
                    <a:lnTo>
                      <a:pt x="29" y="1"/>
                    </a:lnTo>
                    <a:lnTo>
                      <a:pt x="21" y="0"/>
                    </a:lnTo>
                    <a:lnTo>
                      <a:pt x="13" y="1"/>
                    </a:lnTo>
                    <a:lnTo>
                      <a:pt x="6" y="3"/>
                    </a:lnTo>
                    <a:lnTo>
                      <a:pt x="0" y="7"/>
                    </a:lnTo>
                    <a:lnTo>
                      <a:pt x="2" y="9"/>
                    </a:lnTo>
                    <a:lnTo>
                      <a:pt x="5" y="14"/>
                    </a:lnTo>
                    <a:lnTo>
                      <a:pt x="11" y="22"/>
                    </a:lnTo>
                    <a:lnTo>
                      <a:pt x="19" y="31"/>
                    </a:lnTo>
                    <a:lnTo>
                      <a:pt x="27" y="41"/>
                    </a:lnTo>
                    <a:lnTo>
                      <a:pt x="35" y="51"/>
                    </a:lnTo>
                    <a:lnTo>
                      <a:pt x="44" y="59"/>
                    </a:lnTo>
                    <a:lnTo>
                      <a:pt x="53" y="66"/>
                    </a:lnTo>
                    <a:close/>
                  </a:path>
                </a:pathLst>
              </a:custGeom>
              <a:solidFill>
                <a:srgbClr val="EF66FF"/>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cs typeface="+mn-cs"/>
                </a:endParaRPr>
              </a:p>
            </p:txBody>
          </p:sp>
          <p:sp>
            <p:nvSpPr>
              <p:cNvPr id="10289" name="Freeform 159"/>
              <p:cNvSpPr/>
              <p:nvPr/>
            </p:nvSpPr>
            <p:spPr bwMode="auto">
              <a:xfrm>
                <a:off x="4852" y="4125"/>
                <a:ext cx="17" cy="17"/>
              </a:xfrm>
              <a:custGeom>
                <a:avLst/>
                <a:gdLst>
                  <a:gd name="T0" fmla="*/ 1 w 34"/>
                  <a:gd name="T1" fmla="*/ 1 h 34"/>
                  <a:gd name="T2" fmla="*/ 1 w 34"/>
                  <a:gd name="T3" fmla="*/ 1 h 34"/>
                  <a:gd name="T4" fmla="*/ 1 w 34"/>
                  <a:gd name="T5" fmla="*/ 1 h 34"/>
                  <a:gd name="T6" fmla="*/ 1 w 34"/>
                  <a:gd name="T7" fmla="*/ 1 h 34"/>
                  <a:gd name="T8" fmla="*/ 1 w 34"/>
                  <a:gd name="T9" fmla="*/ 1 h 34"/>
                  <a:gd name="T10" fmla="*/ 1 w 34"/>
                  <a:gd name="T11" fmla="*/ 1 h 34"/>
                  <a:gd name="T12" fmla="*/ 1 w 34"/>
                  <a:gd name="T13" fmla="*/ 1 h 34"/>
                  <a:gd name="T14" fmla="*/ 1 w 34"/>
                  <a:gd name="T15" fmla="*/ 1 h 34"/>
                  <a:gd name="T16" fmla="*/ 1 w 34"/>
                  <a:gd name="T17" fmla="*/ 1 h 34"/>
                  <a:gd name="T18" fmla="*/ 1 w 34"/>
                  <a:gd name="T19" fmla="*/ 0 h 34"/>
                  <a:gd name="T20" fmla="*/ 1 w 34"/>
                  <a:gd name="T21" fmla="*/ 1 h 34"/>
                  <a:gd name="T22" fmla="*/ 1 w 34"/>
                  <a:gd name="T23" fmla="*/ 1 h 34"/>
                  <a:gd name="T24" fmla="*/ 0 w 34"/>
                  <a:gd name="T25" fmla="*/ 1 h 34"/>
                  <a:gd name="T26" fmla="*/ 0 w 34"/>
                  <a:gd name="T27" fmla="*/ 1 h 34"/>
                  <a:gd name="T28" fmla="*/ 1 w 34"/>
                  <a:gd name="T29" fmla="*/ 1 h 34"/>
                  <a:gd name="T30" fmla="*/ 1 w 34"/>
                  <a:gd name="T31" fmla="*/ 1 h 34"/>
                  <a:gd name="T32" fmla="*/ 1 w 34"/>
                  <a:gd name="T33" fmla="*/ 1 h 34"/>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4" h="34">
                    <a:moveTo>
                      <a:pt x="12" y="34"/>
                    </a:moveTo>
                    <a:lnTo>
                      <a:pt x="19" y="34"/>
                    </a:lnTo>
                    <a:lnTo>
                      <a:pt x="24" y="33"/>
                    </a:lnTo>
                    <a:lnTo>
                      <a:pt x="29" y="28"/>
                    </a:lnTo>
                    <a:lnTo>
                      <a:pt x="32" y="22"/>
                    </a:lnTo>
                    <a:lnTo>
                      <a:pt x="34" y="15"/>
                    </a:lnTo>
                    <a:lnTo>
                      <a:pt x="32" y="10"/>
                    </a:lnTo>
                    <a:lnTo>
                      <a:pt x="28" y="5"/>
                    </a:lnTo>
                    <a:lnTo>
                      <a:pt x="22" y="2"/>
                    </a:lnTo>
                    <a:lnTo>
                      <a:pt x="15" y="0"/>
                    </a:lnTo>
                    <a:lnTo>
                      <a:pt x="9" y="3"/>
                    </a:lnTo>
                    <a:lnTo>
                      <a:pt x="4" y="6"/>
                    </a:lnTo>
                    <a:lnTo>
                      <a:pt x="0" y="12"/>
                    </a:lnTo>
                    <a:lnTo>
                      <a:pt x="0" y="19"/>
                    </a:lnTo>
                    <a:lnTo>
                      <a:pt x="1" y="25"/>
                    </a:lnTo>
                    <a:lnTo>
                      <a:pt x="6" y="30"/>
                    </a:lnTo>
                    <a:lnTo>
                      <a:pt x="12" y="34"/>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cs typeface="+mn-cs"/>
                </a:endParaRPr>
              </a:p>
            </p:txBody>
          </p:sp>
          <p:sp>
            <p:nvSpPr>
              <p:cNvPr id="10290" name="Freeform 160"/>
              <p:cNvSpPr/>
              <p:nvPr/>
            </p:nvSpPr>
            <p:spPr bwMode="auto">
              <a:xfrm>
                <a:off x="4885" y="4152"/>
                <a:ext cx="17" cy="17"/>
              </a:xfrm>
              <a:custGeom>
                <a:avLst/>
                <a:gdLst>
                  <a:gd name="T0" fmla="*/ 1 w 33"/>
                  <a:gd name="T1" fmla="*/ 1 h 33"/>
                  <a:gd name="T2" fmla="*/ 1 w 33"/>
                  <a:gd name="T3" fmla="*/ 1 h 33"/>
                  <a:gd name="T4" fmla="*/ 1 w 33"/>
                  <a:gd name="T5" fmla="*/ 1 h 33"/>
                  <a:gd name="T6" fmla="*/ 1 w 33"/>
                  <a:gd name="T7" fmla="*/ 1 h 33"/>
                  <a:gd name="T8" fmla="*/ 1 w 33"/>
                  <a:gd name="T9" fmla="*/ 1 h 33"/>
                  <a:gd name="T10" fmla="*/ 1 w 33"/>
                  <a:gd name="T11" fmla="*/ 1 h 33"/>
                  <a:gd name="T12" fmla="*/ 1 w 33"/>
                  <a:gd name="T13" fmla="*/ 1 h 33"/>
                  <a:gd name="T14" fmla="*/ 1 w 33"/>
                  <a:gd name="T15" fmla="*/ 1 h 33"/>
                  <a:gd name="T16" fmla="*/ 1 w 33"/>
                  <a:gd name="T17" fmla="*/ 0 h 33"/>
                  <a:gd name="T18" fmla="*/ 1 w 33"/>
                  <a:gd name="T19" fmla="*/ 0 h 33"/>
                  <a:gd name="T20" fmla="*/ 1 w 33"/>
                  <a:gd name="T21" fmla="*/ 1 h 33"/>
                  <a:gd name="T22" fmla="*/ 1 w 33"/>
                  <a:gd name="T23" fmla="*/ 1 h 33"/>
                  <a:gd name="T24" fmla="*/ 1 w 33"/>
                  <a:gd name="T25" fmla="*/ 1 h 33"/>
                  <a:gd name="T26" fmla="*/ 0 w 33"/>
                  <a:gd name="T27" fmla="*/ 1 h 33"/>
                  <a:gd name="T28" fmla="*/ 1 w 33"/>
                  <a:gd name="T29" fmla="*/ 1 h 33"/>
                  <a:gd name="T30" fmla="*/ 1 w 33"/>
                  <a:gd name="T31" fmla="*/ 1 h 33"/>
                  <a:gd name="T32" fmla="*/ 1 w 33"/>
                  <a:gd name="T33" fmla="*/ 1 h 3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3" h="33">
                    <a:moveTo>
                      <a:pt x="11" y="32"/>
                    </a:moveTo>
                    <a:lnTo>
                      <a:pt x="18" y="33"/>
                    </a:lnTo>
                    <a:lnTo>
                      <a:pt x="24" y="31"/>
                    </a:lnTo>
                    <a:lnTo>
                      <a:pt x="29" y="27"/>
                    </a:lnTo>
                    <a:lnTo>
                      <a:pt x="32" y="22"/>
                    </a:lnTo>
                    <a:lnTo>
                      <a:pt x="33" y="15"/>
                    </a:lnTo>
                    <a:lnTo>
                      <a:pt x="32" y="9"/>
                    </a:lnTo>
                    <a:lnTo>
                      <a:pt x="28" y="3"/>
                    </a:lnTo>
                    <a:lnTo>
                      <a:pt x="22" y="0"/>
                    </a:lnTo>
                    <a:lnTo>
                      <a:pt x="15" y="0"/>
                    </a:lnTo>
                    <a:lnTo>
                      <a:pt x="9" y="1"/>
                    </a:lnTo>
                    <a:lnTo>
                      <a:pt x="4" y="5"/>
                    </a:lnTo>
                    <a:lnTo>
                      <a:pt x="1" y="11"/>
                    </a:lnTo>
                    <a:lnTo>
                      <a:pt x="0" y="18"/>
                    </a:lnTo>
                    <a:lnTo>
                      <a:pt x="1" y="24"/>
                    </a:lnTo>
                    <a:lnTo>
                      <a:pt x="6" y="28"/>
                    </a:lnTo>
                    <a:lnTo>
                      <a:pt x="11" y="32"/>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cs typeface="+mn-cs"/>
                </a:endParaRPr>
              </a:p>
            </p:txBody>
          </p:sp>
          <p:sp>
            <p:nvSpPr>
              <p:cNvPr id="10291" name="Freeform 161"/>
              <p:cNvSpPr/>
              <p:nvPr/>
            </p:nvSpPr>
            <p:spPr bwMode="auto">
              <a:xfrm>
                <a:off x="4701" y="4202"/>
                <a:ext cx="17" cy="17"/>
              </a:xfrm>
              <a:custGeom>
                <a:avLst/>
                <a:gdLst>
                  <a:gd name="T0" fmla="*/ 1 w 34"/>
                  <a:gd name="T1" fmla="*/ 1 h 33"/>
                  <a:gd name="T2" fmla="*/ 1 w 34"/>
                  <a:gd name="T3" fmla="*/ 1 h 33"/>
                  <a:gd name="T4" fmla="*/ 1 w 34"/>
                  <a:gd name="T5" fmla="*/ 1 h 33"/>
                  <a:gd name="T6" fmla="*/ 1 w 34"/>
                  <a:gd name="T7" fmla="*/ 1 h 33"/>
                  <a:gd name="T8" fmla="*/ 1 w 34"/>
                  <a:gd name="T9" fmla="*/ 1 h 33"/>
                  <a:gd name="T10" fmla="*/ 1 w 34"/>
                  <a:gd name="T11" fmla="*/ 1 h 33"/>
                  <a:gd name="T12" fmla="*/ 1 w 34"/>
                  <a:gd name="T13" fmla="*/ 1 h 33"/>
                  <a:gd name="T14" fmla="*/ 1 w 34"/>
                  <a:gd name="T15" fmla="*/ 1 h 33"/>
                  <a:gd name="T16" fmla="*/ 1 w 34"/>
                  <a:gd name="T17" fmla="*/ 1 h 33"/>
                  <a:gd name="T18" fmla="*/ 1 w 34"/>
                  <a:gd name="T19" fmla="*/ 0 h 33"/>
                  <a:gd name="T20" fmla="*/ 1 w 34"/>
                  <a:gd name="T21" fmla="*/ 1 h 33"/>
                  <a:gd name="T22" fmla="*/ 1 w 34"/>
                  <a:gd name="T23" fmla="*/ 1 h 33"/>
                  <a:gd name="T24" fmla="*/ 1 w 34"/>
                  <a:gd name="T25" fmla="*/ 1 h 33"/>
                  <a:gd name="T26" fmla="*/ 0 w 34"/>
                  <a:gd name="T27" fmla="*/ 1 h 33"/>
                  <a:gd name="T28" fmla="*/ 1 w 34"/>
                  <a:gd name="T29" fmla="*/ 1 h 33"/>
                  <a:gd name="T30" fmla="*/ 1 w 34"/>
                  <a:gd name="T31" fmla="*/ 1 h 33"/>
                  <a:gd name="T32" fmla="*/ 1 w 34"/>
                  <a:gd name="T33" fmla="*/ 1 h 3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4" h="33">
                    <a:moveTo>
                      <a:pt x="12" y="33"/>
                    </a:moveTo>
                    <a:lnTo>
                      <a:pt x="19" y="33"/>
                    </a:lnTo>
                    <a:lnTo>
                      <a:pt x="25" y="32"/>
                    </a:lnTo>
                    <a:lnTo>
                      <a:pt x="29" y="28"/>
                    </a:lnTo>
                    <a:lnTo>
                      <a:pt x="33" y="22"/>
                    </a:lnTo>
                    <a:lnTo>
                      <a:pt x="34" y="16"/>
                    </a:lnTo>
                    <a:lnTo>
                      <a:pt x="33" y="9"/>
                    </a:lnTo>
                    <a:lnTo>
                      <a:pt x="28" y="5"/>
                    </a:lnTo>
                    <a:lnTo>
                      <a:pt x="22" y="1"/>
                    </a:lnTo>
                    <a:lnTo>
                      <a:pt x="15" y="0"/>
                    </a:lnTo>
                    <a:lnTo>
                      <a:pt x="10" y="2"/>
                    </a:lnTo>
                    <a:lnTo>
                      <a:pt x="5" y="6"/>
                    </a:lnTo>
                    <a:lnTo>
                      <a:pt x="2" y="12"/>
                    </a:lnTo>
                    <a:lnTo>
                      <a:pt x="0" y="18"/>
                    </a:lnTo>
                    <a:lnTo>
                      <a:pt x="2" y="24"/>
                    </a:lnTo>
                    <a:lnTo>
                      <a:pt x="6" y="30"/>
                    </a:lnTo>
                    <a:lnTo>
                      <a:pt x="12" y="33"/>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cs typeface="+mn-cs"/>
                </a:endParaRPr>
              </a:p>
            </p:txBody>
          </p:sp>
          <p:sp>
            <p:nvSpPr>
              <p:cNvPr id="10292" name="Freeform 162"/>
              <p:cNvSpPr/>
              <p:nvPr/>
            </p:nvSpPr>
            <p:spPr bwMode="auto">
              <a:xfrm>
                <a:off x="4742" y="4201"/>
                <a:ext cx="16" cy="17"/>
              </a:xfrm>
              <a:custGeom>
                <a:avLst/>
                <a:gdLst>
                  <a:gd name="T0" fmla="*/ 0 w 34"/>
                  <a:gd name="T1" fmla="*/ 1 h 33"/>
                  <a:gd name="T2" fmla="*/ 0 w 34"/>
                  <a:gd name="T3" fmla="*/ 1 h 33"/>
                  <a:gd name="T4" fmla="*/ 0 w 34"/>
                  <a:gd name="T5" fmla="*/ 1 h 33"/>
                  <a:gd name="T6" fmla="*/ 0 w 34"/>
                  <a:gd name="T7" fmla="*/ 1 h 33"/>
                  <a:gd name="T8" fmla="*/ 0 w 34"/>
                  <a:gd name="T9" fmla="*/ 1 h 33"/>
                  <a:gd name="T10" fmla="*/ 0 w 34"/>
                  <a:gd name="T11" fmla="*/ 1 h 33"/>
                  <a:gd name="T12" fmla="*/ 0 w 34"/>
                  <a:gd name="T13" fmla="*/ 1 h 33"/>
                  <a:gd name="T14" fmla="*/ 0 w 34"/>
                  <a:gd name="T15" fmla="*/ 1 h 33"/>
                  <a:gd name="T16" fmla="*/ 0 w 34"/>
                  <a:gd name="T17" fmla="*/ 1 h 33"/>
                  <a:gd name="T18" fmla="*/ 0 w 34"/>
                  <a:gd name="T19" fmla="*/ 0 h 33"/>
                  <a:gd name="T20" fmla="*/ 0 w 34"/>
                  <a:gd name="T21" fmla="*/ 1 h 33"/>
                  <a:gd name="T22" fmla="*/ 0 w 34"/>
                  <a:gd name="T23" fmla="*/ 1 h 33"/>
                  <a:gd name="T24" fmla="*/ 0 w 34"/>
                  <a:gd name="T25" fmla="*/ 1 h 33"/>
                  <a:gd name="T26" fmla="*/ 0 w 34"/>
                  <a:gd name="T27" fmla="*/ 1 h 33"/>
                  <a:gd name="T28" fmla="*/ 0 w 34"/>
                  <a:gd name="T29" fmla="*/ 1 h 33"/>
                  <a:gd name="T30" fmla="*/ 0 w 34"/>
                  <a:gd name="T31" fmla="*/ 1 h 33"/>
                  <a:gd name="T32" fmla="*/ 0 w 34"/>
                  <a:gd name="T33" fmla="*/ 1 h 3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4" h="33">
                    <a:moveTo>
                      <a:pt x="12" y="32"/>
                    </a:moveTo>
                    <a:lnTo>
                      <a:pt x="19" y="33"/>
                    </a:lnTo>
                    <a:lnTo>
                      <a:pt x="24" y="32"/>
                    </a:lnTo>
                    <a:lnTo>
                      <a:pt x="29" y="27"/>
                    </a:lnTo>
                    <a:lnTo>
                      <a:pt x="32" y="22"/>
                    </a:lnTo>
                    <a:lnTo>
                      <a:pt x="34" y="15"/>
                    </a:lnTo>
                    <a:lnTo>
                      <a:pt x="31" y="9"/>
                    </a:lnTo>
                    <a:lnTo>
                      <a:pt x="28" y="4"/>
                    </a:lnTo>
                    <a:lnTo>
                      <a:pt x="22" y="1"/>
                    </a:lnTo>
                    <a:lnTo>
                      <a:pt x="15" y="0"/>
                    </a:lnTo>
                    <a:lnTo>
                      <a:pt x="9" y="1"/>
                    </a:lnTo>
                    <a:lnTo>
                      <a:pt x="4" y="5"/>
                    </a:lnTo>
                    <a:lnTo>
                      <a:pt x="0" y="11"/>
                    </a:lnTo>
                    <a:lnTo>
                      <a:pt x="0" y="18"/>
                    </a:lnTo>
                    <a:lnTo>
                      <a:pt x="1" y="24"/>
                    </a:lnTo>
                    <a:lnTo>
                      <a:pt x="6" y="28"/>
                    </a:lnTo>
                    <a:lnTo>
                      <a:pt x="12" y="32"/>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cs typeface="+mn-cs"/>
                </a:endParaRPr>
              </a:p>
            </p:txBody>
          </p:sp>
          <p:sp>
            <p:nvSpPr>
              <p:cNvPr id="10293" name="Freeform 163"/>
              <p:cNvSpPr/>
              <p:nvPr/>
            </p:nvSpPr>
            <p:spPr bwMode="auto">
              <a:xfrm>
                <a:off x="4782" y="4209"/>
                <a:ext cx="17" cy="17"/>
              </a:xfrm>
              <a:custGeom>
                <a:avLst/>
                <a:gdLst>
                  <a:gd name="T0" fmla="*/ 1 w 33"/>
                  <a:gd name="T1" fmla="*/ 1 h 33"/>
                  <a:gd name="T2" fmla="*/ 1 w 33"/>
                  <a:gd name="T3" fmla="*/ 1 h 33"/>
                  <a:gd name="T4" fmla="*/ 1 w 33"/>
                  <a:gd name="T5" fmla="*/ 1 h 33"/>
                  <a:gd name="T6" fmla="*/ 1 w 33"/>
                  <a:gd name="T7" fmla="*/ 1 h 33"/>
                  <a:gd name="T8" fmla="*/ 1 w 33"/>
                  <a:gd name="T9" fmla="*/ 1 h 33"/>
                  <a:gd name="T10" fmla="*/ 1 w 33"/>
                  <a:gd name="T11" fmla="*/ 1 h 33"/>
                  <a:gd name="T12" fmla="*/ 1 w 33"/>
                  <a:gd name="T13" fmla="*/ 1 h 33"/>
                  <a:gd name="T14" fmla="*/ 1 w 33"/>
                  <a:gd name="T15" fmla="*/ 1 h 33"/>
                  <a:gd name="T16" fmla="*/ 1 w 33"/>
                  <a:gd name="T17" fmla="*/ 1 h 33"/>
                  <a:gd name="T18" fmla="*/ 1 w 33"/>
                  <a:gd name="T19" fmla="*/ 0 h 33"/>
                  <a:gd name="T20" fmla="*/ 1 w 33"/>
                  <a:gd name="T21" fmla="*/ 1 h 33"/>
                  <a:gd name="T22" fmla="*/ 1 w 33"/>
                  <a:gd name="T23" fmla="*/ 1 h 33"/>
                  <a:gd name="T24" fmla="*/ 0 w 33"/>
                  <a:gd name="T25" fmla="*/ 1 h 33"/>
                  <a:gd name="T26" fmla="*/ 0 w 33"/>
                  <a:gd name="T27" fmla="*/ 1 h 33"/>
                  <a:gd name="T28" fmla="*/ 1 w 33"/>
                  <a:gd name="T29" fmla="*/ 1 h 33"/>
                  <a:gd name="T30" fmla="*/ 1 w 33"/>
                  <a:gd name="T31" fmla="*/ 1 h 33"/>
                  <a:gd name="T32" fmla="*/ 1 w 33"/>
                  <a:gd name="T33" fmla="*/ 1 h 3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3" h="33">
                    <a:moveTo>
                      <a:pt x="11" y="32"/>
                    </a:moveTo>
                    <a:lnTo>
                      <a:pt x="18" y="33"/>
                    </a:lnTo>
                    <a:lnTo>
                      <a:pt x="24" y="32"/>
                    </a:lnTo>
                    <a:lnTo>
                      <a:pt x="29" y="27"/>
                    </a:lnTo>
                    <a:lnTo>
                      <a:pt x="32" y="22"/>
                    </a:lnTo>
                    <a:lnTo>
                      <a:pt x="33" y="15"/>
                    </a:lnTo>
                    <a:lnTo>
                      <a:pt x="31" y="9"/>
                    </a:lnTo>
                    <a:lnTo>
                      <a:pt x="27" y="4"/>
                    </a:lnTo>
                    <a:lnTo>
                      <a:pt x="22" y="1"/>
                    </a:lnTo>
                    <a:lnTo>
                      <a:pt x="15" y="0"/>
                    </a:lnTo>
                    <a:lnTo>
                      <a:pt x="9" y="1"/>
                    </a:lnTo>
                    <a:lnTo>
                      <a:pt x="3" y="6"/>
                    </a:lnTo>
                    <a:lnTo>
                      <a:pt x="0" y="11"/>
                    </a:lnTo>
                    <a:lnTo>
                      <a:pt x="0" y="18"/>
                    </a:lnTo>
                    <a:lnTo>
                      <a:pt x="1" y="24"/>
                    </a:lnTo>
                    <a:lnTo>
                      <a:pt x="5" y="29"/>
                    </a:lnTo>
                    <a:lnTo>
                      <a:pt x="11" y="32"/>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cs typeface="+mn-cs"/>
                </a:endParaRPr>
              </a:p>
            </p:txBody>
          </p:sp>
          <p:sp>
            <p:nvSpPr>
              <p:cNvPr id="10294" name="Freeform 164"/>
              <p:cNvSpPr/>
              <p:nvPr/>
            </p:nvSpPr>
            <p:spPr bwMode="auto">
              <a:xfrm>
                <a:off x="4820" y="4226"/>
                <a:ext cx="17" cy="17"/>
              </a:xfrm>
              <a:custGeom>
                <a:avLst/>
                <a:gdLst>
                  <a:gd name="T0" fmla="*/ 1 w 33"/>
                  <a:gd name="T1" fmla="*/ 1 h 34"/>
                  <a:gd name="T2" fmla="*/ 1 w 33"/>
                  <a:gd name="T3" fmla="*/ 1 h 34"/>
                  <a:gd name="T4" fmla="*/ 1 w 33"/>
                  <a:gd name="T5" fmla="*/ 1 h 34"/>
                  <a:gd name="T6" fmla="*/ 1 w 33"/>
                  <a:gd name="T7" fmla="*/ 1 h 34"/>
                  <a:gd name="T8" fmla="*/ 1 w 33"/>
                  <a:gd name="T9" fmla="*/ 1 h 34"/>
                  <a:gd name="T10" fmla="*/ 1 w 33"/>
                  <a:gd name="T11" fmla="*/ 1 h 34"/>
                  <a:gd name="T12" fmla="*/ 1 w 33"/>
                  <a:gd name="T13" fmla="*/ 1 h 34"/>
                  <a:gd name="T14" fmla="*/ 1 w 33"/>
                  <a:gd name="T15" fmla="*/ 1 h 34"/>
                  <a:gd name="T16" fmla="*/ 1 w 33"/>
                  <a:gd name="T17" fmla="*/ 1 h 34"/>
                  <a:gd name="T18" fmla="*/ 1 w 33"/>
                  <a:gd name="T19" fmla="*/ 0 h 34"/>
                  <a:gd name="T20" fmla="*/ 1 w 33"/>
                  <a:gd name="T21" fmla="*/ 1 h 34"/>
                  <a:gd name="T22" fmla="*/ 1 w 33"/>
                  <a:gd name="T23" fmla="*/ 1 h 34"/>
                  <a:gd name="T24" fmla="*/ 1 w 33"/>
                  <a:gd name="T25" fmla="*/ 1 h 34"/>
                  <a:gd name="T26" fmla="*/ 0 w 33"/>
                  <a:gd name="T27" fmla="*/ 1 h 34"/>
                  <a:gd name="T28" fmla="*/ 1 w 33"/>
                  <a:gd name="T29" fmla="*/ 1 h 34"/>
                  <a:gd name="T30" fmla="*/ 1 w 33"/>
                  <a:gd name="T31" fmla="*/ 1 h 34"/>
                  <a:gd name="T32" fmla="*/ 1 w 33"/>
                  <a:gd name="T33" fmla="*/ 1 h 34"/>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3" h="34">
                    <a:moveTo>
                      <a:pt x="11" y="34"/>
                    </a:moveTo>
                    <a:lnTo>
                      <a:pt x="18" y="34"/>
                    </a:lnTo>
                    <a:lnTo>
                      <a:pt x="24" y="33"/>
                    </a:lnTo>
                    <a:lnTo>
                      <a:pt x="30" y="28"/>
                    </a:lnTo>
                    <a:lnTo>
                      <a:pt x="33" y="22"/>
                    </a:lnTo>
                    <a:lnTo>
                      <a:pt x="33" y="15"/>
                    </a:lnTo>
                    <a:lnTo>
                      <a:pt x="32" y="9"/>
                    </a:lnTo>
                    <a:lnTo>
                      <a:pt x="27" y="5"/>
                    </a:lnTo>
                    <a:lnTo>
                      <a:pt x="22" y="1"/>
                    </a:lnTo>
                    <a:lnTo>
                      <a:pt x="16" y="0"/>
                    </a:lnTo>
                    <a:lnTo>
                      <a:pt x="9" y="3"/>
                    </a:lnTo>
                    <a:lnTo>
                      <a:pt x="4" y="6"/>
                    </a:lnTo>
                    <a:lnTo>
                      <a:pt x="1" y="12"/>
                    </a:lnTo>
                    <a:lnTo>
                      <a:pt x="0" y="19"/>
                    </a:lnTo>
                    <a:lnTo>
                      <a:pt x="2" y="24"/>
                    </a:lnTo>
                    <a:lnTo>
                      <a:pt x="5" y="30"/>
                    </a:lnTo>
                    <a:lnTo>
                      <a:pt x="11" y="34"/>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cs typeface="+mn-cs"/>
                </a:endParaRPr>
              </a:p>
            </p:txBody>
          </p:sp>
          <p:sp>
            <p:nvSpPr>
              <p:cNvPr id="10295" name="Freeform 165"/>
              <p:cNvSpPr/>
              <p:nvPr/>
            </p:nvSpPr>
            <p:spPr bwMode="auto">
              <a:xfrm>
                <a:off x="4853" y="4250"/>
                <a:ext cx="16" cy="16"/>
              </a:xfrm>
              <a:custGeom>
                <a:avLst/>
                <a:gdLst>
                  <a:gd name="T0" fmla="*/ 0 w 33"/>
                  <a:gd name="T1" fmla="*/ 0 h 33"/>
                  <a:gd name="T2" fmla="*/ 0 w 33"/>
                  <a:gd name="T3" fmla="*/ 0 h 33"/>
                  <a:gd name="T4" fmla="*/ 0 w 33"/>
                  <a:gd name="T5" fmla="*/ 0 h 33"/>
                  <a:gd name="T6" fmla="*/ 0 w 33"/>
                  <a:gd name="T7" fmla="*/ 0 h 33"/>
                  <a:gd name="T8" fmla="*/ 0 w 33"/>
                  <a:gd name="T9" fmla="*/ 0 h 33"/>
                  <a:gd name="T10" fmla="*/ 0 w 33"/>
                  <a:gd name="T11" fmla="*/ 0 h 33"/>
                  <a:gd name="T12" fmla="*/ 0 w 33"/>
                  <a:gd name="T13" fmla="*/ 0 h 33"/>
                  <a:gd name="T14" fmla="*/ 0 w 33"/>
                  <a:gd name="T15" fmla="*/ 0 h 33"/>
                  <a:gd name="T16" fmla="*/ 0 w 33"/>
                  <a:gd name="T17" fmla="*/ 0 h 33"/>
                  <a:gd name="T18" fmla="*/ 0 w 33"/>
                  <a:gd name="T19" fmla="*/ 0 h 33"/>
                  <a:gd name="T20" fmla="*/ 0 w 33"/>
                  <a:gd name="T21" fmla="*/ 0 h 33"/>
                  <a:gd name="T22" fmla="*/ 0 w 33"/>
                  <a:gd name="T23" fmla="*/ 0 h 33"/>
                  <a:gd name="T24" fmla="*/ 0 w 33"/>
                  <a:gd name="T25" fmla="*/ 0 h 33"/>
                  <a:gd name="T26" fmla="*/ 0 w 33"/>
                  <a:gd name="T27" fmla="*/ 0 h 33"/>
                  <a:gd name="T28" fmla="*/ 0 w 33"/>
                  <a:gd name="T29" fmla="*/ 0 h 33"/>
                  <a:gd name="T30" fmla="*/ 0 w 33"/>
                  <a:gd name="T31" fmla="*/ 0 h 33"/>
                  <a:gd name="T32" fmla="*/ 0 w 33"/>
                  <a:gd name="T33" fmla="*/ 0 h 3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3" h="33">
                    <a:moveTo>
                      <a:pt x="12" y="32"/>
                    </a:moveTo>
                    <a:lnTo>
                      <a:pt x="18" y="33"/>
                    </a:lnTo>
                    <a:lnTo>
                      <a:pt x="25" y="32"/>
                    </a:lnTo>
                    <a:lnTo>
                      <a:pt x="29" y="27"/>
                    </a:lnTo>
                    <a:lnTo>
                      <a:pt x="33" y="21"/>
                    </a:lnTo>
                    <a:lnTo>
                      <a:pt x="33" y="15"/>
                    </a:lnTo>
                    <a:lnTo>
                      <a:pt x="31" y="9"/>
                    </a:lnTo>
                    <a:lnTo>
                      <a:pt x="27" y="4"/>
                    </a:lnTo>
                    <a:lnTo>
                      <a:pt x="21" y="1"/>
                    </a:lnTo>
                    <a:lnTo>
                      <a:pt x="15" y="0"/>
                    </a:lnTo>
                    <a:lnTo>
                      <a:pt x="8" y="1"/>
                    </a:lnTo>
                    <a:lnTo>
                      <a:pt x="4" y="5"/>
                    </a:lnTo>
                    <a:lnTo>
                      <a:pt x="0" y="11"/>
                    </a:lnTo>
                    <a:lnTo>
                      <a:pt x="0" y="18"/>
                    </a:lnTo>
                    <a:lnTo>
                      <a:pt x="2" y="24"/>
                    </a:lnTo>
                    <a:lnTo>
                      <a:pt x="6" y="28"/>
                    </a:lnTo>
                    <a:lnTo>
                      <a:pt x="12" y="32"/>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cs typeface="+mn-cs"/>
                </a:endParaRPr>
              </a:p>
            </p:txBody>
          </p:sp>
          <p:sp>
            <p:nvSpPr>
              <p:cNvPr id="10296" name="Freeform 166"/>
              <p:cNvSpPr/>
              <p:nvPr/>
            </p:nvSpPr>
            <p:spPr bwMode="auto">
              <a:xfrm>
                <a:off x="4680" y="4230"/>
                <a:ext cx="188" cy="72"/>
              </a:xfrm>
              <a:custGeom>
                <a:avLst/>
                <a:gdLst>
                  <a:gd name="T0" fmla="*/ 1 w 376"/>
                  <a:gd name="T1" fmla="*/ 1 h 144"/>
                  <a:gd name="T2" fmla="*/ 1 w 376"/>
                  <a:gd name="T3" fmla="*/ 1 h 144"/>
                  <a:gd name="T4" fmla="*/ 1 w 376"/>
                  <a:gd name="T5" fmla="*/ 1 h 144"/>
                  <a:gd name="T6" fmla="*/ 1 w 376"/>
                  <a:gd name="T7" fmla="*/ 1 h 144"/>
                  <a:gd name="T8" fmla="*/ 1 w 376"/>
                  <a:gd name="T9" fmla="*/ 1 h 144"/>
                  <a:gd name="T10" fmla="*/ 1 w 376"/>
                  <a:gd name="T11" fmla="*/ 1 h 144"/>
                  <a:gd name="T12" fmla="*/ 1 w 376"/>
                  <a:gd name="T13" fmla="*/ 1 h 144"/>
                  <a:gd name="T14" fmla="*/ 1 w 376"/>
                  <a:gd name="T15" fmla="*/ 1 h 144"/>
                  <a:gd name="T16" fmla="*/ 1 w 376"/>
                  <a:gd name="T17" fmla="*/ 1 h 144"/>
                  <a:gd name="T18" fmla="*/ 1 w 376"/>
                  <a:gd name="T19" fmla="*/ 1 h 144"/>
                  <a:gd name="T20" fmla="*/ 1 w 376"/>
                  <a:gd name="T21" fmla="*/ 1 h 144"/>
                  <a:gd name="T22" fmla="*/ 1 w 376"/>
                  <a:gd name="T23" fmla="*/ 1 h 144"/>
                  <a:gd name="T24" fmla="*/ 1 w 376"/>
                  <a:gd name="T25" fmla="*/ 1 h 144"/>
                  <a:gd name="T26" fmla="*/ 1 w 376"/>
                  <a:gd name="T27" fmla="*/ 1 h 144"/>
                  <a:gd name="T28" fmla="*/ 1 w 376"/>
                  <a:gd name="T29" fmla="*/ 1 h 144"/>
                  <a:gd name="T30" fmla="*/ 1 w 376"/>
                  <a:gd name="T31" fmla="*/ 1 h 144"/>
                  <a:gd name="T32" fmla="*/ 1 w 376"/>
                  <a:gd name="T33" fmla="*/ 1 h 144"/>
                  <a:gd name="T34" fmla="*/ 1 w 376"/>
                  <a:gd name="T35" fmla="*/ 1 h 144"/>
                  <a:gd name="T36" fmla="*/ 1 w 376"/>
                  <a:gd name="T37" fmla="*/ 1 h 144"/>
                  <a:gd name="T38" fmla="*/ 1 w 376"/>
                  <a:gd name="T39" fmla="*/ 0 h 144"/>
                  <a:gd name="T40" fmla="*/ 1 w 376"/>
                  <a:gd name="T41" fmla="*/ 1 h 144"/>
                  <a:gd name="T42" fmla="*/ 1 w 376"/>
                  <a:gd name="T43" fmla="*/ 1 h 144"/>
                  <a:gd name="T44" fmla="*/ 1 w 376"/>
                  <a:gd name="T45" fmla="*/ 1 h 144"/>
                  <a:gd name="T46" fmla="*/ 1 w 376"/>
                  <a:gd name="T47" fmla="*/ 1 h 144"/>
                  <a:gd name="T48" fmla="*/ 0 w 376"/>
                  <a:gd name="T49" fmla="*/ 1 h 144"/>
                  <a:gd name="T50" fmla="*/ 1 w 376"/>
                  <a:gd name="T51" fmla="*/ 1 h 144"/>
                  <a:gd name="T52" fmla="*/ 1 w 376"/>
                  <a:gd name="T53" fmla="*/ 1 h 144"/>
                  <a:gd name="T54" fmla="*/ 1 w 376"/>
                  <a:gd name="T55" fmla="*/ 1 h 144"/>
                  <a:gd name="T56" fmla="*/ 1 w 376"/>
                  <a:gd name="T57" fmla="*/ 1 h 144"/>
                  <a:gd name="T58" fmla="*/ 1 w 376"/>
                  <a:gd name="T59" fmla="*/ 1 h 144"/>
                  <a:gd name="T60" fmla="*/ 1 w 376"/>
                  <a:gd name="T61" fmla="*/ 1 h 144"/>
                  <a:gd name="T62" fmla="*/ 1 w 376"/>
                  <a:gd name="T63" fmla="*/ 1 h 144"/>
                  <a:gd name="T64" fmla="*/ 1 w 376"/>
                  <a:gd name="T65" fmla="*/ 1 h 144"/>
                  <a:gd name="T66" fmla="*/ 1 w 376"/>
                  <a:gd name="T67" fmla="*/ 1 h 144"/>
                  <a:gd name="T68" fmla="*/ 1 w 376"/>
                  <a:gd name="T69" fmla="*/ 1 h 144"/>
                  <a:gd name="T70" fmla="*/ 1 w 376"/>
                  <a:gd name="T71" fmla="*/ 1 h 144"/>
                  <a:gd name="T72" fmla="*/ 1 w 376"/>
                  <a:gd name="T73" fmla="*/ 1 h 144"/>
                  <a:gd name="T74" fmla="*/ 1 w 376"/>
                  <a:gd name="T75" fmla="*/ 1 h 144"/>
                  <a:gd name="T76" fmla="*/ 1 w 376"/>
                  <a:gd name="T77" fmla="*/ 1 h 144"/>
                  <a:gd name="T78" fmla="*/ 1 w 376"/>
                  <a:gd name="T79" fmla="*/ 1 h 144"/>
                  <a:gd name="T80" fmla="*/ 1 w 376"/>
                  <a:gd name="T81" fmla="*/ 1 h 144"/>
                  <a:gd name="T82" fmla="*/ 1 w 376"/>
                  <a:gd name="T83" fmla="*/ 1 h 144"/>
                  <a:gd name="T84" fmla="*/ 1 w 376"/>
                  <a:gd name="T85" fmla="*/ 1 h 144"/>
                  <a:gd name="T86" fmla="*/ 1 w 376"/>
                  <a:gd name="T87" fmla="*/ 1 h 144"/>
                  <a:gd name="T88" fmla="*/ 1 w 376"/>
                  <a:gd name="T89" fmla="*/ 1 h 144"/>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0" t="0" r="r" b="b"/>
                <a:pathLst>
                  <a:path w="376" h="144">
                    <a:moveTo>
                      <a:pt x="340" y="144"/>
                    </a:moveTo>
                    <a:lnTo>
                      <a:pt x="344" y="141"/>
                    </a:lnTo>
                    <a:lnTo>
                      <a:pt x="349" y="137"/>
                    </a:lnTo>
                    <a:lnTo>
                      <a:pt x="353" y="134"/>
                    </a:lnTo>
                    <a:lnTo>
                      <a:pt x="358" y="130"/>
                    </a:lnTo>
                    <a:lnTo>
                      <a:pt x="363" y="127"/>
                    </a:lnTo>
                    <a:lnTo>
                      <a:pt x="367" y="122"/>
                    </a:lnTo>
                    <a:lnTo>
                      <a:pt x="372" y="119"/>
                    </a:lnTo>
                    <a:lnTo>
                      <a:pt x="376" y="114"/>
                    </a:lnTo>
                    <a:lnTo>
                      <a:pt x="358" y="95"/>
                    </a:lnTo>
                    <a:lnTo>
                      <a:pt x="337" y="76"/>
                    </a:lnTo>
                    <a:lnTo>
                      <a:pt x="314" y="60"/>
                    </a:lnTo>
                    <a:lnTo>
                      <a:pt x="291" y="46"/>
                    </a:lnTo>
                    <a:lnTo>
                      <a:pt x="266" y="34"/>
                    </a:lnTo>
                    <a:lnTo>
                      <a:pt x="239" y="23"/>
                    </a:lnTo>
                    <a:lnTo>
                      <a:pt x="213" y="15"/>
                    </a:lnTo>
                    <a:lnTo>
                      <a:pt x="186" y="9"/>
                    </a:lnTo>
                    <a:lnTo>
                      <a:pt x="160" y="5"/>
                    </a:lnTo>
                    <a:lnTo>
                      <a:pt x="133" y="1"/>
                    </a:lnTo>
                    <a:lnTo>
                      <a:pt x="108" y="0"/>
                    </a:lnTo>
                    <a:lnTo>
                      <a:pt x="83" y="1"/>
                    </a:lnTo>
                    <a:lnTo>
                      <a:pt x="60" y="4"/>
                    </a:lnTo>
                    <a:lnTo>
                      <a:pt x="38" y="7"/>
                    </a:lnTo>
                    <a:lnTo>
                      <a:pt x="17" y="13"/>
                    </a:lnTo>
                    <a:lnTo>
                      <a:pt x="0" y="20"/>
                    </a:lnTo>
                    <a:lnTo>
                      <a:pt x="4" y="32"/>
                    </a:lnTo>
                    <a:lnTo>
                      <a:pt x="9" y="45"/>
                    </a:lnTo>
                    <a:lnTo>
                      <a:pt x="15" y="58"/>
                    </a:lnTo>
                    <a:lnTo>
                      <a:pt x="21" y="69"/>
                    </a:lnTo>
                    <a:lnTo>
                      <a:pt x="40" y="60"/>
                    </a:lnTo>
                    <a:lnTo>
                      <a:pt x="61" y="54"/>
                    </a:lnTo>
                    <a:lnTo>
                      <a:pt x="83" y="50"/>
                    </a:lnTo>
                    <a:lnTo>
                      <a:pt x="106" y="47"/>
                    </a:lnTo>
                    <a:lnTo>
                      <a:pt x="128" y="47"/>
                    </a:lnTo>
                    <a:lnTo>
                      <a:pt x="151" y="49"/>
                    </a:lnTo>
                    <a:lnTo>
                      <a:pt x="174" y="52"/>
                    </a:lnTo>
                    <a:lnTo>
                      <a:pt x="197" y="58"/>
                    </a:lnTo>
                    <a:lnTo>
                      <a:pt x="219" y="65"/>
                    </a:lnTo>
                    <a:lnTo>
                      <a:pt x="241" y="73"/>
                    </a:lnTo>
                    <a:lnTo>
                      <a:pt x="261" y="82"/>
                    </a:lnTo>
                    <a:lnTo>
                      <a:pt x="280" y="92"/>
                    </a:lnTo>
                    <a:lnTo>
                      <a:pt x="298" y="104"/>
                    </a:lnTo>
                    <a:lnTo>
                      <a:pt x="314" y="117"/>
                    </a:lnTo>
                    <a:lnTo>
                      <a:pt x="328" y="130"/>
                    </a:lnTo>
                    <a:lnTo>
                      <a:pt x="340" y="144"/>
                    </a:lnTo>
                    <a:close/>
                  </a:path>
                </a:pathLst>
              </a:custGeom>
              <a:solidFill>
                <a:srgbClr val="D100A3"/>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cs typeface="+mn-cs"/>
                </a:endParaRPr>
              </a:p>
            </p:txBody>
          </p:sp>
          <p:sp>
            <p:nvSpPr>
              <p:cNvPr id="10297" name="Freeform 167"/>
              <p:cNvSpPr/>
              <p:nvPr/>
            </p:nvSpPr>
            <p:spPr bwMode="auto">
              <a:xfrm>
                <a:off x="3482" y="4271"/>
                <a:ext cx="1433" cy="69"/>
              </a:xfrm>
              <a:custGeom>
                <a:avLst/>
                <a:gdLst>
                  <a:gd name="T0" fmla="*/ 0 w 2868"/>
                  <a:gd name="T1" fmla="*/ 1 h 137"/>
                  <a:gd name="T2" fmla="*/ 0 w 2868"/>
                  <a:gd name="T3" fmla="*/ 0 h 137"/>
                  <a:gd name="T4" fmla="*/ 0 w 2868"/>
                  <a:gd name="T5" fmla="*/ 0 h 137"/>
                  <a:gd name="T6" fmla="*/ 0 w 2868"/>
                  <a:gd name="T7" fmla="*/ 1 h 137"/>
                  <a:gd name="T8" fmla="*/ 0 w 2868"/>
                  <a:gd name="T9" fmla="*/ 1 h 13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868" h="137">
                    <a:moveTo>
                      <a:pt x="2868" y="134"/>
                    </a:moveTo>
                    <a:lnTo>
                      <a:pt x="2868" y="0"/>
                    </a:lnTo>
                    <a:lnTo>
                      <a:pt x="0" y="0"/>
                    </a:lnTo>
                    <a:lnTo>
                      <a:pt x="7" y="137"/>
                    </a:lnTo>
                    <a:lnTo>
                      <a:pt x="2868" y="134"/>
                    </a:lnTo>
                    <a:close/>
                  </a:path>
                </a:pathLst>
              </a:custGeom>
              <a:solidFill>
                <a:srgbClr val="00A500"/>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cs typeface="+mn-cs"/>
                </a:endParaRPr>
              </a:p>
            </p:txBody>
          </p:sp>
          <p:sp>
            <p:nvSpPr>
              <p:cNvPr id="10298" name="Freeform 168"/>
              <p:cNvSpPr/>
              <p:nvPr/>
            </p:nvSpPr>
            <p:spPr bwMode="auto">
              <a:xfrm>
                <a:off x="3452" y="4178"/>
                <a:ext cx="202" cy="140"/>
              </a:xfrm>
              <a:custGeom>
                <a:avLst/>
                <a:gdLst>
                  <a:gd name="T0" fmla="*/ 1 w 404"/>
                  <a:gd name="T1" fmla="*/ 0 h 281"/>
                  <a:gd name="T2" fmla="*/ 1 w 404"/>
                  <a:gd name="T3" fmla="*/ 0 h 281"/>
                  <a:gd name="T4" fmla="*/ 1 w 404"/>
                  <a:gd name="T5" fmla="*/ 0 h 281"/>
                  <a:gd name="T6" fmla="*/ 1 w 404"/>
                  <a:gd name="T7" fmla="*/ 0 h 281"/>
                  <a:gd name="T8" fmla="*/ 1 w 404"/>
                  <a:gd name="T9" fmla="*/ 0 h 281"/>
                  <a:gd name="T10" fmla="*/ 1 w 404"/>
                  <a:gd name="T11" fmla="*/ 0 h 281"/>
                  <a:gd name="T12" fmla="*/ 1 w 404"/>
                  <a:gd name="T13" fmla="*/ 0 h 281"/>
                  <a:gd name="T14" fmla="*/ 1 w 404"/>
                  <a:gd name="T15" fmla="*/ 0 h 281"/>
                  <a:gd name="T16" fmla="*/ 1 w 404"/>
                  <a:gd name="T17" fmla="*/ 0 h 281"/>
                  <a:gd name="T18" fmla="*/ 1 w 404"/>
                  <a:gd name="T19" fmla="*/ 0 h 281"/>
                  <a:gd name="T20" fmla="*/ 1 w 404"/>
                  <a:gd name="T21" fmla="*/ 0 h 281"/>
                  <a:gd name="T22" fmla="*/ 1 w 404"/>
                  <a:gd name="T23" fmla="*/ 0 h 281"/>
                  <a:gd name="T24" fmla="*/ 1 w 404"/>
                  <a:gd name="T25" fmla="*/ 0 h 281"/>
                  <a:gd name="T26" fmla="*/ 1 w 404"/>
                  <a:gd name="T27" fmla="*/ 0 h 281"/>
                  <a:gd name="T28" fmla="*/ 1 w 404"/>
                  <a:gd name="T29" fmla="*/ 0 h 281"/>
                  <a:gd name="T30" fmla="*/ 1 w 404"/>
                  <a:gd name="T31" fmla="*/ 0 h 281"/>
                  <a:gd name="T32" fmla="*/ 1 w 404"/>
                  <a:gd name="T33" fmla="*/ 0 h 281"/>
                  <a:gd name="T34" fmla="*/ 1 w 404"/>
                  <a:gd name="T35" fmla="*/ 0 h 281"/>
                  <a:gd name="T36" fmla="*/ 1 w 404"/>
                  <a:gd name="T37" fmla="*/ 0 h 281"/>
                  <a:gd name="T38" fmla="*/ 1 w 404"/>
                  <a:gd name="T39" fmla="*/ 0 h 281"/>
                  <a:gd name="T40" fmla="*/ 1 w 404"/>
                  <a:gd name="T41" fmla="*/ 0 h 281"/>
                  <a:gd name="T42" fmla="*/ 1 w 404"/>
                  <a:gd name="T43" fmla="*/ 0 h 281"/>
                  <a:gd name="T44" fmla="*/ 1 w 404"/>
                  <a:gd name="T45" fmla="*/ 0 h 281"/>
                  <a:gd name="T46" fmla="*/ 1 w 404"/>
                  <a:gd name="T47" fmla="*/ 0 h 281"/>
                  <a:gd name="T48" fmla="*/ 1 w 404"/>
                  <a:gd name="T49" fmla="*/ 0 h 281"/>
                  <a:gd name="T50" fmla="*/ 1 w 404"/>
                  <a:gd name="T51" fmla="*/ 0 h 281"/>
                  <a:gd name="T52" fmla="*/ 1 w 404"/>
                  <a:gd name="T53" fmla="*/ 0 h 281"/>
                  <a:gd name="T54" fmla="*/ 1 w 404"/>
                  <a:gd name="T55" fmla="*/ 0 h 281"/>
                  <a:gd name="T56" fmla="*/ 1 w 404"/>
                  <a:gd name="T57" fmla="*/ 0 h 281"/>
                  <a:gd name="T58" fmla="*/ 1 w 404"/>
                  <a:gd name="T59" fmla="*/ 0 h 281"/>
                  <a:gd name="T60" fmla="*/ 1 w 404"/>
                  <a:gd name="T61" fmla="*/ 0 h 281"/>
                  <a:gd name="T62" fmla="*/ 1 w 404"/>
                  <a:gd name="T63" fmla="*/ 0 h 281"/>
                  <a:gd name="T64" fmla="*/ 1 w 404"/>
                  <a:gd name="T65" fmla="*/ 0 h 281"/>
                  <a:gd name="T66" fmla="*/ 1 w 404"/>
                  <a:gd name="T67" fmla="*/ 0 h 281"/>
                  <a:gd name="T68" fmla="*/ 1 w 404"/>
                  <a:gd name="T69" fmla="*/ 0 h 281"/>
                  <a:gd name="T70" fmla="*/ 1 w 404"/>
                  <a:gd name="T71" fmla="*/ 0 h 281"/>
                  <a:gd name="T72" fmla="*/ 1 w 404"/>
                  <a:gd name="T73" fmla="*/ 0 h 281"/>
                  <a:gd name="T74" fmla="*/ 1 w 404"/>
                  <a:gd name="T75" fmla="*/ 0 h 281"/>
                  <a:gd name="T76" fmla="*/ 1 w 404"/>
                  <a:gd name="T77" fmla="*/ 0 h 281"/>
                  <a:gd name="T78" fmla="*/ 1 w 404"/>
                  <a:gd name="T79" fmla="*/ 0 h 281"/>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0" t="0" r="r" b="b"/>
                <a:pathLst>
                  <a:path w="404" h="281">
                    <a:moveTo>
                      <a:pt x="339" y="270"/>
                    </a:moveTo>
                    <a:lnTo>
                      <a:pt x="323" y="270"/>
                    </a:lnTo>
                    <a:lnTo>
                      <a:pt x="306" y="271"/>
                    </a:lnTo>
                    <a:lnTo>
                      <a:pt x="290" y="271"/>
                    </a:lnTo>
                    <a:lnTo>
                      <a:pt x="274" y="271"/>
                    </a:lnTo>
                    <a:lnTo>
                      <a:pt x="258" y="273"/>
                    </a:lnTo>
                    <a:lnTo>
                      <a:pt x="241" y="273"/>
                    </a:lnTo>
                    <a:lnTo>
                      <a:pt x="225" y="274"/>
                    </a:lnTo>
                    <a:lnTo>
                      <a:pt x="209" y="274"/>
                    </a:lnTo>
                    <a:lnTo>
                      <a:pt x="194" y="275"/>
                    </a:lnTo>
                    <a:lnTo>
                      <a:pt x="178" y="276"/>
                    </a:lnTo>
                    <a:lnTo>
                      <a:pt x="163" y="276"/>
                    </a:lnTo>
                    <a:lnTo>
                      <a:pt x="148" y="277"/>
                    </a:lnTo>
                    <a:lnTo>
                      <a:pt x="133" y="278"/>
                    </a:lnTo>
                    <a:lnTo>
                      <a:pt x="118" y="279"/>
                    </a:lnTo>
                    <a:lnTo>
                      <a:pt x="103" y="279"/>
                    </a:lnTo>
                    <a:lnTo>
                      <a:pt x="89" y="281"/>
                    </a:lnTo>
                    <a:lnTo>
                      <a:pt x="86" y="258"/>
                    </a:lnTo>
                    <a:lnTo>
                      <a:pt x="80" y="233"/>
                    </a:lnTo>
                    <a:lnTo>
                      <a:pt x="72" y="209"/>
                    </a:lnTo>
                    <a:lnTo>
                      <a:pt x="62" y="185"/>
                    </a:lnTo>
                    <a:lnTo>
                      <a:pt x="49" y="163"/>
                    </a:lnTo>
                    <a:lnTo>
                      <a:pt x="34" y="142"/>
                    </a:lnTo>
                    <a:lnTo>
                      <a:pt x="18" y="125"/>
                    </a:lnTo>
                    <a:lnTo>
                      <a:pt x="0" y="112"/>
                    </a:lnTo>
                    <a:lnTo>
                      <a:pt x="20" y="118"/>
                    </a:lnTo>
                    <a:lnTo>
                      <a:pt x="40" y="127"/>
                    </a:lnTo>
                    <a:lnTo>
                      <a:pt x="57" y="139"/>
                    </a:lnTo>
                    <a:lnTo>
                      <a:pt x="73" y="155"/>
                    </a:lnTo>
                    <a:lnTo>
                      <a:pt x="89" y="173"/>
                    </a:lnTo>
                    <a:lnTo>
                      <a:pt x="103" y="196"/>
                    </a:lnTo>
                    <a:lnTo>
                      <a:pt x="118" y="223"/>
                    </a:lnTo>
                    <a:lnTo>
                      <a:pt x="133" y="254"/>
                    </a:lnTo>
                    <a:lnTo>
                      <a:pt x="140" y="223"/>
                    </a:lnTo>
                    <a:lnTo>
                      <a:pt x="142" y="188"/>
                    </a:lnTo>
                    <a:lnTo>
                      <a:pt x="142" y="153"/>
                    </a:lnTo>
                    <a:lnTo>
                      <a:pt x="139" y="116"/>
                    </a:lnTo>
                    <a:lnTo>
                      <a:pt x="133" y="81"/>
                    </a:lnTo>
                    <a:lnTo>
                      <a:pt x="125" y="50"/>
                    </a:lnTo>
                    <a:lnTo>
                      <a:pt x="115" y="23"/>
                    </a:lnTo>
                    <a:lnTo>
                      <a:pt x="102" y="5"/>
                    </a:lnTo>
                    <a:lnTo>
                      <a:pt x="121" y="18"/>
                    </a:lnTo>
                    <a:lnTo>
                      <a:pt x="140" y="34"/>
                    </a:lnTo>
                    <a:lnTo>
                      <a:pt x="157" y="53"/>
                    </a:lnTo>
                    <a:lnTo>
                      <a:pt x="174" y="78"/>
                    </a:lnTo>
                    <a:lnTo>
                      <a:pt x="188" y="106"/>
                    </a:lnTo>
                    <a:lnTo>
                      <a:pt x="201" y="141"/>
                    </a:lnTo>
                    <a:lnTo>
                      <a:pt x="212" y="183"/>
                    </a:lnTo>
                    <a:lnTo>
                      <a:pt x="218" y="231"/>
                    </a:lnTo>
                    <a:lnTo>
                      <a:pt x="229" y="208"/>
                    </a:lnTo>
                    <a:lnTo>
                      <a:pt x="237" y="183"/>
                    </a:lnTo>
                    <a:lnTo>
                      <a:pt x="243" y="154"/>
                    </a:lnTo>
                    <a:lnTo>
                      <a:pt x="245" y="124"/>
                    </a:lnTo>
                    <a:lnTo>
                      <a:pt x="245" y="93"/>
                    </a:lnTo>
                    <a:lnTo>
                      <a:pt x="241" y="62"/>
                    </a:lnTo>
                    <a:lnTo>
                      <a:pt x="235" y="30"/>
                    </a:lnTo>
                    <a:lnTo>
                      <a:pt x="223" y="0"/>
                    </a:lnTo>
                    <a:lnTo>
                      <a:pt x="240" y="30"/>
                    </a:lnTo>
                    <a:lnTo>
                      <a:pt x="255" y="57"/>
                    </a:lnTo>
                    <a:lnTo>
                      <a:pt x="268" y="82"/>
                    </a:lnTo>
                    <a:lnTo>
                      <a:pt x="279" y="106"/>
                    </a:lnTo>
                    <a:lnTo>
                      <a:pt x="288" y="128"/>
                    </a:lnTo>
                    <a:lnTo>
                      <a:pt x="294" y="151"/>
                    </a:lnTo>
                    <a:lnTo>
                      <a:pt x="298" y="173"/>
                    </a:lnTo>
                    <a:lnTo>
                      <a:pt x="299" y="195"/>
                    </a:lnTo>
                    <a:lnTo>
                      <a:pt x="312" y="173"/>
                    </a:lnTo>
                    <a:lnTo>
                      <a:pt x="326" y="148"/>
                    </a:lnTo>
                    <a:lnTo>
                      <a:pt x="340" y="121"/>
                    </a:lnTo>
                    <a:lnTo>
                      <a:pt x="354" y="94"/>
                    </a:lnTo>
                    <a:lnTo>
                      <a:pt x="366" y="67"/>
                    </a:lnTo>
                    <a:lnTo>
                      <a:pt x="375" y="42"/>
                    </a:lnTo>
                    <a:lnTo>
                      <a:pt x="382" y="20"/>
                    </a:lnTo>
                    <a:lnTo>
                      <a:pt x="384" y="3"/>
                    </a:lnTo>
                    <a:lnTo>
                      <a:pt x="392" y="27"/>
                    </a:lnTo>
                    <a:lnTo>
                      <a:pt x="398" y="53"/>
                    </a:lnTo>
                    <a:lnTo>
                      <a:pt x="403" y="81"/>
                    </a:lnTo>
                    <a:lnTo>
                      <a:pt x="404" y="112"/>
                    </a:lnTo>
                    <a:lnTo>
                      <a:pt x="398" y="146"/>
                    </a:lnTo>
                    <a:lnTo>
                      <a:pt x="388" y="184"/>
                    </a:lnTo>
                    <a:lnTo>
                      <a:pt x="368" y="225"/>
                    </a:lnTo>
                    <a:lnTo>
                      <a:pt x="339" y="270"/>
                    </a:lnTo>
                    <a:close/>
                  </a:path>
                </a:pathLst>
              </a:custGeom>
              <a:solidFill>
                <a:srgbClr val="00A500"/>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cs typeface="+mn-cs"/>
                </a:endParaRPr>
              </a:p>
            </p:txBody>
          </p:sp>
          <p:sp>
            <p:nvSpPr>
              <p:cNvPr id="10299" name="Freeform 169"/>
              <p:cNvSpPr/>
              <p:nvPr/>
            </p:nvSpPr>
            <p:spPr bwMode="auto">
              <a:xfrm>
                <a:off x="4880" y="4200"/>
                <a:ext cx="51" cy="71"/>
              </a:xfrm>
              <a:custGeom>
                <a:avLst/>
                <a:gdLst>
                  <a:gd name="T0" fmla="*/ 1 w 102"/>
                  <a:gd name="T1" fmla="*/ 1 h 142"/>
                  <a:gd name="T2" fmla="*/ 0 w 102"/>
                  <a:gd name="T3" fmla="*/ 1 h 142"/>
                  <a:gd name="T4" fmla="*/ 1 w 102"/>
                  <a:gd name="T5" fmla="*/ 1 h 142"/>
                  <a:gd name="T6" fmla="*/ 1 w 102"/>
                  <a:gd name="T7" fmla="*/ 1 h 142"/>
                  <a:gd name="T8" fmla="*/ 1 w 102"/>
                  <a:gd name="T9" fmla="*/ 1 h 142"/>
                  <a:gd name="T10" fmla="*/ 1 w 102"/>
                  <a:gd name="T11" fmla="*/ 1 h 142"/>
                  <a:gd name="T12" fmla="*/ 1 w 102"/>
                  <a:gd name="T13" fmla="*/ 1 h 142"/>
                  <a:gd name="T14" fmla="*/ 1 w 102"/>
                  <a:gd name="T15" fmla="*/ 1 h 142"/>
                  <a:gd name="T16" fmla="*/ 1 w 102"/>
                  <a:gd name="T17" fmla="*/ 1 h 142"/>
                  <a:gd name="T18" fmla="*/ 1 w 102"/>
                  <a:gd name="T19" fmla="*/ 0 h 142"/>
                  <a:gd name="T20" fmla="*/ 1 w 102"/>
                  <a:gd name="T21" fmla="*/ 1 h 142"/>
                  <a:gd name="T22" fmla="*/ 1 w 102"/>
                  <a:gd name="T23" fmla="*/ 1 h 142"/>
                  <a:gd name="T24" fmla="*/ 1 w 102"/>
                  <a:gd name="T25" fmla="*/ 1 h 142"/>
                  <a:gd name="T26" fmla="*/ 1 w 102"/>
                  <a:gd name="T27" fmla="*/ 1 h 142"/>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102" h="142">
                    <a:moveTo>
                      <a:pt x="71" y="142"/>
                    </a:moveTo>
                    <a:lnTo>
                      <a:pt x="0" y="142"/>
                    </a:lnTo>
                    <a:lnTo>
                      <a:pt x="6" y="123"/>
                    </a:lnTo>
                    <a:lnTo>
                      <a:pt x="16" y="102"/>
                    </a:lnTo>
                    <a:lnTo>
                      <a:pt x="27" y="82"/>
                    </a:lnTo>
                    <a:lnTo>
                      <a:pt x="41" y="61"/>
                    </a:lnTo>
                    <a:lnTo>
                      <a:pt x="56" y="43"/>
                    </a:lnTo>
                    <a:lnTo>
                      <a:pt x="71" y="26"/>
                    </a:lnTo>
                    <a:lnTo>
                      <a:pt x="87" y="12"/>
                    </a:lnTo>
                    <a:lnTo>
                      <a:pt x="102" y="0"/>
                    </a:lnTo>
                    <a:lnTo>
                      <a:pt x="84" y="41"/>
                    </a:lnTo>
                    <a:lnTo>
                      <a:pt x="74" y="78"/>
                    </a:lnTo>
                    <a:lnTo>
                      <a:pt x="71" y="112"/>
                    </a:lnTo>
                    <a:lnTo>
                      <a:pt x="71" y="142"/>
                    </a:lnTo>
                    <a:close/>
                  </a:path>
                </a:pathLst>
              </a:custGeom>
              <a:solidFill>
                <a:srgbClr val="00A500"/>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cs typeface="+mn-cs"/>
                </a:endParaRPr>
              </a:p>
            </p:txBody>
          </p:sp>
          <p:sp>
            <p:nvSpPr>
              <p:cNvPr id="10300" name="Freeform 170"/>
              <p:cNvSpPr/>
              <p:nvPr/>
            </p:nvSpPr>
            <p:spPr bwMode="auto">
              <a:xfrm>
                <a:off x="3666" y="4127"/>
                <a:ext cx="558" cy="206"/>
              </a:xfrm>
              <a:custGeom>
                <a:avLst/>
                <a:gdLst>
                  <a:gd name="T0" fmla="*/ 0 w 1117"/>
                  <a:gd name="T1" fmla="*/ 1 h 412"/>
                  <a:gd name="T2" fmla="*/ 0 w 1117"/>
                  <a:gd name="T3" fmla="*/ 1 h 412"/>
                  <a:gd name="T4" fmla="*/ 0 w 1117"/>
                  <a:gd name="T5" fmla="*/ 1 h 412"/>
                  <a:gd name="T6" fmla="*/ 0 w 1117"/>
                  <a:gd name="T7" fmla="*/ 1 h 412"/>
                  <a:gd name="T8" fmla="*/ 0 w 1117"/>
                  <a:gd name="T9" fmla="*/ 1 h 412"/>
                  <a:gd name="T10" fmla="*/ 0 w 1117"/>
                  <a:gd name="T11" fmla="*/ 1 h 412"/>
                  <a:gd name="T12" fmla="*/ 0 w 1117"/>
                  <a:gd name="T13" fmla="*/ 1 h 412"/>
                  <a:gd name="T14" fmla="*/ 0 w 1117"/>
                  <a:gd name="T15" fmla="*/ 1 h 412"/>
                  <a:gd name="T16" fmla="*/ 0 w 1117"/>
                  <a:gd name="T17" fmla="*/ 1 h 412"/>
                  <a:gd name="T18" fmla="*/ 0 w 1117"/>
                  <a:gd name="T19" fmla="*/ 1 h 412"/>
                  <a:gd name="T20" fmla="*/ 0 w 1117"/>
                  <a:gd name="T21" fmla="*/ 1 h 412"/>
                  <a:gd name="T22" fmla="*/ 0 w 1117"/>
                  <a:gd name="T23" fmla="*/ 1 h 412"/>
                  <a:gd name="T24" fmla="*/ 0 w 1117"/>
                  <a:gd name="T25" fmla="*/ 1 h 412"/>
                  <a:gd name="T26" fmla="*/ 0 w 1117"/>
                  <a:gd name="T27" fmla="*/ 1 h 412"/>
                  <a:gd name="T28" fmla="*/ 0 w 1117"/>
                  <a:gd name="T29" fmla="*/ 1 h 412"/>
                  <a:gd name="T30" fmla="*/ 0 w 1117"/>
                  <a:gd name="T31" fmla="*/ 1 h 412"/>
                  <a:gd name="T32" fmla="*/ 0 w 1117"/>
                  <a:gd name="T33" fmla="*/ 1 h 412"/>
                  <a:gd name="T34" fmla="*/ 0 w 1117"/>
                  <a:gd name="T35" fmla="*/ 1 h 412"/>
                  <a:gd name="T36" fmla="*/ 0 w 1117"/>
                  <a:gd name="T37" fmla="*/ 1 h 412"/>
                  <a:gd name="T38" fmla="*/ 0 w 1117"/>
                  <a:gd name="T39" fmla="*/ 1 h 412"/>
                  <a:gd name="T40" fmla="*/ 0 w 1117"/>
                  <a:gd name="T41" fmla="*/ 1 h 412"/>
                  <a:gd name="T42" fmla="*/ 0 w 1117"/>
                  <a:gd name="T43" fmla="*/ 1 h 412"/>
                  <a:gd name="T44" fmla="*/ 0 w 1117"/>
                  <a:gd name="T45" fmla="*/ 1 h 412"/>
                  <a:gd name="T46" fmla="*/ 0 w 1117"/>
                  <a:gd name="T47" fmla="*/ 1 h 412"/>
                  <a:gd name="T48" fmla="*/ 0 w 1117"/>
                  <a:gd name="T49" fmla="*/ 1 h 412"/>
                  <a:gd name="T50" fmla="*/ 0 w 1117"/>
                  <a:gd name="T51" fmla="*/ 1 h 412"/>
                  <a:gd name="T52" fmla="*/ 0 w 1117"/>
                  <a:gd name="T53" fmla="*/ 1 h 412"/>
                  <a:gd name="T54" fmla="*/ 0 w 1117"/>
                  <a:gd name="T55" fmla="*/ 1 h 412"/>
                  <a:gd name="T56" fmla="*/ 0 w 1117"/>
                  <a:gd name="T57" fmla="*/ 1 h 412"/>
                  <a:gd name="T58" fmla="*/ 0 w 1117"/>
                  <a:gd name="T59" fmla="*/ 1 h 412"/>
                  <a:gd name="T60" fmla="*/ 0 w 1117"/>
                  <a:gd name="T61" fmla="*/ 1 h 412"/>
                  <a:gd name="T62" fmla="*/ 0 w 1117"/>
                  <a:gd name="T63" fmla="*/ 1 h 412"/>
                  <a:gd name="T64" fmla="*/ 0 w 1117"/>
                  <a:gd name="T65" fmla="*/ 0 h 412"/>
                  <a:gd name="T66" fmla="*/ 0 w 1117"/>
                  <a:gd name="T67" fmla="*/ 1 h 412"/>
                  <a:gd name="T68" fmla="*/ 0 w 1117"/>
                  <a:gd name="T69" fmla="*/ 1 h 412"/>
                  <a:gd name="T70" fmla="*/ 0 w 1117"/>
                  <a:gd name="T71" fmla="*/ 1 h 412"/>
                  <a:gd name="T72" fmla="*/ 0 w 1117"/>
                  <a:gd name="T73" fmla="*/ 1 h 412"/>
                  <a:gd name="T74" fmla="*/ 0 w 1117"/>
                  <a:gd name="T75" fmla="*/ 1 h 412"/>
                  <a:gd name="T76" fmla="*/ 0 w 1117"/>
                  <a:gd name="T77" fmla="*/ 1 h 412"/>
                  <a:gd name="T78" fmla="*/ 0 w 1117"/>
                  <a:gd name="T79" fmla="*/ 1 h 412"/>
                  <a:gd name="T80" fmla="*/ 0 w 1117"/>
                  <a:gd name="T81" fmla="*/ 1 h 412"/>
                  <a:gd name="T82" fmla="*/ 0 w 1117"/>
                  <a:gd name="T83" fmla="*/ 1 h 412"/>
                  <a:gd name="T84" fmla="*/ 0 w 1117"/>
                  <a:gd name="T85" fmla="*/ 1 h 412"/>
                  <a:gd name="T86" fmla="*/ 0 w 1117"/>
                  <a:gd name="T87" fmla="*/ 1 h 412"/>
                  <a:gd name="T88" fmla="*/ 0 w 1117"/>
                  <a:gd name="T89" fmla="*/ 1 h 412"/>
                  <a:gd name="T90" fmla="*/ 0 w 1117"/>
                  <a:gd name="T91" fmla="*/ 1 h 412"/>
                  <a:gd name="T92" fmla="*/ 0 w 1117"/>
                  <a:gd name="T93" fmla="*/ 1 h 412"/>
                  <a:gd name="T94" fmla="*/ 0 w 1117"/>
                  <a:gd name="T95" fmla="*/ 1 h 412"/>
                  <a:gd name="T96" fmla="*/ 0 w 1117"/>
                  <a:gd name="T97" fmla="*/ 1 h 412"/>
                  <a:gd name="T98" fmla="*/ 0 w 1117"/>
                  <a:gd name="T99" fmla="*/ 1 h 412"/>
                  <a:gd name="T100" fmla="*/ 0 w 1117"/>
                  <a:gd name="T101" fmla="*/ 1 h 412"/>
                  <a:gd name="T102" fmla="*/ 0 w 1117"/>
                  <a:gd name="T103" fmla="*/ 1 h 412"/>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0" t="0" r="r" b="b"/>
                <a:pathLst>
                  <a:path w="1117" h="412">
                    <a:moveTo>
                      <a:pt x="1093" y="212"/>
                    </a:moveTo>
                    <a:lnTo>
                      <a:pt x="1073" y="229"/>
                    </a:lnTo>
                    <a:lnTo>
                      <a:pt x="1052" y="248"/>
                    </a:lnTo>
                    <a:lnTo>
                      <a:pt x="1032" y="265"/>
                    </a:lnTo>
                    <a:lnTo>
                      <a:pt x="1011" y="284"/>
                    </a:lnTo>
                    <a:lnTo>
                      <a:pt x="990" y="301"/>
                    </a:lnTo>
                    <a:lnTo>
                      <a:pt x="971" y="317"/>
                    </a:lnTo>
                    <a:lnTo>
                      <a:pt x="951" y="334"/>
                    </a:lnTo>
                    <a:lnTo>
                      <a:pt x="934" y="349"/>
                    </a:lnTo>
                    <a:lnTo>
                      <a:pt x="917" y="363"/>
                    </a:lnTo>
                    <a:lnTo>
                      <a:pt x="900" y="376"/>
                    </a:lnTo>
                    <a:lnTo>
                      <a:pt x="888" y="387"/>
                    </a:lnTo>
                    <a:lnTo>
                      <a:pt x="876" y="397"/>
                    </a:lnTo>
                    <a:lnTo>
                      <a:pt x="867" y="403"/>
                    </a:lnTo>
                    <a:lnTo>
                      <a:pt x="860" y="409"/>
                    </a:lnTo>
                    <a:lnTo>
                      <a:pt x="857" y="412"/>
                    </a:lnTo>
                    <a:lnTo>
                      <a:pt x="826" y="410"/>
                    </a:lnTo>
                    <a:lnTo>
                      <a:pt x="791" y="409"/>
                    </a:lnTo>
                    <a:lnTo>
                      <a:pt x="753" y="408"/>
                    </a:lnTo>
                    <a:lnTo>
                      <a:pt x="714" y="406"/>
                    </a:lnTo>
                    <a:lnTo>
                      <a:pt x="672" y="403"/>
                    </a:lnTo>
                    <a:lnTo>
                      <a:pt x="630" y="401"/>
                    </a:lnTo>
                    <a:lnTo>
                      <a:pt x="587" y="399"/>
                    </a:lnTo>
                    <a:lnTo>
                      <a:pt x="542" y="395"/>
                    </a:lnTo>
                    <a:lnTo>
                      <a:pt x="499" y="393"/>
                    </a:lnTo>
                    <a:lnTo>
                      <a:pt x="455" y="391"/>
                    </a:lnTo>
                    <a:lnTo>
                      <a:pt x="412" y="387"/>
                    </a:lnTo>
                    <a:lnTo>
                      <a:pt x="371" y="385"/>
                    </a:lnTo>
                    <a:lnTo>
                      <a:pt x="330" y="383"/>
                    </a:lnTo>
                    <a:lnTo>
                      <a:pt x="292" y="380"/>
                    </a:lnTo>
                    <a:lnTo>
                      <a:pt x="257" y="378"/>
                    </a:lnTo>
                    <a:lnTo>
                      <a:pt x="224" y="377"/>
                    </a:lnTo>
                    <a:lnTo>
                      <a:pt x="209" y="376"/>
                    </a:lnTo>
                    <a:lnTo>
                      <a:pt x="193" y="376"/>
                    </a:lnTo>
                    <a:lnTo>
                      <a:pt x="178" y="375"/>
                    </a:lnTo>
                    <a:lnTo>
                      <a:pt x="162" y="375"/>
                    </a:lnTo>
                    <a:lnTo>
                      <a:pt x="147" y="374"/>
                    </a:lnTo>
                    <a:lnTo>
                      <a:pt x="131" y="374"/>
                    </a:lnTo>
                    <a:lnTo>
                      <a:pt x="116" y="372"/>
                    </a:lnTo>
                    <a:lnTo>
                      <a:pt x="101" y="372"/>
                    </a:lnTo>
                    <a:lnTo>
                      <a:pt x="80" y="334"/>
                    </a:lnTo>
                    <a:lnTo>
                      <a:pt x="63" y="289"/>
                    </a:lnTo>
                    <a:lnTo>
                      <a:pt x="48" y="241"/>
                    </a:lnTo>
                    <a:lnTo>
                      <a:pt x="36" y="190"/>
                    </a:lnTo>
                    <a:lnTo>
                      <a:pt x="24" y="142"/>
                    </a:lnTo>
                    <a:lnTo>
                      <a:pt x="15" y="97"/>
                    </a:lnTo>
                    <a:lnTo>
                      <a:pt x="7" y="58"/>
                    </a:lnTo>
                    <a:lnTo>
                      <a:pt x="0" y="28"/>
                    </a:lnTo>
                    <a:lnTo>
                      <a:pt x="11" y="62"/>
                    </a:lnTo>
                    <a:lnTo>
                      <a:pt x="25" y="100"/>
                    </a:lnTo>
                    <a:lnTo>
                      <a:pt x="41" y="141"/>
                    </a:lnTo>
                    <a:lnTo>
                      <a:pt x="59" y="181"/>
                    </a:lnTo>
                    <a:lnTo>
                      <a:pt x="77" y="220"/>
                    </a:lnTo>
                    <a:lnTo>
                      <a:pt x="94" y="256"/>
                    </a:lnTo>
                    <a:lnTo>
                      <a:pt x="110" y="287"/>
                    </a:lnTo>
                    <a:lnTo>
                      <a:pt x="124" y="311"/>
                    </a:lnTo>
                    <a:lnTo>
                      <a:pt x="131" y="284"/>
                    </a:lnTo>
                    <a:lnTo>
                      <a:pt x="138" y="257"/>
                    </a:lnTo>
                    <a:lnTo>
                      <a:pt x="146" y="234"/>
                    </a:lnTo>
                    <a:lnTo>
                      <a:pt x="156" y="211"/>
                    </a:lnTo>
                    <a:lnTo>
                      <a:pt x="169" y="191"/>
                    </a:lnTo>
                    <a:lnTo>
                      <a:pt x="184" y="172"/>
                    </a:lnTo>
                    <a:lnTo>
                      <a:pt x="204" y="153"/>
                    </a:lnTo>
                    <a:lnTo>
                      <a:pt x="227" y="136"/>
                    </a:lnTo>
                    <a:lnTo>
                      <a:pt x="214" y="158"/>
                    </a:lnTo>
                    <a:lnTo>
                      <a:pt x="201" y="184"/>
                    </a:lnTo>
                    <a:lnTo>
                      <a:pt x="191" y="216"/>
                    </a:lnTo>
                    <a:lnTo>
                      <a:pt x="184" y="248"/>
                    </a:lnTo>
                    <a:lnTo>
                      <a:pt x="182" y="281"/>
                    </a:lnTo>
                    <a:lnTo>
                      <a:pt x="188" y="314"/>
                    </a:lnTo>
                    <a:lnTo>
                      <a:pt x="200" y="344"/>
                    </a:lnTo>
                    <a:lnTo>
                      <a:pt x="224" y="370"/>
                    </a:lnTo>
                    <a:lnTo>
                      <a:pt x="250" y="344"/>
                    </a:lnTo>
                    <a:lnTo>
                      <a:pt x="270" y="305"/>
                    </a:lnTo>
                    <a:lnTo>
                      <a:pt x="284" y="261"/>
                    </a:lnTo>
                    <a:lnTo>
                      <a:pt x="291" y="211"/>
                    </a:lnTo>
                    <a:lnTo>
                      <a:pt x="290" y="158"/>
                    </a:lnTo>
                    <a:lnTo>
                      <a:pt x="282" y="105"/>
                    </a:lnTo>
                    <a:lnTo>
                      <a:pt x="264" y="54"/>
                    </a:lnTo>
                    <a:lnTo>
                      <a:pt x="237" y="8"/>
                    </a:lnTo>
                    <a:lnTo>
                      <a:pt x="261" y="35"/>
                    </a:lnTo>
                    <a:lnTo>
                      <a:pt x="282" y="63"/>
                    </a:lnTo>
                    <a:lnTo>
                      <a:pt x="299" y="96"/>
                    </a:lnTo>
                    <a:lnTo>
                      <a:pt x="314" y="130"/>
                    </a:lnTo>
                    <a:lnTo>
                      <a:pt x="326" y="168"/>
                    </a:lnTo>
                    <a:lnTo>
                      <a:pt x="334" y="211"/>
                    </a:lnTo>
                    <a:lnTo>
                      <a:pt x="340" y="258"/>
                    </a:lnTo>
                    <a:lnTo>
                      <a:pt x="341" y="309"/>
                    </a:lnTo>
                    <a:lnTo>
                      <a:pt x="355" y="288"/>
                    </a:lnTo>
                    <a:lnTo>
                      <a:pt x="371" y="266"/>
                    </a:lnTo>
                    <a:lnTo>
                      <a:pt x="389" y="244"/>
                    </a:lnTo>
                    <a:lnTo>
                      <a:pt x="409" y="222"/>
                    </a:lnTo>
                    <a:lnTo>
                      <a:pt x="429" y="203"/>
                    </a:lnTo>
                    <a:lnTo>
                      <a:pt x="450" y="184"/>
                    </a:lnTo>
                    <a:lnTo>
                      <a:pt x="471" y="171"/>
                    </a:lnTo>
                    <a:lnTo>
                      <a:pt x="492" y="160"/>
                    </a:lnTo>
                    <a:lnTo>
                      <a:pt x="482" y="180"/>
                    </a:lnTo>
                    <a:lnTo>
                      <a:pt x="469" y="203"/>
                    </a:lnTo>
                    <a:lnTo>
                      <a:pt x="451" y="227"/>
                    </a:lnTo>
                    <a:lnTo>
                      <a:pt x="433" y="251"/>
                    </a:lnTo>
                    <a:lnTo>
                      <a:pt x="416" y="275"/>
                    </a:lnTo>
                    <a:lnTo>
                      <a:pt x="399" y="297"/>
                    </a:lnTo>
                    <a:lnTo>
                      <a:pt x="387" y="318"/>
                    </a:lnTo>
                    <a:lnTo>
                      <a:pt x="381" y="334"/>
                    </a:lnTo>
                    <a:lnTo>
                      <a:pt x="388" y="339"/>
                    </a:lnTo>
                    <a:lnTo>
                      <a:pt x="397" y="344"/>
                    </a:lnTo>
                    <a:lnTo>
                      <a:pt x="408" y="348"/>
                    </a:lnTo>
                    <a:lnTo>
                      <a:pt x="418" y="353"/>
                    </a:lnTo>
                    <a:lnTo>
                      <a:pt x="431" y="356"/>
                    </a:lnTo>
                    <a:lnTo>
                      <a:pt x="443" y="360"/>
                    </a:lnTo>
                    <a:lnTo>
                      <a:pt x="457" y="361"/>
                    </a:lnTo>
                    <a:lnTo>
                      <a:pt x="471" y="360"/>
                    </a:lnTo>
                    <a:lnTo>
                      <a:pt x="470" y="326"/>
                    </a:lnTo>
                    <a:lnTo>
                      <a:pt x="464" y="285"/>
                    </a:lnTo>
                    <a:lnTo>
                      <a:pt x="454" y="240"/>
                    </a:lnTo>
                    <a:lnTo>
                      <a:pt x="440" y="192"/>
                    </a:lnTo>
                    <a:lnTo>
                      <a:pt x="423" y="146"/>
                    </a:lnTo>
                    <a:lnTo>
                      <a:pt x="401" y="103"/>
                    </a:lnTo>
                    <a:lnTo>
                      <a:pt x="374" y="66"/>
                    </a:lnTo>
                    <a:lnTo>
                      <a:pt x="345" y="36"/>
                    </a:lnTo>
                    <a:lnTo>
                      <a:pt x="374" y="58"/>
                    </a:lnTo>
                    <a:lnTo>
                      <a:pt x="399" y="79"/>
                    </a:lnTo>
                    <a:lnTo>
                      <a:pt x="423" y="103"/>
                    </a:lnTo>
                    <a:lnTo>
                      <a:pt x="443" y="127"/>
                    </a:lnTo>
                    <a:lnTo>
                      <a:pt x="462" y="153"/>
                    </a:lnTo>
                    <a:lnTo>
                      <a:pt x="479" y="183"/>
                    </a:lnTo>
                    <a:lnTo>
                      <a:pt x="494" y="217"/>
                    </a:lnTo>
                    <a:lnTo>
                      <a:pt x="509" y="256"/>
                    </a:lnTo>
                    <a:lnTo>
                      <a:pt x="510" y="222"/>
                    </a:lnTo>
                    <a:lnTo>
                      <a:pt x="510" y="188"/>
                    </a:lnTo>
                    <a:lnTo>
                      <a:pt x="509" y="154"/>
                    </a:lnTo>
                    <a:lnTo>
                      <a:pt x="507" y="121"/>
                    </a:lnTo>
                    <a:lnTo>
                      <a:pt x="501" y="89"/>
                    </a:lnTo>
                    <a:lnTo>
                      <a:pt x="494" y="60"/>
                    </a:lnTo>
                    <a:lnTo>
                      <a:pt x="485" y="33"/>
                    </a:lnTo>
                    <a:lnTo>
                      <a:pt x="473" y="10"/>
                    </a:lnTo>
                    <a:lnTo>
                      <a:pt x="489" y="39"/>
                    </a:lnTo>
                    <a:lnTo>
                      <a:pt x="505" y="71"/>
                    </a:lnTo>
                    <a:lnTo>
                      <a:pt x="519" y="106"/>
                    </a:lnTo>
                    <a:lnTo>
                      <a:pt x="531" y="145"/>
                    </a:lnTo>
                    <a:lnTo>
                      <a:pt x="539" y="189"/>
                    </a:lnTo>
                    <a:lnTo>
                      <a:pt x="541" y="236"/>
                    </a:lnTo>
                    <a:lnTo>
                      <a:pt x="538" y="290"/>
                    </a:lnTo>
                    <a:lnTo>
                      <a:pt x="526" y="349"/>
                    </a:lnTo>
                    <a:lnTo>
                      <a:pt x="553" y="322"/>
                    </a:lnTo>
                    <a:lnTo>
                      <a:pt x="576" y="288"/>
                    </a:lnTo>
                    <a:lnTo>
                      <a:pt x="594" y="251"/>
                    </a:lnTo>
                    <a:lnTo>
                      <a:pt x="606" y="211"/>
                    </a:lnTo>
                    <a:lnTo>
                      <a:pt x="608" y="168"/>
                    </a:lnTo>
                    <a:lnTo>
                      <a:pt x="602" y="126"/>
                    </a:lnTo>
                    <a:lnTo>
                      <a:pt x="584" y="84"/>
                    </a:lnTo>
                    <a:lnTo>
                      <a:pt x="551" y="44"/>
                    </a:lnTo>
                    <a:lnTo>
                      <a:pt x="566" y="52"/>
                    </a:lnTo>
                    <a:lnTo>
                      <a:pt x="581" y="60"/>
                    </a:lnTo>
                    <a:lnTo>
                      <a:pt x="596" y="69"/>
                    </a:lnTo>
                    <a:lnTo>
                      <a:pt x="610" y="82"/>
                    </a:lnTo>
                    <a:lnTo>
                      <a:pt x="622" y="96"/>
                    </a:lnTo>
                    <a:lnTo>
                      <a:pt x="632" y="113"/>
                    </a:lnTo>
                    <a:lnTo>
                      <a:pt x="641" y="134"/>
                    </a:lnTo>
                    <a:lnTo>
                      <a:pt x="647" y="158"/>
                    </a:lnTo>
                    <a:lnTo>
                      <a:pt x="651" y="120"/>
                    </a:lnTo>
                    <a:lnTo>
                      <a:pt x="651" y="75"/>
                    </a:lnTo>
                    <a:lnTo>
                      <a:pt x="648" y="32"/>
                    </a:lnTo>
                    <a:lnTo>
                      <a:pt x="645" y="0"/>
                    </a:lnTo>
                    <a:lnTo>
                      <a:pt x="655" y="38"/>
                    </a:lnTo>
                    <a:lnTo>
                      <a:pt x="661" y="82"/>
                    </a:lnTo>
                    <a:lnTo>
                      <a:pt x="662" y="129"/>
                    </a:lnTo>
                    <a:lnTo>
                      <a:pt x="660" y="179"/>
                    </a:lnTo>
                    <a:lnTo>
                      <a:pt x="652" y="228"/>
                    </a:lnTo>
                    <a:lnTo>
                      <a:pt x="641" y="277"/>
                    </a:lnTo>
                    <a:lnTo>
                      <a:pt x="626" y="320"/>
                    </a:lnTo>
                    <a:lnTo>
                      <a:pt x="609" y="360"/>
                    </a:lnTo>
                    <a:lnTo>
                      <a:pt x="636" y="330"/>
                    </a:lnTo>
                    <a:lnTo>
                      <a:pt x="659" y="295"/>
                    </a:lnTo>
                    <a:lnTo>
                      <a:pt x="679" y="255"/>
                    </a:lnTo>
                    <a:lnTo>
                      <a:pt x="697" y="212"/>
                    </a:lnTo>
                    <a:lnTo>
                      <a:pt x="712" y="167"/>
                    </a:lnTo>
                    <a:lnTo>
                      <a:pt x="722" y="122"/>
                    </a:lnTo>
                    <a:lnTo>
                      <a:pt x="730" y="77"/>
                    </a:lnTo>
                    <a:lnTo>
                      <a:pt x="733" y="33"/>
                    </a:lnTo>
                    <a:lnTo>
                      <a:pt x="742" y="88"/>
                    </a:lnTo>
                    <a:lnTo>
                      <a:pt x="746" y="148"/>
                    </a:lnTo>
                    <a:lnTo>
                      <a:pt x="743" y="210"/>
                    </a:lnTo>
                    <a:lnTo>
                      <a:pt x="730" y="269"/>
                    </a:lnTo>
                    <a:lnTo>
                      <a:pt x="743" y="252"/>
                    </a:lnTo>
                    <a:lnTo>
                      <a:pt x="756" y="232"/>
                    </a:lnTo>
                    <a:lnTo>
                      <a:pt x="770" y="206"/>
                    </a:lnTo>
                    <a:lnTo>
                      <a:pt x="784" y="181"/>
                    </a:lnTo>
                    <a:lnTo>
                      <a:pt x="797" y="154"/>
                    </a:lnTo>
                    <a:lnTo>
                      <a:pt x="808" y="130"/>
                    </a:lnTo>
                    <a:lnTo>
                      <a:pt x="816" y="109"/>
                    </a:lnTo>
                    <a:lnTo>
                      <a:pt x="821" y="93"/>
                    </a:lnTo>
                    <a:lnTo>
                      <a:pt x="819" y="118"/>
                    </a:lnTo>
                    <a:lnTo>
                      <a:pt x="813" y="144"/>
                    </a:lnTo>
                    <a:lnTo>
                      <a:pt x="805" y="174"/>
                    </a:lnTo>
                    <a:lnTo>
                      <a:pt x="794" y="204"/>
                    </a:lnTo>
                    <a:lnTo>
                      <a:pt x="781" y="235"/>
                    </a:lnTo>
                    <a:lnTo>
                      <a:pt x="765" y="265"/>
                    </a:lnTo>
                    <a:lnTo>
                      <a:pt x="746" y="295"/>
                    </a:lnTo>
                    <a:lnTo>
                      <a:pt x="725" y="324"/>
                    </a:lnTo>
                    <a:lnTo>
                      <a:pt x="752" y="307"/>
                    </a:lnTo>
                    <a:lnTo>
                      <a:pt x="777" y="286"/>
                    </a:lnTo>
                    <a:lnTo>
                      <a:pt x="803" y="263"/>
                    </a:lnTo>
                    <a:lnTo>
                      <a:pt x="827" y="236"/>
                    </a:lnTo>
                    <a:lnTo>
                      <a:pt x="849" y="207"/>
                    </a:lnTo>
                    <a:lnTo>
                      <a:pt x="869" y="177"/>
                    </a:lnTo>
                    <a:lnTo>
                      <a:pt x="887" y="146"/>
                    </a:lnTo>
                    <a:lnTo>
                      <a:pt x="902" y="114"/>
                    </a:lnTo>
                    <a:lnTo>
                      <a:pt x="896" y="139"/>
                    </a:lnTo>
                    <a:lnTo>
                      <a:pt x="890" y="166"/>
                    </a:lnTo>
                    <a:lnTo>
                      <a:pt x="882" y="194"/>
                    </a:lnTo>
                    <a:lnTo>
                      <a:pt x="873" y="220"/>
                    </a:lnTo>
                    <a:lnTo>
                      <a:pt x="861" y="247"/>
                    </a:lnTo>
                    <a:lnTo>
                      <a:pt x="849" y="271"/>
                    </a:lnTo>
                    <a:lnTo>
                      <a:pt x="835" y="295"/>
                    </a:lnTo>
                    <a:lnTo>
                      <a:pt x="819" y="317"/>
                    </a:lnTo>
                    <a:lnTo>
                      <a:pt x="835" y="308"/>
                    </a:lnTo>
                    <a:lnTo>
                      <a:pt x="850" y="297"/>
                    </a:lnTo>
                    <a:lnTo>
                      <a:pt x="866" y="284"/>
                    </a:lnTo>
                    <a:lnTo>
                      <a:pt x="882" y="269"/>
                    </a:lnTo>
                    <a:lnTo>
                      <a:pt x="897" y="252"/>
                    </a:lnTo>
                    <a:lnTo>
                      <a:pt x="912" y="234"/>
                    </a:lnTo>
                    <a:lnTo>
                      <a:pt x="927" y="216"/>
                    </a:lnTo>
                    <a:lnTo>
                      <a:pt x="941" y="195"/>
                    </a:lnTo>
                    <a:lnTo>
                      <a:pt x="955" y="174"/>
                    </a:lnTo>
                    <a:lnTo>
                      <a:pt x="967" y="153"/>
                    </a:lnTo>
                    <a:lnTo>
                      <a:pt x="979" y="133"/>
                    </a:lnTo>
                    <a:lnTo>
                      <a:pt x="990" y="112"/>
                    </a:lnTo>
                    <a:lnTo>
                      <a:pt x="999" y="91"/>
                    </a:lnTo>
                    <a:lnTo>
                      <a:pt x="1008" y="70"/>
                    </a:lnTo>
                    <a:lnTo>
                      <a:pt x="1014" y="52"/>
                    </a:lnTo>
                    <a:lnTo>
                      <a:pt x="1020" y="33"/>
                    </a:lnTo>
                    <a:lnTo>
                      <a:pt x="1012" y="71"/>
                    </a:lnTo>
                    <a:lnTo>
                      <a:pt x="1004" y="107"/>
                    </a:lnTo>
                    <a:lnTo>
                      <a:pt x="994" y="141"/>
                    </a:lnTo>
                    <a:lnTo>
                      <a:pt x="983" y="173"/>
                    </a:lnTo>
                    <a:lnTo>
                      <a:pt x="968" y="206"/>
                    </a:lnTo>
                    <a:lnTo>
                      <a:pt x="950" y="242"/>
                    </a:lnTo>
                    <a:lnTo>
                      <a:pt x="927" y="279"/>
                    </a:lnTo>
                    <a:lnTo>
                      <a:pt x="897" y="322"/>
                    </a:lnTo>
                    <a:lnTo>
                      <a:pt x="910" y="314"/>
                    </a:lnTo>
                    <a:lnTo>
                      <a:pt x="925" y="304"/>
                    </a:lnTo>
                    <a:lnTo>
                      <a:pt x="940" y="294"/>
                    </a:lnTo>
                    <a:lnTo>
                      <a:pt x="956" y="282"/>
                    </a:lnTo>
                    <a:lnTo>
                      <a:pt x="972" y="270"/>
                    </a:lnTo>
                    <a:lnTo>
                      <a:pt x="988" y="257"/>
                    </a:lnTo>
                    <a:lnTo>
                      <a:pt x="1005" y="243"/>
                    </a:lnTo>
                    <a:lnTo>
                      <a:pt x="1021" y="228"/>
                    </a:lnTo>
                    <a:lnTo>
                      <a:pt x="1037" y="213"/>
                    </a:lnTo>
                    <a:lnTo>
                      <a:pt x="1052" y="197"/>
                    </a:lnTo>
                    <a:lnTo>
                      <a:pt x="1067" y="182"/>
                    </a:lnTo>
                    <a:lnTo>
                      <a:pt x="1080" y="166"/>
                    </a:lnTo>
                    <a:lnTo>
                      <a:pt x="1092" y="150"/>
                    </a:lnTo>
                    <a:lnTo>
                      <a:pt x="1102" y="135"/>
                    </a:lnTo>
                    <a:lnTo>
                      <a:pt x="1111" y="119"/>
                    </a:lnTo>
                    <a:lnTo>
                      <a:pt x="1117" y="104"/>
                    </a:lnTo>
                    <a:lnTo>
                      <a:pt x="1110" y="136"/>
                    </a:lnTo>
                    <a:lnTo>
                      <a:pt x="1103" y="166"/>
                    </a:lnTo>
                    <a:lnTo>
                      <a:pt x="1099" y="192"/>
                    </a:lnTo>
                    <a:lnTo>
                      <a:pt x="1093" y="212"/>
                    </a:lnTo>
                    <a:close/>
                  </a:path>
                </a:pathLst>
              </a:custGeom>
              <a:solidFill>
                <a:srgbClr val="00A500"/>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cs typeface="+mn-cs"/>
                </a:endParaRPr>
              </a:p>
            </p:txBody>
          </p:sp>
          <p:sp>
            <p:nvSpPr>
              <p:cNvPr id="10301" name="Freeform 171"/>
              <p:cNvSpPr/>
              <p:nvPr/>
            </p:nvSpPr>
            <p:spPr bwMode="auto">
              <a:xfrm>
                <a:off x="4164" y="4179"/>
                <a:ext cx="202" cy="141"/>
              </a:xfrm>
              <a:custGeom>
                <a:avLst/>
                <a:gdLst>
                  <a:gd name="T0" fmla="*/ 1 w 403"/>
                  <a:gd name="T1" fmla="*/ 1 h 280"/>
                  <a:gd name="T2" fmla="*/ 1 w 403"/>
                  <a:gd name="T3" fmla="*/ 1 h 280"/>
                  <a:gd name="T4" fmla="*/ 1 w 403"/>
                  <a:gd name="T5" fmla="*/ 1 h 280"/>
                  <a:gd name="T6" fmla="*/ 1 w 403"/>
                  <a:gd name="T7" fmla="*/ 1 h 280"/>
                  <a:gd name="T8" fmla="*/ 1 w 403"/>
                  <a:gd name="T9" fmla="*/ 1 h 280"/>
                  <a:gd name="T10" fmla="*/ 1 w 403"/>
                  <a:gd name="T11" fmla="*/ 1 h 280"/>
                  <a:gd name="T12" fmla="*/ 1 w 403"/>
                  <a:gd name="T13" fmla="*/ 1 h 280"/>
                  <a:gd name="T14" fmla="*/ 1 w 403"/>
                  <a:gd name="T15" fmla="*/ 1 h 280"/>
                  <a:gd name="T16" fmla="*/ 1 w 403"/>
                  <a:gd name="T17" fmla="*/ 1 h 280"/>
                  <a:gd name="T18" fmla="*/ 1 w 403"/>
                  <a:gd name="T19" fmla="*/ 1 h 280"/>
                  <a:gd name="T20" fmla="*/ 1 w 403"/>
                  <a:gd name="T21" fmla="*/ 1 h 280"/>
                  <a:gd name="T22" fmla="*/ 1 w 403"/>
                  <a:gd name="T23" fmla="*/ 1 h 280"/>
                  <a:gd name="T24" fmla="*/ 1 w 403"/>
                  <a:gd name="T25" fmla="*/ 1 h 280"/>
                  <a:gd name="T26" fmla="*/ 1 w 403"/>
                  <a:gd name="T27" fmla="*/ 1 h 280"/>
                  <a:gd name="T28" fmla="*/ 1 w 403"/>
                  <a:gd name="T29" fmla="*/ 1 h 280"/>
                  <a:gd name="T30" fmla="*/ 1 w 403"/>
                  <a:gd name="T31" fmla="*/ 1 h 280"/>
                  <a:gd name="T32" fmla="*/ 1 w 403"/>
                  <a:gd name="T33" fmla="*/ 1 h 280"/>
                  <a:gd name="T34" fmla="*/ 1 w 403"/>
                  <a:gd name="T35" fmla="*/ 1 h 280"/>
                  <a:gd name="T36" fmla="*/ 1 w 403"/>
                  <a:gd name="T37" fmla="*/ 1 h 280"/>
                  <a:gd name="T38" fmla="*/ 1 w 403"/>
                  <a:gd name="T39" fmla="*/ 1 h 280"/>
                  <a:gd name="T40" fmla="*/ 1 w 403"/>
                  <a:gd name="T41" fmla="*/ 1 h 280"/>
                  <a:gd name="T42" fmla="*/ 1 w 403"/>
                  <a:gd name="T43" fmla="*/ 1 h 280"/>
                  <a:gd name="T44" fmla="*/ 1 w 403"/>
                  <a:gd name="T45" fmla="*/ 1 h 280"/>
                  <a:gd name="T46" fmla="*/ 1 w 403"/>
                  <a:gd name="T47" fmla="*/ 1 h 280"/>
                  <a:gd name="T48" fmla="*/ 1 w 403"/>
                  <a:gd name="T49" fmla="*/ 1 h 280"/>
                  <a:gd name="T50" fmla="*/ 1 w 403"/>
                  <a:gd name="T51" fmla="*/ 1 h 280"/>
                  <a:gd name="T52" fmla="*/ 1 w 403"/>
                  <a:gd name="T53" fmla="*/ 1 h 280"/>
                  <a:gd name="T54" fmla="*/ 1 w 403"/>
                  <a:gd name="T55" fmla="*/ 1 h 280"/>
                  <a:gd name="T56" fmla="*/ 1 w 403"/>
                  <a:gd name="T57" fmla="*/ 1 h 280"/>
                  <a:gd name="T58" fmla="*/ 1 w 403"/>
                  <a:gd name="T59" fmla="*/ 1 h 280"/>
                  <a:gd name="T60" fmla="*/ 1 w 403"/>
                  <a:gd name="T61" fmla="*/ 1 h 280"/>
                  <a:gd name="T62" fmla="*/ 1 w 403"/>
                  <a:gd name="T63" fmla="*/ 1 h 280"/>
                  <a:gd name="T64" fmla="*/ 1 w 403"/>
                  <a:gd name="T65" fmla="*/ 1 h 280"/>
                  <a:gd name="T66" fmla="*/ 1 w 403"/>
                  <a:gd name="T67" fmla="*/ 1 h 280"/>
                  <a:gd name="T68" fmla="*/ 1 w 403"/>
                  <a:gd name="T69" fmla="*/ 1 h 280"/>
                  <a:gd name="T70" fmla="*/ 1 w 403"/>
                  <a:gd name="T71" fmla="*/ 1 h 280"/>
                  <a:gd name="T72" fmla="*/ 1 w 403"/>
                  <a:gd name="T73" fmla="*/ 1 h 280"/>
                  <a:gd name="T74" fmla="*/ 1 w 403"/>
                  <a:gd name="T75" fmla="*/ 1 h 280"/>
                  <a:gd name="T76" fmla="*/ 1 w 403"/>
                  <a:gd name="T77" fmla="*/ 1 h 280"/>
                  <a:gd name="T78" fmla="*/ 1 w 403"/>
                  <a:gd name="T79" fmla="*/ 1 h 280"/>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0" t="0" r="r" b="b"/>
                <a:pathLst>
                  <a:path w="403" h="280">
                    <a:moveTo>
                      <a:pt x="339" y="270"/>
                    </a:moveTo>
                    <a:lnTo>
                      <a:pt x="322" y="270"/>
                    </a:lnTo>
                    <a:lnTo>
                      <a:pt x="305" y="271"/>
                    </a:lnTo>
                    <a:lnTo>
                      <a:pt x="289" y="271"/>
                    </a:lnTo>
                    <a:lnTo>
                      <a:pt x="273" y="272"/>
                    </a:lnTo>
                    <a:lnTo>
                      <a:pt x="257" y="272"/>
                    </a:lnTo>
                    <a:lnTo>
                      <a:pt x="241" y="273"/>
                    </a:lnTo>
                    <a:lnTo>
                      <a:pt x="225" y="273"/>
                    </a:lnTo>
                    <a:lnTo>
                      <a:pt x="210" y="274"/>
                    </a:lnTo>
                    <a:lnTo>
                      <a:pt x="194" y="274"/>
                    </a:lnTo>
                    <a:lnTo>
                      <a:pt x="179" y="275"/>
                    </a:lnTo>
                    <a:lnTo>
                      <a:pt x="164" y="277"/>
                    </a:lnTo>
                    <a:lnTo>
                      <a:pt x="149" y="277"/>
                    </a:lnTo>
                    <a:lnTo>
                      <a:pt x="134" y="278"/>
                    </a:lnTo>
                    <a:lnTo>
                      <a:pt x="119" y="279"/>
                    </a:lnTo>
                    <a:lnTo>
                      <a:pt x="104" y="279"/>
                    </a:lnTo>
                    <a:lnTo>
                      <a:pt x="90" y="280"/>
                    </a:lnTo>
                    <a:lnTo>
                      <a:pt x="86" y="257"/>
                    </a:lnTo>
                    <a:lnTo>
                      <a:pt x="81" y="233"/>
                    </a:lnTo>
                    <a:lnTo>
                      <a:pt x="73" y="209"/>
                    </a:lnTo>
                    <a:lnTo>
                      <a:pt x="62" y="184"/>
                    </a:lnTo>
                    <a:lnTo>
                      <a:pt x="50" y="162"/>
                    </a:lnTo>
                    <a:lnTo>
                      <a:pt x="35" y="142"/>
                    </a:lnTo>
                    <a:lnTo>
                      <a:pt x="18" y="124"/>
                    </a:lnTo>
                    <a:lnTo>
                      <a:pt x="0" y="112"/>
                    </a:lnTo>
                    <a:lnTo>
                      <a:pt x="22" y="117"/>
                    </a:lnTo>
                    <a:lnTo>
                      <a:pt x="40" y="127"/>
                    </a:lnTo>
                    <a:lnTo>
                      <a:pt x="58" y="138"/>
                    </a:lnTo>
                    <a:lnTo>
                      <a:pt x="74" y="154"/>
                    </a:lnTo>
                    <a:lnTo>
                      <a:pt x="89" y="173"/>
                    </a:lnTo>
                    <a:lnTo>
                      <a:pt x="104" y="196"/>
                    </a:lnTo>
                    <a:lnTo>
                      <a:pt x="117" y="222"/>
                    </a:lnTo>
                    <a:lnTo>
                      <a:pt x="132" y="254"/>
                    </a:lnTo>
                    <a:lnTo>
                      <a:pt x="139" y="222"/>
                    </a:lnTo>
                    <a:lnTo>
                      <a:pt x="143" y="188"/>
                    </a:lnTo>
                    <a:lnTo>
                      <a:pt x="142" y="152"/>
                    </a:lnTo>
                    <a:lnTo>
                      <a:pt x="139" y="115"/>
                    </a:lnTo>
                    <a:lnTo>
                      <a:pt x="134" y="81"/>
                    </a:lnTo>
                    <a:lnTo>
                      <a:pt x="126" y="49"/>
                    </a:lnTo>
                    <a:lnTo>
                      <a:pt x="115" y="23"/>
                    </a:lnTo>
                    <a:lnTo>
                      <a:pt x="103" y="4"/>
                    </a:lnTo>
                    <a:lnTo>
                      <a:pt x="121" y="17"/>
                    </a:lnTo>
                    <a:lnTo>
                      <a:pt x="139" y="33"/>
                    </a:lnTo>
                    <a:lnTo>
                      <a:pt x="157" y="53"/>
                    </a:lnTo>
                    <a:lnTo>
                      <a:pt x="173" y="77"/>
                    </a:lnTo>
                    <a:lnTo>
                      <a:pt x="188" y="106"/>
                    </a:lnTo>
                    <a:lnTo>
                      <a:pt x="200" y="141"/>
                    </a:lnTo>
                    <a:lnTo>
                      <a:pt x="211" y="182"/>
                    </a:lnTo>
                    <a:lnTo>
                      <a:pt x="218" y="230"/>
                    </a:lnTo>
                    <a:lnTo>
                      <a:pt x="228" y="207"/>
                    </a:lnTo>
                    <a:lnTo>
                      <a:pt x="236" y="182"/>
                    </a:lnTo>
                    <a:lnTo>
                      <a:pt x="242" y="153"/>
                    </a:lnTo>
                    <a:lnTo>
                      <a:pt x="245" y="123"/>
                    </a:lnTo>
                    <a:lnTo>
                      <a:pt x="245" y="92"/>
                    </a:lnTo>
                    <a:lnTo>
                      <a:pt x="242" y="61"/>
                    </a:lnTo>
                    <a:lnTo>
                      <a:pt x="235" y="30"/>
                    </a:lnTo>
                    <a:lnTo>
                      <a:pt x="223" y="0"/>
                    </a:lnTo>
                    <a:lnTo>
                      <a:pt x="241" y="30"/>
                    </a:lnTo>
                    <a:lnTo>
                      <a:pt x="255" y="56"/>
                    </a:lnTo>
                    <a:lnTo>
                      <a:pt x="268" y="82"/>
                    </a:lnTo>
                    <a:lnTo>
                      <a:pt x="279" y="106"/>
                    </a:lnTo>
                    <a:lnTo>
                      <a:pt x="287" y="128"/>
                    </a:lnTo>
                    <a:lnTo>
                      <a:pt x="294" y="151"/>
                    </a:lnTo>
                    <a:lnTo>
                      <a:pt x="297" y="173"/>
                    </a:lnTo>
                    <a:lnTo>
                      <a:pt x="298" y="195"/>
                    </a:lnTo>
                    <a:lnTo>
                      <a:pt x="312" y="173"/>
                    </a:lnTo>
                    <a:lnTo>
                      <a:pt x="326" y="149"/>
                    </a:lnTo>
                    <a:lnTo>
                      <a:pt x="340" y="121"/>
                    </a:lnTo>
                    <a:lnTo>
                      <a:pt x="354" y="93"/>
                    </a:lnTo>
                    <a:lnTo>
                      <a:pt x="366" y="67"/>
                    </a:lnTo>
                    <a:lnTo>
                      <a:pt x="375" y="41"/>
                    </a:lnTo>
                    <a:lnTo>
                      <a:pt x="382" y="19"/>
                    </a:lnTo>
                    <a:lnTo>
                      <a:pt x="385" y="2"/>
                    </a:lnTo>
                    <a:lnTo>
                      <a:pt x="392" y="26"/>
                    </a:lnTo>
                    <a:lnTo>
                      <a:pt x="398" y="53"/>
                    </a:lnTo>
                    <a:lnTo>
                      <a:pt x="403" y="81"/>
                    </a:lnTo>
                    <a:lnTo>
                      <a:pt x="403" y="112"/>
                    </a:lnTo>
                    <a:lnTo>
                      <a:pt x="398" y="145"/>
                    </a:lnTo>
                    <a:lnTo>
                      <a:pt x="387" y="183"/>
                    </a:lnTo>
                    <a:lnTo>
                      <a:pt x="367" y="225"/>
                    </a:lnTo>
                    <a:lnTo>
                      <a:pt x="339" y="270"/>
                    </a:lnTo>
                    <a:close/>
                  </a:path>
                </a:pathLst>
              </a:custGeom>
              <a:solidFill>
                <a:srgbClr val="00A500"/>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cs typeface="+mn-cs"/>
                </a:endParaRPr>
              </a:p>
            </p:txBody>
          </p:sp>
          <p:sp>
            <p:nvSpPr>
              <p:cNvPr id="10302" name="Freeform 172"/>
              <p:cNvSpPr/>
              <p:nvPr/>
            </p:nvSpPr>
            <p:spPr bwMode="auto">
              <a:xfrm>
                <a:off x="4368" y="4177"/>
                <a:ext cx="123" cy="143"/>
              </a:xfrm>
              <a:custGeom>
                <a:avLst/>
                <a:gdLst>
                  <a:gd name="T0" fmla="*/ 1 w 246"/>
                  <a:gd name="T1" fmla="*/ 1 h 285"/>
                  <a:gd name="T2" fmla="*/ 1 w 246"/>
                  <a:gd name="T3" fmla="*/ 1 h 285"/>
                  <a:gd name="T4" fmla="*/ 1 w 246"/>
                  <a:gd name="T5" fmla="*/ 1 h 285"/>
                  <a:gd name="T6" fmla="*/ 1 w 246"/>
                  <a:gd name="T7" fmla="*/ 1 h 285"/>
                  <a:gd name="T8" fmla="*/ 1 w 246"/>
                  <a:gd name="T9" fmla="*/ 1 h 285"/>
                  <a:gd name="T10" fmla="*/ 1 w 246"/>
                  <a:gd name="T11" fmla="*/ 1 h 285"/>
                  <a:gd name="T12" fmla="*/ 1 w 246"/>
                  <a:gd name="T13" fmla="*/ 1 h 285"/>
                  <a:gd name="T14" fmla="*/ 1 w 246"/>
                  <a:gd name="T15" fmla="*/ 1 h 285"/>
                  <a:gd name="T16" fmla="*/ 0 w 246"/>
                  <a:gd name="T17" fmla="*/ 1 h 285"/>
                  <a:gd name="T18" fmla="*/ 1 w 246"/>
                  <a:gd name="T19" fmla="*/ 1 h 285"/>
                  <a:gd name="T20" fmla="*/ 1 w 246"/>
                  <a:gd name="T21" fmla="*/ 1 h 285"/>
                  <a:gd name="T22" fmla="*/ 1 w 246"/>
                  <a:gd name="T23" fmla="*/ 1 h 285"/>
                  <a:gd name="T24" fmla="*/ 1 w 246"/>
                  <a:gd name="T25" fmla="*/ 1 h 285"/>
                  <a:gd name="T26" fmla="*/ 1 w 246"/>
                  <a:gd name="T27" fmla="*/ 1 h 285"/>
                  <a:gd name="T28" fmla="*/ 1 w 246"/>
                  <a:gd name="T29" fmla="*/ 1 h 285"/>
                  <a:gd name="T30" fmla="*/ 1 w 246"/>
                  <a:gd name="T31" fmla="*/ 1 h 285"/>
                  <a:gd name="T32" fmla="*/ 1 w 246"/>
                  <a:gd name="T33" fmla="*/ 1 h 285"/>
                  <a:gd name="T34" fmla="*/ 1 w 246"/>
                  <a:gd name="T35" fmla="*/ 1 h 285"/>
                  <a:gd name="T36" fmla="*/ 1 w 246"/>
                  <a:gd name="T37" fmla="*/ 1 h 285"/>
                  <a:gd name="T38" fmla="*/ 1 w 246"/>
                  <a:gd name="T39" fmla="*/ 1 h 285"/>
                  <a:gd name="T40" fmla="*/ 1 w 246"/>
                  <a:gd name="T41" fmla="*/ 1 h 285"/>
                  <a:gd name="T42" fmla="*/ 1 w 246"/>
                  <a:gd name="T43" fmla="*/ 1 h 285"/>
                  <a:gd name="T44" fmla="*/ 1 w 246"/>
                  <a:gd name="T45" fmla="*/ 1 h 285"/>
                  <a:gd name="T46" fmla="*/ 1 w 246"/>
                  <a:gd name="T47" fmla="*/ 1 h 285"/>
                  <a:gd name="T48" fmla="*/ 1 w 246"/>
                  <a:gd name="T49" fmla="*/ 0 h 285"/>
                  <a:gd name="T50" fmla="*/ 1 w 246"/>
                  <a:gd name="T51" fmla="*/ 1 h 285"/>
                  <a:gd name="T52" fmla="*/ 1 w 246"/>
                  <a:gd name="T53" fmla="*/ 1 h 285"/>
                  <a:gd name="T54" fmla="*/ 1 w 246"/>
                  <a:gd name="T55" fmla="*/ 1 h 285"/>
                  <a:gd name="T56" fmla="*/ 1 w 246"/>
                  <a:gd name="T57" fmla="*/ 1 h 285"/>
                  <a:gd name="T58" fmla="*/ 1 w 246"/>
                  <a:gd name="T59" fmla="*/ 1 h 285"/>
                  <a:gd name="T60" fmla="*/ 1 w 246"/>
                  <a:gd name="T61" fmla="*/ 1 h 285"/>
                  <a:gd name="T62" fmla="*/ 1 w 246"/>
                  <a:gd name="T63" fmla="*/ 1 h 285"/>
                  <a:gd name="T64" fmla="*/ 1 w 246"/>
                  <a:gd name="T65" fmla="*/ 1 h 285"/>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246" h="285">
                    <a:moveTo>
                      <a:pt x="85" y="285"/>
                    </a:moveTo>
                    <a:lnTo>
                      <a:pt x="75" y="285"/>
                    </a:lnTo>
                    <a:lnTo>
                      <a:pt x="63" y="285"/>
                    </a:lnTo>
                    <a:lnTo>
                      <a:pt x="53" y="285"/>
                    </a:lnTo>
                    <a:lnTo>
                      <a:pt x="42" y="285"/>
                    </a:lnTo>
                    <a:lnTo>
                      <a:pt x="32" y="285"/>
                    </a:lnTo>
                    <a:lnTo>
                      <a:pt x="22" y="285"/>
                    </a:lnTo>
                    <a:lnTo>
                      <a:pt x="10" y="285"/>
                    </a:lnTo>
                    <a:lnTo>
                      <a:pt x="0" y="285"/>
                    </a:lnTo>
                    <a:lnTo>
                      <a:pt x="3" y="270"/>
                    </a:lnTo>
                    <a:lnTo>
                      <a:pt x="8" y="253"/>
                    </a:lnTo>
                    <a:lnTo>
                      <a:pt x="14" y="235"/>
                    </a:lnTo>
                    <a:lnTo>
                      <a:pt x="22" y="217"/>
                    </a:lnTo>
                    <a:lnTo>
                      <a:pt x="30" y="197"/>
                    </a:lnTo>
                    <a:lnTo>
                      <a:pt x="40" y="178"/>
                    </a:lnTo>
                    <a:lnTo>
                      <a:pt x="52" y="157"/>
                    </a:lnTo>
                    <a:lnTo>
                      <a:pt x="64" y="137"/>
                    </a:lnTo>
                    <a:lnTo>
                      <a:pt x="80" y="118"/>
                    </a:lnTo>
                    <a:lnTo>
                      <a:pt x="96" y="98"/>
                    </a:lnTo>
                    <a:lnTo>
                      <a:pt x="116" y="79"/>
                    </a:lnTo>
                    <a:lnTo>
                      <a:pt x="137" y="60"/>
                    </a:lnTo>
                    <a:lnTo>
                      <a:pt x="161" y="43"/>
                    </a:lnTo>
                    <a:lnTo>
                      <a:pt x="186" y="28"/>
                    </a:lnTo>
                    <a:lnTo>
                      <a:pt x="215" y="13"/>
                    </a:lnTo>
                    <a:lnTo>
                      <a:pt x="246" y="0"/>
                    </a:lnTo>
                    <a:lnTo>
                      <a:pt x="215" y="30"/>
                    </a:lnTo>
                    <a:lnTo>
                      <a:pt x="186" y="60"/>
                    </a:lnTo>
                    <a:lnTo>
                      <a:pt x="160" y="91"/>
                    </a:lnTo>
                    <a:lnTo>
                      <a:pt x="136" y="124"/>
                    </a:lnTo>
                    <a:lnTo>
                      <a:pt x="116" y="158"/>
                    </a:lnTo>
                    <a:lnTo>
                      <a:pt x="100" y="196"/>
                    </a:lnTo>
                    <a:lnTo>
                      <a:pt x="90" y="238"/>
                    </a:lnTo>
                    <a:lnTo>
                      <a:pt x="85" y="285"/>
                    </a:lnTo>
                    <a:close/>
                  </a:path>
                </a:pathLst>
              </a:custGeom>
              <a:solidFill>
                <a:srgbClr val="00A500"/>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cs typeface="+mn-cs"/>
                </a:endParaRPr>
              </a:p>
            </p:txBody>
          </p:sp>
          <p:sp>
            <p:nvSpPr>
              <p:cNvPr id="10303" name="Freeform 173"/>
              <p:cNvSpPr/>
              <p:nvPr/>
            </p:nvSpPr>
            <p:spPr bwMode="auto">
              <a:xfrm>
                <a:off x="4389" y="4134"/>
                <a:ext cx="493" cy="199"/>
              </a:xfrm>
              <a:custGeom>
                <a:avLst/>
                <a:gdLst>
                  <a:gd name="T0" fmla="*/ 1 w 986"/>
                  <a:gd name="T1" fmla="*/ 1 h 398"/>
                  <a:gd name="T2" fmla="*/ 1 w 986"/>
                  <a:gd name="T3" fmla="*/ 1 h 398"/>
                  <a:gd name="T4" fmla="*/ 1 w 986"/>
                  <a:gd name="T5" fmla="*/ 1 h 398"/>
                  <a:gd name="T6" fmla="*/ 1 w 986"/>
                  <a:gd name="T7" fmla="*/ 1 h 398"/>
                  <a:gd name="T8" fmla="*/ 1 w 986"/>
                  <a:gd name="T9" fmla="*/ 1 h 398"/>
                  <a:gd name="T10" fmla="*/ 1 w 986"/>
                  <a:gd name="T11" fmla="*/ 1 h 398"/>
                  <a:gd name="T12" fmla="*/ 1 w 986"/>
                  <a:gd name="T13" fmla="*/ 1 h 398"/>
                  <a:gd name="T14" fmla="*/ 1 w 986"/>
                  <a:gd name="T15" fmla="*/ 1 h 398"/>
                  <a:gd name="T16" fmla="*/ 1 w 986"/>
                  <a:gd name="T17" fmla="*/ 1 h 398"/>
                  <a:gd name="T18" fmla="*/ 1 w 986"/>
                  <a:gd name="T19" fmla="*/ 1 h 398"/>
                  <a:gd name="T20" fmla="*/ 1 w 986"/>
                  <a:gd name="T21" fmla="*/ 1 h 398"/>
                  <a:gd name="T22" fmla="*/ 1 w 986"/>
                  <a:gd name="T23" fmla="*/ 1 h 398"/>
                  <a:gd name="T24" fmla="*/ 1 w 986"/>
                  <a:gd name="T25" fmla="*/ 1 h 398"/>
                  <a:gd name="T26" fmla="*/ 1 w 986"/>
                  <a:gd name="T27" fmla="*/ 1 h 398"/>
                  <a:gd name="T28" fmla="*/ 1 w 986"/>
                  <a:gd name="T29" fmla="*/ 1 h 398"/>
                  <a:gd name="T30" fmla="*/ 1 w 986"/>
                  <a:gd name="T31" fmla="*/ 1 h 398"/>
                  <a:gd name="T32" fmla="*/ 1 w 986"/>
                  <a:gd name="T33" fmla="*/ 1 h 398"/>
                  <a:gd name="T34" fmla="*/ 1 w 986"/>
                  <a:gd name="T35" fmla="*/ 1 h 398"/>
                  <a:gd name="T36" fmla="*/ 1 w 986"/>
                  <a:gd name="T37" fmla="*/ 1 h 398"/>
                  <a:gd name="T38" fmla="*/ 1 w 986"/>
                  <a:gd name="T39" fmla="*/ 1 h 398"/>
                  <a:gd name="T40" fmla="*/ 1 w 986"/>
                  <a:gd name="T41" fmla="*/ 1 h 398"/>
                  <a:gd name="T42" fmla="*/ 1 w 986"/>
                  <a:gd name="T43" fmla="*/ 1 h 398"/>
                  <a:gd name="T44" fmla="*/ 1 w 986"/>
                  <a:gd name="T45" fmla="*/ 1 h 398"/>
                  <a:gd name="T46" fmla="*/ 1 w 986"/>
                  <a:gd name="T47" fmla="*/ 1 h 398"/>
                  <a:gd name="T48" fmla="*/ 1 w 986"/>
                  <a:gd name="T49" fmla="*/ 1 h 398"/>
                  <a:gd name="T50" fmla="*/ 1 w 986"/>
                  <a:gd name="T51" fmla="*/ 1 h 398"/>
                  <a:gd name="T52" fmla="*/ 1 w 986"/>
                  <a:gd name="T53" fmla="*/ 1 h 398"/>
                  <a:gd name="T54" fmla="*/ 1 w 986"/>
                  <a:gd name="T55" fmla="*/ 1 h 398"/>
                  <a:gd name="T56" fmla="*/ 1 w 986"/>
                  <a:gd name="T57" fmla="*/ 1 h 398"/>
                  <a:gd name="T58" fmla="*/ 1 w 986"/>
                  <a:gd name="T59" fmla="*/ 1 h 398"/>
                  <a:gd name="T60" fmla="*/ 1 w 986"/>
                  <a:gd name="T61" fmla="*/ 1 h 398"/>
                  <a:gd name="T62" fmla="*/ 1 w 986"/>
                  <a:gd name="T63" fmla="*/ 1 h 398"/>
                  <a:gd name="T64" fmla="*/ 1 w 986"/>
                  <a:gd name="T65" fmla="*/ 1 h 398"/>
                  <a:gd name="T66" fmla="*/ 1 w 986"/>
                  <a:gd name="T67" fmla="*/ 1 h 398"/>
                  <a:gd name="T68" fmla="*/ 1 w 986"/>
                  <a:gd name="T69" fmla="*/ 1 h 398"/>
                  <a:gd name="T70" fmla="*/ 1 w 986"/>
                  <a:gd name="T71" fmla="*/ 1 h 398"/>
                  <a:gd name="T72" fmla="*/ 1 w 986"/>
                  <a:gd name="T73" fmla="*/ 1 h 398"/>
                  <a:gd name="T74" fmla="*/ 1 w 986"/>
                  <a:gd name="T75" fmla="*/ 1 h 398"/>
                  <a:gd name="T76" fmla="*/ 1 w 986"/>
                  <a:gd name="T77" fmla="*/ 1 h 398"/>
                  <a:gd name="T78" fmla="*/ 1 w 986"/>
                  <a:gd name="T79" fmla="*/ 1 h 398"/>
                  <a:gd name="T80" fmla="*/ 1 w 986"/>
                  <a:gd name="T81" fmla="*/ 1 h 398"/>
                  <a:gd name="T82" fmla="*/ 1 w 986"/>
                  <a:gd name="T83" fmla="*/ 1 h 398"/>
                  <a:gd name="T84" fmla="*/ 1 w 986"/>
                  <a:gd name="T85" fmla="*/ 1 h 398"/>
                  <a:gd name="T86" fmla="*/ 1 w 986"/>
                  <a:gd name="T87" fmla="*/ 1 h 398"/>
                  <a:gd name="T88" fmla="*/ 1 w 986"/>
                  <a:gd name="T89" fmla="*/ 1 h 398"/>
                  <a:gd name="T90" fmla="*/ 1 w 986"/>
                  <a:gd name="T91" fmla="*/ 1 h 398"/>
                  <a:gd name="T92" fmla="*/ 1 w 986"/>
                  <a:gd name="T93" fmla="*/ 1 h 398"/>
                  <a:gd name="T94" fmla="*/ 1 w 986"/>
                  <a:gd name="T95" fmla="*/ 1 h 398"/>
                  <a:gd name="T96" fmla="*/ 1 w 986"/>
                  <a:gd name="T97" fmla="*/ 1 h 398"/>
                  <a:gd name="T98" fmla="*/ 1 w 986"/>
                  <a:gd name="T99" fmla="*/ 1 h 398"/>
                  <a:gd name="T100" fmla="*/ 1 w 986"/>
                  <a:gd name="T101" fmla="*/ 1 h 398"/>
                  <a:gd name="T102" fmla="*/ 1 w 986"/>
                  <a:gd name="T103" fmla="*/ 1 h 398"/>
                  <a:gd name="T104" fmla="*/ 1 w 986"/>
                  <a:gd name="T105" fmla="*/ 1 h 398"/>
                  <a:gd name="T106" fmla="*/ 1 w 986"/>
                  <a:gd name="T107" fmla="*/ 1 h 398"/>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0" t="0" r="r" b="b"/>
                <a:pathLst>
                  <a:path w="986" h="398">
                    <a:moveTo>
                      <a:pt x="901" y="398"/>
                    </a:moveTo>
                    <a:lnTo>
                      <a:pt x="867" y="398"/>
                    </a:lnTo>
                    <a:lnTo>
                      <a:pt x="829" y="398"/>
                    </a:lnTo>
                    <a:lnTo>
                      <a:pt x="789" y="398"/>
                    </a:lnTo>
                    <a:lnTo>
                      <a:pt x="747" y="396"/>
                    </a:lnTo>
                    <a:lnTo>
                      <a:pt x="702" y="396"/>
                    </a:lnTo>
                    <a:lnTo>
                      <a:pt x="656" y="394"/>
                    </a:lnTo>
                    <a:lnTo>
                      <a:pt x="608" y="393"/>
                    </a:lnTo>
                    <a:lnTo>
                      <a:pt x="561" y="392"/>
                    </a:lnTo>
                    <a:lnTo>
                      <a:pt x="513" y="389"/>
                    </a:lnTo>
                    <a:lnTo>
                      <a:pt x="467" y="388"/>
                    </a:lnTo>
                    <a:lnTo>
                      <a:pt x="421" y="386"/>
                    </a:lnTo>
                    <a:lnTo>
                      <a:pt x="376" y="384"/>
                    </a:lnTo>
                    <a:lnTo>
                      <a:pt x="334" y="383"/>
                    </a:lnTo>
                    <a:lnTo>
                      <a:pt x="294" y="380"/>
                    </a:lnTo>
                    <a:lnTo>
                      <a:pt x="258" y="378"/>
                    </a:lnTo>
                    <a:lnTo>
                      <a:pt x="225" y="377"/>
                    </a:lnTo>
                    <a:lnTo>
                      <a:pt x="210" y="376"/>
                    </a:lnTo>
                    <a:lnTo>
                      <a:pt x="194" y="376"/>
                    </a:lnTo>
                    <a:lnTo>
                      <a:pt x="179" y="374"/>
                    </a:lnTo>
                    <a:lnTo>
                      <a:pt x="163" y="373"/>
                    </a:lnTo>
                    <a:lnTo>
                      <a:pt x="148" y="373"/>
                    </a:lnTo>
                    <a:lnTo>
                      <a:pt x="132" y="372"/>
                    </a:lnTo>
                    <a:lnTo>
                      <a:pt x="117" y="372"/>
                    </a:lnTo>
                    <a:lnTo>
                      <a:pt x="102" y="372"/>
                    </a:lnTo>
                    <a:lnTo>
                      <a:pt x="81" y="334"/>
                    </a:lnTo>
                    <a:lnTo>
                      <a:pt x="64" y="289"/>
                    </a:lnTo>
                    <a:lnTo>
                      <a:pt x="48" y="241"/>
                    </a:lnTo>
                    <a:lnTo>
                      <a:pt x="35" y="190"/>
                    </a:lnTo>
                    <a:lnTo>
                      <a:pt x="23" y="142"/>
                    </a:lnTo>
                    <a:lnTo>
                      <a:pt x="14" y="97"/>
                    </a:lnTo>
                    <a:lnTo>
                      <a:pt x="6" y="57"/>
                    </a:lnTo>
                    <a:lnTo>
                      <a:pt x="0" y="27"/>
                    </a:lnTo>
                    <a:lnTo>
                      <a:pt x="12" y="62"/>
                    </a:lnTo>
                    <a:lnTo>
                      <a:pt x="26" y="100"/>
                    </a:lnTo>
                    <a:lnTo>
                      <a:pt x="42" y="140"/>
                    </a:lnTo>
                    <a:lnTo>
                      <a:pt x="59" y="181"/>
                    </a:lnTo>
                    <a:lnTo>
                      <a:pt x="77" y="220"/>
                    </a:lnTo>
                    <a:lnTo>
                      <a:pt x="95" y="256"/>
                    </a:lnTo>
                    <a:lnTo>
                      <a:pt x="110" y="287"/>
                    </a:lnTo>
                    <a:lnTo>
                      <a:pt x="124" y="311"/>
                    </a:lnTo>
                    <a:lnTo>
                      <a:pt x="130" y="283"/>
                    </a:lnTo>
                    <a:lnTo>
                      <a:pt x="139" y="257"/>
                    </a:lnTo>
                    <a:lnTo>
                      <a:pt x="147" y="234"/>
                    </a:lnTo>
                    <a:lnTo>
                      <a:pt x="157" y="211"/>
                    </a:lnTo>
                    <a:lnTo>
                      <a:pt x="170" y="190"/>
                    </a:lnTo>
                    <a:lnTo>
                      <a:pt x="185" y="170"/>
                    </a:lnTo>
                    <a:lnTo>
                      <a:pt x="204" y="152"/>
                    </a:lnTo>
                    <a:lnTo>
                      <a:pt x="227" y="135"/>
                    </a:lnTo>
                    <a:lnTo>
                      <a:pt x="215" y="157"/>
                    </a:lnTo>
                    <a:lnTo>
                      <a:pt x="202" y="184"/>
                    </a:lnTo>
                    <a:lnTo>
                      <a:pt x="191" y="214"/>
                    </a:lnTo>
                    <a:lnTo>
                      <a:pt x="185" y="248"/>
                    </a:lnTo>
                    <a:lnTo>
                      <a:pt x="182" y="281"/>
                    </a:lnTo>
                    <a:lnTo>
                      <a:pt x="188" y="313"/>
                    </a:lnTo>
                    <a:lnTo>
                      <a:pt x="201" y="343"/>
                    </a:lnTo>
                    <a:lnTo>
                      <a:pt x="225" y="370"/>
                    </a:lnTo>
                    <a:lnTo>
                      <a:pt x="250" y="343"/>
                    </a:lnTo>
                    <a:lnTo>
                      <a:pt x="271" y="305"/>
                    </a:lnTo>
                    <a:lnTo>
                      <a:pt x="285" y="260"/>
                    </a:lnTo>
                    <a:lnTo>
                      <a:pt x="292" y="211"/>
                    </a:lnTo>
                    <a:lnTo>
                      <a:pt x="291" y="158"/>
                    </a:lnTo>
                    <a:lnTo>
                      <a:pt x="282" y="105"/>
                    </a:lnTo>
                    <a:lnTo>
                      <a:pt x="264" y="54"/>
                    </a:lnTo>
                    <a:lnTo>
                      <a:pt x="238" y="8"/>
                    </a:lnTo>
                    <a:lnTo>
                      <a:pt x="262" y="34"/>
                    </a:lnTo>
                    <a:lnTo>
                      <a:pt x="282" y="63"/>
                    </a:lnTo>
                    <a:lnTo>
                      <a:pt x="300" y="95"/>
                    </a:lnTo>
                    <a:lnTo>
                      <a:pt x="315" y="130"/>
                    </a:lnTo>
                    <a:lnTo>
                      <a:pt x="325" y="168"/>
                    </a:lnTo>
                    <a:lnTo>
                      <a:pt x="333" y="211"/>
                    </a:lnTo>
                    <a:lnTo>
                      <a:pt x="339" y="258"/>
                    </a:lnTo>
                    <a:lnTo>
                      <a:pt x="340" y="309"/>
                    </a:lnTo>
                    <a:lnTo>
                      <a:pt x="354" y="288"/>
                    </a:lnTo>
                    <a:lnTo>
                      <a:pt x="370" y="266"/>
                    </a:lnTo>
                    <a:lnTo>
                      <a:pt x="388" y="244"/>
                    </a:lnTo>
                    <a:lnTo>
                      <a:pt x="409" y="222"/>
                    </a:lnTo>
                    <a:lnTo>
                      <a:pt x="430" y="203"/>
                    </a:lnTo>
                    <a:lnTo>
                      <a:pt x="451" y="184"/>
                    </a:lnTo>
                    <a:lnTo>
                      <a:pt x="471" y="170"/>
                    </a:lnTo>
                    <a:lnTo>
                      <a:pt x="492" y="160"/>
                    </a:lnTo>
                    <a:lnTo>
                      <a:pt x="483" y="180"/>
                    </a:lnTo>
                    <a:lnTo>
                      <a:pt x="469" y="203"/>
                    </a:lnTo>
                    <a:lnTo>
                      <a:pt x="452" y="227"/>
                    </a:lnTo>
                    <a:lnTo>
                      <a:pt x="433" y="251"/>
                    </a:lnTo>
                    <a:lnTo>
                      <a:pt x="415" y="275"/>
                    </a:lnTo>
                    <a:lnTo>
                      <a:pt x="399" y="297"/>
                    </a:lnTo>
                    <a:lnTo>
                      <a:pt x="387" y="318"/>
                    </a:lnTo>
                    <a:lnTo>
                      <a:pt x="380" y="334"/>
                    </a:lnTo>
                    <a:lnTo>
                      <a:pt x="388" y="339"/>
                    </a:lnTo>
                    <a:lnTo>
                      <a:pt x="396" y="343"/>
                    </a:lnTo>
                    <a:lnTo>
                      <a:pt x="407" y="348"/>
                    </a:lnTo>
                    <a:lnTo>
                      <a:pt x="418" y="353"/>
                    </a:lnTo>
                    <a:lnTo>
                      <a:pt x="431" y="356"/>
                    </a:lnTo>
                    <a:lnTo>
                      <a:pt x="444" y="360"/>
                    </a:lnTo>
                    <a:lnTo>
                      <a:pt x="458" y="361"/>
                    </a:lnTo>
                    <a:lnTo>
                      <a:pt x="471" y="360"/>
                    </a:lnTo>
                    <a:lnTo>
                      <a:pt x="470" y="326"/>
                    </a:lnTo>
                    <a:lnTo>
                      <a:pt x="464" y="285"/>
                    </a:lnTo>
                    <a:lnTo>
                      <a:pt x="454" y="240"/>
                    </a:lnTo>
                    <a:lnTo>
                      <a:pt x="440" y="192"/>
                    </a:lnTo>
                    <a:lnTo>
                      <a:pt x="423" y="146"/>
                    </a:lnTo>
                    <a:lnTo>
                      <a:pt x="401" y="102"/>
                    </a:lnTo>
                    <a:lnTo>
                      <a:pt x="375" y="65"/>
                    </a:lnTo>
                    <a:lnTo>
                      <a:pt x="346" y="36"/>
                    </a:lnTo>
                    <a:lnTo>
                      <a:pt x="375" y="57"/>
                    </a:lnTo>
                    <a:lnTo>
                      <a:pt x="400" y="79"/>
                    </a:lnTo>
                    <a:lnTo>
                      <a:pt x="423" y="102"/>
                    </a:lnTo>
                    <a:lnTo>
                      <a:pt x="444" y="127"/>
                    </a:lnTo>
                    <a:lnTo>
                      <a:pt x="462" y="153"/>
                    </a:lnTo>
                    <a:lnTo>
                      <a:pt x="479" y="183"/>
                    </a:lnTo>
                    <a:lnTo>
                      <a:pt x="494" y="217"/>
                    </a:lnTo>
                    <a:lnTo>
                      <a:pt x="509" y="256"/>
                    </a:lnTo>
                    <a:lnTo>
                      <a:pt x="510" y="222"/>
                    </a:lnTo>
                    <a:lnTo>
                      <a:pt x="510" y="188"/>
                    </a:lnTo>
                    <a:lnTo>
                      <a:pt x="509" y="154"/>
                    </a:lnTo>
                    <a:lnTo>
                      <a:pt x="507" y="121"/>
                    </a:lnTo>
                    <a:lnTo>
                      <a:pt x="501" y="89"/>
                    </a:lnTo>
                    <a:lnTo>
                      <a:pt x="494" y="60"/>
                    </a:lnTo>
                    <a:lnTo>
                      <a:pt x="485" y="33"/>
                    </a:lnTo>
                    <a:lnTo>
                      <a:pt x="474" y="10"/>
                    </a:lnTo>
                    <a:lnTo>
                      <a:pt x="490" y="39"/>
                    </a:lnTo>
                    <a:lnTo>
                      <a:pt x="506" y="70"/>
                    </a:lnTo>
                    <a:lnTo>
                      <a:pt x="520" y="106"/>
                    </a:lnTo>
                    <a:lnTo>
                      <a:pt x="531" y="145"/>
                    </a:lnTo>
                    <a:lnTo>
                      <a:pt x="539" y="188"/>
                    </a:lnTo>
                    <a:lnTo>
                      <a:pt x="542" y="236"/>
                    </a:lnTo>
                    <a:lnTo>
                      <a:pt x="538" y="290"/>
                    </a:lnTo>
                    <a:lnTo>
                      <a:pt x="527" y="349"/>
                    </a:lnTo>
                    <a:lnTo>
                      <a:pt x="553" y="321"/>
                    </a:lnTo>
                    <a:lnTo>
                      <a:pt x="576" y="288"/>
                    </a:lnTo>
                    <a:lnTo>
                      <a:pt x="595" y="251"/>
                    </a:lnTo>
                    <a:lnTo>
                      <a:pt x="606" y="211"/>
                    </a:lnTo>
                    <a:lnTo>
                      <a:pt x="608" y="168"/>
                    </a:lnTo>
                    <a:lnTo>
                      <a:pt x="603" y="125"/>
                    </a:lnTo>
                    <a:lnTo>
                      <a:pt x="584" y="83"/>
                    </a:lnTo>
                    <a:lnTo>
                      <a:pt x="552" y="42"/>
                    </a:lnTo>
                    <a:lnTo>
                      <a:pt x="567" y="50"/>
                    </a:lnTo>
                    <a:lnTo>
                      <a:pt x="582" y="59"/>
                    </a:lnTo>
                    <a:lnTo>
                      <a:pt x="597" y="69"/>
                    </a:lnTo>
                    <a:lnTo>
                      <a:pt x="611" y="80"/>
                    </a:lnTo>
                    <a:lnTo>
                      <a:pt x="622" y="95"/>
                    </a:lnTo>
                    <a:lnTo>
                      <a:pt x="633" y="113"/>
                    </a:lnTo>
                    <a:lnTo>
                      <a:pt x="642" y="134"/>
                    </a:lnTo>
                    <a:lnTo>
                      <a:pt x="648" y="158"/>
                    </a:lnTo>
                    <a:lnTo>
                      <a:pt x="651" y="120"/>
                    </a:lnTo>
                    <a:lnTo>
                      <a:pt x="651" y="75"/>
                    </a:lnTo>
                    <a:lnTo>
                      <a:pt x="649" y="32"/>
                    </a:lnTo>
                    <a:lnTo>
                      <a:pt x="645" y="0"/>
                    </a:lnTo>
                    <a:lnTo>
                      <a:pt x="656" y="38"/>
                    </a:lnTo>
                    <a:lnTo>
                      <a:pt x="661" y="82"/>
                    </a:lnTo>
                    <a:lnTo>
                      <a:pt x="663" y="129"/>
                    </a:lnTo>
                    <a:lnTo>
                      <a:pt x="660" y="178"/>
                    </a:lnTo>
                    <a:lnTo>
                      <a:pt x="652" y="228"/>
                    </a:lnTo>
                    <a:lnTo>
                      <a:pt x="642" y="276"/>
                    </a:lnTo>
                    <a:lnTo>
                      <a:pt x="627" y="320"/>
                    </a:lnTo>
                    <a:lnTo>
                      <a:pt x="610" y="360"/>
                    </a:lnTo>
                    <a:lnTo>
                      <a:pt x="636" y="330"/>
                    </a:lnTo>
                    <a:lnTo>
                      <a:pt x="659" y="295"/>
                    </a:lnTo>
                    <a:lnTo>
                      <a:pt x="680" y="255"/>
                    </a:lnTo>
                    <a:lnTo>
                      <a:pt x="697" y="212"/>
                    </a:lnTo>
                    <a:lnTo>
                      <a:pt x="711" y="167"/>
                    </a:lnTo>
                    <a:lnTo>
                      <a:pt x="722" y="122"/>
                    </a:lnTo>
                    <a:lnTo>
                      <a:pt x="729" y="77"/>
                    </a:lnTo>
                    <a:lnTo>
                      <a:pt x="733" y="33"/>
                    </a:lnTo>
                    <a:lnTo>
                      <a:pt x="741" y="87"/>
                    </a:lnTo>
                    <a:lnTo>
                      <a:pt x="745" y="147"/>
                    </a:lnTo>
                    <a:lnTo>
                      <a:pt x="743" y="210"/>
                    </a:lnTo>
                    <a:lnTo>
                      <a:pt x="730" y="268"/>
                    </a:lnTo>
                    <a:lnTo>
                      <a:pt x="743" y="252"/>
                    </a:lnTo>
                    <a:lnTo>
                      <a:pt x="757" y="232"/>
                    </a:lnTo>
                    <a:lnTo>
                      <a:pt x="771" y="206"/>
                    </a:lnTo>
                    <a:lnTo>
                      <a:pt x="785" y="180"/>
                    </a:lnTo>
                    <a:lnTo>
                      <a:pt x="797" y="153"/>
                    </a:lnTo>
                    <a:lnTo>
                      <a:pt x="809" y="129"/>
                    </a:lnTo>
                    <a:lnTo>
                      <a:pt x="817" y="108"/>
                    </a:lnTo>
                    <a:lnTo>
                      <a:pt x="821" y="93"/>
                    </a:lnTo>
                    <a:lnTo>
                      <a:pt x="819" y="117"/>
                    </a:lnTo>
                    <a:lnTo>
                      <a:pt x="813" y="144"/>
                    </a:lnTo>
                    <a:lnTo>
                      <a:pt x="805" y="174"/>
                    </a:lnTo>
                    <a:lnTo>
                      <a:pt x="795" y="204"/>
                    </a:lnTo>
                    <a:lnTo>
                      <a:pt x="781" y="235"/>
                    </a:lnTo>
                    <a:lnTo>
                      <a:pt x="765" y="265"/>
                    </a:lnTo>
                    <a:lnTo>
                      <a:pt x="747" y="295"/>
                    </a:lnTo>
                    <a:lnTo>
                      <a:pt x="726" y="324"/>
                    </a:lnTo>
                    <a:lnTo>
                      <a:pt x="752" y="306"/>
                    </a:lnTo>
                    <a:lnTo>
                      <a:pt x="778" y="286"/>
                    </a:lnTo>
                    <a:lnTo>
                      <a:pt x="803" y="263"/>
                    </a:lnTo>
                    <a:lnTo>
                      <a:pt x="827" y="236"/>
                    </a:lnTo>
                    <a:lnTo>
                      <a:pt x="849" y="207"/>
                    </a:lnTo>
                    <a:lnTo>
                      <a:pt x="870" y="177"/>
                    </a:lnTo>
                    <a:lnTo>
                      <a:pt x="887" y="146"/>
                    </a:lnTo>
                    <a:lnTo>
                      <a:pt x="902" y="114"/>
                    </a:lnTo>
                    <a:lnTo>
                      <a:pt x="896" y="139"/>
                    </a:lnTo>
                    <a:lnTo>
                      <a:pt x="891" y="166"/>
                    </a:lnTo>
                    <a:lnTo>
                      <a:pt x="882" y="193"/>
                    </a:lnTo>
                    <a:lnTo>
                      <a:pt x="873" y="220"/>
                    </a:lnTo>
                    <a:lnTo>
                      <a:pt x="862" y="247"/>
                    </a:lnTo>
                    <a:lnTo>
                      <a:pt x="849" y="271"/>
                    </a:lnTo>
                    <a:lnTo>
                      <a:pt x="835" y="295"/>
                    </a:lnTo>
                    <a:lnTo>
                      <a:pt x="819" y="317"/>
                    </a:lnTo>
                    <a:lnTo>
                      <a:pt x="849" y="297"/>
                    </a:lnTo>
                    <a:lnTo>
                      <a:pt x="877" y="271"/>
                    </a:lnTo>
                    <a:lnTo>
                      <a:pt x="902" y="237"/>
                    </a:lnTo>
                    <a:lnTo>
                      <a:pt x="925" y="200"/>
                    </a:lnTo>
                    <a:lnTo>
                      <a:pt x="945" y="161"/>
                    </a:lnTo>
                    <a:lnTo>
                      <a:pt x="962" y="122"/>
                    </a:lnTo>
                    <a:lnTo>
                      <a:pt x="976" y="83"/>
                    </a:lnTo>
                    <a:lnTo>
                      <a:pt x="986" y="46"/>
                    </a:lnTo>
                    <a:lnTo>
                      <a:pt x="980" y="86"/>
                    </a:lnTo>
                    <a:lnTo>
                      <a:pt x="979" y="128"/>
                    </a:lnTo>
                    <a:lnTo>
                      <a:pt x="980" y="169"/>
                    </a:lnTo>
                    <a:lnTo>
                      <a:pt x="984" y="210"/>
                    </a:lnTo>
                    <a:lnTo>
                      <a:pt x="986" y="247"/>
                    </a:lnTo>
                    <a:lnTo>
                      <a:pt x="986" y="282"/>
                    </a:lnTo>
                    <a:lnTo>
                      <a:pt x="983" y="312"/>
                    </a:lnTo>
                    <a:lnTo>
                      <a:pt x="975" y="339"/>
                    </a:lnTo>
                    <a:lnTo>
                      <a:pt x="901" y="398"/>
                    </a:lnTo>
                    <a:close/>
                  </a:path>
                </a:pathLst>
              </a:custGeom>
              <a:solidFill>
                <a:srgbClr val="00A500"/>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cs typeface="+mn-cs"/>
                </a:endParaRPr>
              </a:p>
            </p:txBody>
          </p:sp>
        </p:grpSp>
      </p:grpSp>
      <p:pic>
        <p:nvPicPr>
          <p:cNvPr id="1026" name="Picture 2" descr="C:\Users\Administrator\Desktop\tải xuống.pn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7012" y="186690"/>
            <a:ext cx="1404197" cy="1058139"/>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5">
            <a:extLst>
              <a:ext uri="{FF2B5EF4-FFF2-40B4-BE49-F238E27FC236}">
                <a16:creationId xmlns:a16="http://schemas.microsoft.com/office/drawing/2014/main" id="{1DEDD67A-6786-C2E2-E5F8-415E3A8C79AB}"/>
              </a:ext>
            </a:extLst>
          </p:cNvPr>
          <p:cNvSpPr txBox="1"/>
          <p:nvPr/>
        </p:nvSpPr>
        <p:spPr>
          <a:xfrm>
            <a:off x="1045020" y="326423"/>
            <a:ext cx="9243695" cy="86177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000" b="1" i="0" u="none" strike="noStrike" kern="1200" cap="none" spc="0" normalizeH="0" baseline="0" noProof="0" dirty="0">
                <a:ln>
                  <a:noFill/>
                </a:ln>
                <a:solidFill>
                  <a:srgbClr val="7DB6EF">
                    <a:lumMod val="75000"/>
                  </a:srgbClr>
                </a:solidFill>
                <a:effectLst>
                  <a:outerShdw blurRad="38100" dist="19050" dir="2700000" algn="tl" rotWithShape="0">
                    <a:srgbClr val="000000">
                      <a:alpha val="40000"/>
                    </a:srgbClr>
                  </a:outerShdw>
                </a:effectLst>
                <a:uLnTx/>
                <a:uFillTx/>
                <a:latin typeface="Times New Roman" panose="02020603050405020304" pitchFamily="18" charset="0"/>
                <a:cs typeface="Times New Roman" panose="02020603050405020304" pitchFamily="18" charset="0"/>
              </a:rPr>
              <a:t>Nghe </a:t>
            </a:r>
            <a:r>
              <a:rPr kumimoji="0" lang="en-US" sz="3000" b="1" i="0" u="none" strike="noStrike" kern="1200" cap="none" spc="0" normalizeH="0" baseline="0" noProof="0" dirty="0" err="1">
                <a:ln>
                  <a:noFill/>
                </a:ln>
                <a:solidFill>
                  <a:srgbClr val="7DB6EF">
                    <a:lumMod val="75000"/>
                  </a:srgbClr>
                </a:solidFill>
                <a:effectLst>
                  <a:outerShdw blurRad="38100" dist="19050" dir="2700000" algn="tl" rotWithShape="0">
                    <a:srgbClr val="000000">
                      <a:alpha val="40000"/>
                    </a:srgbClr>
                  </a:outerShdw>
                </a:effectLst>
                <a:uLnTx/>
                <a:uFillTx/>
                <a:latin typeface="Times New Roman" panose="02020603050405020304" pitchFamily="18" charset="0"/>
                <a:cs typeface="Times New Roman" panose="02020603050405020304" pitchFamily="18" charset="0"/>
              </a:rPr>
              <a:t>nhạc</a:t>
            </a:r>
            <a:r>
              <a:rPr kumimoji="0" lang="en-US" sz="3000" b="1" i="0" u="none" strike="noStrike" kern="1200" cap="none" spc="0" normalizeH="0" baseline="0" noProof="0" dirty="0">
                <a:ln>
                  <a:noFill/>
                </a:ln>
                <a:solidFill>
                  <a:srgbClr val="7DB6EF">
                    <a:lumMod val="75000"/>
                  </a:srgbClr>
                </a:solidFill>
                <a:effectLst>
                  <a:outerShdw blurRad="38100" dist="19050" dir="2700000" algn="tl" rotWithShape="0">
                    <a:srgbClr val="000000">
                      <a:alpha val="40000"/>
                    </a:srgbClr>
                  </a:outerShdw>
                </a:effectLst>
                <a:uLnTx/>
                <a:uFillTx/>
                <a:latin typeface="Times New Roman" panose="02020603050405020304" pitchFamily="18" charset="0"/>
                <a:cs typeface="Times New Roman" panose="02020603050405020304" pitchFamily="18" charset="0"/>
              </a:rPr>
              <a:t>: </a:t>
            </a:r>
            <a:r>
              <a:rPr kumimoji="0" lang="en-US" sz="3000" b="1" i="0" u="none" strike="noStrike" kern="1200" cap="none" spc="0" normalizeH="0" baseline="0" noProof="0" dirty="0" err="1">
                <a:ln>
                  <a:noFill/>
                </a:ln>
                <a:solidFill>
                  <a:srgbClr val="7DB6EF">
                    <a:lumMod val="75000"/>
                  </a:srgbClr>
                </a:solidFill>
                <a:effectLst>
                  <a:outerShdw blurRad="38100" dist="19050" dir="2700000" algn="tl" rotWithShape="0">
                    <a:srgbClr val="000000">
                      <a:alpha val="40000"/>
                    </a:srgbClr>
                  </a:outerShdw>
                </a:effectLst>
                <a:uLnTx/>
                <a:uFillTx/>
                <a:latin typeface="Times New Roman" panose="02020603050405020304" pitchFamily="18" charset="0"/>
                <a:cs typeface="Times New Roman" panose="02020603050405020304" pitchFamily="18" charset="0"/>
              </a:rPr>
              <a:t>Lí</a:t>
            </a:r>
            <a:r>
              <a:rPr kumimoji="0" lang="en-US" sz="3000" b="1" i="0" u="none" strike="noStrike" kern="1200" cap="none" spc="0" normalizeH="0" baseline="0" noProof="0" dirty="0">
                <a:ln>
                  <a:noFill/>
                </a:ln>
                <a:solidFill>
                  <a:srgbClr val="7DB6EF">
                    <a:lumMod val="75000"/>
                  </a:srgbClr>
                </a:solidFill>
                <a:effectLst>
                  <a:outerShdw blurRad="38100" dist="19050" dir="2700000" algn="tl" rotWithShape="0">
                    <a:srgbClr val="000000">
                      <a:alpha val="40000"/>
                    </a:srgbClr>
                  </a:outerShdw>
                </a:effectLst>
                <a:uLnTx/>
                <a:uFillTx/>
                <a:latin typeface="Times New Roman" panose="02020603050405020304" pitchFamily="18" charset="0"/>
                <a:cs typeface="Times New Roman" panose="02020603050405020304" pitchFamily="18" charset="0"/>
              </a:rPr>
              <a:t> </a:t>
            </a:r>
            <a:r>
              <a:rPr kumimoji="0" lang="en-US" sz="3000" b="1" i="0" u="none" strike="noStrike" kern="1200" cap="none" spc="0" normalizeH="0" baseline="0" noProof="0" dirty="0" err="1">
                <a:ln>
                  <a:noFill/>
                </a:ln>
                <a:solidFill>
                  <a:srgbClr val="7DB6EF">
                    <a:lumMod val="75000"/>
                  </a:srgbClr>
                </a:solidFill>
                <a:effectLst>
                  <a:outerShdw blurRad="38100" dist="19050" dir="2700000" algn="tl" rotWithShape="0">
                    <a:srgbClr val="000000">
                      <a:alpha val="40000"/>
                    </a:srgbClr>
                  </a:outerShdw>
                </a:effectLst>
                <a:uLnTx/>
                <a:uFillTx/>
                <a:latin typeface="Times New Roman" panose="02020603050405020304" pitchFamily="18" charset="0"/>
                <a:cs typeface="Times New Roman" panose="02020603050405020304" pitchFamily="18" charset="0"/>
              </a:rPr>
              <a:t>ngựa</a:t>
            </a:r>
            <a:r>
              <a:rPr kumimoji="0" lang="en-US" sz="3000" b="1" i="0" u="none" strike="noStrike" kern="1200" cap="none" spc="0" normalizeH="0" baseline="0" noProof="0" dirty="0">
                <a:ln>
                  <a:noFill/>
                </a:ln>
                <a:solidFill>
                  <a:srgbClr val="7DB6EF">
                    <a:lumMod val="75000"/>
                  </a:srgbClr>
                </a:solidFill>
                <a:effectLst>
                  <a:outerShdw blurRad="38100" dist="19050" dir="2700000" algn="tl" rotWithShape="0">
                    <a:srgbClr val="000000">
                      <a:alpha val="40000"/>
                    </a:srgbClr>
                  </a:outerShdw>
                </a:effectLst>
                <a:uLnTx/>
                <a:uFillTx/>
                <a:latin typeface="Times New Roman" panose="02020603050405020304" pitchFamily="18" charset="0"/>
                <a:cs typeface="Times New Roman" panose="02020603050405020304" pitchFamily="18" charset="0"/>
              </a:rPr>
              <a:t> ô</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C0D7F5">
                    <a:lumMod val="25000"/>
                  </a:srgbClr>
                </a:solidFill>
                <a:effectLst>
                  <a:outerShdw blurRad="38100" dist="19050" dir="2700000" algn="tl" rotWithShape="0">
                    <a:srgbClr val="000000">
                      <a:alpha val="40000"/>
                    </a:srgbClr>
                  </a:outerShdw>
                </a:effectLst>
                <a:uLnTx/>
                <a:uFillTx/>
                <a:latin typeface="Times New Roman" panose="02020603050405020304" pitchFamily="18" charset="0"/>
                <a:cs typeface="Times New Roman" panose="02020603050405020304" pitchFamily="18" charset="0"/>
              </a:rPr>
              <a:t>                                                                            </a:t>
            </a:r>
            <a:r>
              <a:rPr kumimoji="0" lang="en-US" sz="2000" b="1" i="0" u="none" strike="noStrike" kern="1200" cap="none" spc="0" normalizeH="0" baseline="0" noProof="0" dirty="0" err="1">
                <a:ln>
                  <a:noFill/>
                </a:ln>
                <a:solidFill>
                  <a:srgbClr val="C0D7F5">
                    <a:lumMod val="25000"/>
                  </a:srgbClr>
                </a:solidFill>
                <a:effectLst>
                  <a:outerShdw blurRad="38100" dist="19050" dir="2700000" algn="tl" rotWithShape="0">
                    <a:srgbClr val="000000">
                      <a:alpha val="40000"/>
                    </a:srgbClr>
                  </a:outerShdw>
                </a:effectLst>
                <a:uLnTx/>
                <a:uFillTx/>
                <a:latin typeface="Times New Roman" panose="02020603050405020304" pitchFamily="18" charset="0"/>
                <a:cs typeface="Times New Roman" panose="02020603050405020304" pitchFamily="18" charset="0"/>
              </a:rPr>
              <a:t>Dân</a:t>
            </a:r>
            <a:r>
              <a:rPr kumimoji="0" lang="en-US" sz="2000" b="1" i="0" u="none" strike="noStrike" kern="1200" cap="none" spc="0" normalizeH="0" baseline="0" noProof="0" dirty="0">
                <a:ln>
                  <a:noFill/>
                </a:ln>
                <a:solidFill>
                  <a:srgbClr val="C0D7F5">
                    <a:lumMod val="25000"/>
                  </a:srgbClr>
                </a:solidFill>
                <a:effectLst>
                  <a:outerShdw blurRad="38100" dist="19050" dir="2700000" algn="tl" rotWithShape="0">
                    <a:srgbClr val="000000">
                      <a:alpha val="40000"/>
                    </a:srgbClr>
                  </a:outerShdw>
                </a:effectLst>
                <a:uLnTx/>
                <a:uFillTx/>
                <a:latin typeface="Times New Roman" panose="02020603050405020304" pitchFamily="18" charset="0"/>
                <a:cs typeface="Times New Roman" panose="02020603050405020304" pitchFamily="18" charset="0"/>
              </a:rPr>
              <a:t> ca Nam </a:t>
            </a:r>
            <a:r>
              <a:rPr kumimoji="0" lang="en-US" sz="2000" b="1" i="0" u="none" strike="noStrike" kern="1200" cap="none" spc="0" normalizeH="0" baseline="0" noProof="0" dirty="0" err="1">
                <a:ln>
                  <a:noFill/>
                </a:ln>
                <a:solidFill>
                  <a:srgbClr val="C0D7F5">
                    <a:lumMod val="25000"/>
                  </a:srgbClr>
                </a:solidFill>
                <a:effectLst>
                  <a:outerShdw blurRad="38100" dist="19050" dir="2700000" algn="tl" rotWithShape="0">
                    <a:srgbClr val="000000">
                      <a:alpha val="40000"/>
                    </a:srgbClr>
                  </a:outerShdw>
                </a:effectLst>
                <a:uLnTx/>
                <a:uFillTx/>
                <a:latin typeface="Times New Roman" panose="02020603050405020304" pitchFamily="18" charset="0"/>
                <a:cs typeface="Times New Roman" panose="02020603050405020304" pitchFamily="18" charset="0"/>
              </a:rPr>
              <a:t>Bộ</a:t>
            </a:r>
            <a:endParaRPr kumimoji="0" lang="en-US" sz="2000" b="1" i="0" u="none" strike="noStrike" kern="1200" cap="none" spc="0" normalizeH="0" baseline="0" noProof="0" dirty="0">
              <a:ln>
                <a:noFill/>
              </a:ln>
              <a:solidFill>
                <a:srgbClr val="C0D7F5">
                  <a:lumMod val="25000"/>
                </a:srgbClr>
              </a:solidFill>
              <a:effectLst/>
              <a:uLnTx/>
              <a:uFillTx/>
              <a:latin typeface="Times New Roman" panose="02020603050405020304" pitchFamily="18" charset="0"/>
              <a:cs typeface="Times New Roman" panose="02020603050405020304" pitchFamily="18" charset="0"/>
            </a:endParaRPr>
          </a:p>
        </p:txBody>
      </p:sp>
      <p:pic>
        <p:nvPicPr>
          <p:cNvPr id="6" name="Lý Ngựa Ô _ hòa tấu nhạc cụ dân tộc">
            <a:hlinkClick r:id="" action="ppaction://media"/>
            <a:extLst>
              <a:ext uri="{FF2B5EF4-FFF2-40B4-BE49-F238E27FC236}">
                <a16:creationId xmlns:a16="http://schemas.microsoft.com/office/drawing/2014/main" id="{ACB0BD95-FEF1-D9A1-FA7F-B10C2B51B194}"/>
              </a:ext>
            </a:extLst>
          </p:cNvPr>
          <p:cNvPicPr>
            <a:picLocks noChangeAspect="1"/>
          </p:cNvPicPr>
          <p:nvPr>
            <a:videoFile r:link="rId2"/>
            <p:extLst>
              <p:ext uri="{DAA4B4D4-6D71-4841-9C94-3DE7FCFB9230}">
                <p14:media xmlns:p14="http://schemas.microsoft.com/office/powerpoint/2010/main" r:embed="rId1"/>
              </p:ext>
            </p:extLst>
          </p:nvPr>
        </p:nvPicPr>
        <p:blipFill>
          <a:blip r:embed="rId6"/>
          <a:stretch>
            <a:fillRect/>
          </a:stretch>
        </p:blipFill>
        <p:spPr>
          <a:xfrm>
            <a:off x="1476478" y="1276521"/>
            <a:ext cx="8984469" cy="4572000"/>
          </a:xfrm>
          <a:prstGeom prst="rect">
            <a:avLst/>
          </a:prstGeom>
        </p:spPr>
      </p:pic>
    </p:spTree>
    <p:extLst>
      <p:ext uri="{BB962C8B-B14F-4D97-AF65-F5344CB8AC3E}">
        <p14:creationId xmlns:p14="http://schemas.microsoft.com/office/powerpoint/2010/main" val="20603807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9"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1000" fill="hold"/>
                                        <p:tgtEl>
                                          <p:spTgt spid="3"/>
                                        </p:tgtEl>
                                        <p:attrNameLst>
                                          <p:attrName>ppt_x</p:attrName>
                                        </p:attrNameLst>
                                      </p:cBhvr>
                                      <p:tavLst>
                                        <p:tav tm="0">
                                          <p:val>
                                            <p:strVal val="#ppt_x-.2"/>
                                          </p:val>
                                        </p:tav>
                                        <p:tav tm="100000">
                                          <p:val>
                                            <p:strVal val="#ppt_x"/>
                                          </p:val>
                                        </p:tav>
                                      </p:tavLst>
                                    </p:anim>
                                    <p:anim calcmode="lin" valueType="num">
                                      <p:cBhvr>
                                        <p:cTn id="8" dur="1000" fill="hold"/>
                                        <p:tgtEl>
                                          <p:spTgt spid="3"/>
                                        </p:tgtEl>
                                        <p:attrNameLst>
                                          <p:attrName>ppt_y</p:attrName>
                                        </p:attrNameLst>
                                      </p:cBhvr>
                                      <p:tavLst>
                                        <p:tav tm="0">
                                          <p:val>
                                            <p:strVal val="#ppt_y"/>
                                          </p:val>
                                        </p:tav>
                                        <p:tav tm="100000">
                                          <p:val>
                                            <p:strVal val="#ppt_y"/>
                                          </p:val>
                                        </p:tav>
                                      </p:tavLst>
                                    </p:anim>
                                    <p:animEffect transition="in" filter="wipe(right)" prLst="gradientSize: 0.1">
                                      <p:cBhvr>
                                        <p:cTn id="9" dur="1000"/>
                                        <p:tgtEl>
                                          <p:spTgt spid="3"/>
                                        </p:tgtEl>
                                      </p:cBhvr>
                                    </p:animEffect>
                                  </p:childTnLst>
                                </p:cTn>
                              </p:par>
                            </p:childTnLst>
                          </p:cTn>
                        </p:par>
                      </p:childTnLst>
                    </p:cTn>
                  </p:par>
                  <p:par>
                    <p:cTn id="10" fill="hold">
                      <p:stCondLst>
                        <p:cond delay="indefinite"/>
                      </p:stCondLst>
                      <p:childTnLst>
                        <p:par>
                          <p:cTn id="11" fill="hold">
                            <p:stCondLst>
                              <p:cond delay="0"/>
                            </p:stCondLst>
                            <p:childTnLst>
                              <p:par>
                                <p:cTn id="12" presetID="1" presetClass="mediacall" presetSubtype="0" fill="hold" nodeType="clickEffect">
                                  <p:stCondLst>
                                    <p:cond delay="0"/>
                                  </p:stCondLst>
                                  <p:childTnLst>
                                    <p:cmd type="call" cmd="playFrom(0.0)">
                                      <p:cBhvr>
                                        <p:cTn id="13" dur="184947"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100000">
                <p:cTn id="14" fill="hold" display="0">
                  <p:stCondLst>
                    <p:cond delay="indefinite"/>
                  </p:stCondLst>
                </p:cTn>
                <p:tgtEl>
                  <p:spTgt spid="6"/>
                </p:tgtEl>
              </p:cMediaNode>
            </p:video>
            <p:seq concurrent="1" nextAc="seek">
              <p:cTn id="15" restart="whenNotActive" fill="hold" evtFilter="cancelBubble" nodeType="interactiveSeq">
                <p:stCondLst>
                  <p:cond evt="onClick" delay="0">
                    <p:tgtEl>
                      <p:spTgt spid="6"/>
                    </p:tgtEl>
                  </p:cond>
                </p:stCondLst>
                <p:endSync evt="end" delay="0">
                  <p:rtn val="all"/>
                </p:endSync>
                <p:childTnLst>
                  <p:par>
                    <p:cTn id="16" fill="hold">
                      <p:stCondLst>
                        <p:cond delay="0"/>
                      </p:stCondLst>
                      <p:childTnLst>
                        <p:par>
                          <p:cTn id="17" fill="hold">
                            <p:stCondLst>
                              <p:cond delay="0"/>
                            </p:stCondLst>
                            <p:childTnLst>
                              <p:par>
                                <p:cTn id="18" presetID="2" presetClass="mediacall" presetSubtype="0" fill="hold" nodeType="clickEffect">
                                  <p:stCondLst>
                                    <p:cond delay="0"/>
                                  </p:stCondLst>
                                  <p:childTnLst>
                                    <p:cmd type="call" cmd="togglePause">
                                      <p:cBhvr>
                                        <p:cTn id="19" dur="1" fill="hold"/>
                                        <p:tgtEl>
                                          <p:spTgt spid="6"/>
                                        </p:tgtEl>
                                      </p:cBhvr>
                                    </p:cmd>
                                  </p:childTnLst>
                                </p:cTn>
                              </p:par>
                            </p:childTnLst>
                          </p:cTn>
                        </p:par>
                      </p:childTnLst>
                    </p:cTn>
                  </p:par>
                </p:childTnLst>
              </p:cTn>
              <p:nextCondLst>
                <p:cond evt="onClick" delay="0">
                  <p:tgtEl>
                    <p:spTgt spid="6"/>
                  </p:tgtEl>
                </p:cond>
              </p:nextCondLst>
            </p:seq>
          </p:childTnLst>
        </p:cTn>
      </p:par>
    </p:tnLst>
    <p:bldLst>
      <p:bldP spid="3" grpId="0"/>
      <p:bldP spid="3" grpId="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a:clrChange>
              <a:clrFrom>
                <a:srgbClr val="FFFFFF">
                  <a:alpha val="100000"/>
                </a:srgbClr>
              </a:clrFrom>
              <a:clrTo>
                <a:srgbClr val="FFFFFF">
                  <a:alpha val="100000"/>
                  <a:alpha val="0"/>
                </a:srgbClr>
              </a:clrTo>
            </a:clrChange>
          </a:blip>
          <a:stretch>
            <a:fillRect/>
          </a:stretch>
        </p:blipFill>
        <p:spPr>
          <a:xfrm>
            <a:off x="7776008" y="2995577"/>
            <a:ext cx="5652770" cy="4526280"/>
          </a:xfrm>
          <a:prstGeom prst="rect">
            <a:avLst/>
          </a:prstGeom>
        </p:spPr>
      </p:pic>
      <p:grpSp>
        <p:nvGrpSpPr>
          <p:cNvPr id="10255" name="Group 34"/>
          <p:cNvGrpSpPr/>
          <p:nvPr/>
        </p:nvGrpSpPr>
        <p:grpSpPr bwMode="auto">
          <a:xfrm>
            <a:off x="-148590" y="5900420"/>
            <a:ext cx="12489180" cy="1066800"/>
            <a:chOff x="0" y="4003"/>
            <a:chExt cx="5511" cy="317"/>
          </a:xfrm>
        </p:grpSpPr>
        <p:sp>
          <p:nvSpPr>
            <p:cNvPr id="10264" name="Freeform 35"/>
            <p:cNvSpPr/>
            <p:nvPr/>
          </p:nvSpPr>
          <p:spPr bwMode="auto">
            <a:xfrm>
              <a:off x="527" y="4003"/>
              <a:ext cx="301" cy="189"/>
            </a:xfrm>
            <a:custGeom>
              <a:avLst/>
              <a:gdLst>
                <a:gd name="T0" fmla="*/ 170 w 301"/>
                <a:gd name="T1" fmla="*/ 106 h 189"/>
                <a:gd name="T2" fmla="*/ 177 w 301"/>
                <a:gd name="T3" fmla="*/ 97 h 189"/>
                <a:gd name="T4" fmla="*/ 186 w 301"/>
                <a:gd name="T5" fmla="*/ 88 h 189"/>
                <a:gd name="T6" fmla="*/ 199 w 301"/>
                <a:gd name="T7" fmla="*/ 80 h 189"/>
                <a:gd name="T8" fmla="*/ 212 w 301"/>
                <a:gd name="T9" fmla="*/ 72 h 189"/>
                <a:gd name="T10" fmla="*/ 229 w 301"/>
                <a:gd name="T11" fmla="*/ 67 h 189"/>
                <a:gd name="T12" fmla="*/ 247 w 301"/>
                <a:gd name="T13" fmla="*/ 63 h 189"/>
                <a:gd name="T14" fmla="*/ 269 w 301"/>
                <a:gd name="T15" fmla="*/ 63 h 189"/>
                <a:gd name="T16" fmla="*/ 291 w 301"/>
                <a:gd name="T17" fmla="*/ 67 h 189"/>
                <a:gd name="T18" fmla="*/ 298 w 301"/>
                <a:gd name="T19" fmla="*/ 75 h 189"/>
                <a:gd name="T20" fmla="*/ 301 w 301"/>
                <a:gd name="T21" fmla="*/ 87 h 189"/>
                <a:gd name="T22" fmla="*/ 298 w 301"/>
                <a:gd name="T23" fmla="*/ 101 h 189"/>
                <a:gd name="T24" fmla="*/ 291 w 301"/>
                <a:gd name="T25" fmla="*/ 117 h 189"/>
                <a:gd name="T26" fmla="*/ 279 w 301"/>
                <a:gd name="T27" fmla="*/ 135 h 189"/>
                <a:gd name="T28" fmla="*/ 264 w 301"/>
                <a:gd name="T29" fmla="*/ 153 h 189"/>
                <a:gd name="T30" fmla="*/ 243 w 301"/>
                <a:gd name="T31" fmla="*/ 172 h 189"/>
                <a:gd name="T32" fmla="*/ 217 w 301"/>
                <a:gd name="T33" fmla="*/ 189 h 189"/>
                <a:gd name="T34" fmla="*/ 194 w 301"/>
                <a:gd name="T35" fmla="*/ 186 h 189"/>
                <a:gd name="T36" fmla="*/ 173 w 301"/>
                <a:gd name="T37" fmla="*/ 182 h 189"/>
                <a:gd name="T38" fmla="*/ 151 w 301"/>
                <a:gd name="T39" fmla="*/ 179 h 189"/>
                <a:gd name="T40" fmla="*/ 131 w 301"/>
                <a:gd name="T41" fmla="*/ 174 h 189"/>
                <a:gd name="T42" fmla="*/ 112 w 301"/>
                <a:gd name="T43" fmla="*/ 169 h 189"/>
                <a:gd name="T44" fmla="*/ 92 w 301"/>
                <a:gd name="T45" fmla="*/ 163 h 189"/>
                <a:gd name="T46" fmla="*/ 74 w 301"/>
                <a:gd name="T47" fmla="*/ 157 h 189"/>
                <a:gd name="T48" fmla="*/ 55 w 301"/>
                <a:gd name="T49" fmla="*/ 150 h 189"/>
                <a:gd name="T50" fmla="*/ 42 w 301"/>
                <a:gd name="T51" fmla="*/ 143 h 189"/>
                <a:gd name="T52" fmla="*/ 28 w 301"/>
                <a:gd name="T53" fmla="*/ 136 h 189"/>
                <a:gd name="T54" fmla="*/ 17 w 301"/>
                <a:gd name="T55" fmla="*/ 127 h 189"/>
                <a:gd name="T56" fmla="*/ 8 w 301"/>
                <a:gd name="T57" fmla="*/ 119 h 189"/>
                <a:gd name="T58" fmla="*/ 3 w 301"/>
                <a:gd name="T59" fmla="*/ 109 h 189"/>
                <a:gd name="T60" fmla="*/ 0 w 301"/>
                <a:gd name="T61" fmla="*/ 101 h 189"/>
                <a:gd name="T62" fmla="*/ 2 w 301"/>
                <a:gd name="T63" fmla="*/ 93 h 189"/>
                <a:gd name="T64" fmla="*/ 6 w 301"/>
                <a:gd name="T65" fmla="*/ 87 h 189"/>
                <a:gd name="T66" fmla="*/ 16 w 301"/>
                <a:gd name="T67" fmla="*/ 82 h 189"/>
                <a:gd name="T68" fmla="*/ 28 w 301"/>
                <a:gd name="T69" fmla="*/ 77 h 189"/>
                <a:gd name="T70" fmla="*/ 42 w 301"/>
                <a:gd name="T71" fmla="*/ 74 h 189"/>
                <a:gd name="T72" fmla="*/ 60 w 301"/>
                <a:gd name="T73" fmla="*/ 74 h 189"/>
                <a:gd name="T74" fmla="*/ 78 w 301"/>
                <a:gd name="T75" fmla="*/ 76 h 189"/>
                <a:gd name="T76" fmla="*/ 96 w 301"/>
                <a:gd name="T77" fmla="*/ 83 h 189"/>
                <a:gd name="T78" fmla="*/ 116 w 301"/>
                <a:gd name="T79" fmla="*/ 95 h 189"/>
                <a:gd name="T80" fmla="*/ 136 w 301"/>
                <a:gd name="T81" fmla="*/ 114 h 189"/>
                <a:gd name="T82" fmla="*/ 133 w 301"/>
                <a:gd name="T83" fmla="*/ 82 h 189"/>
                <a:gd name="T84" fmla="*/ 131 w 301"/>
                <a:gd name="T85" fmla="*/ 45 h 189"/>
                <a:gd name="T86" fmla="*/ 130 w 301"/>
                <a:gd name="T87" fmla="*/ 16 h 189"/>
                <a:gd name="T88" fmla="*/ 130 w 301"/>
                <a:gd name="T89" fmla="*/ 3 h 189"/>
                <a:gd name="T90" fmla="*/ 156 w 301"/>
                <a:gd name="T91" fmla="*/ 0 h 189"/>
                <a:gd name="T92" fmla="*/ 157 w 301"/>
                <a:gd name="T93" fmla="*/ 12 h 189"/>
                <a:gd name="T94" fmla="*/ 163 w 301"/>
                <a:gd name="T95" fmla="*/ 39 h 189"/>
                <a:gd name="T96" fmla="*/ 168 w 301"/>
                <a:gd name="T97" fmla="*/ 74 h 189"/>
                <a:gd name="T98" fmla="*/ 170 w 301"/>
                <a:gd name="T99" fmla="*/ 106 h 189"/>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0" t="0" r="r" b="b"/>
              <a:pathLst>
                <a:path w="301" h="189">
                  <a:moveTo>
                    <a:pt x="170" y="106"/>
                  </a:moveTo>
                  <a:lnTo>
                    <a:pt x="177" y="97"/>
                  </a:lnTo>
                  <a:lnTo>
                    <a:pt x="186" y="88"/>
                  </a:lnTo>
                  <a:lnTo>
                    <a:pt x="199" y="80"/>
                  </a:lnTo>
                  <a:lnTo>
                    <a:pt x="212" y="72"/>
                  </a:lnTo>
                  <a:lnTo>
                    <a:pt x="229" y="67"/>
                  </a:lnTo>
                  <a:lnTo>
                    <a:pt x="247" y="63"/>
                  </a:lnTo>
                  <a:lnTo>
                    <a:pt x="269" y="63"/>
                  </a:lnTo>
                  <a:lnTo>
                    <a:pt x="291" y="67"/>
                  </a:lnTo>
                  <a:lnTo>
                    <a:pt x="298" y="75"/>
                  </a:lnTo>
                  <a:lnTo>
                    <a:pt x="301" y="87"/>
                  </a:lnTo>
                  <a:lnTo>
                    <a:pt x="298" y="101"/>
                  </a:lnTo>
                  <a:lnTo>
                    <a:pt x="291" y="117"/>
                  </a:lnTo>
                  <a:lnTo>
                    <a:pt x="279" y="135"/>
                  </a:lnTo>
                  <a:lnTo>
                    <a:pt x="264" y="153"/>
                  </a:lnTo>
                  <a:lnTo>
                    <a:pt x="243" y="172"/>
                  </a:lnTo>
                  <a:lnTo>
                    <a:pt x="217" y="189"/>
                  </a:lnTo>
                  <a:lnTo>
                    <a:pt x="194" y="186"/>
                  </a:lnTo>
                  <a:lnTo>
                    <a:pt x="173" y="182"/>
                  </a:lnTo>
                  <a:lnTo>
                    <a:pt x="151" y="179"/>
                  </a:lnTo>
                  <a:lnTo>
                    <a:pt x="131" y="174"/>
                  </a:lnTo>
                  <a:lnTo>
                    <a:pt x="112" y="169"/>
                  </a:lnTo>
                  <a:lnTo>
                    <a:pt x="92" y="163"/>
                  </a:lnTo>
                  <a:lnTo>
                    <a:pt x="74" y="157"/>
                  </a:lnTo>
                  <a:lnTo>
                    <a:pt x="55" y="150"/>
                  </a:lnTo>
                  <a:lnTo>
                    <a:pt x="42" y="143"/>
                  </a:lnTo>
                  <a:lnTo>
                    <a:pt x="28" y="136"/>
                  </a:lnTo>
                  <a:lnTo>
                    <a:pt x="17" y="127"/>
                  </a:lnTo>
                  <a:lnTo>
                    <a:pt x="8" y="119"/>
                  </a:lnTo>
                  <a:lnTo>
                    <a:pt x="3" y="109"/>
                  </a:lnTo>
                  <a:lnTo>
                    <a:pt x="0" y="101"/>
                  </a:lnTo>
                  <a:lnTo>
                    <a:pt x="2" y="93"/>
                  </a:lnTo>
                  <a:lnTo>
                    <a:pt x="6" y="87"/>
                  </a:lnTo>
                  <a:lnTo>
                    <a:pt x="16" y="82"/>
                  </a:lnTo>
                  <a:lnTo>
                    <a:pt x="28" y="77"/>
                  </a:lnTo>
                  <a:lnTo>
                    <a:pt x="42" y="74"/>
                  </a:lnTo>
                  <a:lnTo>
                    <a:pt x="60" y="74"/>
                  </a:lnTo>
                  <a:lnTo>
                    <a:pt x="78" y="76"/>
                  </a:lnTo>
                  <a:lnTo>
                    <a:pt x="96" y="83"/>
                  </a:lnTo>
                  <a:lnTo>
                    <a:pt x="116" y="95"/>
                  </a:lnTo>
                  <a:lnTo>
                    <a:pt x="136" y="114"/>
                  </a:lnTo>
                  <a:lnTo>
                    <a:pt x="133" y="82"/>
                  </a:lnTo>
                  <a:lnTo>
                    <a:pt x="131" y="45"/>
                  </a:lnTo>
                  <a:lnTo>
                    <a:pt x="130" y="16"/>
                  </a:lnTo>
                  <a:lnTo>
                    <a:pt x="130" y="3"/>
                  </a:lnTo>
                  <a:lnTo>
                    <a:pt x="156" y="0"/>
                  </a:lnTo>
                  <a:lnTo>
                    <a:pt x="157" y="12"/>
                  </a:lnTo>
                  <a:lnTo>
                    <a:pt x="163" y="39"/>
                  </a:lnTo>
                  <a:lnTo>
                    <a:pt x="168" y="74"/>
                  </a:lnTo>
                  <a:lnTo>
                    <a:pt x="170" y="106"/>
                  </a:lnTo>
                  <a:close/>
                </a:path>
              </a:pathLst>
            </a:custGeom>
            <a:solidFill>
              <a:srgbClr val="7FE519"/>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265" name="Freeform 36"/>
            <p:cNvSpPr/>
            <p:nvPr/>
          </p:nvSpPr>
          <p:spPr bwMode="auto">
            <a:xfrm>
              <a:off x="988" y="4094"/>
              <a:ext cx="169" cy="97"/>
            </a:xfrm>
            <a:custGeom>
              <a:avLst/>
              <a:gdLst>
                <a:gd name="T0" fmla="*/ 67 w 169"/>
                <a:gd name="T1" fmla="*/ 15 h 97"/>
                <a:gd name="T2" fmla="*/ 53 w 169"/>
                <a:gd name="T3" fmla="*/ 16 h 97"/>
                <a:gd name="T4" fmla="*/ 41 w 169"/>
                <a:gd name="T5" fmla="*/ 18 h 97"/>
                <a:gd name="T6" fmla="*/ 30 w 169"/>
                <a:gd name="T7" fmla="*/ 20 h 97"/>
                <a:gd name="T8" fmla="*/ 21 w 169"/>
                <a:gd name="T9" fmla="*/ 24 h 97"/>
                <a:gd name="T10" fmla="*/ 13 w 169"/>
                <a:gd name="T11" fmla="*/ 28 h 97"/>
                <a:gd name="T12" fmla="*/ 7 w 169"/>
                <a:gd name="T13" fmla="*/ 33 h 97"/>
                <a:gd name="T14" fmla="*/ 3 w 169"/>
                <a:gd name="T15" fmla="*/ 42 h 97"/>
                <a:gd name="T16" fmla="*/ 0 w 169"/>
                <a:gd name="T17" fmla="*/ 51 h 97"/>
                <a:gd name="T18" fmla="*/ 0 w 169"/>
                <a:gd name="T19" fmla="*/ 62 h 97"/>
                <a:gd name="T20" fmla="*/ 1 w 169"/>
                <a:gd name="T21" fmla="*/ 71 h 97"/>
                <a:gd name="T22" fmla="*/ 6 w 169"/>
                <a:gd name="T23" fmla="*/ 79 h 97"/>
                <a:gd name="T24" fmla="*/ 13 w 169"/>
                <a:gd name="T25" fmla="*/ 87 h 97"/>
                <a:gd name="T26" fmla="*/ 24 w 169"/>
                <a:gd name="T27" fmla="*/ 92 h 97"/>
                <a:gd name="T28" fmla="*/ 36 w 169"/>
                <a:gd name="T29" fmla="*/ 96 h 97"/>
                <a:gd name="T30" fmla="*/ 53 w 169"/>
                <a:gd name="T31" fmla="*/ 97 h 97"/>
                <a:gd name="T32" fmla="*/ 71 w 169"/>
                <a:gd name="T33" fmla="*/ 95 h 97"/>
                <a:gd name="T34" fmla="*/ 91 w 169"/>
                <a:gd name="T35" fmla="*/ 90 h 97"/>
                <a:gd name="T36" fmla="*/ 112 w 169"/>
                <a:gd name="T37" fmla="*/ 84 h 97"/>
                <a:gd name="T38" fmla="*/ 132 w 169"/>
                <a:gd name="T39" fmla="*/ 78 h 97"/>
                <a:gd name="T40" fmla="*/ 149 w 169"/>
                <a:gd name="T41" fmla="*/ 69 h 97"/>
                <a:gd name="T42" fmla="*/ 161 w 169"/>
                <a:gd name="T43" fmla="*/ 59 h 97"/>
                <a:gd name="T44" fmla="*/ 169 w 169"/>
                <a:gd name="T45" fmla="*/ 46 h 97"/>
                <a:gd name="T46" fmla="*/ 169 w 169"/>
                <a:gd name="T47" fmla="*/ 32 h 97"/>
                <a:gd name="T48" fmla="*/ 161 w 169"/>
                <a:gd name="T49" fmla="*/ 15 h 97"/>
                <a:gd name="T50" fmla="*/ 154 w 169"/>
                <a:gd name="T51" fmla="*/ 9 h 97"/>
                <a:gd name="T52" fmla="*/ 144 w 169"/>
                <a:gd name="T53" fmla="*/ 4 h 97"/>
                <a:gd name="T54" fmla="*/ 132 w 169"/>
                <a:gd name="T55" fmla="*/ 2 h 97"/>
                <a:gd name="T56" fmla="*/ 119 w 169"/>
                <a:gd name="T57" fmla="*/ 0 h 97"/>
                <a:gd name="T58" fmla="*/ 105 w 169"/>
                <a:gd name="T59" fmla="*/ 2 h 97"/>
                <a:gd name="T60" fmla="*/ 91 w 169"/>
                <a:gd name="T61" fmla="*/ 5 h 97"/>
                <a:gd name="T62" fmla="*/ 77 w 169"/>
                <a:gd name="T63" fmla="*/ 9 h 97"/>
                <a:gd name="T64" fmla="*/ 67 w 169"/>
                <a:gd name="T65" fmla="*/ 15 h 97"/>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169" h="97">
                  <a:moveTo>
                    <a:pt x="67" y="15"/>
                  </a:moveTo>
                  <a:lnTo>
                    <a:pt x="53" y="16"/>
                  </a:lnTo>
                  <a:lnTo>
                    <a:pt x="41" y="18"/>
                  </a:lnTo>
                  <a:lnTo>
                    <a:pt x="30" y="20"/>
                  </a:lnTo>
                  <a:lnTo>
                    <a:pt x="21" y="24"/>
                  </a:lnTo>
                  <a:lnTo>
                    <a:pt x="13" y="28"/>
                  </a:lnTo>
                  <a:lnTo>
                    <a:pt x="7" y="33"/>
                  </a:lnTo>
                  <a:lnTo>
                    <a:pt x="3" y="42"/>
                  </a:lnTo>
                  <a:lnTo>
                    <a:pt x="0" y="51"/>
                  </a:lnTo>
                  <a:lnTo>
                    <a:pt x="0" y="62"/>
                  </a:lnTo>
                  <a:lnTo>
                    <a:pt x="1" y="71"/>
                  </a:lnTo>
                  <a:lnTo>
                    <a:pt x="6" y="79"/>
                  </a:lnTo>
                  <a:lnTo>
                    <a:pt x="13" y="87"/>
                  </a:lnTo>
                  <a:lnTo>
                    <a:pt x="24" y="92"/>
                  </a:lnTo>
                  <a:lnTo>
                    <a:pt x="36" y="96"/>
                  </a:lnTo>
                  <a:lnTo>
                    <a:pt x="53" y="97"/>
                  </a:lnTo>
                  <a:lnTo>
                    <a:pt x="71" y="95"/>
                  </a:lnTo>
                  <a:lnTo>
                    <a:pt x="91" y="90"/>
                  </a:lnTo>
                  <a:lnTo>
                    <a:pt x="112" y="84"/>
                  </a:lnTo>
                  <a:lnTo>
                    <a:pt x="132" y="78"/>
                  </a:lnTo>
                  <a:lnTo>
                    <a:pt x="149" y="69"/>
                  </a:lnTo>
                  <a:lnTo>
                    <a:pt x="161" y="59"/>
                  </a:lnTo>
                  <a:lnTo>
                    <a:pt x="169" y="46"/>
                  </a:lnTo>
                  <a:lnTo>
                    <a:pt x="169" y="32"/>
                  </a:lnTo>
                  <a:lnTo>
                    <a:pt x="161" y="15"/>
                  </a:lnTo>
                  <a:lnTo>
                    <a:pt x="154" y="9"/>
                  </a:lnTo>
                  <a:lnTo>
                    <a:pt x="144" y="4"/>
                  </a:lnTo>
                  <a:lnTo>
                    <a:pt x="132" y="2"/>
                  </a:lnTo>
                  <a:lnTo>
                    <a:pt x="119" y="0"/>
                  </a:lnTo>
                  <a:lnTo>
                    <a:pt x="105" y="2"/>
                  </a:lnTo>
                  <a:lnTo>
                    <a:pt x="91" y="5"/>
                  </a:lnTo>
                  <a:lnTo>
                    <a:pt x="77" y="9"/>
                  </a:lnTo>
                  <a:lnTo>
                    <a:pt x="67" y="15"/>
                  </a:ln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266" name="Freeform 37"/>
            <p:cNvSpPr/>
            <p:nvPr/>
          </p:nvSpPr>
          <p:spPr bwMode="auto">
            <a:xfrm>
              <a:off x="1050" y="4238"/>
              <a:ext cx="236" cy="75"/>
            </a:xfrm>
            <a:custGeom>
              <a:avLst/>
              <a:gdLst>
                <a:gd name="T0" fmla="*/ 102 w 236"/>
                <a:gd name="T1" fmla="*/ 2 h 75"/>
                <a:gd name="T2" fmla="*/ 78 w 236"/>
                <a:gd name="T3" fmla="*/ 0 h 75"/>
                <a:gd name="T4" fmla="*/ 57 w 236"/>
                <a:gd name="T5" fmla="*/ 3 h 75"/>
                <a:gd name="T6" fmla="*/ 37 w 236"/>
                <a:gd name="T7" fmla="*/ 6 h 75"/>
                <a:gd name="T8" fmla="*/ 20 w 236"/>
                <a:gd name="T9" fmla="*/ 13 h 75"/>
                <a:gd name="T10" fmla="*/ 8 w 236"/>
                <a:gd name="T11" fmla="*/ 22 h 75"/>
                <a:gd name="T12" fmla="*/ 0 w 236"/>
                <a:gd name="T13" fmla="*/ 32 h 75"/>
                <a:gd name="T14" fmla="*/ 0 w 236"/>
                <a:gd name="T15" fmla="*/ 45 h 75"/>
                <a:gd name="T16" fmla="*/ 6 w 236"/>
                <a:gd name="T17" fmla="*/ 61 h 75"/>
                <a:gd name="T18" fmla="*/ 40 w 236"/>
                <a:gd name="T19" fmla="*/ 68 h 75"/>
                <a:gd name="T20" fmla="*/ 69 w 236"/>
                <a:gd name="T21" fmla="*/ 73 h 75"/>
                <a:gd name="T22" fmla="*/ 95 w 236"/>
                <a:gd name="T23" fmla="*/ 75 h 75"/>
                <a:gd name="T24" fmla="*/ 116 w 236"/>
                <a:gd name="T25" fmla="*/ 75 h 75"/>
                <a:gd name="T26" fmla="*/ 136 w 236"/>
                <a:gd name="T27" fmla="*/ 75 h 75"/>
                <a:gd name="T28" fmla="*/ 156 w 236"/>
                <a:gd name="T29" fmla="*/ 73 h 75"/>
                <a:gd name="T30" fmla="*/ 175 w 236"/>
                <a:gd name="T31" fmla="*/ 69 h 75"/>
                <a:gd name="T32" fmla="*/ 195 w 236"/>
                <a:gd name="T33" fmla="*/ 65 h 75"/>
                <a:gd name="T34" fmla="*/ 214 w 236"/>
                <a:gd name="T35" fmla="*/ 60 h 75"/>
                <a:gd name="T36" fmla="*/ 226 w 236"/>
                <a:gd name="T37" fmla="*/ 54 h 75"/>
                <a:gd name="T38" fmla="*/ 232 w 236"/>
                <a:gd name="T39" fmla="*/ 47 h 75"/>
                <a:gd name="T40" fmla="*/ 236 w 236"/>
                <a:gd name="T41" fmla="*/ 38 h 75"/>
                <a:gd name="T42" fmla="*/ 236 w 236"/>
                <a:gd name="T43" fmla="*/ 31 h 75"/>
                <a:gd name="T44" fmla="*/ 233 w 236"/>
                <a:gd name="T45" fmla="*/ 24 h 75"/>
                <a:gd name="T46" fmla="*/ 230 w 236"/>
                <a:gd name="T47" fmla="*/ 17 h 75"/>
                <a:gd name="T48" fmla="*/ 224 w 236"/>
                <a:gd name="T49" fmla="*/ 12 h 75"/>
                <a:gd name="T50" fmla="*/ 217 w 236"/>
                <a:gd name="T51" fmla="*/ 9 h 75"/>
                <a:gd name="T52" fmla="*/ 209 w 236"/>
                <a:gd name="T53" fmla="*/ 6 h 75"/>
                <a:gd name="T54" fmla="*/ 200 w 236"/>
                <a:gd name="T55" fmla="*/ 5 h 75"/>
                <a:gd name="T56" fmla="*/ 189 w 236"/>
                <a:gd name="T57" fmla="*/ 5 h 75"/>
                <a:gd name="T58" fmla="*/ 180 w 236"/>
                <a:gd name="T59" fmla="*/ 8 h 75"/>
                <a:gd name="T60" fmla="*/ 171 w 236"/>
                <a:gd name="T61" fmla="*/ 9 h 75"/>
                <a:gd name="T62" fmla="*/ 163 w 236"/>
                <a:gd name="T63" fmla="*/ 11 h 75"/>
                <a:gd name="T64" fmla="*/ 157 w 236"/>
                <a:gd name="T65" fmla="*/ 13 h 75"/>
                <a:gd name="T66" fmla="*/ 153 w 236"/>
                <a:gd name="T67" fmla="*/ 15 h 75"/>
                <a:gd name="T68" fmla="*/ 146 w 236"/>
                <a:gd name="T69" fmla="*/ 15 h 75"/>
                <a:gd name="T70" fmla="*/ 140 w 236"/>
                <a:gd name="T71" fmla="*/ 13 h 75"/>
                <a:gd name="T72" fmla="*/ 134 w 236"/>
                <a:gd name="T73" fmla="*/ 11 h 75"/>
                <a:gd name="T74" fmla="*/ 127 w 236"/>
                <a:gd name="T75" fmla="*/ 9 h 75"/>
                <a:gd name="T76" fmla="*/ 119 w 236"/>
                <a:gd name="T77" fmla="*/ 5 h 75"/>
                <a:gd name="T78" fmla="*/ 111 w 236"/>
                <a:gd name="T79" fmla="*/ 3 h 75"/>
                <a:gd name="T80" fmla="*/ 102 w 236"/>
                <a:gd name="T81" fmla="*/ 2 h 75"/>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0" t="0" r="r" b="b"/>
              <a:pathLst>
                <a:path w="236" h="75">
                  <a:moveTo>
                    <a:pt x="102" y="2"/>
                  </a:moveTo>
                  <a:lnTo>
                    <a:pt x="78" y="0"/>
                  </a:lnTo>
                  <a:lnTo>
                    <a:pt x="57" y="3"/>
                  </a:lnTo>
                  <a:lnTo>
                    <a:pt x="37" y="6"/>
                  </a:lnTo>
                  <a:lnTo>
                    <a:pt x="20" y="13"/>
                  </a:lnTo>
                  <a:lnTo>
                    <a:pt x="8" y="22"/>
                  </a:lnTo>
                  <a:lnTo>
                    <a:pt x="0" y="32"/>
                  </a:lnTo>
                  <a:lnTo>
                    <a:pt x="0" y="45"/>
                  </a:lnTo>
                  <a:lnTo>
                    <a:pt x="6" y="61"/>
                  </a:lnTo>
                  <a:lnTo>
                    <a:pt x="40" y="68"/>
                  </a:lnTo>
                  <a:lnTo>
                    <a:pt x="69" y="73"/>
                  </a:lnTo>
                  <a:lnTo>
                    <a:pt x="95" y="75"/>
                  </a:lnTo>
                  <a:lnTo>
                    <a:pt x="116" y="75"/>
                  </a:lnTo>
                  <a:lnTo>
                    <a:pt x="136" y="75"/>
                  </a:lnTo>
                  <a:lnTo>
                    <a:pt x="156" y="73"/>
                  </a:lnTo>
                  <a:lnTo>
                    <a:pt x="175" y="69"/>
                  </a:lnTo>
                  <a:lnTo>
                    <a:pt x="195" y="65"/>
                  </a:lnTo>
                  <a:lnTo>
                    <a:pt x="214" y="60"/>
                  </a:lnTo>
                  <a:lnTo>
                    <a:pt x="226" y="54"/>
                  </a:lnTo>
                  <a:lnTo>
                    <a:pt x="232" y="47"/>
                  </a:lnTo>
                  <a:lnTo>
                    <a:pt x="236" y="38"/>
                  </a:lnTo>
                  <a:lnTo>
                    <a:pt x="236" y="31"/>
                  </a:lnTo>
                  <a:lnTo>
                    <a:pt x="233" y="24"/>
                  </a:lnTo>
                  <a:lnTo>
                    <a:pt x="230" y="17"/>
                  </a:lnTo>
                  <a:lnTo>
                    <a:pt x="224" y="12"/>
                  </a:lnTo>
                  <a:lnTo>
                    <a:pt x="217" y="9"/>
                  </a:lnTo>
                  <a:lnTo>
                    <a:pt x="209" y="6"/>
                  </a:lnTo>
                  <a:lnTo>
                    <a:pt x="200" y="5"/>
                  </a:lnTo>
                  <a:lnTo>
                    <a:pt x="189" y="5"/>
                  </a:lnTo>
                  <a:lnTo>
                    <a:pt x="180" y="8"/>
                  </a:lnTo>
                  <a:lnTo>
                    <a:pt x="171" y="9"/>
                  </a:lnTo>
                  <a:lnTo>
                    <a:pt x="163" y="11"/>
                  </a:lnTo>
                  <a:lnTo>
                    <a:pt x="157" y="13"/>
                  </a:lnTo>
                  <a:lnTo>
                    <a:pt x="153" y="15"/>
                  </a:lnTo>
                  <a:lnTo>
                    <a:pt x="146" y="15"/>
                  </a:lnTo>
                  <a:lnTo>
                    <a:pt x="140" y="13"/>
                  </a:lnTo>
                  <a:lnTo>
                    <a:pt x="134" y="11"/>
                  </a:lnTo>
                  <a:lnTo>
                    <a:pt x="127" y="9"/>
                  </a:lnTo>
                  <a:lnTo>
                    <a:pt x="119" y="5"/>
                  </a:lnTo>
                  <a:lnTo>
                    <a:pt x="111" y="3"/>
                  </a:lnTo>
                  <a:lnTo>
                    <a:pt x="102" y="2"/>
                  </a:ln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grpSp>
          <p:nvGrpSpPr>
            <p:cNvPr id="10267" name="Group 38"/>
            <p:cNvGrpSpPr/>
            <p:nvPr/>
          </p:nvGrpSpPr>
          <p:grpSpPr bwMode="auto">
            <a:xfrm>
              <a:off x="0" y="4105"/>
              <a:ext cx="1479" cy="215"/>
              <a:chOff x="3452" y="4125"/>
              <a:chExt cx="1479" cy="215"/>
            </a:xfrm>
          </p:grpSpPr>
          <p:sp>
            <p:nvSpPr>
              <p:cNvPr id="10370" name="Freeform 39"/>
              <p:cNvSpPr/>
              <p:nvPr/>
            </p:nvSpPr>
            <p:spPr bwMode="auto">
              <a:xfrm>
                <a:off x="3592" y="4158"/>
                <a:ext cx="17" cy="16"/>
              </a:xfrm>
              <a:custGeom>
                <a:avLst/>
                <a:gdLst>
                  <a:gd name="T0" fmla="*/ 1 w 34"/>
                  <a:gd name="T1" fmla="*/ 1 h 32"/>
                  <a:gd name="T2" fmla="*/ 1 w 34"/>
                  <a:gd name="T3" fmla="*/ 1 h 32"/>
                  <a:gd name="T4" fmla="*/ 1 w 34"/>
                  <a:gd name="T5" fmla="*/ 1 h 32"/>
                  <a:gd name="T6" fmla="*/ 1 w 34"/>
                  <a:gd name="T7" fmla="*/ 1 h 32"/>
                  <a:gd name="T8" fmla="*/ 1 w 34"/>
                  <a:gd name="T9" fmla="*/ 0 h 32"/>
                  <a:gd name="T10" fmla="*/ 1 w 34"/>
                  <a:gd name="T11" fmla="*/ 0 h 32"/>
                  <a:gd name="T12" fmla="*/ 1 w 34"/>
                  <a:gd name="T13" fmla="*/ 1 h 32"/>
                  <a:gd name="T14" fmla="*/ 1 w 34"/>
                  <a:gd name="T15" fmla="*/ 1 h 32"/>
                  <a:gd name="T16" fmla="*/ 0 w 34"/>
                  <a:gd name="T17" fmla="*/ 1 h 32"/>
                  <a:gd name="T18" fmla="*/ 0 w 34"/>
                  <a:gd name="T19" fmla="*/ 1 h 32"/>
                  <a:gd name="T20" fmla="*/ 1 w 34"/>
                  <a:gd name="T21" fmla="*/ 1 h 32"/>
                  <a:gd name="T22" fmla="*/ 1 w 34"/>
                  <a:gd name="T23" fmla="*/ 1 h 32"/>
                  <a:gd name="T24" fmla="*/ 1 w 34"/>
                  <a:gd name="T25" fmla="*/ 1 h 32"/>
                  <a:gd name="T26" fmla="*/ 1 w 34"/>
                  <a:gd name="T27" fmla="*/ 1 h 32"/>
                  <a:gd name="T28" fmla="*/ 1 w 34"/>
                  <a:gd name="T29" fmla="*/ 1 h 32"/>
                  <a:gd name="T30" fmla="*/ 1 w 34"/>
                  <a:gd name="T31" fmla="*/ 1 h 32"/>
                  <a:gd name="T32" fmla="*/ 1 w 34"/>
                  <a:gd name="T33" fmla="*/ 1 h 3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4" h="32">
                    <a:moveTo>
                      <a:pt x="34" y="20"/>
                    </a:moveTo>
                    <a:lnTo>
                      <a:pt x="34" y="14"/>
                    </a:lnTo>
                    <a:lnTo>
                      <a:pt x="32" y="8"/>
                    </a:lnTo>
                    <a:lnTo>
                      <a:pt x="27" y="4"/>
                    </a:lnTo>
                    <a:lnTo>
                      <a:pt x="21" y="0"/>
                    </a:lnTo>
                    <a:lnTo>
                      <a:pt x="14" y="0"/>
                    </a:lnTo>
                    <a:lnTo>
                      <a:pt x="9" y="1"/>
                    </a:lnTo>
                    <a:lnTo>
                      <a:pt x="4" y="6"/>
                    </a:lnTo>
                    <a:lnTo>
                      <a:pt x="0" y="12"/>
                    </a:lnTo>
                    <a:lnTo>
                      <a:pt x="0" y="19"/>
                    </a:lnTo>
                    <a:lnTo>
                      <a:pt x="3" y="24"/>
                    </a:lnTo>
                    <a:lnTo>
                      <a:pt x="7" y="29"/>
                    </a:lnTo>
                    <a:lnTo>
                      <a:pt x="13" y="32"/>
                    </a:lnTo>
                    <a:lnTo>
                      <a:pt x="20" y="32"/>
                    </a:lnTo>
                    <a:lnTo>
                      <a:pt x="26" y="30"/>
                    </a:lnTo>
                    <a:lnTo>
                      <a:pt x="30" y="26"/>
                    </a:lnTo>
                    <a:lnTo>
                      <a:pt x="34" y="20"/>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71" name="Freeform 40"/>
              <p:cNvSpPr/>
              <p:nvPr/>
            </p:nvSpPr>
            <p:spPr bwMode="auto">
              <a:xfrm>
                <a:off x="3668" y="4235"/>
                <a:ext cx="16" cy="16"/>
              </a:xfrm>
              <a:custGeom>
                <a:avLst/>
                <a:gdLst>
                  <a:gd name="T0" fmla="*/ 0 w 34"/>
                  <a:gd name="T1" fmla="*/ 1 h 32"/>
                  <a:gd name="T2" fmla="*/ 0 w 34"/>
                  <a:gd name="T3" fmla="*/ 1 h 32"/>
                  <a:gd name="T4" fmla="*/ 0 w 34"/>
                  <a:gd name="T5" fmla="*/ 1 h 32"/>
                  <a:gd name="T6" fmla="*/ 0 w 34"/>
                  <a:gd name="T7" fmla="*/ 1 h 32"/>
                  <a:gd name="T8" fmla="*/ 0 w 34"/>
                  <a:gd name="T9" fmla="*/ 0 h 32"/>
                  <a:gd name="T10" fmla="*/ 0 w 34"/>
                  <a:gd name="T11" fmla="*/ 0 h 32"/>
                  <a:gd name="T12" fmla="*/ 0 w 34"/>
                  <a:gd name="T13" fmla="*/ 1 h 32"/>
                  <a:gd name="T14" fmla="*/ 0 w 34"/>
                  <a:gd name="T15" fmla="*/ 1 h 32"/>
                  <a:gd name="T16" fmla="*/ 0 w 34"/>
                  <a:gd name="T17" fmla="*/ 1 h 32"/>
                  <a:gd name="T18" fmla="*/ 0 w 34"/>
                  <a:gd name="T19" fmla="*/ 1 h 32"/>
                  <a:gd name="T20" fmla="*/ 0 w 34"/>
                  <a:gd name="T21" fmla="*/ 1 h 32"/>
                  <a:gd name="T22" fmla="*/ 0 w 34"/>
                  <a:gd name="T23" fmla="*/ 1 h 32"/>
                  <a:gd name="T24" fmla="*/ 0 w 34"/>
                  <a:gd name="T25" fmla="*/ 1 h 32"/>
                  <a:gd name="T26" fmla="*/ 0 w 34"/>
                  <a:gd name="T27" fmla="*/ 1 h 32"/>
                  <a:gd name="T28" fmla="*/ 0 w 34"/>
                  <a:gd name="T29" fmla="*/ 1 h 32"/>
                  <a:gd name="T30" fmla="*/ 0 w 34"/>
                  <a:gd name="T31" fmla="*/ 1 h 32"/>
                  <a:gd name="T32" fmla="*/ 0 w 34"/>
                  <a:gd name="T33" fmla="*/ 1 h 3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4" h="32">
                    <a:moveTo>
                      <a:pt x="34" y="20"/>
                    </a:moveTo>
                    <a:lnTo>
                      <a:pt x="34" y="13"/>
                    </a:lnTo>
                    <a:lnTo>
                      <a:pt x="31" y="8"/>
                    </a:lnTo>
                    <a:lnTo>
                      <a:pt x="27" y="3"/>
                    </a:lnTo>
                    <a:lnTo>
                      <a:pt x="21" y="0"/>
                    </a:lnTo>
                    <a:lnTo>
                      <a:pt x="14" y="0"/>
                    </a:lnTo>
                    <a:lnTo>
                      <a:pt x="8" y="2"/>
                    </a:lnTo>
                    <a:lnTo>
                      <a:pt x="4" y="6"/>
                    </a:lnTo>
                    <a:lnTo>
                      <a:pt x="0" y="12"/>
                    </a:lnTo>
                    <a:lnTo>
                      <a:pt x="0" y="18"/>
                    </a:lnTo>
                    <a:lnTo>
                      <a:pt x="3" y="24"/>
                    </a:lnTo>
                    <a:lnTo>
                      <a:pt x="7" y="28"/>
                    </a:lnTo>
                    <a:lnTo>
                      <a:pt x="13" y="32"/>
                    </a:lnTo>
                    <a:lnTo>
                      <a:pt x="20" y="32"/>
                    </a:lnTo>
                    <a:lnTo>
                      <a:pt x="26" y="31"/>
                    </a:lnTo>
                    <a:lnTo>
                      <a:pt x="30" y="26"/>
                    </a:lnTo>
                    <a:lnTo>
                      <a:pt x="34" y="20"/>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72" name="Freeform 41"/>
              <p:cNvSpPr/>
              <p:nvPr/>
            </p:nvSpPr>
            <p:spPr bwMode="auto">
              <a:xfrm>
                <a:off x="3668" y="4194"/>
                <a:ext cx="16" cy="17"/>
              </a:xfrm>
              <a:custGeom>
                <a:avLst/>
                <a:gdLst>
                  <a:gd name="T0" fmla="*/ 0 w 33"/>
                  <a:gd name="T1" fmla="*/ 1 h 32"/>
                  <a:gd name="T2" fmla="*/ 0 w 33"/>
                  <a:gd name="T3" fmla="*/ 1 h 32"/>
                  <a:gd name="T4" fmla="*/ 0 w 33"/>
                  <a:gd name="T5" fmla="*/ 1 h 32"/>
                  <a:gd name="T6" fmla="*/ 0 w 33"/>
                  <a:gd name="T7" fmla="*/ 1 h 32"/>
                  <a:gd name="T8" fmla="*/ 0 w 33"/>
                  <a:gd name="T9" fmla="*/ 0 h 32"/>
                  <a:gd name="T10" fmla="*/ 0 w 33"/>
                  <a:gd name="T11" fmla="*/ 0 h 32"/>
                  <a:gd name="T12" fmla="*/ 0 w 33"/>
                  <a:gd name="T13" fmla="*/ 1 h 32"/>
                  <a:gd name="T14" fmla="*/ 0 w 33"/>
                  <a:gd name="T15" fmla="*/ 1 h 32"/>
                  <a:gd name="T16" fmla="*/ 0 w 33"/>
                  <a:gd name="T17" fmla="*/ 1 h 32"/>
                  <a:gd name="T18" fmla="*/ 0 w 33"/>
                  <a:gd name="T19" fmla="*/ 1 h 32"/>
                  <a:gd name="T20" fmla="*/ 0 w 33"/>
                  <a:gd name="T21" fmla="*/ 1 h 32"/>
                  <a:gd name="T22" fmla="*/ 0 w 33"/>
                  <a:gd name="T23" fmla="*/ 1 h 32"/>
                  <a:gd name="T24" fmla="*/ 0 w 33"/>
                  <a:gd name="T25" fmla="*/ 1 h 32"/>
                  <a:gd name="T26" fmla="*/ 0 w 33"/>
                  <a:gd name="T27" fmla="*/ 1 h 32"/>
                  <a:gd name="T28" fmla="*/ 0 w 33"/>
                  <a:gd name="T29" fmla="*/ 1 h 32"/>
                  <a:gd name="T30" fmla="*/ 0 w 33"/>
                  <a:gd name="T31" fmla="*/ 1 h 32"/>
                  <a:gd name="T32" fmla="*/ 0 w 33"/>
                  <a:gd name="T33" fmla="*/ 1 h 3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3" h="32">
                    <a:moveTo>
                      <a:pt x="33" y="19"/>
                    </a:moveTo>
                    <a:lnTo>
                      <a:pt x="33" y="13"/>
                    </a:lnTo>
                    <a:lnTo>
                      <a:pt x="30" y="7"/>
                    </a:lnTo>
                    <a:lnTo>
                      <a:pt x="26" y="2"/>
                    </a:lnTo>
                    <a:lnTo>
                      <a:pt x="20" y="0"/>
                    </a:lnTo>
                    <a:lnTo>
                      <a:pt x="13" y="0"/>
                    </a:lnTo>
                    <a:lnTo>
                      <a:pt x="7" y="1"/>
                    </a:lnTo>
                    <a:lnTo>
                      <a:pt x="3" y="6"/>
                    </a:lnTo>
                    <a:lnTo>
                      <a:pt x="0" y="11"/>
                    </a:lnTo>
                    <a:lnTo>
                      <a:pt x="0" y="18"/>
                    </a:lnTo>
                    <a:lnTo>
                      <a:pt x="1" y="24"/>
                    </a:lnTo>
                    <a:lnTo>
                      <a:pt x="6" y="29"/>
                    </a:lnTo>
                    <a:lnTo>
                      <a:pt x="12" y="32"/>
                    </a:lnTo>
                    <a:lnTo>
                      <a:pt x="19" y="32"/>
                    </a:lnTo>
                    <a:lnTo>
                      <a:pt x="25" y="30"/>
                    </a:lnTo>
                    <a:lnTo>
                      <a:pt x="29" y="25"/>
                    </a:lnTo>
                    <a:lnTo>
                      <a:pt x="33" y="19"/>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73" name="Freeform 42"/>
              <p:cNvSpPr/>
              <p:nvPr/>
            </p:nvSpPr>
            <p:spPr bwMode="auto">
              <a:xfrm>
                <a:off x="3671" y="4153"/>
                <a:ext cx="16" cy="17"/>
              </a:xfrm>
              <a:custGeom>
                <a:avLst/>
                <a:gdLst>
                  <a:gd name="T0" fmla="*/ 1 w 32"/>
                  <a:gd name="T1" fmla="*/ 1 h 32"/>
                  <a:gd name="T2" fmla="*/ 1 w 32"/>
                  <a:gd name="T3" fmla="*/ 1 h 32"/>
                  <a:gd name="T4" fmla="*/ 1 w 32"/>
                  <a:gd name="T5" fmla="*/ 1 h 32"/>
                  <a:gd name="T6" fmla="*/ 1 w 32"/>
                  <a:gd name="T7" fmla="*/ 1 h 32"/>
                  <a:gd name="T8" fmla="*/ 1 w 32"/>
                  <a:gd name="T9" fmla="*/ 0 h 32"/>
                  <a:gd name="T10" fmla="*/ 1 w 32"/>
                  <a:gd name="T11" fmla="*/ 0 h 32"/>
                  <a:gd name="T12" fmla="*/ 1 w 32"/>
                  <a:gd name="T13" fmla="*/ 1 h 32"/>
                  <a:gd name="T14" fmla="*/ 1 w 32"/>
                  <a:gd name="T15" fmla="*/ 1 h 32"/>
                  <a:gd name="T16" fmla="*/ 0 w 32"/>
                  <a:gd name="T17" fmla="*/ 1 h 32"/>
                  <a:gd name="T18" fmla="*/ 0 w 32"/>
                  <a:gd name="T19" fmla="*/ 1 h 32"/>
                  <a:gd name="T20" fmla="*/ 1 w 32"/>
                  <a:gd name="T21" fmla="*/ 1 h 32"/>
                  <a:gd name="T22" fmla="*/ 1 w 32"/>
                  <a:gd name="T23" fmla="*/ 1 h 32"/>
                  <a:gd name="T24" fmla="*/ 1 w 32"/>
                  <a:gd name="T25" fmla="*/ 1 h 32"/>
                  <a:gd name="T26" fmla="*/ 1 w 32"/>
                  <a:gd name="T27" fmla="*/ 1 h 32"/>
                  <a:gd name="T28" fmla="*/ 1 w 32"/>
                  <a:gd name="T29" fmla="*/ 1 h 32"/>
                  <a:gd name="T30" fmla="*/ 1 w 32"/>
                  <a:gd name="T31" fmla="*/ 1 h 32"/>
                  <a:gd name="T32" fmla="*/ 1 w 32"/>
                  <a:gd name="T33" fmla="*/ 1 h 3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2" h="32">
                    <a:moveTo>
                      <a:pt x="32" y="20"/>
                    </a:moveTo>
                    <a:lnTo>
                      <a:pt x="32" y="14"/>
                    </a:lnTo>
                    <a:lnTo>
                      <a:pt x="30" y="8"/>
                    </a:lnTo>
                    <a:lnTo>
                      <a:pt x="26" y="3"/>
                    </a:lnTo>
                    <a:lnTo>
                      <a:pt x="20" y="0"/>
                    </a:lnTo>
                    <a:lnTo>
                      <a:pt x="14" y="0"/>
                    </a:lnTo>
                    <a:lnTo>
                      <a:pt x="8" y="1"/>
                    </a:lnTo>
                    <a:lnTo>
                      <a:pt x="4" y="6"/>
                    </a:lnTo>
                    <a:lnTo>
                      <a:pt x="0" y="11"/>
                    </a:lnTo>
                    <a:lnTo>
                      <a:pt x="0" y="18"/>
                    </a:lnTo>
                    <a:lnTo>
                      <a:pt x="1" y="24"/>
                    </a:lnTo>
                    <a:lnTo>
                      <a:pt x="6" y="29"/>
                    </a:lnTo>
                    <a:lnTo>
                      <a:pt x="12" y="32"/>
                    </a:lnTo>
                    <a:lnTo>
                      <a:pt x="19" y="32"/>
                    </a:lnTo>
                    <a:lnTo>
                      <a:pt x="24" y="30"/>
                    </a:lnTo>
                    <a:lnTo>
                      <a:pt x="29" y="25"/>
                    </a:lnTo>
                    <a:lnTo>
                      <a:pt x="32" y="20"/>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74" name="Freeform 43"/>
              <p:cNvSpPr/>
              <p:nvPr/>
            </p:nvSpPr>
            <p:spPr bwMode="auto">
              <a:xfrm>
                <a:off x="3772" y="4256"/>
                <a:ext cx="17" cy="16"/>
              </a:xfrm>
              <a:custGeom>
                <a:avLst/>
                <a:gdLst>
                  <a:gd name="T0" fmla="*/ 1 w 33"/>
                  <a:gd name="T1" fmla="*/ 1 h 32"/>
                  <a:gd name="T2" fmla="*/ 1 w 33"/>
                  <a:gd name="T3" fmla="*/ 1 h 32"/>
                  <a:gd name="T4" fmla="*/ 1 w 33"/>
                  <a:gd name="T5" fmla="*/ 1 h 32"/>
                  <a:gd name="T6" fmla="*/ 1 w 33"/>
                  <a:gd name="T7" fmla="*/ 1 h 32"/>
                  <a:gd name="T8" fmla="*/ 1 w 33"/>
                  <a:gd name="T9" fmla="*/ 0 h 32"/>
                  <a:gd name="T10" fmla="*/ 1 w 33"/>
                  <a:gd name="T11" fmla="*/ 0 h 32"/>
                  <a:gd name="T12" fmla="*/ 1 w 33"/>
                  <a:gd name="T13" fmla="*/ 1 h 32"/>
                  <a:gd name="T14" fmla="*/ 1 w 33"/>
                  <a:gd name="T15" fmla="*/ 1 h 32"/>
                  <a:gd name="T16" fmla="*/ 0 w 33"/>
                  <a:gd name="T17" fmla="*/ 1 h 32"/>
                  <a:gd name="T18" fmla="*/ 0 w 33"/>
                  <a:gd name="T19" fmla="*/ 1 h 32"/>
                  <a:gd name="T20" fmla="*/ 1 w 33"/>
                  <a:gd name="T21" fmla="*/ 1 h 32"/>
                  <a:gd name="T22" fmla="*/ 1 w 33"/>
                  <a:gd name="T23" fmla="*/ 1 h 32"/>
                  <a:gd name="T24" fmla="*/ 1 w 33"/>
                  <a:gd name="T25" fmla="*/ 1 h 32"/>
                  <a:gd name="T26" fmla="*/ 1 w 33"/>
                  <a:gd name="T27" fmla="*/ 1 h 32"/>
                  <a:gd name="T28" fmla="*/ 1 w 33"/>
                  <a:gd name="T29" fmla="*/ 1 h 32"/>
                  <a:gd name="T30" fmla="*/ 1 w 33"/>
                  <a:gd name="T31" fmla="*/ 1 h 32"/>
                  <a:gd name="T32" fmla="*/ 1 w 33"/>
                  <a:gd name="T33" fmla="*/ 1 h 3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3" h="32">
                    <a:moveTo>
                      <a:pt x="33" y="20"/>
                    </a:moveTo>
                    <a:lnTo>
                      <a:pt x="33" y="14"/>
                    </a:lnTo>
                    <a:lnTo>
                      <a:pt x="31" y="8"/>
                    </a:lnTo>
                    <a:lnTo>
                      <a:pt x="26" y="4"/>
                    </a:lnTo>
                    <a:lnTo>
                      <a:pt x="20" y="0"/>
                    </a:lnTo>
                    <a:lnTo>
                      <a:pt x="14" y="0"/>
                    </a:lnTo>
                    <a:lnTo>
                      <a:pt x="8" y="1"/>
                    </a:lnTo>
                    <a:lnTo>
                      <a:pt x="3" y="6"/>
                    </a:lnTo>
                    <a:lnTo>
                      <a:pt x="0" y="12"/>
                    </a:lnTo>
                    <a:lnTo>
                      <a:pt x="0" y="19"/>
                    </a:lnTo>
                    <a:lnTo>
                      <a:pt x="2" y="24"/>
                    </a:lnTo>
                    <a:lnTo>
                      <a:pt x="7" y="29"/>
                    </a:lnTo>
                    <a:lnTo>
                      <a:pt x="12" y="32"/>
                    </a:lnTo>
                    <a:lnTo>
                      <a:pt x="19" y="32"/>
                    </a:lnTo>
                    <a:lnTo>
                      <a:pt x="25" y="30"/>
                    </a:lnTo>
                    <a:lnTo>
                      <a:pt x="30" y="26"/>
                    </a:lnTo>
                    <a:lnTo>
                      <a:pt x="33" y="20"/>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75" name="Freeform 44"/>
              <p:cNvSpPr/>
              <p:nvPr/>
            </p:nvSpPr>
            <p:spPr bwMode="auto">
              <a:xfrm>
                <a:off x="3768" y="4216"/>
                <a:ext cx="17" cy="16"/>
              </a:xfrm>
              <a:custGeom>
                <a:avLst/>
                <a:gdLst>
                  <a:gd name="T0" fmla="*/ 1 w 32"/>
                  <a:gd name="T1" fmla="*/ 0 h 33"/>
                  <a:gd name="T2" fmla="*/ 1 w 32"/>
                  <a:gd name="T3" fmla="*/ 0 h 33"/>
                  <a:gd name="T4" fmla="*/ 1 w 32"/>
                  <a:gd name="T5" fmla="*/ 0 h 33"/>
                  <a:gd name="T6" fmla="*/ 1 w 32"/>
                  <a:gd name="T7" fmla="*/ 0 h 33"/>
                  <a:gd name="T8" fmla="*/ 1 w 32"/>
                  <a:gd name="T9" fmla="*/ 0 h 33"/>
                  <a:gd name="T10" fmla="*/ 1 w 32"/>
                  <a:gd name="T11" fmla="*/ 0 h 33"/>
                  <a:gd name="T12" fmla="*/ 1 w 32"/>
                  <a:gd name="T13" fmla="*/ 0 h 33"/>
                  <a:gd name="T14" fmla="*/ 1 w 32"/>
                  <a:gd name="T15" fmla="*/ 0 h 33"/>
                  <a:gd name="T16" fmla="*/ 0 w 32"/>
                  <a:gd name="T17" fmla="*/ 0 h 33"/>
                  <a:gd name="T18" fmla="*/ 0 w 32"/>
                  <a:gd name="T19" fmla="*/ 0 h 33"/>
                  <a:gd name="T20" fmla="*/ 1 w 32"/>
                  <a:gd name="T21" fmla="*/ 0 h 33"/>
                  <a:gd name="T22" fmla="*/ 1 w 32"/>
                  <a:gd name="T23" fmla="*/ 0 h 33"/>
                  <a:gd name="T24" fmla="*/ 1 w 32"/>
                  <a:gd name="T25" fmla="*/ 0 h 33"/>
                  <a:gd name="T26" fmla="*/ 1 w 32"/>
                  <a:gd name="T27" fmla="*/ 0 h 33"/>
                  <a:gd name="T28" fmla="*/ 1 w 32"/>
                  <a:gd name="T29" fmla="*/ 0 h 33"/>
                  <a:gd name="T30" fmla="*/ 1 w 32"/>
                  <a:gd name="T31" fmla="*/ 0 h 33"/>
                  <a:gd name="T32" fmla="*/ 1 w 32"/>
                  <a:gd name="T33" fmla="*/ 0 h 3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2" h="33">
                    <a:moveTo>
                      <a:pt x="32" y="21"/>
                    </a:moveTo>
                    <a:lnTo>
                      <a:pt x="32" y="14"/>
                    </a:lnTo>
                    <a:lnTo>
                      <a:pt x="31" y="9"/>
                    </a:lnTo>
                    <a:lnTo>
                      <a:pt x="26" y="4"/>
                    </a:lnTo>
                    <a:lnTo>
                      <a:pt x="21" y="0"/>
                    </a:lnTo>
                    <a:lnTo>
                      <a:pt x="14" y="0"/>
                    </a:lnTo>
                    <a:lnTo>
                      <a:pt x="8" y="3"/>
                    </a:lnTo>
                    <a:lnTo>
                      <a:pt x="3" y="7"/>
                    </a:lnTo>
                    <a:lnTo>
                      <a:pt x="0" y="13"/>
                    </a:lnTo>
                    <a:lnTo>
                      <a:pt x="0" y="20"/>
                    </a:lnTo>
                    <a:lnTo>
                      <a:pt x="2" y="26"/>
                    </a:lnTo>
                    <a:lnTo>
                      <a:pt x="7" y="30"/>
                    </a:lnTo>
                    <a:lnTo>
                      <a:pt x="13" y="33"/>
                    </a:lnTo>
                    <a:lnTo>
                      <a:pt x="18" y="33"/>
                    </a:lnTo>
                    <a:lnTo>
                      <a:pt x="24" y="32"/>
                    </a:lnTo>
                    <a:lnTo>
                      <a:pt x="29" y="27"/>
                    </a:lnTo>
                    <a:lnTo>
                      <a:pt x="32" y="21"/>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76" name="Freeform 45"/>
              <p:cNvSpPr/>
              <p:nvPr/>
            </p:nvSpPr>
            <p:spPr bwMode="auto">
              <a:xfrm>
                <a:off x="3774" y="4175"/>
                <a:ext cx="16" cy="17"/>
              </a:xfrm>
              <a:custGeom>
                <a:avLst/>
                <a:gdLst>
                  <a:gd name="T0" fmla="*/ 0 w 33"/>
                  <a:gd name="T1" fmla="*/ 1 h 33"/>
                  <a:gd name="T2" fmla="*/ 0 w 33"/>
                  <a:gd name="T3" fmla="*/ 1 h 33"/>
                  <a:gd name="T4" fmla="*/ 0 w 33"/>
                  <a:gd name="T5" fmla="*/ 1 h 33"/>
                  <a:gd name="T6" fmla="*/ 0 w 33"/>
                  <a:gd name="T7" fmla="*/ 1 h 33"/>
                  <a:gd name="T8" fmla="*/ 0 w 33"/>
                  <a:gd name="T9" fmla="*/ 0 h 33"/>
                  <a:gd name="T10" fmla="*/ 0 w 33"/>
                  <a:gd name="T11" fmla="*/ 0 h 33"/>
                  <a:gd name="T12" fmla="*/ 0 w 33"/>
                  <a:gd name="T13" fmla="*/ 1 h 33"/>
                  <a:gd name="T14" fmla="*/ 0 w 33"/>
                  <a:gd name="T15" fmla="*/ 1 h 33"/>
                  <a:gd name="T16" fmla="*/ 0 w 33"/>
                  <a:gd name="T17" fmla="*/ 1 h 33"/>
                  <a:gd name="T18" fmla="*/ 0 w 33"/>
                  <a:gd name="T19" fmla="*/ 1 h 33"/>
                  <a:gd name="T20" fmla="*/ 0 w 33"/>
                  <a:gd name="T21" fmla="*/ 1 h 33"/>
                  <a:gd name="T22" fmla="*/ 0 w 33"/>
                  <a:gd name="T23" fmla="*/ 1 h 33"/>
                  <a:gd name="T24" fmla="*/ 0 w 33"/>
                  <a:gd name="T25" fmla="*/ 1 h 33"/>
                  <a:gd name="T26" fmla="*/ 0 w 33"/>
                  <a:gd name="T27" fmla="*/ 1 h 33"/>
                  <a:gd name="T28" fmla="*/ 0 w 33"/>
                  <a:gd name="T29" fmla="*/ 1 h 33"/>
                  <a:gd name="T30" fmla="*/ 0 w 33"/>
                  <a:gd name="T31" fmla="*/ 1 h 33"/>
                  <a:gd name="T32" fmla="*/ 0 w 33"/>
                  <a:gd name="T33" fmla="*/ 1 h 3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3" h="33">
                    <a:moveTo>
                      <a:pt x="33" y="21"/>
                    </a:moveTo>
                    <a:lnTo>
                      <a:pt x="33" y="14"/>
                    </a:lnTo>
                    <a:lnTo>
                      <a:pt x="30" y="8"/>
                    </a:lnTo>
                    <a:lnTo>
                      <a:pt x="27" y="3"/>
                    </a:lnTo>
                    <a:lnTo>
                      <a:pt x="21" y="0"/>
                    </a:lnTo>
                    <a:lnTo>
                      <a:pt x="14" y="0"/>
                    </a:lnTo>
                    <a:lnTo>
                      <a:pt x="8" y="2"/>
                    </a:lnTo>
                    <a:lnTo>
                      <a:pt x="4" y="7"/>
                    </a:lnTo>
                    <a:lnTo>
                      <a:pt x="0" y="12"/>
                    </a:lnTo>
                    <a:lnTo>
                      <a:pt x="0" y="19"/>
                    </a:lnTo>
                    <a:lnTo>
                      <a:pt x="3" y="25"/>
                    </a:lnTo>
                    <a:lnTo>
                      <a:pt x="6" y="30"/>
                    </a:lnTo>
                    <a:lnTo>
                      <a:pt x="12" y="33"/>
                    </a:lnTo>
                    <a:lnTo>
                      <a:pt x="19" y="33"/>
                    </a:lnTo>
                    <a:lnTo>
                      <a:pt x="25" y="31"/>
                    </a:lnTo>
                    <a:lnTo>
                      <a:pt x="29" y="26"/>
                    </a:lnTo>
                    <a:lnTo>
                      <a:pt x="33" y="21"/>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77" name="Freeform 46"/>
              <p:cNvSpPr/>
              <p:nvPr/>
            </p:nvSpPr>
            <p:spPr bwMode="auto">
              <a:xfrm>
                <a:off x="3789" y="4136"/>
                <a:ext cx="16" cy="17"/>
              </a:xfrm>
              <a:custGeom>
                <a:avLst/>
                <a:gdLst>
                  <a:gd name="T0" fmla="*/ 1 w 32"/>
                  <a:gd name="T1" fmla="*/ 1 h 34"/>
                  <a:gd name="T2" fmla="*/ 1 w 32"/>
                  <a:gd name="T3" fmla="*/ 1 h 34"/>
                  <a:gd name="T4" fmla="*/ 1 w 32"/>
                  <a:gd name="T5" fmla="*/ 1 h 34"/>
                  <a:gd name="T6" fmla="*/ 1 w 32"/>
                  <a:gd name="T7" fmla="*/ 1 h 34"/>
                  <a:gd name="T8" fmla="*/ 1 w 32"/>
                  <a:gd name="T9" fmla="*/ 0 h 34"/>
                  <a:gd name="T10" fmla="*/ 1 w 32"/>
                  <a:gd name="T11" fmla="*/ 0 h 34"/>
                  <a:gd name="T12" fmla="*/ 1 w 32"/>
                  <a:gd name="T13" fmla="*/ 1 h 34"/>
                  <a:gd name="T14" fmla="*/ 1 w 32"/>
                  <a:gd name="T15" fmla="*/ 1 h 34"/>
                  <a:gd name="T16" fmla="*/ 0 w 32"/>
                  <a:gd name="T17" fmla="*/ 1 h 34"/>
                  <a:gd name="T18" fmla="*/ 0 w 32"/>
                  <a:gd name="T19" fmla="*/ 1 h 34"/>
                  <a:gd name="T20" fmla="*/ 1 w 32"/>
                  <a:gd name="T21" fmla="*/ 1 h 34"/>
                  <a:gd name="T22" fmla="*/ 1 w 32"/>
                  <a:gd name="T23" fmla="*/ 1 h 34"/>
                  <a:gd name="T24" fmla="*/ 1 w 32"/>
                  <a:gd name="T25" fmla="*/ 1 h 34"/>
                  <a:gd name="T26" fmla="*/ 1 w 32"/>
                  <a:gd name="T27" fmla="*/ 1 h 34"/>
                  <a:gd name="T28" fmla="*/ 1 w 32"/>
                  <a:gd name="T29" fmla="*/ 1 h 34"/>
                  <a:gd name="T30" fmla="*/ 1 w 32"/>
                  <a:gd name="T31" fmla="*/ 1 h 34"/>
                  <a:gd name="T32" fmla="*/ 1 w 32"/>
                  <a:gd name="T33" fmla="*/ 1 h 34"/>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2" h="34">
                    <a:moveTo>
                      <a:pt x="32" y="21"/>
                    </a:moveTo>
                    <a:lnTo>
                      <a:pt x="32" y="14"/>
                    </a:lnTo>
                    <a:lnTo>
                      <a:pt x="31" y="8"/>
                    </a:lnTo>
                    <a:lnTo>
                      <a:pt x="27" y="4"/>
                    </a:lnTo>
                    <a:lnTo>
                      <a:pt x="21" y="0"/>
                    </a:lnTo>
                    <a:lnTo>
                      <a:pt x="14" y="0"/>
                    </a:lnTo>
                    <a:lnTo>
                      <a:pt x="8" y="3"/>
                    </a:lnTo>
                    <a:lnTo>
                      <a:pt x="4" y="7"/>
                    </a:lnTo>
                    <a:lnTo>
                      <a:pt x="0" y="13"/>
                    </a:lnTo>
                    <a:lnTo>
                      <a:pt x="0" y="20"/>
                    </a:lnTo>
                    <a:lnTo>
                      <a:pt x="2" y="26"/>
                    </a:lnTo>
                    <a:lnTo>
                      <a:pt x="7" y="30"/>
                    </a:lnTo>
                    <a:lnTo>
                      <a:pt x="13" y="34"/>
                    </a:lnTo>
                    <a:lnTo>
                      <a:pt x="20" y="34"/>
                    </a:lnTo>
                    <a:lnTo>
                      <a:pt x="25" y="32"/>
                    </a:lnTo>
                    <a:lnTo>
                      <a:pt x="30" y="27"/>
                    </a:lnTo>
                    <a:lnTo>
                      <a:pt x="32" y="21"/>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78" name="Freeform 47"/>
              <p:cNvSpPr/>
              <p:nvPr/>
            </p:nvSpPr>
            <p:spPr bwMode="auto">
              <a:xfrm>
                <a:off x="3842" y="4235"/>
                <a:ext cx="17" cy="16"/>
              </a:xfrm>
              <a:custGeom>
                <a:avLst/>
                <a:gdLst>
                  <a:gd name="T0" fmla="*/ 1 w 34"/>
                  <a:gd name="T1" fmla="*/ 1 h 32"/>
                  <a:gd name="T2" fmla="*/ 1 w 34"/>
                  <a:gd name="T3" fmla="*/ 1 h 32"/>
                  <a:gd name="T4" fmla="*/ 1 w 34"/>
                  <a:gd name="T5" fmla="*/ 1 h 32"/>
                  <a:gd name="T6" fmla="*/ 1 w 34"/>
                  <a:gd name="T7" fmla="*/ 1 h 32"/>
                  <a:gd name="T8" fmla="*/ 1 w 34"/>
                  <a:gd name="T9" fmla="*/ 0 h 32"/>
                  <a:gd name="T10" fmla="*/ 1 w 34"/>
                  <a:gd name="T11" fmla="*/ 0 h 32"/>
                  <a:gd name="T12" fmla="*/ 1 w 34"/>
                  <a:gd name="T13" fmla="*/ 1 h 32"/>
                  <a:gd name="T14" fmla="*/ 1 w 34"/>
                  <a:gd name="T15" fmla="*/ 1 h 32"/>
                  <a:gd name="T16" fmla="*/ 0 w 34"/>
                  <a:gd name="T17" fmla="*/ 1 h 32"/>
                  <a:gd name="T18" fmla="*/ 0 w 34"/>
                  <a:gd name="T19" fmla="*/ 1 h 32"/>
                  <a:gd name="T20" fmla="*/ 1 w 34"/>
                  <a:gd name="T21" fmla="*/ 1 h 32"/>
                  <a:gd name="T22" fmla="*/ 1 w 34"/>
                  <a:gd name="T23" fmla="*/ 1 h 32"/>
                  <a:gd name="T24" fmla="*/ 1 w 34"/>
                  <a:gd name="T25" fmla="*/ 1 h 32"/>
                  <a:gd name="T26" fmla="*/ 1 w 34"/>
                  <a:gd name="T27" fmla="*/ 1 h 32"/>
                  <a:gd name="T28" fmla="*/ 1 w 34"/>
                  <a:gd name="T29" fmla="*/ 1 h 32"/>
                  <a:gd name="T30" fmla="*/ 1 w 34"/>
                  <a:gd name="T31" fmla="*/ 1 h 32"/>
                  <a:gd name="T32" fmla="*/ 1 w 34"/>
                  <a:gd name="T33" fmla="*/ 1 h 3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4" h="32">
                    <a:moveTo>
                      <a:pt x="34" y="20"/>
                    </a:moveTo>
                    <a:lnTo>
                      <a:pt x="34" y="14"/>
                    </a:lnTo>
                    <a:lnTo>
                      <a:pt x="31" y="8"/>
                    </a:lnTo>
                    <a:lnTo>
                      <a:pt x="27" y="3"/>
                    </a:lnTo>
                    <a:lnTo>
                      <a:pt x="21" y="0"/>
                    </a:lnTo>
                    <a:lnTo>
                      <a:pt x="14" y="0"/>
                    </a:lnTo>
                    <a:lnTo>
                      <a:pt x="8" y="2"/>
                    </a:lnTo>
                    <a:lnTo>
                      <a:pt x="4" y="7"/>
                    </a:lnTo>
                    <a:lnTo>
                      <a:pt x="0" y="12"/>
                    </a:lnTo>
                    <a:lnTo>
                      <a:pt x="0" y="18"/>
                    </a:lnTo>
                    <a:lnTo>
                      <a:pt x="3" y="24"/>
                    </a:lnTo>
                    <a:lnTo>
                      <a:pt x="7" y="29"/>
                    </a:lnTo>
                    <a:lnTo>
                      <a:pt x="13" y="32"/>
                    </a:lnTo>
                    <a:lnTo>
                      <a:pt x="20" y="32"/>
                    </a:lnTo>
                    <a:lnTo>
                      <a:pt x="26" y="31"/>
                    </a:lnTo>
                    <a:lnTo>
                      <a:pt x="30" y="26"/>
                    </a:lnTo>
                    <a:lnTo>
                      <a:pt x="34" y="20"/>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79" name="Freeform 48"/>
              <p:cNvSpPr/>
              <p:nvPr/>
            </p:nvSpPr>
            <p:spPr bwMode="auto">
              <a:xfrm>
                <a:off x="3857" y="4201"/>
                <a:ext cx="16" cy="16"/>
              </a:xfrm>
              <a:custGeom>
                <a:avLst/>
                <a:gdLst>
                  <a:gd name="T0" fmla="*/ 1 w 32"/>
                  <a:gd name="T1" fmla="*/ 1 h 32"/>
                  <a:gd name="T2" fmla="*/ 1 w 32"/>
                  <a:gd name="T3" fmla="*/ 1 h 32"/>
                  <a:gd name="T4" fmla="*/ 1 w 32"/>
                  <a:gd name="T5" fmla="*/ 1 h 32"/>
                  <a:gd name="T6" fmla="*/ 1 w 32"/>
                  <a:gd name="T7" fmla="*/ 1 h 32"/>
                  <a:gd name="T8" fmla="*/ 1 w 32"/>
                  <a:gd name="T9" fmla="*/ 0 h 32"/>
                  <a:gd name="T10" fmla="*/ 1 w 32"/>
                  <a:gd name="T11" fmla="*/ 0 h 32"/>
                  <a:gd name="T12" fmla="*/ 1 w 32"/>
                  <a:gd name="T13" fmla="*/ 1 h 32"/>
                  <a:gd name="T14" fmla="*/ 1 w 32"/>
                  <a:gd name="T15" fmla="*/ 1 h 32"/>
                  <a:gd name="T16" fmla="*/ 0 w 32"/>
                  <a:gd name="T17" fmla="*/ 1 h 32"/>
                  <a:gd name="T18" fmla="*/ 0 w 32"/>
                  <a:gd name="T19" fmla="*/ 1 h 32"/>
                  <a:gd name="T20" fmla="*/ 1 w 32"/>
                  <a:gd name="T21" fmla="*/ 1 h 32"/>
                  <a:gd name="T22" fmla="*/ 1 w 32"/>
                  <a:gd name="T23" fmla="*/ 1 h 32"/>
                  <a:gd name="T24" fmla="*/ 1 w 32"/>
                  <a:gd name="T25" fmla="*/ 1 h 32"/>
                  <a:gd name="T26" fmla="*/ 1 w 32"/>
                  <a:gd name="T27" fmla="*/ 1 h 32"/>
                  <a:gd name="T28" fmla="*/ 1 w 32"/>
                  <a:gd name="T29" fmla="*/ 1 h 32"/>
                  <a:gd name="T30" fmla="*/ 1 w 32"/>
                  <a:gd name="T31" fmla="*/ 1 h 32"/>
                  <a:gd name="T32" fmla="*/ 1 w 32"/>
                  <a:gd name="T33" fmla="*/ 1 h 3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2" h="32">
                    <a:moveTo>
                      <a:pt x="32" y="20"/>
                    </a:moveTo>
                    <a:lnTo>
                      <a:pt x="32" y="14"/>
                    </a:lnTo>
                    <a:lnTo>
                      <a:pt x="30" y="8"/>
                    </a:lnTo>
                    <a:lnTo>
                      <a:pt x="27" y="3"/>
                    </a:lnTo>
                    <a:lnTo>
                      <a:pt x="21" y="0"/>
                    </a:lnTo>
                    <a:lnTo>
                      <a:pt x="14" y="0"/>
                    </a:lnTo>
                    <a:lnTo>
                      <a:pt x="8" y="2"/>
                    </a:lnTo>
                    <a:lnTo>
                      <a:pt x="4" y="7"/>
                    </a:lnTo>
                    <a:lnTo>
                      <a:pt x="0" y="12"/>
                    </a:lnTo>
                    <a:lnTo>
                      <a:pt x="0" y="18"/>
                    </a:lnTo>
                    <a:lnTo>
                      <a:pt x="2" y="24"/>
                    </a:lnTo>
                    <a:lnTo>
                      <a:pt x="6" y="28"/>
                    </a:lnTo>
                    <a:lnTo>
                      <a:pt x="12" y="32"/>
                    </a:lnTo>
                    <a:lnTo>
                      <a:pt x="18" y="32"/>
                    </a:lnTo>
                    <a:lnTo>
                      <a:pt x="24" y="31"/>
                    </a:lnTo>
                    <a:lnTo>
                      <a:pt x="29" y="26"/>
                    </a:lnTo>
                    <a:lnTo>
                      <a:pt x="32" y="20"/>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80" name="Freeform 49"/>
              <p:cNvSpPr/>
              <p:nvPr/>
            </p:nvSpPr>
            <p:spPr bwMode="auto">
              <a:xfrm>
                <a:off x="3861" y="4164"/>
                <a:ext cx="16" cy="17"/>
              </a:xfrm>
              <a:custGeom>
                <a:avLst/>
                <a:gdLst>
                  <a:gd name="T0" fmla="*/ 1 w 32"/>
                  <a:gd name="T1" fmla="*/ 1 h 33"/>
                  <a:gd name="T2" fmla="*/ 1 w 32"/>
                  <a:gd name="T3" fmla="*/ 1 h 33"/>
                  <a:gd name="T4" fmla="*/ 1 w 32"/>
                  <a:gd name="T5" fmla="*/ 1 h 33"/>
                  <a:gd name="T6" fmla="*/ 1 w 32"/>
                  <a:gd name="T7" fmla="*/ 1 h 33"/>
                  <a:gd name="T8" fmla="*/ 1 w 32"/>
                  <a:gd name="T9" fmla="*/ 0 h 33"/>
                  <a:gd name="T10" fmla="*/ 1 w 32"/>
                  <a:gd name="T11" fmla="*/ 0 h 33"/>
                  <a:gd name="T12" fmla="*/ 1 w 32"/>
                  <a:gd name="T13" fmla="*/ 1 h 33"/>
                  <a:gd name="T14" fmla="*/ 1 w 32"/>
                  <a:gd name="T15" fmla="*/ 1 h 33"/>
                  <a:gd name="T16" fmla="*/ 0 w 32"/>
                  <a:gd name="T17" fmla="*/ 1 h 33"/>
                  <a:gd name="T18" fmla="*/ 0 w 32"/>
                  <a:gd name="T19" fmla="*/ 1 h 33"/>
                  <a:gd name="T20" fmla="*/ 1 w 32"/>
                  <a:gd name="T21" fmla="*/ 1 h 33"/>
                  <a:gd name="T22" fmla="*/ 1 w 32"/>
                  <a:gd name="T23" fmla="*/ 1 h 33"/>
                  <a:gd name="T24" fmla="*/ 1 w 32"/>
                  <a:gd name="T25" fmla="*/ 1 h 33"/>
                  <a:gd name="T26" fmla="*/ 1 w 32"/>
                  <a:gd name="T27" fmla="*/ 1 h 33"/>
                  <a:gd name="T28" fmla="*/ 1 w 32"/>
                  <a:gd name="T29" fmla="*/ 1 h 33"/>
                  <a:gd name="T30" fmla="*/ 1 w 32"/>
                  <a:gd name="T31" fmla="*/ 1 h 33"/>
                  <a:gd name="T32" fmla="*/ 1 w 32"/>
                  <a:gd name="T33" fmla="*/ 1 h 3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2" h="33">
                    <a:moveTo>
                      <a:pt x="32" y="21"/>
                    </a:moveTo>
                    <a:lnTo>
                      <a:pt x="32" y="14"/>
                    </a:lnTo>
                    <a:lnTo>
                      <a:pt x="30" y="8"/>
                    </a:lnTo>
                    <a:lnTo>
                      <a:pt x="27" y="3"/>
                    </a:lnTo>
                    <a:lnTo>
                      <a:pt x="21" y="0"/>
                    </a:lnTo>
                    <a:lnTo>
                      <a:pt x="14" y="0"/>
                    </a:lnTo>
                    <a:lnTo>
                      <a:pt x="8" y="2"/>
                    </a:lnTo>
                    <a:lnTo>
                      <a:pt x="4" y="7"/>
                    </a:lnTo>
                    <a:lnTo>
                      <a:pt x="0" y="13"/>
                    </a:lnTo>
                    <a:lnTo>
                      <a:pt x="0" y="19"/>
                    </a:lnTo>
                    <a:lnTo>
                      <a:pt x="2" y="25"/>
                    </a:lnTo>
                    <a:lnTo>
                      <a:pt x="6" y="30"/>
                    </a:lnTo>
                    <a:lnTo>
                      <a:pt x="12" y="33"/>
                    </a:lnTo>
                    <a:lnTo>
                      <a:pt x="19" y="33"/>
                    </a:lnTo>
                    <a:lnTo>
                      <a:pt x="24" y="31"/>
                    </a:lnTo>
                    <a:lnTo>
                      <a:pt x="29" y="26"/>
                    </a:lnTo>
                    <a:lnTo>
                      <a:pt x="32" y="21"/>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81" name="Freeform 50"/>
              <p:cNvSpPr/>
              <p:nvPr/>
            </p:nvSpPr>
            <p:spPr bwMode="auto">
              <a:xfrm>
                <a:off x="4066" y="4265"/>
                <a:ext cx="40" cy="40"/>
              </a:xfrm>
              <a:custGeom>
                <a:avLst/>
                <a:gdLst>
                  <a:gd name="T0" fmla="*/ 1 w 80"/>
                  <a:gd name="T1" fmla="*/ 0 h 80"/>
                  <a:gd name="T2" fmla="*/ 1 w 80"/>
                  <a:gd name="T3" fmla="*/ 0 h 80"/>
                  <a:gd name="T4" fmla="*/ 1 w 80"/>
                  <a:gd name="T5" fmla="*/ 1 h 80"/>
                  <a:gd name="T6" fmla="*/ 1 w 80"/>
                  <a:gd name="T7" fmla="*/ 1 h 80"/>
                  <a:gd name="T8" fmla="*/ 1 w 80"/>
                  <a:gd name="T9" fmla="*/ 1 h 80"/>
                  <a:gd name="T10" fmla="*/ 1 w 80"/>
                  <a:gd name="T11" fmla="*/ 1 h 80"/>
                  <a:gd name="T12" fmla="*/ 1 w 80"/>
                  <a:gd name="T13" fmla="*/ 1 h 80"/>
                  <a:gd name="T14" fmla="*/ 1 w 80"/>
                  <a:gd name="T15" fmla="*/ 1 h 80"/>
                  <a:gd name="T16" fmla="*/ 0 w 80"/>
                  <a:gd name="T17" fmla="*/ 1 h 80"/>
                  <a:gd name="T18" fmla="*/ 0 w 80"/>
                  <a:gd name="T19" fmla="*/ 1 h 80"/>
                  <a:gd name="T20" fmla="*/ 0 w 80"/>
                  <a:gd name="T21" fmla="*/ 1 h 80"/>
                  <a:gd name="T22" fmla="*/ 1 w 80"/>
                  <a:gd name="T23" fmla="*/ 1 h 80"/>
                  <a:gd name="T24" fmla="*/ 1 w 80"/>
                  <a:gd name="T25" fmla="*/ 1 h 80"/>
                  <a:gd name="T26" fmla="*/ 1 w 80"/>
                  <a:gd name="T27" fmla="*/ 1 h 80"/>
                  <a:gd name="T28" fmla="*/ 1 w 80"/>
                  <a:gd name="T29" fmla="*/ 1 h 80"/>
                  <a:gd name="T30" fmla="*/ 1 w 80"/>
                  <a:gd name="T31" fmla="*/ 1 h 80"/>
                  <a:gd name="T32" fmla="*/ 1 w 80"/>
                  <a:gd name="T33" fmla="*/ 1 h 80"/>
                  <a:gd name="T34" fmla="*/ 1 w 80"/>
                  <a:gd name="T35" fmla="*/ 1 h 80"/>
                  <a:gd name="T36" fmla="*/ 1 w 80"/>
                  <a:gd name="T37" fmla="*/ 1 h 80"/>
                  <a:gd name="T38" fmla="*/ 1 w 80"/>
                  <a:gd name="T39" fmla="*/ 1 h 80"/>
                  <a:gd name="T40" fmla="*/ 1 w 80"/>
                  <a:gd name="T41" fmla="*/ 1 h 80"/>
                  <a:gd name="T42" fmla="*/ 1 w 80"/>
                  <a:gd name="T43" fmla="*/ 1 h 80"/>
                  <a:gd name="T44" fmla="*/ 1 w 80"/>
                  <a:gd name="T45" fmla="*/ 1 h 80"/>
                  <a:gd name="T46" fmla="*/ 1 w 80"/>
                  <a:gd name="T47" fmla="*/ 1 h 80"/>
                  <a:gd name="T48" fmla="*/ 1 w 80"/>
                  <a:gd name="T49" fmla="*/ 1 h 80"/>
                  <a:gd name="T50" fmla="*/ 1 w 80"/>
                  <a:gd name="T51" fmla="*/ 1 h 80"/>
                  <a:gd name="T52" fmla="*/ 1 w 80"/>
                  <a:gd name="T53" fmla="*/ 1 h 80"/>
                  <a:gd name="T54" fmla="*/ 1 w 80"/>
                  <a:gd name="T55" fmla="*/ 1 h 80"/>
                  <a:gd name="T56" fmla="*/ 1 w 80"/>
                  <a:gd name="T57" fmla="*/ 1 h 80"/>
                  <a:gd name="T58" fmla="*/ 1 w 80"/>
                  <a:gd name="T59" fmla="*/ 1 h 80"/>
                  <a:gd name="T60" fmla="*/ 1 w 80"/>
                  <a:gd name="T61" fmla="*/ 1 h 80"/>
                  <a:gd name="T62" fmla="*/ 1 w 80"/>
                  <a:gd name="T63" fmla="*/ 1 h 80"/>
                  <a:gd name="T64" fmla="*/ 1 w 80"/>
                  <a:gd name="T65" fmla="*/ 0 h 80"/>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80" h="80">
                    <a:moveTo>
                      <a:pt x="46" y="0"/>
                    </a:moveTo>
                    <a:lnTo>
                      <a:pt x="38" y="0"/>
                    </a:lnTo>
                    <a:lnTo>
                      <a:pt x="30" y="2"/>
                    </a:lnTo>
                    <a:lnTo>
                      <a:pt x="23" y="4"/>
                    </a:lnTo>
                    <a:lnTo>
                      <a:pt x="16" y="7"/>
                    </a:lnTo>
                    <a:lnTo>
                      <a:pt x="11" y="12"/>
                    </a:lnTo>
                    <a:lnTo>
                      <a:pt x="6" y="19"/>
                    </a:lnTo>
                    <a:lnTo>
                      <a:pt x="3" y="26"/>
                    </a:lnTo>
                    <a:lnTo>
                      <a:pt x="0" y="33"/>
                    </a:lnTo>
                    <a:lnTo>
                      <a:pt x="0" y="41"/>
                    </a:lnTo>
                    <a:lnTo>
                      <a:pt x="0" y="49"/>
                    </a:lnTo>
                    <a:lnTo>
                      <a:pt x="4" y="56"/>
                    </a:lnTo>
                    <a:lnTo>
                      <a:pt x="7" y="63"/>
                    </a:lnTo>
                    <a:lnTo>
                      <a:pt x="12" y="69"/>
                    </a:lnTo>
                    <a:lnTo>
                      <a:pt x="18" y="74"/>
                    </a:lnTo>
                    <a:lnTo>
                      <a:pt x="24" y="78"/>
                    </a:lnTo>
                    <a:lnTo>
                      <a:pt x="32" y="80"/>
                    </a:lnTo>
                    <a:lnTo>
                      <a:pt x="41" y="80"/>
                    </a:lnTo>
                    <a:lnTo>
                      <a:pt x="49" y="79"/>
                    </a:lnTo>
                    <a:lnTo>
                      <a:pt x="56" y="77"/>
                    </a:lnTo>
                    <a:lnTo>
                      <a:pt x="62" y="73"/>
                    </a:lnTo>
                    <a:lnTo>
                      <a:pt x="68" y="67"/>
                    </a:lnTo>
                    <a:lnTo>
                      <a:pt x="73" y="62"/>
                    </a:lnTo>
                    <a:lnTo>
                      <a:pt x="76" y="55"/>
                    </a:lnTo>
                    <a:lnTo>
                      <a:pt x="79" y="47"/>
                    </a:lnTo>
                    <a:lnTo>
                      <a:pt x="80" y="39"/>
                    </a:lnTo>
                    <a:lnTo>
                      <a:pt x="79" y="30"/>
                    </a:lnTo>
                    <a:lnTo>
                      <a:pt x="76" y="24"/>
                    </a:lnTo>
                    <a:lnTo>
                      <a:pt x="73" y="17"/>
                    </a:lnTo>
                    <a:lnTo>
                      <a:pt x="67" y="11"/>
                    </a:lnTo>
                    <a:lnTo>
                      <a:pt x="61" y="6"/>
                    </a:lnTo>
                    <a:lnTo>
                      <a:pt x="54" y="3"/>
                    </a:lnTo>
                    <a:lnTo>
                      <a:pt x="46" y="0"/>
                    </a:lnTo>
                    <a:close/>
                  </a:path>
                </a:pathLst>
              </a:custGeom>
              <a:solidFill>
                <a:srgbClr val="EF66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82" name="Freeform 51"/>
              <p:cNvSpPr/>
              <p:nvPr/>
            </p:nvSpPr>
            <p:spPr bwMode="auto">
              <a:xfrm>
                <a:off x="4136" y="4223"/>
                <a:ext cx="40" cy="39"/>
              </a:xfrm>
              <a:custGeom>
                <a:avLst/>
                <a:gdLst>
                  <a:gd name="T0" fmla="*/ 1 w 79"/>
                  <a:gd name="T1" fmla="*/ 0 h 80"/>
                  <a:gd name="T2" fmla="*/ 1 w 79"/>
                  <a:gd name="T3" fmla="*/ 0 h 80"/>
                  <a:gd name="T4" fmla="*/ 1 w 79"/>
                  <a:gd name="T5" fmla="*/ 0 h 80"/>
                  <a:gd name="T6" fmla="*/ 1 w 79"/>
                  <a:gd name="T7" fmla="*/ 0 h 80"/>
                  <a:gd name="T8" fmla="*/ 1 w 79"/>
                  <a:gd name="T9" fmla="*/ 0 h 80"/>
                  <a:gd name="T10" fmla="*/ 1 w 79"/>
                  <a:gd name="T11" fmla="*/ 0 h 80"/>
                  <a:gd name="T12" fmla="*/ 1 w 79"/>
                  <a:gd name="T13" fmla="*/ 0 h 80"/>
                  <a:gd name="T14" fmla="*/ 1 w 79"/>
                  <a:gd name="T15" fmla="*/ 0 h 80"/>
                  <a:gd name="T16" fmla="*/ 0 w 79"/>
                  <a:gd name="T17" fmla="*/ 0 h 80"/>
                  <a:gd name="T18" fmla="*/ 0 w 79"/>
                  <a:gd name="T19" fmla="*/ 0 h 80"/>
                  <a:gd name="T20" fmla="*/ 1 w 79"/>
                  <a:gd name="T21" fmla="*/ 0 h 80"/>
                  <a:gd name="T22" fmla="*/ 1 w 79"/>
                  <a:gd name="T23" fmla="*/ 0 h 80"/>
                  <a:gd name="T24" fmla="*/ 1 w 79"/>
                  <a:gd name="T25" fmla="*/ 0 h 80"/>
                  <a:gd name="T26" fmla="*/ 1 w 79"/>
                  <a:gd name="T27" fmla="*/ 0 h 80"/>
                  <a:gd name="T28" fmla="*/ 1 w 79"/>
                  <a:gd name="T29" fmla="*/ 0 h 80"/>
                  <a:gd name="T30" fmla="*/ 1 w 79"/>
                  <a:gd name="T31" fmla="*/ 0 h 80"/>
                  <a:gd name="T32" fmla="*/ 1 w 79"/>
                  <a:gd name="T33" fmla="*/ 0 h 80"/>
                  <a:gd name="T34" fmla="*/ 1 w 79"/>
                  <a:gd name="T35" fmla="*/ 0 h 80"/>
                  <a:gd name="T36" fmla="*/ 1 w 79"/>
                  <a:gd name="T37" fmla="*/ 0 h 80"/>
                  <a:gd name="T38" fmla="*/ 1 w 79"/>
                  <a:gd name="T39" fmla="*/ 0 h 80"/>
                  <a:gd name="T40" fmla="*/ 1 w 79"/>
                  <a:gd name="T41" fmla="*/ 0 h 80"/>
                  <a:gd name="T42" fmla="*/ 1 w 79"/>
                  <a:gd name="T43" fmla="*/ 0 h 80"/>
                  <a:gd name="T44" fmla="*/ 1 w 79"/>
                  <a:gd name="T45" fmla="*/ 0 h 80"/>
                  <a:gd name="T46" fmla="*/ 1 w 79"/>
                  <a:gd name="T47" fmla="*/ 0 h 80"/>
                  <a:gd name="T48" fmla="*/ 1 w 79"/>
                  <a:gd name="T49" fmla="*/ 0 h 80"/>
                  <a:gd name="T50" fmla="*/ 1 w 79"/>
                  <a:gd name="T51" fmla="*/ 0 h 80"/>
                  <a:gd name="T52" fmla="*/ 1 w 79"/>
                  <a:gd name="T53" fmla="*/ 0 h 80"/>
                  <a:gd name="T54" fmla="*/ 1 w 79"/>
                  <a:gd name="T55" fmla="*/ 0 h 80"/>
                  <a:gd name="T56" fmla="*/ 1 w 79"/>
                  <a:gd name="T57" fmla="*/ 0 h 80"/>
                  <a:gd name="T58" fmla="*/ 1 w 79"/>
                  <a:gd name="T59" fmla="*/ 0 h 80"/>
                  <a:gd name="T60" fmla="*/ 1 w 79"/>
                  <a:gd name="T61" fmla="*/ 0 h 80"/>
                  <a:gd name="T62" fmla="*/ 1 w 79"/>
                  <a:gd name="T63" fmla="*/ 0 h 80"/>
                  <a:gd name="T64" fmla="*/ 1 w 79"/>
                  <a:gd name="T65" fmla="*/ 0 h 80"/>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79" h="80">
                    <a:moveTo>
                      <a:pt x="47" y="0"/>
                    </a:moveTo>
                    <a:lnTo>
                      <a:pt x="39" y="0"/>
                    </a:lnTo>
                    <a:lnTo>
                      <a:pt x="31" y="1"/>
                    </a:lnTo>
                    <a:lnTo>
                      <a:pt x="24" y="4"/>
                    </a:lnTo>
                    <a:lnTo>
                      <a:pt x="17" y="7"/>
                    </a:lnTo>
                    <a:lnTo>
                      <a:pt x="11" y="13"/>
                    </a:lnTo>
                    <a:lnTo>
                      <a:pt x="5" y="19"/>
                    </a:lnTo>
                    <a:lnTo>
                      <a:pt x="2" y="26"/>
                    </a:lnTo>
                    <a:lnTo>
                      <a:pt x="0" y="34"/>
                    </a:lnTo>
                    <a:lnTo>
                      <a:pt x="0" y="42"/>
                    </a:lnTo>
                    <a:lnTo>
                      <a:pt x="1" y="49"/>
                    </a:lnTo>
                    <a:lnTo>
                      <a:pt x="3" y="57"/>
                    </a:lnTo>
                    <a:lnTo>
                      <a:pt x="7" y="63"/>
                    </a:lnTo>
                    <a:lnTo>
                      <a:pt x="12" y="68"/>
                    </a:lnTo>
                    <a:lnTo>
                      <a:pt x="18" y="74"/>
                    </a:lnTo>
                    <a:lnTo>
                      <a:pt x="25" y="78"/>
                    </a:lnTo>
                    <a:lnTo>
                      <a:pt x="33" y="80"/>
                    </a:lnTo>
                    <a:lnTo>
                      <a:pt x="41" y="80"/>
                    </a:lnTo>
                    <a:lnTo>
                      <a:pt x="49" y="79"/>
                    </a:lnTo>
                    <a:lnTo>
                      <a:pt x="56" y="76"/>
                    </a:lnTo>
                    <a:lnTo>
                      <a:pt x="63" y="73"/>
                    </a:lnTo>
                    <a:lnTo>
                      <a:pt x="69" y="67"/>
                    </a:lnTo>
                    <a:lnTo>
                      <a:pt x="73" y="61"/>
                    </a:lnTo>
                    <a:lnTo>
                      <a:pt x="77" y="55"/>
                    </a:lnTo>
                    <a:lnTo>
                      <a:pt x="79" y="46"/>
                    </a:lnTo>
                    <a:lnTo>
                      <a:pt x="79" y="38"/>
                    </a:lnTo>
                    <a:lnTo>
                      <a:pt x="78" y="31"/>
                    </a:lnTo>
                    <a:lnTo>
                      <a:pt x="76" y="23"/>
                    </a:lnTo>
                    <a:lnTo>
                      <a:pt x="72" y="18"/>
                    </a:lnTo>
                    <a:lnTo>
                      <a:pt x="68" y="12"/>
                    </a:lnTo>
                    <a:lnTo>
                      <a:pt x="61" y="6"/>
                    </a:lnTo>
                    <a:lnTo>
                      <a:pt x="54" y="3"/>
                    </a:lnTo>
                    <a:lnTo>
                      <a:pt x="47" y="0"/>
                    </a:lnTo>
                    <a:close/>
                  </a:path>
                </a:pathLst>
              </a:custGeom>
              <a:solidFill>
                <a:srgbClr val="EF66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83" name="Freeform 52"/>
              <p:cNvSpPr/>
              <p:nvPr/>
            </p:nvSpPr>
            <p:spPr bwMode="auto">
              <a:xfrm>
                <a:off x="4059" y="4190"/>
                <a:ext cx="40" cy="40"/>
              </a:xfrm>
              <a:custGeom>
                <a:avLst/>
                <a:gdLst>
                  <a:gd name="T0" fmla="*/ 1 w 80"/>
                  <a:gd name="T1" fmla="*/ 0 h 78"/>
                  <a:gd name="T2" fmla="*/ 1 w 80"/>
                  <a:gd name="T3" fmla="*/ 0 h 78"/>
                  <a:gd name="T4" fmla="*/ 1 w 80"/>
                  <a:gd name="T5" fmla="*/ 0 h 78"/>
                  <a:gd name="T6" fmla="*/ 1 w 80"/>
                  <a:gd name="T7" fmla="*/ 1 h 78"/>
                  <a:gd name="T8" fmla="*/ 1 w 80"/>
                  <a:gd name="T9" fmla="*/ 1 h 78"/>
                  <a:gd name="T10" fmla="*/ 1 w 80"/>
                  <a:gd name="T11" fmla="*/ 1 h 78"/>
                  <a:gd name="T12" fmla="*/ 1 w 80"/>
                  <a:gd name="T13" fmla="*/ 1 h 78"/>
                  <a:gd name="T14" fmla="*/ 1 w 80"/>
                  <a:gd name="T15" fmla="*/ 1 h 78"/>
                  <a:gd name="T16" fmla="*/ 1 w 80"/>
                  <a:gd name="T17" fmla="*/ 1 h 78"/>
                  <a:gd name="T18" fmla="*/ 0 w 80"/>
                  <a:gd name="T19" fmla="*/ 1 h 78"/>
                  <a:gd name="T20" fmla="*/ 1 w 80"/>
                  <a:gd name="T21" fmla="*/ 1 h 78"/>
                  <a:gd name="T22" fmla="*/ 1 w 80"/>
                  <a:gd name="T23" fmla="*/ 1 h 78"/>
                  <a:gd name="T24" fmla="*/ 1 w 80"/>
                  <a:gd name="T25" fmla="*/ 1 h 78"/>
                  <a:gd name="T26" fmla="*/ 1 w 80"/>
                  <a:gd name="T27" fmla="*/ 1 h 78"/>
                  <a:gd name="T28" fmla="*/ 1 w 80"/>
                  <a:gd name="T29" fmla="*/ 1 h 78"/>
                  <a:gd name="T30" fmla="*/ 1 w 80"/>
                  <a:gd name="T31" fmla="*/ 1 h 78"/>
                  <a:gd name="T32" fmla="*/ 1 w 80"/>
                  <a:gd name="T33" fmla="*/ 1 h 78"/>
                  <a:gd name="T34" fmla="*/ 1 w 80"/>
                  <a:gd name="T35" fmla="*/ 1 h 78"/>
                  <a:gd name="T36" fmla="*/ 1 w 80"/>
                  <a:gd name="T37" fmla="*/ 1 h 78"/>
                  <a:gd name="T38" fmla="*/ 1 w 80"/>
                  <a:gd name="T39" fmla="*/ 1 h 78"/>
                  <a:gd name="T40" fmla="*/ 1 w 80"/>
                  <a:gd name="T41" fmla="*/ 1 h 78"/>
                  <a:gd name="T42" fmla="*/ 1 w 80"/>
                  <a:gd name="T43" fmla="*/ 1 h 78"/>
                  <a:gd name="T44" fmla="*/ 1 w 80"/>
                  <a:gd name="T45" fmla="*/ 1 h 78"/>
                  <a:gd name="T46" fmla="*/ 1 w 80"/>
                  <a:gd name="T47" fmla="*/ 1 h 78"/>
                  <a:gd name="T48" fmla="*/ 1 w 80"/>
                  <a:gd name="T49" fmla="*/ 1 h 78"/>
                  <a:gd name="T50" fmla="*/ 1 w 80"/>
                  <a:gd name="T51" fmla="*/ 1 h 78"/>
                  <a:gd name="T52" fmla="*/ 1 w 80"/>
                  <a:gd name="T53" fmla="*/ 1 h 78"/>
                  <a:gd name="T54" fmla="*/ 1 w 80"/>
                  <a:gd name="T55" fmla="*/ 1 h 78"/>
                  <a:gd name="T56" fmla="*/ 1 w 80"/>
                  <a:gd name="T57" fmla="*/ 1 h 78"/>
                  <a:gd name="T58" fmla="*/ 1 w 80"/>
                  <a:gd name="T59" fmla="*/ 1 h 78"/>
                  <a:gd name="T60" fmla="*/ 1 w 80"/>
                  <a:gd name="T61" fmla="*/ 1 h 78"/>
                  <a:gd name="T62" fmla="*/ 1 w 80"/>
                  <a:gd name="T63" fmla="*/ 1 h 78"/>
                  <a:gd name="T64" fmla="*/ 1 w 80"/>
                  <a:gd name="T65" fmla="*/ 0 h 78"/>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80" h="78">
                    <a:moveTo>
                      <a:pt x="48" y="0"/>
                    </a:moveTo>
                    <a:lnTo>
                      <a:pt x="40" y="0"/>
                    </a:lnTo>
                    <a:lnTo>
                      <a:pt x="32" y="0"/>
                    </a:lnTo>
                    <a:lnTo>
                      <a:pt x="25" y="3"/>
                    </a:lnTo>
                    <a:lnTo>
                      <a:pt x="18" y="7"/>
                    </a:lnTo>
                    <a:lnTo>
                      <a:pt x="12" y="11"/>
                    </a:lnTo>
                    <a:lnTo>
                      <a:pt x="7" y="17"/>
                    </a:lnTo>
                    <a:lnTo>
                      <a:pt x="4" y="24"/>
                    </a:lnTo>
                    <a:lnTo>
                      <a:pt x="2" y="32"/>
                    </a:lnTo>
                    <a:lnTo>
                      <a:pt x="0" y="40"/>
                    </a:lnTo>
                    <a:lnTo>
                      <a:pt x="2" y="47"/>
                    </a:lnTo>
                    <a:lnTo>
                      <a:pt x="4" y="55"/>
                    </a:lnTo>
                    <a:lnTo>
                      <a:pt x="7" y="61"/>
                    </a:lnTo>
                    <a:lnTo>
                      <a:pt x="13" y="67"/>
                    </a:lnTo>
                    <a:lnTo>
                      <a:pt x="19" y="72"/>
                    </a:lnTo>
                    <a:lnTo>
                      <a:pt x="26" y="76"/>
                    </a:lnTo>
                    <a:lnTo>
                      <a:pt x="34" y="78"/>
                    </a:lnTo>
                    <a:lnTo>
                      <a:pt x="42" y="78"/>
                    </a:lnTo>
                    <a:lnTo>
                      <a:pt x="50" y="77"/>
                    </a:lnTo>
                    <a:lnTo>
                      <a:pt x="57" y="75"/>
                    </a:lnTo>
                    <a:lnTo>
                      <a:pt x="64" y="71"/>
                    </a:lnTo>
                    <a:lnTo>
                      <a:pt x="70" y="65"/>
                    </a:lnTo>
                    <a:lnTo>
                      <a:pt x="74" y="60"/>
                    </a:lnTo>
                    <a:lnTo>
                      <a:pt x="78" y="53"/>
                    </a:lnTo>
                    <a:lnTo>
                      <a:pt x="80" y="45"/>
                    </a:lnTo>
                    <a:lnTo>
                      <a:pt x="80" y="37"/>
                    </a:lnTo>
                    <a:lnTo>
                      <a:pt x="80" y="30"/>
                    </a:lnTo>
                    <a:lnTo>
                      <a:pt x="76" y="23"/>
                    </a:lnTo>
                    <a:lnTo>
                      <a:pt x="73" y="16"/>
                    </a:lnTo>
                    <a:lnTo>
                      <a:pt x="68" y="10"/>
                    </a:lnTo>
                    <a:lnTo>
                      <a:pt x="63" y="6"/>
                    </a:lnTo>
                    <a:lnTo>
                      <a:pt x="56" y="2"/>
                    </a:lnTo>
                    <a:lnTo>
                      <a:pt x="48" y="0"/>
                    </a:lnTo>
                    <a:close/>
                  </a:path>
                </a:pathLst>
              </a:custGeom>
              <a:solidFill>
                <a:srgbClr val="EF66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84" name="Freeform 53"/>
              <p:cNvSpPr/>
              <p:nvPr/>
            </p:nvSpPr>
            <p:spPr bwMode="auto">
              <a:xfrm>
                <a:off x="3990" y="4195"/>
                <a:ext cx="39" cy="39"/>
              </a:xfrm>
              <a:custGeom>
                <a:avLst/>
                <a:gdLst>
                  <a:gd name="T0" fmla="*/ 0 w 80"/>
                  <a:gd name="T1" fmla="*/ 1 h 78"/>
                  <a:gd name="T2" fmla="*/ 0 w 80"/>
                  <a:gd name="T3" fmla="*/ 0 h 78"/>
                  <a:gd name="T4" fmla="*/ 0 w 80"/>
                  <a:gd name="T5" fmla="*/ 1 h 78"/>
                  <a:gd name="T6" fmla="*/ 0 w 80"/>
                  <a:gd name="T7" fmla="*/ 1 h 78"/>
                  <a:gd name="T8" fmla="*/ 0 w 80"/>
                  <a:gd name="T9" fmla="*/ 1 h 78"/>
                  <a:gd name="T10" fmla="*/ 0 w 80"/>
                  <a:gd name="T11" fmla="*/ 1 h 78"/>
                  <a:gd name="T12" fmla="*/ 0 w 80"/>
                  <a:gd name="T13" fmla="*/ 1 h 78"/>
                  <a:gd name="T14" fmla="*/ 0 w 80"/>
                  <a:gd name="T15" fmla="*/ 1 h 78"/>
                  <a:gd name="T16" fmla="*/ 0 w 80"/>
                  <a:gd name="T17" fmla="*/ 1 h 78"/>
                  <a:gd name="T18" fmla="*/ 0 w 80"/>
                  <a:gd name="T19" fmla="*/ 1 h 78"/>
                  <a:gd name="T20" fmla="*/ 0 w 80"/>
                  <a:gd name="T21" fmla="*/ 1 h 78"/>
                  <a:gd name="T22" fmla="*/ 0 w 80"/>
                  <a:gd name="T23" fmla="*/ 1 h 78"/>
                  <a:gd name="T24" fmla="*/ 0 w 80"/>
                  <a:gd name="T25" fmla="*/ 1 h 78"/>
                  <a:gd name="T26" fmla="*/ 0 w 80"/>
                  <a:gd name="T27" fmla="*/ 1 h 78"/>
                  <a:gd name="T28" fmla="*/ 0 w 80"/>
                  <a:gd name="T29" fmla="*/ 1 h 78"/>
                  <a:gd name="T30" fmla="*/ 0 w 80"/>
                  <a:gd name="T31" fmla="*/ 1 h 78"/>
                  <a:gd name="T32" fmla="*/ 0 w 80"/>
                  <a:gd name="T33" fmla="*/ 1 h 78"/>
                  <a:gd name="T34" fmla="*/ 0 w 80"/>
                  <a:gd name="T35" fmla="*/ 1 h 78"/>
                  <a:gd name="T36" fmla="*/ 0 w 80"/>
                  <a:gd name="T37" fmla="*/ 1 h 78"/>
                  <a:gd name="T38" fmla="*/ 0 w 80"/>
                  <a:gd name="T39" fmla="*/ 1 h 78"/>
                  <a:gd name="T40" fmla="*/ 0 w 80"/>
                  <a:gd name="T41" fmla="*/ 1 h 78"/>
                  <a:gd name="T42" fmla="*/ 0 w 80"/>
                  <a:gd name="T43" fmla="*/ 1 h 78"/>
                  <a:gd name="T44" fmla="*/ 0 w 80"/>
                  <a:gd name="T45" fmla="*/ 1 h 78"/>
                  <a:gd name="T46" fmla="*/ 0 w 80"/>
                  <a:gd name="T47" fmla="*/ 1 h 78"/>
                  <a:gd name="T48" fmla="*/ 0 w 80"/>
                  <a:gd name="T49" fmla="*/ 1 h 78"/>
                  <a:gd name="T50" fmla="*/ 0 w 80"/>
                  <a:gd name="T51" fmla="*/ 1 h 78"/>
                  <a:gd name="T52" fmla="*/ 0 w 80"/>
                  <a:gd name="T53" fmla="*/ 1 h 78"/>
                  <a:gd name="T54" fmla="*/ 0 w 80"/>
                  <a:gd name="T55" fmla="*/ 1 h 78"/>
                  <a:gd name="T56" fmla="*/ 0 w 80"/>
                  <a:gd name="T57" fmla="*/ 1 h 78"/>
                  <a:gd name="T58" fmla="*/ 0 w 80"/>
                  <a:gd name="T59" fmla="*/ 1 h 78"/>
                  <a:gd name="T60" fmla="*/ 0 w 80"/>
                  <a:gd name="T61" fmla="*/ 1 h 78"/>
                  <a:gd name="T62" fmla="*/ 0 w 80"/>
                  <a:gd name="T63" fmla="*/ 1 h 78"/>
                  <a:gd name="T64" fmla="*/ 0 w 80"/>
                  <a:gd name="T65" fmla="*/ 1 h 78"/>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80" h="78">
                    <a:moveTo>
                      <a:pt x="47" y="1"/>
                    </a:moveTo>
                    <a:lnTo>
                      <a:pt x="39" y="0"/>
                    </a:lnTo>
                    <a:lnTo>
                      <a:pt x="31" y="1"/>
                    </a:lnTo>
                    <a:lnTo>
                      <a:pt x="24" y="3"/>
                    </a:lnTo>
                    <a:lnTo>
                      <a:pt x="17" y="7"/>
                    </a:lnTo>
                    <a:lnTo>
                      <a:pt x="12" y="12"/>
                    </a:lnTo>
                    <a:lnTo>
                      <a:pt x="7" y="17"/>
                    </a:lnTo>
                    <a:lnTo>
                      <a:pt x="4" y="24"/>
                    </a:lnTo>
                    <a:lnTo>
                      <a:pt x="1" y="32"/>
                    </a:lnTo>
                    <a:lnTo>
                      <a:pt x="0" y="40"/>
                    </a:lnTo>
                    <a:lnTo>
                      <a:pt x="1" y="48"/>
                    </a:lnTo>
                    <a:lnTo>
                      <a:pt x="4" y="55"/>
                    </a:lnTo>
                    <a:lnTo>
                      <a:pt x="7" y="62"/>
                    </a:lnTo>
                    <a:lnTo>
                      <a:pt x="13" y="68"/>
                    </a:lnTo>
                    <a:lnTo>
                      <a:pt x="19" y="73"/>
                    </a:lnTo>
                    <a:lnTo>
                      <a:pt x="25" y="76"/>
                    </a:lnTo>
                    <a:lnTo>
                      <a:pt x="33" y="78"/>
                    </a:lnTo>
                    <a:lnTo>
                      <a:pt x="42" y="78"/>
                    </a:lnTo>
                    <a:lnTo>
                      <a:pt x="50" y="78"/>
                    </a:lnTo>
                    <a:lnTo>
                      <a:pt x="57" y="75"/>
                    </a:lnTo>
                    <a:lnTo>
                      <a:pt x="63" y="71"/>
                    </a:lnTo>
                    <a:lnTo>
                      <a:pt x="69" y="67"/>
                    </a:lnTo>
                    <a:lnTo>
                      <a:pt x="74" y="61"/>
                    </a:lnTo>
                    <a:lnTo>
                      <a:pt x="77" y="54"/>
                    </a:lnTo>
                    <a:lnTo>
                      <a:pt x="80" y="46"/>
                    </a:lnTo>
                    <a:lnTo>
                      <a:pt x="80" y="38"/>
                    </a:lnTo>
                    <a:lnTo>
                      <a:pt x="80" y="30"/>
                    </a:lnTo>
                    <a:lnTo>
                      <a:pt x="76" y="23"/>
                    </a:lnTo>
                    <a:lnTo>
                      <a:pt x="73" y="16"/>
                    </a:lnTo>
                    <a:lnTo>
                      <a:pt x="68" y="10"/>
                    </a:lnTo>
                    <a:lnTo>
                      <a:pt x="62" y="6"/>
                    </a:lnTo>
                    <a:lnTo>
                      <a:pt x="55" y="2"/>
                    </a:lnTo>
                    <a:lnTo>
                      <a:pt x="47" y="1"/>
                    </a:lnTo>
                    <a:close/>
                  </a:path>
                </a:pathLst>
              </a:custGeom>
              <a:solidFill>
                <a:srgbClr val="EF66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85" name="Freeform 54"/>
              <p:cNvSpPr/>
              <p:nvPr/>
            </p:nvSpPr>
            <p:spPr bwMode="auto">
              <a:xfrm>
                <a:off x="4127" y="4147"/>
                <a:ext cx="39" cy="39"/>
              </a:xfrm>
              <a:custGeom>
                <a:avLst/>
                <a:gdLst>
                  <a:gd name="T0" fmla="*/ 0 w 80"/>
                  <a:gd name="T1" fmla="*/ 0 h 79"/>
                  <a:gd name="T2" fmla="*/ 0 w 80"/>
                  <a:gd name="T3" fmla="*/ 0 h 79"/>
                  <a:gd name="T4" fmla="*/ 0 w 80"/>
                  <a:gd name="T5" fmla="*/ 0 h 79"/>
                  <a:gd name="T6" fmla="*/ 0 w 80"/>
                  <a:gd name="T7" fmla="*/ 0 h 79"/>
                  <a:gd name="T8" fmla="*/ 0 w 80"/>
                  <a:gd name="T9" fmla="*/ 0 h 79"/>
                  <a:gd name="T10" fmla="*/ 0 w 80"/>
                  <a:gd name="T11" fmla="*/ 0 h 79"/>
                  <a:gd name="T12" fmla="*/ 0 w 80"/>
                  <a:gd name="T13" fmla="*/ 0 h 79"/>
                  <a:gd name="T14" fmla="*/ 0 w 80"/>
                  <a:gd name="T15" fmla="*/ 0 h 79"/>
                  <a:gd name="T16" fmla="*/ 0 w 80"/>
                  <a:gd name="T17" fmla="*/ 0 h 79"/>
                  <a:gd name="T18" fmla="*/ 0 w 80"/>
                  <a:gd name="T19" fmla="*/ 0 h 79"/>
                  <a:gd name="T20" fmla="*/ 0 w 80"/>
                  <a:gd name="T21" fmla="*/ 0 h 79"/>
                  <a:gd name="T22" fmla="*/ 0 w 80"/>
                  <a:gd name="T23" fmla="*/ 0 h 79"/>
                  <a:gd name="T24" fmla="*/ 0 w 80"/>
                  <a:gd name="T25" fmla="*/ 0 h 79"/>
                  <a:gd name="T26" fmla="*/ 0 w 80"/>
                  <a:gd name="T27" fmla="*/ 0 h 79"/>
                  <a:gd name="T28" fmla="*/ 0 w 80"/>
                  <a:gd name="T29" fmla="*/ 0 h 79"/>
                  <a:gd name="T30" fmla="*/ 0 w 80"/>
                  <a:gd name="T31" fmla="*/ 0 h 79"/>
                  <a:gd name="T32" fmla="*/ 0 w 80"/>
                  <a:gd name="T33" fmla="*/ 0 h 79"/>
                  <a:gd name="T34" fmla="*/ 0 w 80"/>
                  <a:gd name="T35" fmla="*/ 0 h 79"/>
                  <a:gd name="T36" fmla="*/ 0 w 80"/>
                  <a:gd name="T37" fmla="*/ 0 h 79"/>
                  <a:gd name="T38" fmla="*/ 0 w 80"/>
                  <a:gd name="T39" fmla="*/ 0 h 79"/>
                  <a:gd name="T40" fmla="*/ 0 w 80"/>
                  <a:gd name="T41" fmla="*/ 0 h 79"/>
                  <a:gd name="T42" fmla="*/ 0 w 80"/>
                  <a:gd name="T43" fmla="*/ 0 h 79"/>
                  <a:gd name="T44" fmla="*/ 0 w 80"/>
                  <a:gd name="T45" fmla="*/ 0 h 79"/>
                  <a:gd name="T46" fmla="*/ 0 w 80"/>
                  <a:gd name="T47" fmla="*/ 0 h 79"/>
                  <a:gd name="T48" fmla="*/ 0 w 80"/>
                  <a:gd name="T49" fmla="*/ 0 h 79"/>
                  <a:gd name="T50" fmla="*/ 0 w 80"/>
                  <a:gd name="T51" fmla="*/ 0 h 79"/>
                  <a:gd name="T52" fmla="*/ 0 w 80"/>
                  <a:gd name="T53" fmla="*/ 0 h 79"/>
                  <a:gd name="T54" fmla="*/ 0 w 80"/>
                  <a:gd name="T55" fmla="*/ 0 h 79"/>
                  <a:gd name="T56" fmla="*/ 0 w 80"/>
                  <a:gd name="T57" fmla="*/ 0 h 79"/>
                  <a:gd name="T58" fmla="*/ 0 w 80"/>
                  <a:gd name="T59" fmla="*/ 0 h 79"/>
                  <a:gd name="T60" fmla="*/ 0 w 80"/>
                  <a:gd name="T61" fmla="*/ 0 h 79"/>
                  <a:gd name="T62" fmla="*/ 0 w 80"/>
                  <a:gd name="T63" fmla="*/ 0 h 79"/>
                  <a:gd name="T64" fmla="*/ 0 w 80"/>
                  <a:gd name="T65" fmla="*/ 0 h 79"/>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80" h="79">
                    <a:moveTo>
                      <a:pt x="46" y="0"/>
                    </a:moveTo>
                    <a:lnTo>
                      <a:pt x="38" y="0"/>
                    </a:lnTo>
                    <a:lnTo>
                      <a:pt x="30" y="0"/>
                    </a:lnTo>
                    <a:lnTo>
                      <a:pt x="23" y="4"/>
                    </a:lnTo>
                    <a:lnTo>
                      <a:pt x="16" y="7"/>
                    </a:lnTo>
                    <a:lnTo>
                      <a:pt x="11" y="12"/>
                    </a:lnTo>
                    <a:lnTo>
                      <a:pt x="6" y="18"/>
                    </a:lnTo>
                    <a:lnTo>
                      <a:pt x="2" y="24"/>
                    </a:lnTo>
                    <a:lnTo>
                      <a:pt x="0" y="33"/>
                    </a:lnTo>
                    <a:lnTo>
                      <a:pt x="0" y="41"/>
                    </a:lnTo>
                    <a:lnTo>
                      <a:pt x="0" y="49"/>
                    </a:lnTo>
                    <a:lnTo>
                      <a:pt x="4" y="56"/>
                    </a:lnTo>
                    <a:lnTo>
                      <a:pt x="7" y="63"/>
                    </a:lnTo>
                    <a:lnTo>
                      <a:pt x="12" y="68"/>
                    </a:lnTo>
                    <a:lnTo>
                      <a:pt x="17" y="73"/>
                    </a:lnTo>
                    <a:lnTo>
                      <a:pt x="24" y="76"/>
                    </a:lnTo>
                    <a:lnTo>
                      <a:pt x="32" y="79"/>
                    </a:lnTo>
                    <a:lnTo>
                      <a:pt x="40" y="79"/>
                    </a:lnTo>
                    <a:lnTo>
                      <a:pt x="49" y="79"/>
                    </a:lnTo>
                    <a:lnTo>
                      <a:pt x="55" y="75"/>
                    </a:lnTo>
                    <a:lnTo>
                      <a:pt x="62" y="72"/>
                    </a:lnTo>
                    <a:lnTo>
                      <a:pt x="68" y="67"/>
                    </a:lnTo>
                    <a:lnTo>
                      <a:pt x="73" y="61"/>
                    </a:lnTo>
                    <a:lnTo>
                      <a:pt x="76" y="54"/>
                    </a:lnTo>
                    <a:lnTo>
                      <a:pt x="78" y="46"/>
                    </a:lnTo>
                    <a:lnTo>
                      <a:pt x="80" y="38"/>
                    </a:lnTo>
                    <a:lnTo>
                      <a:pt x="78" y="30"/>
                    </a:lnTo>
                    <a:lnTo>
                      <a:pt x="76" y="23"/>
                    </a:lnTo>
                    <a:lnTo>
                      <a:pt x="73" y="16"/>
                    </a:lnTo>
                    <a:lnTo>
                      <a:pt x="67" y="11"/>
                    </a:lnTo>
                    <a:lnTo>
                      <a:pt x="61" y="6"/>
                    </a:lnTo>
                    <a:lnTo>
                      <a:pt x="54" y="3"/>
                    </a:lnTo>
                    <a:lnTo>
                      <a:pt x="46" y="0"/>
                    </a:lnTo>
                    <a:close/>
                  </a:path>
                </a:pathLst>
              </a:custGeom>
              <a:solidFill>
                <a:srgbClr val="EF66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86" name="Freeform 55"/>
              <p:cNvSpPr/>
              <p:nvPr/>
            </p:nvSpPr>
            <p:spPr bwMode="auto">
              <a:xfrm>
                <a:off x="4216" y="4162"/>
                <a:ext cx="37" cy="39"/>
              </a:xfrm>
              <a:custGeom>
                <a:avLst/>
                <a:gdLst>
                  <a:gd name="T0" fmla="*/ 1 w 73"/>
                  <a:gd name="T1" fmla="*/ 0 h 79"/>
                  <a:gd name="T2" fmla="*/ 1 w 73"/>
                  <a:gd name="T3" fmla="*/ 0 h 79"/>
                  <a:gd name="T4" fmla="*/ 1 w 73"/>
                  <a:gd name="T5" fmla="*/ 0 h 79"/>
                  <a:gd name="T6" fmla="*/ 1 w 73"/>
                  <a:gd name="T7" fmla="*/ 0 h 79"/>
                  <a:gd name="T8" fmla="*/ 1 w 73"/>
                  <a:gd name="T9" fmla="*/ 0 h 79"/>
                  <a:gd name="T10" fmla="*/ 1 w 73"/>
                  <a:gd name="T11" fmla="*/ 0 h 79"/>
                  <a:gd name="T12" fmla="*/ 1 w 73"/>
                  <a:gd name="T13" fmla="*/ 0 h 79"/>
                  <a:gd name="T14" fmla="*/ 1 w 73"/>
                  <a:gd name="T15" fmla="*/ 0 h 79"/>
                  <a:gd name="T16" fmla="*/ 1 w 73"/>
                  <a:gd name="T17" fmla="*/ 0 h 79"/>
                  <a:gd name="T18" fmla="*/ 1 w 73"/>
                  <a:gd name="T19" fmla="*/ 0 h 79"/>
                  <a:gd name="T20" fmla="*/ 1 w 73"/>
                  <a:gd name="T21" fmla="*/ 0 h 79"/>
                  <a:gd name="T22" fmla="*/ 1 w 73"/>
                  <a:gd name="T23" fmla="*/ 0 h 79"/>
                  <a:gd name="T24" fmla="*/ 0 w 73"/>
                  <a:gd name="T25" fmla="*/ 0 h 79"/>
                  <a:gd name="T26" fmla="*/ 0 w 73"/>
                  <a:gd name="T27" fmla="*/ 0 h 79"/>
                  <a:gd name="T28" fmla="*/ 0 w 73"/>
                  <a:gd name="T29" fmla="*/ 0 h 79"/>
                  <a:gd name="T30" fmla="*/ 1 w 73"/>
                  <a:gd name="T31" fmla="*/ 0 h 79"/>
                  <a:gd name="T32" fmla="*/ 1 w 73"/>
                  <a:gd name="T33" fmla="*/ 0 h 79"/>
                  <a:gd name="T34" fmla="*/ 1 w 73"/>
                  <a:gd name="T35" fmla="*/ 0 h 79"/>
                  <a:gd name="T36" fmla="*/ 1 w 73"/>
                  <a:gd name="T37" fmla="*/ 0 h 79"/>
                  <a:gd name="T38" fmla="*/ 1 w 73"/>
                  <a:gd name="T39" fmla="*/ 0 h 79"/>
                  <a:gd name="T40" fmla="*/ 1 w 73"/>
                  <a:gd name="T41" fmla="*/ 0 h 79"/>
                  <a:gd name="T42" fmla="*/ 1 w 73"/>
                  <a:gd name="T43" fmla="*/ 0 h 79"/>
                  <a:gd name="T44" fmla="*/ 1 w 73"/>
                  <a:gd name="T45" fmla="*/ 0 h 79"/>
                  <a:gd name="T46" fmla="*/ 1 w 73"/>
                  <a:gd name="T47" fmla="*/ 0 h 79"/>
                  <a:gd name="T48" fmla="*/ 1 w 73"/>
                  <a:gd name="T49" fmla="*/ 0 h 79"/>
                  <a:gd name="T50" fmla="*/ 1 w 73"/>
                  <a:gd name="T51" fmla="*/ 0 h 79"/>
                  <a:gd name="T52" fmla="*/ 1 w 73"/>
                  <a:gd name="T53" fmla="*/ 0 h 79"/>
                  <a:gd name="T54" fmla="*/ 1 w 73"/>
                  <a:gd name="T55" fmla="*/ 0 h 79"/>
                  <a:gd name="T56" fmla="*/ 1 w 73"/>
                  <a:gd name="T57" fmla="*/ 0 h 79"/>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0" t="0" r="r" b="b"/>
                <a:pathLst>
                  <a:path w="73" h="79">
                    <a:moveTo>
                      <a:pt x="73" y="19"/>
                    </a:moveTo>
                    <a:lnTo>
                      <a:pt x="69" y="12"/>
                    </a:lnTo>
                    <a:lnTo>
                      <a:pt x="62" y="7"/>
                    </a:lnTo>
                    <a:lnTo>
                      <a:pt x="54" y="2"/>
                    </a:lnTo>
                    <a:lnTo>
                      <a:pt x="46" y="0"/>
                    </a:lnTo>
                    <a:lnTo>
                      <a:pt x="38" y="0"/>
                    </a:lnTo>
                    <a:lnTo>
                      <a:pt x="30" y="1"/>
                    </a:lnTo>
                    <a:lnTo>
                      <a:pt x="23" y="4"/>
                    </a:lnTo>
                    <a:lnTo>
                      <a:pt x="16" y="7"/>
                    </a:lnTo>
                    <a:lnTo>
                      <a:pt x="10" y="12"/>
                    </a:lnTo>
                    <a:lnTo>
                      <a:pt x="5" y="19"/>
                    </a:lnTo>
                    <a:lnTo>
                      <a:pt x="2" y="25"/>
                    </a:lnTo>
                    <a:lnTo>
                      <a:pt x="0" y="32"/>
                    </a:lnTo>
                    <a:lnTo>
                      <a:pt x="0" y="40"/>
                    </a:lnTo>
                    <a:lnTo>
                      <a:pt x="0" y="49"/>
                    </a:lnTo>
                    <a:lnTo>
                      <a:pt x="3" y="55"/>
                    </a:lnTo>
                    <a:lnTo>
                      <a:pt x="7" y="62"/>
                    </a:lnTo>
                    <a:lnTo>
                      <a:pt x="11" y="68"/>
                    </a:lnTo>
                    <a:lnTo>
                      <a:pt x="17" y="73"/>
                    </a:lnTo>
                    <a:lnTo>
                      <a:pt x="24" y="76"/>
                    </a:lnTo>
                    <a:lnTo>
                      <a:pt x="32" y="79"/>
                    </a:lnTo>
                    <a:lnTo>
                      <a:pt x="35" y="79"/>
                    </a:lnTo>
                    <a:lnTo>
                      <a:pt x="38" y="79"/>
                    </a:lnTo>
                    <a:lnTo>
                      <a:pt x="41" y="79"/>
                    </a:lnTo>
                    <a:lnTo>
                      <a:pt x="43" y="79"/>
                    </a:lnTo>
                    <a:lnTo>
                      <a:pt x="48" y="70"/>
                    </a:lnTo>
                    <a:lnTo>
                      <a:pt x="58" y="52"/>
                    </a:lnTo>
                    <a:lnTo>
                      <a:pt x="69" y="31"/>
                    </a:lnTo>
                    <a:lnTo>
                      <a:pt x="73" y="19"/>
                    </a:lnTo>
                    <a:close/>
                  </a:path>
                </a:pathLst>
              </a:custGeom>
              <a:solidFill>
                <a:srgbClr val="EF66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87" name="Freeform 56"/>
              <p:cNvSpPr/>
              <p:nvPr/>
            </p:nvSpPr>
            <p:spPr bwMode="auto">
              <a:xfrm>
                <a:off x="3983" y="4266"/>
                <a:ext cx="31" cy="33"/>
              </a:xfrm>
              <a:custGeom>
                <a:avLst/>
                <a:gdLst>
                  <a:gd name="T0" fmla="*/ 1 w 61"/>
                  <a:gd name="T1" fmla="*/ 1 h 66"/>
                  <a:gd name="T2" fmla="*/ 1 w 61"/>
                  <a:gd name="T3" fmla="*/ 1 h 66"/>
                  <a:gd name="T4" fmla="*/ 1 w 61"/>
                  <a:gd name="T5" fmla="*/ 1 h 66"/>
                  <a:gd name="T6" fmla="*/ 1 w 61"/>
                  <a:gd name="T7" fmla="*/ 1 h 66"/>
                  <a:gd name="T8" fmla="*/ 1 w 61"/>
                  <a:gd name="T9" fmla="*/ 1 h 66"/>
                  <a:gd name="T10" fmla="*/ 1 w 61"/>
                  <a:gd name="T11" fmla="*/ 1 h 66"/>
                  <a:gd name="T12" fmla="*/ 1 w 61"/>
                  <a:gd name="T13" fmla="*/ 1 h 66"/>
                  <a:gd name="T14" fmla="*/ 1 w 61"/>
                  <a:gd name="T15" fmla="*/ 1 h 66"/>
                  <a:gd name="T16" fmla="*/ 1 w 61"/>
                  <a:gd name="T17" fmla="*/ 1 h 66"/>
                  <a:gd name="T18" fmla="*/ 1 w 61"/>
                  <a:gd name="T19" fmla="*/ 1 h 66"/>
                  <a:gd name="T20" fmla="*/ 1 w 61"/>
                  <a:gd name="T21" fmla="*/ 1 h 66"/>
                  <a:gd name="T22" fmla="*/ 1 w 61"/>
                  <a:gd name="T23" fmla="*/ 1 h 66"/>
                  <a:gd name="T24" fmla="*/ 1 w 61"/>
                  <a:gd name="T25" fmla="*/ 1 h 66"/>
                  <a:gd name="T26" fmla="*/ 1 w 61"/>
                  <a:gd name="T27" fmla="*/ 0 h 66"/>
                  <a:gd name="T28" fmla="*/ 1 w 61"/>
                  <a:gd name="T29" fmla="*/ 1 h 66"/>
                  <a:gd name="T30" fmla="*/ 1 w 61"/>
                  <a:gd name="T31" fmla="*/ 1 h 66"/>
                  <a:gd name="T32" fmla="*/ 0 w 61"/>
                  <a:gd name="T33" fmla="*/ 1 h 66"/>
                  <a:gd name="T34" fmla="*/ 1 w 61"/>
                  <a:gd name="T35" fmla="*/ 1 h 66"/>
                  <a:gd name="T36" fmla="*/ 1 w 61"/>
                  <a:gd name="T37" fmla="*/ 1 h 66"/>
                  <a:gd name="T38" fmla="*/ 1 w 61"/>
                  <a:gd name="T39" fmla="*/ 1 h 66"/>
                  <a:gd name="T40" fmla="*/ 1 w 61"/>
                  <a:gd name="T41" fmla="*/ 1 h 66"/>
                  <a:gd name="T42" fmla="*/ 1 w 61"/>
                  <a:gd name="T43" fmla="*/ 1 h 66"/>
                  <a:gd name="T44" fmla="*/ 1 w 61"/>
                  <a:gd name="T45" fmla="*/ 1 h 66"/>
                  <a:gd name="T46" fmla="*/ 1 w 61"/>
                  <a:gd name="T47" fmla="*/ 1 h 66"/>
                  <a:gd name="T48" fmla="*/ 1 w 61"/>
                  <a:gd name="T49" fmla="*/ 1 h 6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61" h="66">
                    <a:moveTo>
                      <a:pt x="53" y="66"/>
                    </a:moveTo>
                    <a:lnTo>
                      <a:pt x="57" y="61"/>
                    </a:lnTo>
                    <a:lnTo>
                      <a:pt x="59" y="56"/>
                    </a:lnTo>
                    <a:lnTo>
                      <a:pt x="60" y="52"/>
                    </a:lnTo>
                    <a:lnTo>
                      <a:pt x="61" y="47"/>
                    </a:lnTo>
                    <a:lnTo>
                      <a:pt x="61" y="39"/>
                    </a:lnTo>
                    <a:lnTo>
                      <a:pt x="60" y="31"/>
                    </a:lnTo>
                    <a:lnTo>
                      <a:pt x="58" y="24"/>
                    </a:lnTo>
                    <a:lnTo>
                      <a:pt x="55" y="17"/>
                    </a:lnTo>
                    <a:lnTo>
                      <a:pt x="50" y="11"/>
                    </a:lnTo>
                    <a:lnTo>
                      <a:pt x="43" y="7"/>
                    </a:lnTo>
                    <a:lnTo>
                      <a:pt x="36" y="3"/>
                    </a:lnTo>
                    <a:lnTo>
                      <a:pt x="29" y="1"/>
                    </a:lnTo>
                    <a:lnTo>
                      <a:pt x="21" y="0"/>
                    </a:lnTo>
                    <a:lnTo>
                      <a:pt x="13" y="1"/>
                    </a:lnTo>
                    <a:lnTo>
                      <a:pt x="6" y="3"/>
                    </a:lnTo>
                    <a:lnTo>
                      <a:pt x="0" y="7"/>
                    </a:lnTo>
                    <a:lnTo>
                      <a:pt x="2" y="9"/>
                    </a:lnTo>
                    <a:lnTo>
                      <a:pt x="5" y="14"/>
                    </a:lnTo>
                    <a:lnTo>
                      <a:pt x="11" y="22"/>
                    </a:lnTo>
                    <a:lnTo>
                      <a:pt x="19" y="31"/>
                    </a:lnTo>
                    <a:lnTo>
                      <a:pt x="27" y="41"/>
                    </a:lnTo>
                    <a:lnTo>
                      <a:pt x="35" y="51"/>
                    </a:lnTo>
                    <a:lnTo>
                      <a:pt x="44" y="59"/>
                    </a:lnTo>
                    <a:lnTo>
                      <a:pt x="53" y="66"/>
                    </a:lnTo>
                    <a:close/>
                  </a:path>
                </a:pathLst>
              </a:custGeom>
              <a:solidFill>
                <a:srgbClr val="EF66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88" name="Freeform 57"/>
              <p:cNvSpPr/>
              <p:nvPr/>
            </p:nvSpPr>
            <p:spPr bwMode="auto">
              <a:xfrm>
                <a:off x="4852" y="4125"/>
                <a:ext cx="17" cy="17"/>
              </a:xfrm>
              <a:custGeom>
                <a:avLst/>
                <a:gdLst>
                  <a:gd name="T0" fmla="*/ 1 w 34"/>
                  <a:gd name="T1" fmla="*/ 1 h 34"/>
                  <a:gd name="T2" fmla="*/ 1 w 34"/>
                  <a:gd name="T3" fmla="*/ 1 h 34"/>
                  <a:gd name="T4" fmla="*/ 1 w 34"/>
                  <a:gd name="T5" fmla="*/ 1 h 34"/>
                  <a:gd name="T6" fmla="*/ 1 w 34"/>
                  <a:gd name="T7" fmla="*/ 1 h 34"/>
                  <a:gd name="T8" fmla="*/ 1 w 34"/>
                  <a:gd name="T9" fmla="*/ 1 h 34"/>
                  <a:gd name="T10" fmla="*/ 1 w 34"/>
                  <a:gd name="T11" fmla="*/ 1 h 34"/>
                  <a:gd name="T12" fmla="*/ 1 w 34"/>
                  <a:gd name="T13" fmla="*/ 1 h 34"/>
                  <a:gd name="T14" fmla="*/ 1 w 34"/>
                  <a:gd name="T15" fmla="*/ 1 h 34"/>
                  <a:gd name="T16" fmla="*/ 1 w 34"/>
                  <a:gd name="T17" fmla="*/ 1 h 34"/>
                  <a:gd name="T18" fmla="*/ 1 w 34"/>
                  <a:gd name="T19" fmla="*/ 0 h 34"/>
                  <a:gd name="T20" fmla="*/ 1 w 34"/>
                  <a:gd name="T21" fmla="*/ 1 h 34"/>
                  <a:gd name="T22" fmla="*/ 1 w 34"/>
                  <a:gd name="T23" fmla="*/ 1 h 34"/>
                  <a:gd name="T24" fmla="*/ 0 w 34"/>
                  <a:gd name="T25" fmla="*/ 1 h 34"/>
                  <a:gd name="T26" fmla="*/ 0 w 34"/>
                  <a:gd name="T27" fmla="*/ 1 h 34"/>
                  <a:gd name="T28" fmla="*/ 1 w 34"/>
                  <a:gd name="T29" fmla="*/ 1 h 34"/>
                  <a:gd name="T30" fmla="*/ 1 w 34"/>
                  <a:gd name="T31" fmla="*/ 1 h 34"/>
                  <a:gd name="T32" fmla="*/ 1 w 34"/>
                  <a:gd name="T33" fmla="*/ 1 h 34"/>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4" h="34">
                    <a:moveTo>
                      <a:pt x="12" y="34"/>
                    </a:moveTo>
                    <a:lnTo>
                      <a:pt x="19" y="34"/>
                    </a:lnTo>
                    <a:lnTo>
                      <a:pt x="24" y="33"/>
                    </a:lnTo>
                    <a:lnTo>
                      <a:pt x="29" y="28"/>
                    </a:lnTo>
                    <a:lnTo>
                      <a:pt x="32" y="22"/>
                    </a:lnTo>
                    <a:lnTo>
                      <a:pt x="34" y="15"/>
                    </a:lnTo>
                    <a:lnTo>
                      <a:pt x="32" y="10"/>
                    </a:lnTo>
                    <a:lnTo>
                      <a:pt x="28" y="5"/>
                    </a:lnTo>
                    <a:lnTo>
                      <a:pt x="22" y="2"/>
                    </a:lnTo>
                    <a:lnTo>
                      <a:pt x="15" y="0"/>
                    </a:lnTo>
                    <a:lnTo>
                      <a:pt x="9" y="3"/>
                    </a:lnTo>
                    <a:lnTo>
                      <a:pt x="4" y="6"/>
                    </a:lnTo>
                    <a:lnTo>
                      <a:pt x="0" y="12"/>
                    </a:lnTo>
                    <a:lnTo>
                      <a:pt x="0" y="19"/>
                    </a:lnTo>
                    <a:lnTo>
                      <a:pt x="1" y="25"/>
                    </a:lnTo>
                    <a:lnTo>
                      <a:pt x="6" y="30"/>
                    </a:lnTo>
                    <a:lnTo>
                      <a:pt x="12" y="34"/>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89" name="Freeform 58"/>
              <p:cNvSpPr/>
              <p:nvPr/>
            </p:nvSpPr>
            <p:spPr bwMode="auto">
              <a:xfrm>
                <a:off x="4885" y="4152"/>
                <a:ext cx="17" cy="17"/>
              </a:xfrm>
              <a:custGeom>
                <a:avLst/>
                <a:gdLst>
                  <a:gd name="T0" fmla="*/ 1 w 33"/>
                  <a:gd name="T1" fmla="*/ 1 h 33"/>
                  <a:gd name="T2" fmla="*/ 1 w 33"/>
                  <a:gd name="T3" fmla="*/ 1 h 33"/>
                  <a:gd name="T4" fmla="*/ 1 w 33"/>
                  <a:gd name="T5" fmla="*/ 1 h 33"/>
                  <a:gd name="T6" fmla="*/ 1 w 33"/>
                  <a:gd name="T7" fmla="*/ 1 h 33"/>
                  <a:gd name="T8" fmla="*/ 1 w 33"/>
                  <a:gd name="T9" fmla="*/ 1 h 33"/>
                  <a:gd name="T10" fmla="*/ 1 w 33"/>
                  <a:gd name="T11" fmla="*/ 1 h 33"/>
                  <a:gd name="T12" fmla="*/ 1 w 33"/>
                  <a:gd name="T13" fmla="*/ 1 h 33"/>
                  <a:gd name="T14" fmla="*/ 1 w 33"/>
                  <a:gd name="T15" fmla="*/ 1 h 33"/>
                  <a:gd name="T16" fmla="*/ 1 w 33"/>
                  <a:gd name="T17" fmla="*/ 0 h 33"/>
                  <a:gd name="T18" fmla="*/ 1 w 33"/>
                  <a:gd name="T19" fmla="*/ 0 h 33"/>
                  <a:gd name="T20" fmla="*/ 1 w 33"/>
                  <a:gd name="T21" fmla="*/ 1 h 33"/>
                  <a:gd name="T22" fmla="*/ 1 w 33"/>
                  <a:gd name="T23" fmla="*/ 1 h 33"/>
                  <a:gd name="T24" fmla="*/ 1 w 33"/>
                  <a:gd name="T25" fmla="*/ 1 h 33"/>
                  <a:gd name="T26" fmla="*/ 0 w 33"/>
                  <a:gd name="T27" fmla="*/ 1 h 33"/>
                  <a:gd name="T28" fmla="*/ 1 w 33"/>
                  <a:gd name="T29" fmla="*/ 1 h 33"/>
                  <a:gd name="T30" fmla="*/ 1 w 33"/>
                  <a:gd name="T31" fmla="*/ 1 h 33"/>
                  <a:gd name="T32" fmla="*/ 1 w 33"/>
                  <a:gd name="T33" fmla="*/ 1 h 3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3" h="33">
                    <a:moveTo>
                      <a:pt x="11" y="32"/>
                    </a:moveTo>
                    <a:lnTo>
                      <a:pt x="18" y="33"/>
                    </a:lnTo>
                    <a:lnTo>
                      <a:pt x="24" y="31"/>
                    </a:lnTo>
                    <a:lnTo>
                      <a:pt x="29" y="27"/>
                    </a:lnTo>
                    <a:lnTo>
                      <a:pt x="32" y="22"/>
                    </a:lnTo>
                    <a:lnTo>
                      <a:pt x="33" y="15"/>
                    </a:lnTo>
                    <a:lnTo>
                      <a:pt x="32" y="9"/>
                    </a:lnTo>
                    <a:lnTo>
                      <a:pt x="28" y="3"/>
                    </a:lnTo>
                    <a:lnTo>
                      <a:pt x="22" y="0"/>
                    </a:lnTo>
                    <a:lnTo>
                      <a:pt x="15" y="0"/>
                    </a:lnTo>
                    <a:lnTo>
                      <a:pt x="9" y="1"/>
                    </a:lnTo>
                    <a:lnTo>
                      <a:pt x="4" y="5"/>
                    </a:lnTo>
                    <a:lnTo>
                      <a:pt x="1" y="11"/>
                    </a:lnTo>
                    <a:lnTo>
                      <a:pt x="0" y="18"/>
                    </a:lnTo>
                    <a:lnTo>
                      <a:pt x="1" y="24"/>
                    </a:lnTo>
                    <a:lnTo>
                      <a:pt x="6" y="28"/>
                    </a:lnTo>
                    <a:lnTo>
                      <a:pt x="11" y="32"/>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90" name="Freeform 59"/>
              <p:cNvSpPr/>
              <p:nvPr/>
            </p:nvSpPr>
            <p:spPr bwMode="auto">
              <a:xfrm>
                <a:off x="4701" y="4202"/>
                <a:ext cx="17" cy="17"/>
              </a:xfrm>
              <a:custGeom>
                <a:avLst/>
                <a:gdLst>
                  <a:gd name="T0" fmla="*/ 1 w 34"/>
                  <a:gd name="T1" fmla="*/ 1 h 33"/>
                  <a:gd name="T2" fmla="*/ 1 w 34"/>
                  <a:gd name="T3" fmla="*/ 1 h 33"/>
                  <a:gd name="T4" fmla="*/ 1 w 34"/>
                  <a:gd name="T5" fmla="*/ 1 h 33"/>
                  <a:gd name="T6" fmla="*/ 1 w 34"/>
                  <a:gd name="T7" fmla="*/ 1 h 33"/>
                  <a:gd name="T8" fmla="*/ 1 w 34"/>
                  <a:gd name="T9" fmla="*/ 1 h 33"/>
                  <a:gd name="T10" fmla="*/ 1 w 34"/>
                  <a:gd name="T11" fmla="*/ 1 h 33"/>
                  <a:gd name="T12" fmla="*/ 1 w 34"/>
                  <a:gd name="T13" fmla="*/ 1 h 33"/>
                  <a:gd name="T14" fmla="*/ 1 w 34"/>
                  <a:gd name="T15" fmla="*/ 1 h 33"/>
                  <a:gd name="T16" fmla="*/ 1 w 34"/>
                  <a:gd name="T17" fmla="*/ 1 h 33"/>
                  <a:gd name="T18" fmla="*/ 1 w 34"/>
                  <a:gd name="T19" fmla="*/ 0 h 33"/>
                  <a:gd name="T20" fmla="*/ 1 w 34"/>
                  <a:gd name="T21" fmla="*/ 1 h 33"/>
                  <a:gd name="T22" fmla="*/ 1 w 34"/>
                  <a:gd name="T23" fmla="*/ 1 h 33"/>
                  <a:gd name="T24" fmla="*/ 1 w 34"/>
                  <a:gd name="T25" fmla="*/ 1 h 33"/>
                  <a:gd name="T26" fmla="*/ 0 w 34"/>
                  <a:gd name="T27" fmla="*/ 1 h 33"/>
                  <a:gd name="T28" fmla="*/ 1 w 34"/>
                  <a:gd name="T29" fmla="*/ 1 h 33"/>
                  <a:gd name="T30" fmla="*/ 1 w 34"/>
                  <a:gd name="T31" fmla="*/ 1 h 33"/>
                  <a:gd name="T32" fmla="*/ 1 w 34"/>
                  <a:gd name="T33" fmla="*/ 1 h 3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4" h="33">
                    <a:moveTo>
                      <a:pt x="12" y="33"/>
                    </a:moveTo>
                    <a:lnTo>
                      <a:pt x="19" y="33"/>
                    </a:lnTo>
                    <a:lnTo>
                      <a:pt x="25" y="32"/>
                    </a:lnTo>
                    <a:lnTo>
                      <a:pt x="29" y="28"/>
                    </a:lnTo>
                    <a:lnTo>
                      <a:pt x="33" y="22"/>
                    </a:lnTo>
                    <a:lnTo>
                      <a:pt x="34" y="16"/>
                    </a:lnTo>
                    <a:lnTo>
                      <a:pt x="33" y="9"/>
                    </a:lnTo>
                    <a:lnTo>
                      <a:pt x="28" y="5"/>
                    </a:lnTo>
                    <a:lnTo>
                      <a:pt x="22" y="1"/>
                    </a:lnTo>
                    <a:lnTo>
                      <a:pt x="15" y="0"/>
                    </a:lnTo>
                    <a:lnTo>
                      <a:pt x="10" y="2"/>
                    </a:lnTo>
                    <a:lnTo>
                      <a:pt x="5" y="6"/>
                    </a:lnTo>
                    <a:lnTo>
                      <a:pt x="2" y="12"/>
                    </a:lnTo>
                    <a:lnTo>
                      <a:pt x="0" y="18"/>
                    </a:lnTo>
                    <a:lnTo>
                      <a:pt x="2" y="24"/>
                    </a:lnTo>
                    <a:lnTo>
                      <a:pt x="6" y="30"/>
                    </a:lnTo>
                    <a:lnTo>
                      <a:pt x="12" y="33"/>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91" name="Freeform 60"/>
              <p:cNvSpPr/>
              <p:nvPr/>
            </p:nvSpPr>
            <p:spPr bwMode="auto">
              <a:xfrm>
                <a:off x="4742" y="4201"/>
                <a:ext cx="16" cy="17"/>
              </a:xfrm>
              <a:custGeom>
                <a:avLst/>
                <a:gdLst>
                  <a:gd name="T0" fmla="*/ 0 w 34"/>
                  <a:gd name="T1" fmla="*/ 1 h 33"/>
                  <a:gd name="T2" fmla="*/ 0 w 34"/>
                  <a:gd name="T3" fmla="*/ 1 h 33"/>
                  <a:gd name="T4" fmla="*/ 0 w 34"/>
                  <a:gd name="T5" fmla="*/ 1 h 33"/>
                  <a:gd name="T6" fmla="*/ 0 w 34"/>
                  <a:gd name="T7" fmla="*/ 1 h 33"/>
                  <a:gd name="T8" fmla="*/ 0 w 34"/>
                  <a:gd name="T9" fmla="*/ 1 h 33"/>
                  <a:gd name="T10" fmla="*/ 0 w 34"/>
                  <a:gd name="T11" fmla="*/ 1 h 33"/>
                  <a:gd name="T12" fmla="*/ 0 w 34"/>
                  <a:gd name="T13" fmla="*/ 1 h 33"/>
                  <a:gd name="T14" fmla="*/ 0 w 34"/>
                  <a:gd name="T15" fmla="*/ 1 h 33"/>
                  <a:gd name="T16" fmla="*/ 0 w 34"/>
                  <a:gd name="T17" fmla="*/ 1 h 33"/>
                  <a:gd name="T18" fmla="*/ 0 w 34"/>
                  <a:gd name="T19" fmla="*/ 0 h 33"/>
                  <a:gd name="T20" fmla="*/ 0 w 34"/>
                  <a:gd name="T21" fmla="*/ 1 h 33"/>
                  <a:gd name="T22" fmla="*/ 0 w 34"/>
                  <a:gd name="T23" fmla="*/ 1 h 33"/>
                  <a:gd name="T24" fmla="*/ 0 w 34"/>
                  <a:gd name="T25" fmla="*/ 1 h 33"/>
                  <a:gd name="T26" fmla="*/ 0 w 34"/>
                  <a:gd name="T27" fmla="*/ 1 h 33"/>
                  <a:gd name="T28" fmla="*/ 0 w 34"/>
                  <a:gd name="T29" fmla="*/ 1 h 33"/>
                  <a:gd name="T30" fmla="*/ 0 w 34"/>
                  <a:gd name="T31" fmla="*/ 1 h 33"/>
                  <a:gd name="T32" fmla="*/ 0 w 34"/>
                  <a:gd name="T33" fmla="*/ 1 h 3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4" h="33">
                    <a:moveTo>
                      <a:pt x="12" y="32"/>
                    </a:moveTo>
                    <a:lnTo>
                      <a:pt x="19" y="33"/>
                    </a:lnTo>
                    <a:lnTo>
                      <a:pt x="24" y="32"/>
                    </a:lnTo>
                    <a:lnTo>
                      <a:pt x="29" y="27"/>
                    </a:lnTo>
                    <a:lnTo>
                      <a:pt x="32" y="22"/>
                    </a:lnTo>
                    <a:lnTo>
                      <a:pt x="34" y="15"/>
                    </a:lnTo>
                    <a:lnTo>
                      <a:pt x="31" y="9"/>
                    </a:lnTo>
                    <a:lnTo>
                      <a:pt x="28" y="4"/>
                    </a:lnTo>
                    <a:lnTo>
                      <a:pt x="22" y="1"/>
                    </a:lnTo>
                    <a:lnTo>
                      <a:pt x="15" y="0"/>
                    </a:lnTo>
                    <a:lnTo>
                      <a:pt x="9" y="1"/>
                    </a:lnTo>
                    <a:lnTo>
                      <a:pt x="4" y="5"/>
                    </a:lnTo>
                    <a:lnTo>
                      <a:pt x="0" y="11"/>
                    </a:lnTo>
                    <a:lnTo>
                      <a:pt x="0" y="18"/>
                    </a:lnTo>
                    <a:lnTo>
                      <a:pt x="1" y="24"/>
                    </a:lnTo>
                    <a:lnTo>
                      <a:pt x="6" y="28"/>
                    </a:lnTo>
                    <a:lnTo>
                      <a:pt x="12" y="32"/>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92" name="Freeform 61"/>
              <p:cNvSpPr/>
              <p:nvPr/>
            </p:nvSpPr>
            <p:spPr bwMode="auto">
              <a:xfrm>
                <a:off x="4782" y="4209"/>
                <a:ext cx="17" cy="17"/>
              </a:xfrm>
              <a:custGeom>
                <a:avLst/>
                <a:gdLst>
                  <a:gd name="T0" fmla="*/ 1 w 33"/>
                  <a:gd name="T1" fmla="*/ 1 h 33"/>
                  <a:gd name="T2" fmla="*/ 1 w 33"/>
                  <a:gd name="T3" fmla="*/ 1 h 33"/>
                  <a:gd name="T4" fmla="*/ 1 w 33"/>
                  <a:gd name="T5" fmla="*/ 1 h 33"/>
                  <a:gd name="T6" fmla="*/ 1 w 33"/>
                  <a:gd name="T7" fmla="*/ 1 h 33"/>
                  <a:gd name="T8" fmla="*/ 1 w 33"/>
                  <a:gd name="T9" fmla="*/ 1 h 33"/>
                  <a:gd name="T10" fmla="*/ 1 w 33"/>
                  <a:gd name="T11" fmla="*/ 1 h 33"/>
                  <a:gd name="T12" fmla="*/ 1 w 33"/>
                  <a:gd name="T13" fmla="*/ 1 h 33"/>
                  <a:gd name="T14" fmla="*/ 1 w 33"/>
                  <a:gd name="T15" fmla="*/ 1 h 33"/>
                  <a:gd name="T16" fmla="*/ 1 w 33"/>
                  <a:gd name="T17" fmla="*/ 1 h 33"/>
                  <a:gd name="T18" fmla="*/ 1 w 33"/>
                  <a:gd name="T19" fmla="*/ 0 h 33"/>
                  <a:gd name="T20" fmla="*/ 1 w 33"/>
                  <a:gd name="T21" fmla="*/ 1 h 33"/>
                  <a:gd name="T22" fmla="*/ 1 w 33"/>
                  <a:gd name="T23" fmla="*/ 1 h 33"/>
                  <a:gd name="T24" fmla="*/ 0 w 33"/>
                  <a:gd name="T25" fmla="*/ 1 h 33"/>
                  <a:gd name="T26" fmla="*/ 0 w 33"/>
                  <a:gd name="T27" fmla="*/ 1 h 33"/>
                  <a:gd name="T28" fmla="*/ 1 w 33"/>
                  <a:gd name="T29" fmla="*/ 1 h 33"/>
                  <a:gd name="T30" fmla="*/ 1 w 33"/>
                  <a:gd name="T31" fmla="*/ 1 h 33"/>
                  <a:gd name="T32" fmla="*/ 1 w 33"/>
                  <a:gd name="T33" fmla="*/ 1 h 3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3" h="33">
                    <a:moveTo>
                      <a:pt x="11" y="32"/>
                    </a:moveTo>
                    <a:lnTo>
                      <a:pt x="18" y="33"/>
                    </a:lnTo>
                    <a:lnTo>
                      <a:pt x="24" y="32"/>
                    </a:lnTo>
                    <a:lnTo>
                      <a:pt x="29" y="27"/>
                    </a:lnTo>
                    <a:lnTo>
                      <a:pt x="32" y="22"/>
                    </a:lnTo>
                    <a:lnTo>
                      <a:pt x="33" y="15"/>
                    </a:lnTo>
                    <a:lnTo>
                      <a:pt x="31" y="9"/>
                    </a:lnTo>
                    <a:lnTo>
                      <a:pt x="27" y="4"/>
                    </a:lnTo>
                    <a:lnTo>
                      <a:pt x="22" y="1"/>
                    </a:lnTo>
                    <a:lnTo>
                      <a:pt x="15" y="0"/>
                    </a:lnTo>
                    <a:lnTo>
                      <a:pt x="9" y="1"/>
                    </a:lnTo>
                    <a:lnTo>
                      <a:pt x="3" y="6"/>
                    </a:lnTo>
                    <a:lnTo>
                      <a:pt x="0" y="11"/>
                    </a:lnTo>
                    <a:lnTo>
                      <a:pt x="0" y="18"/>
                    </a:lnTo>
                    <a:lnTo>
                      <a:pt x="1" y="24"/>
                    </a:lnTo>
                    <a:lnTo>
                      <a:pt x="5" y="29"/>
                    </a:lnTo>
                    <a:lnTo>
                      <a:pt x="11" y="32"/>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93" name="Freeform 62"/>
              <p:cNvSpPr/>
              <p:nvPr/>
            </p:nvSpPr>
            <p:spPr bwMode="auto">
              <a:xfrm>
                <a:off x="4820" y="4226"/>
                <a:ext cx="17" cy="17"/>
              </a:xfrm>
              <a:custGeom>
                <a:avLst/>
                <a:gdLst>
                  <a:gd name="T0" fmla="*/ 1 w 33"/>
                  <a:gd name="T1" fmla="*/ 1 h 34"/>
                  <a:gd name="T2" fmla="*/ 1 w 33"/>
                  <a:gd name="T3" fmla="*/ 1 h 34"/>
                  <a:gd name="T4" fmla="*/ 1 w 33"/>
                  <a:gd name="T5" fmla="*/ 1 h 34"/>
                  <a:gd name="T6" fmla="*/ 1 w 33"/>
                  <a:gd name="T7" fmla="*/ 1 h 34"/>
                  <a:gd name="T8" fmla="*/ 1 w 33"/>
                  <a:gd name="T9" fmla="*/ 1 h 34"/>
                  <a:gd name="T10" fmla="*/ 1 w 33"/>
                  <a:gd name="T11" fmla="*/ 1 h 34"/>
                  <a:gd name="T12" fmla="*/ 1 w 33"/>
                  <a:gd name="T13" fmla="*/ 1 h 34"/>
                  <a:gd name="T14" fmla="*/ 1 w 33"/>
                  <a:gd name="T15" fmla="*/ 1 h 34"/>
                  <a:gd name="T16" fmla="*/ 1 w 33"/>
                  <a:gd name="T17" fmla="*/ 1 h 34"/>
                  <a:gd name="T18" fmla="*/ 1 w 33"/>
                  <a:gd name="T19" fmla="*/ 0 h 34"/>
                  <a:gd name="T20" fmla="*/ 1 w 33"/>
                  <a:gd name="T21" fmla="*/ 1 h 34"/>
                  <a:gd name="T22" fmla="*/ 1 w 33"/>
                  <a:gd name="T23" fmla="*/ 1 h 34"/>
                  <a:gd name="T24" fmla="*/ 1 w 33"/>
                  <a:gd name="T25" fmla="*/ 1 h 34"/>
                  <a:gd name="T26" fmla="*/ 0 w 33"/>
                  <a:gd name="T27" fmla="*/ 1 h 34"/>
                  <a:gd name="T28" fmla="*/ 1 w 33"/>
                  <a:gd name="T29" fmla="*/ 1 h 34"/>
                  <a:gd name="T30" fmla="*/ 1 w 33"/>
                  <a:gd name="T31" fmla="*/ 1 h 34"/>
                  <a:gd name="T32" fmla="*/ 1 w 33"/>
                  <a:gd name="T33" fmla="*/ 1 h 34"/>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3" h="34">
                    <a:moveTo>
                      <a:pt x="11" y="34"/>
                    </a:moveTo>
                    <a:lnTo>
                      <a:pt x="18" y="34"/>
                    </a:lnTo>
                    <a:lnTo>
                      <a:pt x="24" y="33"/>
                    </a:lnTo>
                    <a:lnTo>
                      <a:pt x="30" y="28"/>
                    </a:lnTo>
                    <a:lnTo>
                      <a:pt x="33" y="22"/>
                    </a:lnTo>
                    <a:lnTo>
                      <a:pt x="33" y="15"/>
                    </a:lnTo>
                    <a:lnTo>
                      <a:pt x="32" y="9"/>
                    </a:lnTo>
                    <a:lnTo>
                      <a:pt x="27" y="5"/>
                    </a:lnTo>
                    <a:lnTo>
                      <a:pt x="22" y="1"/>
                    </a:lnTo>
                    <a:lnTo>
                      <a:pt x="16" y="0"/>
                    </a:lnTo>
                    <a:lnTo>
                      <a:pt x="9" y="3"/>
                    </a:lnTo>
                    <a:lnTo>
                      <a:pt x="4" y="6"/>
                    </a:lnTo>
                    <a:lnTo>
                      <a:pt x="1" y="12"/>
                    </a:lnTo>
                    <a:lnTo>
                      <a:pt x="0" y="19"/>
                    </a:lnTo>
                    <a:lnTo>
                      <a:pt x="2" y="24"/>
                    </a:lnTo>
                    <a:lnTo>
                      <a:pt x="5" y="30"/>
                    </a:lnTo>
                    <a:lnTo>
                      <a:pt x="11" y="34"/>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94" name="Freeform 63"/>
              <p:cNvSpPr/>
              <p:nvPr/>
            </p:nvSpPr>
            <p:spPr bwMode="auto">
              <a:xfrm>
                <a:off x="4853" y="4250"/>
                <a:ext cx="16" cy="16"/>
              </a:xfrm>
              <a:custGeom>
                <a:avLst/>
                <a:gdLst>
                  <a:gd name="T0" fmla="*/ 0 w 33"/>
                  <a:gd name="T1" fmla="*/ 0 h 33"/>
                  <a:gd name="T2" fmla="*/ 0 w 33"/>
                  <a:gd name="T3" fmla="*/ 0 h 33"/>
                  <a:gd name="T4" fmla="*/ 0 w 33"/>
                  <a:gd name="T5" fmla="*/ 0 h 33"/>
                  <a:gd name="T6" fmla="*/ 0 w 33"/>
                  <a:gd name="T7" fmla="*/ 0 h 33"/>
                  <a:gd name="T8" fmla="*/ 0 w 33"/>
                  <a:gd name="T9" fmla="*/ 0 h 33"/>
                  <a:gd name="T10" fmla="*/ 0 w 33"/>
                  <a:gd name="T11" fmla="*/ 0 h 33"/>
                  <a:gd name="T12" fmla="*/ 0 w 33"/>
                  <a:gd name="T13" fmla="*/ 0 h 33"/>
                  <a:gd name="T14" fmla="*/ 0 w 33"/>
                  <a:gd name="T15" fmla="*/ 0 h 33"/>
                  <a:gd name="T16" fmla="*/ 0 w 33"/>
                  <a:gd name="T17" fmla="*/ 0 h 33"/>
                  <a:gd name="T18" fmla="*/ 0 w 33"/>
                  <a:gd name="T19" fmla="*/ 0 h 33"/>
                  <a:gd name="T20" fmla="*/ 0 w 33"/>
                  <a:gd name="T21" fmla="*/ 0 h 33"/>
                  <a:gd name="T22" fmla="*/ 0 w 33"/>
                  <a:gd name="T23" fmla="*/ 0 h 33"/>
                  <a:gd name="T24" fmla="*/ 0 w 33"/>
                  <a:gd name="T25" fmla="*/ 0 h 33"/>
                  <a:gd name="T26" fmla="*/ 0 w 33"/>
                  <a:gd name="T27" fmla="*/ 0 h 33"/>
                  <a:gd name="T28" fmla="*/ 0 w 33"/>
                  <a:gd name="T29" fmla="*/ 0 h 33"/>
                  <a:gd name="T30" fmla="*/ 0 w 33"/>
                  <a:gd name="T31" fmla="*/ 0 h 33"/>
                  <a:gd name="T32" fmla="*/ 0 w 33"/>
                  <a:gd name="T33" fmla="*/ 0 h 3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3" h="33">
                    <a:moveTo>
                      <a:pt x="12" y="32"/>
                    </a:moveTo>
                    <a:lnTo>
                      <a:pt x="18" y="33"/>
                    </a:lnTo>
                    <a:lnTo>
                      <a:pt x="25" y="32"/>
                    </a:lnTo>
                    <a:lnTo>
                      <a:pt x="29" y="27"/>
                    </a:lnTo>
                    <a:lnTo>
                      <a:pt x="33" y="21"/>
                    </a:lnTo>
                    <a:lnTo>
                      <a:pt x="33" y="15"/>
                    </a:lnTo>
                    <a:lnTo>
                      <a:pt x="31" y="9"/>
                    </a:lnTo>
                    <a:lnTo>
                      <a:pt x="27" y="4"/>
                    </a:lnTo>
                    <a:lnTo>
                      <a:pt x="21" y="1"/>
                    </a:lnTo>
                    <a:lnTo>
                      <a:pt x="15" y="0"/>
                    </a:lnTo>
                    <a:lnTo>
                      <a:pt x="8" y="1"/>
                    </a:lnTo>
                    <a:lnTo>
                      <a:pt x="4" y="5"/>
                    </a:lnTo>
                    <a:lnTo>
                      <a:pt x="0" y="11"/>
                    </a:lnTo>
                    <a:lnTo>
                      <a:pt x="0" y="18"/>
                    </a:lnTo>
                    <a:lnTo>
                      <a:pt x="2" y="24"/>
                    </a:lnTo>
                    <a:lnTo>
                      <a:pt x="6" y="28"/>
                    </a:lnTo>
                    <a:lnTo>
                      <a:pt x="12" y="32"/>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95" name="Freeform 64"/>
              <p:cNvSpPr/>
              <p:nvPr/>
            </p:nvSpPr>
            <p:spPr bwMode="auto">
              <a:xfrm>
                <a:off x="4680" y="4230"/>
                <a:ext cx="188" cy="72"/>
              </a:xfrm>
              <a:custGeom>
                <a:avLst/>
                <a:gdLst>
                  <a:gd name="T0" fmla="*/ 1 w 376"/>
                  <a:gd name="T1" fmla="*/ 1 h 144"/>
                  <a:gd name="T2" fmla="*/ 1 w 376"/>
                  <a:gd name="T3" fmla="*/ 1 h 144"/>
                  <a:gd name="T4" fmla="*/ 1 w 376"/>
                  <a:gd name="T5" fmla="*/ 1 h 144"/>
                  <a:gd name="T6" fmla="*/ 1 w 376"/>
                  <a:gd name="T7" fmla="*/ 1 h 144"/>
                  <a:gd name="T8" fmla="*/ 1 w 376"/>
                  <a:gd name="T9" fmla="*/ 1 h 144"/>
                  <a:gd name="T10" fmla="*/ 1 w 376"/>
                  <a:gd name="T11" fmla="*/ 1 h 144"/>
                  <a:gd name="T12" fmla="*/ 1 w 376"/>
                  <a:gd name="T13" fmla="*/ 1 h 144"/>
                  <a:gd name="T14" fmla="*/ 1 w 376"/>
                  <a:gd name="T15" fmla="*/ 1 h 144"/>
                  <a:gd name="T16" fmla="*/ 1 w 376"/>
                  <a:gd name="T17" fmla="*/ 1 h 144"/>
                  <a:gd name="T18" fmla="*/ 1 w 376"/>
                  <a:gd name="T19" fmla="*/ 1 h 144"/>
                  <a:gd name="T20" fmla="*/ 1 w 376"/>
                  <a:gd name="T21" fmla="*/ 1 h 144"/>
                  <a:gd name="T22" fmla="*/ 1 w 376"/>
                  <a:gd name="T23" fmla="*/ 1 h 144"/>
                  <a:gd name="T24" fmla="*/ 1 w 376"/>
                  <a:gd name="T25" fmla="*/ 1 h 144"/>
                  <a:gd name="T26" fmla="*/ 1 w 376"/>
                  <a:gd name="T27" fmla="*/ 1 h 144"/>
                  <a:gd name="T28" fmla="*/ 1 w 376"/>
                  <a:gd name="T29" fmla="*/ 1 h 144"/>
                  <a:gd name="T30" fmla="*/ 1 w 376"/>
                  <a:gd name="T31" fmla="*/ 1 h 144"/>
                  <a:gd name="T32" fmla="*/ 1 w 376"/>
                  <a:gd name="T33" fmla="*/ 1 h 144"/>
                  <a:gd name="T34" fmla="*/ 1 w 376"/>
                  <a:gd name="T35" fmla="*/ 1 h 144"/>
                  <a:gd name="T36" fmla="*/ 1 w 376"/>
                  <a:gd name="T37" fmla="*/ 1 h 144"/>
                  <a:gd name="T38" fmla="*/ 1 w 376"/>
                  <a:gd name="T39" fmla="*/ 0 h 144"/>
                  <a:gd name="T40" fmla="*/ 1 w 376"/>
                  <a:gd name="T41" fmla="*/ 1 h 144"/>
                  <a:gd name="T42" fmla="*/ 1 w 376"/>
                  <a:gd name="T43" fmla="*/ 1 h 144"/>
                  <a:gd name="T44" fmla="*/ 1 w 376"/>
                  <a:gd name="T45" fmla="*/ 1 h 144"/>
                  <a:gd name="T46" fmla="*/ 1 w 376"/>
                  <a:gd name="T47" fmla="*/ 1 h 144"/>
                  <a:gd name="T48" fmla="*/ 0 w 376"/>
                  <a:gd name="T49" fmla="*/ 1 h 144"/>
                  <a:gd name="T50" fmla="*/ 1 w 376"/>
                  <a:gd name="T51" fmla="*/ 1 h 144"/>
                  <a:gd name="T52" fmla="*/ 1 w 376"/>
                  <a:gd name="T53" fmla="*/ 1 h 144"/>
                  <a:gd name="T54" fmla="*/ 1 w 376"/>
                  <a:gd name="T55" fmla="*/ 1 h 144"/>
                  <a:gd name="T56" fmla="*/ 1 w 376"/>
                  <a:gd name="T57" fmla="*/ 1 h 144"/>
                  <a:gd name="T58" fmla="*/ 1 w 376"/>
                  <a:gd name="T59" fmla="*/ 1 h 144"/>
                  <a:gd name="T60" fmla="*/ 1 w 376"/>
                  <a:gd name="T61" fmla="*/ 1 h 144"/>
                  <a:gd name="T62" fmla="*/ 1 w 376"/>
                  <a:gd name="T63" fmla="*/ 1 h 144"/>
                  <a:gd name="T64" fmla="*/ 1 w 376"/>
                  <a:gd name="T65" fmla="*/ 1 h 144"/>
                  <a:gd name="T66" fmla="*/ 1 w 376"/>
                  <a:gd name="T67" fmla="*/ 1 h 144"/>
                  <a:gd name="T68" fmla="*/ 1 w 376"/>
                  <a:gd name="T69" fmla="*/ 1 h 144"/>
                  <a:gd name="T70" fmla="*/ 1 w 376"/>
                  <a:gd name="T71" fmla="*/ 1 h 144"/>
                  <a:gd name="T72" fmla="*/ 1 w 376"/>
                  <a:gd name="T73" fmla="*/ 1 h 144"/>
                  <a:gd name="T74" fmla="*/ 1 w 376"/>
                  <a:gd name="T75" fmla="*/ 1 h 144"/>
                  <a:gd name="T76" fmla="*/ 1 w 376"/>
                  <a:gd name="T77" fmla="*/ 1 h 144"/>
                  <a:gd name="T78" fmla="*/ 1 w 376"/>
                  <a:gd name="T79" fmla="*/ 1 h 144"/>
                  <a:gd name="T80" fmla="*/ 1 w 376"/>
                  <a:gd name="T81" fmla="*/ 1 h 144"/>
                  <a:gd name="T82" fmla="*/ 1 w 376"/>
                  <a:gd name="T83" fmla="*/ 1 h 144"/>
                  <a:gd name="T84" fmla="*/ 1 w 376"/>
                  <a:gd name="T85" fmla="*/ 1 h 144"/>
                  <a:gd name="T86" fmla="*/ 1 w 376"/>
                  <a:gd name="T87" fmla="*/ 1 h 144"/>
                  <a:gd name="T88" fmla="*/ 1 w 376"/>
                  <a:gd name="T89" fmla="*/ 1 h 144"/>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0" t="0" r="r" b="b"/>
                <a:pathLst>
                  <a:path w="376" h="144">
                    <a:moveTo>
                      <a:pt x="340" y="144"/>
                    </a:moveTo>
                    <a:lnTo>
                      <a:pt x="344" y="141"/>
                    </a:lnTo>
                    <a:lnTo>
                      <a:pt x="349" y="137"/>
                    </a:lnTo>
                    <a:lnTo>
                      <a:pt x="353" y="134"/>
                    </a:lnTo>
                    <a:lnTo>
                      <a:pt x="358" y="130"/>
                    </a:lnTo>
                    <a:lnTo>
                      <a:pt x="363" y="127"/>
                    </a:lnTo>
                    <a:lnTo>
                      <a:pt x="367" y="122"/>
                    </a:lnTo>
                    <a:lnTo>
                      <a:pt x="372" y="119"/>
                    </a:lnTo>
                    <a:lnTo>
                      <a:pt x="376" y="114"/>
                    </a:lnTo>
                    <a:lnTo>
                      <a:pt x="358" y="95"/>
                    </a:lnTo>
                    <a:lnTo>
                      <a:pt x="337" y="76"/>
                    </a:lnTo>
                    <a:lnTo>
                      <a:pt x="314" y="60"/>
                    </a:lnTo>
                    <a:lnTo>
                      <a:pt x="291" y="46"/>
                    </a:lnTo>
                    <a:lnTo>
                      <a:pt x="266" y="34"/>
                    </a:lnTo>
                    <a:lnTo>
                      <a:pt x="239" y="23"/>
                    </a:lnTo>
                    <a:lnTo>
                      <a:pt x="213" y="15"/>
                    </a:lnTo>
                    <a:lnTo>
                      <a:pt x="186" y="9"/>
                    </a:lnTo>
                    <a:lnTo>
                      <a:pt x="160" y="5"/>
                    </a:lnTo>
                    <a:lnTo>
                      <a:pt x="133" y="1"/>
                    </a:lnTo>
                    <a:lnTo>
                      <a:pt x="108" y="0"/>
                    </a:lnTo>
                    <a:lnTo>
                      <a:pt x="83" y="1"/>
                    </a:lnTo>
                    <a:lnTo>
                      <a:pt x="60" y="4"/>
                    </a:lnTo>
                    <a:lnTo>
                      <a:pt x="38" y="7"/>
                    </a:lnTo>
                    <a:lnTo>
                      <a:pt x="17" y="13"/>
                    </a:lnTo>
                    <a:lnTo>
                      <a:pt x="0" y="20"/>
                    </a:lnTo>
                    <a:lnTo>
                      <a:pt x="4" y="32"/>
                    </a:lnTo>
                    <a:lnTo>
                      <a:pt x="9" y="45"/>
                    </a:lnTo>
                    <a:lnTo>
                      <a:pt x="15" y="58"/>
                    </a:lnTo>
                    <a:lnTo>
                      <a:pt x="21" y="69"/>
                    </a:lnTo>
                    <a:lnTo>
                      <a:pt x="40" y="60"/>
                    </a:lnTo>
                    <a:lnTo>
                      <a:pt x="61" y="54"/>
                    </a:lnTo>
                    <a:lnTo>
                      <a:pt x="83" y="50"/>
                    </a:lnTo>
                    <a:lnTo>
                      <a:pt x="106" y="47"/>
                    </a:lnTo>
                    <a:lnTo>
                      <a:pt x="128" y="47"/>
                    </a:lnTo>
                    <a:lnTo>
                      <a:pt x="151" y="49"/>
                    </a:lnTo>
                    <a:lnTo>
                      <a:pt x="174" y="52"/>
                    </a:lnTo>
                    <a:lnTo>
                      <a:pt x="197" y="58"/>
                    </a:lnTo>
                    <a:lnTo>
                      <a:pt x="219" y="65"/>
                    </a:lnTo>
                    <a:lnTo>
                      <a:pt x="241" y="73"/>
                    </a:lnTo>
                    <a:lnTo>
                      <a:pt x="261" y="82"/>
                    </a:lnTo>
                    <a:lnTo>
                      <a:pt x="280" y="92"/>
                    </a:lnTo>
                    <a:lnTo>
                      <a:pt x="298" y="104"/>
                    </a:lnTo>
                    <a:lnTo>
                      <a:pt x="314" y="117"/>
                    </a:lnTo>
                    <a:lnTo>
                      <a:pt x="328" y="130"/>
                    </a:lnTo>
                    <a:lnTo>
                      <a:pt x="340" y="144"/>
                    </a:lnTo>
                    <a:close/>
                  </a:path>
                </a:pathLst>
              </a:custGeom>
              <a:solidFill>
                <a:srgbClr val="D100A3"/>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96" name="Freeform 65"/>
              <p:cNvSpPr/>
              <p:nvPr/>
            </p:nvSpPr>
            <p:spPr bwMode="auto">
              <a:xfrm>
                <a:off x="3482" y="4271"/>
                <a:ext cx="1433" cy="69"/>
              </a:xfrm>
              <a:custGeom>
                <a:avLst/>
                <a:gdLst>
                  <a:gd name="T0" fmla="*/ 0 w 2868"/>
                  <a:gd name="T1" fmla="*/ 1 h 137"/>
                  <a:gd name="T2" fmla="*/ 0 w 2868"/>
                  <a:gd name="T3" fmla="*/ 0 h 137"/>
                  <a:gd name="T4" fmla="*/ 0 w 2868"/>
                  <a:gd name="T5" fmla="*/ 0 h 137"/>
                  <a:gd name="T6" fmla="*/ 0 w 2868"/>
                  <a:gd name="T7" fmla="*/ 1 h 137"/>
                  <a:gd name="T8" fmla="*/ 0 w 2868"/>
                  <a:gd name="T9" fmla="*/ 1 h 13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868" h="137">
                    <a:moveTo>
                      <a:pt x="2868" y="134"/>
                    </a:moveTo>
                    <a:lnTo>
                      <a:pt x="2868" y="0"/>
                    </a:lnTo>
                    <a:lnTo>
                      <a:pt x="0" y="0"/>
                    </a:lnTo>
                    <a:lnTo>
                      <a:pt x="7" y="137"/>
                    </a:lnTo>
                    <a:lnTo>
                      <a:pt x="2868" y="134"/>
                    </a:lnTo>
                    <a:close/>
                  </a:path>
                </a:pathLst>
              </a:custGeom>
              <a:solidFill>
                <a:srgbClr val="00A500"/>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97" name="Freeform 66"/>
              <p:cNvSpPr/>
              <p:nvPr/>
            </p:nvSpPr>
            <p:spPr bwMode="auto">
              <a:xfrm>
                <a:off x="3452" y="4178"/>
                <a:ext cx="202" cy="140"/>
              </a:xfrm>
              <a:custGeom>
                <a:avLst/>
                <a:gdLst>
                  <a:gd name="T0" fmla="*/ 1 w 404"/>
                  <a:gd name="T1" fmla="*/ 0 h 281"/>
                  <a:gd name="T2" fmla="*/ 1 w 404"/>
                  <a:gd name="T3" fmla="*/ 0 h 281"/>
                  <a:gd name="T4" fmla="*/ 1 w 404"/>
                  <a:gd name="T5" fmla="*/ 0 h 281"/>
                  <a:gd name="T6" fmla="*/ 1 w 404"/>
                  <a:gd name="T7" fmla="*/ 0 h 281"/>
                  <a:gd name="T8" fmla="*/ 1 w 404"/>
                  <a:gd name="T9" fmla="*/ 0 h 281"/>
                  <a:gd name="T10" fmla="*/ 1 w 404"/>
                  <a:gd name="T11" fmla="*/ 0 h 281"/>
                  <a:gd name="T12" fmla="*/ 1 w 404"/>
                  <a:gd name="T13" fmla="*/ 0 h 281"/>
                  <a:gd name="T14" fmla="*/ 1 w 404"/>
                  <a:gd name="T15" fmla="*/ 0 h 281"/>
                  <a:gd name="T16" fmla="*/ 1 w 404"/>
                  <a:gd name="T17" fmla="*/ 0 h 281"/>
                  <a:gd name="T18" fmla="*/ 1 w 404"/>
                  <a:gd name="T19" fmla="*/ 0 h 281"/>
                  <a:gd name="T20" fmla="*/ 1 w 404"/>
                  <a:gd name="T21" fmla="*/ 0 h 281"/>
                  <a:gd name="T22" fmla="*/ 1 w 404"/>
                  <a:gd name="T23" fmla="*/ 0 h 281"/>
                  <a:gd name="T24" fmla="*/ 1 w 404"/>
                  <a:gd name="T25" fmla="*/ 0 h 281"/>
                  <a:gd name="T26" fmla="*/ 1 w 404"/>
                  <a:gd name="T27" fmla="*/ 0 h 281"/>
                  <a:gd name="T28" fmla="*/ 1 w 404"/>
                  <a:gd name="T29" fmla="*/ 0 h 281"/>
                  <a:gd name="T30" fmla="*/ 1 w 404"/>
                  <a:gd name="T31" fmla="*/ 0 h 281"/>
                  <a:gd name="T32" fmla="*/ 1 w 404"/>
                  <a:gd name="T33" fmla="*/ 0 h 281"/>
                  <a:gd name="T34" fmla="*/ 1 w 404"/>
                  <a:gd name="T35" fmla="*/ 0 h 281"/>
                  <a:gd name="T36" fmla="*/ 1 w 404"/>
                  <a:gd name="T37" fmla="*/ 0 h 281"/>
                  <a:gd name="T38" fmla="*/ 1 w 404"/>
                  <a:gd name="T39" fmla="*/ 0 h 281"/>
                  <a:gd name="T40" fmla="*/ 1 w 404"/>
                  <a:gd name="T41" fmla="*/ 0 h 281"/>
                  <a:gd name="T42" fmla="*/ 1 w 404"/>
                  <a:gd name="T43" fmla="*/ 0 h 281"/>
                  <a:gd name="T44" fmla="*/ 1 w 404"/>
                  <a:gd name="T45" fmla="*/ 0 h 281"/>
                  <a:gd name="T46" fmla="*/ 1 w 404"/>
                  <a:gd name="T47" fmla="*/ 0 h 281"/>
                  <a:gd name="T48" fmla="*/ 1 w 404"/>
                  <a:gd name="T49" fmla="*/ 0 h 281"/>
                  <a:gd name="T50" fmla="*/ 1 w 404"/>
                  <a:gd name="T51" fmla="*/ 0 h 281"/>
                  <a:gd name="T52" fmla="*/ 1 w 404"/>
                  <a:gd name="T53" fmla="*/ 0 h 281"/>
                  <a:gd name="T54" fmla="*/ 1 w 404"/>
                  <a:gd name="T55" fmla="*/ 0 h 281"/>
                  <a:gd name="T56" fmla="*/ 1 w 404"/>
                  <a:gd name="T57" fmla="*/ 0 h 281"/>
                  <a:gd name="T58" fmla="*/ 1 w 404"/>
                  <a:gd name="T59" fmla="*/ 0 h 281"/>
                  <a:gd name="T60" fmla="*/ 1 w 404"/>
                  <a:gd name="T61" fmla="*/ 0 h 281"/>
                  <a:gd name="T62" fmla="*/ 1 w 404"/>
                  <a:gd name="T63" fmla="*/ 0 h 281"/>
                  <a:gd name="T64" fmla="*/ 1 w 404"/>
                  <a:gd name="T65" fmla="*/ 0 h 281"/>
                  <a:gd name="T66" fmla="*/ 1 w 404"/>
                  <a:gd name="T67" fmla="*/ 0 h 281"/>
                  <a:gd name="T68" fmla="*/ 1 w 404"/>
                  <a:gd name="T69" fmla="*/ 0 h 281"/>
                  <a:gd name="T70" fmla="*/ 1 w 404"/>
                  <a:gd name="T71" fmla="*/ 0 h 281"/>
                  <a:gd name="T72" fmla="*/ 1 w 404"/>
                  <a:gd name="T73" fmla="*/ 0 h 281"/>
                  <a:gd name="T74" fmla="*/ 1 w 404"/>
                  <a:gd name="T75" fmla="*/ 0 h 281"/>
                  <a:gd name="T76" fmla="*/ 1 w 404"/>
                  <a:gd name="T77" fmla="*/ 0 h 281"/>
                  <a:gd name="T78" fmla="*/ 1 w 404"/>
                  <a:gd name="T79" fmla="*/ 0 h 281"/>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0" t="0" r="r" b="b"/>
                <a:pathLst>
                  <a:path w="404" h="281">
                    <a:moveTo>
                      <a:pt x="339" y="270"/>
                    </a:moveTo>
                    <a:lnTo>
                      <a:pt x="323" y="270"/>
                    </a:lnTo>
                    <a:lnTo>
                      <a:pt x="306" y="271"/>
                    </a:lnTo>
                    <a:lnTo>
                      <a:pt x="290" y="271"/>
                    </a:lnTo>
                    <a:lnTo>
                      <a:pt x="274" y="271"/>
                    </a:lnTo>
                    <a:lnTo>
                      <a:pt x="258" y="273"/>
                    </a:lnTo>
                    <a:lnTo>
                      <a:pt x="241" y="273"/>
                    </a:lnTo>
                    <a:lnTo>
                      <a:pt x="225" y="274"/>
                    </a:lnTo>
                    <a:lnTo>
                      <a:pt x="209" y="274"/>
                    </a:lnTo>
                    <a:lnTo>
                      <a:pt x="194" y="275"/>
                    </a:lnTo>
                    <a:lnTo>
                      <a:pt x="178" y="276"/>
                    </a:lnTo>
                    <a:lnTo>
                      <a:pt x="163" y="276"/>
                    </a:lnTo>
                    <a:lnTo>
                      <a:pt x="148" y="277"/>
                    </a:lnTo>
                    <a:lnTo>
                      <a:pt x="133" y="278"/>
                    </a:lnTo>
                    <a:lnTo>
                      <a:pt x="118" y="279"/>
                    </a:lnTo>
                    <a:lnTo>
                      <a:pt x="103" y="279"/>
                    </a:lnTo>
                    <a:lnTo>
                      <a:pt x="89" y="281"/>
                    </a:lnTo>
                    <a:lnTo>
                      <a:pt x="86" y="258"/>
                    </a:lnTo>
                    <a:lnTo>
                      <a:pt x="80" y="233"/>
                    </a:lnTo>
                    <a:lnTo>
                      <a:pt x="72" y="209"/>
                    </a:lnTo>
                    <a:lnTo>
                      <a:pt x="62" y="185"/>
                    </a:lnTo>
                    <a:lnTo>
                      <a:pt x="49" y="163"/>
                    </a:lnTo>
                    <a:lnTo>
                      <a:pt x="34" y="142"/>
                    </a:lnTo>
                    <a:lnTo>
                      <a:pt x="18" y="125"/>
                    </a:lnTo>
                    <a:lnTo>
                      <a:pt x="0" y="112"/>
                    </a:lnTo>
                    <a:lnTo>
                      <a:pt x="20" y="118"/>
                    </a:lnTo>
                    <a:lnTo>
                      <a:pt x="40" y="127"/>
                    </a:lnTo>
                    <a:lnTo>
                      <a:pt x="57" y="139"/>
                    </a:lnTo>
                    <a:lnTo>
                      <a:pt x="73" y="155"/>
                    </a:lnTo>
                    <a:lnTo>
                      <a:pt x="89" y="173"/>
                    </a:lnTo>
                    <a:lnTo>
                      <a:pt x="103" y="196"/>
                    </a:lnTo>
                    <a:lnTo>
                      <a:pt x="118" y="223"/>
                    </a:lnTo>
                    <a:lnTo>
                      <a:pt x="133" y="254"/>
                    </a:lnTo>
                    <a:lnTo>
                      <a:pt x="140" y="223"/>
                    </a:lnTo>
                    <a:lnTo>
                      <a:pt x="142" y="188"/>
                    </a:lnTo>
                    <a:lnTo>
                      <a:pt x="142" y="153"/>
                    </a:lnTo>
                    <a:lnTo>
                      <a:pt x="139" y="116"/>
                    </a:lnTo>
                    <a:lnTo>
                      <a:pt x="133" y="81"/>
                    </a:lnTo>
                    <a:lnTo>
                      <a:pt x="125" y="50"/>
                    </a:lnTo>
                    <a:lnTo>
                      <a:pt x="115" y="23"/>
                    </a:lnTo>
                    <a:lnTo>
                      <a:pt x="102" y="5"/>
                    </a:lnTo>
                    <a:lnTo>
                      <a:pt x="121" y="18"/>
                    </a:lnTo>
                    <a:lnTo>
                      <a:pt x="140" y="34"/>
                    </a:lnTo>
                    <a:lnTo>
                      <a:pt x="157" y="53"/>
                    </a:lnTo>
                    <a:lnTo>
                      <a:pt x="174" y="78"/>
                    </a:lnTo>
                    <a:lnTo>
                      <a:pt x="188" y="106"/>
                    </a:lnTo>
                    <a:lnTo>
                      <a:pt x="201" y="141"/>
                    </a:lnTo>
                    <a:lnTo>
                      <a:pt x="212" y="183"/>
                    </a:lnTo>
                    <a:lnTo>
                      <a:pt x="218" y="231"/>
                    </a:lnTo>
                    <a:lnTo>
                      <a:pt x="229" y="208"/>
                    </a:lnTo>
                    <a:lnTo>
                      <a:pt x="237" y="183"/>
                    </a:lnTo>
                    <a:lnTo>
                      <a:pt x="243" y="154"/>
                    </a:lnTo>
                    <a:lnTo>
                      <a:pt x="245" y="124"/>
                    </a:lnTo>
                    <a:lnTo>
                      <a:pt x="245" y="93"/>
                    </a:lnTo>
                    <a:lnTo>
                      <a:pt x="241" y="62"/>
                    </a:lnTo>
                    <a:lnTo>
                      <a:pt x="235" y="30"/>
                    </a:lnTo>
                    <a:lnTo>
                      <a:pt x="223" y="0"/>
                    </a:lnTo>
                    <a:lnTo>
                      <a:pt x="240" y="30"/>
                    </a:lnTo>
                    <a:lnTo>
                      <a:pt x="255" y="57"/>
                    </a:lnTo>
                    <a:lnTo>
                      <a:pt x="268" y="82"/>
                    </a:lnTo>
                    <a:lnTo>
                      <a:pt x="279" y="106"/>
                    </a:lnTo>
                    <a:lnTo>
                      <a:pt x="288" y="128"/>
                    </a:lnTo>
                    <a:lnTo>
                      <a:pt x="294" y="151"/>
                    </a:lnTo>
                    <a:lnTo>
                      <a:pt x="298" y="173"/>
                    </a:lnTo>
                    <a:lnTo>
                      <a:pt x="299" y="195"/>
                    </a:lnTo>
                    <a:lnTo>
                      <a:pt x="312" y="173"/>
                    </a:lnTo>
                    <a:lnTo>
                      <a:pt x="326" y="148"/>
                    </a:lnTo>
                    <a:lnTo>
                      <a:pt x="340" y="121"/>
                    </a:lnTo>
                    <a:lnTo>
                      <a:pt x="354" y="94"/>
                    </a:lnTo>
                    <a:lnTo>
                      <a:pt x="366" y="67"/>
                    </a:lnTo>
                    <a:lnTo>
                      <a:pt x="375" y="42"/>
                    </a:lnTo>
                    <a:lnTo>
                      <a:pt x="382" y="20"/>
                    </a:lnTo>
                    <a:lnTo>
                      <a:pt x="384" y="3"/>
                    </a:lnTo>
                    <a:lnTo>
                      <a:pt x="392" y="27"/>
                    </a:lnTo>
                    <a:lnTo>
                      <a:pt x="398" y="53"/>
                    </a:lnTo>
                    <a:lnTo>
                      <a:pt x="403" y="81"/>
                    </a:lnTo>
                    <a:lnTo>
                      <a:pt x="404" y="112"/>
                    </a:lnTo>
                    <a:lnTo>
                      <a:pt x="398" y="146"/>
                    </a:lnTo>
                    <a:lnTo>
                      <a:pt x="388" y="184"/>
                    </a:lnTo>
                    <a:lnTo>
                      <a:pt x="368" y="225"/>
                    </a:lnTo>
                    <a:lnTo>
                      <a:pt x="339" y="270"/>
                    </a:lnTo>
                    <a:close/>
                  </a:path>
                </a:pathLst>
              </a:custGeom>
              <a:solidFill>
                <a:srgbClr val="00A500"/>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98" name="Freeform 67"/>
              <p:cNvSpPr/>
              <p:nvPr/>
            </p:nvSpPr>
            <p:spPr bwMode="auto">
              <a:xfrm>
                <a:off x="4880" y="4200"/>
                <a:ext cx="51" cy="71"/>
              </a:xfrm>
              <a:custGeom>
                <a:avLst/>
                <a:gdLst>
                  <a:gd name="T0" fmla="*/ 1 w 102"/>
                  <a:gd name="T1" fmla="*/ 1 h 142"/>
                  <a:gd name="T2" fmla="*/ 0 w 102"/>
                  <a:gd name="T3" fmla="*/ 1 h 142"/>
                  <a:gd name="T4" fmla="*/ 1 w 102"/>
                  <a:gd name="T5" fmla="*/ 1 h 142"/>
                  <a:gd name="T6" fmla="*/ 1 w 102"/>
                  <a:gd name="T7" fmla="*/ 1 h 142"/>
                  <a:gd name="T8" fmla="*/ 1 w 102"/>
                  <a:gd name="T9" fmla="*/ 1 h 142"/>
                  <a:gd name="T10" fmla="*/ 1 w 102"/>
                  <a:gd name="T11" fmla="*/ 1 h 142"/>
                  <a:gd name="T12" fmla="*/ 1 w 102"/>
                  <a:gd name="T13" fmla="*/ 1 h 142"/>
                  <a:gd name="T14" fmla="*/ 1 w 102"/>
                  <a:gd name="T15" fmla="*/ 1 h 142"/>
                  <a:gd name="T16" fmla="*/ 1 w 102"/>
                  <a:gd name="T17" fmla="*/ 1 h 142"/>
                  <a:gd name="T18" fmla="*/ 1 w 102"/>
                  <a:gd name="T19" fmla="*/ 0 h 142"/>
                  <a:gd name="T20" fmla="*/ 1 w 102"/>
                  <a:gd name="T21" fmla="*/ 1 h 142"/>
                  <a:gd name="T22" fmla="*/ 1 w 102"/>
                  <a:gd name="T23" fmla="*/ 1 h 142"/>
                  <a:gd name="T24" fmla="*/ 1 w 102"/>
                  <a:gd name="T25" fmla="*/ 1 h 142"/>
                  <a:gd name="T26" fmla="*/ 1 w 102"/>
                  <a:gd name="T27" fmla="*/ 1 h 142"/>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102" h="142">
                    <a:moveTo>
                      <a:pt x="71" y="142"/>
                    </a:moveTo>
                    <a:lnTo>
                      <a:pt x="0" y="142"/>
                    </a:lnTo>
                    <a:lnTo>
                      <a:pt x="6" y="123"/>
                    </a:lnTo>
                    <a:lnTo>
                      <a:pt x="16" y="102"/>
                    </a:lnTo>
                    <a:lnTo>
                      <a:pt x="27" y="82"/>
                    </a:lnTo>
                    <a:lnTo>
                      <a:pt x="41" y="61"/>
                    </a:lnTo>
                    <a:lnTo>
                      <a:pt x="56" y="43"/>
                    </a:lnTo>
                    <a:lnTo>
                      <a:pt x="71" y="26"/>
                    </a:lnTo>
                    <a:lnTo>
                      <a:pt x="87" y="12"/>
                    </a:lnTo>
                    <a:lnTo>
                      <a:pt x="102" y="0"/>
                    </a:lnTo>
                    <a:lnTo>
                      <a:pt x="84" y="41"/>
                    </a:lnTo>
                    <a:lnTo>
                      <a:pt x="74" y="78"/>
                    </a:lnTo>
                    <a:lnTo>
                      <a:pt x="71" y="112"/>
                    </a:lnTo>
                    <a:lnTo>
                      <a:pt x="71" y="142"/>
                    </a:lnTo>
                    <a:close/>
                  </a:path>
                </a:pathLst>
              </a:custGeom>
              <a:solidFill>
                <a:srgbClr val="00A500"/>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99" name="Freeform 68"/>
              <p:cNvSpPr/>
              <p:nvPr/>
            </p:nvSpPr>
            <p:spPr bwMode="auto">
              <a:xfrm>
                <a:off x="3666" y="4127"/>
                <a:ext cx="558" cy="206"/>
              </a:xfrm>
              <a:custGeom>
                <a:avLst/>
                <a:gdLst>
                  <a:gd name="T0" fmla="*/ 0 w 1117"/>
                  <a:gd name="T1" fmla="*/ 1 h 412"/>
                  <a:gd name="T2" fmla="*/ 0 w 1117"/>
                  <a:gd name="T3" fmla="*/ 1 h 412"/>
                  <a:gd name="T4" fmla="*/ 0 w 1117"/>
                  <a:gd name="T5" fmla="*/ 1 h 412"/>
                  <a:gd name="T6" fmla="*/ 0 w 1117"/>
                  <a:gd name="T7" fmla="*/ 1 h 412"/>
                  <a:gd name="T8" fmla="*/ 0 w 1117"/>
                  <a:gd name="T9" fmla="*/ 1 h 412"/>
                  <a:gd name="T10" fmla="*/ 0 w 1117"/>
                  <a:gd name="T11" fmla="*/ 1 h 412"/>
                  <a:gd name="T12" fmla="*/ 0 w 1117"/>
                  <a:gd name="T13" fmla="*/ 1 h 412"/>
                  <a:gd name="T14" fmla="*/ 0 w 1117"/>
                  <a:gd name="T15" fmla="*/ 1 h 412"/>
                  <a:gd name="T16" fmla="*/ 0 w 1117"/>
                  <a:gd name="T17" fmla="*/ 1 h 412"/>
                  <a:gd name="T18" fmla="*/ 0 w 1117"/>
                  <a:gd name="T19" fmla="*/ 1 h 412"/>
                  <a:gd name="T20" fmla="*/ 0 w 1117"/>
                  <a:gd name="T21" fmla="*/ 1 h 412"/>
                  <a:gd name="T22" fmla="*/ 0 w 1117"/>
                  <a:gd name="T23" fmla="*/ 1 h 412"/>
                  <a:gd name="T24" fmla="*/ 0 w 1117"/>
                  <a:gd name="T25" fmla="*/ 1 h 412"/>
                  <a:gd name="T26" fmla="*/ 0 w 1117"/>
                  <a:gd name="T27" fmla="*/ 1 h 412"/>
                  <a:gd name="T28" fmla="*/ 0 w 1117"/>
                  <a:gd name="T29" fmla="*/ 1 h 412"/>
                  <a:gd name="T30" fmla="*/ 0 w 1117"/>
                  <a:gd name="T31" fmla="*/ 1 h 412"/>
                  <a:gd name="T32" fmla="*/ 0 w 1117"/>
                  <a:gd name="T33" fmla="*/ 1 h 412"/>
                  <a:gd name="T34" fmla="*/ 0 w 1117"/>
                  <a:gd name="T35" fmla="*/ 1 h 412"/>
                  <a:gd name="T36" fmla="*/ 0 w 1117"/>
                  <a:gd name="T37" fmla="*/ 1 h 412"/>
                  <a:gd name="T38" fmla="*/ 0 w 1117"/>
                  <a:gd name="T39" fmla="*/ 1 h 412"/>
                  <a:gd name="T40" fmla="*/ 0 w 1117"/>
                  <a:gd name="T41" fmla="*/ 1 h 412"/>
                  <a:gd name="T42" fmla="*/ 0 w 1117"/>
                  <a:gd name="T43" fmla="*/ 1 h 412"/>
                  <a:gd name="T44" fmla="*/ 0 w 1117"/>
                  <a:gd name="T45" fmla="*/ 1 h 412"/>
                  <a:gd name="T46" fmla="*/ 0 w 1117"/>
                  <a:gd name="T47" fmla="*/ 1 h 412"/>
                  <a:gd name="T48" fmla="*/ 0 w 1117"/>
                  <a:gd name="T49" fmla="*/ 1 h 412"/>
                  <a:gd name="T50" fmla="*/ 0 w 1117"/>
                  <a:gd name="T51" fmla="*/ 1 h 412"/>
                  <a:gd name="T52" fmla="*/ 0 w 1117"/>
                  <a:gd name="T53" fmla="*/ 1 h 412"/>
                  <a:gd name="T54" fmla="*/ 0 w 1117"/>
                  <a:gd name="T55" fmla="*/ 1 h 412"/>
                  <a:gd name="T56" fmla="*/ 0 w 1117"/>
                  <a:gd name="T57" fmla="*/ 1 h 412"/>
                  <a:gd name="T58" fmla="*/ 0 w 1117"/>
                  <a:gd name="T59" fmla="*/ 1 h 412"/>
                  <a:gd name="T60" fmla="*/ 0 w 1117"/>
                  <a:gd name="T61" fmla="*/ 1 h 412"/>
                  <a:gd name="T62" fmla="*/ 0 w 1117"/>
                  <a:gd name="T63" fmla="*/ 1 h 412"/>
                  <a:gd name="T64" fmla="*/ 0 w 1117"/>
                  <a:gd name="T65" fmla="*/ 0 h 412"/>
                  <a:gd name="T66" fmla="*/ 0 w 1117"/>
                  <a:gd name="T67" fmla="*/ 1 h 412"/>
                  <a:gd name="T68" fmla="*/ 0 w 1117"/>
                  <a:gd name="T69" fmla="*/ 1 h 412"/>
                  <a:gd name="T70" fmla="*/ 0 w 1117"/>
                  <a:gd name="T71" fmla="*/ 1 h 412"/>
                  <a:gd name="T72" fmla="*/ 0 w 1117"/>
                  <a:gd name="T73" fmla="*/ 1 h 412"/>
                  <a:gd name="T74" fmla="*/ 0 w 1117"/>
                  <a:gd name="T75" fmla="*/ 1 h 412"/>
                  <a:gd name="T76" fmla="*/ 0 w 1117"/>
                  <a:gd name="T77" fmla="*/ 1 h 412"/>
                  <a:gd name="T78" fmla="*/ 0 w 1117"/>
                  <a:gd name="T79" fmla="*/ 1 h 412"/>
                  <a:gd name="T80" fmla="*/ 0 w 1117"/>
                  <a:gd name="T81" fmla="*/ 1 h 412"/>
                  <a:gd name="T82" fmla="*/ 0 w 1117"/>
                  <a:gd name="T83" fmla="*/ 1 h 412"/>
                  <a:gd name="T84" fmla="*/ 0 w 1117"/>
                  <a:gd name="T85" fmla="*/ 1 h 412"/>
                  <a:gd name="T86" fmla="*/ 0 w 1117"/>
                  <a:gd name="T87" fmla="*/ 1 h 412"/>
                  <a:gd name="T88" fmla="*/ 0 w 1117"/>
                  <a:gd name="T89" fmla="*/ 1 h 412"/>
                  <a:gd name="T90" fmla="*/ 0 w 1117"/>
                  <a:gd name="T91" fmla="*/ 1 h 412"/>
                  <a:gd name="T92" fmla="*/ 0 w 1117"/>
                  <a:gd name="T93" fmla="*/ 1 h 412"/>
                  <a:gd name="T94" fmla="*/ 0 w 1117"/>
                  <a:gd name="T95" fmla="*/ 1 h 412"/>
                  <a:gd name="T96" fmla="*/ 0 w 1117"/>
                  <a:gd name="T97" fmla="*/ 1 h 412"/>
                  <a:gd name="T98" fmla="*/ 0 w 1117"/>
                  <a:gd name="T99" fmla="*/ 1 h 412"/>
                  <a:gd name="T100" fmla="*/ 0 w 1117"/>
                  <a:gd name="T101" fmla="*/ 1 h 412"/>
                  <a:gd name="T102" fmla="*/ 0 w 1117"/>
                  <a:gd name="T103" fmla="*/ 1 h 412"/>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0" t="0" r="r" b="b"/>
                <a:pathLst>
                  <a:path w="1117" h="412">
                    <a:moveTo>
                      <a:pt x="1093" y="212"/>
                    </a:moveTo>
                    <a:lnTo>
                      <a:pt x="1073" y="229"/>
                    </a:lnTo>
                    <a:lnTo>
                      <a:pt x="1052" y="248"/>
                    </a:lnTo>
                    <a:lnTo>
                      <a:pt x="1032" y="265"/>
                    </a:lnTo>
                    <a:lnTo>
                      <a:pt x="1011" y="284"/>
                    </a:lnTo>
                    <a:lnTo>
                      <a:pt x="990" y="301"/>
                    </a:lnTo>
                    <a:lnTo>
                      <a:pt x="971" y="317"/>
                    </a:lnTo>
                    <a:lnTo>
                      <a:pt x="951" y="334"/>
                    </a:lnTo>
                    <a:lnTo>
                      <a:pt x="934" y="349"/>
                    </a:lnTo>
                    <a:lnTo>
                      <a:pt x="917" y="363"/>
                    </a:lnTo>
                    <a:lnTo>
                      <a:pt x="900" y="376"/>
                    </a:lnTo>
                    <a:lnTo>
                      <a:pt x="888" y="387"/>
                    </a:lnTo>
                    <a:lnTo>
                      <a:pt x="876" y="397"/>
                    </a:lnTo>
                    <a:lnTo>
                      <a:pt x="867" y="403"/>
                    </a:lnTo>
                    <a:lnTo>
                      <a:pt x="860" y="409"/>
                    </a:lnTo>
                    <a:lnTo>
                      <a:pt x="857" y="412"/>
                    </a:lnTo>
                    <a:lnTo>
                      <a:pt x="826" y="410"/>
                    </a:lnTo>
                    <a:lnTo>
                      <a:pt x="791" y="409"/>
                    </a:lnTo>
                    <a:lnTo>
                      <a:pt x="753" y="408"/>
                    </a:lnTo>
                    <a:lnTo>
                      <a:pt x="714" y="406"/>
                    </a:lnTo>
                    <a:lnTo>
                      <a:pt x="672" y="403"/>
                    </a:lnTo>
                    <a:lnTo>
                      <a:pt x="630" y="401"/>
                    </a:lnTo>
                    <a:lnTo>
                      <a:pt x="587" y="399"/>
                    </a:lnTo>
                    <a:lnTo>
                      <a:pt x="542" y="395"/>
                    </a:lnTo>
                    <a:lnTo>
                      <a:pt x="499" y="393"/>
                    </a:lnTo>
                    <a:lnTo>
                      <a:pt x="455" y="391"/>
                    </a:lnTo>
                    <a:lnTo>
                      <a:pt x="412" y="387"/>
                    </a:lnTo>
                    <a:lnTo>
                      <a:pt x="371" y="385"/>
                    </a:lnTo>
                    <a:lnTo>
                      <a:pt x="330" y="383"/>
                    </a:lnTo>
                    <a:lnTo>
                      <a:pt x="292" y="380"/>
                    </a:lnTo>
                    <a:lnTo>
                      <a:pt x="257" y="378"/>
                    </a:lnTo>
                    <a:lnTo>
                      <a:pt x="224" y="377"/>
                    </a:lnTo>
                    <a:lnTo>
                      <a:pt x="209" y="376"/>
                    </a:lnTo>
                    <a:lnTo>
                      <a:pt x="193" y="376"/>
                    </a:lnTo>
                    <a:lnTo>
                      <a:pt x="178" y="375"/>
                    </a:lnTo>
                    <a:lnTo>
                      <a:pt x="162" y="375"/>
                    </a:lnTo>
                    <a:lnTo>
                      <a:pt x="147" y="374"/>
                    </a:lnTo>
                    <a:lnTo>
                      <a:pt x="131" y="374"/>
                    </a:lnTo>
                    <a:lnTo>
                      <a:pt x="116" y="372"/>
                    </a:lnTo>
                    <a:lnTo>
                      <a:pt x="101" y="372"/>
                    </a:lnTo>
                    <a:lnTo>
                      <a:pt x="80" y="334"/>
                    </a:lnTo>
                    <a:lnTo>
                      <a:pt x="63" y="289"/>
                    </a:lnTo>
                    <a:lnTo>
                      <a:pt x="48" y="241"/>
                    </a:lnTo>
                    <a:lnTo>
                      <a:pt x="36" y="190"/>
                    </a:lnTo>
                    <a:lnTo>
                      <a:pt x="24" y="142"/>
                    </a:lnTo>
                    <a:lnTo>
                      <a:pt x="15" y="97"/>
                    </a:lnTo>
                    <a:lnTo>
                      <a:pt x="7" y="58"/>
                    </a:lnTo>
                    <a:lnTo>
                      <a:pt x="0" y="28"/>
                    </a:lnTo>
                    <a:lnTo>
                      <a:pt x="11" y="62"/>
                    </a:lnTo>
                    <a:lnTo>
                      <a:pt x="25" y="100"/>
                    </a:lnTo>
                    <a:lnTo>
                      <a:pt x="41" y="141"/>
                    </a:lnTo>
                    <a:lnTo>
                      <a:pt x="59" y="181"/>
                    </a:lnTo>
                    <a:lnTo>
                      <a:pt x="77" y="220"/>
                    </a:lnTo>
                    <a:lnTo>
                      <a:pt x="94" y="256"/>
                    </a:lnTo>
                    <a:lnTo>
                      <a:pt x="110" y="287"/>
                    </a:lnTo>
                    <a:lnTo>
                      <a:pt x="124" y="311"/>
                    </a:lnTo>
                    <a:lnTo>
                      <a:pt x="131" y="284"/>
                    </a:lnTo>
                    <a:lnTo>
                      <a:pt x="138" y="257"/>
                    </a:lnTo>
                    <a:lnTo>
                      <a:pt x="146" y="234"/>
                    </a:lnTo>
                    <a:lnTo>
                      <a:pt x="156" y="211"/>
                    </a:lnTo>
                    <a:lnTo>
                      <a:pt x="169" y="191"/>
                    </a:lnTo>
                    <a:lnTo>
                      <a:pt x="184" y="172"/>
                    </a:lnTo>
                    <a:lnTo>
                      <a:pt x="204" y="153"/>
                    </a:lnTo>
                    <a:lnTo>
                      <a:pt x="227" y="136"/>
                    </a:lnTo>
                    <a:lnTo>
                      <a:pt x="214" y="158"/>
                    </a:lnTo>
                    <a:lnTo>
                      <a:pt x="201" y="184"/>
                    </a:lnTo>
                    <a:lnTo>
                      <a:pt x="191" y="216"/>
                    </a:lnTo>
                    <a:lnTo>
                      <a:pt x="184" y="248"/>
                    </a:lnTo>
                    <a:lnTo>
                      <a:pt x="182" y="281"/>
                    </a:lnTo>
                    <a:lnTo>
                      <a:pt x="188" y="314"/>
                    </a:lnTo>
                    <a:lnTo>
                      <a:pt x="200" y="344"/>
                    </a:lnTo>
                    <a:lnTo>
                      <a:pt x="224" y="370"/>
                    </a:lnTo>
                    <a:lnTo>
                      <a:pt x="250" y="344"/>
                    </a:lnTo>
                    <a:lnTo>
                      <a:pt x="270" y="305"/>
                    </a:lnTo>
                    <a:lnTo>
                      <a:pt x="284" y="261"/>
                    </a:lnTo>
                    <a:lnTo>
                      <a:pt x="291" y="211"/>
                    </a:lnTo>
                    <a:lnTo>
                      <a:pt x="290" y="158"/>
                    </a:lnTo>
                    <a:lnTo>
                      <a:pt x="282" y="105"/>
                    </a:lnTo>
                    <a:lnTo>
                      <a:pt x="264" y="54"/>
                    </a:lnTo>
                    <a:lnTo>
                      <a:pt x="237" y="8"/>
                    </a:lnTo>
                    <a:lnTo>
                      <a:pt x="261" y="35"/>
                    </a:lnTo>
                    <a:lnTo>
                      <a:pt x="282" y="63"/>
                    </a:lnTo>
                    <a:lnTo>
                      <a:pt x="299" y="96"/>
                    </a:lnTo>
                    <a:lnTo>
                      <a:pt x="314" y="130"/>
                    </a:lnTo>
                    <a:lnTo>
                      <a:pt x="326" y="168"/>
                    </a:lnTo>
                    <a:lnTo>
                      <a:pt x="334" y="211"/>
                    </a:lnTo>
                    <a:lnTo>
                      <a:pt x="340" y="258"/>
                    </a:lnTo>
                    <a:lnTo>
                      <a:pt x="341" y="309"/>
                    </a:lnTo>
                    <a:lnTo>
                      <a:pt x="355" y="288"/>
                    </a:lnTo>
                    <a:lnTo>
                      <a:pt x="371" y="266"/>
                    </a:lnTo>
                    <a:lnTo>
                      <a:pt x="389" y="244"/>
                    </a:lnTo>
                    <a:lnTo>
                      <a:pt x="409" y="222"/>
                    </a:lnTo>
                    <a:lnTo>
                      <a:pt x="429" y="203"/>
                    </a:lnTo>
                    <a:lnTo>
                      <a:pt x="450" y="184"/>
                    </a:lnTo>
                    <a:lnTo>
                      <a:pt x="471" y="171"/>
                    </a:lnTo>
                    <a:lnTo>
                      <a:pt x="492" y="160"/>
                    </a:lnTo>
                    <a:lnTo>
                      <a:pt x="482" y="180"/>
                    </a:lnTo>
                    <a:lnTo>
                      <a:pt x="469" y="203"/>
                    </a:lnTo>
                    <a:lnTo>
                      <a:pt x="451" y="227"/>
                    </a:lnTo>
                    <a:lnTo>
                      <a:pt x="433" y="251"/>
                    </a:lnTo>
                    <a:lnTo>
                      <a:pt x="416" y="275"/>
                    </a:lnTo>
                    <a:lnTo>
                      <a:pt x="399" y="297"/>
                    </a:lnTo>
                    <a:lnTo>
                      <a:pt x="387" y="318"/>
                    </a:lnTo>
                    <a:lnTo>
                      <a:pt x="381" y="334"/>
                    </a:lnTo>
                    <a:lnTo>
                      <a:pt x="388" y="339"/>
                    </a:lnTo>
                    <a:lnTo>
                      <a:pt x="397" y="344"/>
                    </a:lnTo>
                    <a:lnTo>
                      <a:pt x="408" y="348"/>
                    </a:lnTo>
                    <a:lnTo>
                      <a:pt x="418" y="353"/>
                    </a:lnTo>
                    <a:lnTo>
                      <a:pt x="431" y="356"/>
                    </a:lnTo>
                    <a:lnTo>
                      <a:pt x="443" y="360"/>
                    </a:lnTo>
                    <a:lnTo>
                      <a:pt x="457" y="361"/>
                    </a:lnTo>
                    <a:lnTo>
                      <a:pt x="471" y="360"/>
                    </a:lnTo>
                    <a:lnTo>
                      <a:pt x="470" y="326"/>
                    </a:lnTo>
                    <a:lnTo>
                      <a:pt x="464" y="285"/>
                    </a:lnTo>
                    <a:lnTo>
                      <a:pt x="454" y="240"/>
                    </a:lnTo>
                    <a:lnTo>
                      <a:pt x="440" y="192"/>
                    </a:lnTo>
                    <a:lnTo>
                      <a:pt x="423" y="146"/>
                    </a:lnTo>
                    <a:lnTo>
                      <a:pt x="401" y="103"/>
                    </a:lnTo>
                    <a:lnTo>
                      <a:pt x="374" y="66"/>
                    </a:lnTo>
                    <a:lnTo>
                      <a:pt x="345" y="36"/>
                    </a:lnTo>
                    <a:lnTo>
                      <a:pt x="374" y="58"/>
                    </a:lnTo>
                    <a:lnTo>
                      <a:pt x="399" y="79"/>
                    </a:lnTo>
                    <a:lnTo>
                      <a:pt x="423" y="103"/>
                    </a:lnTo>
                    <a:lnTo>
                      <a:pt x="443" y="127"/>
                    </a:lnTo>
                    <a:lnTo>
                      <a:pt x="462" y="153"/>
                    </a:lnTo>
                    <a:lnTo>
                      <a:pt x="479" y="183"/>
                    </a:lnTo>
                    <a:lnTo>
                      <a:pt x="494" y="217"/>
                    </a:lnTo>
                    <a:lnTo>
                      <a:pt x="509" y="256"/>
                    </a:lnTo>
                    <a:lnTo>
                      <a:pt x="510" y="222"/>
                    </a:lnTo>
                    <a:lnTo>
                      <a:pt x="510" y="188"/>
                    </a:lnTo>
                    <a:lnTo>
                      <a:pt x="509" y="154"/>
                    </a:lnTo>
                    <a:lnTo>
                      <a:pt x="507" y="121"/>
                    </a:lnTo>
                    <a:lnTo>
                      <a:pt x="501" y="89"/>
                    </a:lnTo>
                    <a:lnTo>
                      <a:pt x="494" y="60"/>
                    </a:lnTo>
                    <a:lnTo>
                      <a:pt x="485" y="33"/>
                    </a:lnTo>
                    <a:lnTo>
                      <a:pt x="473" y="10"/>
                    </a:lnTo>
                    <a:lnTo>
                      <a:pt x="489" y="39"/>
                    </a:lnTo>
                    <a:lnTo>
                      <a:pt x="505" y="71"/>
                    </a:lnTo>
                    <a:lnTo>
                      <a:pt x="519" y="106"/>
                    </a:lnTo>
                    <a:lnTo>
                      <a:pt x="531" y="145"/>
                    </a:lnTo>
                    <a:lnTo>
                      <a:pt x="539" y="189"/>
                    </a:lnTo>
                    <a:lnTo>
                      <a:pt x="541" y="236"/>
                    </a:lnTo>
                    <a:lnTo>
                      <a:pt x="538" y="290"/>
                    </a:lnTo>
                    <a:lnTo>
                      <a:pt x="526" y="349"/>
                    </a:lnTo>
                    <a:lnTo>
                      <a:pt x="553" y="322"/>
                    </a:lnTo>
                    <a:lnTo>
                      <a:pt x="576" y="288"/>
                    </a:lnTo>
                    <a:lnTo>
                      <a:pt x="594" y="251"/>
                    </a:lnTo>
                    <a:lnTo>
                      <a:pt x="606" y="211"/>
                    </a:lnTo>
                    <a:lnTo>
                      <a:pt x="608" y="168"/>
                    </a:lnTo>
                    <a:lnTo>
                      <a:pt x="602" y="126"/>
                    </a:lnTo>
                    <a:lnTo>
                      <a:pt x="584" y="84"/>
                    </a:lnTo>
                    <a:lnTo>
                      <a:pt x="551" y="44"/>
                    </a:lnTo>
                    <a:lnTo>
                      <a:pt x="566" y="52"/>
                    </a:lnTo>
                    <a:lnTo>
                      <a:pt x="581" y="60"/>
                    </a:lnTo>
                    <a:lnTo>
                      <a:pt x="596" y="69"/>
                    </a:lnTo>
                    <a:lnTo>
                      <a:pt x="610" y="82"/>
                    </a:lnTo>
                    <a:lnTo>
                      <a:pt x="622" y="96"/>
                    </a:lnTo>
                    <a:lnTo>
                      <a:pt x="632" y="113"/>
                    </a:lnTo>
                    <a:lnTo>
                      <a:pt x="641" y="134"/>
                    </a:lnTo>
                    <a:lnTo>
                      <a:pt x="647" y="158"/>
                    </a:lnTo>
                    <a:lnTo>
                      <a:pt x="651" y="120"/>
                    </a:lnTo>
                    <a:lnTo>
                      <a:pt x="651" y="75"/>
                    </a:lnTo>
                    <a:lnTo>
                      <a:pt x="648" y="32"/>
                    </a:lnTo>
                    <a:lnTo>
                      <a:pt x="645" y="0"/>
                    </a:lnTo>
                    <a:lnTo>
                      <a:pt x="655" y="38"/>
                    </a:lnTo>
                    <a:lnTo>
                      <a:pt x="661" y="82"/>
                    </a:lnTo>
                    <a:lnTo>
                      <a:pt x="662" y="129"/>
                    </a:lnTo>
                    <a:lnTo>
                      <a:pt x="660" y="179"/>
                    </a:lnTo>
                    <a:lnTo>
                      <a:pt x="652" y="228"/>
                    </a:lnTo>
                    <a:lnTo>
                      <a:pt x="641" y="277"/>
                    </a:lnTo>
                    <a:lnTo>
                      <a:pt x="626" y="320"/>
                    </a:lnTo>
                    <a:lnTo>
                      <a:pt x="609" y="360"/>
                    </a:lnTo>
                    <a:lnTo>
                      <a:pt x="636" y="330"/>
                    </a:lnTo>
                    <a:lnTo>
                      <a:pt x="659" y="295"/>
                    </a:lnTo>
                    <a:lnTo>
                      <a:pt x="679" y="255"/>
                    </a:lnTo>
                    <a:lnTo>
                      <a:pt x="697" y="212"/>
                    </a:lnTo>
                    <a:lnTo>
                      <a:pt x="712" y="167"/>
                    </a:lnTo>
                    <a:lnTo>
                      <a:pt x="722" y="122"/>
                    </a:lnTo>
                    <a:lnTo>
                      <a:pt x="730" y="77"/>
                    </a:lnTo>
                    <a:lnTo>
                      <a:pt x="733" y="33"/>
                    </a:lnTo>
                    <a:lnTo>
                      <a:pt x="742" y="88"/>
                    </a:lnTo>
                    <a:lnTo>
                      <a:pt x="746" y="148"/>
                    </a:lnTo>
                    <a:lnTo>
                      <a:pt x="743" y="210"/>
                    </a:lnTo>
                    <a:lnTo>
                      <a:pt x="730" y="269"/>
                    </a:lnTo>
                    <a:lnTo>
                      <a:pt x="743" y="252"/>
                    </a:lnTo>
                    <a:lnTo>
                      <a:pt x="756" y="232"/>
                    </a:lnTo>
                    <a:lnTo>
                      <a:pt x="770" y="206"/>
                    </a:lnTo>
                    <a:lnTo>
                      <a:pt x="784" y="181"/>
                    </a:lnTo>
                    <a:lnTo>
                      <a:pt x="797" y="154"/>
                    </a:lnTo>
                    <a:lnTo>
                      <a:pt x="808" y="130"/>
                    </a:lnTo>
                    <a:lnTo>
                      <a:pt x="816" y="109"/>
                    </a:lnTo>
                    <a:lnTo>
                      <a:pt x="821" y="93"/>
                    </a:lnTo>
                    <a:lnTo>
                      <a:pt x="819" y="118"/>
                    </a:lnTo>
                    <a:lnTo>
                      <a:pt x="813" y="144"/>
                    </a:lnTo>
                    <a:lnTo>
                      <a:pt x="805" y="174"/>
                    </a:lnTo>
                    <a:lnTo>
                      <a:pt x="794" y="204"/>
                    </a:lnTo>
                    <a:lnTo>
                      <a:pt x="781" y="235"/>
                    </a:lnTo>
                    <a:lnTo>
                      <a:pt x="765" y="265"/>
                    </a:lnTo>
                    <a:lnTo>
                      <a:pt x="746" y="295"/>
                    </a:lnTo>
                    <a:lnTo>
                      <a:pt x="725" y="324"/>
                    </a:lnTo>
                    <a:lnTo>
                      <a:pt x="752" y="307"/>
                    </a:lnTo>
                    <a:lnTo>
                      <a:pt x="777" y="286"/>
                    </a:lnTo>
                    <a:lnTo>
                      <a:pt x="803" y="263"/>
                    </a:lnTo>
                    <a:lnTo>
                      <a:pt x="827" y="236"/>
                    </a:lnTo>
                    <a:lnTo>
                      <a:pt x="849" y="207"/>
                    </a:lnTo>
                    <a:lnTo>
                      <a:pt x="869" y="177"/>
                    </a:lnTo>
                    <a:lnTo>
                      <a:pt x="887" y="146"/>
                    </a:lnTo>
                    <a:lnTo>
                      <a:pt x="902" y="114"/>
                    </a:lnTo>
                    <a:lnTo>
                      <a:pt x="896" y="139"/>
                    </a:lnTo>
                    <a:lnTo>
                      <a:pt x="890" y="166"/>
                    </a:lnTo>
                    <a:lnTo>
                      <a:pt x="882" y="194"/>
                    </a:lnTo>
                    <a:lnTo>
                      <a:pt x="873" y="220"/>
                    </a:lnTo>
                    <a:lnTo>
                      <a:pt x="861" y="247"/>
                    </a:lnTo>
                    <a:lnTo>
                      <a:pt x="849" y="271"/>
                    </a:lnTo>
                    <a:lnTo>
                      <a:pt x="835" y="295"/>
                    </a:lnTo>
                    <a:lnTo>
                      <a:pt x="819" y="317"/>
                    </a:lnTo>
                    <a:lnTo>
                      <a:pt x="835" y="308"/>
                    </a:lnTo>
                    <a:lnTo>
                      <a:pt x="850" y="297"/>
                    </a:lnTo>
                    <a:lnTo>
                      <a:pt x="866" y="284"/>
                    </a:lnTo>
                    <a:lnTo>
                      <a:pt x="882" y="269"/>
                    </a:lnTo>
                    <a:lnTo>
                      <a:pt x="897" y="252"/>
                    </a:lnTo>
                    <a:lnTo>
                      <a:pt x="912" y="234"/>
                    </a:lnTo>
                    <a:lnTo>
                      <a:pt x="927" y="216"/>
                    </a:lnTo>
                    <a:lnTo>
                      <a:pt x="941" y="195"/>
                    </a:lnTo>
                    <a:lnTo>
                      <a:pt x="955" y="174"/>
                    </a:lnTo>
                    <a:lnTo>
                      <a:pt x="967" y="153"/>
                    </a:lnTo>
                    <a:lnTo>
                      <a:pt x="979" y="133"/>
                    </a:lnTo>
                    <a:lnTo>
                      <a:pt x="990" y="112"/>
                    </a:lnTo>
                    <a:lnTo>
                      <a:pt x="999" y="91"/>
                    </a:lnTo>
                    <a:lnTo>
                      <a:pt x="1008" y="70"/>
                    </a:lnTo>
                    <a:lnTo>
                      <a:pt x="1014" y="52"/>
                    </a:lnTo>
                    <a:lnTo>
                      <a:pt x="1020" y="33"/>
                    </a:lnTo>
                    <a:lnTo>
                      <a:pt x="1012" y="71"/>
                    </a:lnTo>
                    <a:lnTo>
                      <a:pt x="1004" y="107"/>
                    </a:lnTo>
                    <a:lnTo>
                      <a:pt x="994" y="141"/>
                    </a:lnTo>
                    <a:lnTo>
                      <a:pt x="983" y="173"/>
                    </a:lnTo>
                    <a:lnTo>
                      <a:pt x="968" y="206"/>
                    </a:lnTo>
                    <a:lnTo>
                      <a:pt x="950" y="242"/>
                    </a:lnTo>
                    <a:lnTo>
                      <a:pt x="927" y="279"/>
                    </a:lnTo>
                    <a:lnTo>
                      <a:pt x="897" y="322"/>
                    </a:lnTo>
                    <a:lnTo>
                      <a:pt x="910" y="314"/>
                    </a:lnTo>
                    <a:lnTo>
                      <a:pt x="925" y="304"/>
                    </a:lnTo>
                    <a:lnTo>
                      <a:pt x="940" y="294"/>
                    </a:lnTo>
                    <a:lnTo>
                      <a:pt x="956" y="282"/>
                    </a:lnTo>
                    <a:lnTo>
                      <a:pt x="972" y="270"/>
                    </a:lnTo>
                    <a:lnTo>
                      <a:pt x="988" y="257"/>
                    </a:lnTo>
                    <a:lnTo>
                      <a:pt x="1005" y="243"/>
                    </a:lnTo>
                    <a:lnTo>
                      <a:pt x="1021" y="228"/>
                    </a:lnTo>
                    <a:lnTo>
                      <a:pt x="1037" y="213"/>
                    </a:lnTo>
                    <a:lnTo>
                      <a:pt x="1052" y="197"/>
                    </a:lnTo>
                    <a:lnTo>
                      <a:pt x="1067" y="182"/>
                    </a:lnTo>
                    <a:lnTo>
                      <a:pt x="1080" y="166"/>
                    </a:lnTo>
                    <a:lnTo>
                      <a:pt x="1092" y="150"/>
                    </a:lnTo>
                    <a:lnTo>
                      <a:pt x="1102" y="135"/>
                    </a:lnTo>
                    <a:lnTo>
                      <a:pt x="1111" y="119"/>
                    </a:lnTo>
                    <a:lnTo>
                      <a:pt x="1117" y="104"/>
                    </a:lnTo>
                    <a:lnTo>
                      <a:pt x="1110" y="136"/>
                    </a:lnTo>
                    <a:lnTo>
                      <a:pt x="1103" y="166"/>
                    </a:lnTo>
                    <a:lnTo>
                      <a:pt x="1099" y="192"/>
                    </a:lnTo>
                    <a:lnTo>
                      <a:pt x="1093" y="212"/>
                    </a:lnTo>
                    <a:close/>
                  </a:path>
                </a:pathLst>
              </a:custGeom>
              <a:solidFill>
                <a:srgbClr val="00A500"/>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400" name="Freeform 69"/>
              <p:cNvSpPr/>
              <p:nvPr/>
            </p:nvSpPr>
            <p:spPr bwMode="auto">
              <a:xfrm>
                <a:off x="4164" y="4179"/>
                <a:ext cx="202" cy="141"/>
              </a:xfrm>
              <a:custGeom>
                <a:avLst/>
                <a:gdLst>
                  <a:gd name="T0" fmla="*/ 1 w 403"/>
                  <a:gd name="T1" fmla="*/ 1 h 280"/>
                  <a:gd name="T2" fmla="*/ 1 w 403"/>
                  <a:gd name="T3" fmla="*/ 1 h 280"/>
                  <a:gd name="T4" fmla="*/ 1 w 403"/>
                  <a:gd name="T5" fmla="*/ 1 h 280"/>
                  <a:gd name="T6" fmla="*/ 1 w 403"/>
                  <a:gd name="T7" fmla="*/ 1 h 280"/>
                  <a:gd name="T8" fmla="*/ 1 w 403"/>
                  <a:gd name="T9" fmla="*/ 1 h 280"/>
                  <a:gd name="T10" fmla="*/ 1 w 403"/>
                  <a:gd name="T11" fmla="*/ 1 h 280"/>
                  <a:gd name="T12" fmla="*/ 1 w 403"/>
                  <a:gd name="T13" fmla="*/ 1 h 280"/>
                  <a:gd name="T14" fmla="*/ 1 w 403"/>
                  <a:gd name="T15" fmla="*/ 1 h 280"/>
                  <a:gd name="T16" fmla="*/ 1 w 403"/>
                  <a:gd name="T17" fmla="*/ 1 h 280"/>
                  <a:gd name="T18" fmla="*/ 1 w 403"/>
                  <a:gd name="T19" fmla="*/ 1 h 280"/>
                  <a:gd name="T20" fmla="*/ 1 w 403"/>
                  <a:gd name="T21" fmla="*/ 1 h 280"/>
                  <a:gd name="T22" fmla="*/ 1 w 403"/>
                  <a:gd name="T23" fmla="*/ 1 h 280"/>
                  <a:gd name="T24" fmla="*/ 1 w 403"/>
                  <a:gd name="T25" fmla="*/ 1 h 280"/>
                  <a:gd name="T26" fmla="*/ 1 w 403"/>
                  <a:gd name="T27" fmla="*/ 1 h 280"/>
                  <a:gd name="T28" fmla="*/ 1 w 403"/>
                  <a:gd name="T29" fmla="*/ 1 h 280"/>
                  <a:gd name="T30" fmla="*/ 1 w 403"/>
                  <a:gd name="T31" fmla="*/ 1 h 280"/>
                  <a:gd name="T32" fmla="*/ 1 w 403"/>
                  <a:gd name="T33" fmla="*/ 1 h 280"/>
                  <a:gd name="T34" fmla="*/ 1 w 403"/>
                  <a:gd name="T35" fmla="*/ 1 h 280"/>
                  <a:gd name="T36" fmla="*/ 1 w 403"/>
                  <a:gd name="T37" fmla="*/ 1 h 280"/>
                  <a:gd name="T38" fmla="*/ 1 w 403"/>
                  <a:gd name="T39" fmla="*/ 1 h 280"/>
                  <a:gd name="T40" fmla="*/ 1 w 403"/>
                  <a:gd name="T41" fmla="*/ 1 h 280"/>
                  <a:gd name="T42" fmla="*/ 1 w 403"/>
                  <a:gd name="T43" fmla="*/ 1 h 280"/>
                  <a:gd name="T44" fmla="*/ 1 w 403"/>
                  <a:gd name="T45" fmla="*/ 1 h 280"/>
                  <a:gd name="T46" fmla="*/ 1 w 403"/>
                  <a:gd name="T47" fmla="*/ 1 h 280"/>
                  <a:gd name="T48" fmla="*/ 1 w 403"/>
                  <a:gd name="T49" fmla="*/ 1 h 280"/>
                  <a:gd name="T50" fmla="*/ 1 w 403"/>
                  <a:gd name="T51" fmla="*/ 1 h 280"/>
                  <a:gd name="T52" fmla="*/ 1 w 403"/>
                  <a:gd name="T53" fmla="*/ 1 h 280"/>
                  <a:gd name="T54" fmla="*/ 1 w 403"/>
                  <a:gd name="T55" fmla="*/ 1 h 280"/>
                  <a:gd name="T56" fmla="*/ 1 w 403"/>
                  <a:gd name="T57" fmla="*/ 1 h 280"/>
                  <a:gd name="T58" fmla="*/ 1 w 403"/>
                  <a:gd name="T59" fmla="*/ 1 h 280"/>
                  <a:gd name="T60" fmla="*/ 1 w 403"/>
                  <a:gd name="T61" fmla="*/ 1 h 280"/>
                  <a:gd name="T62" fmla="*/ 1 w 403"/>
                  <a:gd name="T63" fmla="*/ 1 h 280"/>
                  <a:gd name="T64" fmla="*/ 1 w 403"/>
                  <a:gd name="T65" fmla="*/ 1 h 280"/>
                  <a:gd name="T66" fmla="*/ 1 w 403"/>
                  <a:gd name="T67" fmla="*/ 1 h 280"/>
                  <a:gd name="T68" fmla="*/ 1 w 403"/>
                  <a:gd name="T69" fmla="*/ 1 h 280"/>
                  <a:gd name="T70" fmla="*/ 1 w 403"/>
                  <a:gd name="T71" fmla="*/ 1 h 280"/>
                  <a:gd name="T72" fmla="*/ 1 w 403"/>
                  <a:gd name="T73" fmla="*/ 1 h 280"/>
                  <a:gd name="T74" fmla="*/ 1 w 403"/>
                  <a:gd name="T75" fmla="*/ 1 h 280"/>
                  <a:gd name="T76" fmla="*/ 1 w 403"/>
                  <a:gd name="T77" fmla="*/ 1 h 280"/>
                  <a:gd name="T78" fmla="*/ 1 w 403"/>
                  <a:gd name="T79" fmla="*/ 1 h 280"/>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0" t="0" r="r" b="b"/>
                <a:pathLst>
                  <a:path w="403" h="280">
                    <a:moveTo>
                      <a:pt x="339" y="270"/>
                    </a:moveTo>
                    <a:lnTo>
                      <a:pt x="322" y="270"/>
                    </a:lnTo>
                    <a:lnTo>
                      <a:pt x="305" y="271"/>
                    </a:lnTo>
                    <a:lnTo>
                      <a:pt x="289" y="271"/>
                    </a:lnTo>
                    <a:lnTo>
                      <a:pt x="273" y="272"/>
                    </a:lnTo>
                    <a:lnTo>
                      <a:pt x="257" y="272"/>
                    </a:lnTo>
                    <a:lnTo>
                      <a:pt x="241" y="273"/>
                    </a:lnTo>
                    <a:lnTo>
                      <a:pt x="225" y="273"/>
                    </a:lnTo>
                    <a:lnTo>
                      <a:pt x="210" y="274"/>
                    </a:lnTo>
                    <a:lnTo>
                      <a:pt x="194" y="274"/>
                    </a:lnTo>
                    <a:lnTo>
                      <a:pt x="179" y="275"/>
                    </a:lnTo>
                    <a:lnTo>
                      <a:pt x="164" y="277"/>
                    </a:lnTo>
                    <a:lnTo>
                      <a:pt x="149" y="277"/>
                    </a:lnTo>
                    <a:lnTo>
                      <a:pt x="134" y="278"/>
                    </a:lnTo>
                    <a:lnTo>
                      <a:pt x="119" y="279"/>
                    </a:lnTo>
                    <a:lnTo>
                      <a:pt x="104" y="279"/>
                    </a:lnTo>
                    <a:lnTo>
                      <a:pt x="90" y="280"/>
                    </a:lnTo>
                    <a:lnTo>
                      <a:pt x="86" y="257"/>
                    </a:lnTo>
                    <a:lnTo>
                      <a:pt x="81" y="233"/>
                    </a:lnTo>
                    <a:lnTo>
                      <a:pt x="73" y="209"/>
                    </a:lnTo>
                    <a:lnTo>
                      <a:pt x="62" y="184"/>
                    </a:lnTo>
                    <a:lnTo>
                      <a:pt x="50" y="162"/>
                    </a:lnTo>
                    <a:lnTo>
                      <a:pt x="35" y="142"/>
                    </a:lnTo>
                    <a:lnTo>
                      <a:pt x="18" y="124"/>
                    </a:lnTo>
                    <a:lnTo>
                      <a:pt x="0" y="112"/>
                    </a:lnTo>
                    <a:lnTo>
                      <a:pt x="22" y="117"/>
                    </a:lnTo>
                    <a:lnTo>
                      <a:pt x="40" y="127"/>
                    </a:lnTo>
                    <a:lnTo>
                      <a:pt x="58" y="138"/>
                    </a:lnTo>
                    <a:lnTo>
                      <a:pt x="74" y="154"/>
                    </a:lnTo>
                    <a:lnTo>
                      <a:pt x="89" y="173"/>
                    </a:lnTo>
                    <a:lnTo>
                      <a:pt x="104" y="196"/>
                    </a:lnTo>
                    <a:lnTo>
                      <a:pt x="117" y="222"/>
                    </a:lnTo>
                    <a:lnTo>
                      <a:pt x="132" y="254"/>
                    </a:lnTo>
                    <a:lnTo>
                      <a:pt x="139" y="222"/>
                    </a:lnTo>
                    <a:lnTo>
                      <a:pt x="143" y="188"/>
                    </a:lnTo>
                    <a:lnTo>
                      <a:pt x="142" y="152"/>
                    </a:lnTo>
                    <a:lnTo>
                      <a:pt x="139" y="115"/>
                    </a:lnTo>
                    <a:lnTo>
                      <a:pt x="134" y="81"/>
                    </a:lnTo>
                    <a:lnTo>
                      <a:pt x="126" y="49"/>
                    </a:lnTo>
                    <a:lnTo>
                      <a:pt x="115" y="23"/>
                    </a:lnTo>
                    <a:lnTo>
                      <a:pt x="103" y="4"/>
                    </a:lnTo>
                    <a:lnTo>
                      <a:pt x="121" y="17"/>
                    </a:lnTo>
                    <a:lnTo>
                      <a:pt x="139" y="33"/>
                    </a:lnTo>
                    <a:lnTo>
                      <a:pt x="157" y="53"/>
                    </a:lnTo>
                    <a:lnTo>
                      <a:pt x="173" y="77"/>
                    </a:lnTo>
                    <a:lnTo>
                      <a:pt x="188" y="106"/>
                    </a:lnTo>
                    <a:lnTo>
                      <a:pt x="200" y="141"/>
                    </a:lnTo>
                    <a:lnTo>
                      <a:pt x="211" y="182"/>
                    </a:lnTo>
                    <a:lnTo>
                      <a:pt x="218" y="230"/>
                    </a:lnTo>
                    <a:lnTo>
                      <a:pt x="228" y="207"/>
                    </a:lnTo>
                    <a:lnTo>
                      <a:pt x="236" y="182"/>
                    </a:lnTo>
                    <a:lnTo>
                      <a:pt x="242" y="153"/>
                    </a:lnTo>
                    <a:lnTo>
                      <a:pt x="245" y="123"/>
                    </a:lnTo>
                    <a:lnTo>
                      <a:pt x="245" y="92"/>
                    </a:lnTo>
                    <a:lnTo>
                      <a:pt x="242" y="61"/>
                    </a:lnTo>
                    <a:lnTo>
                      <a:pt x="235" y="30"/>
                    </a:lnTo>
                    <a:lnTo>
                      <a:pt x="223" y="0"/>
                    </a:lnTo>
                    <a:lnTo>
                      <a:pt x="241" y="30"/>
                    </a:lnTo>
                    <a:lnTo>
                      <a:pt x="255" y="56"/>
                    </a:lnTo>
                    <a:lnTo>
                      <a:pt x="268" y="82"/>
                    </a:lnTo>
                    <a:lnTo>
                      <a:pt x="279" y="106"/>
                    </a:lnTo>
                    <a:lnTo>
                      <a:pt x="287" y="128"/>
                    </a:lnTo>
                    <a:lnTo>
                      <a:pt x="294" y="151"/>
                    </a:lnTo>
                    <a:lnTo>
                      <a:pt x="297" y="173"/>
                    </a:lnTo>
                    <a:lnTo>
                      <a:pt x="298" y="195"/>
                    </a:lnTo>
                    <a:lnTo>
                      <a:pt x="312" y="173"/>
                    </a:lnTo>
                    <a:lnTo>
                      <a:pt x="326" y="149"/>
                    </a:lnTo>
                    <a:lnTo>
                      <a:pt x="340" y="121"/>
                    </a:lnTo>
                    <a:lnTo>
                      <a:pt x="354" y="93"/>
                    </a:lnTo>
                    <a:lnTo>
                      <a:pt x="366" y="67"/>
                    </a:lnTo>
                    <a:lnTo>
                      <a:pt x="375" y="41"/>
                    </a:lnTo>
                    <a:lnTo>
                      <a:pt x="382" y="19"/>
                    </a:lnTo>
                    <a:lnTo>
                      <a:pt x="385" y="2"/>
                    </a:lnTo>
                    <a:lnTo>
                      <a:pt x="392" y="26"/>
                    </a:lnTo>
                    <a:lnTo>
                      <a:pt x="398" y="53"/>
                    </a:lnTo>
                    <a:lnTo>
                      <a:pt x="403" y="81"/>
                    </a:lnTo>
                    <a:lnTo>
                      <a:pt x="403" y="112"/>
                    </a:lnTo>
                    <a:lnTo>
                      <a:pt x="398" y="145"/>
                    </a:lnTo>
                    <a:lnTo>
                      <a:pt x="387" y="183"/>
                    </a:lnTo>
                    <a:lnTo>
                      <a:pt x="367" y="225"/>
                    </a:lnTo>
                    <a:lnTo>
                      <a:pt x="339" y="270"/>
                    </a:lnTo>
                    <a:close/>
                  </a:path>
                </a:pathLst>
              </a:custGeom>
              <a:solidFill>
                <a:srgbClr val="00A500"/>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401" name="Freeform 70"/>
              <p:cNvSpPr/>
              <p:nvPr/>
            </p:nvSpPr>
            <p:spPr bwMode="auto">
              <a:xfrm>
                <a:off x="4368" y="4177"/>
                <a:ext cx="123" cy="143"/>
              </a:xfrm>
              <a:custGeom>
                <a:avLst/>
                <a:gdLst>
                  <a:gd name="T0" fmla="*/ 1 w 246"/>
                  <a:gd name="T1" fmla="*/ 1 h 285"/>
                  <a:gd name="T2" fmla="*/ 1 w 246"/>
                  <a:gd name="T3" fmla="*/ 1 h 285"/>
                  <a:gd name="T4" fmla="*/ 1 w 246"/>
                  <a:gd name="T5" fmla="*/ 1 h 285"/>
                  <a:gd name="T6" fmla="*/ 1 w 246"/>
                  <a:gd name="T7" fmla="*/ 1 h 285"/>
                  <a:gd name="T8" fmla="*/ 1 w 246"/>
                  <a:gd name="T9" fmla="*/ 1 h 285"/>
                  <a:gd name="T10" fmla="*/ 1 w 246"/>
                  <a:gd name="T11" fmla="*/ 1 h 285"/>
                  <a:gd name="T12" fmla="*/ 1 w 246"/>
                  <a:gd name="T13" fmla="*/ 1 h 285"/>
                  <a:gd name="T14" fmla="*/ 1 w 246"/>
                  <a:gd name="T15" fmla="*/ 1 h 285"/>
                  <a:gd name="T16" fmla="*/ 0 w 246"/>
                  <a:gd name="T17" fmla="*/ 1 h 285"/>
                  <a:gd name="T18" fmla="*/ 1 w 246"/>
                  <a:gd name="T19" fmla="*/ 1 h 285"/>
                  <a:gd name="T20" fmla="*/ 1 w 246"/>
                  <a:gd name="T21" fmla="*/ 1 h 285"/>
                  <a:gd name="T22" fmla="*/ 1 w 246"/>
                  <a:gd name="T23" fmla="*/ 1 h 285"/>
                  <a:gd name="T24" fmla="*/ 1 w 246"/>
                  <a:gd name="T25" fmla="*/ 1 h 285"/>
                  <a:gd name="T26" fmla="*/ 1 w 246"/>
                  <a:gd name="T27" fmla="*/ 1 h 285"/>
                  <a:gd name="T28" fmla="*/ 1 w 246"/>
                  <a:gd name="T29" fmla="*/ 1 h 285"/>
                  <a:gd name="T30" fmla="*/ 1 w 246"/>
                  <a:gd name="T31" fmla="*/ 1 h 285"/>
                  <a:gd name="T32" fmla="*/ 1 w 246"/>
                  <a:gd name="T33" fmla="*/ 1 h 285"/>
                  <a:gd name="T34" fmla="*/ 1 w 246"/>
                  <a:gd name="T35" fmla="*/ 1 h 285"/>
                  <a:gd name="T36" fmla="*/ 1 w 246"/>
                  <a:gd name="T37" fmla="*/ 1 h 285"/>
                  <a:gd name="T38" fmla="*/ 1 w 246"/>
                  <a:gd name="T39" fmla="*/ 1 h 285"/>
                  <a:gd name="T40" fmla="*/ 1 w 246"/>
                  <a:gd name="T41" fmla="*/ 1 h 285"/>
                  <a:gd name="T42" fmla="*/ 1 w 246"/>
                  <a:gd name="T43" fmla="*/ 1 h 285"/>
                  <a:gd name="T44" fmla="*/ 1 w 246"/>
                  <a:gd name="T45" fmla="*/ 1 h 285"/>
                  <a:gd name="T46" fmla="*/ 1 w 246"/>
                  <a:gd name="T47" fmla="*/ 1 h 285"/>
                  <a:gd name="T48" fmla="*/ 1 w 246"/>
                  <a:gd name="T49" fmla="*/ 0 h 285"/>
                  <a:gd name="T50" fmla="*/ 1 w 246"/>
                  <a:gd name="T51" fmla="*/ 1 h 285"/>
                  <a:gd name="T52" fmla="*/ 1 w 246"/>
                  <a:gd name="T53" fmla="*/ 1 h 285"/>
                  <a:gd name="T54" fmla="*/ 1 w 246"/>
                  <a:gd name="T55" fmla="*/ 1 h 285"/>
                  <a:gd name="T56" fmla="*/ 1 w 246"/>
                  <a:gd name="T57" fmla="*/ 1 h 285"/>
                  <a:gd name="T58" fmla="*/ 1 w 246"/>
                  <a:gd name="T59" fmla="*/ 1 h 285"/>
                  <a:gd name="T60" fmla="*/ 1 w 246"/>
                  <a:gd name="T61" fmla="*/ 1 h 285"/>
                  <a:gd name="T62" fmla="*/ 1 w 246"/>
                  <a:gd name="T63" fmla="*/ 1 h 285"/>
                  <a:gd name="T64" fmla="*/ 1 w 246"/>
                  <a:gd name="T65" fmla="*/ 1 h 285"/>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246" h="285">
                    <a:moveTo>
                      <a:pt x="85" y="285"/>
                    </a:moveTo>
                    <a:lnTo>
                      <a:pt x="75" y="285"/>
                    </a:lnTo>
                    <a:lnTo>
                      <a:pt x="63" y="285"/>
                    </a:lnTo>
                    <a:lnTo>
                      <a:pt x="53" y="285"/>
                    </a:lnTo>
                    <a:lnTo>
                      <a:pt x="42" y="285"/>
                    </a:lnTo>
                    <a:lnTo>
                      <a:pt x="32" y="285"/>
                    </a:lnTo>
                    <a:lnTo>
                      <a:pt x="22" y="285"/>
                    </a:lnTo>
                    <a:lnTo>
                      <a:pt x="10" y="285"/>
                    </a:lnTo>
                    <a:lnTo>
                      <a:pt x="0" y="285"/>
                    </a:lnTo>
                    <a:lnTo>
                      <a:pt x="3" y="270"/>
                    </a:lnTo>
                    <a:lnTo>
                      <a:pt x="8" y="253"/>
                    </a:lnTo>
                    <a:lnTo>
                      <a:pt x="14" y="235"/>
                    </a:lnTo>
                    <a:lnTo>
                      <a:pt x="22" y="217"/>
                    </a:lnTo>
                    <a:lnTo>
                      <a:pt x="30" y="197"/>
                    </a:lnTo>
                    <a:lnTo>
                      <a:pt x="40" y="178"/>
                    </a:lnTo>
                    <a:lnTo>
                      <a:pt x="52" y="157"/>
                    </a:lnTo>
                    <a:lnTo>
                      <a:pt x="64" y="137"/>
                    </a:lnTo>
                    <a:lnTo>
                      <a:pt x="80" y="118"/>
                    </a:lnTo>
                    <a:lnTo>
                      <a:pt x="96" y="98"/>
                    </a:lnTo>
                    <a:lnTo>
                      <a:pt x="116" y="79"/>
                    </a:lnTo>
                    <a:lnTo>
                      <a:pt x="137" y="60"/>
                    </a:lnTo>
                    <a:lnTo>
                      <a:pt x="161" y="43"/>
                    </a:lnTo>
                    <a:lnTo>
                      <a:pt x="186" y="28"/>
                    </a:lnTo>
                    <a:lnTo>
                      <a:pt x="215" y="13"/>
                    </a:lnTo>
                    <a:lnTo>
                      <a:pt x="246" y="0"/>
                    </a:lnTo>
                    <a:lnTo>
                      <a:pt x="215" y="30"/>
                    </a:lnTo>
                    <a:lnTo>
                      <a:pt x="186" y="60"/>
                    </a:lnTo>
                    <a:lnTo>
                      <a:pt x="160" y="91"/>
                    </a:lnTo>
                    <a:lnTo>
                      <a:pt x="136" y="124"/>
                    </a:lnTo>
                    <a:lnTo>
                      <a:pt x="116" y="158"/>
                    </a:lnTo>
                    <a:lnTo>
                      <a:pt x="100" y="196"/>
                    </a:lnTo>
                    <a:lnTo>
                      <a:pt x="90" y="238"/>
                    </a:lnTo>
                    <a:lnTo>
                      <a:pt x="85" y="285"/>
                    </a:lnTo>
                    <a:close/>
                  </a:path>
                </a:pathLst>
              </a:custGeom>
              <a:solidFill>
                <a:srgbClr val="00A500"/>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402" name="Freeform 71"/>
              <p:cNvSpPr/>
              <p:nvPr/>
            </p:nvSpPr>
            <p:spPr bwMode="auto">
              <a:xfrm>
                <a:off x="4389" y="4134"/>
                <a:ext cx="493" cy="199"/>
              </a:xfrm>
              <a:custGeom>
                <a:avLst/>
                <a:gdLst>
                  <a:gd name="T0" fmla="*/ 1 w 986"/>
                  <a:gd name="T1" fmla="*/ 1 h 398"/>
                  <a:gd name="T2" fmla="*/ 1 w 986"/>
                  <a:gd name="T3" fmla="*/ 1 h 398"/>
                  <a:gd name="T4" fmla="*/ 1 w 986"/>
                  <a:gd name="T5" fmla="*/ 1 h 398"/>
                  <a:gd name="T6" fmla="*/ 1 w 986"/>
                  <a:gd name="T7" fmla="*/ 1 h 398"/>
                  <a:gd name="T8" fmla="*/ 1 w 986"/>
                  <a:gd name="T9" fmla="*/ 1 h 398"/>
                  <a:gd name="T10" fmla="*/ 1 w 986"/>
                  <a:gd name="T11" fmla="*/ 1 h 398"/>
                  <a:gd name="T12" fmla="*/ 1 w 986"/>
                  <a:gd name="T13" fmla="*/ 1 h 398"/>
                  <a:gd name="T14" fmla="*/ 1 w 986"/>
                  <a:gd name="T15" fmla="*/ 1 h 398"/>
                  <a:gd name="T16" fmla="*/ 1 w 986"/>
                  <a:gd name="T17" fmla="*/ 1 h 398"/>
                  <a:gd name="T18" fmla="*/ 1 w 986"/>
                  <a:gd name="T19" fmla="*/ 1 h 398"/>
                  <a:gd name="T20" fmla="*/ 1 w 986"/>
                  <a:gd name="T21" fmla="*/ 1 h 398"/>
                  <a:gd name="T22" fmla="*/ 1 w 986"/>
                  <a:gd name="T23" fmla="*/ 1 h 398"/>
                  <a:gd name="T24" fmla="*/ 1 w 986"/>
                  <a:gd name="T25" fmla="*/ 1 h 398"/>
                  <a:gd name="T26" fmla="*/ 1 w 986"/>
                  <a:gd name="T27" fmla="*/ 1 h 398"/>
                  <a:gd name="T28" fmla="*/ 1 w 986"/>
                  <a:gd name="T29" fmla="*/ 1 h 398"/>
                  <a:gd name="T30" fmla="*/ 1 w 986"/>
                  <a:gd name="T31" fmla="*/ 1 h 398"/>
                  <a:gd name="T32" fmla="*/ 1 w 986"/>
                  <a:gd name="T33" fmla="*/ 1 h 398"/>
                  <a:gd name="T34" fmla="*/ 1 w 986"/>
                  <a:gd name="T35" fmla="*/ 1 h 398"/>
                  <a:gd name="T36" fmla="*/ 1 w 986"/>
                  <a:gd name="T37" fmla="*/ 1 h 398"/>
                  <a:gd name="T38" fmla="*/ 1 w 986"/>
                  <a:gd name="T39" fmla="*/ 1 h 398"/>
                  <a:gd name="T40" fmla="*/ 1 w 986"/>
                  <a:gd name="T41" fmla="*/ 1 h 398"/>
                  <a:gd name="T42" fmla="*/ 1 w 986"/>
                  <a:gd name="T43" fmla="*/ 1 h 398"/>
                  <a:gd name="T44" fmla="*/ 1 w 986"/>
                  <a:gd name="T45" fmla="*/ 1 h 398"/>
                  <a:gd name="T46" fmla="*/ 1 w 986"/>
                  <a:gd name="T47" fmla="*/ 1 h 398"/>
                  <a:gd name="T48" fmla="*/ 1 w 986"/>
                  <a:gd name="T49" fmla="*/ 1 h 398"/>
                  <a:gd name="T50" fmla="*/ 1 w 986"/>
                  <a:gd name="T51" fmla="*/ 1 h 398"/>
                  <a:gd name="T52" fmla="*/ 1 w 986"/>
                  <a:gd name="T53" fmla="*/ 1 h 398"/>
                  <a:gd name="T54" fmla="*/ 1 w 986"/>
                  <a:gd name="T55" fmla="*/ 1 h 398"/>
                  <a:gd name="T56" fmla="*/ 1 w 986"/>
                  <a:gd name="T57" fmla="*/ 1 h 398"/>
                  <a:gd name="T58" fmla="*/ 1 w 986"/>
                  <a:gd name="T59" fmla="*/ 1 h 398"/>
                  <a:gd name="T60" fmla="*/ 1 w 986"/>
                  <a:gd name="T61" fmla="*/ 1 h 398"/>
                  <a:gd name="T62" fmla="*/ 1 w 986"/>
                  <a:gd name="T63" fmla="*/ 1 h 398"/>
                  <a:gd name="T64" fmla="*/ 1 w 986"/>
                  <a:gd name="T65" fmla="*/ 1 h 398"/>
                  <a:gd name="T66" fmla="*/ 1 w 986"/>
                  <a:gd name="T67" fmla="*/ 1 h 398"/>
                  <a:gd name="T68" fmla="*/ 1 w 986"/>
                  <a:gd name="T69" fmla="*/ 1 h 398"/>
                  <a:gd name="T70" fmla="*/ 1 w 986"/>
                  <a:gd name="T71" fmla="*/ 1 h 398"/>
                  <a:gd name="T72" fmla="*/ 1 w 986"/>
                  <a:gd name="T73" fmla="*/ 1 h 398"/>
                  <a:gd name="T74" fmla="*/ 1 w 986"/>
                  <a:gd name="T75" fmla="*/ 1 h 398"/>
                  <a:gd name="T76" fmla="*/ 1 w 986"/>
                  <a:gd name="T77" fmla="*/ 1 h 398"/>
                  <a:gd name="T78" fmla="*/ 1 w 986"/>
                  <a:gd name="T79" fmla="*/ 1 h 398"/>
                  <a:gd name="T80" fmla="*/ 1 w 986"/>
                  <a:gd name="T81" fmla="*/ 1 h 398"/>
                  <a:gd name="T82" fmla="*/ 1 w 986"/>
                  <a:gd name="T83" fmla="*/ 1 h 398"/>
                  <a:gd name="T84" fmla="*/ 1 w 986"/>
                  <a:gd name="T85" fmla="*/ 1 h 398"/>
                  <a:gd name="T86" fmla="*/ 1 w 986"/>
                  <a:gd name="T87" fmla="*/ 1 h 398"/>
                  <a:gd name="T88" fmla="*/ 1 w 986"/>
                  <a:gd name="T89" fmla="*/ 1 h 398"/>
                  <a:gd name="T90" fmla="*/ 1 w 986"/>
                  <a:gd name="T91" fmla="*/ 1 h 398"/>
                  <a:gd name="T92" fmla="*/ 1 w 986"/>
                  <a:gd name="T93" fmla="*/ 1 h 398"/>
                  <a:gd name="T94" fmla="*/ 1 w 986"/>
                  <a:gd name="T95" fmla="*/ 1 h 398"/>
                  <a:gd name="T96" fmla="*/ 1 w 986"/>
                  <a:gd name="T97" fmla="*/ 1 h 398"/>
                  <a:gd name="T98" fmla="*/ 1 w 986"/>
                  <a:gd name="T99" fmla="*/ 1 h 398"/>
                  <a:gd name="T100" fmla="*/ 1 w 986"/>
                  <a:gd name="T101" fmla="*/ 1 h 398"/>
                  <a:gd name="T102" fmla="*/ 1 w 986"/>
                  <a:gd name="T103" fmla="*/ 1 h 398"/>
                  <a:gd name="T104" fmla="*/ 1 w 986"/>
                  <a:gd name="T105" fmla="*/ 1 h 398"/>
                  <a:gd name="T106" fmla="*/ 1 w 986"/>
                  <a:gd name="T107" fmla="*/ 1 h 398"/>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0" t="0" r="r" b="b"/>
                <a:pathLst>
                  <a:path w="986" h="398">
                    <a:moveTo>
                      <a:pt x="901" y="398"/>
                    </a:moveTo>
                    <a:lnTo>
                      <a:pt x="867" y="398"/>
                    </a:lnTo>
                    <a:lnTo>
                      <a:pt x="829" y="398"/>
                    </a:lnTo>
                    <a:lnTo>
                      <a:pt x="789" y="398"/>
                    </a:lnTo>
                    <a:lnTo>
                      <a:pt x="747" y="396"/>
                    </a:lnTo>
                    <a:lnTo>
                      <a:pt x="702" y="396"/>
                    </a:lnTo>
                    <a:lnTo>
                      <a:pt x="656" y="394"/>
                    </a:lnTo>
                    <a:lnTo>
                      <a:pt x="608" y="393"/>
                    </a:lnTo>
                    <a:lnTo>
                      <a:pt x="561" y="392"/>
                    </a:lnTo>
                    <a:lnTo>
                      <a:pt x="513" y="389"/>
                    </a:lnTo>
                    <a:lnTo>
                      <a:pt x="467" y="388"/>
                    </a:lnTo>
                    <a:lnTo>
                      <a:pt x="421" y="386"/>
                    </a:lnTo>
                    <a:lnTo>
                      <a:pt x="376" y="384"/>
                    </a:lnTo>
                    <a:lnTo>
                      <a:pt x="334" y="383"/>
                    </a:lnTo>
                    <a:lnTo>
                      <a:pt x="294" y="380"/>
                    </a:lnTo>
                    <a:lnTo>
                      <a:pt x="258" y="378"/>
                    </a:lnTo>
                    <a:lnTo>
                      <a:pt x="225" y="377"/>
                    </a:lnTo>
                    <a:lnTo>
                      <a:pt x="210" y="376"/>
                    </a:lnTo>
                    <a:lnTo>
                      <a:pt x="194" y="376"/>
                    </a:lnTo>
                    <a:lnTo>
                      <a:pt x="179" y="374"/>
                    </a:lnTo>
                    <a:lnTo>
                      <a:pt x="163" y="373"/>
                    </a:lnTo>
                    <a:lnTo>
                      <a:pt x="148" y="373"/>
                    </a:lnTo>
                    <a:lnTo>
                      <a:pt x="132" y="372"/>
                    </a:lnTo>
                    <a:lnTo>
                      <a:pt x="117" y="372"/>
                    </a:lnTo>
                    <a:lnTo>
                      <a:pt x="102" y="372"/>
                    </a:lnTo>
                    <a:lnTo>
                      <a:pt x="81" y="334"/>
                    </a:lnTo>
                    <a:lnTo>
                      <a:pt x="64" y="289"/>
                    </a:lnTo>
                    <a:lnTo>
                      <a:pt x="48" y="241"/>
                    </a:lnTo>
                    <a:lnTo>
                      <a:pt x="35" y="190"/>
                    </a:lnTo>
                    <a:lnTo>
                      <a:pt x="23" y="142"/>
                    </a:lnTo>
                    <a:lnTo>
                      <a:pt x="14" y="97"/>
                    </a:lnTo>
                    <a:lnTo>
                      <a:pt x="6" y="57"/>
                    </a:lnTo>
                    <a:lnTo>
                      <a:pt x="0" y="27"/>
                    </a:lnTo>
                    <a:lnTo>
                      <a:pt x="12" y="62"/>
                    </a:lnTo>
                    <a:lnTo>
                      <a:pt x="26" y="100"/>
                    </a:lnTo>
                    <a:lnTo>
                      <a:pt x="42" y="140"/>
                    </a:lnTo>
                    <a:lnTo>
                      <a:pt x="59" y="181"/>
                    </a:lnTo>
                    <a:lnTo>
                      <a:pt x="77" y="220"/>
                    </a:lnTo>
                    <a:lnTo>
                      <a:pt x="95" y="256"/>
                    </a:lnTo>
                    <a:lnTo>
                      <a:pt x="110" y="287"/>
                    </a:lnTo>
                    <a:lnTo>
                      <a:pt x="124" y="311"/>
                    </a:lnTo>
                    <a:lnTo>
                      <a:pt x="130" y="283"/>
                    </a:lnTo>
                    <a:lnTo>
                      <a:pt x="139" y="257"/>
                    </a:lnTo>
                    <a:lnTo>
                      <a:pt x="147" y="234"/>
                    </a:lnTo>
                    <a:lnTo>
                      <a:pt x="157" y="211"/>
                    </a:lnTo>
                    <a:lnTo>
                      <a:pt x="170" y="190"/>
                    </a:lnTo>
                    <a:lnTo>
                      <a:pt x="185" y="170"/>
                    </a:lnTo>
                    <a:lnTo>
                      <a:pt x="204" y="152"/>
                    </a:lnTo>
                    <a:lnTo>
                      <a:pt x="227" y="135"/>
                    </a:lnTo>
                    <a:lnTo>
                      <a:pt x="215" y="157"/>
                    </a:lnTo>
                    <a:lnTo>
                      <a:pt x="202" y="184"/>
                    </a:lnTo>
                    <a:lnTo>
                      <a:pt x="191" y="214"/>
                    </a:lnTo>
                    <a:lnTo>
                      <a:pt x="185" y="248"/>
                    </a:lnTo>
                    <a:lnTo>
                      <a:pt x="182" y="281"/>
                    </a:lnTo>
                    <a:lnTo>
                      <a:pt x="188" y="313"/>
                    </a:lnTo>
                    <a:lnTo>
                      <a:pt x="201" y="343"/>
                    </a:lnTo>
                    <a:lnTo>
                      <a:pt x="225" y="370"/>
                    </a:lnTo>
                    <a:lnTo>
                      <a:pt x="250" y="343"/>
                    </a:lnTo>
                    <a:lnTo>
                      <a:pt x="271" y="305"/>
                    </a:lnTo>
                    <a:lnTo>
                      <a:pt x="285" y="260"/>
                    </a:lnTo>
                    <a:lnTo>
                      <a:pt x="292" y="211"/>
                    </a:lnTo>
                    <a:lnTo>
                      <a:pt x="291" y="158"/>
                    </a:lnTo>
                    <a:lnTo>
                      <a:pt x="282" y="105"/>
                    </a:lnTo>
                    <a:lnTo>
                      <a:pt x="264" y="54"/>
                    </a:lnTo>
                    <a:lnTo>
                      <a:pt x="238" y="8"/>
                    </a:lnTo>
                    <a:lnTo>
                      <a:pt x="262" y="34"/>
                    </a:lnTo>
                    <a:lnTo>
                      <a:pt x="282" y="63"/>
                    </a:lnTo>
                    <a:lnTo>
                      <a:pt x="300" y="95"/>
                    </a:lnTo>
                    <a:lnTo>
                      <a:pt x="315" y="130"/>
                    </a:lnTo>
                    <a:lnTo>
                      <a:pt x="325" y="168"/>
                    </a:lnTo>
                    <a:lnTo>
                      <a:pt x="333" y="211"/>
                    </a:lnTo>
                    <a:lnTo>
                      <a:pt x="339" y="258"/>
                    </a:lnTo>
                    <a:lnTo>
                      <a:pt x="340" y="309"/>
                    </a:lnTo>
                    <a:lnTo>
                      <a:pt x="354" y="288"/>
                    </a:lnTo>
                    <a:lnTo>
                      <a:pt x="370" y="266"/>
                    </a:lnTo>
                    <a:lnTo>
                      <a:pt x="388" y="244"/>
                    </a:lnTo>
                    <a:lnTo>
                      <a:pt x="409" y="222"/>
                    </a:lnTo>
                    <a:lnTo>
                      <a:pt x="430" y="203"/>
                    </a:lnTo>
                    <a:lnTo>
                      <a:pt x="451" y="184"/>
                    </a:lnTo>
                    <a:lnTo>
                      <a:pt x="471" y="170"/>
                    </a:lnTo>
                    <a:lnTo>
                      <a:pt x="492" y="160"/>
                    </a:lnTo>
                    <a:lnTo>
                      <a:pt x="483" y="180"/>
                    </a:lnTo>
                    <a:lnTo>
                      <a:pt x="469" y="203"/>
                    </a:lnTo>
                    <a:lnTo>
                      <a:pt x="452" y="227"/>
                    </a:lnTo>
                    <a:lnTo>
                      <a:pt x="433" y="251"/>
                    </a:lnTo>
                    <a:lnTo>
                      <a:pt x="415" y="275"/>
                    </a:lnTo>
                    <a:lnTo>
                      <a:pt x="399" y="297"/>
                    </a:lnTo>
                    <a:lnTo>
                      <a:pt x="387" y="318"/>
                    </a:lnTo>
                    <a:lnTo>
                      <a:pt x="380" y="334"/>
                    </a:lnTo>
                    <a:lnTo>
                      <a:pt x="388" y="339"/>
                    </a:lnTo>
                    <a:lnTo>
                      <a:pt x="396" y="343"/>
                    </a:lnTo>
                    <a:lnTo>
                      <a:pt x="407" y="348"/>
                    </a:lnTo>
                    <a:lnTo>
                      <a:pt x="418" y="353"/>
                    </a:lnTo>
                    <a:lnTo>
                      <a:pt x="431" y="356"/>
                    </a:lnTo>
                    <a:lnTo>
                      <a:pt x="444" y="360"/>
                    </a:lnTo>
                    <a:lnTo>
                      <a:pt x="458" y="361"/>
                    </a:lnTo>
                    <a:lnTo>
                      <a:pt x="471" y="360"/>
                    </a:lnTo>
                    <a:lnTo>
                      <a:pt x="470" y="326"/>
                    </a:lnTo>
                    <a:lnTo>
                      <a:pt x="464" y="285"/>
                    </a:lnTo>
                    <a:lnTo>
                      <a:pt x="454" y="240"/>
                    </a:lnTo>
                    <a:lnTo>
                      <a:pt x="440" y="192"/>
                    </a:lnTo>
                    <a:lnTo>
                      <a:pt x="423" y="146"/>
                    </a:lnTo>
                    <a:lnTo>
                      <a:pt x="401" y="102"/>
                    </a:lnTo>
                    <a:lnTo>
                      <a:pt x="375" y="65"/>
                    </a:lnTo>
                    <a:lnTo>
                      <a:pt x="346" y="36"/>
                    </a:lnTo>
                    <a:lnTo>
                      <a:pt x="375" y="57"/>
                    </a:lnTo>
                    <a:lnTo>
                      <a:pt x="400" y="79"/>
                    </a:lnTo>
                    <a:lnTo>
                      <a:pt x="423" y="102"/>
                    </a:lnTo>
                    <a:lnTo>
                      <a:pt x="444" y="127"/>
                    </a:lnTo>
                    <a:lnTo>
                      <a:pt x="462" y="153"/>
                    </a:lnTo>
                    <a:lnTo>
                      <a:pt x="479" y="183"/>
                    </a:lnTo>
                    <a:lnTo>
                      <a:pt x="494" y="217"/>
                    </a:lnTo>
                    <a:lnTo>
                      <a:pt x="509" y="256"/>
                    </a:lnTo>
                    <a:lnTo>
                      <a:pt x="510" y="222"/>
                    </a:lnTo>
                    <a:lnTo>
                      <a:pt x="510" y="188"/>
                    </a:lnTo>
                    <a:lnTo>
                      <a:pt x="509" y="154"/>
                    </a:lnTo>
                    <a:lnTo>
                      <a:pt x="507" y="121"/>
                    </a:lnTo>
                    <a:lnTo>
                      <a:pt x="501" y="89"/>
                    </a:lnTo>
                    <a:lnTo>
                      <a:pt x="494" y="60"/>
                    </a:lnTo>
                    <a:lnTo>
                      <a:pt x="485" y="33"/>
                    </a:lnTo>
                    <a:lnTo>
                      <a:pt x="474" y="10"/>
                    </a:lnTo>
                    <a:lnTo>
                      <a:pt x="490" y="39"/>
                    </a:lnTo>
                    <a:lnTo>
                      <a:pt x="506" y="70"/>
                    </a:lnTo>
                    <a:lnTo>
                      <a:pt x="520" y="106"/>
                    </a:lnTo>
                    <a:lnTo>
                      <a:pt x="531" y="145"/>
                    </a:lnTo>
                    <a:lnTo>
                      <a:pt x="539" y="188"/>
                    </a:lnTo>
                    <a:lnTo>
                      <a:pt x="542" y="236"/>
                    </a:lnTo>
                    <a:lnTo>
                      <a:pt x="538" y="290"/>
                    </a:lnTo>
                    <a:lnTo>
                      <a:pt x="527" y="349"/>
                    </a:lnTo>
                    <a:lnTo>
                      <a:pt x="553" y="321"/>
                    </a:lnTo>
                    <a:lnTo>
                      <a:pt x="576" y="288"/>
                    </a:lnTo>
                    <a:lnTo>
                      <a:pt x="595" y="251"/>
                    </a:lnTo>
                    <a:lnTo>
                      <a:pt x="606" y="211"/>
                    </a:lnTo>
                    <a:lnTo>
                      <a:pt x="608" y="168"/>
                    </a:lnTo>
                    <a:lnTo>
                      <a:pt x="603" y="125"/>
                    </a:lnTo>
                    <a:lnTo>
                      <a:pt x="584" y="83"/>
                    </a:lnTo>
                    <a:lnTo>
                      <a:pt x="552" y="42"/>
                    </a:lnTo>
                    <a:lnTo>
                      <a:pt x="567" y="50"/>
                    </a:lnTo>
                    <a:lnTo>
                      <a:pt x="582" y="59"/>
                    </a:lnTo>
                    <a:lnTo>
                      <a:pt x="597" y="69"/>
                    </a:lnTo>
                    <a:lnTo>
                      <a:pt x="611" y="80"/>
                    </a:lnTo>
                    <a:lnTo>
                      <a:pt x="622" y="95"/>
                    </a:lnTo>
                    <a:lnTo>
                      <a:pt x="633" y="113"/>
                    </a:lnTo>
                    <a:lnTo>
                      <a:pt x="642" y="134"/>
                    </a:lnTo>
                    <a:lnTo>
                      <a:pt x="648" y="158"/>
                    </a:lnTo>
                    <a:lnTo>
                      <a:pt x="651" y="120"/>
                    </a:lnTo>
                    <a:lnTo>
                      <a:pt x="651" y="75"/>
                    </a:lnTo>
                    <a:lnTo>
                      <a:pt x="649" y="32"/>
                    </a:lnTo>
                    <a:lnTo>
                      <a:pt x="645" y="0"/>
                    </a:lnTo>
                    <a:lnTo>
                      <a:pt x="656" y="38"/>
                    </a:lnTo>
                    <a:lnTo>
                      <a:pt x="661" y="82"/>
                    </a:lnTo>
                    <a:lnTo>
                      <a:pt x="663" y="129"/>
                    </a:lnTo>
                    <a:lnTo>
                      <a:pt x="660" y="178"/>
                    </a:lnTo>
                    <a:lnTo>
                      <a:pt x="652" y="228"/>
                    </a:lnTo>
                    <a:lnTo>
                      <a:pt x="642" y="276"/>
                    </a:lnTo>
                    <a:lnTo>
                      <a:pt x="627" y="320"/>
                    </a:lnTo>
                    <a:lnTo>
                      <a:pt x="610" y="360"/>
                    </a:lnTo>
                    <a:lnTo>
                      <a:pt x="636" y="330"/>
                    </a:lnTo>
                    <a:lnTo>
                      <a:pt x="659" y="295"/>
                    </a:lnTo>
                    <a:lnTo>
                      <a:pt x="680" y="255"/>
                    </a:lnTo>
                    <a:lnTo>
                      <a:pt x="697" y="212"/>
                    </a:lnTo>
                    <a:lnTo>
                      <a:pt x="711" y="167"/>
                    </a:lnTo>
                    <a:lnTo>
                      <a:pt x="722" y="122"/>
                    </a:lnTo>
                    <a:lnTo>
                      <a:pt x="729" y="77"/>
                    </a:lnTo>
                    <a:lnTo>
                      <a:pt x="733" y="33"/>
                    </a:lnTo>
                    <a:lnTo>
                      <a:pt x="741" y="87"/>
                    </a:lnTo>
                    <a:lnTo>
                      <a:pt x="745" y="147"/>
                    </a:lnTo>
                    <a:lnTo>
                      <a:pt x="743" y="210"/>
                    </a:lnTo>
                    <a:lnTo>
                      <a:pt x="730" y="268"/>
                    </a:lnTo>
                    <a:lnTo>
                      <a:pt x="743" y="252"/>
                    </a:lnTo>
                    <a:lnTo>
                      <a:pt x="757" y="232"/>
                    </a:lnTo>
                    <a:lnTo>
                      <a:pt x="771" y="206"/>
                    </a:lnTo>
                    <a:lnTo>
                      <a:pt x="785" y="180"/>
                    </a:lnTo>
                    <a:lnTo>
                      <a:pt x="797" y="153"/>
                    </a:lnTo>
                    <a:lnTo>
                      <a:pt x="809" y="129"/>
                    </a:lnTo>
                    <a:lnTo>
                      <a:pt x="817" y="108"/>
                    </a:lnTo>
                    <a:lnTo>
                      <a:pt x="821" y="93"/>
                    </a:lnTo>
                    <a:lnTo>
                      <a:pt x="819" y="117"/>
                    </a:lnTo>
                    <a:lnTo>
                      <a:pt x="813" y="144"/>
                    </a:lnTo>
                    <a:lnTo>
                      <a:pt x="805" y="174"/>
                    </a:lnTo>
                    <a:lnTo>
                      <a:pt x="795" y="204"/>
                    </a:lnTo>
                    <a:lnTo>
                      <a:pt x="781" y="235"/>
                    </a:lnTo>
                    <a:lnTo>
                      <a:pt x="765" y="265"/>
                    </a:lnTo>
                    <a:lnTo>
                      <a:pt x="747" y="295"/>
                    </a:lnTo>
                    <a:lnTo>
                      <a:pt x="726" y="324"/>
                    </a:lnTo>
                    <a:lnTo>
                      <a:pt x="752" y="306"/>
                    </a:lnTo>
                    <a:lnTo>
                      <a:pt x="778" y="286"/>
                    </a:lnTo>
                    <a:lnTo>
                      <a:pt x="803" y="263"/>
                    </a:lnTo>
                    <a:lnTo>
                      <a:pt x="827" y="236"/>
                    </a:lnTo>
                    <a:lnTo>
                      <a:pt x="849" y="207"/>
                    </a:lnTo>
                    <a:lnTo>
                      <a:pt x="870" y="177"/>
                    </a:lnTo>
                    <a:lnTo>
                      <a:pt x="887" y="146"/>
                    </a:lnTo>
                    <a:lnTo>
                      <a:pt x="902" y="114"/>
                    </a:lnTo>
                    <a:lnTo>
                      <a:pt x="896" y="139"/>
                    </a:lnTo>
                    <a:lnTo>
                      <a:pt x="891" y="166"/>
                    </a:lnTo>
                    <a:lnTo>
                      <a:pt x="882" y="193"/>
                    </a:lnTo>
                    <a:lnTo>
                      <a:pt x="873" y="220"/>
                    </a:lnTo>
                    <a:lnTo>
                      <a:pt x="862" y="247"/>
                    </a:lnTo>
                    <a:lnTo>
                      <a:pt x="849" y="271"/>
                    </a:lnTo>
                    <a:lnTo>
                      <a:pt x="835" y="295"/>
                    </a:lnTo>
                    <a:lnTo>
                      <a:pt x="819" y="317"/>
                    </a:lnTo>
                    <a:lnTo>
                      <a:pt x="849" y="297"/>
                    </a:lnTo>
                    <a:lnTo>
                      <a:pt x="877" y="271"/>
                    </a:lnTo>
                    <a:lnTo>
                      <a:pt x="902" y="237"/>
                    </a:lnTo>
                    <a:lnTo>
                      <a:pt x="925" y="200"/>
                    </a:lnTo>
                    <a:lnTo>
                      <a:pt x="945" y="161"/>
                    </a:lnTo>
                    <a:lnTo>
                      <a:pt x="962" y="122"/>
                    </a:lnTo>
                    <a:lnTo>
                      <a:pt x="976" y="83"/>
                    </a:lnTo>
                    <a:lnTo>
                      <a:pt x="986" y="46"/>
                    </a:lnTo>
                    <a:lnTo>
                      <a:pt x="980" y="86"/>
                    </a:lnTo>
                    <a:lnTo>
                      <a:pt x="979" y="128"/>
                    </a:lnTo>
                    <a:lnTo>
                      <a:pt x="980" y="169"/>
                    </a:lnTo>
                    <a:lnTo>
                      <a:pt x="984" y="210"/>
                    </a:lnTo>
                    <a:lnTo>
                      <a:pt x="986" y="247"/>
                    </a:lnTo>
                    <a:lnTo>
                      <a:pt x="986" y="282"/>
                    </a:lnTo>
                    <a:lnTo>
                      <a:pt x="983" y="312"/>
                    </a:lnTo>
                    <a:lnTo>
                      <a:pt x="975" y="339"/>
                    </a:lnTo>
                    <a:lnTo>
                      <a:pt x="901" y="398"/>
                    </a:lnTo>
                    <a:close/>
                  </a:path>
                </a:pathLst>
              </a:custGeom>
              <a:solidFill>
                <a:srgbClr val="00A500"/>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grpSp>
        <p:grpSp>
          <p:nvGrpSpPr>
            <p:cNvPr id="10268" name="Group 72"/>
            <p:cNvGrpSpPr/>
            <p:nvPr/>
          </p:nvGrpSpPr>
          <p:grpSpPr bwMode="auto">
            <a:xfrm>
              <a:off x="1344" y="4105"/>
              <a:ext cx="1479" cy="215"/>
              <a:chOff x="3452" y="4125"/>
              <a:chExt cx="1479" cy="215"/>
            </a:xfrm>
          </p:grpSpPr>
          <p:sp>
            <p:nvSpPr>
              <p:cNvPr id="10337" name="Freeform 73"/>
              <p:cNvSpPr/>
              <p:nvPr/>
            </p:nvSpPr>
            <p:spPr bwMode="auto">
              <a:xfrm>
                <a:off x="3592" y="4158"/>
                <a:ext cx="17" cy="16"/>
              </a:xfrm>
              <a:custGeom>
                <a:avLst/>
                <a:gdLst>
                  <a:gd name="T0" fmla="*/ 1 w 34"/>
                  <a:gd name="T1" fmla="*/ 1 h 32"/>
                  <a:gd name="T2" fmla="*/ 1 w 34"/>
                  <a:gd name="T3" fmla="*/ 1 h 32"/>
                  <a:gd name="T4" fmla="*/ 1 w 34"/>
                  <a:gd name="T5" fmla="*/ 1 h 32"/>
                  <a:gd name="T6" fmla="*/ 1 w 34"/>
                  <a:gd name="T7" fmla="*/ 1 h 32"/>
                  <a:gd name="T8" fmla="*/ 1 w 34"/>
                  <a:gd name="T9" fmla="*/ 0 h 32"/>
                  <a:gd name="T10" fmla="*/ 1 w 34"/>
                  <a:gd name="T11" fmla="*/ 0 h 32"/>
                  <a:gd name="T12" fmla="*/ 1 w 34"/>
                  <a:gd name="T13" fmla="*/ 1 h 32"/>
                  <a:gd name="T14" fmla="*/ 1 w 34"/>
                  <a:gd name="T15" fmla="*/ 1 h 32"/>
                  <a:gd name="T16" fmla="*/ 0 w 34"/>
                  <a:gd name="T17" fmla="*/ 1 h 32"/>
                  <a:gd name="T18" fmla="*/ 0 w 34"/>
                  <a:gd name="T19" fmla="*/ 1 h 32"/>
                  <a:gd name="T20" fmla="*/ 1 w 34"/>
                  <a:gd name="T21" fmla="*/ 1 h 32"/>
                  <a:gd name="T22" fmla="*/ 1 w 34"/>
                  <a:gd name="T23" fmla="*/ 1 h 32"/>
                  <a:gd name="T24" fmla="*/ 1 w 34"/>
                  <a:gd name="T25" fmla="*/ 1 h 32"/>
                  <a:gd name="T26" fmla="*/ 1 w 34"/>
                  <a:gd name="T27" fmla="*/ 1 h 32"/>
                  <a:gd name="T28" fmla="*/ 1 w 34"/>
                  <a:gd name="T29" fmla="*/ 1 h 32"/>
                  <a:gd name="T30" fmla="*/ 1 w 34"/>
                  <a:gd name="T31" fmla="*/ 1 h 32"/>
                  <a:gd name="T32" fmla="*/ 1 w 34"/>
                  <a:gd name="T33" fmla="*/ 1 h 3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4" h="32">
                    <a:moveTo>
                      <a:pt x="34" y="20"/>
                    </a:moveTo>
                    <a:lnTo>
                      <a:pt x="34" y="14"/>
                    </a:lnTo>
                    <a:lnTo>
                      <a:pt x="32" y="8"/>
                    </a:lnTo>
                    <a:lnTo>
                      <a:pt x="27" y="4"/>
                    </a:lnTo>
                    <a:lnTo>
                      <a:pt x="21" y="0"/>
                    </a:lnTo>
                    <a:lnTo>
                      <a:pt x="14" y="0"/>
                    </a:lnTo>
                    <a:lnTo>
                      <a:pt x="9" y="1"/>
                    </a:lnTo>
                    <a:lnTo>
                      <a:pt x="4" y="6"/>
                    </a:lnTo>
                    <a:lnTo>
                      <a:pt x="0" y="12"/>
                    </a:lnTo>
                    <a:lnTo>
                      <a:pt x="0" y="19"/>
                    </a:lnTo>
                    <a:lnTo>
                      <a:pt x="3" y="24"/>
                    </a:lnTo>
                    <a:lnTo>
                      <a:pt x="7" y="29"/>
                    </a:lnTo>
                    <a:lnTo>
                      <a:pt x="13" y="32"/>
                    </a:lnTo>
                    <a:lnTo>
                      <a:pt x="20" y="32"/>
                    </a:lnTo>
                    <a:lnTo>
                      <a:pt x="26" y="30"/>
                    </a:lnTo>
                    <a:lnTo>
                      <a:pt x="30" y="26"/>
                    </a:lnTo>
                    <a:lnTo>
                      <a:pt x="34" y="20"/>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38" name="Freeform 74"/>
              <p:cNvSpPr/>
              <p:nvPr/>
            </p:nvSpPr>
            <p:spPr bwMode="auto">
              <a:xfrm>
                <a:off x="3668" y="4235"/>
                <a:ext cx="16" cy="16"/>
              </a:xfrm>
              <a:custGeom>
                <a:avLst/>
                <a:gdLst>
                  <a:gd name="T0" fmla="*/ 0 w 34"/>
                  <a:gd name="T1" fmla="*/ 1 h 32"/>
                  <a:gd name="T2" fmla="*/ 0 w 34"/>
                  <a:gd name="T3" fmla="*/ 1 h 32"/>
                  <a:gd name="T4" fmla="*/ 0 w 34"/>
                  <a:gd name="T5" fmla="*/ 1 h 32"/>
                  <a:gd name="T6" fmla="*/ 0 w 34"/>
                  <a:gd name="T7" fmla="*/ 1 h 32"/>
                  <a:gd name="T8" fmla="*/ 0 w 34"/>
                  <a:gd name="T9" fmla="*/ 0 h 32"/>
                  <a:gd name="T10" fmla="*/ 0 w 34"/>
                  <a:gd name="T11" fmla="*/ 0 h 32"/>
                  <a:gd name="T12" fmla="*/ 0 w 34"/>
                  <a:gd name="T13" fmla="*/ 1 h 32"/>
                  <a:gd name="T14" fmla="*/ 0 w 34"/>
                  <a:gd name="T15" fmla="*/ 1 h 32"/>
                  <a:gd name="T16" fmla="*/ 0 w 34"/>
                  <a:gd name="T17" fmla="*/ 1 h 32"/>
                  <a:gd name="T18" fmla="*/ 0 w 34"/>
                  <a:gd name="T19" fmla="*/ 1 h 32"/>
                  <a:gd name="T20" fmla="*/ 0 w 34"/>
                  <a:gd name="T21" fmla="*/ 1 h 32"/>
                  <a:gd name="T22" fmla="*/ 0 w 34"/>
                  <a:gd name="T23" fmla="*/ 1 h 32"/>
                  <a:gd name="T24" fmla="*/ 0 w 34"/>
                  <a:gd name="T25" fmla="*/ 1 h 32"/>
                  <a:gd name="T26" fmla="*/ 0 w 34"/>
                  <a:gd name="T27" fmla="*/ 1 h 32"/>
                  <a:gd name="T28" fmla="*/ 0 w 34"/>
                  <a:gd name="T29" fmla="*/ 1 h 32"/>
                  <a:gd name="T30" fmla="*/ 0 w 34"/>
                  <a:gd name="T31" fmla="*/ 1 h 32"/>
                  <a:gd name="T32" fmla="*/ 0 w 34"/>
                  <a:gd name="T33" fmla="*/ 1 h 3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4" h="32">
                    <a:moveTo>
                      <a:pt x="34" y="20"/>
                    </a:moveTo>
                    <a:lnTo>
                      <a:pt x="34" y="13"/>
                    </a:lnTo>
                    <a:lnTo>
                      <a:pt x="31" y="8"/>
                    </a:lnTo>
                    <a:lnTo>
                      <a:pt x="27" y="3"/>
                    </a:lnTo>
                    <a:lnTo>
                      <a:pt x="21" y="0"/>
                    </a:lnTo>
                    <a:lnTo>
                      <a:pt x="14" y="0"/>
                    </a:lnTo>
                    <a:lnTo>
                      <a:pt x="8" y="2"/>
                    </a:lnTo>
                    <a:lnTo>
                      <a:pt x="4" y="6"/>
                    </a:lnTo>
                    <a:lnTo>
                      <a:pt x="0" y="12"/>
                    </a:lnTo>
                    <a:lnTo>
                      <a:pt x="0" y="18"/>
                    </a:lnTo>
                    <a:lnTo>
                      <a:pt x="3" y="24"/>
                    </a:lnTo>
                    <a:lnTo>
                      <a:pt x="7" y="28"/>
                    </a:lnTo>
                    <a:lnTo>
                      <a:pt x="13" y="32"/>
                    </a:lnTo>
                    <a:lnTo>
                      <a:pt x="20" y="32"/>
                    </a:lnTo>
                    <a:lnTo>
                      <a:pt x="26" y="31"/>
                    </a:lnTo>
                    <a:lnTo>
                      <a:pt x="30" y="26"/>
                    </a:lnTo>
                    <a:lnTo>
                      <a:pt x="34" y="20"/>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39" name="Freeform 75"/>
              <p:cNvSpPr/>
              <p:nvPr/>
            </p:nvSpPr>
            <p:spPr bwMode="auto">
              <a:xfrm>
                <a:off x="3668" y="4194"/>
                <a:ext cx="16" cy="17"/>
              </a:xfrm>
              <a:custGeom>
                <a:avLst/>
                <a:gdLst>
                  <a:gd name="T0" fmla="*/ 0 w 33"/>
                  <a:gd name="T1" fmla="*/ 1 h 32"/>
                  <a:gd name="T2" fmla="*/ 0 w 33"/>
                  <a:gd name="T3" fmla="*/ 1 h 32"/>
                  <a:gd name="T4" fmla="*/ 0 w 33"/>
                  <a:gd name="T5" fmla="*/ 1 h 32"/>
                  <a:gd name="T6" fmla="*/ 0 w 33"/>
                  <a:gd name="T7" fmla="*/ 1 h 32"/>
                  <a:gd name="T8" fmla="*/ 0 w 33"/>
                  <a:gd name="T9" fmla="*/ 0 h 32"/>
                  <a:gd name="T10" fmla="*/ 0 w 33"/>
                  <a:gd name="T11" fmla="*/ 0 h 32"/>
                  <a:gd name="T12" fmla="*/ 0 w 33"/>
                  <a:gd name="T13" fmla="*/ 1 h 32"/>
                  <a:gd name="T14" fmla="*/ 0 w 33"/>
                  <a:gd name="T15" fmla="*/ 1 h 32"/>
                  <a:gd name="T16" fmla="*/ 0 w 33"/>
                  <a:gd name="T17" fmla="*/ 1 h 32"/>
                  <a:gd name="T18" fmla="*/ 0 w 33"/>
                  <a:gd name="T19" fmla="*/ 1 h 32"/>
                  <a:gd name="T20" fmla="*/ 0 w 33"/>
                  <a:gd name="T21" fmla="*/ 1 h 32"/>
                  <a:gd name="T22" fmla="*/ 0 w 33"/>
                  <a:gd name="T23" fmla="*/ 1 h 32"/>
                  <a:gd name="T24" fmla="*/ 0 w 33"/>
                  <a:gd name="T25" fmla="*/ 1 h 32"/>
                  <a:gd name="T26" fmla="*/ 0 w 33"/>
                  <a:gd name="T27" fmla="*/ 1 h 32"/>
                  <a:gd name="T28" fmla="*/ 0 w 33"/>
                  <a:gd name="T29" fmla="*/ 1 h 32"/>
                  <a:gd name="T30" fmla="*/ 0 w 33"/>
                  <a:gd name="T31" fmla="*/ 1 h 32"/>
                  <a:gd name="T32" fmla="*/ 0 w 33"/>
                  <a:gd name="T33" fmla="*/ 1 h 3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3" h="32">
                    <a:moveTo>
                      <a:pt x="33" y="19"/>
                    </a:moveTo>
                    <a:lnTo>
                      <a:pt x="33" y="13"/>
                    </a:lnTo>
                    <a:lnTo>
                      <a:pt x="30" y="7"/>
                    </a:lnTo>
                    <a:lnTo>
                      <a:pt x="26" y="2"/>
                    </a:lnTo>
                    <a:lnTo>
                      <a:pt x="20" y="0"/>
                    </a:lnTo>
                    <a:lnTo>
                      <a:pt x="13" y="0"/>
                    </a:lnTo>
                    <a:lnTo>
                      <a:pt x="7" y="1"/>
                    </a:lnTo>
                    <a:lnTo>
                      <a:pt x="3" y="6"/>
                    </a:lnTo>
                    <a:lnTo>
                      <a:pt x="0" y="11"/>
                    </a:lnTo>
                    <a:lnTo>
                      <a:pt x="0" y="18"/>
                    </a:lnTo>
                    <a:lnTo>
                      <a:pt x="1" y="24"/>
                    </a:lnTo>
                    <a:lnTo>
                      <a:pt x="6" y="29"/>
                    </a:lnTo>
                    <a:lnTo>
                      <a:pt x="12" y="32"/>
                    </a:lnTo>
                    <a:lnTo>
                      <a:pt x="19" y="32"/>
                    </a:lnTo>
                    <a:lnTo>
                      <a:pt x="25" y="30"/>
                    </a:lnTo>
                    <a:lnTo>
                      <a:pt x="29" y="25"/>
                    </a:lnTo>
                    <a:lnTo>
                      <a:pt x="33" y="19"/>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40" name="Freeform 76"/>
              <p:cNvSpPr/>
              <p:nvPr/>
            </p:nvSpPr>
            <p:spPr bwMode="auto">
              <a:xfrm>
                <a:off x="3671" y="4153"/>
                <a:ext cx="16" cy="17"/>
              </a:xfrm>
              <a:custGeom>
                <a:avLst/>
                <a:gdLst>
                  <a:gd name="T0" fmla="*/ 1 w 32"/>
                  <a:gd name="T1" fmla="*/ 1 h 32"/>
                  <a:gd name="T2" fmla="*/ 1 w 32"/>
                  <a:gd name="T3" fmla="*/ 1 h 32"/>
                  <a:gd name="T4" fmla="*/ 1 w 32"/>
                  <a:gd name="T5" fmla="*/ 1 h 32"/>
                  <a:gd name="T6" fmla="*/ 1 w 32"/>
                  <a:gd name="T7" fmla="*/ 1 h 32"/>
                  <a:gd name="T8" fmla="*/ 1 w 32"/>
                  <a:gd name="T9" fmla="*/ 0 h 32"/>
                  <a:gd name="T10" fmla="*/ 1 w 32"/>
                  <a:gd name="T11" fmla="*/ 0 h 32"/>
                  <a:gd name="T12" fmla="*/ 1 w 32"/>
                  <a:gd name="T13" fmla="*/ 1 h 32"/>
                  <a:gd name="T14" fmla="*/ 1 w 32"/>
                  <a:gd name="T15" fmla="*/ 1 h 32"/>
                  <a:gd name="T16" fmla="*/ 0 w 32"/>
                  <a:gd name="T17" fmla="*/ 1 h 32"/>
                  <a:gd name="T18" fmla="*/ 0 w 32"/>
                  <a:gd name="T19" fmla="*/ 1 h 32"/>
                  <a:gd name="T20" fmla="*/ 1 w 32"/>
                  <a:gd name="T21" fmla="*/ 1 h 32"/>
                  <a:gd name="T22" fmla="*/ 1 w 32"/>
                  <a:gd name="T23" fmla="*/ 1 h 32"/>
                  <a:gd name="T24" fmla="*/ 1 w 32"/>
                  <a:gd name="T25" fmla="*/ 1 h 32"/>
                  <a:gd name="T26" fmla="*/ 1 w 32"/>
                  <a:gd name="T27" fmla="*/ 1 h 32"/>
                  <a:gd name="T28" fmla="*/ 1 w 32"/>
                  <a:gd name="T29" fmla="*/ 1 h 32"/>
                  <a:gd name="T30" fmla="*/ 1 w 32"/>
                  <a:gd name="T31" fmla="*/ 1 h 32"/>
                  <a:gd name="T32" fmla="*/ 1 w 32"/>
                  <a:gd name="T33" fmla="*/ 1 h 3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2" h="32">
                    <a:moveTo>
                      <a:pt x="32" y="20"/>
                    </a:moveTo>
                    <a:lnTo>
                      <a:pt x="32" y="14"/>
                    </a:lnTo>
                    <a:lnTo>
                      <a:pt x="30" y="8"/>
                    </a:lnTo>
                    <a:lnTo>
                      <a:pt x="26" y="3"/>
                    </a:lnTo>
                    <a:lnTo>
                      <a:pt x="20" y="0"/>
                    </a:lnTo>
                    <a:lnTo>
                      <a:pt x="14" y="0"/>
                    </a:lnTo>
                    <a:lnTo>
                      <a:pt x="8" y="1"/>
                    </a:lnTo>
                    <a:lnTo>
                      <a:pt x="4" y="6"/>
                    </a:lnTo>
                    <a:lnTo>
                      <a:pt x="0" y="11"/>
                    </a:lnTo>
                    <a:lnTo>
                      <a:pt x="0" y="18"/>
                    </a:lnTo>
                    <a:lnTo>
                      <a:pt x="1" y="24"/>
                    </a:lnTo>
                    <a:lnTo>
                      <a:pt x="6" y="29"/>
                    </a:lnTo>
                    <a:lnTo>
                      <a:pt x="12" y="32"/>
                    </a:lnTo>
                    <a:lnTo>
                      <a:pt x="19" y="32"/>
                    </a:lnTo>
                    <a:lnTo>
                      <a:pt x="24" y="30"/>
                    </a:lnTo>
                    <a:lnTo>
                      <a:pt x="29" y="25"/>
                    </a:lnTo>
                    <a:lnTo>
                      <a:pt x="32" y="20"/>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41" name="Freeform 77"/>
              <p:cNvSpPr/>
              <p:nvPr/>
            </p:nvSpPr>
            <p:spPr bwMode="auto">
              <a:xfrm>
                <a:off x="3772" y="4256"/>
                <a:ext cx="17" cy="16"/>
              </a:xfrm>
              <a:custGeom>
                <a:avLst/>
                <a:gdLst>
                  <a:gd name="T0" fmla="*/ 1 w 33"/>
                  <a:gd name="T1" fmla="*/ 1 h 32"/>
                  <a:gd name="T2" fmla="*/ 1 w 33"/>
                  <a:gd name="T3" fmla="*/ 1 h 32"/>
                  <a:gd name="T4" fmla="*/ 1 w 33"/>
                  <a:gd name="T5" fmla="*/ 1 h 32"/>
                  <a:gd name="T6" fmla="*/ 1 w 33"/>
                  <a:gd name="T7" fmla="*/ 1 h 32"/>
                  <a:gd name="T8" fmla="*/ 1 w 33"/>
                  <a:gd name="T9" fmla="*/ 0 h 32"/>
                  <a:gd name="T10" fmla="*/ 1 w 33"/>
                  <a:gd name="T11" fmla="*/ 0 h 32"/>
                  <a:gd name="T12" fmla="*/ 1 w 33"/>
                  <a:gd name="T13" fmla="*/ 1 h 32"/>
                  <a:gd name="T14" fmla="*/ 1 w 33"/>
                  <a:gd name="T15" fmla="*/ 1 h 32"/>
                  <a:gd name="T16" fmla="*/ 0 w 33"/>
                  <a:gd name="T17" fmla="*/ 1 h 32"/>
                  <a:gd name="T18" fmla="*/ 0 w 33"/>
                  <a:gd name="T19" fmla="*/ 1 h 32"/>
                  <a:gd name="T20" fmla="*/ 1 w 33"/>
                  <a:gd name="T21" fmla="*/ 1 h 32"/>
                  <a:gd name="T22" fmla="*/ 1 w 33"/>
                  <a:gd name="T23" fmla="*/ 1 h 32"/>
                  <a:gd name="T24" fmla="*/ 1 w 33"/>
                  <a:gd name="T25" fmla="*/ 1 h 32"/>
                  <a:gd name="T26" fmla="*/ 1 w 33"/>
                  <a:gd name="T27" fmla="*/ 1 h 32"/>
                  <a:gd name="T28" fmla="*/ 1 w 33"/>
                  <a:gd name="T29" fmla="*/ 1 h 32"/>
                  <a:gd name="T30" fmla="*/ 1 w 33"/>
                  <a:gd name="T31" fmla="*/ 1 h 32"/>
                  <a:gd name="T32" fmla="*/ 1 w 33"/>
                  <a:gd name="T33" fmla="*/ 1 h 3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3" h="32">
                    <a:moveTo>
                      <a:pt x="33" y="20"/>
                    </a:moveTo>
                    <a:lnTo>
                      <a:pt x="33" y="14"/>
                    </a:lnTo>
                    <a:lnTo>
                      <a:pt x="31" y="8"/>
                    </a:lnTo>
                    <a:lnTo>
                      <a:pt x="26" y="4"/>
                    </a:lnTo>
                    <a:lnTo>
                      <a:pt x="20" y="0"/>
                    </a:lnTo>
                    <a:lnTo>
                      <a:pt x="14" y="0"/>
                    </a:lnTo>
                    <a:lnTo>
                      <a:pt x="8" y="1"/>
                    </a:lnTo>
                    <a:lnTo>
                      <a:pt x="3" y="6"/>
                    </a:lnTo>
                    <a:lnTo>
                      <a:pt x="0" y="12"/>
                    </a:lnTo>
                    <a:lnTo>
                      <a:pt x="0" y="19"/>
                    </a:lnTo>
                    <a:lnTo>
                      <a:pt x="2" y="24"/>
                    </a:lnTo>
                    <a:lnTo>
                      <a:pt x="7" y="29"/>
                    </a:lnTo>
                    <a:lnTo>
                      <a:pt x="12" y="32"/>
                    </a:lnTo>
                    <a:lnTo>
                      <a:pt x="19" y="32"/>
                    </a:lnTo>
                    <a:lnTo>
                      <a:pt x="25" y="30"/>
                    </a:lnTo>
                    <a:lnTo>
                      <a:pt x="30" y="26"/>
                    </a:lnTo>
                    <a:lnTo>
                      <a:pt x="33" y="20"/>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42" name="Freeform 78"/>
              <p:cNvSpPr/>
              <p:nvPr/>
            </p:nvSpPr>
            <p:spPr bwMode="auto">
              <a:xfrm>
                <a:off x="3768" y="4216"/>
                <a:ext cx="17" cy="16"/>
              </a:xfrm>
              <a:custGeom>
                <a:avLst/>
                <a:gdLst>
                  <a:gd name="T0" fmla="*/ 1 w 32"/>
                  <a:gd name="T1" fmla="*/ 0 h 33"/>
                  <a:gd name="T2" fmla="*/ 1 w 32"/>
                  <a:gd name="T3" fmla="*/ 0 h 33"/>
                  <a:gd name="T4" fmla="*/ 1 w 32"/>
                  <a:gd name="T5" fmla="*/ 0 h 33"/>
                  <a:gd name="T6" fmla="*/ 1 w 32"/>
                  <a:gd name="T7" fmla="*/ 0 h 33"/>
                  <a:gd name="T8" fmla="*/ 1 w 32"/>
                  <a:gd name="T9" fmla="*/ 0 h 33"/>
                  <a:gd name="T10" fmla="*/ 1 w 32"/>
                  <a:gd name="T11" fmla="*/ 0 h 33"/>
                  <a:gd name="T12" fmla="*/ 1 w 32"/>
                  <a:gd name="T13" fmla="*/ 0 h 33"/>
                  <a:gd name="T14" fmla="*/ 1 w 32"/>
                  <a:gd name="T15" fmla="*/ 0 h 33"/>
                  <a:gd name="T16" fmla="*/ 0 w 32"/>
                  <a:gd name="T17" fmla="*/ 0 h 33"/>
                  <a:gd name="T18" fmla="*/ 0 w 32"/>
                  <a:gd name="T19" fmla="*/ 0 h 33"/>
                  <a:gd name="T20" fmla="*/ 1 w 32"/>
                  <a:gd name="T21" fmla="*/ 0 h 33"/>
                  <a:gd name="T22" fmla="*/ 1 w 32"/>
                  <a:gd name="T23" fmla="*/ 0 h 33"/>
                  <a:gd name="T24" fmla="*/ 1 w 32"/>
                  <a:gd name="T25" fmla="*/ 0 h 33"/>
                  <a:gd name="T26" fmla="*/ 1 w 32"/>
                  <a:gd name="T27" fmla="*/ 0 h 33"/>
                  <a:gd name="T28" fmla="*/ 1 w 32"/>
                  <a:gd name="T29" fmla="*/ 0 h 33"/>
                  <a:gd name="T30" fmla="*/ 1 w 32"/>
                  <a:gd name="T31" fmla="*/ 0 h 33"/>
                  <a:gd name="T32" fmla="*/ 1 w 32"/>
                  <a:gd name="T33" fmla="*/ 0 h 3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2" h="33">
                    <a:moveTo>
                      <a:pt x="32" y="21"/>
                    </a:moveTo>
                    <a:lnTo>
                      <a:pt x="32" y="14"/>
                    </a:lnTo>
                    <a:lnTo>
                      <a:pt x="31" y="9"/>
                    </a:lnTo>
                    <a:lnTo>
                      <a:pt x="26" y="4"/>
                    </a:lnTo>
                    <a:lnTo>
                      <a:pt x="21" y="0"/>
                    </a:lnTo>
                    <a:lnTo>
                      <a:pt x="14" y="0"/>
                    </a:lnTo>
                    <a:lnTo>
                      <a:pt x="8" y="3"/>
                    </a:lnTo>
                    <a:lnTo>
                      <a:pt x="3" y="7"/>
                    </a:lnTo>
                    <a:lnTo>
                      <a:pt x="0" y="13"/>
                    </a:lnTo>
                    <a:lnTo>
                      <a:pt x="0" y="20"/>
                    </a:lnTo>
                    <a:lnTo>
                      <a:pt x="2" y="26"/>
                    </a:lnTo>
                    <a:lnTo>
                      <a:pt x="7" y="30"/>
                    </a:lnTo>
                    <a:lnTo>
                      <a:pt x="13" y="33"/>
                    </a:lnTo>
                    <a:lnTo>
                      <a:pt x="18" y="33"/>
                    </a:lnTo>
                    <a:lnTo>
                      <a:pt x="24" y="32"/>
                    </a:lnTo>
                    <a:lnTo>
                      <a:pt x="29" y="27"/>
                    </a:lnTo>
                    <a:lnTo>
                      <a:pt x="32" y="21"/>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43" name="Freeform 79"/>
              <p:cNvSpPr/>
              <p:nvPr/>
            </p:nvSpPr>
            <p:spPr bwMode="auto">
              <a:xfrm>
                <a:off x="3774" y="4175"/>
                <a:ext cx="16" cy="17"/>
              </a:xfrm>
              <a:custGeom>
                <a:avLst/>
                <a:gdLst>
                  <a:gd name="T0" fmla="*/ 0 w 33"/>
                  <a:gd name="T1" fmla="*/ 1 h 33"/>
                  <a:gd name="T2" fmla="*/ 0 w 33"/>
                  <a:gd name="T3" fmla="*/ 1 h 33"/>
                  <a:gd name="T4" fmla="*/ 0 w 33"/>
                  <a:gd name="T5" fmla="*/ 1 h 33"/>
                  <a:gd name="T6" fmla="*/ 0 w 33"/>
                  <a:gd name="T7" fmla="*/ 1 h 33"/>
                  <a:gd name="T8" fmla="*/ 0 w 33"/>
                  <a:gd name="T9" fmla="*/ 0 h 33"/>
                  <a:gd name="T10" fmla="*/ 0 w 33"/>
                  <a:gd name="T11" fmla="*/ 0 h 33"/>
                  <a:gd name="T12" fmla="*/ 0 w 33"/>
                  <a:gd name="T13" fmla="*/ 1 h 33"/>
                  <a:gd name="T14" fmla="*/ 0 w 33"/>
                  <a:gd name="T15" fmla="*/ 1 h 33"/>
                  <a:gd name="T16" fmla="*/ 0 w 33"/>
                  <a:gd name="T17" fmla="*/ 1 h 33"/>
                  <a:gd name="T18" fmla="*/ 0 w 33"/>
                  <a:gd name="T19" fmla="*/ 1 h 33"/>
                  <a:gd name="T20" fmla="*/ 0 w 33"/>
                  <a:gd name="T21" fmla="*/ 1 h 33"/>
                  <a:gd name="T22" fmla="*/ 0 w 33"/>
                  <a:gd name="T23" fmla="*/ 1 h 33"/>
                  <a:gd name="T24" fmla="*/ 0 w 33"/>
                  <a:gd name="T25" fmla="*/ 1 h 33"/>
                  <a:gd name="T26" fmla="*/ 0 w 33"/>
                  <a:gd name="T27" fmla="*/ 1 h 33"/>
                  <a:gd name="T28" fmla="*/ 0 w 33"/>
                  <a:gd name="T29" fmla="*/ 1 h 33"/>
                  <a:gd name="T30" fmla="*/ 0 w 33"/>
                  <a:gd name="T31" fmla="*/ 1 h 33"/>
                  <a:gd name="T32" fmla="*/ 0 w 33"/>
                  <a:gd name="T33" fmla="*/ 1 h 3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3" h="33">
                    <a:moveTo>
                      <a:pt x="33" y="21"/>
                    </a:moveTo>
                    <a:lnTo>
                      <a:pt x="33" y="14"/>
                    </a:lnTo>
                    <a:lnTo>
                      <a:pt x="30" y="8"/>
                    </a:lnTo>
                    <a:lnTo>
                      <a:pt x="27" y="3"/>
                    </a:lnTo>
                    <a:lnTo>
                      <a:pt x="21" y="0"/>
                    </a:lnTo>
                    <a:lnTo>
                      <a:pt x="14" y="0"/>
                    </a:lnTo>
                    <a:lnTo>
                      <a:pt x="8" y="2"/>
                    </a:lnTo>
                    <a:lnTo>
                      <a:pt x="4" y="7"/>
                    </a:lnTo>
                    <a:lnTo>
                      <a:pt x="0" y="12"/>
                    </a:lnTo>
                    <a:lnTo>
                      <a:pt x="0" y="19"/>
                    </a:lnTo>
                    <a:lnTo>
                      <a:pt x="3" y="25"/>
                    </a:lnTo>
                    <a:lnTo>
                      <a:pt x="6" y="30"/>
                    </a:lnTo>
                    <a:lnTo>
                      <a:pt x="12" y="33"/>
                    </a:lnTo>
                    <a:lnTo>
                      <a:pt x="19" y="33"/>
                    </a:lnTo>
                    <a:lnTo>
                      <a:pt x="25" y="31"/>
                    </a:lnTo>
                    <a:lnTo>
                      <a:pt x="29" y="26"/>
                    </a:lnTo>
                    <a:lnTo>
                      <a:pt x="33" y="21"/>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44" name="Freeform 80"/>
              <p:cNvSpPr/>
              <p:nvPr/>
            </p:nvSpPr>
            <p:spPr bwMode="auto">
              <a:xfrm>
                <a:off x="3789" y="4136"/>
                <a:ext cx="16" cy="17"/>
              </a:xfrm>
              <a:custGeom>
                <a:avLst/>
                <a:gdLst>
                  <a:gd name="T0" fmla="*/ 1 w 32"/>
                  <a:gd name="T1" fmla="*/ 1 h 34"/>
                  <a:gd name="T2" fmla="*/ 1 w 32"/>
                  <a:gd name="T3" fmla="*/ 1 h 34"/>
                  <a:gd name="T4" fmla="*/ 1 w 32"/>
                  <a:gd name="T5" fmla="*/ 1 h 34"/>
                  <a:gd name="T6" fmla="*/ 1 w 32"/>
                  <a:gd name="T7" fmla="*/ 1 h 34"/>
                  <a:gd name="T8" fmla="*/ 1 w 32"/>
                  <a:gd name="T9" fmla="*/ 0 h 34"/>
                  <a:gd name="T10" fmla="*/ 1 w 32"/>
                  <a:gd name="T11" fmla="*/ 0 h 34"/>
                  <a:gd name="T12" fmla="*/ 1 w 32"/>
                  <a:gd name="T13" fmla="*/ 1 h 34"/>
                  <a:gd name="T14" fmla="*/ 1 w 32"/>
                  <a:gd name="T15" fmla="*/ 1 h 34"/>
                  <a:gd name="T16" fmla="*/ 0 w 32"/>
                  <a:gd name="T17" fmla="*/ 1 h 34"/>
                  <a:gd name="T18" fmla="*/ 0 w 32"/>
                  <a:gd name="T19" fmla="*/ 1 h 34"/>
                  <a:gd name="T20" fmla="*/ 1 w 32"/>
                  <a:gd name="T21" fmla="*/ 1 h 34"/>
                  <a:gd name="T22" fmla="*/ 1 w 32"/>
                  <a:gd name="T23" fmla="*/ 1 h 34"/>
                  <a:gd name="T24" fmla="*/ 1 w 32"/>
                  <a:gd name="T25" fmla="*/ 1 h 34"/>
                  <a:gd name="T26" fmla="*/ 1 w 32"/>
                  <a:gd name="T27" fmla="*/ 1 h 34"/>
                  <a:gd name="T28" fmla="*/ 1 w 32"/>
                  <a:gd name="T29" fmla="*/ 1 h 34"/>
                  <a:gd name="T30" fmla="*/ 1 w 32"/>
                  <a:gd name="T31" fmla="*/ 1 h 34"/>
                  <a:gd name="T32" fmla="*/ 1 w 32"/>
                  <a:gd name="T33" fmla="*/ 1 h 34"/>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2" h="34">
                    <a:moveTo>
                      <a:pt x="32" y="21"/>
                    </a:moveTo>
                    <a:lnTo>
                      <a:pt x="32" y="14"/>
                    </a:lnTo>
                    <a:lnTo>
                      <a:pt x="31" y="8"/>
                    </a:lnTo>
                    <a:lnTo>
                      <a:pt x="27" y="4"/>
                    </a:lnTo>
                    <a:lnTo>
                      <a:pt x="21" y="0"/>
                    </a:lnTo>
                    <a:lnTo>
                      <a:pt x="14" y="0"/>
                    </a:lnTo>
                    <a:lnTo>
                      <a:pt x="8" y="3"/>
                    </a:lnTo>
                    <a:lnTo>
                      <a:pt x="4" y="7"/>
                    </a:lnTo>
                    <a:lnTo>
                      <a:pt x="0" y="13"/>
                    </a:lnTo>
                    <a:lnTo>
                      <a:pt x="0" y="20"/>
                    </a:lnTo>
                    <a:lnTo>
                      <a:pt x="2" y="26"/>
                    </a:lnTo>
                    <a:lnTo>
                      <a:pt x="7" y="30"/>
                    </a:lnTo>
                    <a:lnTo>
                      <a:pt x="13" y="34"/>
                    </a:lnTo>
                    <a:lnTo>
                      <a:pt x="20" y="34"/>
                    </a:lnTo>
                    <a:lnTo>
                      <a:pt x="25" y="32"/>
                    </a:lnTo>
                    <a:lnTo>
                      <a:pt x="30" y="27"/>
                    </a:lnTo>
                    <a:lnTo>
                      <a:pt x="32" y="21"/>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45" name="Freeform 81"/>
              <p:cNvSpPr/>
              <p:nvPr/>
            </p:nvSpPr>
            <p:spPr bwMode="auto">
              <a:xfrm>
                <a:off x="3842" y="4235"/>
                <a:ext cx="17" cy="16"/>
              </a:xfrm>
              <a:custGeom>
                <a:avLst/>
                <a:gdLst>
                  <a:gd name="T0" fmla="*/ 1 w 34"/>
                  <a:gd name="T1" fmla="*/ 1 h 32"/>
                  <a:gd name="T2" fmla="*/ 1 w 34"/>
                  <a:gd name="T3" fmla="*/ 1 h 32"/>
                  <a:gd name="T4" fmla="*/ 1 w 34"/>
                  <a:gd name="T5" fmla="*/ 1 h 32"/>
                  <a:gd name="T6" fmla="*/ 1 w 34"/>
                  <a:gd name="T7" fmla="*/ 1 h 32"/>
                  <a:gd name="T8" fmla="*/ 1 w 34"/>
                  <a:gd name="T9" fmla="*/ 0 h 32"/>
                  <a:gd name="T10" fmla="*/ 1 w 34"/>
                  <a:gd name="T11" fmla="*/ 0 h 32"/>
                  <a:gd name="T12" fmla="*/ 1 w 34"/>
                  <a:gd name="T13" fmla="*/ 1 h 32"/>
                  <a:gd name="T14" fmla="*/ 1 w 34"/>
                  <a:gd name="T15" fmla="*/ 1 h 32"/>
                  <a:gd name="T16" fmla="*/ 0 w 34"/>
                  <a:gd name="T17" fmla="*/ 1 h 32"/>
                  <a:gd name="T18" fmla="*/ 0 w 34"/>
                  <a:gd name="T19" fmla="*/ 1 h 32"/>
                  <a:gd name="T20" fmla="*/ 1 w 34"/>
                  <a:gd name="T21" fmla="*/ 1 h 32"/>
                  <a:gd name="T22" fmla="*/ 1 w 34"/>
                  <a:gd name="T23" fmla="*/ 1 h 32"/>
                  <a:gd name="T24" fmla="*/ 1 w 34"/>
                  <a:gd name="T25" fmla="*/ 1 h 32"/>
                  <a:gd name="T26" fmla="*/ 1 w 34"/>
                  <a:gd name="T27" fmla="*/ 1 h 32"/>
                  <a:gd name="T28" fmla="*/ 1 w 34"/>
                  <a:gd name="T29" fmla="*/ 1 h 32"/>
                  <a:gd name="T30" fmla="*/ 1 w 34"/>
                  <a:gd name="T31" fmla="*/ 1 h 32"/>
                  <a:gd name="T32" fmla="*/ 1 w 34"/>
                  <a:gd name="T33" fmla="*/ 1 h 3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4" h="32">
                    <a:moveTo>
                      <a:pt x="34" y="20"/>
                    </a:moveTo>
                    <a:lnTo>
                      <a:pt x="34" y="14"/>
                    </a:lnTo>
                    <a:lnTo>
                      <a:pt x="31" y="8"/>
                    </a:lnTo>
                    <a:lnTo>
                      <a:pt x="27" y="3"/>
                    </a:lnTo>
                    <a:lnTo>
                      <a:pt x="21" y="0"/>
                    </a:lnTo>
                    <a:lnTo>
                      <a:pt x="14" y="0"/>
                    </a:lnTo>
                    <a:lnTo>
                      <a:pt x="8" y="2"/>
                    </a:lnTo>
                    <a:lnTo>
                      <a:pt x="4" y="7"/>
                    </a:lnTo>
                    <a:lnTo>
                      <a:pt x="0" y="12"/>
                    </a:lnTo>
                    <a:lnTo>
                      <a:pt x="0" y="18"/>
                    </a:lnTo>
                    <a:lnTo>
                      <a:pt x="3" y="24"/>
                    </a:lnTo>
                    <a:lnTo>
                      <a:pt x="7" y="29"/>
                    </a:lnTo>
                    <a:lnTo>
                      <a:pt x="13" y="32"/>
                    </a:lnTo>
                    <a:lnTo>
                      <a:pt x="20" y="32"/>
                    </a:lnTo>
                    <a:lnTo>
                      <a:pt x="26" y="31"/>
                    </a:lnTo>
                    <a:lnTo>
                      <a:pt x="30" y="26"/>
                    </a:lnTo>
                    <a:lnTo>
                      <a:pt x="34" y="20"/>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46" name="Freeform 82"/>
              <p:cNvSpPr/>
              <p:nvPr/>
            </p:nvSpPr>
            <p:spPr bwMode="auto">
              <a:xfrm>
                <a:off x="3857" y="4201"/>
                <a:ext cx="16" cy="16"/>
              </a:xfrm>
              <a:custGeom>
                <a:avLst/>
                <a:gdLst>
                  <a:gd name="T0" fmla="*/ 1 w 32"/>
                  <a:gd name="T1" fmla="*/ 1 h 32"/>
                  <a:gd name="T2" fmla="*/ 1 w 32"/>
                  <a:gd name="T3" fmla="*/ 1 h 32"/>
                  <a:gd name="T4" fmla="*/ 1 w 32"/>
                  <a:gd name="T5" fmla="*/ 1 h 32"/>
                  <a:gd name="T6" fmla="*/ 1 w 32"/>
                  <a:gd name="T7" fmla="*/ 1 h 32"/>
                  <a:gd name="T8" fmla="*/ 1 w 32"/>
                  <a:gd name="T9" fmla="*/ 0 h 32"/>
                  <a:gd name="T10" fmla="*/ 1 w 32"/>
                  <a:gd name="T11" fmla="*/ 0 h 32"/>
                  <a:gd name="T12" fmla="*/ 1 w 32"/>
                  <a:gd name="T13" fmla="*/ 1 h 32"/>
                  <a:gd name="T14" fmla="*/ 1 w 32"/>
                  <a:gd name="T15" fmla="*/ 1 h 32"/>
                  <a:gd name="T16" fmla="*/ 0 w 32"/>
                  <a:gd name="T17" fmla="*/ 1 h 32"/>
                  <a:gd name="T18" fmla="*/ 0 w 32"/>
                  <a:gd name="T19" fmla="*/ 1 h 32"/>
                  <a:gd name="T20" fmla="*/ 1 w 32"/>
                  <a:gd name="T21" fmla="*/ 1 h 32"/>
                  <a:gd name="T22" fmla="*/ 1 w 32"/>
                  <a:gd name="T23" fmla="*/ 1 h 32"/>
                  <a:gd name="T24" fmla="*/ 1 w 32"/>
                  <a:gd name="T25" fmla="*/ 1 h 32"/>
                  <a:gd name="T26" fmla="*/ 1 w 32"/>
                  <a:gd name="T27" fmla="*/ 1 h 32"/>
                  <a:gd name="T28" fmla="*/ 1 w 32"/>
                  <a:gd name="T29" fmla="*/ 1 h 32"/>
                  <a:gd name="T30" fmla="*/ 1 w 32"/>
                  <a:gd name="T31" fmla="*/ 1 h 32"/>
                  <a:gd name="T32" fmla="*/ 1 w 32"/>
                  <a:gd name="T33" fmla="*/ 1 h 3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2" h="32">
                    <a:moveTo>
                      <a:pt x="32" y="20"/>
                    </a:moveTo>
                    <a:lnTo>
                      <a:pt x="32" y="14"/>
                    </a:lnTo>
                    <a:lnTo>
                      <a:pt x="30" y="8"/>
                    </a:lnTo>
                    <a:lnTo>
                      <a:pt x="27" y="3"/>
                    </a:lnTo>
                    <a:lnTo>
                      <a:pt x="21" y="0"/>
                    </a:lnTo>
                    <a:lnTo>
                      <a:pt x="14" y="0"/>
                    </a:lnTo>
                    <a:lnTo>
                      <a:pt x="8" y="2"/>
                    </a:lnTo>
                    <a:lnTo>
                      <a:pt x="4" y="7"/>
                    </a:lnTo>
                    <a:lnTo>
                      <a:pt x="0" y="12"/>
                    </a:lnTo>
                    <a:lnTo>
                      <a:pt x="0" y="18"/>
                    </a:lnTo>
                    <a:lnTo>
                      <a:pt x="2" y="24"/>
                    </a:lnTo>
                    <a:lnTo>
                      <a:pt x="6" y="28"/>
                    </a:lnTo>
                    <a:lnTo>
                      <a:pt x="12" y="32"/>
                    </a:lnTo>
                    <a:lnTo>
                      <a:pt x="18" y="32"/>
                    </a:lnTo>
                    <a:lnTo>
                      <a:pt x="24" y="31"/>
                    </a:lnTo>
                    <a:lnTo>
                      <a:pt x="29" y="26"/>
                    </a:lnTo>
                    <a:lnTo>
                      <a:pt x="32" y="20"/>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47" name="Freeform 83"/>
              <p:cNvSpPr/>
              <p:nvPr/>
            </p:nvSpPr>
            <p:spPr bwMode="auto">
              <a:xfrm>
                <a:off x="3861" y="4164"/>
                <a:ext cx="16" cy="17"/>
              </a:xfrm>
              <a:custGeom>
                <a:avLst/>
                <a:gdLst>
                  <a:gd name="T0" fmla="*/ 1 w 32"/>
                  <a:gd name="T1" fmla="*/ 1 h 33"/>
                  <a:gd name="T2" fmla="*/ 1 w 32"/>
                  <a:gd name="T3" fmla="*/ 1 h 33"/>
                  <a:gd name="T4" fmla="*/ 1 w 32"/>
                  <a:gd name="T5" fmla="*/ 1 h 33"/>
                  <a:gd name="T6" fmla="*/ 1 w 32"/>
                  <a:gd name="T7" fmla="*/ 1 h 33"/>
                  <a:gd name="T8" fmla="*/ 1 w 32"/>
                  <a:gd name="T9" fmla="*/ 0 h 33"/>
                  <a:gd name="T10" fmla="*/ 1 w 32"/>
                  <a:gd name="T11" fmla="*/ 0 h 33"/>
                  <a:gd name="T12" fmla="*/ 1 w 32"/>
                  <a:gd name="T13" fmla="*/ 1 h 33"/>
                  <a:gd name="T14" fmla="*/ 1 w 32"/>
                  <a:gd name="T15" fmla="*/ 1 h 33"/>
                  <a:gd name="T16" fmla="*/ 0 w 32"/>
                  <a:gd name="T17" fmla="*/ 1 h 33"/>
                  <a:gd name="T18" fmla="*/ 0 w 32"/>
                  <a:gd name="T19" fmla="*/ 1 h 33"/>
                  <a:gd name="T20" fmla="*/ 1 w 32"/>
                  <a:gd name="T21" fmla="*/ 1 h 33"/>
                  <a:gd name="T22" fmla="*/ 1 w 32"/>
                  <a:gd name="T23" fmla="*/ 1 h 33"/>
                  <a:gd name="T24" fmla="*/ 1 w 32"/>
                  <a:gd name="T25" fmla="*/ 1 h 33"/>
                  <a:gd name="T26" fmla="*/ 1 w 32"/>
                  <a:gd name="T27" fmla="*/ 1 h 33"/>
                  <a:gd name="T28" fmla="*/ 1 w 32"/>
                  <a:gd name="T29" fmla="*/ 1 h 33"/>
                  <a:gd name="T30" fmla="*/ 1 w 32"/>
                  <a:gd name="T31" fmla="*/ 1 h 33"/>
                  <a:gd name="T32" fmla="*/ 1 w 32"/>
                  <a:gd name="T33" fmla="*/ 1 h 3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2" h="33">
                    <a:moveTo>
                      <a:pt x="32" y="21"/>
                    </a:moveTo>
                    <a:lnTo>
                      <a:pt x="32" y="14"/>
                    </a:lnTo>
                    <a:lnTo>
                      <a:pt x="30" y="8"/>
                    </a:lnTo>
                    <a:lnTo>
                      <a:pt x="27" y="3"/>
                    </a:lnTo>
                    <a:lnTo>
                      <a:pt x="21" y="0"/>
                    </a:lnTo>
                    <a:lnTo>
                      <a:pt x="14" y="0"/>
                    </a:lnTo>
                    <a:lnTo>
                      <a:pt x="8" y="2"/>
                    </a:lnTo>
                    <a:lnTo>
                      <a:pt x="4" y="7"/>
                    </a:lnTo>
                    <a:lnTo>
                      <a:pt x="0" y="13"/>
                    </a:lnTo>
                    <a:lnTo>
                      <a:pt x="0" y="19"/>
                    </a:lnTo>
                    <a:lnTo>
                      <a:pt x="2" y="25"/>
                    </a:lnTo>
                    <a:lnTo>
                      <a:pt x="6" y="30"/>
                    </a:lnTo>
                    <a:lnTo>
                      <a:pt x="12" y="33"/>
                    </a:lnTo>
                    <a:lnTo>
                      <a:pt x="19" y="33"/>
                    </a:lnTo>
                    <a:lnTo>
                      <a:pt x="24" y="31"/>
                    </a:lnTo>
                    <a:lnTo>
                      <a:pt x="29" y="26"/>
                    </a:lnTo>
                    <a:lnTo>
                      <a:pt x="32" y="21"/>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48" name="Freeform 84"/>
              <p:cNvSpPr/>
              <p:nvPr/>
            </p:nvSpPr>
            <p:spPr bwMode="auto">
              <a:xfrm>
                <a:off x="4066" y="4265"/>
                <a:ext cx="40" cy="40"/>
              </a:xfrm>
              <a:custGeom>
                <a:avLst/>
                <a:gdLst>
                  <a:gd name="T0" fmla="*/ 1 w 80"/>
                  <a:gd name="T1" fmla="*/ 0 h 80"/>
                  <a:gd name="T2" fmla="*/ 1 w 80"/>
                  <a:gd name="T3" fmla="*/ 0 h 80"/>
                  <a:gd name="T4" fmla="*/ 1 w 80"/>
                  <a:gd name="T5" fmla="*/ 1 h 80"/>
                  <a:gd name="T6" fmla="*/ 1 w 80"/>
                  <a:gd name="T7" fmla="*/ 1 h 80"/>
                  <a:gd name="T8" fmla="*/ 1 w 80"/>
                  <a:gd name="T9" fmla="*/ 1 h 80"/>
                  <a:gd name="T10" fmla="*/ 1 w 80"/>
                  <a:gd name="T11" fmla="*/ 1 h 80"/>
                  <a:gd name="T12" fmla="*/ 1 w 80"/>
                  <a:gd name="T13" fmla="*/ 1 h 80"/>
                  <a:gd name="T14" fmla="*/ 1 w 80"/>
                  <a:gd name="T15" fmla="*/ 1 h 80"/>
                  <a:gd name="T16" fmla="*/ 0 w 80"/>
                  <a:gd name="T17" fmla="*/ 1 h 80"/>
                  <a:gd name="T18" fmla="*/ 0 w 80"/>
                  <a:gd name="T19" fmla="*/ 1 h 80"/>
                  <a:gd name="T20" fmla="*/ 0 w 80"/>
                  <a:gd name="T21" fmla="*/ 1 h 80"/>
                  <a:gd name="T22" fmla="*/ 1 w 80"/>
                  <a:gd name="T23" fmla="*/ 1 h 80"/>
                  <a:gd name="T24" fmla="*/ 1 w 80"/>
                  <a:gd name="T25" fmla="*/ 1 h 80"/>
                  <a:gd name="T26" fmla="*/ 1 w 80"/>
                  <a:gd name="T27" fmla="*/ 1 h 80"/>
                  <a:gd name="T28" fmla="*/ 1 w 80"/>
                  <a:gd name="T29" fmla="*/ 1 h 80"/>
                  <a:gd name="T30" fmla="*/ 1 w 80"/>
                  <a:gd name="T31" fmla="*/ 1 h 80"/>
                  <a:gd name="T32" fmla="*/ 1 w 80"/>
                  <a:gd name="T33" fmla="*/ 1 h 80"/>
                  <a:gd name="T34" fmla="*/ 1 w 80"/>
                  <a:gd name="T35" fmla="*/ 1 h 80"/>
                  <a:gd name="T36" fmla="*/ 1 w 80"/>
                  <a:gd name="T37" fmla="*/ 1 h 80"/>
                  <a:gd name="T38" fmla="*/ 1 w 80"/>
                  <a:gd name="T39" fmla="*/ 1 h 80"/>
                  <a:gd name="T40" fmla="*/ 1 w 80"/>
                  <a:gd name="T41" fmla="*/ 1 h 80"/>
                  <a:gd name="T42" fmla="*/ 1 w 80"/>
                  <a:gd name="T43" fmla="*/ 1 h 80"/>
                  <a:gd name="T44" fmla="*/ 1 w 80"/>
                  <a:gd name="T45" fmla="*/ 1 h 80"/>
                  <a:gd name="T46" fmla="*/ 1 w 80"/>
                  <a:gd name="T47" fmla="*/ 1 h 80"/>
                  <a:gd name="T48" fmla="*/ 1 w 80"/>
                  <a:gd name="T49" fmla="*/ 1 h 80"/>
                  <a:gd name="T50" fmla="*/ 1 w 80"/>
                  <a:gd name="T51" fmla="*/ 1 h 80"/>
                  <a:gd name="T52" fmla="*/ 1 w 80"/>
                  <a:gd name="T53" fmla="*/ 1 h 80"/>
                  <a:gd name="T54" fmla="*/ 1 w 80"/>
                  <a:gd name="T55" fmla="*/ 1 h 80"/>
                  <a:gd name="T56" fmla="*/ 1 w 80"/>
                  <a:gd name="T57" fmla="*/ 1 h 80"/>
                  <a:gd name="T58" fmla="*/ 1 w 80"/>
                  <a:gd name="T59" fmla="*/ 1 h 80"/>
                  <a:gd name="T60" fmla="*/ 1 w 80"/>
                  <a:gd name="T61" fmla="*/ 1 h 80"/>
                  <a:gd name="T62" fmla="*/ 1 w 80"/>
                  <a:gd name="T63" fmla="*/ 1 h 80"/>
                  <a:gd name="T64" fmla="*/ 1 w 80"/>
                  <a:gd name="T65" fmla="*/ 0 h 80"/>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80" h="80">
                    <a:moveTo>
                      <a:pt x="46" y="0"/>
                    </a:moveTo>
                    <a:lnTo>
                      <a:pt x="38" y="0"/>
                    </a:lnTo>
                    <a:lnTo>
                      <a:pt x="30" y="2"/>
                    </a:lnTo>
                    <a:lnTo>
                      <a:pt x="23" y="4"/>
                    </a:lnTo>
                    <a:lnTo>
                      <a:pt x="16" y="7"/>
                    </a:lnTo>
                    <a:lnTo>
                      <a:pt x="11" y="12"/>
                    </a:lnTo>
                    <a:lnTo>
                      <a:pt x="6" y="19"/>
                    </a:lnTo>
                    <a:lnTo>
                      <a:pt x="3" y="26"/>
                    </a:lnTo>
                    <a:lnTo>
                      <a:pt x="0" y="33"/>
                    </a:lnTo>
                    <a:lnTo>
                      <a:pt x="0" y="41"/>
                    </a:lnTo>
                    <a:lnTo>
                      <a:pt x="0" y="49"/>
                    </a:lnTo>
                    <a:lnTo>
                      <a:pt x="4" y="56"/>
                    </a:lnTo>
                    <a:lnTo>
                      <a:pt x="7" y="63"/>
                    </a:lnTo>
                    <a:lnTo>
                      <a:pt x="12" y="69"/>
                    </a:lnTo>
                    <a:lnTo>
                      <a:pt x="18" y="74"/>
                    </a:lnTo>
                    <a:lnTo>
                      <a:pt x="24" y="78"/>
                    </a:lnTo>
                    <a:lnTo>
                      <a:pt x="32" y="80"/>
                    </a:lnTo>
                    <a:lnTo>
                      <a:pt x="41" y="80"/>
                    </a:lnTo>
                    <a:lnTo>
                      <a:pt x="49" y="79"/>
                    </a:lnTo>
                    <a:lnTo>
                      <a:pt x="56" y="77"/>
                    </a:lnTo>
                    <a:lnTo>
                      <a:pt x="62" y="73"/>
                    </a:lnTo>
                    <a:lnTo>
                      <a:pt x="68" y="67"/>
                    </a:lnTo>
                    <a:lnTo>
                      <a:pt x="73" y="62"/>
                    </a:lnTo>
                    <a:lnTo>
                      <a:pt x="76" y="55"/>
                    </a:lnTo>
                    <a:lnTo>
                      <a:pt x="79" y="47"/>
                    </a:lnTo>
                    <a:lnTo>
                      <a:pt x="80" y="39"/>
                    </a:lnTo>
                    <a:lnTo>
                      <a:pt x="79" y="30"/>
                    </a:lnTo>
                    <a:lnTo>
                      <a:pt x="76" y="24"/>
                    </a:lnTo>
                    <a:lnTo>
                      <a:pt x="73" y="17"/>
                    </a:lnTo>
                    <a:lnTo>
                      <a:pt x="67" y="11"/>
                    </a:lnTo>
                    <a:lnTo>
                      <a:pt x="61" y="6"/>
                    </a:lnTo>
                    <a:lnTo>
                      <a:pt x="54" y="3"/>
                    </a:lnTo>
                    <a:lnTo>
                      <a:pt x="46" y="0"/>
                    </a:lnTo>
                    <a:close/>
                  </a:path>
                </a:pathLst>
              </a:custGeom>
              <a:solidFill>
                <a:srgbClr val="EF66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49" name="Freeform 85"/>
              <p:cNvSpPr/>
              <p:nvPr/>
            </p:nvSpPr>
            <p:spPr bwMode="auto">
              <a:xfrm>
                <a:off x="4136" y="4223"/>
                <a:ext cx="40" cy="39"/>
              </a:xfrm>
              <a:custGeom>
                <a:avLst/>
                <a:gdLst>
                  <a:gd name="T0" fmla="*/ 1 w 79"/>
                  <a:gd name="T1" fmla="*/ 0 h 80"/>
                  <a:gd name="T2" fmla="*/ 1 w 79"/>
                  <a:gd name="T3" fmla="*/ 0 h 80"/>
                  <a:gd name="T4" fmla="*/ 1 w 79"/>
                  <a:gd name="T5" fmla="*/ 0 h 80"/>
                  <a:gd name="T6" fmla="*/ 1 w 79"/>
                  <a:gd name="T7" fmla="*/ 0 h 80"/>
                  <a:gd name="T8" fmla="*/ 1 w 79"/>
                  <a:gd name="T9" fmla="*/ 0 h 80"/>
                  <a:gd name="T10" fmla="*/ 1 w 79"/>
                  <a:gd name="T11" fmla="*/ 0 h 80"/>
                  <a:gd name="T12" fmla="*/ 1 w 79"/>
                  <a:gd name="T13" fmla="*/ 0 h 80"/>
                  <a:gd name="T14" fmla="*/ 1 w 79"/>
                  <a:gd name="T15" fmla="*/ 0 h 80"/>
                  <a:gd name="T16" fmla="*/ 0 w 79"/>
                  <a:gd name="T17" fmla="*/ 0 h 80"/>
                  <a:gd name="T18" fmla="*/ 0 w 79"/>
                  <a:gd name="T19" fmla="*/ 0 h 80"/>
                  <a:gd name="T20" fmla="*/ 1 w 79"/>
                  <a:gd name="T21" fmla="*/ 0 h 80"/>
                  <a:gd name="T22" fmla="*/ 1 w 79"/>
                  <a:gd name="T23" fmla="*/ 0 h 80"/>
                  <a:gd name="T24" fmla="*/ 1 w 79"/>
                  <a:gd name="T25" fmla="*/ 0 h 80"/>
                  <a:gd name="T26" fmla="*/ 1 w 79"/>
                  <a:gd name="T27" fmla="*/ 0 h 80"/>
                  <a:gd name="T28" fmla="*/ 1 w 79"/>
                  <a:gd name="T29" fmla="*/ 0 h 80"/>
                  <a:gd name="T30" fmla="*/ 1 w 79"/>
                  <a:gd name="T31" fmla="*/ 0 h 80"/>
                  <a:gd name="T32" fmla="*/ 1 w 79"/>
                  <a:gd name="T33" fmla="*/ 0 h 80"/>
                  <a:gd name="T34" fmla="*/ 1 w 79"/>
                  <a:gd name="T35" fmla="*/ 0 h 80"/>
                  <a:gd name="T36" fmla="*/ 1 w 79"/>
                  <a:gd name="T37" fmla="*/ 0 h 80"/>
                  <a:gd name="T38" fmla="*/ 1 w 79"/>
                  <a:gd name="T39" fmla="*/ 0 h 80"/>
                  <a:gd name="T40" fmla="*/ 1 w 79"/>
                  <a:gd name="T41" fmla="*/ 0 h 80"/>
                  <a:gd name="T42" fmla="*/ 1 w 79"/>
                  <a:gd name="T43" fmla="*/ 0 h 80"/>
                  <a:gd name="T44" fmla="*/ 1 w 79"/>
                  <a:gd name="T45" fmla="*/ 0 h 80"/>
                  <a:gd name="T46" fmla="*/ 1 w 79"/>
                  <a:gd name="T47" fmla="*/ 0 h 80"/>
                  <a:gd name="T48" fmla="*/ 1 w 79"/>
                  <a:gd name="T49" fmla="*/ 0 h 80"/>
                  <a:gd name="T50" fmla="*/ 1 w 79"/>
                  <a:gd name="T51" fmla="*/ 0 h 80"/>
                  <a:gd name="T52" fmla="*/ 1 w 79"/>
                  <a:gd name="T53" fmla="*/ 0 h 80"/>
                  <a:gd name="T54" fmla="*/ 1 w 79"/>
                  <a:gd name="T55" fmla="*/ 0 h 80"/>
                  <a:gd name="T56" fmla="*/ 1 w 79"/>
                  <a:gd name="T57" fmla="*/ 0 h 80"/>
                  <a:gd name="T58" fmla="*/ 1 w 79"/>
                  <a:gd name="T59" fmla="*/ 0 h 80"/>
                  <a:gd name="T60" fmla="*/ 1 w 79"/>
                  <a:gd name="T61" fmla="*/ 0 h 80"/>
                  <a:gd name="T62" fmla="*/ 1 w 79"/>
                  <a:gd name="T63" fmla="*/ 0 h 80"/>
                  <a:gd name="T64" fmla="*/ 1 w 79"/>
                  <a:gd name="T65" fmla="*/ 0 h 80"/>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79" h="80">
                    <a:moveTo>
                      <a:pt x="47" y="0"/>
                    </a:moveTo>
                    <a:lnTo>
                      <a:pt x="39" y="0"/>
                    </a:lnTo>
                    <a:lnTo>
                      <a:pt x="31" y="1"/>
                    </a:lnTo>
                    <a:lnTo>
                      <a:pt x="24" y="4"/>
                    </a:lnTo>
                    <a:lnTo>
                      <a:pt x="17" y="7"/>
                    </a:lnTo>
                    <a:lnTo>
                      <a:pt x="11" y="13"/>
                    </a:lnTo>
                    <a:lnTo>
                      <a:pt x="5" y="19"/>
                    </a:lnTo>
                    <a:lnTo>
                      <a:pt x="2" y="26"/>
                    </a:lnTo>
                    <a:lnTo>
                      <a:pt x="0" y="34"/>
                    </a:lnTo>
                    <a:lnTo>
                      <a:pt x="0" y="42"/>
                    </a:lnTo>
                    <a:lnTo>
                      <a:pt x="1" y="49"/>
                    </a:lnTo>
                    <a:lnTo>
                      <a:pt x="3" y="57"/>
                    </a:lnTo>
                    <a:lnTo>
                      <a:pt x="7" y="63"/>
                    </a:lnTo>
                    <a:lnTo>
                      <a:pt x="12" y="68"/>
                    </a:lnTo>
                    <a:lnTo>
                      <a:pt x="18" y="74"/>
                    </a:lnTo>
                    <a:lnTo>
                      <a:pt x="25" y="78"/>
                    </a:lnTo>
                    <a:lnTo>
                      <a:pt x="33" y="80"/>
                    </a:lnTo>
                    <a:lnTo>
                      <a:pt x="41" y="80"/>
                    </a:lnTo>
                    <a:lnTo>
                      <a:pt x="49" y="79"/>
                    </a:lnTo>
                    <a:lnTo>
                      <a:pt x="56" y="76"/>
                    </a:lnTo>
                    <a:lnTo>
                      <a:pt x="63" y="73"/>
                    </a:lnTo>
                    <a:lnTo>
                      <a:pt x="69" y="67"/>
                    </a:lnTo>
                    <a:lnTo>
                      <a:pt x="73" y="61"/>
                    </a:lnTo>
                    <a:lnTo>
                      <a:pt x="77" y="55"/>
                    </a:lnTo>
                    <a:lnTo>
                      <a:pt x="79" y="46"/>
                    </a:lnTo>
                    <a:lnTo>
                      <a:pt x="79" y="38"/>
                    </a:lnTo>
                    <a:lnTo>
                      <a:pt x="78" y="31"/>
                    </a:lnTo>
                    <a:lnTo>
                      <a:pt x="76" y="23"/>
                    </a:lnTo>
                    <a:lnTo>
                      <a:pt x="72" y="18"/>
                    </a:lnTo>
                    <a:lnTo>
                      <a:pt x="68" y="12"/>
                    </a:lnTo>
                    <a:lnTo>
                      <a:pt x="61" y="6"/>
                    </a:lnTo>
                    <a:lnTo>
                      <a:pt x="54" y="3"/>
                    </a:lnTo>
                    <a:lnTo>
                      <a:pt x="47" y="0"/>
                    </a:lnTo>
                    <a:close/>
                  </a:path>
                </a:pathLst>
              </a:custGeom>
              <a:solidFill>
                <a:srgbClr val="EF66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50" name="Freeform 86"/>
              <p:cNvSpPr/>
              <p:nvPr/>
            </p:nvSpPr>
            <p:spPr bwMode="auto">
              <a:xfrm>
                <a:off x="4059" y="4190"/>
                <a:ext cx="40" cy="40"/>
              </a:xfrm>
              <a:custGeom>
                <a:avLst/>
                <a:gdLst>
                  <a:gd name="T0" fmla="*/ 1 w 80"/>
                  <a:gd name="T1" fmla="*/ 0 h 78"/>
                  <a:gd name="T2" fmla="*/ 1 w 80"/>
                  <a:gd name="T3" fmla="*/ 0 h 78"/>
                  <a:gd name="T4" fmla="*/ 1 w 80"/>
                  <a:gd name="T5" fmla="*/ 0 h 78"/>
                  <a:gd name="T6" fmla="*/ 1 w 80"/>
                  <a:gd name="T7" fmla="*/ 1 h 78"/>
                  <a:gd name="T8" fmla="*/ 1 w 80"/>
                  <a:gd name="T9" fmla="*/ 1 h 78"/>
                  <a:gd name="T10" fmla="*/ 1 w 80"/>
                  <a:gd name="T11" fmla="*/ 1 h 78"/>
                  <a:gd name="T12" fmla="*/ 1 w 80"/>
                  <a:gd name="T13" fmla="*/ 1 h 78"/>
                  <a:gd name="T14" fmla="*/ 1 w 80"/>
                  <a:gd name="T15" fmla="*/ 1 h 78"/>
                  <a:gd name="T16" fmla="*/ 1 w 80"/>
                  <a:gd name="T17" fmla="*/ 1 h 78"/>
                  <a:gd name="T18" fmla="*/ 0 w 80"/>
                  <a:gd name="T19" fmla="*/ 1 h 78"/>
                  <a:gd name="T20" fmla="*/ 1 w 80"/>
                  <a:gd name="T21" fmla="*/ 1 h 78"/>
                  <a:gd name="T22" fmla="*/ 1 w 80"/>
                  <a:gd name="T23" fmla="*/ 1 h 78"/>
                  <a:gd name="T24" fmla="*/ 1 w 80"/>
                  <a:gd name="T25" fmla="*/ 1 h 78"/>
                  <a:gd name="T26" fmla="*/ 1 w 80"/>
                  <a:gd name="T27" fmla="*/ 1 h 78"/>
                  <a:gd name="T28" fmla="*/ 1 w 80"/>
                  <a:gd name="T29" fmla="*/ 1 h 78"/>
                  <a:gd name="T30" fmla="*/ 1 w 80"/>
                  <a:gd name="T31" fmla="*/ 1 h 78"/>
                  <a:gd name="T32" fmla="*/ 1 w 80"/>
                  <a:gd name="T33" fmla="*/ 1 h 78"/>
                  <a:gd name="T34" fmla="*/ 1 w 80"/>
                  <a:gd name="T35" fmla="*/ 1 h 78"/>
                  <a:gd name="T36" fmla="*/ 1 w 80"/>
                  <a:gd name="T37" fmla="*/ 1 h 78"/>
                  <a:gd name="T38" fmla="*/ 1 w 80"/>
                  <a:gd name="T39" fmla="*/ 1 h 78"/>
                  <a:gd name="T40" fmla="*/ 1 w 80"/>
                  <a:gd name="T41" fmla="*/ 1 h 78"/>
                  <a:gd name="T42" fmla="*/ 1 w 80"/>
                  <a:gd name="T43" fmla="*/ 1 h 78"/>
                  <a:gd name="T44" fmla="*/ 1 w 80"/>
                  <a:gd name="T45" fmla="*/ 1 h 78"/>
                  <a:gd name="T46" fmla="*/ 1 w 80"/>
                  <a:gd name="T47" fmla="*/ 1 h 78"/>
                  <a:gd name="T48" fmla="*/ 1 w 80"/>
                  <a:gd name="T49" fmla="*/ 1 h 78"/>
                  <a:gd name="T50" fmla="*/ 1 w 80"/>
                  <a:gd name="T51" fmla="*/ 1 h 78"/>
                  <a:gd name="T52" fmla="*/ 1 w 80"/>
                  <a:gd name="T53" fmla="*/ 1 h 78"/>
                  <a:gd name="T54" fmla="*/ 1 w 80"/>
                  <a:gd name="T55" fmla="*/ 1 h 78"/>
                  <a:gd name="T56" fmla="*/ 1 w 80"/>
                  <a:gd name="T57" fmla="*/ 1 h 78"/>
                  <a:gd name="T58" fmla="*/ 1 w 80"/>
                  <a:gd name="T59" fmla="*/ 1 h 78"/>
                  <a:gd name="T60" fmla="*/ 1 w 80"/>
                  <a:gd name="T61" fmla="*/ 1 h 78"/>
                  <a:gd name="T62" fmla="*/ 1 w 80"/>
                  <a:gd name="T63" fmla="*/ 1 h 78"/>
                  <a:gd name="T64" fmla="*/ 1 w 80"/>
                  <a:gd name="T65" fmla="*/ 0 h 78"/>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80" h="78">
                    <a:moveTo>
                      <a:pt x="48" y="0"/>
                    </a:moveTo>
                    <a:lnTo>
                      <a:pt x="40" y="0"/>
                    </a:lnTo>
                    <a:lnTo>
                      <a:pt x="32" y="0"/>
                    </a:lnTo>
                    <a:lnTo>
                      <a:pt x="25" y="3"/>
                    </a:lnTo>
                    <a:lnTo>
                      <a:pt x="18" y="7"/>
                    </a:lnTo>
                    <a:lnTo>
                      <a:pt x="12" y="11"/>
                    </a:lnTo>
                    <a:lnTo>
                      <a:pt x="7" y="17"/>
                    </a:lnTo>
                    <a:lnTo>
                      <a:pt x="4" y="24"/>
                    </a:lnTo>
                    <a:lnTo>
                      <a:pt x="2" y="32"/>
                    </a:lnTo>
                    <a:lnTo>
                      <a:pt x="0" y="40"/>
                    </a:lnTo>
                    <a:lnTo>
                      <a:pt x="2" y="47"/>
                    </a:lnTo>
                    <a:lnTo>
                      <a:pt x="4" y="55"/>
                    </a:lnTo>
                    <a:lnTo>
                      <a:pt x="7" y="61"/>
                    </a:lnTo>
                    <a:lnTo>
                      <a:pt x="13" y="67"/>
                    </a:lnTo>
                    <a:lnTo>
                      <a:pt x="19" y="72"/>
                    </a:lnTo>
                    <a:lnTo>
                      <a:pt x="26" y="76"/>
                    </a:lnTo>
                    <a:lnTo>
                      <a:pt x="34" y="78"/>
                    </a:lnTo>
                    <a:lnTo>
                      <a:pt x="42" y="78"/>
                    </a:lnTo>
                    <a:lnTo>
                      <a:pt x="50" y="77"/>
                    </a:lnTo>
                    <a:lnTo>
                      <a:pt x="57" y="75"/>
                    </a:lnTo>
                    <a:lnTo>
                      <a:pt x="64" y="71"/>
                    </a:lnTo>
                    <a:lnTo>
                      <a:pt x="70" y="65"/>
                    </a:lnTo>
                    <a:lnTo>
                      <a:pt x="74" y="60"/>
                    </a:lnTo>
                    <a:lnTo>
                      <a:pt x="78" y="53"/>
                    </a:lnTo>
                    <a:lnTo>
                      <a:pt x="80" y="45"/>
                    </a:lnTo>
                    <a:lnTo>
                      <a:pt x="80" y="37"/>
                    </a:lnTo>
                    <a:lnTo>
                      <a:pt x="80" y="30"/>
                    </a:lnTo>
                    <a:lnTo>
                      <a:pt x="76" y="23"/>
                    </a:lnTo>
                    <a:lnTo>
                      <a:pt x="73" y="16"/>
                    </a:lnTo>
                    <a:lnTo>
                      <a:pt x="68" y="10"/>
                    </a:lnTo>
                    <a:lnTo>
                      <a:pt x="63" y="6"/>
                    </a:lnTo>
                    <a:lnTo>
                      <a:pt x="56" y="2"/>
                    </a:lnTo>
                    <a:lnTo>
                      <a:pt x="48" y="0"/>
                    </a:lnTo>
                    <a:close/>
                  </a:path>
                </a:pathLst>
              </a:custGeom>
              <a:solidFill>
                <a:srgbClr val="EF66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51" name="Freeform 87"/>
              <p:cNvSpPr/>
              <p:nvPr/>
            </p:nvSpPr>
            <p:spPr bwMode="auto">
              <a:xfrm>
                <a:off x="3990" y="4195"/>
                <a:ext cx="39" cy="39"/>
              </a:xfrm>
              <a:custGeom>
                <a:avLst/>
                <a:gdLst>
                  <a:gd name="T0" fmla="*/ 0 w 80"/>
                  <a:gd name="T1" fmla="*/ 1 h 78"/>
                  <a:gd name="T2" fmla="*/ 0 w 80"/>
                  <a:gd name="T3" fmla="*/ 0 h 78"/>
                  <a:gd name="T4" fmla="*/ 0 w 80"/>
                  <a:gd name="T5" fmla="*/ 1 h 78"/>
                  <a:gd name="T6" fmla="*/ 0 w 80"/>
                  <a:gd name="T7" fmla="*/ 1 h 78"/>
                  <a:gd name="T8" fmla="*/ 0 w 80"/>
                  <a:gd name="T9" fmla="*/ 1 h 78"/>
                  <a:gd name="T10" fmla="*/ 0 w 80"/>
                  <a:gd name="T11" fmla="*/ 1 h 78"/>
                  <a:gd name="T12" fmla="*/ 0 w 80"/>
                  <a:gd name="T13" fmla="*/ 1 h 78"/>
                  <a:gd name="T14" fmla="*/ 0 w 80"/>
                  <a:gd name="T15" fmla="*/ 1 h 78"/>
                  <a:gd name="T16" fmla="*/ 0 w 80"/>
                  <a:gd name="T17" fmla="*/ 1 h 78"/>
                  <a:gd name="T18" fmla="*/ 0 w 80"/>
                  <a:gd name="T19" fmla="*/ 1 h 78"/>
                  <a:gd name="T20" fmla="*/ 0 w 80"/>
                  <a:gd name="T21" fmla="*/ 1 h 78"/>
                  <a:gd name="T22" fmla="*/ 0 w 80"/>
                  <a:gd name="T23" fmla="*/ 1 h 78"/>
                  <a:gd name="T24" fmla="*/ 0 w 80"/>
                  <a:gd name="T25" fmla="*/ 1 h 78"/>
                  <a:gd name="T26" fmla="*/ 0 w 80"/>
                  <a:gd name="T27" fmla="*/ 1 h 78"/>
                  <a:gd name="T28" fmla="*/ 0 w 80"/>
                  <a:gd name="T29" fmla="*/ 1 h 78"/>
                  <a:gd name="T30" fmla="*/ 0 w 80"/>
                  <a:gd name="T31" fmla="*/ 1 h 78"/>
                  <a:gd name="T32" fmla="*/ 0 w 80"/>
                  <a:gd name="T33" fmla="*/ 1 h 78"/>
                  <a:gd name="T34" fmla="*/ 0 w 80"/>
                  <a:gd name="T35" fmla="*/ 1 h 78"/>
                  <a:gd name="T36" fmla="*/ 0 w 80"/>
                  <a:gd name="T37" fmla="*/ 1 h 78"/>
                  <a:gd name="T38" fmla="*/ 0 w 80"/>
                  <a:gd name="T39" fmla="*/ 1 h 78"/>
                  <a:gd name="T40" fmla="*/ 0 w 80"/>
                  <a:gd name="T41" fmla="*/ 1 h 78"/>
                  <a:gd name="T42" fmla="*/ 0 w 80"/>
                  <a:gd name="T43" fmla="*/ 1 h 78"/>
                  <a:gd name="T44" fmla="*/ 0 w 80"/>
                  <a:gd name="T45" fmla="*/ 1 h 78"/>
                  <a:gd name="T46" fmla="*/ 0 w 80"/>
                  <a:gd name="T47" fmla="*/ 1 h 78"/>
                  <a:gd name="T48" fmla="*/ 0 w 80"/>
                  <a:gd name="T49" fmla="*/ 1 h 78"/>
                  <a:gd name="T50" fmla="*/ 0 w 80"/>
                  <a:gd name="T51" fmla="*/ 1 h 78"/>
                  <a:gd name="T52" fmla="*/ 0 w 80"/>
                  <a:gd name="T53" fmla="*/ 1 h 78"/>
                  <a:gd name="T54" fmla="*/ 0 w 80"/>
                  <a:gd name="T55" fmla="*/ 1 h 78"/>
                  <a:gd name="T56" fmla="*/ 0 w 80"/>
                  <a:gd name="T57" fmla="*/ 1 h 78"/>
                  <a:gd name="T58" fmla="*/ 0 w 80"/>
                  <a:gd name="T59" fmla="*/ 1 h 78"/>
                  <a:gd name="T60" fmla="*/ 0 w 80"/>
                  <a:gd name="T61" fmla="*/ 1 h 78"/>
                  <a:gd name="T62" fmla="*/ 0 w 80"/>
                  <a:gd name="T63" fmla="*/ 1 h 78"/>
                  <a:gd name="T64" fmla="*/ 0 w 80"/>
                  <a:gd name="T65" fmla="*/ 1 h 78"/>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80" h="78">
                    <a:moveTo>
                      <a:pt x="47" y="1"/>
                    </a:moveTo>
                    <a:lnTo>
                      <a:pt x="39" y="0"/>
                    </a:lnTo>
                    <a:lnTo>
                      <a:pt x="31" y="1"/>
                    </a:lnTo>
                    <a:lnTo>
                      <a:pt x="24" y="3"/>
                    </a:lnTo>
                    <a:lnTo>
                      <a:pt x="17" y="7"/>
                    </a:lnTo>
                    <a:lnTo>
                      <a:pt x="12" y="12"/>
                    </a:lnTo>
                    <a:lnTo>
                      <a:pt x="7" y="17"/>
                    </a:lnTo>
                    <a:lnTo>
                      <a:pt x="4" y="24"/>
                    </a:lnTo>
                    <a:lnTo>
                      <a:pt x="1" y="32"/>
                    </a:lnTo>
                    <a:lnTo>
                      <a:pt x="0" y="40"/>
                    </a:lnTo>
                    <a:lnTo>
                      <a:pt x="1" y="48"/>
                    </a:lnTo>
                    <a:lnTo>
                      <a:pt x="4" y="55"/>
                    </a:lnTo>
                    <a:lnTo>
                      <a:pt x="7" y="62"/>
                    </a:lnTo>
                    <a:lnTo>
                      <a:pt x="13" y="68"/>
                    </a:lnTo>
                    <a:lnTo>
                      <a:pt x="19" y="73"/>
                    </a:lnTo>
                    <a:lnTo>
                      <a:pt x="25" y="76"/>
                    </a:lnTo>
                    <a:lnTo>
                      <a:pt x="33" y="78"/>
                    </a:lnTo>
                    <a:lnTo>
                      <a:pt x="42" y="78"/>
                    </a:lnTo>
                    <a:lnTo>
                      <a:pt x="50" y="78"/>
                    </a:lnTo>
                    <a:lnTo>
                      <a:pt x="57" y="75"/>
                    </a:lnTo>
                    <a:lnTo>
                      <a:pt x="63" y="71"/>
                    </a:lnTo>
                    <a:lnTo>
                      <a:pt x="69" y="67"/>
                    </a:lnTo>
                    <a:lnTo>
                      <a:pt x="74" y="61"/>
                    </a:lnTo>
                    <a:lnTo>
                      <a:pt x="77" y="54"/>
                    </a:lnTo>
                    <a:lnTo>
                      <a:pt x="80" y="46"/>
                    </a:lnTo>
                    <a:lnTo>
                      <a:pt x="80" y="38"/>
                    </a:lnTo>
                    <a:lnTo>
                      <a:pt x="80" y="30"/>
                    </a:lnTo>
                    <a:lnTo>
                      <a:pt x="76" y="23"/>
                    </a:lnTo>
                    <a:lnTo>
                      <a:pt x="73" y="16"/>
                    </a:lnTo>
                    <a:lnTo>
                      <a:pt x="68" y="10"/>
                    </a:lnTo>
                    <a:lnTo>
                      <a:pt x="62" y="6"/>
                    </a:lnTo>
                    <a:lnTo>
                      <a:pt x="55" y="2"/>
                    </a:lnTo>
                    <a:lnTo>
                      <a:pt x="47" y="1"/>
                    </a:lnTo>
                    <a:close/>
                  </a:path>
                </a:pathLst>
              </a:custGeom>
              <a:solidFill>
                <a:srgbClr val="EF66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52" name="Freeform 88"/>
              <p:cNvSpPr/>
              <p:nvPr/>
            </p:nvSpPr>
            <p:spPr bwMode="auto">
              <a:xfrm>
                <a:off x="4127" y="4147"/>
                <a:ext cx="39" cy="39"/>
              </a:xfrm>
              <a:custGeom>
                <a:avLst/>
                <a:gdLst>
                  <a:gd name="T0" fmla="*/ 0 w 80"/>
                  <a:gd name="T1" fmla="*/ 0 h 79"/>
                  <a:gd name="T2" fmla="*/ 0 w 80"/>
                  <a:gd name="T3" fmla="*/ 0 h 79"/>
                  <a:gd name="T4" fmla="*/ 0 w 80"/>
                  <a:gd name="T5" fmla="*/ 0 h 79"/>
                  <a:gd name="T6" fmla="*/ 0 w 80"/>
                  <a:gd name="T7" fmla="*/ 0 h 79"/>
                  <a:gd name="T8" fmla="*/ 0 w 80"/>
                  <a:gd name="T9" fmla="*/ 0 h 79"/>
                  <a:gd name="T10" fmla="*/ 0 w 80"/>
                  <a:gd name="T11" fmla="*/ 0 h 79"/>
                  <a:gd name="T12" fmla="*/ 0 w 80"/>
                  <a:gd name="T13" fmla="*/ 0 h 79"/>
                  <a:gd name="T14" fmla="*/ 0 w 80"/>
                  <a:gd name="T15" fmla="*/ 0 h 79"/>
                  <a:gd name="T16" fmla="*/ 0 w 80"/>
                  <a:gd name="T17" fmla="*/ 0 h 79"/>
                  <a:gd name="T18" fmla="*/ 0 w 80"/>
                  <a:gd name="T19" fmla="*/ 0 h 79"/>
                  <a:gd name="T20" fmla="*/ 0 w 80"/>
                  <a:gd name="T21" fmla="*/ 0 h 79"/>
                  <a:gd name="T22" fmla="*/ 0 w 80"/>
                  <a:gd name="T23" fmla="*/ 0 h 79"/>
                  <a:gd name="T24" fmla="*/ 0 w 80"/>
                  <a:gd name="T25" fmla="*/ 0 h 79"/>
                  <a:gd name="T26" fmla="*/ 0 w 80"/>
                  <a:gd name="T27" fmla="*/ 0 h 79"/>
                  <a:gd name="T28" fmla="*/ 0 w 80"/>
                  <a:gd name="T29" fmla="*/ 0 h 79"/>
                  <a:gd name="T30" fmla="*/ 0 w 80"/>
                  <a:gd name="T31" fmla="*/ 0 h 79"/>
                  <a:gd name="T32" fmla="*/ 0 w 80"/>
                  <a:gd name="T33" fmla="*/ 0 h 79"/>
                  <a:gd name="T34" fmla="*/ 0 w 80"/>
                  <a:gd name="T35" fmla="*/ 0 h 79"/>
                  <a:gd name="T36" fmla="*/ 0 w 80"/>
                  <a:gd name="T37" fmla="*/ 0 h 79"/>
                  <a:gd name="T38" fmla="*/ 0 w 80"/>
                  <a:gd name="T39" fmla="*/ 0 h 79"/>
                  <a:gd name="T40" fmla="*/ 0 w 80"/>
                  <a:gd name="T41" fmla="*/ 0 h 79"/>
                  <a:gd name="T42" fmla="*/ 0 w 80"/>
                  <a:gd name="T43" fmla="*/ 0 h 79"/>
                  <a:gd name="T44" fmla="*/ 0 w 80"/>
                  <a:gd name="T45" fmla="*/ 0 h 79"/>
                  <a:gd name="T46" fmla="*/ 0 w 80"/>
                  <a:gd name="T47" fmla="*/ 0 h 79"/>
                  <a:gd name="T48" fmla="*/ 0 w 80"/>
                  <a:gd name="T49" fmla="*/ 0 h 79"/>
                  <a:gd name="T50" fmla="*/ 0 w 80"/>
                  <a:gd name="T51" fmla="*/ 0 h 79"/>
                  <a:gd name="T52" fmla="*/ 0 w 80"/>
                  <a:gd name="T53" fmla="*/ 0 h 79"/>
                  <a:gd name="T54" fmla="*/ 0 w 80"/>
                  <a:gd name="T55" fmla="*/ 0 h 79"/>
                  <a:gd name="T56" fmla="*/ 0 w 80"/>
                  <a:gd name="T57" fmla="*/ 0 h 79"/>
                  <a:gd name="T58" fmla="*/ 0 w 80"/>
                  <a:gd name="T59" fmla="*/ 0 h 79"/>
                  <a:gd name="T60" fmla="*/ 0 w 80"/>
                  <a:gd name="T61" fmla="*/ 0 h 79"/>
                  <a:gd name="T62" fmla="*/ 0 w 80"/>
                  <a:gd name="T63" fmla="*/ 0 h 79"/>
                  <a:gd name="T64" fmla="*/ 0 w 80"/>
                  <a:gd name="T65" fmla="*/ 0 h 79"/>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80" h="79">
                    <a:moveTo>
                      <a:pt x="46" y="0"/>
                    </a:moveTo>
                    <a:lnTo>
                      <a:pt x="38" y="0"/>
                    </a:lnTo>
                    <a:lnTo>
                      <a:pt x="30" y="0"/>
                    </a:lnTo>
                    <a:lnTo>
                      <a:pt x="23" y="4"/>
                    </a:lnTo>
                    <a:lnTo>
                      <a:pt x="16" y="7"/>
                    </a:lnTo>
                    <a:lnTo>
                      <a:pt x="11" y="12"/>
                    </a:lnTo>
                    <a:lnTo>
                      <a:pt x="6" y="18"/>
                    </a:lnTo>
                    <a:lnTo>
                      <a:pt x="2" y="24"/>
                    </a:lnTo>
                    <a:lnTo>
                      <a:pt x="0" y="33"/>
                    </a:lnTo>
                    <a:lnTo>
                      <a:pt x="0" y="41"/>
                    </a:lnTo>
                    <a:lnTo>
                      <a:pt x="0" y="49"/>
                    </a:lnTo>
                    <a:lnTo>
                      <a:pt x="4" y="56"/>
                    </a:lnTo>
                    <a:lnTo>
                      <a:pt x="7" y="63"/>
                    </a:lnTo>
                    <a:lnTo>
                      <a:pt x="12" y="68"/>
                    </a:lnTo>
                    <a:lnTo>
                      <a:pt x="17" y="73"/>
                    </a:lnTo>
                    <a:lnTo>
                      <a:pt x="24" y="76"/>
                    </a:lnTo>
                    <a:lnTo>
                      <a:pt x="32" y="79"/>
                    </a:lnTo>
                    <a:lnTo>
                      <a:pt x="40" y="79"/>
                    </a:lnTo>
                    <a:lnTo>
                      <a:pt x="49" y="79"/>
                    </a:lnTo>
                    <a:lnTo>
                      <a:pt x="55" y="75"/>
                    </a:lnTo>
                    <a:lnTo>
                      <a:pt x="62" y="72"/>
                    </a:lnTo>
                    <a:lnTo>
                      <a:pt x="68" y="67"/>
                    </a:lnTo>
                    <a:lnTo>
                      <a:pt x="73" y="61"/>
                    </a:lnTo>
                    <a:lnTo>
                      <a:pt x="76" y="54"/>
                    </a:lnTo>
                    <a:lnTo>
                      <a:pt x="78" y="46"/>
                    </a:lnTo>
                    <a:lnTo>
                      <a:pt x="80" y="38"/>
                    </a:lnTo>
                    <a:lnTo>
                      <a:pt x="78" y="30"/>
                    </a:lnTo>
                    <a:lnTo>
                      <a:pt x="76" y="23"/>
                    </a:lnTo>
                    <a:lnTo>
                      <a:pt x="73" y="16"/>
                    </a:lnTo>
                    <a:lnTo>
                      <a:pt x="67" y="11"/>
                    </a:lnTo>
                    <a:lnTo>
                      <a:pt x="61" y="6"/>
                    </a:lnTo>
                    <a:lnTo>
                      <a:pt x="54" y="3"/>
                    </a:lnTo>
                    <a:lnTo>
                      <a:pt x="46" y="0"/>
                    </a:lnTo>
                    <a:close/>
                  </a:path>
                </a:pathLst>
              </a:custGeom>
              <a:solidFill>
                <a:srgbClr val="EF66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53" name="Freeform 89"/>
              <p:cNvSpPr/>
              <p:nvPr/>
            </p:nvSpPr>
            <p:spPr bwMode="auto">
              <a:xfrm>
                <a:off x="4216" y="4162"/>
                <a:ext cx="37" cy="39"/>
              </a:xfrm>
              <a:custGeom>
                <a:avLst/>
                <a:gdLst>
                  <a:gd name="T0" fmla="*/ 1 w 73"/>
                  <a:gd name="T1" fmla="*/ 0 h 79"/>
                  <a:gd name="T2" fmla="*/ 1 w 73"/>
                  <a:gd name="T3" fmla="*/ 0 h 79"/>
                  <a:gd name="T4" fmla="*/ 1 w 73"/>
                  <a:gd name="T5" fmla="*/ 0 h 79"/>
                  <a:gd name="T6" fmla="*/ 1 w 73"/>
                  <a:gd name="T7" fmla="*/ 0 h 79"/>
                  <a:gd name="T8" fmla="*/ 1 w 73"/>
                  <a:gd name="T9" fmla="*/ 0 h 79"/>
                  <a:gd name="T10" fmla="*/ 1 w 73"/>
                  <a:gd name="T11" fmla="*/ 0 h 79"/>
                  <a:gd name="T12" fmla="*/ 1 w 73"/>
                  <a:gd name="T13" fmla="*/ 0 h 79"/>
                  <a:gd name="T14" fmla="*/ 1 w 73"/>
                  <a:gd name="T15" fmla="*/ 0 h 79"/>
                  <a:gd name="T16" fmla="*/ 1 w 73"/>
                  <a:gd name="T17" fmla="*/ 0 h 79"/>
                  <a:gd name="T18" fmla="*/ 1 w 73"/>
                  <a:gd name="T19" fmla="*/ 0 h 79"/>
                  <a:gd name="T20" fmla="*/ 1 w 73"/>
                  <a:gd name="T21" fmla="*/ 0 h 79"/>
                  <a:gd name="T22" fmla="*/ 1 w 73"/>
                  <a:gd name="T23" fmla="*/ 0 h 79"/>
                  <a:gd name="T24" fmla="*/ 0 w 73"/>
                  <a:gd name="T25" fmla="*/ 0 h 79"/>
                  <a:gd name="T26" fmla="*/ 0 w 73"/>
                  <a:gd name="T27" fmla="*/ 0 h 79"/>
                  <a:gd name="T28" fmla="*/ 0 w 73"/>
                  <a:gd name="T29" fmla="*/ 0 h 79"/>
                  <a:gd name="T30" fmla="*/ 1 w 73"/>
                  <a:gd name="T31" fmla="*/ 0 h 79"/>
                  <a:gd name="T32" fmla="*/ 1 w 73"/>
                  <a:gd name="T33" fmla="*/ 0 h 79"/>
                  <a:gd name="T34" fmla="*/ 1 w 73"/>
                  <a:gd name="T35" fmla="*/ 0 h 79"/>
                  <a:gd name="T36" fmla="*/ 1 w 73"/>
                  <a:gd name="T37" fmla="*/ 0 h 79"/>
                  <a:gd name="T38" fmla="*/ 1 w 73"/>
                  <a:gd name="T39" fmla="*/ 0 h 79"/>
                  <a:gd name="T40" fmla="*/ 1 w 73"/>
                  <a:gd name="T41" fmla="*/ 0 h 79"/>
                  <a:gd name="T42" fmla="*/ 1 w 73"/>
                  <a:gd name="T43" fmla="*/ 0 h 79"/>
                  <a:gd name="T44" fmla="*/ 1 w 73"/>
                  <a:gd name="T45" fmla="*/ 0 h 79"/>
                  <a:gd name="T46" fmla="*/ 1 w 73"/>
                  <a:gd name="T47" fmla="*/ 0 h 79"/>
                  <a:gd name="T48" fmla="*/ 1 w 73"/>
                  <a:gd name="T49" fmla="*/ 0 h 79"/>
                  <a:gd name="T50" fmla="*/ 1 w 73"/>
                  <a:gd name="T51" fmla="*/ 0 h 79"/>
                  <a:gd name="T52" fmla="*/ 1 w 73"/>
                  <a:gd name="T53" fmla="*/ 0 h 79"/>
                  <a:gd name="T54" fmla="*/ 1 w 73"/>
                  <a:gd name="T55" fmla="*/ 0 h 79"/>
                  <a:gd name="T56" fmla="*/ 1 w 73"/>
                  <a:gd name="T57" fmla="*/ 0 h 79"/>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0" t="0" r="r" b="b"/>
                <a:pathLst>
                  <a:path w="73" h="79">
                    <a:moveTo>
                      <a:pt x="73" y="19"/>
                    </a:moveTo>
                    <a:lnTo>
                      <a:pt x="69" y="12"/>
                    </a:lnTo>
                    <a:lnTo>
                      <a:pt x="62" y="7"/>
                    </a:lnTo>
                    <a:lnTo>
                      <a:pt x="54" y="2"/>
                    </a:lnTo>
                    <a:lnTo>
                      <a:pt x="46" y="0"/>
                    </a:lnTo>
                    <a:lnTo>
                      <a:pt x="38" y="0"/>
                    </a:lnTo>
                    <a:lnTo>
                      <a:pt x="30" y="1"/>
                    </a:lnTo>
                    <a:lnTo>
                      <a:pt x="23" y="4"/>
                    </a:lnTo>
                    <a:lnTo>
                      <a:pt x="16" y="7"/>
                    </a:lnTo>
                    <a:lnTo>
                      <a:pt x="10" y="12"/>
                    </a:lnTo>
                    <a:lnTo>
                      <a:pt x="5" y="19"/>
                    </a:lnTo>
                    <a:lnTo>
                      <a:pt x="2" y="25"/>
                    </a:lnTo>
                    <a:lnTo>
                      <a:pt x="0" y="32"/>
                    </a:lnTo>
                    <a:lnTo>
                      <a:pt x="0" y="40"/>
                    </a:lnTo>
                    <a:lnTo>
                      <a:pt x="0" y="49"/>
                    </a:lnTo>
                    <a:lnTo>
                      <a:pt x="3" y="55"/>
                    </a:lnTo>
                    <a:lnTo>
                      <a:pt x="7" y="62"/>
                    </a:lnTo>
                    <a:lnTo>
                      <a:pt x="11" y="68"/>
                    </a:lnTo>
                    <a:lnTo>
                      <a:pt x="17" y="73"/>
                    </a:lnTo>
                    <a:lnTo>
                      <a:pt x="24" y="76"/>
                    </a:lnTo>
                    <a:lnTo>
                      <a:pt x="32" y="79"/>
                    </a:lnTo>
                    <a:lnTo>
                      <a:pt x="35" y="79"/>
                    </a:lnTo>
                    <a:lnTo>
                      <a:pt x="38" y="79"/>
                    </a:lnTo>
                    <a:lnTo>
                      <a:pt x="41" y="79"/>
                    </a:lnTo>
                    <a:lnTo>
                      <a:pt x="43" y="79"/>
                    </a:lnTo>
                    <a:lnTo>
                      <a:pt x="48" y="70"/>
                    </a:lnTo>
                    <a:lnTo>
                      <a:pt x="58" y="52"/>
                    </a:lnTo>
                    <a:lnTo>
                      <a:pt x="69" y="31"/>
                    </a:lnTo>
                    <a:lnTo>
                      <a:pt x="73" y="19"/>
                    </a:lnTo>
                    <a:close/>
                  </a:path>
                </a:pathLst>
              </a:custGeom>
              <a:solidFill>
                <a:srgbClr val="EF66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54" name="Freeform 90"/>
              <p:cNvSpPr/>
              <p:nvPr/>
            </p:nvSpPr>
            <p:spPr bwMode="auto">
              <a:xfrm>
                <a:off x="3983" y="4266"/>
                <a:ext cx="31" cy="33"/>
              </a:xfrm>
              <a:custGeom>
                <a:avLst/>
                <a:gdLst>
                  <a:gd name="T0" fmla="*/ 1 w 61"/>
                  <a:gd name="T1" fmla="*/ 1 h 66"/>
                  <a:gd name="T2" fmla="*/ 1 w 61"/>
                  <a:gd name="T3" fmla="*/ 1 h 66"/>
                  <a:gd name="T4" fmla="*/ 1 w 61"/>
                  <a:gd name="T5" fmla="*/ 1 h 66"/>
                  <a:gd name="T6" fmla="*/ 1 w 61"/>
                  <a:gd name="T7" fmla="*/ 1 h 66"/>
                  <a:gd name="T8" fmla="*/ 1 w 61"/>
                  <a:gd name="T9" fmla="*/ 1 h 66"/>
                  <a:gd name="T10" fmla="*/ 1 w 61"/>
                  <a:gd name="T11" fmla="*/ 1 h 66"/>
                  <a:gd name="T12" fmla="*/ 1 w 61"/>
                  <a:gd name="T13" fmla="*/ 1 h 66"/>
                  <a:gd name="T14" fmla="*/ 1 w 61"/>
                  <a:gd name="T15" fmla="*/ 1 h 66"/>
                  <a:gd name="T16" fmla="*/ 1 w 61"/>
                  <a:gd name="T17" fmla="*/ 1 h 66"/>
                  <a:gd name="T18" fmla="*/ 1 w 61"/>
                  <a:gd name="T19" fmla="*/ 1 h 66"/>
                  <a:gd name="T20" fmla="*/ 1 w 61"/>
                  <a:gd name="T21" fmla="*/ 1 h 66"/>
                  <a:gd name="T22" fmla="*/ 1 w 61"/>
                  <a:gd name="T23" fmla="*/ 1 h 66"/>
                  <a:gd name="T24" fmla="*/ 1 w 61"/>
                  <a:gd name="T25" fmla="*/ 1 h 66"/>
                  <a:gd name="T26" fmla="*/ 1 w 61"/>
                  <a:gd name="T27" fmla="*/ 0 h 66"/>
                  <a:gd name="T28" fmla="*/ 1 w 61"/>
                  <a:gd name="T29" fmla="*/ 1 h 66"/>
                  <a:gd name="T30" fmla="*/ 1 w 61"/>
                  <a:gd name="T31" fmla="*/ 1 h 66"/>
                  <a:gd name="T32" fmla="*/ 0 w 61"/>
                  <a:gd name="T33" fmla="*/ 1 h 66"/>
                  <a:gd name="T34" fmla="*/ 1 w 61"/>
                  <a:gd name="T35" fmla="*/ 1 h 66"/>
                  <a:gd name="T36" fmla="*/ 1 w 61"/>
                  <a:gd name="T37" fmla="*/ 1 h 66"/>
                  <a:gd name="T38" fmla="*/ 1 w 61"/>
                  <a:gd name="T39" fmla="*/ 1 h 66"/>
                  <a:gd name="T40" fmla="*/ 1 w 61"/>
                  <a:gd name="T41" fmla="*/ 1 h 66"/>
                  <a:gd name="T42" fmla="*/ 1 w 61"/>
                  <a:gd name="T43" fmla="*/ 1 h 66"/>
                  <a:gd name="T44" fmla="*/ 1 w 61"/>
                  <a:gd name="T45" fmla="*/ 1 h 66"/>
                  <a:gd name="T46" fmla="*/ 1 w 61"/>
                  <a:gd name="T47" fmla="*/ 1 h 66"/>
                  <a:gd name="T48" fmla="*/ 1 w 61"/>
                  <a:gd name="T49" fmla="*/ 1 h 6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61" h="66">
                    <a:moveTo>
                      <a:pt x="53" y="66"/>
                    </a:moveTo>
                    <a:lnTo>
                      <a:pt x="57" y="61"/>
                    </a:lnTo>
                    <a:lnTo>
                      <a:pt x="59" y="56"/>
                    </a:lnTo>
                    <a:lnTo>
                      <a:pt x="60" y="52"/>
                    </a:lnTo>
                    <a:lnTo>
                      <a:pt x="61" y="47"/>
                    </a:lnTo>
                    <a:lnTo>
                      <a:pt x="61" y="39"/>
                    </a:lnTo>
                    <a:lnTo>
                      <a:pt x="60" y="31"/>
                    </a:lnTo>
                    <a:lnTo>
                      <a:pt x="58" y="24"/>
                    </a:lnTo>
                    <a:lnTo>
                      <a:pt x="55" y="17"/>
                    </a:lnTo>
                    <a:lnTo>
                      <a:pt x="50" y="11"/>
                    </a:lnTo>
                    <a:lnTo>
                      <a:pt x="43" y="7"/>
                    </a:lnTo>
                    <a:lnTo>
                      <a:pt x="36" y="3"/>
                    </a:lnTo>
                    <a:lnTo>
                      <a:pt x="29" y="1"/>
                    </a:lnTo>
                    <a:lnTo>
                      <a:pt x="21" y="0"/>
                    </a:lnTo>
                    <a:lnTo>
                      <a:pt x="13" y="1"/>
                    </a:lnTo>
                    <a:lnTo>
                      <a:pt x="6" y="3"/>
                    </a:lnTo>
                    <a:lnTo>
                      <a:pt x="0" y="7"/>
                    </a:lnTo>
                    <a:lnTo>
                      <a:pt x="2" y="9"/>
                    </a:lnTo>
                    <a:lnTo>
                      <a:pt x="5" y="14"/>
                    </a:lnTo>
                    <a:lnTo>
                      <a:pt x="11" y="22"/>
                    </a:lnTo>
                    <a:lnTo>
                      <a:pt x="19" y="31"/>
                    </a:lnTo>
                    <a:lnTo>
                      <a:pt x="27" y="41"/>
                    </a:lnTo>
                    <a:lnTo>
                      <a:pt x="35" y="51"/>
                    </a:lnTo>
                    <a:lnTo>
                      <a:pt x="44" y="59"/>
                    </a:lnTo>
                    <a:lnTo>
                      <a:pt x="53" y="66"/>
                    </a:lnTo>
                    <a:close/>
                  </a:path>
                </a:pathLst>
              </a:custGeom>
              <a:solidFill>
                <a:srgbClr val="EF66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55" name="Freeform 91"/>
              <p:cNvSpPr/>
              <p:nvPr/>
            </p:nvSpPr>
            <p:spPr bwMode="auto">
              <a:xfrm>
                <a:off x="4852" y="4125"/>
                <a:ext cx="17" cy="17"/>
              </a:xfrm>
              <a:custGeom>
                <a:avLst/>
                <a:gdLst>
                  <a:gd name="T0" fmla="*/ 1 w 34"/>
                  <a:gd name="T1" fmla="*/ 1 h 34"/>
                  <a:gd name="T2" fmla="*/ 1 w 34"/>
                  <a:gd name="T3" fmla="*/ 1 h 34"/>
                  <a:gd name="T4" fmla="*/ 1 w 34"/>
                  <a:gd name="T5" fmla="*/ 1 h 34"/>
                  <a:gd name="T6" fmla="*/ 1 w 34"/>
                  <a:gd name="T7" fmla="*/ 1 h 34"/>
                  <a:gd name="T8" fmla="*/ 1 w 34"/>
                  <a:gd name="T9" fmla="*/ 1 h 34"/>
                  <a:gd name="T10" fmla="*/ 1 w 34"/>
                  <a:gd name="T11" fmla="*/ 1 h 34"/>
                  <a:gd name="T12" fmla="*/ 1 w 34"/>
                  <a:gd name="T13" fmla="*/ 1 h 34"/>
                  <a:gd name="T14" fmla="*/ 1 w 34"/>
                  <a:gd name="T15" fmla="*/ 1 h 34"/>
                  <a:gd name="T16" fmla="*/ 1 w 34"/>
                  <a:gd name="T17" fmla="*/ 1 h 34"/>
                  <a:gd name="T18" fmla="*/ 1 w 34"/>
                  <a:gd name="T19" fmla="*/ 0 h 34"/>
                  <a:gd name="T20" fmla="*/ 1 w 34"/>
                  <a:gd name="T21" fmla="*/ 1 h 34"/>
                  <a:gd name="T22" fmla="*/ 1 w 34"/>
                  <a:gd name="T23" fmla="*/ 1 h 34"/>
                  <a:gd name="T24" fmla="*/ 0 w 34"/>
                  <a:gd name="T25" fmla="*/ 1 h 34"/>
                  <a:gd name="T26" fmla="*/ 0 w 34"/>
                  <a:gd name="T27" fmla="*/ 1 h 34"/>
                  <a:gd name="T28" fmla="*/ 1 w 34"/>
                  <a:gd name="T29" fmla="*/ 1 h 34"/>
                  <a:gd name="T30" fmla="*/ 1 w 34"/>
                  <a:gd name="T31" fmla="*/ 1 h 34"/>
                  <a:gd name="T32" fmla="*/ 1 w 34"/>
                  <a:gd name="T33" fmla="*/ 1 h 34"/>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4" h="34">
                    <a:moveTo>
                      <a:pt x="12" y="34"/>
                    </a:moveTo>
                    <a:lnTo>
                      <a:pt x="19" y="34"/>
                    </a:lnTo>
                    <a:lnTo>
                      <a:pt x="24" y="33"/>
                    </a:lnTo>
                    <a:lnTo>
                      <a:pt x="29" y="28"/>
                    </a:lnTo>
                    <a:lnTo>
                      <a:pt x="32" y="22"/>
                    </a:lnTo>
                    <a:lnTo>
                      <a:pt x="34" y="15"/>
                    </a:lnTo>
                    <a:lnTo>
                      <a:pt x="32" y="10"/>
                    </a:lnTo>
                    <a:lnTo>
                      <a:pt x="28" y="5"/>
                    </a:lnTo>
                    <a:lnTo>
                      <a:pt x="22" y="2"/>
                    </a:lnTo>
                    <a:lnTo>
                      <a:pt x="15" y="0"/>
                    </a:lnTo>
                    <a:lnTo>
                      <a:pt x="9" y="3"/>
                    </a:lnTo>
                    <a:lnTo>
                      <a:pt x="4" y="6"/>
                    </a:lnTo>
                    <a:lnTo>
                      <a:pt x="0" y="12"/>
                    </a:lnTo>
                    <a:lnTo>
                      <a:pt x="0" y="19"/>
                    </a:lnTo>
                    <a:lnTo>
                      <a:pt x="1" y="25"/>
                    </a:lnTo>
                    <a:lnTo>
                      <a:pt x="6" y="30"/>
                    </a:lnTo>
                    <a:lnTo>
                      <a:pt x="12" y="34"/>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56" name="Freeform 92"/>
              <p:cNvSpPr/>
              <p:nvPr/>
            </p:nvSpPr>
            <p:spPr bwMode="auto">
              <a:xfrm>
                <a:off x="4885" y="4152"/>
                <a:ext cx="17" cy="17"/>
              </a:xfrm>
              <a:custGeom>
                <a:avLst/>
                <a:gdLst>
                  <a:gd name="T0" fmla="*/ 1 w 33"/>
                  <a:gd name="T1" fmla="*/ 1 h 33"/>
                  <a:gd name="T2" fmla="*/ 1 w 33"/>
                  <a:gd name="T3" fmla="*/ 1 h 33"/>
                  <a:gd name="T4" fmla="*/ 1 w 33"/>
                  <a:gd name="T5" fmla="*/ 1 h 33"/>
                  <a:gd name="T6" fmla="*/ 1 w 33"/>
                  <a:gd name="T7" fmla="*/ 1 h 33"/>
                  <a:gd name="T8" fmla="*/ 1 w 33"/>
                  <a:gd name="T9" fmla="*/ 1 h 33"/>
                  <a:gd name="T10" fmla="*/ 1 w 33"/>
                  <a:gd name="T11" fmla="*/ 1 h 33"/>
                  <a:gd name="T12" fmla="*/ 1 w 33"/>
                  <a:gd name="T13" fmla="*/ 1 h 33"/>
                  <a:gd name="T14" fmla="*/ 1 w 33"/>
                  <a:gd name="T15" fmla="*/ 1 h 33"/>
                  <a:gd name="T16" fmla="*/ 1 w 33"/>
                  <a:gd name="T17" fmla="*/ 0 h 33"/>
                  <a:gd name="T18" fmla="*/ 1 w 33"/>
                  <a:gd name="T19" fmla="*/ 0 h 33"/>
                  <a:gd name="T20" fmla="*/ 1 w 33"/>
                  <a:gd name="T21" fmla="*/ 1 h 33"/>
                  <a:gd name="T22" fmla="*/ 1 w 33"/>
                  <a:gd name="T23" fmla="*/ 1 h 33"/>
                  <a:gd name="T24" fmla="*/ 1 w 33"/>
                  <a:gd name="T25" fmla="*/ 1 h 33"/>
                  <a:gd name="T26" fmla="*/ 0 w 33"/>
                  <a:gd name="T27" fmla="*/ 1 h 33"/>
                  <a:gd name="T28" fmla="*/ 1 w 33"/>
                  <a:gd name="T29" fmla="*/ 1 h 33"/>
                  <a:gd name="T30" fmla="*/ 1 w 33"/>
                  <a:gd name="T31" fmla="*/ 1 h 33"/>
                  <a:gd name="T32" fmla="*/ 1 w 33"/>
                  <a:gd name="T33" fmla="*/ 1 h 3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3" h="33">
                    <a:moveTo>
                      <a:pt x="11" y="32"/>
                    </a:moveTo>
                    <a:lnTo>
                      <a:pt x="18" y="33"/>
                    </a:lnTo>
                    <a:lnTo>
                      <a:pt x="24" y="31"/>
                    </a:lnTo>
                    <a:lnTo>
                      <a:pt x="29" y="27"/>
                    </a:lnTo>
                    <a:lnTo>
                      <a:pt x="32" y="22"/>
                    </a:lnTo>
                    <a:lnTo>
                      <a:pt x="33" y="15"/>
                    </a:lnTo>
                    <a:lnTo>
                      <a:pt x="32" y="9"/>
                    </a:lnTo>
                    <a:lnTo>
                      <a:pt x="28" y="3"/>
                    </a:lnTo>
                    <a:lnTo>
                      <a:pt x="22" y="0"/>
                    </a:lnTo>
                    <a:lnTo>
                      <a:pt x="15" y="0"/>
                    </a:lnTo>
                    <a:lnTo>
                      <a:pt x="9" y="1"/>
                    </a:lnTo>
                    <a:lnTo>
                      <a:pt x="4" y="5"/>
                    </a:lnTo>
                    <a:lnTo>
                      <a:pt x="1" y="11"/>
                    </a:lnTo>
                    <a:lnTo>
                      <a:pt x="0" y="18"/>
                    </a:lnTo>
                    <a:lnTo>
                      <a:pt x="1" y="24"/>
                    </a:lnTo>
                    <a:lnTo>
                      <a:pt x="6" y="28"/>
                    </a:lnTo>
                    <a:lnTo>
                      <a:pt x="11" y="32"/>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57" name="Freeform 93"/>
              <p:cNvSpPr/>
              <p:nvPr/>
            </p:nvSpPr>
            <p:spPr bwMode="auto">
              <a:xfrm>
                <a:off x="4701" y="4202"/>
                <a:ext cx="17" cy="17"/>
              </a:xfrm>
              <a:custGeom>
                <a:avLst/>
                <a:gdLst>
                  <a:gd name="T0" fmla="*/ 1 w 34"/>
                  <a:gd name="T1" fmla="*/ 1 h 33"/>
                  <a:gd name="T2" fmla="*/ 1 w 34"/>
                  <a:gd name="T3" fmla="*/ 1 h 33"/>
                  <a:gd name="T4" fmla="*/ 1 w 34"/>
                  <a:gd name="T5" fmla="*/ 1 h 33"/>
                  <a:gd name="T6" fmla="*/ 1 w 34"/>
                  <a:gd name="T7" fmla="*/ 1 h 33"/>
                  <a:gd name="T8" fmla="*/ 1 w 34"/>
                  <a:gd name="T9" fmla="*/ 1 h 33"/>
                  <a:gd name="T10" fmla="*/ 1 w 34"/>
                  <a:gd name="T11" fmla="*/ 1 h 33"/>
                  <a:gd name="T12" fmla="*/ 1 w 34"/>
                  <a:gd name="T13" fmla="*/ 1 h 33"/>
                  <a:gd name="T14" fmla="*/ 1 w 34"/>
                  <a:gd name="T15" fmla="*/ 1 h 33"/>
                  <a:gd name="T16" fmla="*/ 1 w 34"/>
                  <a:gd name="T17" fmla="*/ 1 h 33"/>
                  <a:gd name="T18" fmla="*/ 1 w 34"/>
                  <a:gd name="T19" fmla="*/ 0 h 33"/>
                  <a:gd name="T20" fmla="*/ 1 w 34"/>
                  <a:gd name="T21" fmla="*/ 1 h 33"/>
                  <a:gd name="T22" fmla="*/ 1 w 34"/>
                  <a:gd name="T23" fmla="*/ 1 h 33"/>
                  <a:gd name="T24" fmla="*/ 1 w 34"/>
                  <a:gd name="T25" fmla="*/ 1 h 33"/>
                  <a:gd name="T26" fmla="*/ 0 w 34"/>
                  <a:gd name="T27" fmla="*/ 1 h 33"/>
                  <a:gd name="T28" fmla="*/ 1 w 34"/>
                  <a:gd name="T29" fmla="*/ 1 h 33"/>
                  <a:gd name="T30" fmla="*/ 1 w 34"/>
                  <a:gd name="T31" fmla="*/ 1 h 33"/>
                  <a:gd name="T32" fmla="*/ 1 w 34"/>
                  <a:gd name="T33" fmla="*/ 1 h 3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4" h="33">
                    <a:moveTo>
                      <a:pt x="12" y="33"/>
                    </a:moveTo>
                    <a:lnTo>
                      <a:pt x="19" y="33"/>
                    </a:lnTo>
                    <a:lnTo>
                      <a:pt x="25" y="32"/>
                    </a:lnTo>
                    <a:lnTo>
                      <a:pt x="29" y="28"/>
                    </a:lnTo>
                    <a:lnTo>
                      <a:pt x="33" y="22"/>
                    </a:lnTo>
                    <a:lnTo>
                      <a:pt x="34" y="16"/>
                    </a:lnTo>
                    <a:lnTo>
                      <a:pt x="33" y="9"/>
                    </a:lnTo>
                    <a:lnTo>
                      <a:pt x="28" y="5"/>
                    </a:lnTo>
                    <a:lnTo>
                      <a:pt x="22" y="1"/>
                    </a:lnTo>
                    <a:lnTo>
                      <a:pt x="15" y="0"/>
                    </a:lnTo>
                    <a:lnTo>
                      <a:pt x="10" y="2"/>
                    </a:lnTo>
                    <a:lnTo>
                      <a:pt x="5" y="6"/>
                    </a:lnTo>
                    <a:lnTo>
                      <a:pt x="2" y="12"/>
                    </a:lnTo>
                    <a:lnTo>
                      <a:pt x="0" y="18"/>
                    </a:lnTo>
                    <a:lnTo>
                      <a:pt x="2" y="24"/>
                    </a:lnTo>
                    <a:lnTo>
                      <a:pt x="6" y="30"/>
                    </a:lnTo>
                    <a:lnTo>
                      <a:pt x="12" y="33"/>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58" name="Freeform 94"/>
              <p:cNvSpPr/>
              <p:nvPr/>
            </p:nvSpPr>
            <p:spPr bwMode="auto">
              <a:xfrm>
                <a:off x="4742" y="4201"/>
                <a:ext cx="16" cy="17"/>
              </a:xfrm>
              <a:custGeom>
                <a:avLst/>
                <a:gdLst>
                  <a:gd name="T0" fmla="*/ 0 w 34"/>
                  <a:gd name="T1" fmla="*/ 1 h 33"/>
                  <a:gd name="T2" fmla="*/ 0 w 34"/>
                  <a:gd name="T3" fmla="*/ 1 h 33"/>
                  <a:gd name="T4" fmla="*/ 0 w 34"/>
                  <a:gd name="T5" fmla="*/ 1 h 33"/>
                  <a:gd name="T6" fmla="*/ 0 w 34"/>
                  <a:gd name="T7" fmla="*/ 1 h 33"/>
                  <a:gd name="T8" fmla="*/ 0 w 34"/>
                  <a:gd name="T9" fmla="*/ 1 h 33"/>
                  <a:gd name="T10" fmla="*/ 0 w 34"/>
                  <a:gd name="T11" fmla="*/ 1 h 33"/>
                  <a:gd name="T12" fmla="*/ 0 w 34"/>
                  <a:gd name="T13" fmla="*/ 1 h 33"/>
                  <a:gd name="T14" fmla="*/ 0 w 34"/>
                  <a:gd name="T15" fmla="*/ 1 h 33"/>
                  <a:gd name="T16" fmla="*/ 0 w 34"/>
                  <a:gd name="T17" fmla="*/ 1 h 33"/>
                  <a:gd name="T18" fmla="*/ 0 w 34"/>
                  <a:gd name="T19" fmla="*/ 0 h 33"/>
                  <a:gd name="T20" fmla="*/ 0 w 34"/>
                  <a:gd name="T21" fmla="*/ 1 h 33"/>
                  <a:gd name="T22" fmla="*/ 0 w 34"/>
                  <a:gd name="T23" fmla="*/ 1 h 33"/>
                  <a:gd name="T24" fmla="*/ 0 w 34"/>
                  <a:gd name="T25" fmla="*/ 1 h 33"/>
                  <a:gd name="T26" fmla="*/ 0 w 34"/>
                  <a:gd name="T27" fmla="*/ 1 h 33"/>
                  <a:gd name="T28" fmla="*/ 0 w 34"/>
                  <a:gd name="T29" fmla="*/ 1 h 33"/>
                  <a:gd name="T30" fmla="*/ 0 w 34"/>
                  <a:gd name="T31" fmla="*/ 1 h 33"/>
                  <a:gd name="T32" fmla="*/ 0 w 34"/>
                  <a:gd name="T33" fmla="*/ 1 h 3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4" h="33">
                    <a:moveTo>
                      <a:pt x="12" y="32"/>
                    </a:moveTo>
                    <a:lnTo>
                      <a:pt x="19" y="33"/>
                    </a:lnTo>
                    <a:lnTo>
                      <a:pt x="24" y="32"/>
                    </a:lnTo>
                    <a:lnTo>
                      <a:pt x="29" y="27"/>
                    </a:lnTo>
                    <a:lnTo>
                      <a:pt x="32" y="22"/>
                    </a:lnTo>
                    <a:lnTo>
                      <a:pt x="34" y="15"/>
                    </a:lnTo>
                    <a:lnTo>
                      <a:pt x="31" y="9"/>
                    </a:lnTo>
                    <a:lnTo>
                      <a:pt x="28" y="4"/>
                    </a:lnTo>
                    <a:lnTo>
                      <a:pt x="22" y="1"/>
                    </a:lnTo>
                    <a:lnTo>
                      <a:pt x="15" y="0"/>
                    </a:lnTo>
                    <a:lnTo>
                      <a:pt x="9" y="1"/>
                    </a:lnTo>
                    <a:lnTo>
                      <a:pt x="4" y="5"/>
                    </a:lnTo>
                    <a:lnTo>
                      <a:pt x="0" y="11"/>
                    </a:lnTo>
                    <a:lnTo>
                      <a:pt x="0" y="18"/>
                    </a:lnTo>
                    <a:lnTo>
                      <a:pt x="1" y="24"/>
                    </a:lnTo>
                    <a:lnTo>
                      <a:pt x="6" y="28"/>
                    </a:lnTo>
                    <a:lnTo>
                      <a:pt x="12" y="32"/>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59" name="Freeform 95"/>
              <p:cNvSpPr/>
              <p:nvPr/>
            </p:nvSpPr>
            <p:spPr bwMode="auto">
              <a:xfrm>
                <a:off x="4782" y="4209"/>
                <a:ext cx="17" cy="17"/>
              </a:xfrm>
              <a:custGeom>
                <a:avLst/>
                <a:gdLst>
                  <a:gd name="T0" fmla="*/ 1 w 33"/>
                  <a:gd name="T1" fmla="*/ 1 h 33"/>
                  <a:gd name="T2" fmla="*/ 1 w 33"/>
                  <a:gd name="T3" fmla="*/ 1 h 33"/>
                  <a:gd name="T4" fmla="*/ 1 w 33"/>
                  <a:gd name="T5" fmla="*/ 1 h 33"/>
                  <a:gd name="T6" fmla="*/ 1 w 33"/>
                  <a:gd name="T7" fmla="*/ 1 h 33"/>
                  <a:gd name="T8" fmla="*/ 1 w 33"/>
                  <a:gd name="T9" fmla="*/ 1 h 33"/>
                  <a:gd name="T10" fmla="*/ 1 w 33"/>
                  <a:gd name="T11" fmla="*/ 1 h 33"/>
                  <a:gd name="T12" fmla="*/ 1 w 33"/>
                  <a:gd name="T13" fmla="*/ 1 h 33"/>
                  <a:gd name="T14" fmla="*/ 1 w 33"/>
                  <a:gd name="T15" fmla="*/ 1 h 33"/>
                  <a:gd name="T16" fmla="*/ 1 w 33"/>
                  <a:gd name="T17" fmla="*/ 1 h 33"/>
                  <a:gd name="T18" fmla="*/ 1 w 33"/>
                  <a:gd name="T19" fmla="*/ 0 h 33"/>
                  <a:gd name="T20" fmla="*/ 1 w 33"/>
                  <a:gd name="T21" fmla="*/ 1 h 33"/>
                  <a:gd name="T22" fmla="*/ 1 w 33"/>
                  <a:gd name="T23" fmla="*/ 1 h 33"/>
                  <a:gd name="T24" fmla="*/ 0 w 33"/>
                  <a:gd name="T25" fmla="*/ 1 h 33"/>
                  <a:gd name="T26" fmla="*/ 0 w 33"/>
                  <a:gd name="T27" fmla="*/ 1 h 33"/>
                  <a:gd name="T28" fmla="*/ 1 w 33"/>
                  <a:gd name="T29" fmla="*/ 1 h 33"/>
                  <a:gd name="T30" fmla="*/ 1 w 33"/>
                  <a:gd name="T31" fmla="*/ 1 h 33"/>
                  <a:gd name="T32" fmla="*/ 1 w 33"/>
                  <a:gd name="T33" fmla="*/ 1 h 3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3" h="33">
                    <a:moveTo>
                      <a:pt x="11" y="32"/>
                    </a:moveTo>
                    <a:lnTo>
                      <a:pt x="18" y="33"/>
                    </a:lnTo>
                    <a:lnTo>
                      <a:pt x="24" y="32"/>
                    </a:lnTo>
                    <a:lnTo>
                      <a:pt x="29" y="27"/>
                    </a:lnTo>
                    <a:lnTo>
                      <a:pt x="32" y="22"/>
                    </a:lnTo>
                    <a:lnTo>
                      <a:pt x="33" y="15"/>
                    </a:lnTo>
                    <a:lnTo>
                      <a:pt x="31" y="9"/>
                    </a:lnTo>
                    <a:lnTo>
                      <a:pt x="27" y="4"/>
                    </a:lnTo>
                    <a:lnTo>
                      <a:pt x="22" y="1"/>
                    </a:lnTo>
                    <a:lnTo>
                      <a:pt x="15" y="0"/>
                    </a:lnTo>
                    <a:lnTo>
                      <a:pt x="9" y="1"/>
                    </a:lnTo>
                    <a:lnTo>
                      <a:pt x="3" y="6"/>
                    </a:lnTo>
                    <a:lnTo>
                      <a:pt x="0" y="11"/>
                    </a:lnTo>
                    <a:lnTo>
                      <a:pt x="0" y="18"/>
                    </a:lnTo>
                    <a:lnTo>
                      <a:pt x="1" y="24"/>
                    </a:lnTo>
                    <a:lnTo>
                      <a:pt x="5" y="29"/>
                    </a:lnTo>
                    <a:lnTo>
                      <a:pt x="11" y="32"/>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60" name="Freeform 96"/>
              <p:cNvSpPr/>
              <p:nvPr/>
            </p:nvSpPr>
            <p:spPr bwMode="auto">
              <a:xfrm>
                <a:off x="4820" y="4226"/>
                <a:ext cx="17" cy="17"/>
              </a:xfrm>
              <a:custGeom>
                <a:avLst/>
                <a:gdLst>
                  <a:gd name="T0" fmla="*/ 1 w 33"/>
                  <a:gd name="T1" fmla="*/ 1 h 34"/>
                  <a:gd name="T2" fmla="*/ 1 w 33"/>
                  <a:gd name="T3" fmla="*/ 1 h 34"/>
                  <a:gd name="T4" fmla="*/ 1 w 33"/>
                  <a:gd name="T5" fmla="*/ 1 h 34"/>
                  <a:gd name="T6" fmla="*/ 1 w 33"/>
                  <a:gd name="T7" fmla="*/ 1 h 34"/>
                  <a:gd name="T8" fmla="*/ 1 w 33"/>
                  <a:gd name="T9" fmla="*/ 1 h 34"/>
                  <a:gd name="T10" fmla="*/ 1 w 33"/>
                  <a:gd name="T11" fmla="*/ 1 h 34"/>
                  <a:gd name="T12" fmla="*/ 1 w 33"/>
                  <a:gd name="T13" fmla="*/ 1 h 34"/>
                  <a:gd name="T14" fmla="*/ 1 w 33"/>
                  <a:gd name="T15" fmla="*/ 1 h 34"/>
                  <a:gd name="T16" fmla="*/ 1 w 33"/>
                  <a:gd name="T17" fmla="*/ 1 h 34"/>
                  <a:gd name="T18" fmla="*/ 1 w 33"/>
                  <a:gd name="T19" fmla="*/ 0 h 34"/>
                  <a:gd name="T20" fmla="*/ 1 w 33"/>
                  <a:gd name="T21" fmla="*/ 1 h 34"/>
                  <a:gd name="T22" fmla="*/ 1 w 33"/>
                  <a:gd name="T23" fmla="*/ 1 h 34"/>
                  <a:gd name="T24" fmla="*/ 1 w 33"/>
                  <a:gd name="T25" fmla="*/ 1 h 34"/>
                  <a:gd name="T26" fmla="*/ 0 w 33"/>
                  <a:gd name="T27" fmla="*/ 1 h 34"/>
                  <a:gd name="T28" fmla="*/ 1 w 33"/>
                  <a:gd name="T29" fmla="*/ 1 h 34"/>
                  <a:gd name="T30" fmla="*/ 1 w 33"/>
                  <a:gd name="T31" fmla="*/ 1 h 34"/>
                  <a:gd name="T32" fmla="*/ 1 w 33"/>
                  <a:gd name="T33" fmla="*/ 1 h 34"/>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3" h="34">
                    <a:moveTo>
                      <a:pt x="11" y="34"/>
                    </a:moveTo>
                    <a:lnTo>
                      <a:pt x="18" y="34"/>
                    </a:lnTo>
                    <a:lnTo>
                      <a:pt x="24" y="33"/>
                    </a:lnTo>
                    <a:lnTo>
                      <a:pt x="30" y="28"/>
                    </a:lnTo>
                    <a:lnTo>
                      <a:pt x="33" y="22"/>
                    </a:lnTo>
                    <a:lnTo>
                      <a:pt x="33" y="15"/>
                    </a:lnTo>
                    <a:lnTo>
                      <a:pt x="32" y="9"/>
                    </a:lnTo>
                    <a:lnTo>
                      <a:pt x="27" y="5"/>
                    </a:lnTo>
                    <a:lnTo>
                      <a:pt x="22" y="1"/>
                    </a:lnTo>
                    <a:lnTo>
                      <a:pt x="16" y="0"/>
                    </a:lnTo>
                    <a:lnTo>
                      <a:pt x="9" y="3"/>
                    </a:lnTo>
                    <a:lnTo>
                      <a:pt x="4" y="6"/>
                    </a:lnTo>
                    <a:lnTo>
                      <a:pt x="1" y="12"/>
                    </a:lnTo>
                    <a:lnTo>
                      <a:pt x="0" y="19"/>
                    </a:lnTo>
                    <a:lnTo>
                      <a:pt x="2" y="24"/>
                    </a:lnTo>
                    <a:lnTo>
                      <a:pt x="5" y="30"/>
                    </a:lnTo>
                    <a:lnTo>
                      <a:pt x="11" y="34"/>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61" name="Freeform 97"/>
              <p:cNvSpPr/>
              <p:nvPr/>
            </p:nvSpPr>
            <p:spPr bwMode="auto">
              <a:xfrm>
                <a:off x="4853" y="4250"/>
                <a:ext cx="16" cy="16"/>
              </a:xfrm>
              <a:custGeom>
                <a:avLst/>
                <a:gdLst>
                  <a:gd name="T0" fmla="*/ 0 w 33"/>
                  <a:gd name="T1" fmla="*/ 0 h 33"/>
                  <a:gd name="T2" fmla="*/ 0 w 33"/>
                  <a:gd name="T3" fmla="*/ 0 h 33"/>
                  <a:gd name="T4" fmla="*/ 0 w 33"/>
                  <a:gd name="T5" fmla="*/ 0 h 33"/>
                  <a:gd name="T6" fmla="*/ 0 w 33"/>
                  <a:gd name="T7" fmla="*/ 0 h 33"/>
                  <a:gd name="T8" fmla="*/ 0 w 33"/>
                  <a:gd name="T9" fmla="*/ 0 h 33"/>
                  <a:gd name="T10" fmla="*/ 0 w 33"/>
                  <a:gd name="T11" fmla="*/ 0 h 33"/>
                  <a:gd name="T12" fmla="*/ 0 w 33"/>
                  <a:gd name="T13" fmla="*/ 0 h 33"/>
                  <a:gd name="T14" fmla="*/ 0 w 33"/>
                  <a:gd name="T15" fmla="*/ 0 h 33"/>
                  <a:gd name="T16" fmla="*/ 0 w 33"/>
                  <a:gd name="T17" fmla="*/ 0 h 33"/>
                  <a:gd name="T18" fmla="*/ 0 w 33"/>
                  <a:gd name="T19" fmla="*/ 0 h 33"/>
                  <a:gd name="T20" fmla="*/ 0 w 33"/>
                  <a:gd name="T21" fmla="*/ 0 h 33"/>
                  <a:gd name="T22" fmla="*/ 0 w 33"/>
                  <a:gd name="T23" fmla="*/ 0 h 33"/>
                  <a:gd name="T24" fmla="*/ 0 w 33"/>
                  <a:gd name="T25" fmla="*/ 0 h 33"/>
                  <a:gd name="T26" fmla="*/ 0 w 33"/>
                  <a:gd name="T27" fmla="*/ 0 h 33"/>
                  <a:gd name="T28" fmla="*/ 0 w 33"/>
                  <a:gd name="T29" fmla="*/ 0 h 33"/>
                  <a:gd name="T30" fmla="*/ 0 w 33"/>
                  <a:gd name="T31" fmla="*/ 0 h 33"/>
                  <a:gd name="T32" fmla="*/ 0 w 33"/>
                  <a:gd name="T33" fmla="*/ 0 h 3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3" h="33">
                    <a:moveTo>
                      <a:pt x="12" y="32"/>
                    </a:moveTo>
                    <a:lnTo>
                      <a:pt x="18" y="33"/>
                    </a:lnTo>
                    <a:lnTo>
                      <a:pt x="25" y="32"/>
                    </a:lnTo>
                    <a:lnTo>
                      <a:pt x="29" y="27"/>
                    </a:lnTo>
                    <a:lnTo>
                      <a:pt x="33" y="21"/>
                    </a:lnTo>
                    <a:lnTo>
                      <a:pt x="33" y="15"/>
                    </a:lnTo>
                    <a:lnTo>
                      <a:pt x="31" y="9"/>
                    </a:lnTo>
                    <a:lnTo>
                      <a:pt x="27" y="4"/>
                    </a:lnTo>
                    <a:lnTo>
                      <a:pt x="21" y="1"/>
                    </a:lnTo>
                    <a:lnTo>
                      <a:pt x="15" y="0"/>
                    </a:lnTo>
                    <a:lnTo>
                      <a:pt x="8" y="1"/>
                    </a:lnTo>
                    <a:lnTo>
                      <a:pt x="4" y="5"/>
                    </a:lnTo>
                    <a:lnTo>
                      <a:pt x="0" y="11"/>
                    </a:lnTo>
                    <a:lnTo>
                      <a:pt x="0" y="18"/>
                    </a:lnTo>
                    <a:lnTo>
                      <a:pt x="2" y="24"/>
                    </a:lnTo>
                    <a:lnTo>
                      <a:pt x="6" y="28"/>
                    </a:lnTo>
                    <a:lnTo>
                      <a:pt x="12" y="32"/>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62" name="Freeform 98"/>
              <p:cNvSpPr/>
              <p:nvPr/>
            </p:nvSpPr>
            <p:spPr bwMode="auto">
              <a:xfrm>
                <a:off x="4680" y="4230"/>
                <a:ext cx="188" cy="72"/>
              </a:xfrm>
              <a:custGeom>
                <a:avLst/>
                <a:gdLst>
                  <a:gd name="T0" fmla="*/ 1 w 376"/>
                  <a:gd name="T1" fmla="*/ 1 h 144"/>
                  <a:gd name="T2" fmla="*/ 1 w 376"/>
                  <a:gd name="T3" fmla="*/ 1 h 144"/>
                  <a:gd name="T4" fmla="*/ 1 w 376"/>
                  <a:gd name="T5" fmla="*/ 1 h 144"/>
                  <a:gd name="T6" fmla="*/ 1 w 376"/>
                  <a:gd name="T7" fmla="*/ 1 h 144"/>
                  <a:gd name="T8" fmla="*/ 1 w 376"/>
                  <a:gd name="T9" fmla="*/ 1 h 144"/>
                  <a:gd name="T10" fmla="*/ 1 w 376"/>
                  <a:gd name="T11" fmla="*/ 1 h 144"/>
                  <a:gd name="T12" fmla="*/ 1 w 376"/>
                  <a:gd name="T13" fmla="*/ 1 h 144"/>
                  <a:gd name="T14" fmla="*/ 1 w 376"/>
                  <a:gd name="T15" fmla="*/ 1 h 144"/>
                  <a:gd name="T16" fmla="*/ 1 w 376"/>
                  <a:gd name="T17" fmla="*/ 1 h 144"/>
                  <a:gd name="T18" fmla="*/ 1 w 376"/>
                  <a:gd name="T19" fmla="*/ 1 h 144"/>
                  <a:gd name="T20" fmla="*/ 1 w 376"/>
                  <a:gd name="T21" fmla="*/ 1 h 144"/>
                  <a:gd name="T22" fmla="*/ 1 w 376"/>
                  <a:gd name="T23" fmla="*/ 1 h 144"/>
                  <a:gd name="T24" fmla="*/ 1 w 376"/>
                  <a:gd name="T25" fmla="*/ 1 h 144"/>
                  <a:gd name="T26" fmla="*/ 1 w 376"/>
                  <a:gd name="T27" fmla="*/ 1 h 144"/>
                  <a:gd name="T28" fmla="*/ 1 w 376"/>
                  <a:gd name="T29" fmla="*/ 1 h 144"/>
                  <a:gd name="T30" fmla="*/ 1 w 376"/>
                  <a:gd name="T31" fmla="*/ 1 h 144"/>
                  <a:gd name="T32" fmla="*/ 1 w 376"/>
                  <a:gd name="T33" fmla="*/ 1 h 144"/>
                  <a:gd name="T34" fmla="*/ 1 w 376"/>
                  <a:gd name="T35" fmla="*/ 1 h 144"/>
                  <a:gd name="T36" fmla="*/ 1 w 376"/>
                  <a:gd name="T37" fmla="*/ 1 h 144"/>
                  <a:gd name="T38" fmla="*/ 1 w 376"/>
                  <a:gd name="T39" fmla="*/ 0 h 144"/>
                  <a:gd name="T40" fmla="*/ 1 w 376"/>
                  <a:gd name="T41" fmla="*/ 1 h 144"/>
                  <a:gd name="T42" fmla="*/ 1 w 376"/>
                  <a:gd name="T43" fmla="*/ 1 h 144"/>
                  <a:gd name="T44" fmla="*/ 1 w 376"/>
                  <a:gd name="T45" fmla="*/ 1 h 144"/>
                  <a:gd name="T46" fmla="*/ 1 w 376"/>
                  <a:gd name="T47" fmla="*/ 1 h 144"/>
                  <a:gd name="T48" fmla="*/ 0 w 376"/>
                  <a:gd name="T49" fmla="*/ 1 h 144"/>
                  <a:gd name="T50" fmla="*/ 1 w 376"/>
                  <a:gd name="T51" fmla="*/ 1 h 144"/>
                  <a:gd name="T52" fmla="*/ 1 w 376"/>
                  <a:gd name="T53" fmla="*/ 1 h 144"/>
                  <a:gd name="T54" fmla="*/ 1 w 376"/>
                  <a:gd name="T55" fmla="*/ 1 h 144"/>
                  <a:gd name="T56" fmla="*/ 1 w 376"/>
                  <a:gd name="T57" fmla="*/ 1 h 144"/>
                  <a:gd name="T58" fmla="*/ 1 w 376"/>
                  <a:gd name="T59" fmla="*/ 1 h 144"/>
                  <a:gd name="T60" fmla="*/ 1 w 376"/>
                  <a:gd name="T61" fmla="*/ 1 h 144"/>
                  <a:gd name="T62" fmla="*/ 1 w 376"/>
                  <a:gd name="T63" fmla="*/ 1 h 144"/>
                  <a:gd name="T64" fmla="*/ 1 w 376"/>
                  <a:gd name="T65" fmla="*/ 1 h 144"/>
                  <a:gd name="T66" fmla="*/ 1 w 376"/>
                  <a:gd name="T67" fmla="*/ 1 h 144"/>
                  <a:gd name="T68" fmla="*/ 1 w 376"/>
                  <a:gd name="T69" fmla="*/ 1 h 144"/>
                  <a:gd name="T70" fmla="*/ 1 w 376"/>
                  <a:gd name="T71" fmla="*/ 1 h 144"/>
                  <a:gd name="T72" fmla="*/ 1 w 376"/>
                  <a:gd name="T73" fmla="*/ 1 h 144"/>
                  <a:gd name="T74" fmla="*/ 1 w 376"/>
                  <a:gd name="T75" fmla="*/ 1 h 144"/>
                  <a:gd name="T76" fmla="*/ 1 w 376"/>
                  <a:gd name="T77" fmla="*/ 1 h 144"/>
                  <a:gd name="T78" fmla="*/ 1 w 376"/>
                  <a:gd name="T79" fmla="*/ 1 h 144"/>
                  <a:gd name="T80" fmla="*/ 1 w 376"/>
                  <a:gd name="T81" fmla="*/ 1 h 144"/>
                  <a:gd name="T82" fmla="*/ 1 w 376"/>
                  <a:gd name="T83" fmla="*/ 1 h 144"/>
                  <a:gd name="T84" fmla="*/ 1 w 376"/>
                  <a:gd name="T85" fmla="*/ 1 h 144"/>
                  <a:gd name="T86" fmla="*/ 1 w 376"/>
                  <a:gd name="T87" fmla="*/ 1 h 144"/>
                  <a:gd name="T88" fmla="*/ 1 w 376"/>
                  <a:gd name="T89" fmla="*/ 1 h 144"/>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0" t="0" r="r" b="b"/>
                <a:pathLst>
                  <a:path w="376" h="144">
                    <a:moveTo>
                      <a:pt x="340" y="144"/>
                    </a:moveTo>
                    <a:lnTo>
                      <a:pt x="344" y="141"/>
                    </a:lnTo>
                    <a:lnTo>
                      <a:pt x="349" y="137"/>
                    </a:lnTo>
                    <a:lnTo>
                      <a:pt x="353" y="134"/>
                    </a:lnTo>
                    <a:lnTo>
                      <a:pt x="358" y="130"/>
                    </a:lnTo>
                    <a:lnTo>
                      <a:pt x="363" y="127"/>
                    </a:lnTo>
                    <a:lnTo>
                      <a:pt x="367" y="122"/>
                    </a:lnTo>
                    <a:lnTo>
                      <a:pt x="372" y="119"/>
                    </a:lnTo>
                    <a:lnTo>
                      <a:pt x="376" y="114"/>
                    </a:lnTo>
                    <a:lnTo>
                      <a:pt x="358" y="95"/>
                    </a:lnTo>
                    <a:lnTo>
                      <a:pt x="337" y="76"/>
                    </a:lnTo>
                    <a:lnTo>
                      <a:pt x="314" y="60"/>
                    </a:lnTo>
                    <a:lnTo>
                      <a:pt x="291" y="46"/>
                    </a:lnTo>
                    <a:lnTo>
                      <a:pt x="266" y="34"/>
                    </a:lnTo>
                    <a:lnTo>
                      <a:pt x="239" y="23"/>
                    </a:lnTo>
                    <a:lnTo>
                      <a:pt x="213" y="15"/>
                    </a:lnTo>
                    <a:lnTo>
                      <a:pt x="186" y="9"/>
                    </a:lnTo>
                    <a:lnTo>
                      <a:pt x="160" y="5"/>
                    </a:lnTo>
                    <a:lnTo>
                      <a:pt x="133" y="1"/>
                    </a:lnTo>
                    <a:lnTo>
                      <a:pt x="108" y="0"/>
                    </a:lnTo>
                    <a:lnTo>
                      <a:pt x="83" y="1"/>
                    </a:lnTo>
                    <a:lnTo>
                      <a:pt x="60" y="4"/>
                    </a:lnTo>
                    <a:lnTo>
                      <a:pt x="38" y="7"/>
                    </a:lnTo>
                    <a:lnTo>
                      <a:pt x="17" y="13"/>
                    </a:lnTo>
                    <a:lnTo>
                      <a:pt x="0" y="20"/>
                    </a:lnTo>
                    <a:lnTo>
                      <a:pt x="4" y="32"/>
                    </a:lnTo>
                    <a:lnTo>
                      <a:pt x="9" y="45"/>
                    </a:lnTo>
                    <a:lnTo>
                      <a:pt x="15" y="58"/>
                    </a:lnTo>
                    <a:lnTo>
                      <a:pt x="21" y="69"/>
                    </a:lnTo>
                    <a:lnTo>
                      <a:pt x="40" y="60"/>
                    </a:lnTo>
                    <a:lnTo>
                      <a:pt x="61" y="54"/>
                    </a:lnTo>
                    <a:lnTo>
                      <a:pt x="83" y="50"/>
                    </a:lnTo>
                    <a:lnTo>
                      <a:pt x="106" y="47"/>
                    </a:lnTo>
                    <a:lnTo>
                      <a:pt x="128" y="47"/>
                    </a:lnTo>
                    <a:lnTo>
                      <a:pt x="151" y="49"/>
                    </a:lnTo>
                    <a:lnTo>
                      <a:pt x="174" y="52"/>
                    </a:lnTo>
                    <a:lnTo>
                      <a:pt x="197" y="58"/>
                    </a:lnTo>
                    <a:lnTo>
                      <a:pt x="219" y="65"/>
                    </a:lnTo>
                    <a:lnTo>
                      <a:pt x="241" y="73"/>
                    </a:lnTo>
                    <a:lnTo>
                      <a:pt x="261" y="82"/>
                    </a:lnTo>
                    <a:lnTo>
                      <a:pt x="280" y="92"/>
                    </a:lnTo>
                    <a:lnTo>
                      <a:pt x="298" y="104"/>
                    </a:lnTo>
                    <a:lnTo>
                      <a:pt x="314" y="117"/>
                    </a:lnTo>
                    <a:lnTo>
                      <a:pt x="328" y="130"/>
                    </a:lnTo>
                    <a:lnTo>
                      <a:pt x="340" y="144"/>
                    </a:lnTo>
                    <a:close/>
                  </a:path>
                </a:pathLst>
              </a:custGeom>
              <a:solidFill>
                <a:srgbClr val="D100A3"/>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63" name="Freeform 99"/>
              <p:cNvSpPr/>
              <p:nvPr/>
            </p:nvSpPr>
            <p:spPr bwMode="auto">
              <a:xfrm>
                <a:off x="3482" y="4271"/>
                <a:ext cx="1433" cy="69"/>
              </a:xfrm>
              <a:custGeom>
                <a:avLst/>
                <a:gdLst>
                  <a:gd name="T0" fmla="*/ 0 w 2868"/>
                  <a:gd name="T1" fmla="*/ 1 h 137"/>
                  <a:gd name="T2" fmla="*/ 0 w 2868"/>
                  <a:gd name="T3" fmla="*/ 0 h 137"/>
                  <a:gd name="T4" fmla="*/ 0 w 2868"/>
                  <a:gd name="T5" fmla="*/ 0 h 137"/>
                  <a:gd name="T6" fmla="*/ 0 w 2868"/>
                  <a:gd name="T7" fmla="*/ 1 h 137"/>
                  <a:gd name="T8" fmla="*/ 0 w 2868"/>
                  <a:gd name="T9" fmla="*/ 1 h 13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868" h="137">
                    <a:moveTo>
                      <a:pt x="2868" y="134"/>
                    </a:moveTo>
                    <a:lnTo>
                      <a:pt x="2868" y="0"/>
                    </a:lnTo>
                    <a:lnTo>
                      <a:pt x="0" y="0"/>
                    </a:lnTo>
                    <a:lnTo>
                      <a:pt x="7" y="137"/>
                    </a:lnTo>
                    <a:lnTo>
                      <a:pt x="2868" y="134"/>
                    </a:lnTo>
                    <a:close/>
                  </a:path>
                </a:pathLst>
              </a:custGeom>
              <a:solidFill>
                <a:srgbClr val="00A500"/>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64" name="Freeform 100"/>
              <p:cNvSpPr/>
              <p:nvPr/>
            </p:nvSpPr>
            <p:spPr bwMode="auto">
              <a:xfrm>
                <a:off x="3452" y="4178"/>
                <a:ext cx="202" cy="140"/>
              </a:xfrm>
              <a:custGeom>
                <a:avLst/>
                <a:gdLst>
                  <a:gd name="T0" fmla="*/ 1 w 404"/>
                  <a:gd name="T1" fmla="*/ 0 h 281"/>
                  <a:gd name="T2" fmla="*/ 1 w 404"/>
                  <a:gd name="T3" fmla="*/ 0 h 281"/>
                  <a:gd name="T4" fmla="*/ 1 w 404"/>
                  <a:gd name="T5" fmla="*/ 0 h 281"/>
                  <a:gd name="T6" fmla="*/ 1 w 404"/>
                  <a:gd name="T7" fmla="*/ 0 h 281"/>
                  <a:gd name="T8" fmla="*/ 1 w 404"/>
                  <a:gd name="T9" fmla="*/ 0 h 281"/>
                  <a:gd name="T10" fmla="*/ 1 w 404"/>
                  <a:gd name="T11" fmla="*/ 0 h 281"/>
                  <a:gd name="T12" fmla="*/ 1 w 404"/>
                  <a:gd name="T13" fmla="*/ 0 h 281"/>
                  <a:gd name="T14" fmla="*/ 1 w 404"/>
                  <a:gd name="T15" fmla="*/ 0 h 281"/>
                  <a:gd name="T16" fmla="*/ 1 w 404"/>
                  <a:gd name="T17" fmla="*/ 0 h 281"/>
                  <a:gd name="T18" fmla="*/ 1 w 404"/>
                  <a:gd name="T19" fmla="*/ 0 h 281"/>
                  <a:gd name="T20" fmla="*/ 1 w 404"/>
                  <a:gd name="T21" fmla="*/ 0 h 281"/>
                  <a:gd name="T22" fmla="*/ 1 w 404"/>
                  <a:gd name="T23" fmla="*/ 0 h 281"/>
                  <a:gd name="T24" fmla="*/ 1 w 404"/>
                  <a:gd name="T25" fmla="*/ 0 h 281"/>
                  <a:gd name="T26" fmla="*/ 1 w 404"/>
                  <a:gd name="T27" fmla="*/ 0 h 281"/>
                  <a:gd name="T28" fmla="*/ 1 w 404"/>
                  <a:gd name="T29" fmla="*/ 0 h 281"/>
                  <a:gd name="T30" fmla="*/ 1 w 404"/>
                  <a:gd name="T31" fmla="*/ 0 h 281"/>
                  <a:gd name="T32" fmla="*/ 1 w 404"/>
                  <a:gd name="T33" fmla="*/ 0 h 281"/>
                  <a:gd name="T34" fmla="*/ 1 w 404"/>
                  <a:gd name="T35" fmla="*/ 0 h 281"/>
                  <a:gd name="T36" fmla="*/ 1 w 404"/>
                  <a:gd name="T37" fmla="*/ 0 h 281"/>
                  <a:gd name="T38" fmla="*/ 1 w 404"/>
                  <a:gd name="T39" fmla="*/ 0 h 281"/>
                  <a:gd name="T40" fmla="*/ 1 w 404"/>
                  <a:gd name="T41" fmla="*/ 0 h 281"/>
                  <a:gd name="T42" fmla="*/ 1 w 404"/>
                  <a:gd name="T43" fmla="*/ 0 h 281"/>
                  <a:gd name="T44" fmla="*/ 1 w 404"/>
                  <a:gd name="T45" fmla="*/ 0 h 281"/>
                  <a:gd name="T46" fmla="*/ 1 w 404"/>
                  <a:gd name="T47" fmla="*/ 0 h 281"/>
                  <a:gd name="T48" fmla="*/ 1 w 404"/>
                  <a:gd name="T49" fmla="*/ 0 h 281"/>
                  <a:gd name="T50" fmla="*/ 1 w 404"/>
                  <a:gd name="T51" fmla="*/ 0 h 281"/>
                  <a:gd name="T52" fmla="*/ 1 w 404"/>
                  <a:gd name="T53" fmla="*/ 0 h 281"/>
                  <a:gd name="T54" fmla="*/ 1 w 404"/>
                  <a:gd name="T55" fmla="*/ 0 h 281"/>
                  <a:gd name="T56" fmla="*/ 1 w 404"/>
                  <a:gd name="T57" fmla="*/ 0 h 281"/>
                  <a:gd name="T58" fmla="*/ 1 w 404"/>
                  <a:gd name="T59" fmla="*/ 0 h 281"/>
                  <a:gd name="T60" fmla="*/ 1 w 404"/>
                  <a:gd name="T61" fmla="*/ 0 h 281"/>
                  <a:gd name="T62" fmla="*/ 1 w 404"/>
                  <a:gd name="T63" fmla="*/ 0 h 281"/>
                  <a:gd name="T64" fmla="*/ 1 w 404"/>
                  <a:gd name="T65" fmla="*/ 0 h 281"/>
                  <a:gd name="T66" fmla="*/ 1 w 404"/>
                  <a:gd name="T67" fmla="*/ 0 h 281"/>
                  <a:gd name="T68" fmla="*/ 1 w 404"/>
                  <a:gd name="T69" fmla="*/ 0 h 281"/>
                  <a:gd name="T70" fmla="*/ 1 w 404"/>
                  <a:gd name="T71" fmla="*/ 0 h 281"/>
                  <a:gd name="T72" fmla="*/ 1 w 404"/>
                  <a:gd name="T73" fmla="*/ 0 h 281"/>
                  <a:gd name="T74" fmla="*/ 1 w 404"/>
                  <a:gd name="T75" fmla="*/ 0 h 281"/>
                  <a:gd name="T76" fmla="*/ 1 w 404"/>
                  <a:gd name="T77" fmla="*/ 0 h 281"/>
                  <a:gd name="T78" fmla="*/ 1 w 404"/>
                  <a:gd name="T79" fmla="*/ 0 h 281"/>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0" t="0" r="r" b="b"/>
                <a:pathLst>
                  <a:path w="404" h="281">
                    <a:moveTo>
                      <a:pt x="339" y="270"/>
                    </a:moveTo>
                    <a:lnTo>
                      <a:pt x="323" y="270"/>
                    </a:lnTo>
                    <a:lnTo>
                      <a:pt x="306" y="271"/>
                    </a:lnTo>
                    <a:lnTo>
                      <a:pt x="290" y="271"/>
                    </a:lnTo>
                    <a:lnTo>
                      <a:pt x="274" y="271"/>
                    </a:lnTo>
                    <a:lnTo>
                      <a:pt x="258" y="273"/>
                    </a:lnTo>
                    <a:lnTo>
                      <a:pt x="241" y="273"/>
                    </a:lnTo>
                    <a:lnTo>
                      <a:pt x="225" y="274"/>
                    </a:lnTo>
                    <a:lnTo>
                      <a:pt x="209" y="274"/>
                    </a:lnTo>
                    <a:lnTo>
                      <a:pt x="194" y="275"/>
                    </a:lnTo>
                    <a:lnTo>
                      <a:pt x="178" y="276"/>
                    </a:lnTo>
                    <a:lnTo>
                      <a:pt x="163" y="276"/>
                    </a:lnTo>
                    <a:lnTo>
                      <a:pt x="148" y="277"/>
                    </a:lnTo>
                    <a:lnTo>
                      <a:pt x="133" y="278"/>
                    </a:lnTo>
                    <a:lnTo>
                      <a:pt x="118" y="279"/>
                    </a:lnTo>
                    <a:lnTo>
                      <a:pt x="103" y="279"/>
                    </a:lnTo>
                    <a:lnTo>
                      <a:pt x="89" y="281"/>
                    </a:lnTo>
                    <a:lnTo>
                      <a:pt x="86" y="258"/>
                    </a:lnTo>
                    <a:lnTo>
                      <a:pt x="80" y="233"/>
                    </a:lnTo>
                    <a:lnTo>
                      <a:pt x="72" y="209"/>
                    </a:lnTo>
                    <a:lnTo>
                      <a:pt x="62" y="185"/>
                    </a:lnTo>
                    <a:lnTo>
                      <a:pt x="49" y="163"/>
                    </a:lnTo>
                    <a:lnTo>
                      <a:pt x="34" y="142"/>
                    </a:lnTo>
                    <a:lnTo>
                      <a:pt x="18" y="125"/>
                    </a:lnTo>
                    <a:lnTo>
                      <a:pt x="0" y="112"/>
                    </a:lnTo>
                    <a:lnTo>
                      <a:pt x="20" y="118"/>
                    </a:lnTo>
                    <a:lnTo>
                      <a:pt x="40" y="127"/>
                    </a:lnTo>
                    <a:lnTo>
                      <a:pt x="57" y="139"/>
                    </a:lnTo>
                    <a:lnTo>
                      <a:pt x="73" y="155"/>
                    </a:lnTo>
                    <a:lnTo>
                      <a:pt x="89" y="173"/>
                    </a:lnTo>
                    <a:lnTo>
                      <a:pt x="103" y="196"/>
                    </a:lnTo>
                    <a:lnTo>
                      <a:pt x="118" y="223"/>
                    </a:lnTo>
                    <a:lnTo>
                      <a:pt x="133" y="254"/>
                    </a:lnTo>
                    <a:lnTo>
                      <a:pt x="140" y="223"/>
                    </a:lnTo>
                    <a:lnTo>
                      <a:pt x="142" y="188"/>
                    </a:lnTo>
                    <a:lnTo>
                      <a:pt x="142" y="153"/>
                    </a:lnTo>
                    <a:lnTo>
                      <a:pt x="139" y="116"/>
                    </a:lnTo>
                    <a:lnTo>
                      <a:pt x="133" y="81"/>
                    </a:lnTo>
                    <a:lnTo>
                      <a:pt x="125" y="50"/>
                    </a:lnTo>
                    <a:lnTo>
                      <a:pt x="115" y="23"/>
                    </a:lnTo>
                    <a:lnTo>
                      <a:pt x="102" y="5"/>
                    </a:lnTo>
                    <a:lnTo>
                      <a:pt x="121" y="18"/>
                    </a:lnTo>
                    <a:lnTo>
                      <a:pt x="140" y="34"/>
                    </a:lnTo>
                    <a:lnTo>
                      <a:pt x="157" y="53"/>
                    </a:lnTo>
                    <a:lnTo>
                      <a:pt x="174" y="78"/>
                    </a:lnTo>
                    <a:lnTo>
                      <a:pt x="188" y="106"/>
                    </a:lnTo>
                    <a:lnTo>
                      <a:pt x="201" y="141"/>
                    </a:lnTo>
                    <a:lnTo>
                      <a:pt x="212" y="183"/>
                    </a:lnTo>
                    <a:lnTo>
                      <a:pt x="218" y="231"/>
                    </a:lnTo>
                    <a:lnTo>
                      <a:pt x="229" y="208"/>
                    </a:lnTo>
                    <a:lnTo>
                      <a:pt x="237" y="183"/>
                    </a:lnTo>
                    <a:lnTo>
                      <a:pt x="243" y="154"/>
                    </a:lnTo>
                    <a:lnTo>
                      <a:pt x="245" y="124"/>
                    </a:lnTo>
                    <a:lnTo>
                      <a:pt x="245" y="93"/>
                    </a:lnTo>
                    <a:lnTo>
                      <a:pt x="241" y="62"/>
                    </a:lnTo>
                    <a:lnTo>
                      <a:pt x="235" y="30"/>
                    </a:lnTo>
                    <a:lnTo>
                      <a:pt x="223" y="0"/>
                    </a:lnTo>
                    <a:lnTo>
                      <a:pt x="240" y="30"/>
                    </a:lnTo>
                    <a:lnTo>
                      <a:pt x="255" y="57"/>
                    </a:lnTo>
                    <a:lnTo>
                      <a:pt x="268" y="82"/>
                    </a:lnTo>
                    <a:lnTo>
                      <a:pt x="279" y="106"/>
                    </a:lnTo>
                    <a:lnTo>
                      <a:pt x="288" y="128"/>
                    </a:lnTo>
                    <a:lnTo>
                      <a:pt x="294" y="151"/>
                    </a:lnTo>
                    <a:lnTo>
                      <a:pt x="298" y="173"/>
                    </a:lnTo>
                    <a:lnTo>
                      <a:pt x="299" y="195"/>
                    </a:lnTo>
                    <a:lnTo>
                      <a:pt x="312" y="173"/>
                    </a:lnTo>
                    <a:lnTo>
                      <a:pt x="326" y="148"/>
                    </a:lnTo>
                    <a:lnTo>
                      <a:pt x="340" y="121"/>
                    </a:lnTo>
                    <a:lnTo>
                      <a:pt x="354" y="94"/>
                    </a:lnTo>
                    <a:lnTo>
                      <a:pt x="366" y="67"/>
                    </a:lnTo>
                    <a:lnTo>
                      <a:pt x="375" y="42"/>
                    </a:lnTo>
                    <a:lnTo>
                      <a:pt x="382" y="20"/>
                    </a:lnTo>
                    <a:lnTo>
                      <a:pt x="384" y="3"/>
                    </a:lnTo>
                    <a:lnTo>
                      <a:pt x="392" y="27"/>
                    </a:lnTo>
                    <a:lnTo>
                      <a:pt x="398" y="53"/>
                    </a:lnTo>
                    <a:lnTo>
                      <a:pt x="403" y="81"/>
                    </a:lnTo>
                    <a:lnTo>
                      <a:pt x="404" y="112"/>
                    </a:lnTo>
                    <a:lnTo>
                      <a:pt x="398" y="146"/>
                    </a:lnTo>
                    <a:lnTo>
                      <a:pt x="388" y="184"/>
                    </a:lnTo>
                    <a:lnTo>
                      <a:pt x="368" y="225"/>
                    </a:lnTo>
                    <a:lnTo>
                      <a:pt x="339" y="270"/>
                    </a:lnTo>
                    <a:close/>
                  </a:path>
                </a:pathLst>
              </a:custGeom>
              <a:solidFill>
                <a:srgbClr val="00A500"/>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65" name="Freeform 101"/>
              <p:cNvSpPr/>
              <p:nvPr/>
            </p:nvSpPr>
            <p:spPr bwMode="auto">
              <a:xfrm>
                <a:off x="4880" y="4200"/>
                <a:ext cx="51" cy="71"/>
              </a:xfrm>
              <a:custGeom>
                <a:avLst/>
                <a:gdLst>
                  <a:gd name="T0" fmla="*/ 1 w 102"/>
                  <a:gd name="T1" fmla="*/ 1 h 142"/>
                  <a:gd name="T2" fmla="*/ 0 w 102"/>
                  <a:gd name="T3" fmla="*/ 1 h 142"/>
                  <a:gd name="T4" fmla="*/ 1 w 102"/>
                  <a:gd name="T5" fmla="*/ 1 h 142"/>
                  <a:gd name="T6" fmla="*/ 1 w 102"/>
                  <a:gd name="T7" fmla="*/ 1 h 142"/>
                  <a:gd name="T8" fmla="*/ 1 w 102"/>
                  <a:gd name="T9" fmla="*/ 1 h 142"/>
                  <a:gd name="T10" fmla="*/ 1 w 102"/>
                  <a:gd name="T11" fmla="*/ 1 h 142"/>
                  <a:gd name="T12" fmla="*/ 1 w 102"/>
                  <a:gd name="T13" fmla="*/ 1 h 142"/>
                  <a:gd name="T14" fmla="*/ 1 w 102"/>
                  <a:gd name="T15" fmla="*/ 1 h 142"/>
                  <a:gd name="T16" fmla="*/ 1 w 102"/>
                  <a:gd name="T17" fmla="*/ 1 h 142"/>
                  <a:gd name="T18" fmla="*/ 1 w 102"/>
                  <a:gd name="T19" fmla="*/ 0 h 142"/>
                  <a:gd name="T20" fmla="*/ 1 w 102"/>
                  <a:gd name="T21" fmla="*/ 1 h 142"/>
                  <a:gd name="T22" fmla="*/ 1 w 102"/>
                  <a:gd name="T23" fmla="*/ 1 h 142"/>
                  <a:gd name="T24" fmla="*/ 1 w 102"/>
                  <a:gd name="T25" fmla="*/ 1 h 142"/>
                  <a:gd name="T26" fmla="*/ 1 w 102"/>
                  <a:gd name="T27" fmla="*/ 1 h 142"/>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102" h="142">
                    <a:moveTo>
                      <a:pt x="71" y="142"/>
                    </a:moveTo>
                    <a:lnTo>
                      <a:pt x="0" y="142"/>
                    </a:lnTo>
                    <a:lnTo>
                      <a:pt x="6" y="123"/>
                    </a:lnTo>
                    <a:lnTo>
                      <a:pt x="16" y="102"/>
                    </a:lnTo>
                    <a:lnTo>
                      <a:pt x="27" y="82"/>
                    </a:lnTo>
                    <a:lnTo>
                      <a:pt x="41" y="61"/>
                    </a:lnTo>
                    <a:lnTo>
                      <a:pt x="56" y="43"/>
                    </a:lnTo>
                    <a:lnTo>
                      <a:pt x="71" y="26"/>
                    </a:lnTo>
                    <a:lnTo>
                      <a:pt x="87" y="12"/>
                    </a:lnTo>
                    <a:lnTo>
                      <a:pt x="102" y="0"/>
                    </a:lnTo>
                    <a:lnTo>
                      <a:pt x="84" y="41"/>
                    </a:lnTo>
                    <a:lnTo>
                      <a:pt x="74" y="78"/>
                    </a:lnTo>
                    <a:lnTo>
                      <a:pt x="71" y="112"/>
                    </a:lnTo>
                    <a:lnTo>
                      <a:pt x="71" y="142"/>
                    </a:lnTo>
                    <a:close/>
                  </a:path>
                </a:pathLst>
              </a:custGeom>
              <a:solidFill>
                <a:srgbClr val="00A500"/>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66" name="Freeform 102"/>
              <p:cNvSpPr/>
              <p:nvPr/>
            </p:nvSpPr>
            <p:spPr bwMode="auto">
              <a:xfrm>
                <a:off x="3666" y="4127"/>
                <a:ext cx="558" cy="206"/>
              </a:xfrm>
              <a:custGeom>
                <a:avLst/>
                <a:gdLst>
                  <a:gd name="T0" fmla="*/ 0 w 1117"/>
                  <a:gd name="T1" fmla="*/ 1 h 412"/>
                  <a:gd name="T2" fmla="*/ 0 w 1117"/>
                  <a:gd name="T3" fmla="*/ 1 h 412"/>
                  <a:gd name="T4" fmla="*/ 0 w 1117"/>
                  <a:gd name="T5" fmla="*/ 1 h 412"/>
                  <a:gd name="T6" fmla="*/ 0 w 1117"/>
                  <a:gd name="T7" fmla="*/ 1 h 412"/>
                  <a:gd name="T8" fmla="*/ 0 w 1117"/>
                  <a:gd name="T9" fmla="*/ 1 h 412"/>
                  <a:gd name="T10" fmla="*/ 0 w 1117"/>
                  <a:gd name="T11" fmla="*/ 1 h 412"/>
                  <a:gd name="T12" fmla="*/ 0 w 1117"/>
                  <a:gd name="T13" fmla="*/ 1 h 412"/>
                  <a:gd name="T14" fmla="*/ 0 w 1117"/>
                  <a:gd name="T15" fmla="*/ 1 h 412"/>
                  <a:gd name="T16" fmla="*/ 0 w 1117"/>
                  <a:gd name="T17" fmla="*/ 1 h 412"/>
                  <a:gd name="T18" fmla="*/ 0 w 1117"/>
                  <a:gd name="T19" fmla="*/ 1 h 412"/>
                  <a:gd name="T20" fmla="*/ 0 w 1117"/>
                  <a:gd name="T21" fmla="*/ 1 h 412"/>
                  <a:gd name="T22" fmla="*/ 0 w 1117"/>
                  <a:gd name="T23" fmla="*/ 1 h 412"/>
                  <a:gd name="T24" fmla="*/ 0 w 1117"/>
                  <a:gd name="T25" fmla="*/ 1 h 412"/>
                  <a:gd name="T26" fmla="*/ 0 w 1117"/>
                  <a:gd name="T27" fmla="*/ 1 h 412"/>
                  <a:gd name="T28" fmla="*/ 0 w 1117"/>
                  <a:gd name="T29" fmla="*/ 1 h 412"/>
                  <a:gd name="T30" fmla="*/ 0 w 1117"/>
                  <a:gd name="T31" fmla="*/ 1 h 412"/>
                  <a:gd name="T32" fmla="*/ 0 w 1117"/>
                  <a:gd name="T33" fmla="*/ 1 h 412"/>
                  <a:gd name="T34" fmla="*/ 0 w 1117"/>
                  <a:gd name="T35" fmla="*/ 1 h 412"/>
                  <a:gd name="T36" fmla="*/ 0 w 1117"/>
                  <a:gd name="T37" fmla="*/ 1 h 412"/>
                  <a:gd name="T38" fmla="*/ 0 w 1117"/>
                  <a:gd name="T39" fmla="*/ 1 h 412"/>
                  <a:gd name="T40" fmla="*/ 0 w 1117"/>
                  <a:gd name="T41" fmla="*/ 1 h 412"/>
                  <a:gd name="T42" fmla="*/ 0 w 1117"/>
                  <a:gd name="T43" fmla="*/ 1 h 412"/>
                  <a:gd name="T44" fmla="*/ 0 w 1117"/>
                  <a:gd name="T45" fmla="*/ 1 h 412"/>
                  <a:gd name="T46" fmla="*/ 0 w 1117"/>
                  <a:gd name="T47" fmla="*/ 1 h 412"/>
                  <a:gd name="T48" fmla="*/ 0 w 1117"/>
                  <a:gd name="T49" fmla="*/ 1 h 412"/>
                  <a:gd name="T50" fmla="*/ 0 w 1117"/>
                  <a:gd name="T51" fmla="*/ 1 h 412"/>
                  <a:gd name="T52" fmla="*/ 0 w 1117"/>
                  <a:gd name="T53" fmla="*/ 1 h 412"/>
                  <a:gd name="T54" fmla="*/ 0 w 1117"/>
                  <a:gd name="T55" fmla="*/ 1 h 412"/>
                  <a:gd name="T56" fmla="*/ 0 w 1117"/>
                  <a:gd name="T57" fmla="*/ 1 h 412"/>
                  <a:gd name="T58" fmla="*/ 0 w 1117"/>
                  <a:gd name="T59" fmla="*/ 1 h 412"/>
                  <a:gd name="T60" fmla="*/ 0 w 1117"/>
                  <a:gd name="T61" fmla="*/ 1 h 412"/>
                  <a:gd name="T62" fmla="*/ 0 w 1117"/>
                  <a:gd name="T63" fmla="*/ 1 h 412"/>
                  <a:gd name="T64" fmla="*/ 0 w 1117"/>
                  <a:gd name="T65" fmla="*/ 0 h 412"/>
                  <a:gd name="T66" fmla="*/ 0 w 1117"/>
                  <a:gd name="T67" fmla="*/ 1 h 412"/>
                  <a:gd name="T68" fmla="*/ 0 w 1117"/>
                  <a:gd name="T69" fmla="*/ 1 h 412"/>
                  <a:gd name="T70" fmla="*/ 0 w 1117"/>
                  <a:gd name="T71" fmla="*/ 1 h 412"/>
                  <a:gd name="T72" fmla="*/ 0 w 1117"/>
                  <a:gd name="T73" fmla="*/ 1 h 412"/>
                  <a:gd name="T74" fmla="*/ 0 w 1117"/>
                  <a:gd name="T75" fmla="*/ 1 h 412"/>
                  <a:gd name="T76" fmla="*/ 0 w 1117"/>
                  <a:gd name="T77" fmla="*/ 1 h 412"/>
                  <a:gd name="T78" fmla="*/ 0 w 1117"/>
                  <a:gd name="T79" fmla="*/ 1 h 412"/>
                  <a:gd name="T80" fmla="*/ 0 w 1117"/>
                  <a:gd name="T81" fmla="*/ 1 h 412"/>
                  <a:gd name="T82" fmla="*/ 0 w 1117"/>
                  <a:gd name="T83" fmla="*/ 1 h 412"/>
                  <a:gd name="T84" fmla="*/ 0 w 1117"/>
                  <a:gd name="T85" fmla="*/ 1 h 412"/>
                  <a:gd name="T86" fmla="*/ 0 w 1117"/>
                  <a:gd name="T87" fmla="*/ 1 h 412"/>
                  <a:gd name="T88" fmla="*/ 0 w 1117"/>
                  <a:gd name="T89" fmla="*/ 1 h 412"/>
                  <a:gd name="T90" fmla="*/ 0 w 1117"/>
                  <a:gd name="T91" fmla="*/ 1 h 412"/>
                  <a:gd name="T92" fmla="*/ 0 w 1117"/>
                  <a:gd name="T93" fmla="*/ 1 h 412"/>
                  <a:gd name="T94" fmla="*/ 0 w 1117"/>
                  <a:gd name="T95" fmla="*/ 1 h 412"/>
                  <a:gd name="T96" fmla="*/ 0 w 1117"/>
                  <a:gd name="T97" fmla="*/ 1 h 412"/>
                  <a:gd name="T98" fmla="*/ 0 w 1117"/>
                  <a:gd name="T99" fmla="*/ 1 h 412"/>
                  <a:gd name="T100" fmla="*/ 0 w 1117"/>
                  <a:gd name="T101" fmla="*/ 1 h 412"/>
                  <a:gd name="T102" fmla="*/ 0 w 1117"/>
                  <a:gd name="T103" fmla="*/ 1 h 412"/>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0" t="0" r="r" b="b"/>
                <a:pathLst>
                  <a:path w="1117" h="412">
                    <a:moveTo>
                      <a:pt x="1093" y="212"/>
                    </a:moveTo>
                    <a:lnTo>
                      <a:pt x="1073" y="229"/>
                    </a:lnTo>
                    <a:lnTo>
                      <a:pt x="1052" y="248"/>
                    </a:lnTo>
                    <a:lnTo>
                      <a:pt x="1032" y="265"/>
                    </a:lnTo>
                    <a:lnTo>
                      <a:pt x="1011" y="284"/>
                    </a:lnTo>
                    <a:lnTo>
                      <a:pt x="990" y="301"/>
                    </a:lnTo>
                    <a:lnTo>
                      <a:pt x="971" y="317"/>
                    </a:lnTo>
                    <a:lnTo>
                      <a:pt x="951" y="334"/>
                    </a:lnTo>
                    <a:lnTo>
                      <a:pt x="934" y="349"/>
                    </a:lnTo>
                    <a:lnTo>
                      <a:pt x="917" y="363"/>
                    </a:lnTo>
                    <a:lnTo>
                      <a:pt x="900" y="376"/>
                    </a:lnTo>
                    <a:lnTo>
                      <a:pt x="888" y="387"/>
                    </a:lnTo>
                    <a:lnTo>
                      <a:pt x="876" y="397"/>
                    </a:lnTo>
                    <a:lnTo>
                      <a:pt x="867" y="403"/>
                    </a:lnTo>
                    <a:lnTo>
                      <a:pt x="860" y="409"/>
                    </a:lnTo>
                    <a:lnTo>
                      <a:pt x="857" y="412"/>
                    </a:lnTo>
                    <a:lnTo>
                      <a:pt x="826" y="410"/>
                    </a:lnTo>
                    <a:lnTo>
                      <a:pt x="791" y="409"/>
                    </a:lnTo>
                    <a:lnTo>
                      <a:pt x="753" y="408"/>
                    </a:lnTo>
                    <a:lnTo>
                      <a:pt x="714" y="406"/>
                    </a:lnTo>
                    <a:lnTo>
                      <a:pt x="672" y="403"/>
                    </a:lnTo>
                    <a:lnTo>
                      <a:pt x="630" y="401"/>
                    </a:lnTo>
                    <a:lnTo>
                      <a:pt x="587" y="399"/>
                    </a:lnTo>
                    <a:lnTo>
                      <a:pt x="542" y="395"/>
                    </a:lnTo>
                    <a:lnTo>
                      <a:pt x="499" y="393"/>
                    </a:lnTo>
                    <a:lnTo>
                      <a:pt x="455" y="391"/>
                    </a:lnTo>
                    <a:lnTo>
                      <a:pt x="412" y="387"/>
                    </a:lnTo>
                    <a:lnTo>
                      <a:pt x="371" y="385"/>
                    </a:lnTo>
                    <a:lnTo>
                      <a:pt x="330" y="383"/>
                    </a:lnTo>
                    <a:lnTo>
                      <a:pt x="292" y="380"/>
                    </a:lnTo>
                    <a:lnTo>
                      <a:pt x="257" y="378"/>
                    </a:lnTo>
                    <a:lnTo>
                      <a:pt x="224" y="377"/>
                    </a:lnTo>
                    <a:lnTo>
                      <a:pt x="209" y="376"/>
                    </a:lnTo>
                    <a:lnTo>
                      <a:pt x="193" y="376"/>
                    </a:lnTo>
                    <a:lnTo>
                      <a:pt x="178" y="375"/>
                    </a:lnTo>
                    <a:lnTo>
                      <a:pt x="162" y="375"/>
                    </a:lnTo>
                    <a:lnTo>
                      <a:pt x="147" y="374"/>
                    </a:lnTo>
                    <a:lnTo>
                      <a:pt x="131" y="374"/>
                    </a:lnTo>
                    <a:lnTo>
                      <a:pt x="116" y="372"/>
                    </a:lnTo>
                    <a:lnTo>
                      <a:pt x="101" y="372"/>
                    </a:lnTo>
                    <a:lnTo>
                      <a:pt x="80" y="334"/>
                    </a:lnTo>
                    <a:lnTo>
                      <a:pt x="63" y="289"/>
                    </a:lnTo>
                    <a:lnTo>
                      <a:pt x="48" y="241"/>
                    </a:lnTo>
                    <a:lnTo>
                      <a:pt x="36" y="190"/>
                    </a:lnTo>
                    <a:lnTo>
                      <a:pt x="24" y="142"/>
                    </a:lnTo>
                    <a:lnTo>
                      <a:pt x="15" y="97"/>
                    </a:lnTo>
                    <a:lnTo>
                      <a:pt x="7" y="58"/>
                    </a:lnTo>
                    <a:lnTo>
                      <a:pt x="0" y="28"/>
                    </a:lnTo>
                    <a:lnTo>
                      <a:pt x="11" y="62"/>
                    </a:lnTo>
                    <a:lnTo>
                      <a:pt x="25" y="100"/>
                    </a:lnTo>
                    <a:lnTo>
                      <a:pt x="41" y="141"/>
                    </a:lnTo>
                    <a:lnTo>
                      <a:pt x="59" y="181"/>
                    </a:lnTo>
                    <a:lnTo>
                      <a:pt x="77" y="220"/>
                    </a:lnTo>
                    <a:lnTo>
                      <a:pt x="94" y="256"/>
                    </a:lnTo>
                    <a:lnTo>
                      <a:pt x="110" y="287"/>
                    </a:lnTo>
                    <a:lnTo>
                      <a:pt x="124" y="311"/>
                    </a:lnTo>
                    <a:lnTo>
                      <a:pt x="131" y="284"/>
                    </a:lnTo>
                    <a:lnTo>
                      <a:pt x="138" y="257"/>
                    </a:lnTo>
                    <a:lnTo>
                      <a:pt x="146" y="234"/>
                    </a:lnTo>
                    <a:lnTo>
                      <a:pt x="156" y="211"/>
                    </a:lnTo>
                    <a:lnTo>
                      <a:pt x="169" y="191"/>
                    </a:lnTo>
                    <a:lnTo>
                      <a:pt x="184" y="172"/>
                    </a:lnTo>
                    <a:lnTo>
                      <a:pt x="204" y="153"/>
                    </a:lnTo>
                    <a:lnTo>
                      <a:pt x="227" y="136"/>
                    </a:lnTo>
                    <a:lnTo>
                      <a:pt x="214" y="158"/>
                    </a:lnTo>
                    <a:lnTo>
                      <a:pt x="201" y="184"/>
                    </a:lnTo>
                    <a:lnTo>
                      <a:pt x="191" y="216"/>
                    </a:lnTo>
                    <a:lnTo>
                      <a:pt x="184" y="248"/>
                    </a:lnTo>
                    <a:lnTo>
                      <a:pt x="182" y="281"/>
                    </a:lnTo>
                    <a:lnTo>
                      <a:pt x="188" y="314"/>
                    </a:lnTo>
                    <a:lnTo>
                      <a:pt x="200" y="344"/>
                    </a:lnTo>
                    <a:lnTo>
                      <a:pt x="224" y="370"/>
                    </a:lnTo>
                    <a:lnTo>
                      <a:pt x="250" y="344"/>
                    </a:lnTo>
                    <a:lnTo>
                      <a:pt x="270" y="305"/>
                    </a:lnTo>
                    <a:lnTo>
                      <a:pt x="284" y="261"/>
                    </a:lnTo>
                    <a:lnTo>
                      <a:pt x="291" y="211"/>
                    </a:lnTo>
                    <a:lnTo>
                      <a:pt x="290" y="158"/>
                    </a:lnTo>
                    <a:lnTo>
                      <a:pt x="282" y="105"/>
                    </a:lnTo>
                    <a:lnTo>
                      <a:pt x="264" y="54"/>
                    </a:lnTo>
                    <a:lnTo>
                      <a:pt x="237" y="8"/>
                    </a:lnTo>
                    <a:lnTo>
                      <a:pt x="261" y="35"/>
                    </a:lnTo>
                    <a:lnTo>
                      <a:pt x="282" y="63"/>
                    </a:lnTo>
                    <a:lnTo>
                      <a:pt x="299" y="96"/>
                    </a:lnTo>
                    <a:lnTo>
                      <a:pt x="314" y="130"/>
                    </a:lnTo>
                    <a:lnTo>
                      <a:pt x="326" y="168"/>
                    </a:lnTo>
                    <a:lnTo>
                      <a:pt x="334" y="211"/>
                    </a:lnTo>
                    <a:lnTo>
                      <a:pt x="340" y="258"/>
                    </a:lnTo>
                    <a:lnTo>
                      <a:pt x="341" y="309"/>
                    </a:lnTo>
                    <a:lnTo>
                      <a:pt x="355" y="288"/>
                    </a:lnTo>
                    <a:lnTo>
                      <a:pt x="371" y="266"/>
                    </a:lnTo>
                    <a:lnTo>
                      <a:pt x="389" y="244"/>
                    </a:lnTo>
                    <a:lnTo>
                      <a:pt x="409" y="222"/>
                    </a:lnTo>
                    <a:lnTo>
                      <a:pt x="429" y="203"/>
                    </a:lnTo>
                    <a:lnTo>
                      <a:pt x="450" y="184"/>
                    </a:lnTo>
                    <a:lnTo>
                      <a:pt x="471" y="171"/>
                    </a:lnTo>
                    <a:lnTo>
                      <a:pt x="492" y="160"/>
                    </a:lnTo>
                    <a:lnTo>
                      <a:pt x="482" y="180"/>
                    </a:lnTo>
                    <a:lnTo>
                      <a:pt x="469" y="203"/>
                    </a:lnTo>
                    <a:lnTo>
                      <a:pt x="451" y="227"/>
                    </a:lnTo>
                    <a:lnTo>
                      <a:pt x="433" y="251"/>
                    </a:lnTo>
                    <a:lnTo>
                      <a:pt x="416" y="275"/>
                    </a:lnTo>
                    <a:lnTo>
                      <a:pt x="399" y="297"/>
                    </a:lnTo>
                    <a:lnTo>
                      <a:pt x="387" y="318"/>
                    </a:lnTo>
                    <a:lnTo>
                      <a:pt x="381" y="334"/>
                    </a:lnTo>
                    <a:lnTo>
                      <a:pt x="388" y="339"/>
                    </a:lnTo>
                    <a:lnTo>
                      <a:pt x="397" y="344"/>
                    </a:lnTo>
                    <a:lnTo>
                      <a:pt x="408" y="348"/>
                    </a:lnTo>
                    <a:lnTo>
                      <a:pt x="418" y="353"/>
                    </a:lnTo>
                    <a:lnTo>
                      <a:pt x="431" y="356"/>
                    </a:lnTo>
                    <a:lnTo>
                      <a:pt x="443" y="360"/>
                    </a:lnTo>
                    <a:lnTo>
                      <a:pt x="457" y="361"/>
                    </a:lnTo>
                    <a:lnTo>
                      <a:pt x="471" y="360"/>
                    </a:lnTo>
                    <a:lnTo>
                      <a:pt x="470" y="326"/>
                    </a:lnTo>
                    <a:lnTo>
                      <a:pt x="464" y="285"/>
                    </a:lnTo>
                    <a:lnTo>
                      <a:pt x="454" y="240"/>
                    </a:lnTo>
                    <a:lnTo>
                      <a:pt x="440" y="192"/>
                    </a:lnTo>
                    <a:lnTo>
                      <a:pt x="423" y="146"/>
                    </a:lnTo>
                    <a:lnTo>
                      <a:pt x="401" y="103"/>
                    </a:lnTo>
                    <a:lnTo>
                      <a:pt x="374" y="66"/>
                    </a:lnTo>
                    <a:lnTo>
                      <a:pt x="345" y="36"/>
                    </a:lnTo>
                    <a:lnTo>
                      <a:pt x="374" y="58"/>
                    </a:lnTo>
                    <a:lnTo>
                      <a:pt x="399" y="79"/>
                    </a:lnTo>
                    <a:lnTo>
                      <a:pt x="423" y="103"/>
                    </a:lnTo>
                    <a:lnTo>
                      <a:pt x="443" y="127"/>
                    </a:lnTo>
                    <a:lnTo>
                      <a:pt x="462" y="153"/>
                    </a:lnTo>
                    <a:lnTo>
                      <a:pt x="479" y="183"/>
                    </a:lnTo>
                    <a:lnTo>
                      <a:pt x="494" y="217"/>
                    </a:lnTo>
                    <a:lnTo>
                      <a:pt x="509" y="256"/>
                    </a:lnTo>
                    <a:lnTo>
                      <a:pt x="510" y="222"/>
                    </a:lnTo>
                    <a:lnTo>
                      <a:pt x="510" y="188"/>
                    </a:lnTo>
                    <a:lnTo>
                      <a:pt x="509" y="154"/>
                    </a:lnTo>
                    <a:lnTo>
                      <a:pt x="507" y="121"/>
                    </a:lnTo>
                    <a:lnTo>
                      <a:pt x="501" y="89"/>
                    </a:lnTo>
                    <a:lnTo>
                      <a:pt x="494" y="60"/>
                    </a:lnTo>
                    <a:lnTo>
                      <a:pt x="485" y="33"/>
                    </a:lnTo>
                    <a:lnTo>
                      <a:pt x="473" y="10"/>
                    </a:lnTo>
                    <a:lnTo>
                      <a:pt x="489" y="39"/>
                    </a:lnTo>
                    <a:lnTo>
                      <a:pt x="505" y="71"/>
                    </a:lnTo>
                    <a:lnTo>
                      <a:pt x="519" y="106"/>
                    </a:lnTo>
                    <a:lnTo>
                      <a:pt x="531" y="145"/>
                    </a:lnTo>
                    <a:lnTo>
                      <a:pt x="539" y="189"/>
                    </a:lnTo>
                    <a:lnTo>
                      <a:pt x="541" y="236"/>
                    </a:lnTo>
                    <a:lnTo>
                      <a:pt x="538" y="290"/>
                    </a:lnTo>
                    <a:lnTo>
                      <a:pt x="526" y="349"/>
                    </a:lnTo>
                    <a:lnTo>
                      <a:pt x="553" y="322"/>
                    </a:lnTo>
                    <a:lnTo>
                      <a:pt x="576" y="288"/>
                    </a:lnTo>
                    <a:lnTo>
                      <a:pt x="594" y="251"/>
                    </a:lnTo>
                    <a:lnTo>
                      <a:pt x="606" y="211"/>
                    </a:lnTo>
                    <a:lnTo>
                      <a:pt x="608" y="168"/>
                    </a:lnTo>
                    <a:lnTo>
                      <a:pt x="602" y="126"/>
                    </a:lnTo>
                    <a:lnTo>
                      <a:pt x="584" y="84"/>
                    </a:lnTo>
                    <a:lnTo>
                      <a:pt x="551" y="44"/>
                    </a:lnTo>
                    <a:lnTo>
                      <a:pt x="566" y="52"/>
                    </a:lnTo>
                    <a:lnTo>
                      <a:pt x="581" y="60"/>
                    </a:lnTo>
                    <a:lnTo>
                      <a:pt x="596" y="69"/>
                    </a:lnTo>
                    <a:lnTo>
                      <a:pt x="610" y="82"/>
                    </a:lnTo>
                    <a:lnTo>
                      <a:pt x="622" y="96"/>
                    </a:lnTo>
                    <a:lnTo>
                      <a:pt x="632" y="113"/>
                    </a:lnTo>
                    <a:lnTo>
                      <a:pt x="641" y="134"/>
                    </a:lnTo>
                    <a:lnTo>
                      <a:pt x="647" y="158"/>
                    </a:lnTo>
                    <a:lnTo>
                      <a:pt x="651" y="120"/>
                    </a:lnTo>
                    <a:lnTo>
                      <a:pt x="651" y="75"/>
                    </a:lnTo>
                    <a:lnTo>
                      <a:pt x="648" y="32"/>
                    </a:lnTo>
                    <a:lnTo>
                      <a:pt x="645" y="0"/>
                    </a:lnTo>
                    <a:lnTo>
                      <a:pt x="655" y="38"/>
                    </a:lnTo>
                    <a:lnTo>
                      <a:pt x="661" y="82"/>
                    </a:lnTo>
                    <a:lnTo>
                      <a:pt x="662" y="129"/>
                    </a:lnTo>
                    <a:lnTo>
                      <a:pt x="660" y="179"/>
                    </a:lnTo>
                    <a:lnTo>
                      <a:pt x="652" y="228"/>
                    </a:lnTo>
                    <a:lnTo>
                      <a:pt x="641" y="277"/>
                    </a:lnTo>
                    <a:lnTo>
                      <a:pt x="626" y="320"/>
                    </a:lnTo>
                    <a:lnTo>
                      <a:pt x="609" y="360"/>
                    </a:lnTo>
                    <a:lnTo>
                      <a:pt x="636" y="330"/>
                    </a:lnTo>
                    <a:lnTo>
                      <a:pt x="659" y="295"/>
                    </a:lnTo>
                    <a:lnTo>
                      <a:pt x="679" y="255"/>
                    </a:lnTo>
                    <a:lnTo>
                      <a:pt x="697" y="212"/>
                    </a:lnTo>
                    <a:lnTo>
                      <a:pt x="712" y="167"/>
                    </a:lnTo>
                    <a:lnTo>
                      <a:pt x="722" y="122"/>
                    </a:lnTo>
                    <a:lnTo>
                      <a:pt x="730" y="77"/>
                    </a:lnTo>
                    <a:lnTo>
                      <a:pt x="733" y="33"/>
                    </a:lnTo>
                    <a:lnTo>
                      <a:pt x="742" y="88"/>
                    </a:lnTo>
                    <a:lnTo>
                      <a:pt x="746" y="148"/>
                    </a:lnTo>
                    <a:lnTo>
                      <a:pt x="743" y="210"/>
                    </a:lnTo>
                    <a:lnTo>
                      <a:pt x="730" y="269"/>
                    </a:lnTo>
                    <a:lnTo>
                      <a:pt x="743" y="252"/>
                    </a:lnTo>
                    <a:lnTo>
                      <a:pt x="756" y="232"/>
                    </a:lnTo>
                    <a:lnTo>
                      <a:pt x="770" y="206"/>
                    </a:lnTo>
                    <a:lnTo>
                      <a:pt x="784" y="181"/>
                    </a:lnTo>
                    <a:lnTo>
                      <a:pt x="797" y="154"/>
                    </a:lnTo>
                    <a:lnTo>
                      <a:pt x="808" y="130"/>
                    </a:lnTo>
                    <a:lnTo>
                      <a:pt x="816" y="109"/>
                    </a:lnTo>
                    <a:lnTo>
                      <a:pt x="821" y="93"/>
                    </a:lnTo>
                    <a:lnTo>
                      <a:pt x="819" y="118"/>
                    </a:lnTo>
                    <a:lnTo>
                      <a:pt x="813" y="144"/>
                    </a:lnTo>
                    <a:lnTo>
                      <a:pt x="805" y="174"/>
                    </a:lnTo>
                    <a:lnTo>
                      <a:pt x="794" y="204"/>
                    </a:lnTo>
                    <a:lnTo>
                      <a:pt x="781" y="235"/>
                    </a:lnTo>
                    <a:lnTo>
                      <a:pt x="765" y="265"/>
                    </a:lnTo>
                    <a:lnTo>
                      <a:pt x="746" y="295"/>
                    </a:lnTo>
                    <a:lnTo>
                      <a:pt x="725" y="324"/>
                    </a:lnTo>
                    <a:lnTo>
                      <a:pt x="752" y="307"/>
                    </a:lnTo>
                    <a:lnTo>
                      <a:pt x="777" y="286"/>
                    </a:lnTo>
                    <a:lnTo>
                      <a:pt x="803" y="263"/>
                    </a:lnTo>
                    <a:lnTo>
                      <a:pt x="827" y="236"/>
                    </a:lnTo>
                    <a:lnTo>
                      <a:pt x="849" y="207"/>
                    </a:lnTo>
                    <a:lnTo>
                      <a:pt x="869" y="177"/>
                    </a:lnTo>
                    <a:lnTo>
                      <a:pt x="887" y="146"/>
                    </a:lnTo>
                    <a:lnTo>
                      <a:pt x="902" y="114"/>
                    </a:lnTo>
                    <a:lnTo>
                      <a:pt x="896" y="139"/>
                    </a:lnTo>
                    <a:lnTo>
                      <a:pt x="890" y="166"/>
                    </a:lnTo>
                    <a:lnTo>
                      <a:pt x="882" y="194"/>
                    </a:lnTo>
                    <a:lnTo>
                      <a:pt x="873" y="220"/>
                    </a:lnTo>
                    <a:lnTo>
                      <a:pt x="861" y="247"/>
                    </a:lnTo>
                    <a:lnTo>
                      <a:pt x="849" y="271"/>
                    </a:lnTo>
                    <a:lnTo>
                      <a:pt x="835" y="295"/>
                    </a:lnTo>
                    <a:lnTo>
                      <a:pt x="819" y="317"/>
                    </a:lnTo>
                    <a:lnTo>
                      <a:pt x="835" y="308"/>
                    </a:lnTo>
                    <a:lnTo>
                      <a:pt x="850" y="297"/>
                    </a:lnTo>
                    <a:lnTo>
                      <a:pt x="866" y="284"/>
                    </a:lnTo>
                    <a:lnTo>
                      <a:pt x="882" y="269"/>
                    </a:lnTo>
                    <a:lnTo>
                      <a:pt x="897" y="252"/>
                    </a:lnTo>
                    <a:lnTo>
                      <a:pt x="912" y="234"/>
                    </a:lnTo>
                    <a:lnTo>
                      <a:pt x="927" y="216"/>
                    </a:lnTo>
                    <a:lnTo>
                      <a:pt x="941" y="195"/>
                    </a:lnTo>
                    <a:lnTo>
                      <a:pt x="955" y="174"/>
                    </a:lnTo>
                    <a:lnTo>
                      <a:pt x="967" y="153"/>
                    </a:lnTo>
                    <a:lnTo>
                      <a:pt x="979" y="133"/>
                    </a:lnTo>
                    <a:lnTo>
                      <a:pt x="990" y="112"/>
                    </a:lnTo>
                    <a:lnTo>
                      <a:pt x="999" y="91"/>
                    </a:lnTo>
                    <a:lnTo>
                      <a:pt x="1008" y="70"/>
                    </a:lnTo>
                    <a:lnTo>
                      <a:pt x="1014" y="52"/>
                    </a:lnTo>
                    <a:lnTo>
                      <a:pt x="1020" y="33"/>
                    </a:lnTo>
                    <a:lnTo>
                      <a:pt x="1012" y="71"/>
                    </a:lnTo>
                    <a:lnTo>
                      <a:pt x="1004" y="107"/>
                    </a:lnTo>
                    <a:lnTo>
                      <a:pt x="994" y="141"/>
                    </a:lnTo>
                    <a:lnTo>
                      <a:pt x="983" y="173"/>
                    </a:lnTo>
                    <a:lnTo>
                      <a:pt x="968" y="206"/>
                    </a:lnTo>
                    <a:lnTo>
                      <a:pt x="950" y="242"/>
                    </a:lnTo>
                    <a:lnTo>
                      <a:pt x="927" y="279"/>
                    </a:lnTo>
                    <a:lnTo>
                      <a:pt x="897" y="322"/>
                    </a:lnTo>
                    <a:lnTo>
                      <a:pt x="910" y="314"/>
                    </a:lnTo>
                    <a:lnTo>
                      <a:pt x="925" y="304"/>
                    </a:lnTo>
                    <a:lnTo>
                      <a:pt x="940" y="294"/>
                    </a:lnTo>
                    <a:lnTo>
                      <a:pt x="956" y="282"/>
                    </a:lnTo>
                    <a:lnTo>
                      <a:pt x="972" y="270"/>
                    </a:lnTo>
                    <a:lnTo>
                      <a:pt x="988" y="257"/>
                    </a:lnTo>
                    <a:lnTo>
                      <a:pt x="1005" y="243"/>
                    </a:lnTo>
                    <a:lnTo>
                      <a:pt x="1021" y="228"/>
                    </a:lnTo>
                    <a:lnTo>
                      <a:pt x="1037" y="213"/>
                    </a:lnTo>
                    <a:lnTo>
                      <a:pt x="1052" y="197"/>
                    </a:lnTo>
                    <a:lnTo>
                      <a:pt x="1067" y="182"/>
                    </a:lnTo>
                    <a:lnTo>
                      <a:pt x="1080" y="166"/>
                    </a:lnTo>
                    <a:lnTo>
                      <a:pt x="1092" y="150"/>
                    </a:lnTo>
                    <a:lnTo>
                      <a:pt x="1102" y="135"/>
                    </a:lnTo>
                    <a:lnTo>
                      <a:pt x="1111" y="119"/>
                    </a:lnTo>
                    <a:lnTo>
                      <a:pt x="1117" y="104"/>
                    </a:lnTo>
                    <a:lnTo>
                      <a:pt x="1110" y="136"/>
                    </a:lnTo>
                    <a:lnTo>
                      <a:pt x="1103" y="166"/>
                    </a:lnTo>
                    <a:lnTo>
                      <a:pt x="1099" y="192"/>
                    </a:lnTo>
                    <a:lnTo>
                      <a:pt x="1093" y="212"/>
                    </a:lnTo>
                    <a:close/>
                  </a:path>
                </a:pathLst>
              </a:custGeom>
              <a:solidFill>
                <a:srgbClr val="00A500"/>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67" name="Freeform 103"/>
              <p:cNvSpPr/>
              <p:nvPr/>
            </p:nvSpPr>
            <p:spPr bwMode="auto">
              <a:xfrm>
                <a:off x="4164" y="4179"/>
                <a:ext cx="202" cy="141"/>
              </a:xfrm>
              <a:custGeom>
                <a:avLst/>
                <a:gdLst>
                  <a:gd name="T0" fmla="*/ 1 w 403"/>
                  <a:gd name="T1" fmla="*/ 1 h 280"/>
                  <a:gd name="T2" fmla="*/ 1 w 403"/>
                  <a:gd name="T3" fmla="*/ 1 h 280"/>
                  <a:gd name="T4" fmla="*/ 1 w 403"/>
                  <a:gd name="T5" fmla="*/ 1 h 280"/>
                  <a:gd name="T6" fmla="*/ 1 w 403"/>
                  <a:gd name="T7" fmla="*/ 1 h 280"/>
                  <a:gd name="T8" fmla="*/ 1 w 403"/>
                  <a:gd name="T9" fmla="*/ 1 h 280"/>
                  <a:gd name="T10" fmla="*/ 1 w 403"/>
                  <a:gd name="T11" fmla="*/ 1 h 280"/>
                  <a:gd name="T12" fmla="*/ 1 w 403"/>
                  <a:gd name="T13" fmla="*/ 1 h 280"/>
                  <a:gd name="T14" fmla="*/ 1 w 403"/>
                  <a:gd name="T15" fmla="*/ 1 h 280"/>
                  <a:gd name="T16" fmla="*/ 1 w 403"/>
                  <a:gd name="T17" fmla="*/ 1 h 280"/>
                  <a:gd name="T18" fmla="*/ 1 w 403"/>
                  <a:gd name="T19" fmla="*/ 1 h 280"/>
                  <a:gd name="T20" fmla="*/ 1 w 403"/>
                  <a:gd name="T21" fmla="*/ 1 h 280"/>
                  <a:gd name="T22" fmla="*/ 1 w 403"/>
                  <a:gd name="T23" fmla="*/ 1 h 280"/>
                  <a:gd name="T24" fmla="*/ 1 w 403"/>
                  <a:gd name="T25" fmla="*/ 1 h 280"/>
                  <a:gd name="T26" fmla="*/ 1 w 403"/>
                  <a:gd name="T27" fmla="*/ 1 h 280"/>
                  <a:gd name="T28" fmla="*/ 1 w 403"/>
                  <a:gd name="T29" fmla="*/ 1 h 280"/>
                  <a:gd name="T30" fmla="*/ 1 w 403"/>
                  <a:gd name="T31" fmla="*/ 1 h 280"/>
                  <a:gd name="T32" fmla="*/ 1 w 403"/>
                  <a:gd name="T33" fmla="*/ 1 h 280"/>
                  <a:gd name="T34" fmla="*/ 1 w 403"/>
                  <a:gd name="T35" fmla="*/ 1 h 280"/>
                  <a:gd name="T36" fmla="*/ 1 w 403"/>
                  <a:gd name="T37" fmla="*/ 1 h 280"/>
                  <a:gd name="T38" fmla="*/ 1 w 403"/>
                  <a:gd name="T39" fmla="*/ 1 h 280"/>
                  <a:gd name="T40" fmla="*/ 1 w 403"/>
                  <a:gd name="T41" fmla="*/ 1 h 280"/>
                  <a:gd name="T42" fmla="*/ 1 w 403"/>
                  <a:gd name="T43" fmla="*/ 1 h 280"/>
                  <a:gd name="T44" fmla="*/ 1 w 403"/>
                  <a:gd name="T45" fmla="*/ 1 h 280"/>
                  <a:gd name="T46" fmla="*/ 1 w 403"/>
                  <a:gd name="T47" fmla="*/ 1 h 280"/>
                  <a:gd name="T48" fmla="*/ 1 w 403"/>
                  <a:gd name="T49" fmla="*/ 1 h 280"/>
                  <a:gd name="T50" fmla="*/ 1 w 403"/>
                  <a:gd name="T51" fmla="*/ 1 h 280"/>
                  <a:gd name="T52" fmla="*/ 1 w 403"/>
                  <a:gd name="T53" fmla="*/ 1 h 280"/>
                  <a:gd name="T54" fmla="*/ 1 w 403"/>
                  <a:gd name="T55" fmla="*/ 1 h 280"/>
                  <a:gd name="T56" fmla="*/ 1 w 403"/>
                  <a:gd name="T57" fmla="*/ 1 h 280"/>
                  <a:gd name="T58" fmla="*/ 1 w 403"/>
                  <a:gd name="T59" fmla="*/ 1 h 280"/>
                  <a:gd name="T60" fmla="*/ 1 w 403"/>
                  <a:gd name="T61" fmla="*/ 1 h 280"/>
                  <a:gd name="T62" fmla="*/ 1 w 403"/>
                  <a:gd name="T63" fmla="*/ 1 h 280"/>
                  <a:gd name="T64" fmla="*/ 1 w 403"/>
                  <a:gd name="T65" fmla="*/ 1 h 280"/>
                  <a:gd name="T66" fmla="*/ 1 w 403"/>
                  <a:gd name="T67" fmla="*/ 1 h 280"/>
                  <a:gd name="T68" fmla="*/ 1 w 403"/>
                  <a:gd name="T69" fmla="*/ 1 h 280"/>
                  <a:gd name="T70" fmla="*/ 1 w 403"/>
                  <a:gd name="T71" fmla="*/ 1 h 280"/>
                  <a:gd name="T72" fmla="*/ 1 w 403"/>
                  <a:gd name="T73" fmla="*/ 1 h 280"/>
                  <a:gd name="T74" fmla="*/ 1 w 403"/>
                  <a:gd name="T75" fmla="*/ 1 h 280"/>
                  <a:gd name="T76" fmla="*/ 1 w 403"/>
                  <a:gd name="T77" fmla="*/ 1 h 280"/>
                  <a:gd name="T78" fmla="*/ 1 w 403"/>
                  <a:gd name="T79" fmla="*/ 1 h 280"/>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0" t="0" r="r" b="b"/>
                <a:pathLst>
                  <a:path w="403" h="280">
                    <a:moveTo>
                      <a:pt x="339" y="270"/>
                    </a:moveTo>
                    <a:lnTo>
                      <a:pt x="322" y="270"/>
                    </a:lnTo>
                    <a:lnTo>
                      <a:pt x="305" y="271"/>
                    </a:lnTo>
                    <a:lnTo>
                      <a:pt x="289" y="271"/>
                    </a:lnTo>
                    <a:lnTo>
                      <a:pt x="273" y="272"/>
                    </a:lnTo>
                    <a:lnTo>
                      <a:pt x="257" y="272"/>
                    </a:lnTo>
                    <a:lnTo>
                      <a:pt x="241" y="273"/>
                    </a:lnTo>
                    <a:lnTo>
                      <a:pt x="225" y="273"/>
                    </a:lnTo>
                    <a:lnTo>
                      <a:pt x="210" y="274"/>
                    </a:lnTo>
                    <a:lnTo>
                      <a:pt x="194" y="274"/>
                    </a:lnTo>
                    <a:lnTo>
                      <a:pt x="179" y="275"/>
                    </a:lnTo>
                    <a:lnTo>
                      <a:pt x="164" y="277"/>
                    </a:lnTo>
                    <a:lnTo>
                      <a:pt x="149" y="277"/>
                    </a:lnTo>
                    <a:lnTo>
                      <a:pt x="134" y="278"/>
                    </a:lnTo>
                    <a:lnTo>
                      <a:pt x="119" y="279"/>
                    </a:lnTo>
                    <a:lnTo>
                      <a:pt x="104" y="279"/>
                    </a:lnTo>
                    <a:lnTo>
                      <a:pt x="90" y="280"/>
                    </a:lnTo>
                    <a:lnTo>
                      <a:pt x="86" y="257"/>
                    </a:lnTo>
                    <a:lnTo>
                      <a:pt x="81" y="233"/>
                    </a:lnTo>
                    <a:lnTo>
                      <a:pt x="73" y="209"/>
                    </a:lnTo>
                    <a:lnTo>
                      <a:pt x="62" y="184"/>
                    </a:lnTo>
                    <a:lnTo>
                      <a:pt x="50" y="162"/>
                    </a:lnTo>
                    <a:lnTo>
                      <a:pt x="35" y="142"/>
                    </a:lnTo>
                    <a:lnTo>
                      <a:pt x="18" y="124"/>
                    </a:lnTo>
                    <a:lnTo>
                      <a:pt x="0" y="112"/>
                    </a:lnTo>
                    <a:lnTo>
                      <a:pt x="22" y="117"/>
                    </a:lnTo>
                    <a:lnTo>
                      <a:pt x="40" y="127"/>
                    </a:lnTo>
                    <a:lnTo>
                      <a:pt x="58" y="138"/>
                    </a:lnTo>
                    <a:lnTo>
                      <a:pt x="74" y="154"/>
                    </a:lnTo>
                    <a:lnTo>
                      <a:pt x="89" y="173"/>
                    </a:lnTo>
                    <a:lnTo>
                      <a:pt x="104" y="196"/>
                    </a:lnTo>
                    <a:lnTo>
                      <a:pt x="117" y="222"/>
                    </a:lnTo>
                    <a:lnTo>
                      <a:pt x="132" y="254"/>
                    </a:lnTo>
                    <a:lnTo>
                      <a:pt x="139" y="222"/>
                    </a:lnTo>
                    <a:lnTo>
                      <a:pt x="143" y="188"/>
                    </a:lnTo>
                    <a:lnTo>
                      <a:pt x="142" y="152"/>
                    </a:lnTo>
                    <a:lnTo>
                      <a:pt x="139" y="115"/>
                    </a:lnTo>
                    <a:lnTo>
                      <a:pt x="134" y="81"/>
                    </a:lnTo>
                    <a:lnTo>
                      <a:pt x="126" y="49"/>
                    </a:lnTo>
                    <a:lnTo>
                      <a:pt x="115" y="23"/>
                    </a:lnTo>
                    <a:lnTo>
                      <a:pt x="103" y="4"/>
                    </a:lnTo>
                    <a:lnTo>
                      <a:pt x="121" y="17"/>
                    </a:lnTo>
                    <a:lnTo>
                      <a:pt x="139" y="33"/>
                    </a:lnTo>
                    <a:lnTo>
                      <a:pt x="157" y="53"/>
                    </a:lnTo>
                    <a:lnTo>
                      <a:pt x="173" y="77"/>
                    </a:lnTo>
                    <a:lnTo>
                      <a:pt x="188" y="106"/>
                    </a:lnTo>
                    <a:lnTo>
                      <a:pt x="200" y="141"/>
                    </a:lnTo>
                    <a:lnTo>
                      <a:pt x="211" y="182"/>
                    </a:lnTo>
                    <a:lnTo>
                      <a:pt x="218" y="230"/>
                    </a:lnTo>
                    <a:lnTo>
                      <a:pt x="228" y="207"/>
                    </a:lnTo>
                    <a:lnTo>
                      <a:pt x="236" y="182"/>
                    </a:lnTo>
                    <a:lnTo>
                      <a:pt x="242" y="153"/>
                    </a:lnTo>
                    <a:lnTo>
                      <a:pt x="245" y="123"/>
                    </a:lnTo>
                    <a:lnTo>
                      <a:pt x="245" y="92"/>
                    </a:lnTo>
                    <a:lnTo>
                      <a:pt x="242" y="61"/>
                    </a:lnTo>
                    <a:lnTo>
                      <a:pt x="235" y="30"/>
                    </a:lnTo>
                    <a:lnTo>
                      <a:pt x="223" y="0"/>
                    </a:lnTo>
                    <a:lnTo>
                      <a:pt x="241" y="30"/>
                    </a:lnTo>
                    <a:lnTo>
                      <a:pt x="255" y="56"/>
                    </a:lnTo>
                    <a:lnTo>
                      <a:pt x="268" y="82"/>
                    </a:lnTo>
                    <a:lnTo>
                      <a:pt x="279" y="106"/>
                    </a:lnTo>
                    <a:lnTo>
                      <a:pt x="287" y="128"/>
                    </a:lnTo>
                    <a:lnTo>
                      <a:pt x="294" y="151"/>
                    </a:lnTo>
                    <a:lnTo>
                      <a:pt x="297" y="173"/>
                    </a:lnTo>
                    <a:lnTo>
                      <a:pt x="298" y="195"/>
                    </a:lnTo>
                    <a:lnTo>
                      <a:pt x="312" y="173"/>
                    </a:lnTo>
                    <a:lnTo>
                      <a:pt x="326" y="149"/>
                    </a:lnTo>
                    <a:lnTo>
                      <a:pt x="340" y="121"/>
                    </a:lnTo>
                    <a:lnTo>
                      <a:pt x="354" y="93"/>
                    </a:lnTo>
                    <a:lnTo>
                      <a:pt x="366" y="67"/>
                    </a:lnTo>
                    <a:lnTo>
                      <a:pt x="375" y="41"/>
                    </a:lnTo>
                    <a:lnTo>
                      <a:pt x="382" y="19"/>
                    </a:lnTo>
                    <a:lnTo>
                      <a:pt x="385" y="2"/>
                    </a:lnTo>
                    <a:lnTo>
                      <a:pt x="392" y="26"/>
                    </a:lnTo>
                    <a:lnTo>
                      <a:pt x="398" y="53"/>
                    </a:lnTo>
                    <a:lnTo>
                      <a:pt x="403" y="81"/>
                    </a:lnTo>
                    <a:lnTo>
                      <a:pt x="403" y="112"/>
                    </a:lnTo>
                    <a:lnTo>
                      <a:pt x="398" y="145"/>
                    </a:lnTo>
                    <a:lnTo>
                      <a:pt x="387" y="183"/>
                    </a:lnTo>
                    <a:lnTo>
                      <a:pt x="367" y="225"/>
                    </a:lnTo>
                    <a:lnTo>
                      <a:pt x="339" y="270"/>
                    </a:lnTo>
                    <a:close/>
                  </a:path>
                </a:pathLst>
              </a:custGeom>
              <a:solidFill>
                <a:srgbClr val="00A500"/>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68" name="Freeform 104"/>
              <p:cNvSpPr/>
              <p:nvPr/>
            </p:nvSpPr>
            <p:spPr bwMode="auto">
              <a:xfrm>
                <a:off x="4368" y="4177"/>
                <a:ext cx="123" cy="143"/>
              </a:xfrm>
              <a:custGeom>
                <a:avLst/>
                <a:gdLst>
                  <a:gd name="T0" fmla="*/ 1 w 246"/>
                  <a:gd name="T1" fmla="*/ 1 h 285"/>
                  <a:gd name="T2" fmla="*/ 1 w 246"/>
                  <a:gd name="T3" fmla="*/ 1 h 285"/>
                  <a:gd name="T4" fmla="*/ 1 w 246"/>
                  <a:gd name="T5" fmla="*/ 1 h 285"/>
                  <a:gd name="T6" fmla="*/ 1 w 246"/>
                  <a:gd name="T7" fmla="*/ 1 h 285"/>
                  <a:gd name="T8" fmla="*/ 1 w 246"/>
                  <a:gd name="T9" fmla="*/ 1 h 285"/>
                  <a:gd name="T10" fmla="*/ 1 w 246"/>
                  <a:gd name="T11" fmla="*/ 1 h 285"/>
                  <a:gd name="T12" fmla="*/ 1 w 246"/>
                  <a:gd name="T13" fmla="*/ 1 h 285"/>
                  <a:gd name="T14" fmla="*/ 1 w 246"/>
                  <a:gd name="T15" fmla="*/ 1 h 285"/>
                  <a:gd name="T16" fmla="*/ 0 w 246"/>
                  <a:gd name="T17" fmla="*/ 1 h 285"/>
                  <a:gd name="T18" fmla="*/ 1 w 246"/>
                  <a:gd name="T19" fmla="*/ 1 h 285"/>
                  <a:gd name="T20" fmla="*/ 1 w 246"/>
                  <a:gd name="T21" fmla="*/ 1 h 285"/>
                  <a:gd name="T22" fmla="*/ 1 w 246"/>
                  <a:gd name="T23" fmla="*/ 1 h 285"/>
                  <a:gd name="T24" fmla="*/ 1 w 246"/>
                  <a:gd name="T25" fmla="*/ 1 h 285"/>
                  <a:gd name="T26" fmla="*/ 1 w 246"/>
                  <a:gd name="T27" fmla="*/ 1 h 285"/>
                  <a:gd name="T28" fmla="*/ 1 w 246"/>
                  <a:gd name="T29" fmla="*/ 1 h 285"/>
                  <a:gd name="T30" fmla="*/ 1 w 246"/>
                  <a:gd name="T31" fmla="*/ 1 h 285"/>
                  <a:gd name="T32" fmla="*/ 1 w 246"/>
                  <a:gd name="T33" fmla="*/ 1 h 285"/>
                  <a:gd name="T34" fmla="*/ 1 w 246"/>
                  <a:gd name="T35" fmla="*/ 1 h 285"/>
                  <a:gd name="T36" fmla="*/ 1 w 246"/>
                  <a:gd name="T37" fmla="*/ 1 h 285"/>
                  <a:gd name="T38" fmla="*/ 1 w 246"/>
                  <a:gd name="T39" fmla="*/ 1 h 285"/>
                  <a:gd name="T40" fmla="*/ 1 w 246"/>
                  <a:gd name="T41" fmla="*/ 1 h 285"/>
                  <a:gd name="T42" fmla="*/ 1 w 246"/>
                  <a:gd name="T43" fmla="*/ 1 h 285"/>
                  <a:gd name="T44" fmla="*/ 1 w 246"/>
                  <a:gd name="T45" fmla="*/ 1 h 285"/>
                  <a:gd name="T46" fmla="*/ 1 w 246"/>
                  <a:gd name="T47" fmla="*/ 1 h 285"/>
                  <a:gd name="T48" fmla="*/ 1 w 246"/>
                  <a:gd name="T49" fmla="*/ 0 h 285"/>
                  <a:gd name="T50" fmla="*/ 1 w 246"/>
                  <a:gd name="T51" fmla="*/ 1 h 285"/>
                  <a:gd name="T52" fmla="*/ 1 w 246"/>
                  <a:gd name="T53" fmla="*/ 1 h 285"/>
                  <a:gd name="T54" fmla="*/ 1 w 246"/>
                  <a:gd name="T55" fmla="*/ 1 h 285"/>
                  <a:gd name="T56" fmla="*/ 1 w 246"/>
                  <a:gd name="T57" fmla="*/ 1 h 285"/>
                  <a:gd name="T58" fmla="*/ 1 w 246"/>
                  <a:gd name="T59" fmla="*/ 1 h 285"/>
                  <a:gd name="T60" fmla="*/ 1 w 246"/>
                  <a:gd name="T61" fmla="*/ 1 h 285"/>
                  <a:gd name="T62" fmla="*/ 1 w 246"/>
                  <a:gd name="T63" fmla="*/ 1 h 285"/>
                  <a:gd name="T64" fmla="*/ 1 w 246"/>
                  <a:gd name="T65" fmla="*/ 1 h 285"/>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246" h="285">
                    <a:moveTo>
                      <a:pt x="85" y="285"/>
                    </a:moveTo>
                    <a:lnTo>
                      <a:pt x="75" y="285"/>
                    </a:lnTo>
                    <a:lnTo>
                      <a:pt x="63" y="285"/>
                    </a:lnTo>
                    <a:lnTo>
                      <a:pt x="53" y="285"/>
                    </a:lnTo>
                    <a:lnTo>
                      <a:pt x="42" y="285"/>
                    </a:lnTo>
                    <a:lnTo>
                      <a:pt x="32" y="285"/>
                    </a:lnTo>
                    <a:lnTo>
                      <a:pt x="22" y="285"/>
                    </a:lnTo>
                    <a:lnTo>
                      <a:pt x="10" y="285"/>
                    </a:lnTo>
                    <a:lnTo>
                      <a:pt x="0" y="285"/>
                    </a:lnTo>
                    <a:lnTo>
                      <a:pt x="3" y="270"/>
                    </a:lnTo>
                    <a:lnTo>
                      <a:pt x="8" y="253"/>
                    </a:lnTo>
                    <a:lnTo>
                      <a:pt x="14" y="235"/>
                    </a:lnTo>
                    <a:lnTo>
                      <a:pt x="22" y="217"/>
                    </a:lnTo>
                    <a:lnTo>
                      <a:pt x="30" y="197"/>
                    </a:lnTo>
                    <a:lnTo>
                      <a:pt x="40" y="178"/>
                    </a:lnTo>
                    <a:lnTo>
                      <a:pt x="52" y="157"/>
                    </a:lnTo>
                    <a:lnTo>
                      <a:pt x="64" y="137"/>
                    </a:lnTo>
                    <a:lnTo>
                      <a:pt x="80" y="118"/>
                    </a:lnTo>
                    <a:lnTo>
                      <a:pt x="96" y="98"/>
                    </a:lnTo>
                    <a:lnTo>
                      <a:pt x="116" y="79"/>
                    </a:lnTo>
                    <a:lnTo>
                      <a:pt x="137" y="60"/>
                    </a:lnTo>
                    <a:lnTo>
                      <a:pt x="161" y="43"/>
                    </a:lnTo>
                    <a:lnTo>
                      <a:pt x="186" y="28"/>
                    </a:lnTo>
                    <a:lnTo>
                      <a:pt x="215" y="13"/>
                    </a:lnTo>
                    <a:lnTo>
                      <a:pt x="246" y="0"/>
                    </a:lnTo>
                    <a:lnTo>
                      <a:pt x="215" y="30"/>
                    </a:lnTo>
                    <a:lnTo>
                      <a:pt x="186" y="60"/>
                    </a:lnTo>
                    <a:lnTo>
                      <a:pt x="160" y="91"/>
                    </a:lnTo>
                    <a:lnTo>
                      <a:pt x="136" y="124"/>
                    </a:lnTo>
                    <a:lnTo>
                      <a:pt x="116" y="158"/>
                    </a:lnTo>
                    <a:lnTo>
                      <a:pt x="100" y="196"/>
                    </a:lnTo>
                    <a:lnTo>
                      <a:pt x="90" y="238"/>
                    </a:lnTo>
                    <a:lnTo>
                      <a:pt x="85" y="285"/>
                    </a:lnTo>
                    <a:close/>
                  </a:path>
                </a:pathLst>
              </a:custGeom>
              <a:solidFill>
                <a:srgbClr val="00A500"/>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69" name="Freeform 105"/>
              <p:cNvSpPr/>
              <p:nvPr/>
            </p:nvSpPr>
            <p:spPr bwMode="auto">
              <a:xfrm>
                <a:off x="4389" y="4134"/>
                <a:ext cx="493" cy="199"/>
              </a:xfrm>
              <a:custGeom>
                <a:avLst/>
                <a:gdLst>
                  <a:gd name="T0" fmla="*/ 1 w 986"/>
                  <a:gd name="T1" fmla="*/ 1 h 398"/>
                  <a:gd name="T2" fmla="*/ 1 w 986"/>
                  <a:gd name="T3" fmla="*/ 1 h 398"/>
                  <a:gd name="T4" fmla="*/ 1 w 986"/>
                  <a:gd name="T5" fmla="*/ 1 h 398"/>
                  <a:gd name="T6" fmla="*/ 1 w 986"/>
                  <a:gd name="T7" fmla="*/ 1 h 398"/>
                  <a:gd name="T8" fmla="*/ 1 w 986"/>
                  <a:gd name="T9" fmla="*/ 1 h 398"/>
                  <a:gd name="T10" fmla="*/ 1 w 986"/>
                  <a:gd name="T11" fmla="*/ 1 h 398"/>
                  <a:gd name="T12" fmla="*/ 1 w 986"/>
                  <a:gd name="T13" fmla="*/ 1 h 398"/>
                  <a:gd name="T14" fmla="*/ 1 w 986"/>
                  <a:gd name="T15" fmla="*/ 1 h 398"/>
                  <a:gd name="T16" fmla="*/ 1 w 986"/>
                  <a:gd name="T17" fmla="*/ 1 h 398"/>
                  <a:gd name="T18" fmla="*/ 1 w 986"/>
                  <a:gd name="T19" fmla="*/ 1 h 398"/>
                  <a:gd name="T20" fmla="*/ 1 w 986"/>
                  <a:gd name="T21" fmla="*/ 1 h 398"/>
                  <a:gd name="T22" fmla="*/ 1 w 986"/>
                  <a:gd name="T23" fmla="*/ 1 h 398"/>
                  <a:gd name="T24" fmla="*/ 1 w 986"/>
                  <a:gd name="T25" fmla="*/ 1 h 398"/>
                  <a:gd name="T26" fmla="*/ 1 w 986"/>
                  <a:gd name="T27" fmla="*/ 1 h 398"/>
                  <a:gd name="T28" fmla="*/ 1 w 986"/>
                  <a:gd name="T29" fmla="*/ 1 h 398"/>
                  <a:gd name="T30" fmla="*/ 1 w 986"/>
                  <a:gd name="T31" fmla="*/ 1 h 398"/>
                  <a:gd name="T32" fmla="*/ 1 w 986"/>
                  <a:gd name="T33" fmla="*/ 1 h 398"/>
                  <a:gd name="T34" fmla="*/ 1 w 986"/>
                  <a:gd name="T35" fmla="*/ 1 h 398"/>
                  <a:gd name="T36" fmla="*/ 1 w 986"/>
                  <a:gd name="T37" fmla="*/ 1 h 398"/>
                  <a:gd name="T38" fmla="*/ 1 w 986"/>
                  <a:gd name="T39" fmla="*/ 1 h 398"/>
                  <a:gd name="T40" fmla="*/ 1 w 986"/>
                  <a:gd name="T41" fmla="*/ 1 h 398"/>
                  <a:gd name="T42" fmla="*/ 1 w 986"/>
                  <a:gd name="T43" fmla="*/ 1 h 398"/>
                  <a:gd name="T44" fmla="*/ 1 w 986"/>
                  <a:gd name="T45" fmla="*/ 1 h 398"/>
                  <a:gd name="T46" fmla="*/ 1 w 986"/>
                  <a:gd name="T47" fmla="*/ 1 h 398"/>
                  <a:gd name="T48" fmla="*/ 1 w 986"/>
                  <a:gd name="T49" fmla="*/ 1 h 398"/>
                  <a:gd name="T50" fmla="*/ 1 w 986"/>
                  <a:gd name="T51" fmla="*/ 1 h 398"/>
                  <a:gd name="T52" fmla="*/ 1 w 986"/>
                  <a:gd name="T53" fmla="*/ 1 h 398"/>
                  <a:gd name="T54" fmla="*/ 1 w 986"/>
                  <a:gd name="T55" fmla="*/ 1 h 398"/>
                  <a:gd name="T56" fmla="*/ 1 w 986"/>
                  <a:gd name="T57" fmla="*/ 1 h 398"/>
                  <a:gd name="T58" fmla="*/ 1 w 986"/>
                  <a:gd name="T59" fmla="*/ 1 h 398"/>
                  <a:gd name="T60" fmla="*/ 1 w 986"/>
                  <a:gd name="T61" fmla="*/ 1 h 398"/>
                  <a:gd name="T62" fmla="*/ 1 w 986"/>
                  <a:gd name="T63" fmla="*/ 1 h 398"/>
                  <a:gd name="T64" fmla="*/ 1 w 986"/>
                  <a:gd name="T65" fmla="*/ 1 h 398"/>
                  <a:gd name="T66" fmla="*/ 1 w 986"/>
                  <a:gd name="T67" fmla="*/ 1 h 398"/>
                  <a:gd name="T68" fmla="*/ 1 w 986"/>
                  <a:gd name="T69" fmla="*/ 1 h 398"/>
                  <a:gd name="T70" fmla="*/ 1 w 986"/>
                  <a:gd name="T71" fmla="*/ 1 h 398"/>
                  <a:gd name="T72" fmla="*/ 1 w 986"/>
                  <a:gd name="T73" fmla="*/ 1 h 398"/>
                  <a:gd name="T74" fmla="*/ 1 w 986"/>
                  <a:gd name="T75" fmla="*/ 1 h 398"/>
                  <a:gd name="T76" fmla="*/ 1 w 986"/>
                  <a:gd name="T77" fmla="*/ 1 h 398"/>
                  <a:gd name="T78" fmla="*/ 1 w 986"/>
                  <a:gd name="T79" fmla="*/ 1 h 398"/>
                  <a:gd name="T80" fmla="*/ 1 w 986"/>
                  <a:gd name="T81" fmla="*/ 1 h 398"/>
                  <a:gd name="T82" fmla="*/ 1 w 986"/>
                  <a:gd name="T83" fmla="*/ 1 h 398"/>
                  <a:gd name="T84" fmla="*/ 1 w 986"/>
                  <a:gd name="T85" fmla="*/ 1 h 398"/>
                  <a:gd name="T86" fmla="*/ 1 w 986"/>
                  <a:gd name="T87" fmla="*/ 1 h 398"/>
                  <a:gd name="T88" fmla="*/ 1 w 986"/>
                  <a:gd name="T89" fmla="*/ 1 h 398"/>
                  <a:gd name="T90" fmla="*/ 1 w 986"/>
                  <a:gd name="T91" fmla="*/ 1 h 398"/>
                  <a:gd name="T92" fmla="*/ 1 w 986"/>
                  <a:gd name="T93" fmla="*/ 1 h 398"/>
                  <a:gd name="T94" fmla="*/ 1 w 986"/>
                  <a:gd name="T95" fmla="*/ 1 h 398"/>
                  <a:gd name="T96" fmla="*/ 1 w 986"/>
                  <a:gd name="T97" fmla="*/ 1 h 398"/>
                  <a:gd name="T98" fmla="*/ 1 w 986"/>
                  <a:gd name="T99" fmla="*/ 1 h 398"/>
                  <a:gd name="T100" fmla="*/ 1 w 986"/>
                  <a:gd name="T101" fmla="*/ 1 h 398"/>
                  <a:gd name="T102" fmla="*/ 1 w 986"/>
                  <a:gd name="T103" fmla="*/ 1 h 398"/>
                  <a:gd name="T104" fmla="*/ 1 w 986"/>
                  <a:gd name="T105" fmla="*/ 1 h 398"/>
                  <a:gd name="T106" fmla="*/ 1 w 986"/>
                  <a:gd name="T107" fmla="*/ 1 h 398"/>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0" t="0" r="r" b="b"/>
                <a:pathLst>
                  <a:path w="986" h="398">
                    <a:moveTo>
                      <a:pt x="901" y="398"/>
                    </a:moveTo>
                    <a:lnTo>
                      <a:pt x="867" y="398"/>
                    </a:lnTo>
                    <a:lnTo>
                      <a:pt x="829" y="398"/>
                    </a:lnTo>
                    <a:lnTo>
                      <a:pt x="789" y="398"/>
                    </a:lnTo>
                    <a:lnTo>
                      <a:pt x="747" y="396"/>
                    </a:lnTo>
                    <a:lnTo>
                      <a:pt x="702" y="396"/>
                    </a:lnTo>
                    <a:lnTo>
                      <a:pt x="656" y="394"/>
                    </a:lnTo>
                    <a:lnTo>
                      <a:pt x="608" y="393"/>
                    </a:lnTo>
                    <a:lnTo>
                      <a:pt x="561" y="392"/>
                    </a:lnTo>
                    <a:lnTo>
                      <a:pt x="513" y="389"/>
                    </a:lnTo>
                    <a:lnTo>
                      <a:pt x="467" y="388"/>
                    </a:lnTo>
                    <a:lnTo>
                      <a:pt x="421" y="386"/>
                    </a:lnTo>
                    <a:lnTo>
                      <a:pt x="376" y="384"/>
                    </a:lnTo>
                    <a:lnTo>
                      <a:pt x="334" y="383"/>
                    </a:lnTo>
                    <a:lnTo>
                      <a:pt x="294" y="380"/>
                    </a:lnTo>
                    <a:lnTo>
                      <a:pt x="258" y="378"/>
                    </a:lnTo>
                    <a:lnTo>
                      <a:pt x="225" y="377"/>
                    </a:lnTo>
                    <a:lnTo>
                      <a:pt x="210" y="376"/>
                    </a:lnTo>
                    <a:lnTo>
                      <a:pt x="194" y="376"/>
                    </a:lnTo>
                    <a:lnTo>
                      <a:pt x="179" y="374"/>
                    </a:lnTo>
                    <a:lnTo>
                      <a:pt x="163" y="373"/>
                    </a:lnTo>
                    <a:lnTo>
                      <a:pt x="148" y="373"/>
                    </a:lnTo>
                    <a:lnTo>
                      <a:pt x="132" y="372"/>
                    </a:lnTo>
                    <a:lnTo>
                      <a:pt x="117" y="372"/>
                    </a:lnTo>
                    <a:lnTo>
                      <a:pt x="102" y="372"/>
                    </a:lnTo>
                    <a:lnTo>
                      <a:pt x="81" y="334"/>
                    </a:lnTo>
                    <a:lnTo>
                      <a:pt x="64" y="289"/>
                    </a:lnTo>
                    <a:lnTo>
                      <a:pt x="48" y="241"/>
                    </a:lnTo>
                    <a:lnTo>
                      <a:pt x="35" y="190"/>
                    </a:lnTo>
                    <a:lnTo>
                      <a:pt x="23" y="142"/>
                    </a:lnTo>
                    <a:lnTo>
                      <a:pt x="14" y="97"/>
                    </a:lnTo>
                    <a:lnTo>
                      <a:pt x="6" y="57"/>
                    </a:lnTo>
                    <a:lnTo>
                      <a:pt x="0" y="27"/>
                    </a:lnTo>
                    <a:lnTo>
                      <a:pt x="12" y="62"/>
                    </a:lnTo>
                    <a:lnTo>
                      <a:pt x="26" y="100"/>
                    </a:lnTo>
                    <a:lnTo>
                      <a:pt x="42" y="140"/>
                    </a:lnTo>
                    <a:lnTo>
                      <a:pt x="59" y="181"/>
                    </a:lnTo>
                    <a:lnTo>
                      <a:pt x="77" y="220"/>
                    </a:lnTo>
                    <a:lnTo>
                      <a:pt x="95" y="256"/>
                    </a:lnTo>
                    <a:lnTo>
                      <a:pt x="110" y="287"/>
                    </a:lnTo>
                    <a:lnTo>
                      <a:pt x="124" y="311"/>
                    </a:lnTo>
                    <a:lnTo>
                      <a:pt x="130" y="283"/>
                    </a:lnTo>
                    <a:lnTo>
                      <a:pt x="139" y="257"/>
                    </a:lnTo>
                    <a:lnTo>
                      <a:pt x="147" y="234"/>
                    </a:lnTo>
                    <a:lnTo>
                      <a:pt x="157" y="211"/>
                    </a:lnTo>
                    <a:lnTo>
                      <a:pt x="170" y="190"/>
                    </a:lnTo>
                    <a:lnTo>
                      <a:pt x="185" y="170"/>
                    </a:lnTo>
                    <a:lnTo>
                      <a:pt x="204" y="152"/>
                    </a:lnTo>
                    <a:lnTo>
                      <a:pt x="227" y="135"/>
                    </a:lnTo>
                    <a:lnTo>
                      <a:pt x="215" y="157"/>
                    </a:lnTo>
                    <a:lnTo>
                      <a:pt x="202" y="184"/>
                    </a:lnTo>
                    <a:lnTo>
                      <a:pt x="191" y="214"/>
                    </a:lnTo>
                    <a:lnTo>
                      <a:pt x="185" y="248"/>
                    </a:lnTo>
                    <a:lnTo>
                      <a:pt x="182" y="281"/>
                    </a:lnTo>
                    <a:lnTo>
                      <a:pt x="188" y="313"/>
                    </a:lnTo>
                    <a:lnTo>
                      <a:pt x="201" y="343"/>
                    </a:lnTo>
                    <a:lnTo>
                      <a:pt x="225" y="370"/>
                    </a:lnTo>
                    <a:lnTo>
                      <a:pt x="250" y="343"/>
                    </a:lnTo>
                    <a:lnTo>
                      <a:pt x="271" y="305"/>
                    </a:lnTo>
                    <a:lnTo>
                      <a:pt x="285" y="260"/>
                    </a:lnTo>
                    <a:lnTo>
                      <a:pt x="292" y="211"/>
                    </a:lnTo>
                    <a:lnTo>
                      <a:pt x="291" y="158"/>
                    </a:lnTo>
                    <a:lnTo>
                      <a:pt x="282" y="105"/>
                    </a:lnTo>
                    <a:lnTo>
                      <a:pt x="264" y="54"/>
                    </a:lnTo>
                    <a:lnTo>
                      <a:pt x="238" y="8"/>
                    </a:lnTo>
                    <a:lnTo>
                      <a:pt x="262" y="34"/>
                    </a:lnTo>
                    <a:lnTo>
                      <a:pt x="282" y="63"/>
                    </a:lnTo>
                    <a:lnTo>
                      <a:pt x="300" y="95"/>
                    </a:lnTo>
                    <a:lnTo>
                      <a:pt x="315" y="130"/>
                    </a:lnTo>
                    <a:lnTo>
                      <a:pt x="325" y="168"/>
                    </a:lnTo>
                    <a:lnTo>
                      <a:pt x="333" y="211"/>
                    </a:lnTo>
                    <a:lnTo>
                      <a:pt x="339" y="258"/>
                    </a:lnTo>
                    <a:lnTo>
                      <a:pt x="340" y="309"/>
                    </a:lnTo>
                    <a:lnTo>
                      <a:pt x="354" y="288"/>
                    </a:lnTo>
                    <a:lnTo>
                      <a:pt x="370" y="266"/>
                    </a:lnTo>
                    <a:lnTo>
                      <a:pt x="388" y="244"/>
                    </a:lnTo>
                    <a:lnTo>
                      <a:pt x="409" y="222"/>
                    </a:lnTo>
                    <a:lnTo>
                      <a:pt x="430" y="203"/>
                    </a:lnTo>
                    <a:lnTo>
                      <a:pt x="451" y="184"/>
                    </a:lnTo>
                    <a:lnTo>
                      <a:pt x="471" y="170"/>
                    </a:lnTo>
                    <a:lnTo>
                      <a:pt x="492" y="160"/>
                    </a:lnTo>
                    <a:lnTo>
                      <a:pt x="483" y="180"/>
                    </a:lnTo>
                    <a:lnTo>
                      <a:pt x="469" y="203"/>
                    </a:lnTo>
                    <a:lnTo>
                      <a:pt x="452" y="227"/>
                    </a:lnTo>
                    <a:lnTo>
                      <a:pt x="433" y="251"/>
                    </a:lnTo>
                    <a:lnTo>
                      <a:pt x="415" y="275"/>
                    </a:lnTo>
                    <a:lnTo>
                      <a:pt x="399" y="297"/>
                    </a:lnTo>
                    <a:lnTo>
                      <a:pt x="387" y="318"/>
                    </a:lnTo>
                    <a:lnTo>
                      <a:pt x="380" y="334"/>
                    </a:lnTo>
                    <a:lnTo>
                      <a:pt x="388" y="339"/>
                    </a:lnTo>
                    <a:lnTo>
                      <a:pt x="396" y="343"/>
                    </a:lnTo>
                    <a:lnTo>
                      <a:pt x="407" y="348"/>
                    </a:lnTo>
                    <a:lnTo>
                      <a:pt x="418" y="353"/>
                    </a:lnTo>
                    <a:lnTo>
                      <a:pt x="431" y="356"/>
                    </a:lnTo>
                    <a:lnTo>
                      <a:pt x="444" y="360"/>
                    </a:lnTo>
                    <a:lnTo>
                      <a:pt x="458" y="361"/>
                    </a:lnTo>
                    <a:lnTo>
                      <a:pt x="471" y="360"/>
                    </a:lnTo>
                    <a:lnTo>
                      <a:pt x="470" y="326"/>
                    </a:lnTo>
                    <a:lnTo>
                      <a:pt x="464" y="285"/>
                    </a:lnTo>
                    <a:lnTo>
                      <a:pt x="454" y="240"/>
                    </a:lnTo>
                    <a:lnTo>
                      <a:pt x="440" y="192"/>
                    </a:lnTo>
                    <a:lnTo>
                      <a:pt x="423" y="146"/>
                    </a:lnTo>
                    <a:lnTo>
                      <a:pt x="401" y="102"/>
                    </a:lnTo>
                    <a:lnTo>
                      <a:pt x="375" y="65"/>
                    </a:lnTo>
                    <a:lnTo>
                      <a:pt x="346" y="36"/>
                    </a:lnTo>
                    <a:lnTo>
                      <a:pt x="375" y="57"/>
                    </a:lnTo>
                    <a:lnTo>
                      <a:pt x="400" y="79"/>
                    </a:lnTo>
                    <a:lnTo>
                      <a:pt x="423" y="102"/>
                    </a:lnTo>
                    <a:lnTo>
                      <a:pt x="444" y="127"/>
                    </a:lnTo>
                    <a:lnTo>
                      <a:pt x="462" y="153"/>
                    </a:lnTo>
                    <a:lnTo>
                      <a:pt x="479" y="183"/>
                    </a:lnTo>
                    <a:lnTo>
                      <a:pt x="494" y="217"/>
                    </a:lnTo>
                    <a:lnTo>
                      <a:pt x="509" y="256"/>
                    </a:lnTo>
                    <a:lnTo>
                      <a:pt x="510" y="222"/>
                    </a:lnTo>
                    <a:lnTo>
                      <a:pt x="510" y="188"/>
                    </a:lnTo>
                    <a:lnTo>
                      <a:pt x="509" y="154"/>
                    </a:lnTo>
                    <a:lnTo>
                      <a:pt x="507" y="121"/>
                    </a:lnTo>
                    <a:lnTo>
                      <a:pt x="501" y="89"/>
                    </a:lnTo>
                    <a:lnTo>
                      <a:pt x="494" y="60"/>
                    </a:lnTo>
                    <a:lnTo>
                      <a:pt x="485" y="33"/>
                    </a:lnTo>
                    <a:lnTo>
                      <a:pt x="474" y="10"/>
                    </a:lnTo>
                    <a:lnTo>
                      <a:pt x="490" y="39"/>
                    </a:lnTo>
                    <a:lnTo>
                      <a:pt x="506" y="70"/>
                    </a:lnTo>
                    <a:lnTo>
                      <a:pt x="520" y="106"/>
                    </a:lnTo>
                    <a:lnTo>
                      <a:pt x="531" y="145"/>
                    </a:lnTo>
                    <a:lnTo>
                      <a:pt x="539" y="188"/>
                    </a:lnTo>
                    <a:lnTo>
                      <a:pt x="542" y="236"/>
                    </a:lnTo>
                    <a:lnTo>
                      <a:pt x="538" y="290"/>
                    </a:lnTo>
                    <a:lnTo>
                      <a:pt x="527" y="349"/>
                    </a:lnTo>
                    <a:lnTo>
                      <a:pt x="553" y="321"/>
                    </a:lnTo>
                    <a:lnTo>
                      <a:pt x="576" y="288"/>
                    </a:lnTo>
                    <a:lnTo>
                      <a:pt x="595" y="251"/>
                    </a:lnTo>
                    <a:lnTo>
                      <a:pt x="606" y="211"/>
                    </a:lnTo>
                    <a:lnTo>
                      <a:pt x="608" y="168"/>
                    </a:lnTo>
                    <a:lnTo>
                      <a:pt x="603" y="125"/>
                    </a:lnTo>
                    <a:lnTo>
                      <a:pt x="584" y="83"/>
                    </a:lnTo>
                    <a:lnTo>
                      <a:pt x="552" y="42"/>
                    </a:lnTo>
                    <a:lnTo>
                      <a:pt x="567" y="50"/>
                    </a:lnTo>
                    <a:lnTo>
                      <a:pt x="582" y="59"/>
                    </a:lnTo>
                    <a:lnTo>
                      <a:pt x="597" y="69"/>
                    </a:lnTo>
                    <a:lnTo>
                      <a:pt x="611" y="80"/>
                    </a:lnTo>
                    <a:lnTo>
                      <a:pt x="622" y="95"/>
                    </a:lnTo>
                    <a:lnTo>
                      <a:pt x="633" y="113"/>
                    </a:lnTo>
                    <a:lnTo>
                      <a:pt x="642" y="134"/>
                    </a:lnTo>
                    <a:lnTo>
                      <a:pt x="648" y="158"/>
                    </a:lnTo>
                    <a:lnTo>
                      <a:pt x="651" y="120"/>
                    </a:lnTo>
                    <a:lnTo>
                      <a:pt x="651" y="75"/>
                    </a:lnTo>
                    <a:lnTo>
                      <a:pt x="649" y="32"/>
                    </a:lnTo>
                    <a:lnTo>
                      <a:pt x="645" y="0"/>
                    </a:lnTo>
                    <a:lnTo>
                      <a:pt x="656" y="38"/>
                    </a:lnTo>
                    <a:lnTo>
                      <a:pt x="661" y="82"/>
                    </a:lnTo>
                    <a:lnTo>
                      <a:pt x="663" y="129"/>
                    </a:lnTo>
                    <a:lnTo>
                      <a:pt x="660" y="178"/>
                    </a:lnTo>
                    <a:lnTo>
                      <a:pt x="652" y="228"/>
                    </a:lnTo>
                    <a:lnTo>
                      <a:pt x="642" y="276"/>
                    </a:lnTo>
                    <a:lnTo>
                      <a:pt x="627" y="320"/>
                    </a:lnTo>
                    <a:lnTo>
                      <a:pt x="610" y="360"/>
                    </a:lnTo>
                    <a:lnTo>
                      <a:pt x="636" y="330"/>
                    </a:lnTo>
                    <a:lnTo>
                      <a:pt x="659" y="295"/>
                    </a:lnTo>
                    <a:lnTo>
                      <a:pt x="680" y="255"/>
                    </a:lnTo>
                    <a:lnTo>
                      <a:pt x="697" y="212"/>
                    </a:lnTo>
                    <a:lnTo>
                      <a:pt x="711" y="167"/>
                    </a:lnTo>
                    <a:lnTo>
                      <a:pt x="722" y="122"/>
                    </a:lnTo>
                    <a:lnTo>
                      <a:pt x="729" y="77"/>
                    </a:lnTo>
                    <a:lnTo>
                      <a:pt x="733" y="33"/>
                    </a:lnTo>
                    <a:lnTo>
                      <a:pt x="741" y="87"/>
                    </a:lnTo>
                    <a:lnTo>
                      <a:pt x="745" y="147"/>
                    </a:lnTo>
                    <a:lnTo>
                      <a:pt x="743" y="210"/>
                    </a:lnTo>
                    <a:lnTo>
                      <a:pt x="730" y="268"/>
                    </a:lnTo>
                    <a:lnTo>
                      <a:pt x="743" y="252"/>
                    </a:lnTo>
                    <a:lnTo>
                      <a:pt x="757" y="232"/>
                    </a:lnTo>
                    <a:lnTo>
                      <a:pt x="771" y="206"/>
                    </a:lnTo>
                    <a:lnTo>
                      <a:pt x="785" y="180"/>
                    </a:lnTo>
                    <a:lnTo>
                      <a:pt x="797" y="153"/>
                    </a:lnTo>
                    <a:lnTo>
                      <a:pt x="809" y="129"/>
                    </a:lnTo>
                    <a:lnTo>
                      <a:pt x="817" y="108"/>
                    </a:lnTo>
                    <a:lnTo>
                      <a:pt x="821" y="93"/>
                    </a:lnTo>
                    <a:lnTo>
                      <a:pt x="819" y="117"/>
                    </a:lnTo>
                    <a:lnTo>
                      <a:pt x="813" y="144"/>
                    </a:lnTo>
                    <a:lnTo>
                      <a:pt x="805" y="174"/>
                    </a:lnTo>
                    <a:lnTo>
                      <a:pt x="795" y="204"/>
                    </a:lnTo>
                    <a:lnTo>
                      <a:pt x="781" y="235"/>
                    </a:lnTo>
                    <a:lnTo>
                      <a:pt x="765" y="265"/>
                    </a:lnTo>
                    <a:lnTo>
                      <a:pt x="747" y="295"/>
                    </a:lnTo>
                    <a:lnTo>
                      <a:pt x="726" y="324"/>
                    </a:lnTo>
                    <a:lnTo>
                      <a:pt x="752" y="306"/>
                    </a:lnTo>
                    <a:lnTo>
                      <a:pt x="778" y="286"/>
                    </a:lnTo>
                    <a:lnTo>
                      <a:pt x="803" y="263"/>
                    </a:lnTo>
                    <a:lnTo>
                      <a:pt x="827" y="236"/>
                    </a:lnTo>
                    <a:lnTo>
                      <a:pt x="849" y="207"/>
                    </a:lnTo>
                    <a:lnTo>
                      <a:pt x="870" y="177"/>
                    </a:lnTo>
                    <a:lnTo>
                      <a:pt x="887" y="146"/>
                    </a:lnTo>
                    <a:lnTo>
                      <a:pt x="902" y="114"/>
                    </a:lnTo>
                    <a:lnTo>
                      <a:pt x="896" y="139"/>
                    </a:lnTo>
                    <a:lnTo>
                      <a:pt x="891" y="166"/>
                    </a:lnTo>
                    <a:lnTo>
                      <a:pt x="882" y="193"/>
                    </a:lnTo>
                    <a:lnTo>
                      <a:pt x="873" y="220"/>
                    </a:lnTo>
                    <a:lnTo>
                      <a:pt x="862" y="247"/>
                    </a:lnTo>
                    <a:lnTo>
                      <a:pt x="849" y="271"/>
                    </a:lnTo>
                    <a:lnTo>
                      <a:pt x="835" y="295"/>
                    </a:lnTo>
                    <a:lnTo>
                      <a:pt x="819" y="317"/>
                    </a:lnTo>
                    <a:lnTo>
                      <a:pt x="849" y="297"/>
                    </a:lnTo>
                    <a:lnTo>
                      <a:pt x="877" y="271"/>
                    </a:lnTo>
                    <a:lnTo>
                      <a:pt x="902" y="237"/>
                    </a:lnTo>
                    <a:lnTo>
                      <a:pt x="925" y="200"/>
                    </a:lnTo>
                    <a:lnTo>
                      <a:pt x="945" y="161"/>
                    </a:lnTo>
                    <a:lnTo>
                      <a:pt x="962" y="122"/>
                    </a:lnTo>
                    <a:lnTo>
                      <a:pt x="976" y="83"/>
                    </a:lnTo>
                    <a:lnTo>
                      <a:pt x="986" y="46"/>
                    </a:lnTo>
                    <a:lnTo>
                      <a:pt x="980" y="86"/>
                    </a:lnTo>
                    <a:lnTo>
                      <a:pt x="979" y="128"/>
                    </a:lnTo>
                    <a:lnTo>
                      <a:pt x="980" y="169"/>
                    </a:lnTo>
                    <a:lnTo>
                      <a:pt x="984" y="210"/>
                    </a:lnTo>
                    <a:lnTo>
                      <a:pt x="986" y="247"/>
                    </a:lnTo>
                    <a:lnTo>
                      <a:pt x="986" y="282"/>
                    </a:lnTo>
                    <a:lnTo>
                      <a:pt x="983" y="312"/>
                    </a:lnTo>
                    <a:lnTo>
                      <a:pt x="975" y="339"/>
                    </a:lnTo>
                    <a:lnTo>
                      <a:pt x="901" y="398"/>
                    </a:lnTo>
                    <a:close/>
                  </a:path>
                </a:pathLst>
              </a:custGeom>
              <a:solidFill>
                <a:srgbClr val="00A500"/>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grpSp>
        <p:grpSp>
          <p:nvGrpSpPr>
            <p:cNvPr id="10269" name="Group 106"/>
            <p:cNvGrpSpPr/>
            <p:nvPr/>
          </p:nvGrpSpPr>
          <p:grpSpPr bwMode="auto">
            <a:xfrm>
              <a:off x="2688" y="4105"/>
              <a:ext cx="1479" cy="215"/>
              <a:chOff x="3452" y="4125"/>
              <a:chExt cx="1479" cy="215"/>
            </a:xfrm>
          </p:grpSpPr>
          <p:sp>
            <p:nvSpPr>
              <p:cNvPr id="10304" name="Freeform 107"/>
              <p:cNvSpPr/>
              <p:nvPr/>
            </p:nvSpPr>
            <p:spPr bwMode="auto">
              <a:xfrm>
                <a:off x="3592" y="4158"/>
                <a:ext cx="17" cy="16"/>
              </a:xfrm>
              <a:custGeom>
                <a:avLst/>
                <a:gdLst>
                  <a:gd name="T0" fmla="*/ 1 w 34"/>
                  <a:gd name="T1" fmla="*/ 1 h 32"/>
                  <a:gd name="T2" fmla="*/ 1 w 34"/>
                  <a:gd name="T3" fmla="*/ 1 h 32"/>
                  <a:gd name="T4" fmla="*/ 1 w 34"/>
                  <a:gd name="T5" fmla="*/ 1 h 32"/>
                  <a:gd name="T6" fmla="*/ 1 w 34"/>
                  <a:gd name="T7" fmla="*/ 1 h 32"/>
                  <a:gd name="T8" fmla="*/ 1 w 34"/>
                  <a:gd name="T9" fmla="*/ 0 h 32"/>
                  <a:gd name="T10" fmla="*/ 1 w 34"/>
                  <a:gd name="T11" fmla="*/ 0 h 32"/>
                  <a:gd name="T12" fmla="*/ 1 w 34"/>
                  <a:gd name="T13" fmla="*/ 1 h 32"/>
                  <a:gd name="T14" fmla="*/ 1 w 34"/>
                  <a:gd name="T15" fmla="*/ 1 h 32"/>
                  <a:gd name="T16" fmla="*/ 0 w 34"/>
                  <a:gd name="T17" fmla="*/ 1 h 32"/>
                  <a:gd name="T18" fmla="*/ 0 w 34"/>
                  <a:gd name="T19" fmla="*/ 1 h 32"/>
                  <a:gd name="T20" fmla="*/ 1 w 34"/>
                  <a:gd name="T21" fmla="*/ 1 h 32"/>
                  <a:gd name="T22" fmla="*/ 1 w 34"/>
                  <a:gd name="T23" fmla="*/ 1 h 32"/>
                  <a:gd name="T24" fmla="*/ 1 w 34"/>
                  <a:gd name="T25" fmla="*/ 1 h 32"/>
                  <a:gd name="T26" fmla="*/ 1 w 34"/>
                  <a:gd name="T27" fmla="*/ 1 h 32"/>
                  <a:gd name="T28" fmla="*/ 1 w 34"/>
                  <a:gd name="T29" fmla="*/ 1 h 32"/>
                  <a:gd name="T30" fmla="*/ 1 w 34"/>
                  <a:gd name="T31" fmla="*/ 1 h 32"/>
                  <a:gd name="T32" fmla="*/ 1 w 34"/>
                  <a:gd name="T33" fmla="*/ 1 h 3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4" h="32">
                    <a:moveTo>
                      <a:pt x="34" y="20"/>
                    </a:moveTo>
                    <a:lnTo>
                      <a:pt x="34" y="14"/>
                    </a:lnTo>
                    <a:lnTo>
                      <a:pt x="32" y="8"/>
                    </a:lnTo>
                    <a:lnTo>
                      <a:pt x="27" y="4"/>
                    </a:lnTo>
                    <a:lnTo>
                      <a:pt x="21" y="0"/>
                    </a:lnTo>
                    <a:lnTo>
                      <a:pt x="14" y="0"/>
                    </a:lnTo>
                    <a:lnTo>
                      <a:pt x="9" y="1"/>
                    </a:lnTo>
                    <a:lnTo>
                      <a:pt x="4" y="6"/>
                    </a:lnTo>
                    <a:lnTo>
                      <a:pt x="0" y="12"/>
                    </a:lnTo>
                    <a:lnTo>
                      <a:pt x="0" y="19"/>
                    </a:lnTo>
                    <a:lnTo>
                      <a:pt x="3" y="24"/>
                    </a:lnTo>
                    <a:lnTo>
                      <a:pt x="7" y="29"/>
                    </a:lnTo>
                    <a:lnTo>
                      <a:pt x="13" y="32"/>
                    </a:lnTo>
                    <a:lnTo>
                      <a:pt x="20" y="32"/>
                    </a:lnTo>
                    <a:lnTo>
                      <a:pt x="26" y="30"/>
                    </a:lnTo>
                    <a:lnTo>
                      <a:pt x="30" y="26"/>
                    </a:lnTo>
                    <a:lnTo>
                      <a:pt x="34" y="20"/>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05" name="Freeform 108"/>
              <p:cNvSpPr/>
              <p:nvPr/>
            </p:nvSpPr>
            <p:spPr bwMode="auto">
              <a:xfrm>
                <a:off x="3668" y="4235"/>
                <a:ext cx="16" cy="16"/>
              </a:xfrm>
              <a:custGeom>
                <a:avLst/>
                <a:gdLst>
                  <a:gd name="T0" fmla="*/ 0 w 34"/>
                  <a:gd name="T1" fmla="*/ 1 h 32"/>
                  <a:gd name="T2" fmla="*/ 0 w 34"/>
                  <a:gd name="T3" fmla="*/ 1 h 32"/>
                  <a:gd name="T4" fmla="*/ 0 w 34"/>
                  <a:gd name="T5" fmla="*/ 1 h 32"/>
                  <a:gd name="T6" fmla="*/ 0 w 34"/>
                  <a:gd name="T7" fmla="*/ 1 h 32"/>
                  <a:gd name="T8" fmla="*/ 0 w 34"/>
                  <a:gd name="T9" fmla="*/ 0 h 32"/>
                  <a:gd name="T10" fmla="*/ 0 w 34"/>
                  <a:gd name="T11" fmla="*/ 0 h 32"/>
                  <a:gd name="T12" fmla="*/ 0 w 34"/>
                  <a:gd name="T13" fmla="*/ 1 h 32"/>
                  <a:gd name="T14" fmla="*/ 0 w 34"/>
                  <a:gd name="T15" fmla="*/ 1 h 32"/>
                  <a:gd name="T16" fmla="*/ 0 w 34"/>
                  <a:gd name="T17" fmla="*/ 1 h 32"/>
                  <a:gd name="T18" fmla="*/ 0 w 34"/>
                  <a:gd name="T19" fmla="*/ 1 h 32"/>
                  <a:gd name="T20" fmla="*/ 0 w 34"/>
                  <a:gd name="T21" fmla="*/ 1 h 32"/>
                  <a:gd name="T22" fmla="*/ 0 w 34"/>
                  <a:gd name="T23" fmla="*/ 1 h 32"/>
                  <a:gd name="T24" fmla="*/ 0 w 34"/>
                  <a:gd name="T25" fmla="*/ 1 h 32"/>
                  <a:gd name="T26" fmla="*/ 0 w 34"/>
                  <a:gd name="T27" fmla="*/ 1 h 32"/>
                  <a:gd name="T28" fmla="*/ 0 w 34"/>
                  <a:gd name="T29" fmla="*/ 1 h 32"/>
                  <a:gd name="T30" fmla="*/ 0 w 34"/>
                  <a:gd name="T31" fmla="*/ 1 h 32"/>
                  <a:gd name="T32" fmla="*/ 0 w 34"/>
                  <a:gd name="T33" fmla="*/ 1 h 3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4" h="32">
                    <a:moveTo>
                      <a:pt x="34" y="20"/>
                    </a:moveTo>
                    <a:lnTo>
                      <a:pt x="34" y="13"/>
                    </a:lnTo>
                    <a:lnTo>
                      <a:pt x="31" y="8"/>
                    </a:lnTo>
                    <a:lnTo>
                      <a:pt x="27" y="3"/>
                    </a:lnTo>
                    <a:lnTo>
                      <a:pt x="21" y="0"/>
                    </a:lnTo>
                    <a:lnTo>
                      <a:pt x="14" y="0"/>
                    </a:lnTo>
                    <a:lnTo>
                      <a:pt x="8" y="2"/>
                    </a:lnTo>
                    <a:lnTo>
                      <a:pt x="4" y="6"/>
                    </a:lnTo>
                    <a:lnTo>
                      <a:pt x="0" y="12"/>
                    </a:lnTo>
                    <a:lnTo>
                      <a:pt x="0" y="18"/>
                    </a:lnTo>
                    <a:lnTo>
                      <a:pt x="3" y="24"/>
                    </a:lnTo>
                    <a:lnTo>
                      <a:pt x="7" y="28"/>
                    </a:lnTo>
                    <a:lnTo>
                      <a:pt x="13" y="32"/>
                    </a:lnTo>
                    <a:lnTo>
                      <a:pt x="20" y="32"/>
                    </a:lnTo>
                    <a:lnTo>
                      <a:pt x="26" y="31"/>
                    </a:lnTo>
                    <a:lnTo>
                      <a:pt x="30" y="26"/>
                    </a:lnTo>
                    <a:lnTo>
                      <a:pt x="34" y="20"/>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06" name="Freeform 109"/>
              <p:cNvSpPr/>
              <p:nvPr/>
            </p:nvSpPr>
            <p:spPr bwMode="auto">
              <a:xfrm>
                <a:off x="3668" y="4194"/>
                <a:ext cx="16" cy="17"/>
              </a:xfrm>
              <a:custGeom>
                <a:avLst/>
                <a:gdLst>
                  <a:gd name="T0" fmla="*/ 0 w 33"/>
                  <a:gd name="T1" fmla="*/ 1 h 32"/>
                  <a:gd name="T2" fmla="*/ 0 w 33"/>
                  <a:gd name="T3" fmla="*/ 1 h 32"/>
                  <a:gd name="T4" fmla="*/ 0 w 33"/>
                  <a:gd name="T5" fmla="*/ 1 h 32"/>
                  <a:gd name="T6" fmla="*/ 0 w 33"/>
                  <a:gd name="T7" fmla="*/ 1 h 32"/>
                  <a:gd name="T8" fmla="*/ 0 w 33"/>
                  <a:gd name="T9" fmla="*/ 0 h 32"/>
                  <a:gd name="T10" fmla="*/ 0 w 33"/>
                  <a:gd name="T11" fmla="*/ 0 h 32"/>
                  <a:gd name="T12" fmla="*/ 0 w 33"/>
                  <a:gd name="T13" fmla="*/ 1 h 32"/>
                  <a:gd name="T14" fmla="*/ 0 w 33"/>
                  <a:gd name="T15" fmla="*/ 1 h 32"/>
                  <a:gd name="T16" fmla="*/ 0 w 33"/>
                  <a:gd name="T17" fmla="*/ 1 h 32"/>
                  <a:gd name="T18" fmla="*/ 0 w 33"/>
                  <a:gd name="T19" fmla="*/ 1 h 32"/>
                  <a:gd name="T20" fmla="*/ 0 w 33"/>
                  <a:gd name="T21" fmla="*/ 1 h 32"/>
                  <a:gd name="T22" fmla="*/ 0 w 33"/>
                  <a:gd name="T23" fmla="*/ 1 h 32"/>
                  <a:gd name="T24" fmla="*/ 0 w 33"/>
                  <a:gd name="T25" fmla="*/ 1 h 32"/>
                  <a:gd name="T26" fmla="*/ 0 w 33"/>
                  <a:gd name="T27" fmla="*/ 1 h 32"/>
                  <a:gd name="T28" fmla="*/ 0 w 33"/>
                  <a:gd name="T29" fmla="*/ 1 h 32"/>
                  <a:gd name="T30" fmla="*/ 0 w 33"/>
                  <a:gd name="T31" fmla="*/ 1 h 32"/>
                  <a:gd name="T32" fmla="*/ 0 w 33"/>
                  <a:gd name="T33" fmla="*/ 1 h 3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3" h="32">
                    <a:moveTo>
                      <a:pt x="33" y="19"/>
                    </a:moveTo>
                    <a:lnTo>
                      <a:pt x="33" y="13"/>
                    </a:lnTo>
                    <a:lnTo>
                      <a:pt x="30" y="7"/>
                    </a:lnTo>
                    <a:lnTo>
                      <a:pt x="26" y="2"/>
                    </a:lnTo>
                    <a:lnTo>
                      <a:pt x="20" y="0"/>
                    </a:lnTo>
                    <a:lnTo>
                      <a:pt x="13" y="0"/>
                    </a:lnTo>
                    <a:lnTo>
                      <a:pt x="7" y="1"/>
                    </a:lnTo>
                    <a:lnTo>
                      <a:pt x="3" y="6"/>
                    </a:lnTo>
                    <a:lnTo>
                      <a:pt x="0" y="11"/>
                    </a:lnTo>
                    <a:lnTo>
                      <a:pt x="0" y="18"/>
                    </a:lnTo>
                    <a:lnTo>
                      <a:pt x="1" y="24"/>
                    </a:lnTo>
                    <a:lnTo>
                      <a:pt x="6" y="29"/>
                    </a:lnTo>
                    <a:lnTo>
                      <a:pt x="12" y="32"/>
                    </a:lnTo>
                    <a:lnTo>
                      <a:pt x="19" y="32"/>
                    </a:lnTo>
                    <a:lnTo>
                      <a:pt x="25" y="30"/>
                    </a:lnTo>
                    <a:lnTo>
                      <a:pt x="29" y="25"/>
                    </a:lnTo>
                    <a:lnTo>
                      <a:pt x="33" y="19"/>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07" name="Freeform 110"/>
              <p:cNvSpPr/>
              <p:nvPr/>
            </p:nvSpPr>
            <p:spPr bwMode="auto">
              <a:xfrm>
                <a:off x="3671" y="4153"/>
                <a:ext cx="16" cy="17"/>
              </a:xfrm>
              <a:custGeom>
                <a:avLst/>
                <a:gdLst>
                  <a:gd name="T0" fmla="*/ 1 w 32"/>
                  <a:gd name="T1" fmla="*/ 1 h 32"/>
                  <a:gd name="T2" fmla="*/ 1 w 32"/>
                  <a:gd name="T3" fmla="*/ 1 h 32"/>
                  <a:gd name="T4" fmla="*/ 1 w 32"/>
                  <a:gd name="T5" fmla="*/ 1 h 32"/>
                  <a:gd name="T6" fmla="*/ 1 w 32"/>
                  <a:gd name="T7" fmla="*/ 1 h 32"/>
                  <a:gd name="T8" fmla="*/ 1 w 32"/>
                  <a:gd name="T9" fmla="*/ 0 h 32"/>
                  <a:gd name="T10" fmla="*/ 1 w 32"/>
                  <a:gd name="T11" fmla="*/ 0 h 32"/>
                  <a:gd name="T12" fmla="*/ 1 w 32"/>
                  <a:gd name="T13" fmla="*/ 1 h 32"/>
                  <a:gd name="T14" fmla="*/ 1 w 32"/>
                  <a:gd name="T15" fmla="*/ 1 h 32"/>
                  <a:gd name="T16" fmla="*/ 0 w 32"/>
                  <a:gd name="T17" fmla="*/ 1 h 32"/>
                  <a:gd name="T18" fmla="*/ 0 w 32"/>
                  <a:gd name="T19" fmla="*/ 1 h 32"/>
                  <a:gd name="T20" fmla="*/ 1 w 32"/>
                  <a:gd name="T21" fmla="*/ 1 h 32"/>
                  <a:gd name="T22" fmla="*/ 1 w 32"/>
                  <a:gd name="T23" fmla="*/ 1 h 32"/>
                  <a:gd name="T24" fmla="*/ 1 w 32"/>
                  <a:gd name="T25" fmla="*/ 1 h 32"/>
                  <a:gd name="T26" fmla="*/ 1 w 32"/>
                  <a:gd name="T27" fmla="*/ 1 h 32"/>
                  <a:gd name="T28" fmla="*/ 1 w 32"/>
                  <a:gd name="T29" fmla="*/ 1 h 32"/>
                  <a:gd name="T30" fmla="*/ 1 w 32"/>
                  <a:gd name="T31" fmla="*/ 1 h 32"/>
                  <a:gd name="T32" fmla="*/ 1 w 32"/>
                  <a:gd name="T33" fmla="*/ 1 h 3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2" h="32">
                    <a:moveTo>
                      <a:pt x="32" y="20"/>
                    </a:moveTo>
                    <a:lnTo>
                      <a:pt x="32" y="14"/>
                    </a:lnTo>
                    <a:lnTo>
                      <a:pt x="30" y="8"/>
                    </a:lnTo>
                    <a:lnTo>
                      <a:pt x="26" y="3"/>
                    </a:lnTo>
                    <a:lnTo>
                      <a:pt x="20" y="0"/>
                    </a:lnTo>
                    <a:lnTo>
                      <a:pt x="14" y="0"/>
                    </a:lnTo>
                    <a:lnTo>
                      <a:pt x="8" y="1"/>
                    </a:lnTo>
                    <a:lnTo>
                      <a:pt x="4" y="6"/>
                    </a:lnTo>
                    <a:lnTo>
                      <a:pt x="0" y="11"/>
                    </a:lnTo>
                    <a:lnTo>
                      <a:pt x="0" y="18"/>
                    </a:lnTo>
                    <a:lnTo>
                      <a:pt x="1" y="24"/>
                    </a:lnTo>
                    <a:lnTo>
                      <a:pt x="6" y="29"/>
                    </a:lnTo>
                    <a:lnTo>
                      <a:pt x="12" y="32"/>
                    </a:lnTo>
                    <a:lnTo>
                      <a:pt x="19" y="32"/>
                    </a:lnTo>
                    <a:lnTo>
                      <a:pt x="24" y="30"/>
                    </a:lnTo>
                    <a:lnTo>
                      <a:pt x="29" y="25"/>
                    </a:lnTo>
                    <a:lnTo>
                      <a:pt x="32" y="20"/>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08" name="Freeform 111"/>
              <p:cNvSpPr/>
              <p:nvPr/>
            </p:nvSpPr>
            <p:spPr bwMode="auto">
              <a:xfrm>
                <a:off x="3772" y="4256"/>
                <a:ext cx="17" cy="16"/>
              </a:xfrm>
              <a:custGeom>
                <a:avLst/>
                <a:gdLst>
                  <a:gd name="T0" fmla="*/ 1 w 33"/>
                  <a:gd name="T1" fmla="*/ 1 h 32"/>
                  <a:gd name="T2" fmla="*/ 1 w 33"/>
                  <a:gd name="T3" fmla="*/ 1 h 32"/>
                  <a:gd name="T4" fmla="*/ 1 w 33"/>
                  <a:gd name="T5" fmla="*/ 1 h 32"/>
                  <a:gd name="T6" fmla="*/ 1 w 33"/>
                  <a:gd name="T7" fmla="*/ 1 h 32"/>
                  <a:gd name="T8" fmla="*/ 1 w 33"/>
                  <a:gd name="T9" fmla="*/ 0 h 32"/>
                  <a:gd name="T10" fmla="*/ 1 w 33"/>
                  <a:gd name="T11" fmla="*/ 0 h 32"/>
                  <a:gd name="T12" fmla="*/ 1 w 33"/>
                  <a:gd name="T13" fmla="*/ 1 h 32"/>
                  <a:gd name="T14" fmla="*/ 1 w 33"/>
                  <a:gd name="T15" fmla="*/ 1 h 32"/>
                  <a:gd name="T16" fmla="*/ 0 w 33"/>
                  <a:gd name="T17" fmla="*/ 1 h 32"/>
                  <a:gd name="T18" fmla="*/ 0 w 33"/>
                  <a:gd name="T19" fmla="*/ 1 h 32"/>
                  <a:gd name="T20" fmla="*/ 1 w 33"/>
                  <a:gd name="T21" fmla="*/ 1 h 32"/>
                  <a:gd name="T22" fmla="*/ 1 w 33"/>
                  <a:gd name="T23" fmla="*/ 1 h 32"/>
                  <a:gd name="T24" fmla="*/ 1 w 33"/>
                  <a:gd name="T25" fmla="*/ 1 h 32"/>
                  <a:gd name="T26" fmla="*/ 1 w 33"/>
                  <a:gd name="T27" fmla="*/ 1 h 32"/>
                  <a:gd name="T28" fmla="*/ 1 w 33"/>
                  <a:gd name="T29" fmla="*/ 1 h 32"/>
                  <a:gd name="T30" fmla="*/ 1 w 33"/>
                  <a:gd name="T31" fmla="*/ 1 h 32"/>
                  <a:gd name="T32" fmla="*/ 1 w 33"/>
                  <a:gd name="T33" fmla="*/ 1 h 3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3" h="32">
                    <a:moveTo>
                      <a:pt x="33" y="20"/>
                    </a:moveTo>
                    <a:lnTo>
                      <a:pt x="33" y="14"/>
                    </a:lnTo>
                    <a:lnTo>
                      <a:pt x="31" y="8"/>
                    </a:lnTo>
                    <a:lnTo>
                      <a:pt x="26" y="4"/>
                    </a:lnTo>
                    <a:lnTo>
                      <a:pt x="20" y="0"/>
                    </a:lnTo>
                    <a:lnTo>
                      <a:pt x="14" y="0"/>
                    </a:lnTo>
                    <a:lnTo>
                      <a:pt x="8" y="1"/>
                    </a:lnTo>
                    <a:lnTo>
                      <a:pt x="3" y="6"/>
                    </a:lnTo>
                    <a:lnTo>
                      <a:pt x="0" y="12"/>
                    </a:lnTo>
                    <a:lnTo>
                      <a:pt x="0" y="19"/>
                    </a:lnTo>
                    <a:lnTo>
                      <a:pt x="2" y="24"/>
                    </a:lnTo>
                    <a:lnTo>
                      <a:pt x="7" y="29"/>
                    </a:lnTo>
                    <a:lnTo>
                      <a:pt x="12" y="32"/>
                    </a:lnTo>
                    <a:lnTo>
                      <a:pt x="19" y="32"/>
                    </a:lnTo>
                    <a:lnTo>
                      <a:pt x="25" y="30"/>
                    </a:lnTo>
                    <a:lnTo>
                      <a:pt x="30" y="26"/>
                    </a:lnTo>
                    <a:lnTo>
                      <a:pt x="33" y="20"/>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09" name="Freeform 112"/>
              <p:cNvSpPr/>
              <p:nvPr/>
            </p:nvSpPr>
            <p:spPr bwMode="auto">
              <a:xfrm>
                <a:off x="3768" y="4216"/>
                <a:ext cx="17" cy="16"/>
              </a:xfrm>
              <a:custGeom>
                <a:avLst/>
                <a:gdLst>
                  <a:gd name="T0" fmla="*/ 1 w 32"/>
                  <a:gd name="T1" fmla="*/ 0 h 33"/>
                  <a:gd name="T2" fmla="*/ 1 w 32"/>
                  <a:gd name="T3" fmla="*/ 0 h 33"/>
                  <a:gd name="T4" fmla="*/ 1 w 32"/>
                  <a:gd name="T5" fmla="*/ 0 h 33"/>
                  <a:gd name="T6" fmla="*/ 1 w 32"/>
                  <a:gd name="T7" fmla="*/ 0 h 33"/>
                  <a:gd name="T8" fmla="*/ 1 w 32"/>
                  <a:gd name="T9" fmla="*/ 0 h 33"/>
                  <a:gd name="T10" fmla="*/ 1 w 32"/>
                  <a:gd name="T11" fmla="*/ 0 h 33"/>
                  <a:gd name="T12" fmla="*/ 1 w 32"/>
                  <a:gd name="T13" fmla="*/ 0 h 33"/>
                  <a:gd name="T14" fmla="*/ 1 w 32"/>
                  <a:gd name="T15" fmla="*/ 0 h 33"/>
                  <a:gd name="T16" fmla="*/ 0 w 32"/>
                  <a:gd name="T17" fmla="*/ 0 h 33"/>
                  <a:gd name="T18" fmla="*/ 0 w 32"/>
                  <a:gd name="T19" fmla="*/ 0 h 33"/>
                  <a:gd name="T20" fmla="*/ 1 w 32"/>
                  <a:gd name="T21" fmla="*/ 0 h 33"/>
                  <a:gd name="T22" fmla="*/ 1 w 32"/>
                  <a:gd name="T23" fmla="*/ 0 h 33"/>
                  <a:gd name="T24" fmla="*/ 1 w 32"/>
                  <a:gd name="T25" fmla="*/ 0 h 33"/>
                  <a:gd name="T26" fmla="*/ 1 w 32"/>
                  <a:gd name="T27" fmla="*/ 0 h 33"/>
                  <a:gd name="T28" fmla="*/ 1 w 32"/>
                  <a:gd name="T29" fmla="*/ 0 h 33"/>
                  <a:gd name="T30" fmla="*/ 1 w 32"/>
                  <a:gd name="T31" fmla="*/ 0 h 33"/>
                  <a:gd name="T32" fmla="*/ 1 w 32"/>
                  <a:gd name="T33" fmla="*/ 0 h 3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2" h="33">
                    <a:moveTo>
                      <a:pt x="32" y="21"/>
                    </a:moveTo>
                    <a:lnTo>
                      <a:pt x="32" y="14"/>
                    </a:lnTo>
                    <a:lnTo>
                      <a:pt x="31" y="9"/>
                    </a:lnTo>
                    <a:lnTo>
                      <a:pt x="26" y="4"/>
                    </a:lnTo>
                    <a:lnTo>
                      <a:pt x="21" y="0"/>
                    </a:lnTo>
                    <a:lnTo>
                      <a:pt x="14" y="0"/>
                    </a:lnTo>
                    <a:lnTo>
                      <a:pt x="8" y="3"/>
                    </a:lnTo>
                    <a:lnTo>
                      <a:pt x="3" y="7"/>
                    </a:lnTo>
                    <a:lnTo>
                      <a:pt x="0" y="13"/>
                    </a:lnTo>
                    <a:lnTo>
                      <a:pt x="0" y="20"/>
                    </a:lnTo>
                    <a:lnTo>
                      <a:pt x="2" y="26"/>
                    </a:lnTo>
                    <a:lnTo>
                      <a:pt x="7" y="30"/>
                    </a:lnTo>
                    <a:lnTo>
                      <a:pt x="13" y="33"/>
                    </a:lnTo>
                    <a:lnTo>
                      <a:pt x="18" y="33"/>
                    </a:lnTo>
                    <a:lnTo>
                      <a:pt x="24" y="32"/>
                    </a:lnTo>
                    <a:lnTo>
                      <a:pt x="29" y="27"/>
                    </a:lnTo>
                    <a:lnTo>
                      <a:pt x="32" y="21"/>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10" name="Freeform 113"/>
              <p:cNvSpPr/>
              <p:nvPr/>
            </p:nvSpPr>
            <p:spPr bwMode="auto">
              <a:xfrm>
                <a:off x="3774" y="4175"/>
                <a:ext cx="16" cy="17"/>
              </a:xfrm>
              <a:custGeom>
                <a:avLst/>
                <a:gdLst>
                  <a:gd name="T0" fmla="*/ 0 w 33"/>
                  <a:gd name="T1" fmla="*/ 1 h 33"/>
                  <a:gd name="T2" fmla="*/ 0 w 33"/>
                  <a:gd name="T3" fmla="*/ 1 h 33"/>
                  <a:gd name="T4" fmla="*/ 0 w 33"/>
                  <a:gd name="T5" fmla="*/ 1 h 33"/>
                  <a:gd name="T6" fmla="*/ 0 w 33"/>
                  <a:gd name="T7" fmla="*/ 1 h 33"/>
                  <a:gd name="T8" fmla="*/ 0 w 33"/>
                  <a:gd name="T9" fmla="*/ 0 h 33"/>
                  <a:gd name="T10" fmla="*/ 0 w 33"/>
                  <a:gd name="T11" fmla="*/ 0 h 33"/>
                  <a:gd name="T12" fmla="*/ 0 w 33"/>
                  <a:gd name="T13" fmla="*/ 1 h 33"/>
                  <a:gd name="T14" fmla="*/ 0 w 33"/>
                  <a:gd name="T15" fmla="*/ 1 h 33"/>
                  <a:gd name="T16" fmla="*/ 0 w 33"/>
                  <a:gd name="T17" fmla="*/ 1 h 33"/>
                  <a:gd name="T18" fmla="*/ 0 w 33"/>
                  <a:gd name="T19" fmla="*/ 1 h 33"/>
                  <a:gd name="T20" fmla="*/ 0 w 33"/>
                  <a:gd name="T21" fmla="*/ 1 h 33"/>
                  <a:gd name="T22" fmla="*/ 0 w 33"/>
                  <a:gd name="T23" fmla="*/ 1 h 33"/>
                  <a:gd name="T24" fmla="*/ 0 w 33"/>
                  <a:gd name="T25" fmla="*/ 1 h 33"/>
                  <a:gd name="T26" fmla="*/ 0 w 33"/>
                  <a:gd name="T27" fmla="*/ 1 h 33"/>
                  <a:gd name="T28" fmla="*/ 0 w 33"/>
                  <a:gd name="T29" fmla="*/ 1 h 33"/>
                  <a:gd name="T30" fmla="*/ 0 w 33"/>
                  <a:gd name="T31" fmla="*/ 1 h 33"/>
                  <a:gd name="T32" fmla="*/ 0 w 33"/>
                  <a:gd name="T33" fmla="*/ 1 h 3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3" h="33">
                    <a:moveTo>
                      <a:pt x="33" y="21"/>
                    </a:moveTo>
                    <a:lnTo>
                      <a:pt x="33" y="14"/>
                    </a:lnTo>
                    <a:lnTo>
                      <a:pt x="30" y="8"/>
                    </a:lnTo>
                    <a:lnTo>
                      <a:pt x="27" y="3"/>
                    </a:lnTo>
                    <a:lnTo>
                      <a:pt x="21" y="0"/>
                    </a:lnTo>
                    <a:lnTo>
                      <a:pt x="14" y="0"/>
                    </a:lnTo>
                    <a:lnTo>
                      <a:pt x="8" y="2"/>
                    </a:lnTo>
                    <a:lnTo>
                      <a:pt x="4" y="7"/>
                    </a:lnTo>
                    <a:lnTo>
                      <a:pt x="0" y="12"/>
                    </a:lnTo>
                    <a:lnTo>
                      <a:pt x="0" y="19"/>
                    </a:lnTo>
                    <a:lnTo>
                      <a:pt x="3" y="25"/>
                    </a:lnTo>
                    <a:lnTo>
                      <a:pt x="6" y="30"/>
                    </a:lnTo>
                    <a:lnTo>
                      <a:pt x="12" y="33"/>
                    </a:lnTo>
                    <a:lnTo>
                      <a:pt x="19" y="33"/>
                    </a:lnTo>
                    <a:lnTo>
                      <a:pt x="25" y="31"/>
                    </a:lnTo>
                    <a:lnTo>
                      <a:pt x="29" y="26"/>
                    </a:lnTo>
                    <a:lnTo>
                      <a:pt x="33" y="21"/>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11" name="Freeform 114"/>
              <p:cNvSpPr/>
              <p:nvPr/>
            </p:nvSpPr>
            <p:spPr bwMode="auto">
              <a:xfrm>
                <a:off x="3789" y="4136"/>
                <a:ext cx="16" cy="17"/>
              </a:xfrm>
              <a:custGeom>
                <a:avLst/>
                <a:gdLst>
                  <a:gd name="T0" fmla="*/ 1 w 32"/>
                  <a:gd name="T1" fmla="*/ 1 h 34"/>
                  <a:gd name="T2" fmla="*/ 1 w 32"/>
                  <a:gd name="T3" fmla="*/ 1 h 34"/>
                  <a:gd name="T4" fmla="*/ 1 w 32"/>
                  <a:gd name="T5" fmla="*/ 1 h 34"/>
                  <a:gd name="T6" fmla="*/ 1 w 32"/>
                  <a:gd name="T7" fmla="*/ 1 h 34"/>
                  <a:gd name="T8" fmla="*/ 1 w 32"/>
                  <a:gd name="T9" fmla="*/ 0 h 34"/>
                  <a:gd name="T10" fmla="*/ 1 w 32"/>
                  <a:gd name="T11" fmla="*/ 0 h 34"/>
                  <a:gd name="T12" fmla="*/ 1 w 32"/>
                  <a:gd name="T13" fmla="*/ 1 h 34"/>
                  <a:gd name="T14" fmla="*/ 1 w 32"/>
                  <a:gd name="T15" fmla="*/ 1 h 34"/>
                  <a:gd name="T16" fmla="*/ 0 w 32"/>
                  <a:gd name="T17" fmla="*/ 1 h 34"/>
                  <a:gd name="T18" fmla="*/ 0 w 32"/>
                  <a:gd name="T19" fmla="*/ 1 h 34"/>
                  <a:gd name="T20" fmla="*/ 1 w 32"/>
                  <a:gd name="T21" fmla="*/ 1 h 34"/>
                  <a:gd name="T22" fmla="*/ 1 w 32"/>
                  <a:gd name="T23" fmla="*/ 1 h 34"/>
                  <a:gd name="T24" fmla="*/ 1 w 32"/>
                  <a:gd name="T25" fmla="*/ 1 h 34"/>
                  <a:gd name="T26" fmla="*/ 1 w 32"/>
                  <a:gd name="T27" fmla="*/ 1 h 34"/>
                  <a:gd name="T28" fmla="*/ 1 w 32"/>
                  <a:gd name="T29" fmla="*/ 1 h 34"/>
                  <a:gd name="T30" fmla="*/ 1 w 32"/>
                  <a:gd name="T31" fmla="*/ 1 h 34"/>
                  <a:gd name="T32" fmla="*/ 1 w 32"/>
                  <a:gd name="T33" fmla="*/ 1 h 34"/>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2" h="34">
                    <a:moveTo>
                      <a:pt x="32" y="21"/>
                    </a:moveTo>
                    <a:lnTo>
                      <a:pt x="32" y="14"/>
                    </a:lnTo>
                    <a:lnTo>
                      <a:pt x="31" y="8"/>
                    </a:lnTo>
                    <a:lnTo>
                      <a:pt x="27" y="4"/>
                    </a:lnTo>
                    <a:lnTo>
                      <a:pt x="21" y="0"/>
                    </a:lnTo>
                    <a:lnTo>
                      <a:pt x="14" y="0"/>
                    </a:lnTo>
                    <a:lnTo>
                      <a:pt x="8" y="3"/>
                    </a:lnTo>
                    <a:lnTo>
                      <a:pt x="4" y="7"/>
                    </a:lnTo>
                    <a:lnTo>
                      <a:pt x="0" y="13"/>
                    </a:lnTo>
                    <a:lnTo>
                      <a:pt x="0" y="20"/>
                    </a:lnTo>
                    <a:lnTo>
                      <a:pt x="2" y="26"/>
                    </a:lnTo>
                    <a:lnTo>
                      <a:pt x="7" y="30"/>
                    </a:lnTo>
                    <a:lnTo>
                      <a:pt x="13" y="34"/>
                    </a:lnTo>
                    <a:lnTo>
                      <a:pt x="20" y="34"/>
                    </a:lnTo>
                    <a:lnTo>
                      <a:pt x="25" y="32"/>
                    </a:lnTo>
                    <a:lnTo>
                      <a:pt x="30" y="27"/>
                    </a:lnTo>
                    <a:lnTo>
                      <a:pt x="32" y="21"/>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12" name="Freeform 115"/>
              <p:cNvSpPr/>
              <p:nvPr/>
            </p:nvSpPr>
            <p:spPr bwMode="auto">
              <a:xfrm>
                <a:off x="3842" y="4235"/>
                <a:ext cx="17" cy="16"/>
              </a:xfrm>
              <a:custGeom>
                <a:avLst/>
                <a:gdLst>
                  <a:gd name="T0" fmla="*/ 1 w 34"/>
                  <a:gd name="T1" fmla="*/ 1 h 32"/>
                  <a:gd name="T2" fmla="*/ 1 w 34"/>
                  <a:gd name="T3" fmla="*/ 1 h 32"/>
                  <a:gd name="T4" fmla="*/ 1 w 34"/>
                  <a:gd name="T5" fmla="*/ 1 h 32"/>
                  <a:gd name="T6" fmla="*/ 1 w 34"/>
                  <a:gd name="T7" fmla="*/ 1 h 32"/>
                  <a:gd name="T8" fmla="*/ 1 w 34"/>
                  <a:gd name="T9" fmla="*/ 0 h 32"/>
                  <a:gd name="T10" fmla="*/ 1 w 34"/>
                  <a:gd name="T11" fmla="*/ 0 h 32"/>
                  <a:gd name="T12" fmla="*/ 1 w 34"/>
                  <a:gd name="T13" fmla="*/ 1 h 32"/>
                  <a:gd name="T14" fmla="*/ 1 w 34"/>
                  <a:gd name="T15" fmla="*/ 1 h 32"/>
                  <a:gd name="T16" fmla="*/ 0 w 34"/>
                  <a:gd name="T17" fmla="*/ 1 h 32"/>
                  <a:gd name="T18" fmla="*/ 0 w 34"/>
                  <a:gd name="T19" fmla="*/ 1 h 32"/>
                  <a:gd name="T20" fmla="*/ 1 w 34"/>
                  <a:gd name="T21" fmla="*/ 1 h 32"/>
                  <a:gd name="T22" fmla="*/ 1 w 34"/>
                  <a:gd name="T23" fmla="*/ 1 h 32"/>
                  <a:gd name="T24" fmla="*/ 1 w 34"/>
                  <a:gd name="T25" fmla="*/ 1 h 32"/>
                  <a:gd name="T26" fmla="*/ 1 w 34"/>
                  <a:gd name="T27" fmla="*/ 1 h 32"/>
                  <a:gd name="T28" fmla="*/ 1 w 34"/>
                  <a:gd name="T29" fmla="*/ 1 h 32"/>
                  <a:gd name="T30" fmla="*/ 1 w 34"/>
                  <a:gd name="T31" fmla="*/ 1 h 32"/>
                  <a:gd name="T32" fmla="*/ 1 w 34"/>
                  <a:gd name="T33" fmla="*/ 1 h 3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4" h="32">
                    <a:moveTo>
                      <a:pt x="34" y="20"/>
                    </a:moveTo>
                    <a:lnTo>
                      <a:pt x="34" y="14"/>
                    </a:lnTo>
                    <a:lnTo>
                      <a:pt x="31" y="8"/>
                    </a:lnTo>
                    <a:lnTo>
                      <a:pt x="27" y="3"/>
                    </a:lnTo>
                    <a:lnTo>
                      <a:pt x="21" y="0"/>
                    </a:lnTo>
                    <a:lnTo>
                      <a:pt x="14" y="0"/>
                    </a:lnTo>
                    <a:lnTo>
                      <a:pt x="8" y="2"/>
                    </a:lnTo>
                    <a:lnTo>
                      <a:pt x="4" y="7"/>
                    </a:lnTo>
                    <a:lnTo>
                      <a:pt x="0" y="12"/>
                    </a:lnTo>
                    <a:lnTo>
                      <a:pt x="0" y="18"/>
                    </a:lnTo>
                    <a:lnTo>
                      <a:pt x="3" y="24"/>
                    </a:lnTo>
                    <a:lnTo>
                      <a:pt x="7" y="29"/>
                    </a:lnTo>
                    <a:lnTo>
                      <a:pt x="13" y="32"/>
                    </a:lnTo>
                    <a:lnTo>
                      <a:pt x="20" y="32"/>
                    </a:lnTo>
                    <a:lnTo>
                      <a:pt x="26" y="31"/>
                    </a:lnTo>
                    <a:lnTo>
                      <a:pt x="30" y="26"/>
                    </a:lnTo>
                    <a:lnTo>
                      <a:pt x="34" y="20"/>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13" name="Freeform 116"/>
              <p:cNvSpPr/>
              <p:nvPr/>
            </p:nvSpPr>
            <p:spPr bwMode="auto">
              <a:xfrm>
                <a:off x="3857" y="4201"/>
                <a:ext cx="16" cy="16"/>
              </a:xfrm>
              <a:custGeom>
                <a:avLst/>
                <a:gdLst>
                  <a:gd name="T0" fmla="*/ 1 w 32"/>
                  <a:gd name="T1" fmla="*/ 1 h 32"/>
                  <a:gd name="T2" fmla="*/ 1 w 32"/>
                  <a:gd name="T3" fmla="*/ 1 h 32"/>
                  <a:gd name="T4" fmla="*/ 1 w 32"/>
                  <a:gd name="T5" fmla="*/ 1 h 32"/>
                  <a:gd name="T6" fmla="*/ 1 w 32"/>
                  <a:gd name="T7" fmla="*/ 1 h 32"/>
                  <a:gd name="T8" fmla="*/ 1 w 32"/>
                  <a:gd name="T9" fmla="*/ 0 h 32"/>
                  <a:gd name="T10" fmla="*/ 1 w 32"/>
                  <a:gd name="T11" fmla="*/ 0 h 32"/>
                  <a:gd name="T12" fmla="*/ 1 w 32"/>
                  <a:gd name="T13" fmla="*/ 1 h 32"/>
                  <a:gd name="T14" fmla="*/ 1 w 32"/>
                  <a:gd name="T15" fmla="*/ 1 h 32"/>
                  <a:gd name="T16" fmla="*/ 0 w 32"/>
                  <a:gd name="T17" fmla="*/ 1 h 32"/>
                  <a:gd name="T18" fmla="*/ 0 w 32"/>
                  <a:gd name="T19" fmla="*/ 1 h 32"/>
                  <a:gd name="T20" fmla="*/ 1 w 32"/>
                  <a:gd name="T21" fmla="*/ 1 h 32"/>
                  <a:gd name="T22" fmla="*/ 1 w 32"/>
                  <a:gd name="T23" fmla="*/ 1 h 32"/>
                  <a:gd name="T24" fmla="*/ 1 w 32"/>
                  <a:gd name="T25" fmla="*/ 1 h 32"/>
                  <a:gd name="T26" fmla="*/ 1 w 32"/>
                  <a:gd name="T27" fmla="*/ 1 h 32"/>
                  <a:gd name="T28" fmla="*/ 1 w 32"/>
                  <a:gd name="T29" fmla="*/ 1 h 32"/>
                  <a:gd name="T30" fmla="*/ 1 w 32"/>
                  <a:gd name="T31" fmla="*/ 1 h 32"/>
                  <a:gd name="T32" fmla="*/ 1 w 32"/>
                  <a:gd name="T33" fmla="*/ 1 h 3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2" h="32">
                    <a:moveTo>
                      <a:pt x="32" y="20"/>
                    </a:moveTo>
                    <a:lnTo>
                      <a:pt x="32" y="14"/>
                    </a:lnTo>
                    <a:lnTo>
                      <a:pt x="30" y="8"/>
                    </a:lnTo>
                    <a:lnTo>
                      <a:pt x="27" y="3"/>
                    </a:lnTo>
                    <a:lnTo>
                      <a:pt x="21" y="0"/>
                    </a:lnTo>
                    <a:lnTo>
                      <a:pt x="14" y="0"/>
                    </a:lnTo>
                    <a:lnTo>
                      <a:pt x="8" y="2"/>
                    </a:lnTo>
                    <a:lnTo>
                      <a:pt x="4" y="7"/>
                    </a:lnTo>
                    <a:lnTo>
                      <a:pt x="0" y="12"/>
                    </a:lnTo>
                    <a:lnTo>
                      <a:pt x="0" y="18"/>
                    </a:lnTo>
                    <a:lnTo>
                      <a:pt x="2" y="24"/>
                    </a:lnTo>
                    <a:lnTo>
                      <a:pt x="6" y="28"/>
                    </a:lnTo>
                    <a:lnTo>
                      <a:pt x="12" y="32"/>
                    </a:lnTo>
                    <a:lnTo>
                      <a:pt x="18" y="32"/>
                    </a:lnTo>
                    <a:lnTo>
                      <a:pt x="24" y="31"/>
                    </a:lnTo>
                    <a:lnTo>
                      <a:pt x="29" y="26"/>
                    </a:lnTo>
                    <a:lnTo>
                      <a:pt x="32" y="20"/>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14" name="Freeform 117"/>
              <p:cNvSpPr/>
              <p:nvPr/>
            </p:nvSpPr>
            <p:spPr bwMode="auto">
              <a:xfrm>
                <a:off x="3861" y="4164"/>
                <a:ext cx="16" cy="17"/>
              </a:xfrm>
              <a:custGeom>
                <a:avLst/>
                <a:gdLst>
                  <a:gd name="T0" fmla="*/ 1 w 32"/>
                  <a:gd name="T1" fmla="*/ 1 h 33"/>
                  <a:gd name="T2" fmla="*/ 1 w 32"/>
                  <a:gd name="T3" fmla="*/ 1 h 33"/>
                  <a:gd name="T4" fmla="*/ 1 w 32"/>
                  <a:gd name="T5" fmla="*/ 1 h 33"/>
                  <a:gd name="T6" fmla="*/ 1 w 32"/>
                  <a:gd name="T7" fmla="*/ 1 h 33"/>
                  <a:gd name="T8" fmla="*/ 1 w 32"/>
                  <a:gd name="T9" fmla="*/ 0 h 33"/>
                  <a:gd name="T10" fmla="*/ 1 w 32"/>
                  <a:gd name="T11" fmla="*/ 0 h 33"/>
                  <a:gd name="T12" fmla="*/ 1 w 32"/>
                  <a:gd name="T13" fmla="*/ 1 h 33"/>
                  <a:gd name="T14" fmla="*/ 1 w 32"/>
                  <a:gd name="T15" fmla="*/ 1 h 33"/>
                  <a:gd name="T16" fmla="*/ 0 w 32"/>
                  <a:gd name="T17" fmla="*/ 1 h 33"/>
                  <a:gd name="T18" fmla="*/ 0 w 32"/>
                  <a:gd name="T19" fmla="*/ 1 h 33"/>
                  <a:gd name="T20" fmla="*/ 1 w 32"/>
                  <a:gd name="T21" fmla="*/ 1 h 33"/>
                  <a:gd name="T22" fmla="*/ 1 w 32"/>
                  <a:gd name="T23" fmla="*/ 1 h 33"/>
                  <a:gd name="T24" fmla="*/ 1 w 32"/>
                  <a:gd name="T25" fmla="*/ 1 h 33"/>
                  <a:gd name="T26" fmla="*/ 1 w 32"/>
                  <a:gd name="T27" fmla="*/ 1 h 33"/>
                  <a:gd name="T28" fmla="*/ 1 w 32"/>
                  <a:gd name="T29" fmla="*/ 1 h 33"/>
                  <a:gd name="T30" fmla="*/ 1 w 32"/>
                  <a:gd name="T31" fmla="*/ 1 h 33"/>
                  <a:gd name="T32" fmla="*/ 1 w 32"/>
                  <a:gd name="T33" fmla="*/ 1 h 3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2" h="33">
                    <a:moveTo>
                      <a:pt x="32" y="21"/>
                    </a:moveTo>
                    <a:lnTo>
                      <a:pt x="32" y="14"/>
                    </a:lnTo>
                    <a:lnTo>
                      <a:pt x="30" y="8"/>
                    </a:lnTo>
                    <a:lnTo>
                      <a:pt x="27" y="3"/>
                    </a:lnTo>
                    <a:lnTo>
                      <a:pt x="21" y="0"/>
                    </a:lnTo>
                    <a:lnTo>
                      <a:pt x="14" y="0"/>
                    </a:lnTo>
                    <a:lnTo>
                      <a:pt x="8" y="2"/>
                    </a:lnTo>
                    <a:lnTo>
                      <a:pt x="4" y="7"/>
                    </a:lnTo>
                    <a:lnTo>
                      <a:pt x="0" y="13"/>
                    </a:lnTo>
                    <a:lnTo>
                      <a:pt x="0" y="19"/>
                    </a:lnTo>
                    <a:lnTo>
                      <a:pt x="2" y="25"/>
                    </a:lnTo>
                    <a:lnTo>
                      <a:pt x="6" y="30"/>
                    </a:lnTo>
                    <a:lnTo>
                      <a:pt x="12" y="33"/>
                    </a:lnTo>
                    <a:lnTo>
                      <a:pt x="19" y="33"/>
                    </a:lnTo>
                    <a:lnTo>
                      <a:pt x="24" y="31"/>
                    </a:lnTo>
                    <a:lnTo>
                      <a:pt x="29" y="26"/>
                    </a:lnTo>
                    <a:lnTo>
                      <a:pt x="32" y="21"/>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15" name="Freeform 118"/>
              <p:cNvSpPr/>
              <p:nvPr/>
            </p:nvSpPr>
            <p:spPr bwMode="auto">
              <a:xfrm>
                <a:off x="4066" y="4265"/>
                <a:ext cx="40" cy="40"/>
              </a:xfrm>
              <a:custGeom>
                <a:avLst/>
                <a:gdLst>
                  <a:gd name="T0" fmla="*/ 1 w 80"/>
                  <a:gd name="T1" fmla="*/ 0 h 80"/>
                  <a:gd name="T2" fmla="*/ 1 w 80"/>
                  <a:gd name="T3" fmla="*/ 0 h 80"/>
                  <a:gd name="T4" fmla="*/ 1 w 80"/>
                  <a:gd name="T5" fmla="*/ 1 h 80"/>
                  <a:gd name="T6" fmla="*/ 1 w 80"/>
                  <a:gd name="T7" fmla="*/ 1 h 80"/>
                  <a:gd name="T8" fmla="*/ 1 w 80"/>
                  <a:gd name="T9" fmla="*/ 1 h 80"/>
                  <a:gd name="T10" fmla="*/ 1 w 80"/>
                  <a:gd name="T11" fmla="*/ 1 h 80"/>
                  <a:gd name="T12" fmla="*/ 1 w 80"/>
                  <a:gd name="T13" fmla="*/ 1 h 80"/>
                  <a:gd name="T14" fmla="*/ 1 w 80"/>
                  <a:gd name="T15" fmla="*/ 1 h 80"/>
                  <a:gd name="T16" fmla="*/ 0 w 80"/>
                  <a:gd name="T17" fmla="*/ 1 h 80"/>
                  <a:gd name="T18" fmla="*/ 0 w 80"/>
                  <a:gd name="T19" fmla="*/ 1 h 80"/>
                  <a:gd name="T20" fmla="*/ 0 w 80"/>
                  <a:gd name="T21" fmla="*/ 1 h 80"/>
                  <a:gd name="T22" fmla="*/ 1 w 80"/>
                  <a:gd name="T23" fmla="*/ 1 h 80"/>
                  <a:gd name="T24" fmla="*/ 1 w 80"/>
                  <a:gd name="T25" fmla="*/ 1 h 80"/>
                  <a:gd name="T26" fmla="*/ 1 w 80"/>
                  <a:gd name="T27" fmla="*/ 1 h 80"/>
                  <a:gd name="T28" fmla="*/ 1 w 80"/>
                  <a:gd name="T29" fmla="*/ 1 h 80"/>
                  <a:gd name="T30" fmla="*/ 1 w 80"/>
                  <a:gd name="T31" fmla="*/ 1 h 80"/>
                  <a:gd name="T32" fmla="*/ 1 w 80"/>
                  <a:gd name="T33" fmla="*/ 1 h 80"/>
                  <a:gd name="T34" fmla="*/ 1 w 80"/>
                  <a:gd name="T35" fmla="*/ 1 h 80"/>
                  <a:gd name="T36" fmla="*/ 1 w 80"/>
                  <a:gd name="T37" fmla="*/ 1 h 80"/>
                  <a:gd name="T38" fmla="*/ 1 w 80"/>
                  <a:gd name="T39" fmla="*/ 1 h 80"/>
                  <a:gd name="T40" fmla="*/ 1 w 80"/>
                  <a:gd name="T41" fmla="*/ 1 h 80"/>
                  <a:gd name="T42" fmla="*/ 1 w 80"/>
                  <a:gd name="T43" fmla="*/ 1 h 80"/>
                  <a:gd name="T44" fmla="*/ 1 w 80"/>
                  <a:gd name="T45" fmla="*/ 1 h 80"/>
                  <a:gd name="T46" fmla="*/ 1 w 80"/>
                  <a:gd name="T47" fmla="*/ 1 h 80"/>
                  <a:gd name="T48" fmla="*/ 1 w 80"/>
                  <a:gd name="T49" fmla="*/ 1 h 80"/>
                  <a:gd name="T50" fmla="*/ 1 w 80"/>
                  <a:gd name="T51" fmla="*/ 1 h 80"/>
                  <a:gd name="T52" fmla="*/ 1 w 80"/>
                  <a:gd name="T53" fmla="*/ 1 h 80"/>
                  <a:gd name="T54" fmla="*/ 1 w 80"/>
                  <a:gd name="T55" fmla="*/ 1 h 80"/>
                  <a:gd name="T56" fmla="*/ 1 w 80"/>
                  <a:gd name="T57" fmla="*/ 1 h 80"/>
                  <a:gd name="T58" fmla="*/ 1 w 80"/>
                  <a:gd name="T59" fmla="*/ 1 h 80"/>
                  <a:gd name="T60" fmla="*/ 1 w 80"/>
                  <a:gd name="T61" fmla="*/ 1 h 80"/>
                  <a:gd name="T62" fmla="*/ 1 w 80"/>
                  <a:gd name="T63" fmla="*/ 1 h 80"/>
                  <a:gd name="T64" fmla="*/ 1 w 80"/>
                  <a:gd name="T65" fmla="*/ 0 h 80"/>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80" h="80">
                    <a:moveTo>
                      <a:pt x="46" y="0"/>
                    </a:moveTo>
                    <a:lnTo>
                      <a:pt x="38" y="0"/>
                    </a:lnTo>
                    <a:lnTo>
                      <a:pt x="30" y="2"/>
                    </a:lnTo>
                    <a:lnTo>
                      <a:pt x="23" y="4"/>
                    </a:lnTo>
                    <a:lnTo>
                      <a:pt x="16" y="7"/>
                    </a:lnTo>
                    <a:lnTo>
                      <a:pt x="11" y="12"/>
                    </a:lnTo>
                    <a:lnTo>
                      <a:pt x="6" y="19"/>
                    </a:lnTo>
                    <a:lnTo>
                      <a:pt x="3" y="26"/>
                    </a:lnTo>
                    <a:lnTo>
                      <a:pt x="0" y="33"/>
                    </a:lnTo>
                    <a:lnTo>
                      <a:pt x="0" y="41"/>
                    </a:lnTo>
                    <a:lnTo>
                      <a:pt x="0" y="49"/>
                    </a:lnTo>
                    <a:lnTo>
                      <a:pt x="4" y="56"/>
                    </a:lnTo>
                    <a:lnTo>
                      <a:pt x="7" y="63"/>
                    </a:lnTo>
                    <a:lnTo>
                      <a:pt x="12" y="69"/>
                    </a:lnTo>
                    <a:lnTo>
                      <a:pt x="18" y="74"/>
                    </a:lnTo>
                    <a:lnTo>
                      <a:pt x="24" y="78"/>
                    </a:lnTo>
                    <a:lnTo>
                      <a:pt x="32" y="80"/>
                    </a:lnTo>
                    <a:lnTo>
                      <a:pt x="41" y="80"/>
                    </a:lnTo>
                    <a:lnTo>
                      <a:pt x="49" y="79"/>
                    </a:lnTo>
                    <a:lnTo>
                      <a:pt x="56" y="77"/>
                    </a:lnTo>
                    <a:lnTo>
                      <a:pt x="62" y="73"/>
                    </a:lnTo>
                    <a:lnTo>
                      <a:pt x="68" y="67"/>
                    </a:lnTo>
                    <a:lnTo>
                      <a:pt x="73" y="62"/>
                    </a:lnTo>
                    <a:lnTo>
                      <a:pt x="76" y="55"/>
                    </a:lnTo>
                    <a:lnTo>
                      <a:pt x="79" y="47"/>
                    </a:lnTo>
                    <a:lnTo>
                      <a:pt x="80" y="39"/>
                    </a:lnTo>
                    <a:lnTo>
                      <a:pt x="79" y="30"/>
                    </a:lnTo>
                    <a:lnTo>
                      <a:pt x="76" y="24"/>
                    </a:lnTo>
                    <a:lnTo>
                      <a:pt x="73" y="17"/>
                    </a:lnTo>
                    <a:lnTo>
                      <a:pt x="67" y="11"/>
                    </a:lnTo>
                    <a:lnTo>
                      <a:pt x="61" y="6"/>
                    </a:lnTo>
                    <a:lnTo>
                      <a:pt x="54" y="3"/>
                    </a:lnTo>
                    <a:lnTo>
                      <a:pt x="46" y="0"/>
                    </a:lnTo>
                    <a:close/>
                  </a:path>
                </a:pathLst>
              </a:custGeom>
              <a:solidFill>
                <a:srgbClr val="EF66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16" name="Freeform 119"/>
              <p:cNvSpPr/>
              <p:nvPr/>
            </p:nvSpPr>
            <p:spPr bwMode="auto">
              <a:xfrm>
                <a:off x="4136" y="4223"/>
                <a:ext cx="40" cy="39"/>
              </a:xfrm>
              <a:custGeom>
                <a:avLst/>
                <a:gdLst>
                  <a:gd name="T0" fmla="*/ 1 w 79"/>
                  <a:gd name="T1" fmla="*/ 0 h 80"/>
                  <a:gd name="T2" fmla="*/ 1 w 79"/>
                  <a:gd name="T3" fmla="*/ 0 h 80"/>
                  <a:gd name="T4" fmla="*/ 1 w 79"/>
                  <a:gd name="T5" fmla="*/ 0 h 80"/>
                  <a:gd name="T6" fmla="*/ 1 w 79"/>
                  <a:gd name="T7" fmla="*/ 0 h 80"/>
                  <a:gd name="T8" fmla="*/ 1 w 79"/>
                  <a:gd name="T9" fmla="*/ 0 h 80"/>
                  <a:gd name="T10" fmla="*/ 1 w 79"/>
                  <a:gd name="T11" fmla="*/ 0 h 80"/>
                  <a:gd name="T12" fmla="*/ 1 w 79"/>
                  <a:gd name="T13" fmla="*/ 0 h 80"/>
                  <a:gd name="T14" fmla="*/ 1 w 79"/>
                  <a:gd name="T15" fmla="*/ 0 h 80"/>
                  <a:gd name="T16" fmla="*/ 0 w 79"/>
                  <a:gd name="T17" fmla="*/ 0 h 80"/>
                  <a:gd name="T18" fmla="*/ 0 w 79"/>
                  <a:gd name="T19" fmla="*/ 0 h 80"/>
                  <a:gd name="T20" fmla="*/ 1 w 79"/>
                  <a:gd name="T21" fmla="*/ 0 h 80"/>
                  <a:gd name="T22" fmla="*/ 1 w 79"/>
                  <a:gd name="T23" fmla="*/ 0 h 80"/>
                  <a:gd name="T24" fmla="*/ 1 w 79"/>
                  <a:gd name="T25" fmla="*/ 0 h 80"/>
                  <a:gd name="T26" fmla="*/ 1 w 79"/>
                  <a:gd name="T27" fmla="*/ 0 h 80"/>
                  <a:gd name="T28" fmla="*/ 1 w 79"/>
                  <a:gd name="T29" fmla="*/ 0 h 80"/>
                  <a:gd name="T30" fmla="*/ 1 w 79"/>
                  <a:gd name="T31" fmla="*/ 0 h 80"/>
                  <a:gd name="T32" fmla="*/ 1 w 79"/>
                  <a:gd name="T33" fmla="*/ 0 h 80"/>
                  <a:gd name="T34" fmla="*/ 1 w 79"/>
                  <a:gd name="T35" fmla="*/ 0 h 80"/>
                  <a:gd name="T36" fmla="*/ 1 w 79"/>
                  <a:gd name="T37" fmla="*/ 0 h 80"/>
                  <a:gd name="T38" fmla="*/ 1 w 79"/>
                  <a:gd name="T39" fmla="*/ 0 h 80"/>
                  <a:gd name="T40" fmla="*/ 1 w 79"/>
                  <a:gd name="T41" fmla="*/ 0 h 80"/>
                  <a:gd name="T42" fmla="*/ 1 w 79"/>
                  <a:gd name="T43" fmla="*/ 0 h 80"/>
                  <a:gd name="T44" fmla="*/ 1 w 79"/>
                  <a:gd name="T45" fmla="*/ 0 h 80"/>
                  <a:gd name="T46" fmla="*/ 1 w 79"/>
                  <a:gd name="T47" fmla="*/ 0 h 80"/>
                  <a:gd name="T48" fmla="*/ 1 w 79"/>
                  <a:gd name="T49" fmla="*/ 0 h 80"/>
                  <a:gd name="T50" fmla="*/ 1 w 79"/>
                  <a:gd name="T51" fmla="*/ 0 h 80"/>
                  <a:gd name="T52" fmla="*/ 1 w 79"/>
                  <a:gd name="T53" fmla="*/ 0 h 80"/>
                  <a:gd name="T54" fmla="*/ 1 w 79"/>
                  <a:gd name="T55" fmla="*/ 0 h 80"/>
                  <a:gd name="T56" fmla="*/ 1 w 79"/>
                  <a:gd name="T57" fmla="*/ 0 h 80"/>
                  <a:gd name="T58" fmla="*/ 1 w 79"/>
                  <a:gd name="T59" fmla="*/ 0 h 80"/>
                  <a:gd name="T60" fmla="*/ 1 w 79"/>
                  <a:gd name="T61" fmla="*/ 0 h 80"/>
                  <a:gd name="T62" fmla="*/ 1 w 79"/>
                  <a:gd name="T63" fmla="*/ 0 h 80"/>
                  <a:gd name="T64" fmla="*/ 1 w 79"/>
                  <a:gd name="T65" fmla="*/ 0 h 80"/>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79" h="80">
                    <a:moveTo>
                      <a:pt x="47" y="0"/>
                    </a:moveTo>
                    <a:lnTo>
                      <a:pt x="39" y="0"/>
                    </a:lnTo>
                    <a:lnTo>
                      <a:pt x="31" y="1"/>
                    </a:lnTo>
                    <a:lnTo>
                      <a:pt x="24" y="4"/>
                    </a:lnTo>
                    <a:lnTo>
                      <a:pt x="17" y="7"/>
                    </a:lnTo>
                    <a:lnTo>
                      <a:pt x="11" y="13"/>
                    </a:lnTo>
                    <a:lnTo>
                      <a:pt x="5" y="19"/>
                    </a:lnTo>
                    <a:lnTo>
                      <a:pt x="2" y="26"/>
                    </a:lnTo>
                    <a:lnTo>
                      <a:pt x="0" y="34"/>
                    </a:lnTo>
                    <a:lnTo>
                      <a:pt x="0" y="42"/>
                    </a:lnTo>
                    <a:lnTo>
                      <a:pt x="1" y="49"/>
                    </a:lnTo>
                    <a:lnTo>
                      <a:pt x="3" y="57"/>
                    </a:lnTo>
                    <a:lnTo>
                      <a:pt x="7" y="63"/>
                    </a:lnTo>
                    <a:lnTo>
                      <a:pt x="12" y="68"/>
                    </a:lnTo>
                    <a:lnTo>
                      <a:pt x="18" y="74"/>
                    </a:lnTo>
                    <a:lnTo>
                      <a:pt x="25" y="78"/>
                    </a:lnTo>
                    <a:lnTo>
                      <a:pt x="33" y="80"/>
                    </a:lnTo>
                    <a:lnTo>
                      <a:pt x="41" y="80"/>
                    </a:lnTo>
                    <a:lnTo>
                      <a:pt x="49" y="79"/>
                    </a:lnTo>
                    <a:lnTo>
                      <a:pt x="56" y="76"/>
                    </a:lnTo>
                    <a:lnTo>
                      <a:pt x="63" y="73"/>
                    </a:lnTo>
                    <a:lnTo>
                      <a:pt x="69" y="67"/>
                    </a:lnTo>
                    <a:lnTo>
                      <a:pt x="73" y="61"/>
                    </a:lnTo>
                    <a:lnTo>
                      <a:pt x="77" y="55"/>
                    </a:lnTo>
                    <a:lnTo>
                      <a:pt x="79" y="46"/>
                    </a:lnTo>
                    <a:lnTo>
                      <a:pt x="79" y="38"/>
                    </a:lnTo>
                    <a:lnTo>
                      <a:pt x="78" y="31"/>
                    </a:lnTo>
                    <a:lnTo>
                      <a:pt x="76" y="23"/>
                    </a:lnTo>
                    <a:lnTo>
                      <a:pt x="72" y="18"/>
                    </a:lnTo>
                    <a:lnTo>
                      <a:pt x="68" y="12"/>
                    </a:lnTo>
                    <a:lnTo>
                      <a:pt x="61" y="6"/>
                    </a:lnTo>
                    <a:lnTo>
                      <a:pt x="54" y="3"/>
                    </a:lnTo>
                    <a:lnTo>
                      <a:pt x="47" y="0"/>
                    </a:lnTo>
                    <a:close/>
                  </a:path>
                </a:pathLst>
              </a:custGeom>
              <a:solidFill>
                <a:srgbClr val="EF66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17" name="Freeform 120"/>
              <p:cNvSpPr/>
              <p:nvPr/>
            </p:nvSpPr>
            <p:spPr bwMode="auto">
              <a:xfrm>
                <a:off x="4059" y="4190"/>
                <a:ext cx="40" cy="40"/>
              </a:xfrm>
              <a:custGeom>
                <a:avLst/>
                <a:gdLst>
                  <a:gd name="T0" fmla="*/ 1 w 80"/>
                  <a:gd name="T1" fmla="*/ 0 h 78"/>
                  <a:gd name="T2" fmla="*/ 1 w 80"/>
                  <a:gd name="T3" fmla="*/ 0 h 78"/>
                  <a:gd name="T4" fmla="*/ 1 w 80"/>
                  <a:gd name="T5" fmla="*/ 0 h 78"/>
                  <a:gd name="T6" fmla="*/ 1 w 80"/>
                  <a:gd name="T7" fmla="*/ 1 h 78"/>
                  <a:gd name="T8" fmla="*/ 1 w 80"/>
                  <a:gd name="T9" fmla="*/ 1 h 78"/>
                  <a:gd name="T10" fmla="*/ 1 w 80"/>
                  <a:gd name="T11" fmla="*/ 1 h 78"/>
                  <a:gd name="T12" fmla="*/ 1 w 80"/>
                  <a:gd name="T13" fmla="*/ 1 h 78"/>
                  <a:gd name="T14" fmla="*/ 1 w 80"/>
                  <a:gd name="T15" fmla="*/ 1 h 78"/>
                  <a:gd name="T16" fmla="*/ 1 w 80"/>
                  <a:gd name="T17" fmla="*/ 1 h 78"/>
                  <a:gd name="T18" fmla="*/ 0 w 80"/>
                  <a:gd name="T19" fmla="*/ 1 h 78"/>
                  <a:gd name="T20" fmla="*/ 1 w 80"/>
                  <a:gd name="T21" fmla="*/ 1 h 78"/>
                  <a:gd name="T22" fmla="*/ 1 w 80"/>
                  <a:gd name="T23" fmla="*/ 1 h 78"/>
                  <a:gd name="T24" fmla="*/ 1 w 80"/>
                  <a:gd name="T25" fmla="*/ 1 h 78"/>
                  <a:gd name="T26" fmla="*/ 1 w 80"/>
                  <a:gd name="T27" fmla="*/ 1 h 78"/>
                  <a:gd name="T28" fmla="*/ 1 w 80"/>
                  <a:gd name="T29" fmla="*/ 1 h 78"/>
                  <a:gd name="T30" fmla="*/ 1 w 80"/>
                  <a:gd name="T31" fmla="*/ 1 h 78"/>
                  <a:gd name="T32" fmla="*/ 1 w 80"/>
                  <a:gd name="T33" fmla="*/ 1 h 78"/>
                  <a:gd name="T34" fmla="*/ 1 w 80"/>
                  <a:gd name="T35" fmla="*/ 1 h 78"/>
                  <a:gd name="T36" fmla="*/ 1 w 80"/>
                  <a:gd name="T37" fmla="*/ 1 h 78"/>
                  <a:gd name="T38" fmla="*/ 1 w 80"/>
                  <a:gd name="T39" fmla="*/ 1 h 78"/>
                  <a:gd name="T40" fmla="*/ 1 w 80"/>
                  <a:gd name="T41" fmla="*/ 1 h 78"/>
                  <a:gd name="T42" fmla="*/ 1 w 80"/>
                  <a:gd name="T43" fmla="*/ 1 h 78"/>
                  <a:gd name="T44" fmla="*/ 1 w 80"/>
                  <a:gd name="T45" fmla="*/ 1 h 78"/>
                  <a:gd name="T46" fmla="*/ 1 w 80"/>
                  <a:gd name="T47" fmla="*/ 1 h 78"/>
                  <a:gd name="T48" fmla="*/ 1 w 80"/>
                  <a:gd name="T49" fmla="*/ 1 h 78"/>
                  <a:gd name="T50" fmla="*/ 1 w 80"/>
                  <a:gd name="T51" fmla="*/ 1 h 78"/>
                  <a:gd name="T52" fmla="*/ 1 w 80"/>
                  <a:gd name="T53" fmla="*/ 1 h 78"/>
                  <a:gd name="T54" fmla="*/ 1 w 80"/>
                  <a:gd name="T55" fmla="*/ 1 h 78"/>
                  <a:gd name="T56" fmla="*/ 1 w 80"/>
                  <a:gd name="T57" fmla="*/ 1 h 78"/>
                  <a:gd name="T58" fmla="*/ 1 w 80"/>
                  <a:gd name="T59" fmla="*/ 1 h 78"/>
                  <a:gd name="T60" fmla="*/ 1 w 80"/>
                  <a:gd name="T61" fmla="*/ 1 h 78"/>
                  <a:gd name="T62" fmla="*/ 1 w 80"/>
                  <a:gd name="T63" fmla="*/ 1 h 78"/>
                  <a:gd name="T64" fmla="*/ 1 w 80"/>
                  <a:gd name="T65" fmla="*/ 0 h 78"/>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80" h="78">
                    <a:moveTo>
                      <a:pt x="48" y="0"/>
                    </a:moveTo>
                    <a:lnTo>
                      <a:pt x="40" y="0"/>
                    </a:lnTo>
                    <a:lnTo>
                      <a:pt x="32" y="0"/>
                    </a:lnTo>
                    <a:lnTo>
                      <a:pt x="25" y="3"/>
                    </a:lnTo>
                    <a:lnTo>
                      <a:pt x="18" y="7"/>
                    </a:lnTo>
                    <a:lnTo>
                      <a:pt x="12" y="11"/>
                    </a:lnTo>
                    <a:lnTo>
                      <a:pt x="7" y="17"/>
                    </a:lnTo>
                    <a:lnTo>
                      <a:pt x="4" y="24"/>
                    </a:lnTo>
                    <a:lnTo>
                      <a:pt x="2" y="32"/>
                    </a:lnTo>
                    <a:lnTo>
                      <a:pt x="0" y="40"/>
                    </a:lnTo>
                    <a:lnTo>
                      <a:pt x="2" y="47"/>
                    </a:lnTo>
                    <a:lnTo>
                      <a:pt x="4" y="55"/>
                    </a:lnTo>
                    <a:lnTo>
                      <a:pt x="7" y="61"/>
                    </a:lnTo>
                    <a:lnTo>
                      <a:pt x="13" y="67"/>
                    </a:lnTo>
                    <a:lnTo>
                      <a:pt x="19" y="72"/>
                    </a:lnTo>
                    <a:lnTo>
                      <a:pt x="26" y="76"/>
                    </a:lnTo>
                    <a:lnTo>
                      <a:pt x="34" y="78"/>
                    </a:lnTo>
                    <a:lnTo>
                      <a:pt x="42" y="78"/>
                    </a:lnTo>
                    <a:lnTo>
                      <a:pt x="50" y="77"/>
                    </a:lnTo>
                    <a:lnTo>
                      <a:pt x="57" y="75"/>
                    </a:lnTo>
                    <a:lnTo>
                      <a:pt x="64" y="71"/>
                    </a:lnTo>
                    <a:lnTo>
                      <a:pt x="70" y="65"/>
                    </a:lnTo>
                    <a:lnTo>
                      <a:pt x="74" y="60"/>
                    </a:lnTo>
                    <a:lnTo>
                      <a:pt x="78" y="53"/>
                    </a:lnTo>
                    <a:lnTo>
                      <a:pt x="80" y="45"/>
                    </a:lnTo>
                    <a:lnTo>
                      <a:pt x="80" y="37"/>
                    </a:lnTo>
                    <a:lnTo>
                      <a:pt x="80" y="30"/>
                    </a:lnTo>
                    <a:lnTo>
                      <a:pt x="76" y="23"/>
                    </a:lnTo>
                    <a:lnTo>
                      <a:pt x="73" y="16"/>
                    </a:lnTo>
                    <a:lnTo>
                      <a:pt x="68" y="10"/>
                    </a:lnTo>
                    <a:lnTo>
                      <a:pt x="63" y="6"/>
                    </a:lnTo>
                    <a:lnTo>
                      <a:pt x="56" y="2"/>
                    </a:lnTo>
                    <a:lnTo>
                      <a:pt x="48" y="0"/>
                    </a:lnTo>
                    <a:close/>
                  </a:path>
                </a:pathLst>
              </a:custGeom>
              <a:solidFill>
                <a:srgbClr val="EF66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18" name="Freeform 121"/>
              <p:cNvSpPr/>
              <p:nvPr/>
            </p:nvSpPr>
            <p:spPr bwMode="auto">
              <a:xfrm>
                <a:off x="3990" y="4195"/>
                <a:ext cx="39" cy="39"/>
              </a:xfrm>
              <a:custGeom>
                <a:avLst/>
                <a:gdLst>
                  <a:gd name="T0" fmla="*/ 0 w 80"/>
                  <a:gd name="T1" fmla="*/ 1 h 78"/>
                  <a:gd name="T2" fmla="*/ 0 w 80"/>
                  <a:gd name="T3" fmla="*/ 0 h 78"/>
                  <a:gd name="T4" fmla="*/ 0 w 80"/>
                  <a:gd name="T5" fmla="*/ 1 h 78"/>
                  <a:gd name="T6" fmla="*/ 0 w 80"/>
                  <a:gd name="T7" fmla="*/ 1 h 78"/>
                  <a:gd name="T8" fmla="*/ 0 w 80"/>
                  <a:gd name="T9" fmla="*/ 1 h 78"/>
                  <a:gd name="T10" fmla="*/ 0 w 80"/>
                  <a:gd name="T11" fmla="*/ 1 h 78"/>
                  <a:gd name="T12" fmla="*/ 0 w 80"/>
                  <a:gd name="T13" fmla="*/ 1 h 78"/>
                  <a:gd name="T14" fmla="*/ 0 w 80"/>
                  <a:gd name="T15" fmla="*/ 1 h 78"/>
                  <a:gd name="T16" fmla="*/ 0 w 80"/>
                  <a:gd name="T17" fmla="*/ 1 h 78"/>
                  <a:gd name="T18" fmla="*/ 0 w 80"/>
                  <a:gd name="T19" fmla="*/ 1 h 78"/>
                  <a:gd name="T20" fmla="*/ 0 w 80"/>
                  <a:gd name="T21" fmla="*/ 1 h 78"/>
                  <a:gd name="T22" fmla="*/ 0 w 80"/>
                  <a:gd name="T23" fmla="*/ 1 h 78"/>
                  <a:gd name="T24" fmla="*/ 0 w 80"/>
                  <a:gd name="T25" fmla="*/ 1 h 78"/>
                  <a:gd name="T26" fmla="*/ 0 w 80"/>
                  <a:gd name="T27" fmla="*/ 1 h 78"/>
                  <a:gd name="T28" fmla="*/ 0 w 80"/>
                  <a:gd name="T29" fmla="*/ 1 h 78"/>
                  <a:gd name="T30" fmla="*/ 0 w 80"/>
                  <a:gd name="T31" fmla="*/ 1 h 78"/>
                  <a:gd name="T32" fmla="*/ 0 w 80"/>
                  <a:gd name="T33" fmla="*/ 1 h 78"/>
                  <a:gd name="T34" fmla="*/ 0 w 80"/>
                  <a:gd name="T35" fmla="*/ 1 h 78"/>
                  <a:gd name="T36" fmla="*/ 0 w 80"/>
                  <a:gd name="T37" fmla="*/ 1 h 78"/>
                  <a:gd name="T38" fmla="*/ 0 w 80"/>
                  <a:gd name="T39" fmla="*/ 1 h 78"/>
                  <a:gd name="T40" fmla="*/ 0 w 80"/>
                  <a:gd name="T41" fmla="*/ 1 h 78"/>
                  <a:gd name="T42" fmla="*/ 0 w 80"/>
                  <a:gd name="T43" fmla="*/ 1 h 78"/>
                  <a:gd name="T44" fmla="*/ 0 w 80"/>
                  <a:gd name="T45" fmla="*/ 1 h 78"/>
                  <a:gd name="T46" fmla="*/ 0 w 80"/>
                  <a:gd name="T47" fmla="*/ 1 h 78"/>
                  <a:gd name="T48" fmla="*/ 0 w 80"/>
                  <a:gd name="T49" fmla="*/ 1 h 78"/>
                  <a:gd name="T50" fmla="*/ 0 w 80"/>
                  <a:gd name="T51" fmla="*/ 1 h 78"/>
                  <a:gd name="T52" fmla="*/ 0 w 80"/>
                  <a:gd name="T53" fmla="*/ 1 h 78"/>
                  <a:gd name="T54" fmla="*/ 0 w 80"/>
                  <a:gd name="T55" fmla="*/ 1 h 78"/>
                  <a:gd name="T56" fmla="*/ 0 w 80"/>
                  <a:gd name="T57" fmla="*/ 1 h 78"/>
                  <a:gd name="T58" fmla="*/ 0 w 80"/>
                  <a:gd name="T59" fmla="*/ 1 h 78"/>
                  <a:gd name="T60" fmla="*/ 0 w 80"/>
                  <a:gd name="T61" fmla="*/ 1 h 78"/>
                  <a:gd name="T62" fmla="*/ 0 w 80"/>
                  <a:gd name="T63" fmla="*/ 1 h 78"/>
                  <a:gd name="T64" fmla="*/ 0 w 80"/>
                  <a:gd name="T65" fmla="*/ 1 h 78"/>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80" h="78">
                    <a:moveTo>
                      <a:pt x="47" y="1"/>
                    </a:moveTo>
                    <a:lnTo>
                      <a:pt x="39" y="0"/>
                    </a:lnTo>
                    <a:lnTo>
                      <a:pt x="31" y="1"/>
                    </a:lnTo>
                    <a:lnTo>
                      <a:pt x="24" y="3"/>
                    </a:lnTo>
                    <a:lnTo>
                      <a:pt x="17" y="7"/>
                    </a:lnTo>
                    <a:lnTo>
                      <a:pt x="12" y="12"/>
                    </a:lnTo>
                    <a:lnTo>
                      <a:pt x="7" y="17"/>
                    </a:lnTo>
                    <a:lnTo>
                      <a:pt x="4" y="24"/>
                    </a:lnTo>
                    <a:lnTo>
                      <a:pt x="1" y="32"/>
                    </a:lnTo>
                    <a:lnTo>
                      <a:pt x="0" y="40"/>
                    </a:lnTo>
                    <a:lnTo>
                      <a:pt x="1" y="48"/>
                    </a:lnTo>
                    <a:lnTo>
                      <a:pt x="4" y="55"/>
                    </a:lnTo>
                    <a:lnTo>
                      <a:pt x="7" y="62"/>
                    </a:lnTo>
                    <a:lnTo>
                      <a:pt x="13" y="68"/>
                    </a:lnTo>
                    <a:lnTo>
                      <a:pt x="19" y="73"/>
                    </a:lnTo>
                    <a:lnTo>
                      <a:pt x="25" y="76"/>
                    </a:lnTo>
                    <a:lnTo>
                      <a:pt x="33" y="78"/>
                    </a:lnTo>
                    <a:lnTo>
                      <a:pt x="42" y="78"/>
                    </a:lnTo>
                    <a:lnTo>
                      <a:pt x="50" y="78"/>
                    </a:lnTo>
                    <a:lnTo>
                      <a:pt x="57" y="75"/>
                    </a:lnTo>
                    <a:lnTo>
                      <a:pt x="63" y="71"/>
                    </a:lnTo>
                    <a:lnTo>
                      <a:pt x="69" y="67"/>
                    </a:lnTo>
                    <a:lnTo>
                      <a:pt x="74" y="61"/>
                    </a:lnTo>
                    <a:lnTo>
                      <a:pt x="77" y="54"/>
                    </a:lnTo>
                    <a:lnTo>
                      <a:pt x="80" y="46"/>
                    </a:lnTo>
                    <a:lnTo>
                      <a:pt x="80" y="38"/>
                    </a:lnTo>
                    <a:lnTo>
                      <a:pt x="80" y="30"/>
                    </a:lnTo>
                    <a:lnTo>
                      <a:pt x="76" y="23"/>
                    </a:lnTo>
                    <a:lnTo>
                      <a:pt x="73" y="16"/>
                    </a:lnTo>
                    <a:lnTo>
                      <a:pt x="68" y="10"/>
                    </a:lnTo>
                    <a:lnTo>
                      <a:pt x="62" y="6"/>
                    </a:lnTo>
                    <a:lnTo>
                      <a:pt x="55" y="2"/>
                    </a:lnTo>
                    <a:lnTo>
                      <a:pt x="47" y="1"/>
                    </a:lnTo>
                    <a:close/>
                  </a:path>
                </a:pathLst>
              </a:custGeom>
              <a:solidFill>
                <a:srgbClr val="EF66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19" name="Freeform 122"/>
              <p:cNvSpPr/>
              <p:nvPr/>
            </p:nvSpPr>
            <p:spPr bwMode="auto">
              <a:xfrm>
                <a:off x="4127" y="4147"/>
                <a:ext cx="39" cy="39"/>
              </a:xfrm>
              <a:custGeom>
                <a:avLst/>
                <a:gdLst>
                  <a:gd name="T0" fmla="*/ 0 w 80"/>
                  <a:gd name="T1" fmla="*/ 0 h 79"/>
                  <a:gd name="T2" fmla="*/ 0 w 80"/>
                  <a:gd name="T3" fmla="*/ 0 h 79"/>
                  <a:gd name="T4" fmla="*/ 0 w 80"/>
                  <a:gd name="T5" fmla="*/ 0 h 79"/>
                  <a:gd name="T6" fmla="*/ 0 w 80"/>
                  <a:gd name="T7" fmla="*/ 0 h 79"/>
                  <a:gd name="T8" fmla="*/ 0 w 80"/>
                  <a:gd name="T9" fmla="*/ 0 h 79"/>
                  <a:gd name="T10" fmla="*/ 0 w 80"/>
                  <a:gd name="T11" fmla="*/ 0 h 79"/>
                  <a:gd name="T12" fmla="*/ 0 w 80"/>
                  <a:gd name="T13" fmla="*/ 0 h 79"/>
                  <a:gd name="T14" fmla="*/ 0 w 80"/>
                  <a:gd name="T15" fmla="*/ 0 h 79"/>
                  <a:gd name="T16" fmla="*/ 0 w 80"/>
                  <a:gd name="T17" fmla="*/ 0 h 79"/>
                  <a:gd name="T18" fmla="*/ 0 w 80"/>
                  <a:gd name="T19" fmla="*/ 0 h 79"/>
                  <a:gd name="T20" fmla="*/ 0 w 80"/>
                  <a:gd name="T21" fmla="*/ 0 h 79"/>
                  <a:gd name="T22" fmla="*/ 0 w 80"/>
                  <a:gd name="T23" fmla="*/ 0 h 79"/>
                  <a:gd name="T24" fmla="*/ 0 w 80"/>
                  <a:gd name="T25" fmla="*/ 0 h 79"/>
                  <a:gd name="T26" fmla="*/ 0 w 80"/>
                  <a:gd name="T27" fmla="*/ 0 h 79"/>
                  <a:gd name="T28" fmla="*/ 0 w 80"/>
                  <a:gd name="T29" fmla="*/ 0 h 79"/>
                  <a:gd name="T30" fmla="*/ 0 w 80"/>
                  <a:gd name="T31" fmla="*/ 0 h 79"/>
                  <a:gd name="T32" fmla="*/ 0 w 80"/>
                  <a:gd name="T33" fmla="*/ 0 h 79"/>
                  <a:gd name="T34" fmla="*/ 0 w 80"/>
                  <a:gd name="T35" fmla="*/ 0 h 79"/>
                  <a:gd name="T36" fmla="*/ 0 w 80"/>
                  <a:gd name="T37" fmla="*/ 0 h 79"/>
                  <a:gd name="T38" fmla="*/ 0 w 80"/>
                  <a:gd name="T39" fmla="*/ 0 h 79"/>
                  <a:gd name="T40" fmla="*/ 0 w 80"/>
                  <a:gd name="T41" fmla="*/ 0 h 79"/>
                  <a:gd name="T42" fmla="*/ 0 w 80"/>
                  <a:gd name="T43" fmla="*/ 0 h 79"/>
                  <a:gd name="T44" fmla="*/ 0 w 80"/>
                  <a:gd name="T45" fmla="*/ 0 h 79"/>
                  <a:gd name="T46" fmla="*/ 0 w 80"/>
                  <a:gd name="T47" fmla="*/ 0 h 79"/>
                  <a:gd name="T48" fmla="*/ 0 w 80"/>
                  <a:gd name="T49" fmla="*/ 0 h 79"/>
                  <a:gd name="T50" fmla="*/ 0 w 80"/>
                  <a:gd name="T51" fmla="*/ 0 h 79"/>
                  <a:gd name="T52" fmla="*/ 0 w 80"/>
                  <a:gd name="T53" fmla="*/ 0 h 79"/>
                  <a:gd name="T54" fmla="*/ 0 w 80"/>
                  <a:gd name="T55" fmla="*/ 0 h 79"/>
                  <a:gd name="T56" fmla="*/ 0 w 80"/>
                  <a:gd name="T57" fmla="*/ 0 h 79"/>
                  <a:gd name="T58" fmla="*/ 0 w 80"/>
                  <a:gd name="T59" fmla="*/ 0 h 79"/>
                  <a:gd name="T60" fmla="*/ 0 w 80"/>
                  <a:gd name="T61" fmla="*/ 0 h 79"/>
                  <a:gd name="T62" fmla="*/ 0 w 80"/>
                  <a:gd name="T63" fmla="*/ 0 h 79"/>
                  <a:gd name="T64" fmla="*/ 0 w 80"/>
                  <a:gd name="T65" fmla="*/ 0 h 79"/>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80" h="79">
                    <a:moveTo>
                      <a:pt x="46" y="0"/>
                    </a:moveTo>
                    <a:lnTo>
                      <a:pt x="38" y="0"/>
                    </a:lnTo>
                    <a:lnTo>
                      <a:pt x="30" y="0"/>
                    </a:lnTo>
                    <a:lnTo>
                      <a:pt x="23" y="4"/>
                    </a:lnTo>
                    <a:lnTo>
                      <a:pt x="16" y="7"/>
                    </a:lnTo>
                    <a:lnTo>
                      <a:pt x="11" y="12"/>
                    </a:lnTo>
                    <a:lnTo>
                      <a:pt x="6" y="18"/>
                    </a:lnTo>
                    <a:lnTo>
                      <a:pt x="2" y="24"/>
                    </a:lnTo>
                    <a:lnTo>
                      <a:pt x="0" y="33"/>
                    </a:lnTo>
                    <a:lnTo>
                      <a:pt x="0" y="41"/>
                    </a:lnTo>
                    <a:lnTo>
                      <a:pt x="0" y="49"/>
                    </a:lnTo>
                    <a:lnTo>
                      <a:pt x="4" y="56"/>
                    </a:lnTo>
                    <a:lnTo>
                      <a:pt x="7" y="63"/>
                    </a:lnTo>
                    <a:lnTo>
                      <a:pt x="12" y="68"/>
                    </a:lnTo>
                    <a:lnTo>
                      <a:pt x="17" y="73"/>
                    </a:lnTo>
                    <a:lnTo>
                      <a:pt x="24" y="76"/>
                    </a:lnTo>
                    <a:lnTo>
                      <a:pt x="32" y="79"/>
                    </a:lnTo>
                    <a:lnTo>
                      <a:pt x="40" y="79"/>
                    </a:lnTo>
                    <a:lnTo>
                      <a:pt x="49" y="79"/>
                    </a:lnTo>
                    <a:lnTo>
                      <a:pt x="55" y="75"/>
                    </a:lnTo>
                    <a:lnTo>
                      <a:pt x="62" y="72"/>
                    </a:lnTo>
                    <a:lnTo>
                      <a:pt x="68" y="67"/>
                    </a:lnTo>
                    <a:lnTo>
                      <a:pt x="73" y="61"/>
                    </a:lnTo>
                    <a:lnTo>
                      <a:pt x="76" y="54"/>
                    </a:lnTo>
                    <a:lnTo>
                      <a:pt x="78" y="46"/>
                    </a:lnTo>
                    <a:lnTo>
                      <a:pt x="80" y="38"/>
                    </a:lnTo>
                    <a:lnTo>
                      <a:pt x="78" y="30"/>
                    </a:lnTo>
                    <a:lnTo>
                      <a:pt x="76" y="23"/>
                    </a:lnTo>
                    <a:lnTo>
                      <a:pt x="73" y="16"/>
                    </a:lnTo>
                    <a:lnTo>
                      <a:pt x="67" y="11"/>
                    </a:lnTo>
                    <a:lnTo>
                      <a:pt x="61" y="6"/>
                    </a:lnTo>
                    <a:lnTo>
                      <a:pt x="54" y="3"/>
                    </a:lnTo>
                    <a:lnTo>
                      <a:pt x="46" y="0"/>
                    </a:lnTo>
                    <a:close/>
                  </a:path>
                </a:pathLst>
              </a:custGeom>
              <a:solidFill>
                <a:srgbClr val="EF66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20" name="Freeform 123"/>
              <p:cNvSpPr/>
              <p:nvPr/>
            </p:nvSpPr>
            <p:spPr bwMode="auto">
              <a:xfrm>
                <a:off x="4216" y="4162"/>
                <a:ext cx="37" cy="39"/>
              </a:xfrm>
              <a:custGeom>
                <a:avLst/>
                <a:gdLst>
                  <a:gd name="T0" fmla="*/ 1 w 73"/>
                  <a:gd name="T1" fmla="*/ 0 h 79"/>
                  <a:gd name="T2" fmla="*/ 1 w 73"/>
                  <a:gd name="T3" fmla="*/ 0 h 79"/>
                  <a:gd name="T4" fmla="*/ 1 w 73"/>
                  <a:gd name="T5" fmla="*/ 0 h 79"/>
                  <a:gd name="T6" fmla="*/ 1 w 73"/>
                  <a:gd name="T7" fmla="*/ 0 h 79"/>
                  <a:gd name="T8" fmla="*/ 1 w 73"/>
                  <a:gd name="T9" fmla="*/ 0 h 79"/>
                  <a:gd name="T10" fmla="*/ 1 w 73"/>
                  <a:gd name="T11" fmla="*/ 0 h 79"/>
                  <a:gd name="T12" fmla="*/ 1 w 73"/>
                  <a:gd name="T13" fmla="*/ 0 h 79"/>
                  <a:gd name="T14" fmla="*/ 1 w 73"/>
                  <a:gd name="T15" fmla="*/ 0 h 79"/>
                  <a:gd name="T16" fmla="*/ 1 w 73"/>
                  <a:gd name="T17" fmla="*/ 0 h 79"/>
                  <a:gd name="T18" fmla="*/ 1 w 73"/>
                  <a:gd name="T19" fmla="*/ 0 h 79"/>
                  <a:gd name="T20" fmla="*/ 1 w 73"/>
                  <a:gd name="T21" fmla="*/ 0 h 79"/>
                  <a:gd name="T22" fmla="*/ 1 w 73"/>
                  <a:gd name="T23" fmla="*/ 0 h 79"/>
                  <a:gd name="T24" fmla="*/ 0 w 73"/>
                  <a:gd name="T25" fmla="*/ 0 h 79"/>
                  <a:gd name="T26" fmla="*/ 0 w 73"/>
                  <a:gd name="T27" fmla="*/ 0 h 79"/>
                  <a:gd name="T28" fmla="*/ 0 w 73"/>
                  <a:gd name="T29" fmla="*/ 0 h 79"/>
                  <a:gd name="T30" fmla="*/ 1 w 73"/>
                  <a:gd name="T31" fmla="*/ 0 h 79"/>
                  <a:gd name="T32" fmla="*/ 1 w 73"/>
                  <a:gd name="T33" fmla="*/ 0 h 79"/>
                  <a:gd name="T34" fmla="*/ 1 w 73"/>
                  <a:gd name="T35" fmla="*/ 0 h 79"/>
                  <a:gd name="T36" fmla="*/ 1 w 73"/>
                  <a:gd name="T37" fmla="*/ 0 h 79"/>
                  <a:gd name="T38" fmla="*/ 1 w 73"/>
                  <a:gd name="T39" fmla="*/ 0 h 79"/>
                  <a:gd name="T40" fmla="*/ 1 w 73"/>
                  <a:gd name="T41" fmla="*/ 0 h 79"/>
                  <a:gd name="T42" fmla="*/ 1 w 73"/>
                  <a:gd name="T43" fmla="*/ 0 h 79"/>
                  <a:gd name="T44" fmla="*/ 1 w 73"/>
                  <a:gd name="T45" fmla="*/ 0 h 79"/>
                  <a:gd name="T46" fmla="*/ 1 w 73"/>
                  <a:gd name="T47" fmla="*/ 0 h 79"/>
                  <a:gd name="T48" fmla="*/ 1 w 73"/>
                  <a:gd name="T49" fmla="*/ 0 h 79"/>
                  <a:gd name="T50" fmla="*/ 1 w 73"/>
                  <a:gd name="T51" fmla="*/ 0 h 79"/>
                  <a:gd name="T52" fmla="*/ 1 w 73"/>
                  <a:gd name="T53" fmla="*/ 0 h 79"/>
                  <a:gd name="T54" fmla="*/ 1 w 73"/>
                  <a:gd name="T55" fmla="*/ 0 h 79"/>
                  <a:gd name="T56" fmla="*/ 1 w 73"/>
                  <a:gd name="T57" fmla="*/ 0 h 79"/>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0" t="0" r="r" b="b"/>
                <a:pathLst>
                  <a:path w="73" h="79">
                    <a:moveTo>
                      <a:pt x="73" y="19"/>
                    </a:moveTo>
                    <a:lnTo>
                      <a:pt x="69" y="12"/>
                    </a:lnTo>
                    <a:lnTo>
                      <a:pt x="62" y="7"/>
                    </a:lnTo>
                    <a:lnTo>
                      <a:pt x="54" y="2"/>
                    </a:lnTo>
                    <a:lnTo>
                      <a:pt x="46" y="0"/>
                    </a:lnTo>
                    <a:lnTo>
                      <a:pt x="38" y="0"/>
                    </a:lnTo>
                    <a:lnTo>
                      <a:pt x="30" y="1"/>
                    </a:lnTo>
                    <a:lnTo>
                      <a:pt x="23" y="4"/>
                    </a:lnTo>
                    <a:lnTo>
                      <a:pt x="16" y="7"/>
                    </a:lnTo>
                    <a:lnTo>
                      <a:pt x="10" y="12"/>
                    </a:lnTo>
                    <a:lnTo>
                      <a:pt x="5" y="19"/>
                    </a:lnTo>
                    <a:lnTo>
                      <a:pt x="2" y="25"/>
                    </a:lnTo>
                    <a:lnTo>
                      <a:pt x="0" y="32"/>
                    </a:lnTo>
                    <a:lnTo>
                      <a:pt x="0" y="40"/>
                    </a:lnTo>
                    <a:lnTo>
                      <a:pt x="0" y="49"/>
                    </a:lnTo>
                    <a:lnTo>
                      <a:pt x="3" y="55"/>
                    </a:lnTo>
                    <a:lnTo>
                      <a:pt x="7" y="62"/>
                    </a:lnTo>
                    <a:lnTo>
                      <a:pt x="11" y="68"/>
                    </a:lnTo>
                    <a:lnTo>
                      <a:pt x="17" y="73"/>
                    </a:lnTo>
                    <a:lnTo>
                      <a:pt x="24" y="76"/>
                    </a:lnTo>
                    <a:lnTo>
                      <a:pt x="32" y="79"/>
                    </a:lnTo>
                    <a:lnTo>
                      <a:pt x="35" y="79"/>
                    </a:lnTo>
                    <a:lnTo>
                      <a:pt x="38" y="79"/>
                    </a:lnTo>
                    <a:lnTo>
                      <a:pt x="41" y="79"/>
                    </a:lnTo>
                    <a:lnTo>
                      <a:pt x="43" y="79"/>
                    </a:lnTo>
                    <a:lnTo>
                      <a:pt x="48" y="70"/>
                    </a:lnTo>
                    <a:lnTo>
                      <a:pt x="58" y="52"/>
                    </a:lnTo>
                    <a:lnTo>
                      <a:pt x="69" y="31"/>
                    </a:lnTo>
                    <a:lnTo>
                      <a:pt x="73" y="19"/>
                    </a:lnTo>
                    <a:close/>
                  </a:path>
                </a:pathLst>
              </a:custGeom>
              <a:solidFill>
                <a:srgbClr val="EF66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21" name="Freeform 124"/>
              <p:cNvSpPr/>
              <p:nvPr/>
            </p:nvSpPr>
            <p:spPr bwMode="auto">
              <a:xfrm>
                <a:off x="3983" y="4266"/>
                <a:ext cx="31" cy="33"/>
              </a:xfrm>
              <a:custGeom>
                <a:avLst/>
                <a:gdLst>
                  <a:gd name="T0" fmla="*/ 1 w 61"/>
                  <a:gd name="T1" fmla="*/ 1 h 66"/>
                  <a:gd name="T2" fmla="*/ 1 w 61"/>
                  <a:gd name="T3" fmla="*/ 1 h 66"/>
                  <a:gd name="T4" fmla="*/ 1 w 61"/>
                  <a:gd name="T5" fmla="*/ 1 h 66"/>
                  <a:gd name="T6" fmla="*/ 1 w 61"/>
                  <a:gd name="T7" fmla="*/ 1 h 66"/>
                  <a:gd name="T8" fmla="*/ 1 w 61"/>
                  <a:gd name="T9" fmla="*/ 1 h 66"/>
                  <a:gd name="T10" fmla="*/ 1 w 61"/>
                  <a:gd name="T11" fmla="*/ 1 h 66"/>
                  <a:gd name="T12" fmla="*/ 1 w 61"/>
                  <a:gd name="T13" fmla="*/ 1 h 66"/>
                  <a:gd name="T14" fmla="*/ 1 w 61"/>
                  <a:gd name="T15" fmla="*/ 1 h 66"/>
                  <a:gd name="T16" fmla="*/ 1 w 61"/>
                  <a:gd name="T17" fmla="*/ 1 h 66"/>
                  <a:gd name="T18" fmla="*/ 1 w 61"/>
                  <a:gd name="T19" fmla="*/ 1 h 66"/>
                  <a:gd name="T20" fmla="*/ 1 w 61"/>
                  <a:gd name="T21" fmla="*/ 1 h 66"/>
                  <a:gd name="T22" fmla="*/ 1 w 61"/>
                  <a:gd name="T23" fmla="*/ 1 h 66"/>
                  <a:gd name="T24" fmla="*/ 1 w 61"/>
                  <a:gd name="T25" fmla="*/ 1 h 66"/>
                  <a:gd name="T26" fmla="*/ 1 w 61"/>
                  <a:gd name="T27" fmla="*/ 0 h 66"/>
                  <a:gd name="T28" fmla="*/ 1 w 61"/>
                  <a:gd name="T29" fmla="*/ 1 h 66"/>
                  <a:gd name="T30" fmla="*/ 1 w 61"/>
                  <a:gd name="T31" fmla="*/ 1 h 66"/>
                  <a:gd name="T32" fmla="*/ 0 w 61"/>
                  <a:gd name="T33" fmla="*/ 1 h 66"/>
                  <a:gd name="T34" fmla="*/ 1 w 61"/>
                  <a:gd name="T35" fmla="*/ 1 h 66"/>
                  <a:gd name="T36" fmla="*/ 1 w 61"/>
                  <a:gd name="T37" fmla="*/ 1 h 66"/>
                  <a:gd name="T38" fmla="*/ 1 w 61"/>
                  <a:gd name="T39" fmla="*/ 1 h 66"/>
                  <a:gd name="T40" fmla="*/ 1 w 61"/>
                  <a:gd name="T41" fmla="*/ 1 h 66"/>
                  <a:gd name="T42" fmla="*/ 1 w 61"/>
                  <a:gd name="T43" fmla="*/ 1 h 66"/>
                  <a:gd name="T44" fmla="*/ 1 w 61"/>
                  <a:gd name="T45" fmla="*/ 1 h 66"/>
                  <a:gd name="T46" fmla="*/ 1 w 61"/>
                  <a:gd name="T47" fmla="*/ 1 h 66"/>
                  <a:gd name="T48" fmla="*/ 1 w 61"/>
                  <a:gd name="T49" fmla="*/ 1 h 6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61" h="66">
                    <a:moveTo>
                      <a:pt x="53" y="66"/>
                    </a:moveTo>
                    <a:lnTo>
                      <a:pt x="57" y="61"/>
                    </a:lnTo>
                    <a:lnTo>
                      <a:pt x="59" y="56"/>
                    </a:lnTo>
                    <a:lnTo>
                      <a:pt x="60" y="52"/>
                    </a:lnTo>
                    <a:lnTo>
                      <a:pt x="61" y="47"/>
                    </a:lnTo>
                    <a:lnTo>
                      <a:pt x="61" y="39"/>
                    </a:lnTo>
                    <a:lnTo>
                      <a:pt x="60" y="31"/>
                    </a:lnTo>
                    <a:lnTo>
                      <a:pt x="58" y="24"/>
                    </a:lnTo>
                    <a:lnTo>
                      <a:pt x="55" y="17"/>
                    </a:lnTo>
                    <a:lnTo>
                      <a:pt x="50" y="11"/>
                    </a:lnTo>
                    <a:lnTo>
                      <a:pt x="43" y="7"/>
                    </a:lnTo>
                    <a:lnTo>
                      <a:pt x="36" y="3"/>
                    </a:lnTo>
                    <a:lnTo>
                      <a:pt x="29" y="1"/>
                    </a:lnTo>
                    <a:lnTo>
                      <a:pt x="21" y="0"/>
                    </a:lnTo>
                    <a:lnTo>
                      <a:pt x="13" y="1"/>
                    </a:lnTo>
                    <a:lnTo>
                      <a:pt x="6" y="3"/>
                    </a:lnTo>
                    <a:lnTo>
                      <a:pt x="0" y="7"/>
                    </a:lnTo>
                    <a:lnTo>
                      <a:pt x="2" y="9"/>
                    </a:lnTo>
                    <a:lnTo>
                      <a:pt x="5" y="14"/>
                    </a:lnTo>
                    <a:lnTo>
                      <a:pt x="11" y="22"/>
                    </a:lnTo>
                    <a:lnTo>
                      <a:pt x="19" y="31"/>
                    </a:lnTo>
                    <a:lnTo>
                      <a:pt x="27" y="41"/>
                    </a:lnTo>
                    <a:lnTo>
                      <a:pt x="35" y="51"/>
                    </a:lnTo>
                    <a:lnTo>
                      <a:pt x="44" y="59"/>
                    </a:lnTo>
                    <a:lnTo>
                      <a:pt x="53" y="66"/>
                    </a:lnTo>
                    <a:close/>
                  </a:path>
                </a:pathLst>
              </a:custGeom>
              <a:solidFill>
                <a:srgbClr val="EF66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22" name="Freeform 125"/>
              <p:cNvSpPr/>
              <p:nvPr/>
            </p:nvSpPr>
            <p:spPr bwMode="auto">
              <a:xfrm>
                <a:off x="4852" y="4125"/>
                <a:ext cx="17" cy="17"/>
              </a:xfrm>
              <a:custGeom>
                <a:avLst/>
                <a:gdLst>
                  <a:gd name="T0" fmla="*/ 1 w 34"/>
                  <a:gd name="T1" fmla="*/ 1 h 34"/>
                  <a:gd name="T2" fmla="*/ 1 w 34"/>
                  <a:gd name="T3" fmla="*/ 1 h 34"/>
                  <a:gd name="T4" fmla="*/ 1 w 34"/>
                  <a:gd name="T5" fmla="*/ 1 h 34"/>
                  <a:gd name="T6" fmla="*/ 1 w 34"/>
                  <a:gd name="T7" fmla="*/ 1 h 34"/>
                  <a:gd name="T8" fmla="*/ 1 w 34"/>
                  <a:gd name="T9" fmla="*/ 1 h 34"/>
                  <a:gd name="T10" fmla="*/ 1 w 34"/>
                  <a:gd name="T11" fmla="*/ 1 h 34"/>
                  <a:gd name="T12" fmla="*/ 1 w 34"/>
                  <a:gd name="T13" fmla="*/ 1 h 34"/>
                  <a:gd name="T14" fmla="*/ 1 w 34"/>
                  <a:gd name="T15" fmla="*/ 1 h 34"/>
                  <a:gd name="T16" fmla="*/ 1 w 34"/>
                  <a:gd name="T17" fmla="*/ 1 h 34"/>
                  <a:gd name="T18" fmla="*/ 1 w 34"/>
                  <a:gd name="T19" fmla="*/ 0 h 34"/>
                  <a:gd name="T20" fmla="*/ 1 w 34"/>
                  <a:gd name="T21" fmla="*/ 1 h 34"/>
                  <a:gd name="T22" fmla="*/ 1 w 34"/>
                  <a:gd name="T23" fmla="*/ 1 h 34"/>
                  <a:gd name="T24" fmla="*/ 0 w 34"/>
                  <a:gd name="T25" fmla="*/ 1 h 34"/>
                  <a:gd name="T26" fmla="*/ 0 w 34"/>
                  <a:gd name="T27" fmla="*/ 1 h 34"/>
                  <a:gd name="T28" fmla="*/ 1 w 34"/>
                  <a:gd name="T29" fmla="*/ 1 h 34"/>
                  <a:gd name="T30" fmla="*/ 1 w 34"/>
                  <a:gd name="T31" fmla="*/ 1 h 34"/>
                  <a:gd name="T32" fmla="*/ 1 w 34"/>
                  <a:gd name="T33" fmla="*/ 1 h 34"/>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4" h="34">
                    <a:moveTo>
                      <a:pt x="12" y="34"/>
                    </a:moveTo>
                    <a:lnTo>
                      <a:pt x="19" y="34"/>
                    </a:lnTo>
                    <a:lnTo>
                      <a:pt x="24" y="33"/>
                    </a:lnTo>
                    <a:lnTo>
                      <a:pt x="29" y="28"/>
                    </a:lnTo>
                    <a:lnTo>
                      <a:pt x="32" y="22"/>
                    </a:lnTo>
                    <a:lnTo>
                      <a:pt x="34" y="15"/>
                    </a:lnTo>
                    <a:lnTo>
                      <a:pt x="32" y="10"/>
                    </a:lnTo>
                    <a:lnTo>
                      <a:pt x="28" y="5"/>
                    </a:lnTo>
                    <a:lnTo>
                      <a:pt x="22" y="2"/>
                    </a:lnTo>
                    <a:lnTo>
                      <a:pt x="15" y="0"/>
                    </a:lnTo>
                    <a:lnTo>
                      <a:pt x="9" y="3"/>
                    </a:lnTo>
                    <a:lnTo>
                      <a:pt x="4" y="6"/>
                    </a:lnTo>
                    <a:lnTo>
                      <a:pt x="0" y="12"/>
                    </a:lnTo>
                    <a:lnTo>
                      <a:pt x="0" y="19"/>
                    </a:lnTo>
                    <a:lnTo>
                      <a:pt x="1" y="25"/>
                    </a:lnTo>
                    <a:lnTo>
                      <a:pt x="6" y="30"/>
                    </a:lnTo>
                    <a:lnTo>
                      <a:pt x="12" y="34"/>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23" name="Freeform 126"/>
              <p:cNvSpPr/>
              <p:nvPr/>
            </p:nvSpPr>
            <p:spPr bwMode="auto">
              <a:xfrm>
                <a:off x="4885" y="4152"/>
                <a:ext cx="17" cy="17"/>
              </a:xfrm>
              <a:custGeom>
                <a:avLst/>
                <a:gdLst>
                  <a:gd name="T0" fmla="*/ 1 w 33"/>
                  <a:gd name="T1" fmla="*/ 1 h 33"/>
                  <a:gd name="T2" fmla="*/ 1 w 33"/>
                  <a:gd name="T3" fmla="*/ 1 h 33"/>
                  <a:gd name="T4" fmla="*/ 1 w 33"/>
                  <a:gd name="T5" fmla="*/ 1 h 33"/>
                  <a:gd name="T6" fmla="*/ 1 w 33"/>
                  <a:gd name="T7" fmla="*/ 1 h 33"/>
                  <a:gd name="T8" fmla="*/ 1 w 33"/>
                  <a:gd name="T9" fmla="*/ 1 h 33"/>
                  <a:gd name="T10" fmla="*/ 1 w 33"/>
                  <a:gd name="T11" fmla="*/ 1 h 33"/>
                  <a:gd name="T12" fmla="*/ 1 w 33"/>
                  <a:gd name="T13" fmla="*/ 1 h 33"/>
                  <a:gd name="T14" fmla="*/ 1 w 33"/>
                  <a:gd name="T15" fmla="*/ 1 h 33"/>
                  <a:gd name="T16" fmla="*/ 1 w 33"/>
                  <a:gd name="T17" fmla="*/ 0 h 33"/>
                  <a:gd name="T18" fmla="*/ 1 w 33"/>
                  <a:gd name="T19" fmla="*/ 0 h 33"/>
                  <a:gd name="T20" fmla="*/ 1 w 33"/>
                  <a:gd name="T21" fmla="*/ 1 h 33"/>
                  <a:gd name="T22" fmla="*/ 1 w 33"/>
                  <a:gd name="T23" fmla="*/ 1 h 33"/>
                  <a:gd name="T24" fmla="*/ 1 w 33"/>
                  <a:gd name="T25" fmla="*/ 1 h 33"/>
                  <a:gd name="T26" fmla="*/ 0 w 33"/>
                  <a:gd name="T27" fmla="*/ 1 h 33"/>
                  <a:gd name="T28" fmla="*/ 1 w 33"/>
                  <a:gd name="T29" fmla="*/ 1 h 33"/>
                  <a:gd name="T30" fmla="*/ 1 w 33"/>
                  <a:gd name="T31" fmla="*/ 1 h 33"/>
                  <a:gd name="T32" fmla="*/ 1 w 33"/>
                  <a:gd name="T33" fmla="*/ 1 h 3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3" h="33">
                    <a:moveTo>
                      <a:pt x="11" y="32"/>
                    </a:moveTo>
                    <a:lnTo>
                      <a:pt x="18" y="33"/>
                    </a:lnTo>
                    <a:lnTo>
                      <a:pt x="24" y="31"/>
                    </a:lnTo>
                    <a:lnTo>
                      <a:pt x="29" y="27"/>
                    </a:lnTo>
                    <a:lnTo>
                      <a:pt x="32" y="22"/>
                    </a:lnTo>
                    <a:lnTo>
                      <a:pt x="33" y="15"/>
                    </a:lnTo>
                    <a:lnTo>
                      <a:pt x="32" y="9"/>
                    </a:lnTo>
                    <a:lnTo>
                      <a:pt x="28" y="3"/>
                    </a:lnTo>
                    <a:lnTo>
                      <a:pt x="22" y="0"/>
                    </a:lnTo>
                    <a:lnTo>
                      <a:pt x="15" y="0"/>
                    </a:lnTo>
                    <a:lnTo>
                      <a:pt x="9" y="1"/>
                    </a:lnTo>
                    <a:lnTo>
                      <a:pt x="4" y="5"/>
                    </a:lnTo>
                    <a:lnTo>
                      <a:pt x="1" y="11"/>
                    </a:lnTo>
                    <a:lnTo>
                      <a:pt x="0" y="18"/>
                    </a:lnTo>
                    <a:lnTo>
                      <a:pt x="1" y="24"/>
                    </a:lnTo>
                    <a:lnTo>
                      <a:pt x="6" y="28"/>
                    </a:lnTo>
                    <a:lnTo>
                      <a:pt x="11" y="32"/>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24" name="Freeform 127"/>
              <p:cNvSpPr/>
              <p:nvPr/>
            </p:nvSpPr>
            <p:spPr bwMode="auto">
              <a:xfrm>
                <a:off x="4701" y="4202"/>
                <a:ext cx="17" cy="17"/>
              </a:xfrm>
              <a:custGeom>
                <a:avLst/>
                <a:gdLst>
                  <a:gd name="T0" fmla="*/ 1 w 34"/>
                  <a:gd name="T1" fmla="*/ 1 h 33"/>
                  <a:gd name="T2" fmla="*/ 1 w 34"/>
                  <a:gd name="T3" fmla="*/ 1 h 33"/>
                  <a:gd name="T4" fmla="*/ 1 w 34"/>
                  <a:gd name="T5" fmla="*/ 1 h 33"/>
                  <a:gd name="T6" fmla="*/ 1 w 34"/>
                  <a:gd name="T7" fmla="*/ 1 h 33"/>
                  <a:gd name="T8" fmla="*/ 1 w 34"/>
                  <a:gd name="T9" fmla="*/ 1 h 33"/>
                  <a:gd name="T10" fmla="*/ 1 w 34"/>
                  <a:gd name="T11" fmla="*/ 1 h 33"/>
                  <a:gd name="T12" fmla="*/ 1 w 34"/>
                  <a:gd name="T13" fmla="*/ 1 h 33"/>
                  <a:gd name="T14" fmla="*/ 1 w 34"/>
                  <a:gd name="T15" fmla="*/ 1 h 33"/>
                  <a:gd name="T16" fmla="*/ 1 w 34"/>
                  <a:gd name="T17" fmla="*/ 1 h 33"/>
                  <a:gd name="T18" fmla="*/ 1 w 34"/>
                  <a:gd name="T19" fmla="*/ 0 h 33"/>
                  <a:gd name="T20" fmla="*/ 1 w 34"/>
                  <a:gd name="T21" fmla="*/ 1 h 33"/>
                  <a:gd name="T22" fmla="*/ 1 w 34"/>
                  <a:gd name="T23" fmla="*/ 1 h 33"/>
                  <a:gd name="T24" fmla="*/ 1 w 34"/>
                  <a:gd name="T25" fmla="*/ 1 h 33"/>
                  <a:gd name="T26" fmla="*/ 0 w 34"/>
                  <a:gd name="T27" fmla="*/ 1 h 33"/>
                  <a:gd name="T28" fmla="*/ 1 w 34"/>
                  <a:gd name="T29" fmla="*/ 1 h 33"/>
                  <a:gd name="T30" fmla="*/ 1 w 34"/>
                  <a:gd name="T31" fmla="*/ 1 h 33"/>
                  <a:gd name="T32" fmla="*/ 1 w 34"/>
                  <a:gd name="T33" fmla="*/ 1 h 3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4" h="33">
                    <a:moveTo>
                      <a:pt x="12" y="33"/>
                    </a:moveTo>
                    <a:lnTo>
                      <a:pt x="19" y="33"/>
                    </a:lnTo>
                    <a:lnTo>
                      <a:pt x="25" y="32"/>
                    </a:lnTo>
                    <a:lnTo>
                      <a:pt x="29" y="28"/>
                    </a:lnTo>
                    <a:lnTo>
                      <a:pt x="33" y="22"/>
                    </a:lnTo>
                    <a:lnTo>
                      <a:pt x="34" y="16"/>
                    </a:lnTo>
                    <a:lnTo>
                      <a:pt x="33" y="9"/>
                    </a:lnTo>
                    <a:lnTo>
                      <a:pt x="28" y="5"/>
                    </a:lnTo>
                    <a:lnTo>
                      <a:pt x="22" y="1"/>
                    </a:lnTo>
                    <a:lnTo>
                      <a:pt x="15" y="0"/>
                    </a:lnTo>
                    <a:lnTo>
                      <a:pt x="10" y="2"/>
                    </a:lnTo>
                    <a:lnTo>
                      <a:pt x="5" y="6"/>
                    </a:lnTo>
                    <a:lnTo>
                      <a:pt x="2" y="12"/>
                    </a:lnTo>
                    <a:lnTo>
                      <a:pt x="0" y="18"/>
                    </a:lnTo>
                    <a:lnTo>
                      <a:pt x="2" y="24"/>
                    </a:lnTo>
                    <a:lnTo>
                      <a:pt x="6" y="30"/>
                    </a:lnTo>
                    <a:lnTo>
                      <a:pt x="12" y="33"/>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25" name="Freeform 128"/>
              <p:cNvSpPr/>
              <p:nvPr/>
            </p:nvSpPr>
            <p:spPr bwMode="auto">
              <a:xfrm>
                <a:off x="4742" y="4201"/>
                <a:ext cx="16" cy="17"/>
              </a:xfrm>
              <a:custGeom>
                <a:avLst/>
                <a:gdLst>
                  <a:gd name="T0" fmla="*/ 0 w 34"/>
                  <a:gd name="T1" fmla="*/ 1 h 33"/>
                  <a:gd name="T2" fmla="*/ 0 w 34"/>
                  <a:gd name="T3" fmla="*/ 1 h 33"/>
                  <a:gd name="T4" fmla="*/ 0 w 34"/>
                  <a:gd name="T5" fmla="*/ 1 h 33"/>
                  <a:gd name="T6" fmla="*/ 0 w 34"/>
                  <a:gd name="T7" fmla="*/ 1 h 33"/>
                  <a:gd name="T8" fmla="*/ 0 w 34"/>
                  <a:gd name="T9" fmla="*/ 1 h 33"/>
                  <a:gd name="T10" fmla="*/ 0 w 34"/>
                  <a:gd name="T11" fmla="*/ 1 h 33"/>
                  <a:gd name="T12" fmla="*/ 0 w 34"/>
                  <a:gd name="T13" fmla="*/ 1 h 33"/>
                  <a:gd name="T14" fmla="*/ 0 w 34"/>
                  <a:gd name="T15" fmla="*/ 1 h 33"/>
                  <a:gd name="T16" fmla="*/ 0 w 34"/>
                  <a:gd name="T17" fmla="*/ 1 h 33"/>
                  <a:gd name="T18" fmla="*/ 0 w 34"/>
                  <a:gd name="T19" fmla="*/ 0 h 33"/>
                  <a:gd name="T20" fmla="*/ 0 w 34"/>
                  <a:gd name="T21" fmla="*/ 1 h 33"/>
                  <a:gd name="T22" fmla="*/ 0 w 34"/>
                  <a:gd name="T23" fmla="*/ 1 h 33"/>
                  <a:gd name="T24" fmla="*/ 0 w 34"/>
                  <a:gd name="T25" fmla="*/ 1 h 33"/>
                  <a:gd name="T26" fmla="*/ 0 w 34"/>
                  <a:gd name="T27" fmla="*/ 1 h 33"/>
                  <a:gd name="T28" fmla="*/ 0 w 34"/>
                  <a:gd name="T29" fmla="*/ 1 h 33"/>
                  <a:gd name="T30" fmla="*/ 0 w 34"/>
                  <a:gd name="T31" fmla="*/ 1 h 33"/>
                  <a:gd name="T32" fmla="*/ 0 w 34"/>
                  <a:gd name="T33" fmla="*/ 1 h 3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4" h="33">
                    <a:moveTo>
                      <a:pt x="12" y="32"/>
                    </a:moveTo>
                    <a:lnTo>
                      <a:pt x="19" y="33"/>
                    </a:lnTo>
                    <a:lnTo>
                      <a:pt x="24" y="32"/>
                    </a:lnTo>
                    <a:lnTo>
                      <a:pt x="29" y="27"/>
                    </a:lnTo>
                    <a:lnTo>
                      <a:pt x="32" y="22"/>
                    </a:lnTo>
                    <a:lnTo>
                      <a:pt x="34" y="15"/>
                    </a:lnTo>
                    <a:lnTo>
                      <a:pt x="31" y="9"/>
                    </a:lnTo>
                    <a:lnTo>
                      <a:pt x="28" y="4"/>
                    </a:lnTo>
                    <a:lnTo>
                      <a:pt x="22" y="1"/>
                    </a:lnTo>
                    <a:lnTo>
                      <a:pt x="15" y="0"/>
                    </a:lnTo>
                    <a:lnTo>
                      <a:pt x="9" y="1"/>
                    </a:lnTo>
                    <a:lnTo>
                      <a:pt x="4" y="5"/>
                    </a:lnTo>
                    <a:lnTo>
                      <a:pt x="0" y="11"/>
                    </a:lnTo>
                    <a:lnTo>
                      <a:pt x="0" y="18"/>
                    </a:lnTo>
                    <a:lnTo>
                      <a:pt x="1" y="24"/>
                    </a:lnTo>
                    <a:lnTo>
                      <a:pt x="6" y="28"/>
                    </a:lnTo>
                    <a:lnTo>
                      <a:pt x="12" y="32"/>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26" name="Freeform 129"/>
              <p:cNvSpPr/>
              <p:nvPr/>
            </p:nvSpPr>
            <p:spPr bwMode="auto">
              <a:xfrm>
                <a:off x="4782" y="4209"/>
                <a:ext cx="17" cy="17"/>
              </a:xfrm>
              <a:custGeom>
                <a:avLst/>
                <a:gdLst>
                  <a:gd name="T0" fmla="*/ 1 w 33"/>
                  <a:gd name="T1" fmla="*/ 1 h 33"/>
                  <a:gd name="T2" fmla="*/ 1 w 33"/>
                  <a:gd name="T3" fmla="*/ 1 h 33"/>
                  <a:gd name="T4" fmla="*/ 1 w 33"/>
                  <a:gd name="T5" fmla="*/ 1 h 33"/>
                  <a:gd name="T6" fmla="*/ 1 w 33"/>
                  <a:gd name="T7" fmla="*/ 1 h 33"/>
                  <a:gd name="T8" fmla="*/ 1 w 33"/>
                  <a:gd name="T9" fmla="*/ 1 h 33"/>
                  <a:gd name="T10" fmla="*/ 1 w 33"/>
                  <a:gd name="T11" fmla="*/ 1 h 33"/>
                  <a:gd name="T12" fmla="*/ 1 w 33"/>
                  <a:gd name="T13" fmla="*/ 1 h 33"/>
                  <a:gd name="T14" fmla="*/ 1 w 33"/>
                  <a:gd name="T15" fmla="*/ 1 h 33"/>
                  <a:gd name="T16" fmla="*/ 1 w 33"/>
                  <a:gd name="T17" fmla="*/ 1 h 33"/>
                  <a:gd name="T18" fmla="*/ 1 w 33"/>
                  <a:gd name="T19" fmla="*/ 0 h 33"/>
                  <a:gd name="T20" fmla="*/ 1 w 33"/>
                  <a:gd name="T21" fmla="*/ 1 h 33"/>
                  <a:gd name="T22" fmla="*/ 1 w 33"/>
                  <a:gd name="T23" fmla="*/ 1 h 33"/>
                  <a:gd name="T24" fmla="*/ 0 w 33"/>
                  <a:gd name="T25" fmla="*/ 1 h 33"/>
                  <a:gd name="T26" fmla="*/ 0 w 33"/>
                  <a:gd name="T27" fmla="*/ 1 h 33"/>
                  <a:gd name="T28" fmla="*/ 1 w 33"/>
                  <a:gd name="T29" fmla="*/ 1 h 33"/>
                  <a:gd name="T30" fmla="*/ 1 w 33"/>
                  <a:gd name="T31" fmla="*/ 1 h 33"/>
                  <a:gd name="T32" fmla="*/ 1 w 33"/>
                  <a:gd name="T33" fmla="*/ 1 h 3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3" h="33">
                    <a:moveTo>
                      <a:pt x="11" y="32"/>
                    </a:moveTo>
                    <a:lnTo>
                      <a:pt x="18" y="33"/>
                    </a:lnTo>
                    <a:lnTo>
                      <a:pt x="24" y="32"/>
                    </a:lnTo>
                    <a:lnTo>
                      <a:pt x="29" y="27"/>
                    </a:lnTo>
                    <a:lnTo>
                      <a:pt x="32" y="22"/>
                    </a:lnTo>
                    <a:lnTo>
                      <a:pt x="33" y="15"/>
                    </a:lnTo>
                    <a:lnTo>
                      <a:pt x="31" y="9"/>
                    </a:lnTo>
                    <a:lnTo>
                      <a:pt x="27" y="4"/>
                    </a:lnTo>
                    <a:lnTo>
                      <a:pt x="22" y="1"/>
                    </a:lnTo>
                    <a:lnTo>
                      <a:pt x="15" y="0"/>
                    </a:lnTo>
                    <a:lnTo>
                      <a:pt x="9" y="1"/>
                    </a:lnTo>
                    <a:lnTo>
                      <a:pt x="3" y="6"/>
                    </a:lnTo>
                    <a:lnTo>
                      <a:pt x="0" y="11"/>
                    </a:lnTo>
                    <a:lnTo>
                      <a:pt x="0" y="18"/>
                    </a:lnTo>
                    <a:lnTo>
                      <a:pt x="1" y="24"/>
                    </a:lnTo>
                    <a:lnTo>
                      <a:pt x="5" y="29"/>
                    </a:lnTo>
                    <a:lnTo>
                      <a:pt x="11" y="32"/>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27" name="Freeform 130"/>
              <p:cNvSpPr/>
              <p:nvPr/>
            </p:nvSpPr>
            <p:spPr bwMode="auto">
              <a:xfrm>
                <a:off x="4820" y="4226"/>
                <a:ext cx="17" cy="17"/>
              </a:xfrm>
              <a:custGeom>
                <a:avLst/>
                <a:gdLst>
                  <a:gd name="T0" fmla="*/ 1 w 33"/>
                  <a:gd name="T1" fmla="*/ 1 h 34"/>
                  <a:gd name="T2" fmla="*/ 1 w 33"/>
                  <a:gd name="T3" fmla="*/ 1 h 34"/>
                  <a:gd name="T4" fmla="*/ 1 w 33"/>
                  <a:gd name="T5" fmla="*/ 1 h 34"/>
                  <a:gd name="T6" fmla="*/ 1 w 33"/>
                  <a:gd name="T7" fmla="*/ 1 h 34"/>
                  <a:gd name="T8" fmla="*/ 1 w 33"/>
                  <a:gd name="T9" fmla="*/ 1 h 34"/>
                  <a:gd name="T10" fmla="*/ 1 w 33"/>
                  <a:gd name="T11" fmla="*/ 1 h 34"/>
                  <a:gd name="T12" fmla="*/ 1 w 33"/>
                  <a:gd name="T13" fmla="*/ 1 h 34"/>
                  <a:gd name="T14" fmla="*/ 1 w 33"/>
                  <a:gd name="T15" fmla="*/ 1 h 34"/>
                  <a:gd name="T16" fmla="*/ 1 w 33"/>
                  <a:gd name="T17" fmla="*/ 1 h 34"/>
                  <a:gd name="T18" fmla="*/ 1 w 33"/>
                  <a:gd name="T19" fmla="*/ 0 h 34"/>
                  <a:gd name="T20" fmla="*/ 1 w 33"/>
                  <a:gd name="T21" fmla="*/ 1 h 34"/>
                  <a:gd name="T22" fmla="*/ 1 w 33"/>
                  <a:gd name="T23" fmla="*/ 1 h 34"/>
                  <a:gd name="T24" fmla="*/ 1 w 33"/>
                  <a:gd name="T25" fmla="*/ 1 h 34"/>
                  <a:gd name="T26" fmla="*/ 0 w 33"/>
                  <a:gd name="T27" fmla="*/ 1 h 34"/>
                  <a:gd name="T28" fmla="*/ 1 w 33"/>
                  <a:gd name="T29" fmla="*/ 1 h 34"/>
                  <a:gd name="T30" fmla="*/ 1 w 33"/>
                  <a:gd name="T31" fmla="*/ 1 h 34"/>
                  <a:gd name="T32" fmla="*/ 1 w 33"/>
                  <a:gd name="T33" fmla="*/ 1 h 34"/>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3" h="34">
                    <a:moveTo>
                      <a:pt x="11" y="34"/>
                    </a:moveTo>
                    <a:lnTo>
                      <a:pt x="18" y="34"/>
                    </a:lnTo>
                    <a:lnTo>
                      <a:pt x="24" y="33"/>
                    </a:lnTo>
                    <a:lnTo>
                      <a:pt x="30" y="28"/>
                    </a:lnTo>
                    <a:lnTo>
                      <a:pt x="33" y="22"/>
                    </a:lnTo>
                    <a:lnTo>
                      <a:pt x="33" y="15"/>
                    </a:lnTo>
                    <a:lnTo>
                      <a:pt x="32" y="9"/>
                    </a:lnTo>
                    <a:lnTo>
                      <a:pt x="27" y="5"/>
                    </a:lnTo>
                    <a:lnTo>
                      <a:pt x="22" y="1"/>
                    </a:lnTo>
                    <a:lnTo>
                      <a:pt x="16" y="0"/>
                    </a:lnTo>
                    <a:lnTo>
                      <a:pt x="9" y="3"/>
                    </a:lnTo>
                    <a:lnTo>
                      <a:pt x="4" y="6"/>
                    </a:lnTo>
                    <a:lnTo>
                      <a:pt x="1" y="12"/>
                    </a:lnTo>
                    <a:lnTo>
                      <a:pt x="0" y="19"/>
                    </a:lnTo>
                    <a:lnTo>
                      <a:pt x="2" y="24"/>
                    </a:lnTo>
                    <a:lnTo>
                      <a:pt x="5" y="30"/>
                    </a:lnTo>
                    <a:lnTo>
                      <a:pt x="11" y="34"/>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28" name="Freeform 131"/>
              <p:cNvSpPr/>
              <p:nvPr/>
            </p:nvSpPr>
            <p:spPr bwMode="auto">
              <a:xfrm>
                <a:off x="4853" y="4250"/>
                <a:ext cx="16" cy="16"/>
              </a:xfrm>
              <a:custGeom>
                <a:avLst/>
                <a:gdLst>
                  <a:gd name="T0" fmla="*/ 0 w 33"/>
                  <a:gd name="T1" fmla="*/ 0 h 33"/>
                  <a:gd name="T2" fmla="*/ 0 w 33"/>
                  <a:gd name="T3" fmla="*/ 0 h 33"/>
                  <a:gd name="T4" fmla="*/ 0 w 33"/>
                  <a:gd name="T5" fmla="*/ 0 h 33"/>
                  <a:gd name="T6" fmla="*/ 0 w 33"/>
                  <a:gd name="T7" fmla="*/ 0 h 33"/>
                  <a:gd name="T8" fmla="*/ 0 w 33"/>
                  <a:gd name="T9" fmla="*/ 0 h 33"/>
                  <a:gd name="T10" fmla="*/ 0 w 33"/>
                  <a:gd name="T11" fmla="*/ 0 h 33"/>
                  <a:gd name="T12" fmla="*/ 0 w 33"/>
                  <a:gd name="T13" fmla="*/ 0 h 33"/>
                  <a:gd name="T14" fmla="*/ 0 w 33"/>
                  <a:gd name="T15" fmla="*/ 0 h 33"/>
                  <a:gd name="T16" fmla="*/ 0 w 33"/>
                  <a:gd name="T17" fmla="*/ 0 h 33"/>
                  <a:gd name="T18" fmla="*/ 0 w 33"/>
                  <a:gd name="T19" fmla="*/ 0 h 33"/>
                  <a:gd name="T20" fmla="*/ 0 w 33"/>
                  <a:gd name="T21" fmla="*/ 0 h 33"/>
                  <a:gd name="T22" fmla="*/ 0 w 33"/>
                  <a:gd name="T23" fmla="*/ 0 h 33"/>
                  <a:gd name="T24" fmla="*/ 0 w 33"/>
                  <a:gd name="T25" fmla="*/ 0 h 33"/>
                  <a:gd name="T26" fmla="*/ 0 w 33"/>
                  <a:gd name="T27" fmla="*/ 0 h 33"/>
                  <a:gd name="T28" fmla="*/ 0 w 33"/>
                  <a:gd name="T29" fmla="*/ 0 h 33"/>
                  <a:gd name="T30" fmla="*/ 0 w 33"/>
                  <a:gd name="T31" fmla="*/ 0 h 33"/>
                  <a:gd name="T32" fmla="*/ 0 w 33"/>
                  <a:gd name="T33" fmla="*/ 0 h 3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3" h="33">
                    <a:moveTo>
                      <a:pt x="12" y="32"/>
                    </a:moveTo>
                    <a:lnTo>
                      <a:pt x="18" y="33"/>
                    </a:lnTo>
                    <a:lnTo>
                      <a:pt x="25" y="32"/>
                    </a:lnTo>
                    <a:lnTo>
                      <a:pt x="29" y="27"/>
                    </a:lnTo>
                    <a:lnTo>
                      <a:pt x="33" y="21"/>
                    </a:lnTo>
                    <a:lnTo>
                      <a:pt x="33" y="15"/>
                    </a:lnTo>
                    <a:lnTo>
                      <a:pt x="31" y="9"/>
                    </a:lnTo>
                    <a:lnTo>
                      <a:pt x="27" y="4"/>
                    </a:lnTo>
                    <a:lnTo>
                      <a:pt x="21" y="1"/>
                    </a:lnTo>
                    <a:lnTo>
                      <a:pt x="15" y="0"/>
                    </a:lnTo>
                    <a:lnTo>
                      <a:pt x="8" y="1"/>
                    </a:lnTo>
                    <a:lnTo>
                      <a:pt x="4" y="5"/>
                    </a:lnTo>
                    <a:lnTo>
                      <a:pt x="0" y="11"/>
                    </a:lnTo>
                    <a:lnTo>
                      <a:pt x="0" y="18"/>
                    </a:lnTo>
                    <a:lnTo>
                      <a:pt x="2" y="24"/>
                    </a:lnTo>
                    <a:lnTo>
                      <a:pt x="6" y="28"/>
                    </a:lnTo>
                    <a:lnTo>
                      <a:pt x="12" y="32"/>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29" name="Freeform 132"/>
              <p:cNvSpPr/>
              <p:nvPr/>
            </p:nvSpPr>
            <p:spPr bwMode="auto">
              <a:xfrm>
                <a:off x="4680" y="4230"/>
                <a:ext cx="188" cy="72"/>
              </a:xfrm>
              <a:custGeom>
                <a:avLst/>
                <a:gdLst>
                  <a:gd name="T0" fmla="*/ 1 w 376"/>
                  <a:gd name="T1" fmla="*/ 1 h 144"/>
                  <a:gd name="T2" fmla="*/ 1 w 376"/>
                  <a:gd name="T3" fmla="*/ 1 h 144"/>
                  <a:gd name="T4" fmla="*/ 1 w 376"/>
                  <a:gd name="T5" fmla="*/ 1 h 144"/>
                  <a:gd name="T6" fmla="*/ 1 w 376"/>
                  <a:gd name="T7" fmla="*/ 1 h 144"/>
                  <a:gd name="T8" fmla="*/ 1 w 376"/>
                  <a:gd name="T9" fmla="*/ 1 h 144"/>
                  <a:gd name="T10" fmla="*/ 1 w 376"/>
                  <a:gd name="T11" fmla="*/ 1 h 144"/>
                  <a:gd name="T12" fmla="*/ 1 w 376"/>
                  <a:gd name="T13" fmla="*/ 1 h 144"/>
                  <a:gd name="T14" fmla="*/ 1 w 376"/>
                  <a:gd name="T15" fmla="*/ 1 h 144"/>
                  <a:gd name="T16" fmla="*/ 1 w 376"/>
                  <a:gd name="T17" fmla="*/ 1 h 144"/>
                  <a:gd name="T18" fmla="*/ 1 w 376"/>
                  <a:gd name="T19" fmla="*/ 1 h 144"/>
                  <a:gd name="T20" fmla="*/ 1 w 376"/>
                  <a:gd name="T21" fmla="*/ 1 h 144"/>
                  <a:gd name="T22" fmla="*/ 1 w 376"/>
                  <a:gd name="T23" fmla="*/ 1 h 144"/>
                  <a:gd name="T24" fmla="*/ 1 w 376"/>
                  <a:gd name="T25" fmla="*/ 1 h 144"/>
                  <a:gd name="T26" fmla="*/ 1 w 376"/>
                  <a:gd name="T27" fmla="*/ 1 h 144"/>
                  <a:gd name="T28" fmla="*/ 1 w 376"/>
                  <a:gd name="T29" fmla="*/ 1 h 144"/>
                  <a:gd name="T30" fmla="*/ 1 w 376"/>
                  <a:gd name="T31" fmla="*/ 1 h 144"/>
                  <a:gd name="T32" fmla="*/ 1 w 376"/>
                  <a:gd name="T33" fmla="*/ 1 h 144"/>
                  <a:gd name="T34" fmla="*/ 1 w 376"/>
                  <a:gd name="T35" fmla="*/ 1 h 144"/>
                  <a:gd name="T36" fmla="*/ 1 w 376"/>
                  <a:gd name="T37" fmla="*/ 1 h 144"/>
                  <a:gd name="T38" fmla="*/ 1 w 376"/>
                  <a:gd name="T39" fmla="*/ 0 h 144"/>
                  <a:gd name="T40" fmla="*/ 1 w 376"/>
                  <a:gd name="T41" fmla="*/ 1 h 144"/>
                  <a:gd name="T42" fmla="*/ 1 w 376"/>
                  <a:gd name="T43" fmla="*/ 1 h 144"/>
                  <a:gd name="T44" fmla="*/ 1 w 376"/>
                  <a:gd name="T45" fmla="*/ 1 h 144"/>
                  <a:gd name="T46" fmla="*/ 1 w 376"/>
                  <a:gd name="T47" fmla="*/ 1 h 144"/>
                  <a:gd name="T48" fmla="*/ 0 w 376"/>
                  <a:gd name="T49" fmla="*/ 1 h 144"/>
                  <a:gd name="T50" fmla="*/ 1 w 376"/>
                  <a:gd name="T51" fmla="*/ 1 h 144"/>
                  <a:gd name="T52" fmla="*/ 1 w 376"/>
                  <a:gd name="T53" fmla="*/ 1 h 144"/>
                  <a:gd name="T54" fmla="*/ 1 w 376"/>
                  <a:gd name="T55" fmla="*/ 1 h 144"/>
                  <a:gd name="T56" fmla="*/ 1 w 376"/>
                  <a:gd name="T57" fmla="*/ 1 h 144"/>
                  <a:gd name="T58" fmla="*/ 1 w 376"/>
                  <a:gd name="T59" fmla="*/ 1 h 144"/>
                  <a:gd name="T60" fmla="*/ 1 w 376"/>
                  <a:gd name="T61" fmla="*/ 1 h 144"/>
                  <a:gd name="T62" fmla="*/ 1 w 376"/>
                  <a:gd name="T63" fmla="*/ 1 h 144"/>
                  <a:gd name="T64" fmla="*/ 1 w 376"/>
                  <a:gd name="T65" fmla="*/ 1 h 144"/>
                  <a:gd name="T66" fmla="*/ 1 w 376"/>
                  <a:gd name="T67" fmla="*/ 1 h 144"/>
                  <a:gd name="T68" fmla="*/ 1 w 376"/>
                  <a:gd name="T69" fmla="*/ 1 h 144"/>
                  <a:gd name="T70" fmla="*/ 1 w 376"/>
                  <a:gd name="T71" fmla="*/ 1 h 144"/>
                  <a:gd name="T72" fmla="*/ 1 w 376"/>
                  <a:gd name="T73" fmla="*/ 1 h 144"/>
                  <a:gd name="T74" fmla="*/ 1 w 376"/>
                  <a:gd name="T75" fmla="*/ 1 h 144"/>
                  <a:gd name="T76" fmla="*/ 1 w 376"/>
                  <a:gd name="T77" fmla="*/ 1 h 144"/>
                  <a:gd name="T78" fmla="*/ 1 w 376"/>
                  <a:gd name="T79" fmla="*/ 1 h 144"/>
                  <a:gd name="T80" fmla="*/ 1 w 376"/>
                  <a:gd name="T81" fmla="*/ 1 h 144"/>
                  <a:gd name="T82" fmla="*/ 1 w 376"/>
                  <a:gd name="T83" fmla="*/ 1 h 144"/>
                  <a:gd name="T84" fmla="*/ 1 w 376"/>
                  <a:gd name="T85" fmla="*/ 1 h 144"/>
                  <a:gd name="T86" fmla="*/ 1 w 376"/>
                  <a:gd name="T87" fmla="*/ 1 h 144"/>
                  <a:gd name="T88" fmla="*/ 1 w 376"/>
                  <a:gd name="T89" fmla="*/ 1 h 144"/>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0" t="0" r="r" b="b"/>
                <a:pathLst>
                  <a:path w="376" h="144">
                    <a:moveTo>
                      <a:pt x="340" y="144"/>
                    </a:moveTo>
                    <a:lnTo>
                      <a:pt x="344" y="141"/>
                    </a:lnTo>
                    <a:lnTo>
                      <a:pt x="349" y="137"/>
                    </a:lnTo>
                    <a:lnTo>
                      <a:pt x="353" y="134"/>
                    </a:lnTo>
                    <a:lnTo>
                      <a:pt x="358" y="130"/>
                    </a:lnTo>
                    <a:lnTo>
                      <a:pt x="363" y="127"/>
                    </a:lnTo>
                    <a:lnTo>
                      <a:pt x="367" y="122"/>
                    </a:lnTo>
                    <a:lnTo>
                      <a:pt x="372" y="119"/>
                    </a:lnTo>
                    <a:lnTo>
                      <a:pt x="376" y="114"/>
                    </a:lnTo>
                    <a:lnTo>
                      <a:pt x="358" y="95"/>
                    </a:lnTo>
                    <a:lnTo>
                      <a:pt x="337" y="76"/>
                    </a:lnTo>
                    <a:lnTo>
                      <a:pt x="314" y="60"/>
                    </a:lnTo>
                    <a:lnTo>
                      <a:pt x="291" y="46"/>
                    </a:lnTo>
                    <a:lnTo>
                      <a:pt x="266" y="34"/>
                    </a:lnTo>
                    <a:lnTo>
                      <a:pt x="239" y="23"/>
                    </a:lnTo>
                    <a:lnTo>
                      <a:pt x="213" y="15"/>
                    </a:lnTo>
                    <a:lnTo>
                      <a:pt x="186" y="9"/>
                    </a:lnTo>
                    <a:lnTo>
                      <a:pt x="160" y="5"/>
                    </a:lnTo>
                    <a:lnTo>
                      <a:pt x="133" y="1"/>
                    </a:lnTo>
                    <a:lnTo>
                      <a:pt x="108" y="0"/>
                    </a:lnTo>
                    <a:lnTo>
                      <a:pt x="83" y="1"/>
                    </a:lnTo>
                    <a:lnTo>
                      <a:pt x="60" y="4"/>
                    </a:lnTo>
                    <a:lnTo>
                      <a:pt x="38" y="7"/>
                    </a:lnTo>
                    <a:lnTo>
                      <a:pt x="17" y="13"/>
                    </a:lnTo>
                    <a:lnTo>
                      <a:pt x="0" y="20"/>
                    </a:lnTo>
                    <a:lnTo>
                      <a:pt x="4" y="32"/>
                    </a:lnTo>
                    <a:lnTo>
                      <a:pt x="9" y="45"/>
                    </a:lnTo>
                    <a:lnTo>
                      <a:pt x="15" y="58"/>
                    </a:lnTo>
                    <a:lnTo>
                      <a:pt x="21" y="69"/>
                    </a:lnTo>
                    <a:lnTo>
                      <a:pt x="40" y="60"/>
                    </a:lnTo>
                    <a:lnTo>
                      <a:pt x="61" y="54"/>
                    </a:lnTo>
                    <a:lnTo>
                      <a:pt x="83" y="50"/>
                    </a:lnTo>
                    <a:lnTo>
                      <a:pt x="106" y="47"/>
                    </a:lnTo>
                    <a:lnTo>
                      <a:pt x="128" y="47"/>
                    </a:lnTo>
                    <a:lnTo>
                      <a:pt x="151" y="49"/>
                    </a:lnTo>
                    <a:lnTo>
                      <a:pt x="174" y="52"/>
                    </a:lnTo>
                    <a:lnTo>
                      <a:pt x="197" y="58"/>
                    </a:lnTo>
                    <a:lnTo>
                      <a:pt x="219" y="65"/>
                    </a:lnTo>
                    <a:lnTo>
                      <a:pt x="241" y="73"/>
                    </a:lnTo>
                    <a:lnTo>
                      <a:pt x="261" y="82"/>
                    </a:lnTo>
                    <a:lnTo>
                      <a:pt x="280" y="92"/>
                    </a:lnTo>
                    <a:lnTo>
                      <a:pt x="298" y="104"/>
                    </a:lnTo>
                    <a:lnTo>
                      <a:pt x="314" y="117"/>
                    </a:lnTo>
                    <a:lnTo>
                      <a:pt x="328" y="130"/>
                    </a:lnTo>
                    <a:lnTo>
                      <a:pt x="340" y="144"/>
                    </a:lnTo>
                    <a:close/>
                  </a:path>
                </a:pathLst>
              </a:custGeom>
              <a:solidFill>
                <a:srgbClr val="D100A3"/>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30" name="Freeform 133"/>
              <p:cNvSpPr/>
              <p:nvPr/>
            </p:nvSpPr>
            <p:spPr bwMode="auto">
              <a:xfrm>
                <a:off x="3482" y="4271"/>
                <a:ext cx="1433" cy="69"/>
              </a:xfrm>
              <a:custGeom>
                <a:avLst/>
                <a:gdLst>
                  <a:gd name="T0" fmla="*/ 0 w 2868"/>
                  <a:gd name="T1" fmla="*/ 1 h 137"/>
                  <a:gd name="T2" fmla="*/ 0 w 2868"/>
                  <a:gd name="T3" fmla="*/ 0 h 137"/>
                  <a:gd name="T4" fmla="*/ 0 w 2868"/>
                  <a:gd name="T5" fmla="*/ 0 h 137"/>
                  <a:gd name="T6" fmla="*/ 0 w 2868"/>
                  <a:gd name="T7" fmla="*/ 1 h 137"/>
                  <a:gd name="T8" fmla="*/ 0 w 2868"/>
                  <a:gd name="T9" fmla="*/ 1 h 13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868" h="137">
                    <a:moveTo>
                      <a:pt x="2868" y="134"/>
                    </a:moveTo>
                    <a:lnTo>
                      <a:pt x="2868" y="0"/>
                    </a:lnTo>
                    <a:lnTo>
                      <a:pt x="0" y="0"/>
                    </a:lnTo>
                    <a:lnTo>
                      <a:pt x="7" y="137"/>
                    </a:lnTo>
                    <a:lnTo>
                      <a:pt x="2868" y="134"/>
                    </a:lnTo>
                    <a:close/>
                  </a:path>
                </a:pathLst>
              </a:custGeom>
              <a:solidFill>
                <a:srgbClr val="00A500"/>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31" name="Freeform 134"/>
              <p:cNvSpPr/>
              <p:nvPr/>
            </p:nvSpPr>
            <p:spPr bwMode="auto">
              <a:xfrm>
                <a:off x="3452" y="4178"/>
                <a:ext cx="202" cy="140"/>
              </a:xfrm>
              <a:custGeom>
                <a:avLst/>
                <a:gdLst>
                  <a:gd name="T0" fmla="*/ 1 w 404"/>
                  <a:gd name="T1" fmla="*/ 0 h 281"/>
                  <a:gd name="T2" fmla="*/ 1 w 404"/>
                  <a:gd name="T3" fmla="*/ 0 h 281"/>
                  <a:gd name="T4" fmla="*/ 1 w 404"/>
                  <a:gd name="T5" fmla="*/ 0 h 281"/>
                  <a:gd name="T6" fmla="*/ 1 w 404"/>
                  <a:gd name="T7" fmla="*/ 0 h 281"/>
                  <a:gd name="T8" fmla="*/ 1 w 404"/>
                  <a:gd name="T9" fmla="*/ 0 h 281"/>
                  <a:gd name="T10" fmla="*/ 1 w 404"/>
                  <a:gd name="T11" fmla="*/ 0 h 281"/>
                  <a:gd name="T12" fmla="*/ 1 w 404"/>
                  <a:gd name="T13" fmla="*/ 0 h 281"/>
                  <a:gd name="T14" fmla="*/ 1 w 404"/>
                  <a:gd name="T15" fmla="*/ 0 h 281"/>
                  <a:gd name="T16" fmla="*/ 1 w 404"/>
                  <a:gd name="T17" fmla="*/ 0 h 281"/>
                  <a:gd name="T18" fmla="*/ 1 w 404"/>
                  <a:gd name="T19" fmla="*/ 0 h 281"/>
                  <a:gd name="T20" fmla="*/ 1 w 404"/>
                  <a:gd name="T21" fmla="*/ 0 h 281"/>
                  <a:gd name="T22" fmla="*/ 1 w 404"/>
                  <a:gd name="T23" fmla="*/ 0 h 281"/>
                  <a:gd name="T24" fmla="*/ 1 w 404"/>
                  <a:gd name="T25" fmla="*/ 0 h 281"/>
                  <a:gd name="T26" fmla="*/ 1 w 404"/>
                  <a:gd name="T27" fmla="*/ 0 h 281"/>
                  <a:gd name="T28" fmla="*/ 1 w 404"/>
                  <a:gd name="T29" fmla="*/ 0 h 281"/>
                  <a:gd name="T30" fmla="*/ 1 w 404"/>
                  <a:gd name="T31" fmla="*/ 0 h 281"/>
                  <a:gd name="T32" fmla="*/ 1 w 404"/>
                  <a:gd name="T33" fmla="*/ 0 h 281"/>
                  <a:gd name="T34" fmla="*/ 1 w 404"/>
                  <a:gd name="T35" fmla="*/ 0 h 281"/>
                  <a:gd name="T36" fmla="*/ 1 w 404"/>
                  <a:gd name="T37" fmla="*/ 0 h 281"/>
                  <a:gd name="T38" fmla="*/ 1 w 404"/>
                  <a:gd name="T39" fmla="*/ 0 h 281"/>
                  <a:gd name="T40" fmla="*/ 1 w 404"/>
                  <a:gd name="T41" fmla="*/ 0 h 281"/>
                  <a:gd name="T42" fmla="*/ 1 w 404"/>
                  <a:gd name="T43" fmla="*/ 0 h 281"/>
                  <a:gd name="T44" fmla="*/ 1 w 404"/>
                  <a:gd name="T45" fmla="*/ 0 h 281"/>
                  <a:gd name="T46" fmla="*/ 1 w 404"/>
                  <a:gd name="T47" fmla="*/ 0 h 281"/>
                  <a:gd name="T48" fmla="*/ 1 w 404"/>
                  <a:gd name="T49" fmla="*/ 0 h 281"/>
                  <a:gd name="T50" fmla="*/ 1 w 404"/>
                  <a:gd name="T51" fmla="*/ 0 h 281"/>
                  <a:gd name="T52" fmla="*/ 1 w 404"/>
                  <a:gd name="T53" fmla="*/ 0 h 281"/>
                  <a:gd name="T54" fmla="*/ 1 w 404"/>
                  <a:gd name="T55" fmla="*/ 0 h 281"/>
                  <a:gd name="T56" fmla="*/ 1 w 404"/>
                  <a:gd name="T57" fmla="*/ 0 h 281"/>
                  <a:gd name="T58" fmla="*/ 1 w 404"/>
                  <a:gd name="T59" fmla="*/ 0 h 281"/>
                  <a:gd name="T60" fmla="*/ 1 w 404"/>
                  <a:gd name="T61" fmla="*/ 0 h 281"/>
                  <a:gd name="T62" fmla="*/ 1 w 404"/>
                  <a:gd name="T63" fmla="*/ 0 h 281"/>
                  <a:gd name="T64" fmla="*/ 1 w 404"/>
                  <a:gd name="T65" fmla="*/ 0 h 281"/>
                  <a:gd name="T66" fmla="*/ 1 w 404"/>
                  <a:gd name="T67" fmla="*/ 0 h 281"/>
                  <a:gd name="T68" fmla="*/ 1 w 404"/>
                  <a:gd name="T69" fmla="*/ 0 h 281"/>
                  <a:gd name="T70" fmla="*/ 1 w 404"/>
                  <a:gd name="T71" fmla="*/ 0 h 281"/>
                  <a:gd name="T72" fmla="*/ 1 w 404"/>
                  <a:gd name="T73" fmla="*/ 0 h 281"/>
                  <a:gd name="T74" fmla="*/ 1 w 404"/>
                  <a:gd name="T75" fmla="*/ 0 h 281"/>
                  <a:gd name="T76" fmla="*/ 1 w 404"/>
                  <a:gd name="T77" fmla="*/ 0 h 281"/>
                  <a:gd name="T78" fmla="*/ 1 w 404"/>
                  <a:gd name="T79" fmla="*/ 0 h 281"/>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0" t="0" r="r" b="b"/>
                <a:pathLst>
                  <a:path w="404" h="281">
                    <a:moveTo>
                      <a:pt x="339" y="270"/>
                    </a:moveTo>
                    <a:lnTo>
                      <a:pt x="323" y="270"/>
                    </a:lnTo>
                    <a:lnTo>
                      <a:pt x="306" y="271"/>
                    </a:lnTo>
                    <a:lnTo>
                      <a:pt x="290" y="271"/>
                    </a:lnTo>
                    <a:lnTo>
                      <a:pt x="274" y="271"/>
                    </a:lnTo>
                    <a:lnTo>
                      <a:pt x="258" y="273"/>
                    </a:lnTo>
                    <a:lnTo>
                      <a:pt x="241" y="273"/>
                    </a:lnTo>
                    <a:lnTo>
                      <a:pt x="225" y="274"/>
                    </a:lnTo>
                    <a:lnTo>
                      <a:pt x="209" y="274"/>
                    </a:lnTo>
                    <a:lnTo>
                      <a:pt x="194" y="275"/>
                    </a:lnTo>
                    <a:lnTo>
                      <a:pt x="178" y="276"/>
                    </a:lnTo>
                    <a:lnTo>
                      <a:pt x="163" y="276"/>
                    </a:lnTo>
                    <a:lnTo>
                      <a:pt x="148" y="277"/>
                    </a:lnTo>
                    <a:lnTo>
                      <a:pt x="133" y="278"/>
                    </a:lnTo>
                    <a:lnTo>
                      <a:pt x="118" y="279"/>
                    </a:lnTo>
                    <a:lnTo>
                      <a:pt x="103" y="279"/>
                    </a:lnTo>
                    <a:lnTo>
                      <a:pt x="89" y="281"/>
                    </a:lnTo>
                    <a:lnTo>
                      <a:pt x="86" y="258"/>
                    </a:lnTo>
                    <a:lnTo>
                      <a:pt x="80" y="233"/>
                    </a:lnTo>
                    <a:lnTo>
                      <a:pt x="72" y="209"/>
                    </a:lnTo>
                    <a:lnTo>
                      <a:pt x="62" y="185"/>
                    </a:lnTo>
                    <a:lnTo>
                      <a:pt x="49" y="163"/>
                    </a:lnTo>
                    <a:lnTo>
                      <a:pt x="34" y="142"/>
                    </a:lnTo>
                    <a:lnTo>
                      <a:pt x="18" y="125"/>
                    </a:lnTo>
                    <a:lnTo>
                      <a:pt x="0" y="112"/>
                    </a:lnTo>
                    <a:lnTo>
                      <a:pt x="20" y="118"/>
                    </a:lnTo>
                    <a:lnTo>
                      <a:pt x="40" y="127"/>
                    </a:lnTo>
                    <a:lnTo>
                      <a:pt x="57" y="139"/>
                    </a:lnTo>
                    <a:lnTo>
                      <a:pt x="73" y="155"/>
                    </a:lnTo>
                    <a:lnTo>
                      <a:pt x="89" y="173"/>
                    </a:lnTo>
                    <a:lnTo>
                      <a:pt x="103" y="196"/>
                    </a:lnTo>
                    <a:lnTo>
                      <a:pt x="118" y="223"/>
                    </a:lnTo>
                    <a:lnTo>
                      <a:pt x="133" y="254"/>
                    </a:lnTo>
                    <a:lnTo>
                      <a:pt x="140" y="223"/>
                    </a:lnTo>
                    <a:lnTo>
                      <a:pt x="142" y="188"/>
                    </a:lnTo>
                    <a:lnTo>
                      <a:pt x="142" y="153"/>
                    </a:lnTo>
                    <a:lnTo>
                      <a:pt x="139" y="116"/>
                    </a:lnTo>
                    <a:lnTo>
                      <a:pt x="133" y="81"/>
                    </a:lnTo>
                    <a:lnTo>
                      <a:pt x="125" y="50"/>
                    </a:lnTo>
                    <a:lnTo>
                      <a:pt x="115" y="23"/>
                    </a:lnTo>
                    <a:lnTo>
                      <a:pt x="102" y="5"/>
                    </a:lnTo>
                    <a:lnTo>
                      <a:pt x="121" y="18"/>
                    </a:lnTo>
                    <a:lnTo>
                      <a:pt x="140" y="34"/>
                    </a:lnTo>
                    <a:lnTo>
                      <a:pt x="157" y="53"/>
                    </a:lnTo>
                    <a:lnTo>
                      <a:pt x="174" y="78"/>
                    </a:lnTo>
                    <a:lnTo>
                      <a:pt x="188" y="106"/>
                    </a:lnTo>
                    <a:lnTo>
                      <a:pt x="201" y="141"/>
                    </a:lnTo>
                    <a:lnTo>
                      <a:pt x="212" y="183"/>
                    </a:lnTo>
                    <a:lnTo>
                      <a:pt x="218" y="231"/>
                    </a:lnTo>
                    <a:lnTo>
                      <a:pt x="229" y="208"/>
                    </a:lnTo>
                    <a:lnTo>
                      <a:pt x="237" y="183"/>
                    </a:lnTo>
                    <a:lnTo>
                      <a:pt x="243" y="154"/>
                    </a:lnTo>
                    <a:lnTo>
                      <a:pt x="245" y="124"/>
                    </a:lnTo>
                    <a:lnTo>
                      <a:pt x="245" y="93"/>
                    </a:lnTo>
                    <a:lnTo>
                      <a:pt x="241" y="62"/>
                    </a:lnTo>
                    <a:lnTo>
                      <a:pt x="235" y="30"/>
                    </a:lnTo>
                    <a:lnTo>
                      <a:pt x="223" y="0"/>
                    </a:lnTo>
                    <a:lnTo>
                      <a:pt x="240" y="30"/>
                    </a:lnTo>
                    <a:lnTo>
                      <a:pt x="255" y="57"/>
                    </a:lnTo>
                    <a:lnTo>
                      <a:pt x="268" y="82"/>
                    </a:lnTo>
                    <a:lnTo>
                      <a:pt x="279" y="106"/>
                    </a:lnTo>
                    <a:lnTo>
                      <a:pt x="288" y="128"/>
                    </a:lnTo>
                    <a:lnTo>
                      <a:pt x="294" y="151"/>
                    </a:lnTo>
                    <a:lnTo>
                      <a:pt x="298" y="173"/>
                    </a:lnTo>
                    <a:lnTo>
                      <a:pt x="299" y="195"/>
                    </a:lnTo>
                    <a:lnTo>
                      <a:pt x="312" y="173"/>
                    </a:lnTo>
                    <a:lnTo>
                      <a:pt x="326" y="148"/>
                    </a:lnTo>
                    <a:lnTo>
                      <a:pt x="340" y="121"/>
                    </a:lnTo>
                    <a:lnTo>
                      <a:pt x="354" y="94"/>
                    </a:lnTo>
                    <a:lnTo>
                      <a:pt x="366" y="67"/>
                    </a:lnTo>
                    <a:lnTo>
                      <a:pt x="375" y="42"/>
                    </a:lnTo>
                    <a:lnTo>
                      <a:pt x="382" y="20"/>
                    </a:lnTo>
                    <a:lnTo>
                      <a:pt x="384" y="3"/>
                    </a:lnTo>
                    <a:lnTo>
                      <a:pt x="392" y="27"/>
                    </a:lnTo>
                    <a:lnTo>
                      <a:pt x="398" y="53"/>
                    </a:lnTo>
                    <a:lnTo>
                      <a:pt x="403" y="81"/>
                    </a:lnTo>
                    <a:lnTo>
                      <a:pt x="404" y="112"/>
                    </a:lnTo>
                    <a:lnTo>
                      <a:pt x="398" y="146"/>
                    </a:lnTo>
                    <a:lnTo>
                      <a:pt x="388" y="184"/>
                    </a:lnTo>
                    <a:lnTo>
                      <a:pt x="368" y="225"/>
                    </a:lnTo>
                    <a:lnTo>
                      <a:pt x="339" y="270"/>
                    </a:lnTo>
                    <a:close/>
                  </a:path>
                </a:pathLst>
              </a:custGeom>
              <a:solidFill>
                <a:srgbClr val="00A500"/>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32" name="Freeform 135"/>
              <p:cNvSpPr/>
              <p:nvPr/>
            </p:nvSpPr>
            <p:spPr bwMode="auto">
              <a:xfrm>
                <a:off x="4880" y="4200"/>
                <a:ext cx="51" cy="71"/>
              </a:xfrm>
              <a:custGeom>
                <a:avLst/>
                <a:gdLst>
                  <a:gd name="T0" fmla="*/ 1 w 102"/>
                  <a:gd name="T1" fmla="*/ 1 h 142"/>
                  <a:gd name="T2" fmla="*/ 0 w 102"/>
                  <a:gd name="T3" fmla="*/ 1 h 142"/>
                  <a:gd name="T4" fmla="*/ 1 w 102"/>
                  <a:gd name="T5" fmla="*/ 1 h 142"/>
                  <a:gd name="T6" fmla="*/ 1 w 102"/>
                  <a:gd name="T7" fmla="*/ 1 h 142"/>
                  <a:gd name="T8" fmla="*/ 1 w 102"/>
                  <a:gd name="T9" fmla="*/ 1 h 142"/>
                  <a:gd name="T10" fmla="*/ 1 w 102"/>
                  <a:gd name="T11" fmla="*/ 1 h 142"/>
                  <a:gd name="T12" fmla="*/ 1 w 102"/>
                  <a:gd name="T13" fmla="*/ 1 h 142"/>
                  <a:gd name="T14" fmla="*/ 1 w 102"/>
                  <a:gd name="T15" fmla="*/ 1 h 142"/>
                  <a:gd name="T16" fmla="*/ 1 w 102"/>
                  <a:gd name="T17" fmla="*/ 1 h 142"/>
                  <a:gd name="T18" fmla="*/ 1 w 102"/>
                  <a:gd name="T19" fmla="*/ 0 h 142"/>
                  <a:gd name="T20" fmla="*/ 1 w 102"/>
                  <a:gd name="T21" fmla="*/ 1 h 142"/>
                  <a:gd name="T22" fmla="*/ 1 w 102"/>
                  <a:gd name="T23" fmla="*/ 1 h 142"/>
                  <a:gd name="T24" fmla="*/ 1 w 102"/>
                  <a:gd name="T25" fmla="*/ 1 h 142"/>
                  <a:gd name="T26" fmla="*/ 1 w 102"/>
                  <a:gd name="T27" fmla="*/ 1 h 142"/>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102" h="142">
                    <a:moveTo>
                      <a:pt x="71" y="142"/>
                    </a:moveTo>
                    <a:lnTo>
                      <a:pt x="0" y="142"/>
                    </a:lnTo>
                    <a:lnTo>
                      <a:pt x="6" y="123"/>
                    </a:lnTo>
                    <a:lnTo>
                      <a:pt x="16" y="102"/>
                    </a:lnTo>
                    <a:lnTo>
                      <a:pt x="27" y="82"/>
                    </a:lnTo>
                    <a:lnTo>
                      <a:pt x="41" y="61"/>
                    </a:lnTo>
                    <a:lnTo>
                      <a:pt x="56" y="43"/>
                    </a:lnTo>
                    <a:lnTo>
                      <a:pt x="71" y="26"/>
                    </a:lnTo>
                    <a:lnTo>
                      <a:pt x="87" y="12"/>
                    </a:lnTo>
                    <a:lnTo>
                      <a:pt x="102" y="0"/>
                    </a:lnTo>
                    <a:lnTo>
                      <a:pt x="84" y="41"/>
                    </a:lnTo>
                    <a:lnTo>
                      <a:pt x="74" y="78"/>
                    </a:lnTo>
                    <a:lnTo>
                      <a:pt x="71" y="112"/>
                    </a:lnTo>
                    <a:lnTo>
                      <a:pt x="71" y="142"/>
                    </a:lnTo>
                    <a:close/>
                  </a:path>
                </a:pathLst>
              </a:custGeom>
              <a:solidFill>
                <a:srgbClr val="00A500"/>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33" name="Freeform 136"/>
              <p:cNvSpPr/>
              <p:nvPr/>
            </p:nvSpPr>
            <p:spPr bwMode="auto">
              <a:xfrm>
                <a:off x="3666" y="4127"/>
                <a:ext cx="558" cy="206"/>
              </a:xfrm>
              <a:custGeom>
                <a:avLst/>
                <a:gdLst>
                  <a:gd name="T0" fmla="*/ 0 w 1117"/>
                  <a:gd name="T1" fmla="*/ 1 h 412"/>
                  <a:gd name="T2" fmla="*/ 0 w 1117"/>
                  <a:gd name="T3" fmla="*/ 1 h 412"/>
                  <a:gd name="T4" fmla="*/ 0 w 1117"/>
                  <a:gd name="T5" fmla="*/ 1 h 412"/>
                  <a:gd name="T6" fmla="*/ 0 w 1117"/>
                  <a:gd name="T7" fmla="*/ 1 h 412"/>
                  <a:gd name="T8" fmla="*/ 0 w 1117"/>
                  <a:gd name="T9" fmla="*/ 1 h 412"/>
                  <a:gd name="T10" fmla="*/ 0 w 1117"/>
                  <a:gd name="T11" fmla="*/ 1 h 412"/>
                  <a:gd name="T12" fmla="*/ 0 w 1117"/>
                  <a:gd name="T13" fmla="*/ 1 h 412"/>
                  <a:gd name="T14" fmla="*/ 0 w 1117"/>
                  <a:gd name="T15" fmla="*/ 1 h 412"/>
                  <a:gd name="T16" fmla="*/ 0 w 1117"/>
                  <a:gd name="T17" fmla="*/ 1 h 412"/>
                  <a:gd name="T18" fmla="*/ 0 w 1117"/>
                  <a:gd name="T19" fmla="*/ 1 h 412"/>
                  <a:gd name="T20" fmla="*/ 0 w 1117"/>
                  <a:gd name="T21" fmla="*/ 1 h 412"/>
                  <a:gd name="T22" fmla="*/ 0 w 1117"/>
                  <a:gd name="T23" fmla="*/ 1 h 412"/>
                  <a:gd name="T24" fmla="*/ 0 w 1117"/>
                  <a:gd name="T25" fmla="*/ 1 h 412"/>
                  <a:gd name="T26" fmla="*/ 0 w 1117"/>
                  <a:gd name="T27" fmla="*/ 1 h 412"/>
                  <a:gd name="T28" fmla="*/ 0 w 1117"/>
                  <a:gd name="T29" fmla="*/ 1 h 412"/>
                  <a:gd name="T30" fmla="*/ 0 w 1117"/>
                  <a:gd name="T31" fmla="*/ 1 h 412"/>
                  <a:gd name="T32" fmla="*/ 0 w 1117"/>
                  <a:gd name="T33" fmla="*/ 1 h 412"/>
                  <a:gd name="T34" fmla="*/ 0 w 1117"/>
                  <a:gd name="T35" fmla="*/ 1 h 412"/>
                  <a:gd name="T36" fmla="*/ 0 w 1117"/>
                  <a:gd name="T37" fmla="*/ 1 h 412"/>
                  <a:gd name="T38" fmla="*/ 0 w 1117"/>
                  <a:gd name="T39" fmla="*/ 1 h 412"/>
                  <a:gd name="T40" fmla="*/ 0 w 1117"/>
                  <a:gd name="T41" fmla="*/ 1 h 412"/>
                  <a:gd name="T42" fmla="*/ 0 w 1117"/>
                  <a:gd name="T43" fmla="*/ 1 h 412"/>
                  <a:gd name="T44" fmla="*/ 0 w 1117"/>
                  <a:gd name="T45" fmla="*/ 1 h 412"/>
                  <a:gd name="T46" fmla="*/ 0 w 1117"/>
                  <a:gd name="T47" fmla="*/ 1 h 412"/>
                  <a:gd name="T48" fmla="*/ 0 w 1117"/>
                  <a:gd name="T49" fmla="*/ 1 h 412"/>
                  <a:gd name="T50" fmla="*/ 0 w 1117"/>
                  <a:gd name="T51" fmla="*/ 1 h 412"/>
                  <a:gd name="T52" fmla="*/ 0 w 1117"/>
                  <a:gd name="T53" fmla="*/ 1 h 412"/>
                  <a:gd name="T54" fmla="*/ 0 w 1117"/>
                  <a:gd name="T55" fmla="*/ 1 h 412"/>
                  <a:gd name="T56" fmla="*/ 0 w 1117"/>
                  <a:gd name="T57" fmla="*/ 1 h 412"/>
                  <a:gd name="T58" fmla="*/ 0 w 1117"/>
                  <a:gd name="T59" fmla="*/ 1 h 412"/>
                  <a:gd name="T60" fmla="*/ 0 w 1117"/>
                  <a:gd name="T61" fmla="*/ 1 h 412"/>
                  <a:gd name="T62" fmla="*/ 0 w 1117"/>
                  <a:gd name="T63" fmla="*/ 1 h 412"/>
                  <a:gd name="T64" fmla="*/ 0 w 1117"/>
                  <a:gd name="T65" fmla="*/ 0 h 412"/>
                  <a:gd name="T66" fmla="*/ 0 w 1117"/>
                  <a:gd name="T67" fmla="*/ 1 h 412"/>
                  <a:gd name="T68" fmla="*/ 0 w 1117"/>
                  <a:gd name="T69" fmla="*/ 1 h 412"/>
                  <a:gd name="T70" fmla="*/ 0 w 1117"/>
                  <a:gd name="T71" fmla="*/ 1 h 412"/>
                  <a:gd name="T72" fmla="*/ 0 w 1117"/>
                  <a:gd name="T73" fmla="*/ 1 h 412"/>
                  <a:gd name="T74" fmla="*/ 0 w 1117"/>
                  <a:gd name="T75" fmla="*/ 1 h 412"/>
                  <a:gd name="T76" fmla="*/ 0 w 1117"/>
                  <a:gd name="T77" fmla="*/ 1 h 412"/>
                  <a:gd name="T78" fmla="*/ 0 w 1117"/>
                  <a:gd name="T79" fmla="*/ 1 h 412"/>
                  <a:gd name="T80" fmla="*/ 0 w 1117"/>
                  <a:gd name="T81" fmla="*/ 1 h 412"/>
                  <a:gd name="T82" fmla="*/ 0 w 1117"/>
                  <a:gd name="T83" fmla="*/ 1 h 412"/>
                  <a:gd name="T84" fmla="*/ 0 w 1117"/>
                  <a:gd name="T85" fmla="*/ 1 h 412"/>
                  <a:gd name="T86" fmla="*/ 0 w 1117"/>
                  <a:gd name="T87" fmla="*/ 1 h 412"/>
                  <a:gd name="T88" fmla="*/ 0 w 1117"/>
                  <a:gd name="T89" fmla="*/ 1 h 412"/>
                  <a:gd name="T90" fmla="*/ 0 w 1117"/>
                  <a:gd name="T91" fmla="*/ 1 h 412"/>
                  <a:gd name="T92" fmla="*/ 0 w 1117"/>
                  <a:gd name="T93" fmla="*/ 1 h 412"/>
                  <a:gd name="T94" fmla="*/ 0 w 1117"/>
                  <a:gd name="T95" fmla="*/ 1 h 412"/>
                  <a:gd name="T96" fmla="*/ 0 w 1117"/>
                  <a:gd name="T97" fmla="*/ 1 h 412"/>
                  <a:gd name="T98" fmla="*/ 0 w 1117"/>
                  <a:gd name="T99" fmla="*/ 1 h 412"/>
                  <a:gd name="T100" fmla="*/ 0 w 1117"/>
                  <a:gd name="T101" fmla="*/ 1 h 412"/>
                  <a:gd name="T102" fmla="*/ 0 w 1117"/>
                  <a:gd name="T103" fmla="*/ 1 h 412"/>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0" t="0" r="r" b="b"/>
                <a:pathLst>
                  <a:path w="1117" h="412">
                    <a:moveTo>
                      <a:pt x="1093" y="212"/>
                    </a:moveTo>
                    <a:lnTo>
                      <a:pt x="1073" y="229"/>
                    </a:lnTo>
                    <a:lnTo>
                      <a:pt x="1052" y="248"/>
                    </a:lnTo>
                    <a:lnTo>
                      <a:pt x="1032" y="265"/>
                    </a:lnTo>
                    <a:lnTo>
                      <a:pt x="1011" y="284"/>
                    </a:lnTo>
                    <a:lnTo>
                      <a:pt x="990" y="301"/>
                    </a:lnTo>
                    <a:lnTo>
                      <a:pt x="971" y="317"/>
                    </a:lnTo>
                    <a:lnTo>
                      <a:pt x="951" y="334"/>
                    </a:lnTo>
                    <a:lnTo>
                      <a:pt x="934" y="349"/>
                    </a:lnTo>
                    <a:lnTo>
                      <a:pt x="917" y="363"/>
                    </a:lnTo>
                    <a:lnTo>
                      <a:pt x="900" y="376"/>
                    </a:lnTo>
                    <a:lnTo>
                      <a:pt x="888" y="387"/>
                    </a:lnTo>
                    <a:lnTo>
                      <a:pt x="876" y="397"/>
                    </a:lnTo>
                    <a:lnTo>
                      <a:pt x="867" y="403"/>
                    </a:lnTo>
                    <a:lnTo>
                      <a:pt x="860" y="409"/>
                    </a:lnTo>
                    <a:lnTo>
                      <a:pt x="857" y="412"/>
                    </a:lnTo>
                    <a:lnTo>
                      <a:pt x="826" y="410"/>
                    </a:lnTo>
                    <a:lnTo>
                      <a:pt x="791" y="409"/>
                    </a:lnTo>
                    <a:lnTo>
                      <a:pt x="753" y="408"/>
                    </a:lnTo>
                    <a:lnTo>
                      <a:pt x="714" y="406"/>
                    </a:lnTo>
                    <a:lnTo>
                      <a:pt x="672" y="403"/>
                    </a:lnTo>
                    <a:lnTo>
                      <a:pt x="630" y="401"/>
                    </a:lnTo>
                    <a:lnTo>
                      <a:pt x="587" y="399"/>
                    </a:lnTo>
                    <a:lnTo>
                      <a:pt x="542" y="395"/>
                    </a:lnTo>
                    <a:lnTo>
                      <a:pt x="499" y="393"/>
                    </a:lnTo>
                    <a:lnTo>
                      <a:pt x="455" y="391"/>
                    </a:lnTo>
                    <a:lnTo>
                      <a:pt x="412" y="387"/>
                    </a:lnTo>
                    <a:lnTo>
                      <a:pt x="371" y="385"/>
                    </a:lnTo>
                    <a:lnTo>
                      <a:pt x="330" y="383"/>
                    </a:lnTo>
                    <a:lnTo>
                      <a:pt x="292" y="380"/>
                    </a:lnTo>
                    <a:lnTo>
                      <a:pt x="257" y="378"/>
                    </a:lnTo>
                    <a:lnTo>
                      <a:pt x="224" y="377"/>
                    </a:lnTo>
                    <a:lnTo>
                      <a:pt x="209" y="376"/>
                    </a:lnTo>
                    <a:lnTo>
                      <a:pt x="193" y="376"/>
                    </a:lnTo>
                    <a:lnTo>
                      <a:pt x="178" y="375"/>
                    </a:lnTo>
                    <a:lnTo>
                      <a:pt x="162" y="375"/>
                    </a:lnTo>
                    <a:lnTo>
                      <a:pt x="147" y="374"/>
                    </a:lnTo>
                    <a:lnTo>
                      <a:pt x="131" y="374"/>
                    </a:lnTo>
                    <a:lnTo>
                      <a:pt x="116" y="372"/>
                    </a:lnTo>
                    <a:lnTo>
                      <a:pt x="101" y="372"/>
                    </a:lnTo>
                    <a:lnTo>
                      <a:pt x="80" y="334"/>
                    </a:lnTo>
                    <a:lnTo>
                      <a:pt x="63" y="289"/>
                    </a:lnTo>
                    <a:lnTo>
                      <a:pt x="48" y="241"/>
                    </a:lnTo>
                    <a:lnTo>
                      <a:pt x="36" y="190"/>
                    </a:lnTo>
                    <a:lnTo>
                      <a:pt x="24" y="142"/>
                    </a:lnTo>
                    <a:lnTo>
                      <a:pt x="15" y="97"/>
                    </a:lnTo>
                    <a:lnTo>
                      <a:pt x="7" y="58"/>
                    </a:lnTo>
                    <a:lnTo>
                      <a:pt x="0" y="28"/>
                    </a:lnTo>
                    <a:lnTo>
                      <a:pt x="11" y="62"/>
                    </a:lnTo>
                    <a:lnTo>
                      <a:pt x="25" y="100"/>
                    </a:lnTo>
                    <a:lnTo>
                      <a:pt x="41" y="141"/>
                    </a:lnTo>
                    <a:lnTo>
                      <a:pt x="59" y="181"/>
                    </a:lnTo>
                    <a:lnTo>
                      <a:pt x="77" y="220"/>
                    </a:lnTo>
                    <a:lnTo>
                      <a:pt x="94" y="256"/>
                    </a:lnTo>
                    <a:lnTo>
                      <a:pt x="110" y="287"/>
                    </a:lnTo>
                    <a:lnTo>
                      <a:pt x="124" y="311"/>
                    </a:lnTo>
                    <a:lnTo>
                      <a:pt x="131" y="284"/>
                    </a:lnTo>
                    <a:lnTo>
                      <a:pt x="138" y="257"/>
                    </a:lnTo>
                    <a:lnTo>
                      <a:pt x="146" y="234"/>
                    </a:lnTo>
                    <a:lnTo>
                      <a:pt x="156" y="211"/>
                    </a:lnTo>
                    <a:lnTo>
                      <a:pt x="169" y="191"/>
                    </a:lnTo>
                    <a:lnTo>
                      <a:pt x="184" y="172"/>
                    </a:lnTo>
                    <a:lnTo>
                      <a:pt x="204" y="153"/>
                    </a:lnTo>
                    <a:lnTo>
                      <a:pt x="227" y="136"/>
                    </a:lnTo>
                    <a:lnTo>
                      <a:pt x="214" y="158"/>
                    </a:lnTo>
                    <a:lnTo>
                      <a:pt x="201" y="184"/>
                    </a:lnTo>
                    <a:lnTo>
                      <a:pt x="191" y="216"/>
                    </a:lnTo>
                    <a:lnTo>
                      <a:pt x="184" y="248"/>
                    </a:lnTo>
                    <a:lnTo>
                      <a:pt x="182" y="281"/>
                    </a:lnTo>
                    <a:lnTo>
                      <a:pt x="188" y="314"/>
                    </a:lnTo>
                    <a:lnTo>
                      <a:pt x="200" y="344"/>
                    </a:lnTo>
                    <a:lnTo>
                      <a:pt x="224" y="370"/>
                    </a:lnTo>
                    <a:lnTo>
                      <a:pt x="250" y="344"/>
                    </a:lnTo>
                    <a:lnTo>
                      <a:pt x="270" y="305"/>
                    </a:lnTo>
                    <a:lnTo>
                      <a:pt x="284" y="261"/>
                    </a:lnTo>
                    <a:lnTo>
                      <a:pt x="291" y="211"/>
                    </a:lnTo>
                    <a:lnTo>
                      <a:pt x="290" y="158"/>
                    </a:lnTo>
                    <a:lnTo>
                      <a:pt x="282" y="105"/>
                    </a:lnTo>
                    <a:lnTo>
                      <a:pt x="264" y="54"/>
                    </a:lnTo>
                    <a:lnTo>
                      <a:pt x="237" y="8"/>
                    </a:lnTo>
                    <a:lnTo>
                      <a:pt x="261" y="35"/>
                    </a:lnTo>
                    <a:lnTo>
                      <a:pt x="282" y="63"/>
                    </a:lnTo>
                    <a:lnTo>
                      <a:pt x="299" y="96"/>
                    </a:lnTo>
                    <a:lnTo>
                      <a:pt x="314" y="130"/>
                    </a:lnTo>
                    <a:lnTo>
                      <a:pt x="326" y="168"/>
                    </a:lnTo>
                    <a:lnTo>
                      <a:pt x="334" y="211"/>
                    </a:lnTo>
                    <a:lnTo>
                      <a:pt x="340" y="258"/>
                    </a:lnTo>
                    <a:lnTo>
                      <a:pt x="341" y="309"/>
                    </a:lnTo>
                    <a:lnTo>
                      <a:pt x="355" y="288"/>
                    </a:lnTo>
                    <a:lnTo>
                      <a:pt x="371" y="266"/>
                    </a:lnTo>
                    <a:lnTo>
                      <a:pt x="389" y="244"/>
                    </a:lnTo>
                    <a:lnTo>
                      <a:pt x="409" y="222"/>
                    </a:lnTo>
                    <a:lnTo>
                      <a:pt x="429" y="203"/>
                    </a:lnTo>
                    <a:lnTo>
                      <a:pt x="450" y="184"/>
                    </a:lnTo>
                    <a:lnTo>
                      <a:pt x="471" y="171"/>
                    </a:lnTo>
                    <a:lnTo>
                      <a:pt x="492" y="160"/>
                    </a:lnTo>
                    <a:lnTo>
                      <a:pt x="482" y="180"/>
                    </a:lnTo>
                    <a:lnTo>
                      <a:pt x="469" y="203"/>
                    </a:lnTo>
                    <a:lnTo>
                      <a:pt x="451" y="227"/>
                    </a:lnTo>
                    <a:lnTo>
                      <a:pt x="433" y="251"/>
                    </a:lnTo>
                    <a:lnTo>
                      <a:pt x="416" y="275"/>
                    </a:lnTo>
                    <a:lnTo>
                      <a:pt x="399" y="297"/>
                    </a:lnTo>
                    <a:lnTo>
                      <a:pt x="387" y="318"/>
                    </a:lnTo>
                    <a:lnTo>
                      <a:pt x="381" y="334"/>
                    </a:lnTo>
                    <a:lnTo>
                      <a:pt x="388" y="339"/>
                    </a:lnTo>
                    <a:lnTo>
                      <a:pt x="397" y="344"/>
                    </a:lnTo>
                    <a:lnTo>
                      <a:pt x="408" y="348"/>
                    </a:lnTo>
                    <a:lnTo>
                      <a:pt x="418" y="353"/>
                    </a:lnTo>
                    <a:lnTo>
                      <a:pt x="431" y="356"/>
                    </a:lnTo>
                    <a:lnTo>
                      <a:pt x="443" y="360"/>
                    </a:lnTo>
                    <a:lnTo>
                      <a:pt x="457" y="361"/>
                    </a:lnTo>
                    <a:lnTo>
                      <a:pt x="471" y="360"/>
                    </a:lnTo>
                    <a:lnTo>
                      <a:pt x="470" y="326"/>
                    </a:lnTo>
                    <a:lnTo>
                      <a:pt x="464" y="285"/>
                    </a:lnTo>
                    <a:lnTo>
                      <a:pt x="454" y="240"/>
                    </a:lnTo>
                    <a:lnTo>
                      <a:pt x="440" y="192"/>
                    </a:lnTo>
                    <a:lnTo>
                      <a:pt x="423" y="146"/>
                    </a:lnTo>
                    <a:lnTo>
                      <a:pt x="401" y="103"/>
                    </a:lnTo>
                    <a:lnTo>
                      <a:pt x="374" y="66"/>
                    </a:lnTo>
                    <a:lnTo>
                      <a:pt x="345" y="36"/>
                    </a:lnTo>
                    <a:lnTo>
                      <a:pt x="374" y="58"/>
                    </a:lnTo>
                    <a:lnTo>
                      <a:pt x="399" y="79"/>
                    </a:lnTo>
                    <a:lnTo>
                      <a:pt x="423" y="103"/>
                    </a:lnTo>
                    <a:lnTo>
                      <a:pt x="443" y="127"/>
                    </a:lnTo>
                    <a:lnTo>
                      <a:pt x="462" y="153"/>
                    </a:lnTo>
                    <a:lnTo>
                      <a:pt x="479" y="183"/>
                    </a:lnTo>
                    <a:lnTo>
                      <a:pt x="494" y="217"/>
                    </a:lnTo>
                    <a:lnTo>
                      <a:pt x="509" y="256"/>
                    </a:lnTo>
                    <a:lnTo>
                      <a:pt x="510" y="222"/>
                    </a:lnTo>
                    <a:lnTo>
                      <a:pt x="510" y="188"/>
                    </a:lnTo>
                    <a:lnTo>
                      <a:pt x="509" y="154"/>
                    </a:lnTo>
                    <a:lnTo>
                      <a:pt x="507" y="121"/>
                    </a:lnTo>
                    <a:lnTo>
                      <a:pt x="501" y="89"/>
                    </a:lnTo>
                    <a:lnTo>
                      <a:pt x="494" y="60"/>
                    </a:lnTo>
                    <a:lnTo>
                      <a:pt x="485" y="33"/>
                    </a:lnTo>
                    <a:lnTo>
                      <a:pt x="473" y="10"/>
                    </a:lnTo>
                    <a:lnTo>
                      <a:pt x="489" y="39"/>
                    </a:lnTo>
                    <a:lnTo>
                      <a:pt x="505" y="71"/>
                    </a:lnTo>
                    <a:lnTo>
                      <a:pt x="519" y="106"/>
                    </a:lnTo>
                    <a:lnTo>
                      <a:pt x="531" y="145"/>
                    </a:lnTo>
                    <a:lnTo>
                      <a:pt x="539" y="189"/>
                    </a:lnTo>
                    <a:lnTo>
                      <a:pt x="541" y="236"/>
                    </a:lnTo>
                    <a:lnTo>
                      <a:pt x="538" y="290"/>
                    </a:lnTo>
                    <a:lnTo>
                      <a:pt x="526" y="349"/>
                    </a:lnTo>
                    <a:lnTo>
                      <a:pt x="553" y="322"/>
                    </a:lnTo>
                    <a:lnTo>
                      <a:pt x="576" y="288"/>
                    </a:lnTo>
                    <a:lnTo>
                      <a:pt x="594" y="251"/>
                    </a:lnTo>
                    <a:lnTo>
                      <a:pt x="606" y="211"/>
                    </a:lnTo>
                    <a:lnTo>
                      <a:pt x="608" y="168"/>
                    </a:lnTo>
                    <a:lnTo>
                      <a:pt x="602" y="126"/>
                    </a:lnTo>
                    <a:lnTo>
                      <a:pt x="584" y="84"/>
                    </a:lnTo>
                    <a:lnTo>
                      <a:pt x="551" y="44"/>
                    </a:lnTo>
                    <a:lnTo>
                      <a:pt x="566" y="52"/>
                    </a:lnTo>
                    <a:lnTo>
                      <a:pt x="581" y="60"/>
                    </a:lnTo>
                    <a:lnTo>
                      <a:pt x="596" y="69"/>
                    </a:lnTo>
                    <a:lnTo>
                      <a:pt x="610" y="82"/>
                    </a:lnTo>
                    <a:lnTo>
                      <a:pt x="622" y="96"/>
                    </a:lnTo>
                    <a:lnTo>
                      <a:pt x="632" y="113"/>
                    </a:lnTo>
                    <a:lnTo>
                      <a:pt x="641" y="134"/>
                    </a:lnTo>
                    <a:lnTo>
                      <a:pt x="647" y="158"/>
                    </a:lnTo>
                    <a:lnTo>
                      <a:pt x="651" y="120"/>
                    </a:lnTo>
                    <a:lnTo>
                      <a:pt x="651" y="75"/>
                    </a:lnTo>
                    <a:lnTo>
                      <a:pt x="648" y="32"/>
                    </a:lnTo>
                    <a:lnTo>
                      <a:pt x="645" y="0"/>
                    </a:lnTo>
                    <a:lnTo>
                      <a:pt x="655" y="38"/>
                    </a:lnTo>
                    <a:lnTo>
                      <a:pt x="661" y="82"/>
                    </a:lnTo>
                    <a:lnTo>
                      <a:pt x="662" y="129"/>
                    </a:lnTo>
                    <a:lnTo>
                      <a:pt x="660" y="179"/>
                    </a:lnTo>
                    <a:lnTo>
                      <a:pt x="652" y="228"/>
                    </a:lnTo>
                    <a:lnTo>
                      <a:pt x="641" y="277"/>
                    </a:lnTo>
                    <a:lnTo>
                      <a:pt x="626" y="320"/>
                    </a:lnTo>
                    <a:lnTo>
                      <a:pt x="609" y="360"/>
                    </a:lnTo>
                    <a:lnTo>
                      <a:pt x="636" y="330"/>
                    </a:lnTo>
                    <a:lnTo>
                      <a:pt x="659" y="295"/>
                    </a:lnTo>
                    <a:lnTo>
                      <a:pt x="679" y="255"/>
                    </a:lnTo>
                    <a:lnTo>
                      <a:pt x="697" y="212"/>
                    </a:lnTo>
                    <a:lnTo>
                      <a:pt x="712" y="167"/>
                    </a:lnTo>
                    <a:lnTo>
                      <a:pt x="722" y="122"/>
                    </a:lnTo>
                    <a:lnTo>
                      <a:pt x="730" y="77"/>
                    </a:lnTo>
                    <a:lnTo>
                      <a:pt x="733" y="33"/>
                    </a:lnTo>
                    <a:lnTo>
                      <a:pt x="742" y="88"/>
                    </a:lnTo>
                    <a:lnTo>
                      <a:pt x="746" y="148"/>
                    </a:lnTo>
                    <a:lnTo>
                      <a:pt x="743" y="210"/>
                    </a:lnTo>
                    <a:lnTo>
                      <a:pt x="730" y="269"/>
                    </a:lnTo>
                    <a:lnTo>
                      <a:pt x="743" y="252"/>
                    </a:lnTo>
                    <a:lnTo>
                      <a:pt x="756" y="232"/>
                    </a:lnTo>
                    <a:lnTo>
                      <a:pt x="770" y="206"/>
                    </a:lnTo>
                    <a:lnTo>
                      <a:pt x="784" y="181"/>
                    </a:lnTo>
                    <a:lnTo>
                      <a:pt x="797" y="154"/>
                    </a:lnTo>
                    <a:lnTo>
                      <a:pt x="808" y="130"/>
                    </a:lnTo>
                    <a:lnTo>
                      <a:pt x="816" y="109"/>
                    </a:lnTo>
                    <a:lnTo>
                      <a:pt x="821" y="93"/>
                    </a:lnTo>
                    <a:lnTo>
                      <a:pt x="819" y="118"/>
                    </a:lnTo>
                    <a:lnTo>
                      <a:pt x="813" y="144"/>
                    </a:lnTo>
                    <a:lnTo>
                      <a:pt x="805" y="174"/>
                    </a:lnTo>
                    <a:lnTo>
                      <a:pt x="794" y="204"/>
                    </a:lnTo>
                    <a:lnTo>
                      <a:pt x="781" y="235"/>
                    </a:lnTo>
                    <a:lnTo>
                      <a:pt x="765" y="265"/>
                    </a:lnTo>
                    <a:lnTo>
                      <a:pt x="746" y="295"/>
                    </a:lnTo>
                    <a:lnTo>
                      <a:pt x="725" y="324"/>
                    </a:lnTo>
                    <a:lnTo>
                      <a:pt x="752" y="307"/>
                    </a:lnTo>
                    <a:lnTo>
                      <a:pt x="777" y="286"/>
                    </a:lnTo>
                    <a:lnTo>
                      <a:pt x="803" y="263"/>
                    </a:lnTo>
                    <a:lnTo>
                      <a:pt x="827" y="236"/>
                    </a:lnTo>
                    <a:lnTo>
                      <a:pt x="849" y="207"/>
                    </a:lnTo>
                    <a:lnTo>
                      <a:pt x="869" y="177"/>
                    </a:lnTo>
                    <a:lnTo>
                      <a:pt x="887" y="146"/>
                    </a:lnTo>
                    <a:lnTo>
                      <a:pt x="902" y="114"/>
                    </a:lnTo>
                    <a:lnTo>
                      <a:pt x="896" y="139"/>
                    </a:lnTo>
                    <a:lnTo>
                      <a:pt x="890" y="166"/>
                    </a:lnTo>
                    <a:lnTo>
                      <a:pt x="882" y="194"/>
                    </a:lnTo>
                    <a:lnTo>
                      <a:pt x="873" y="220"/>
                    </a:lnTo>
                    <a:lnTo>
                      <a:pt x="861" y="247"/>
                    </a:lnTo>
                    <a:lnTo>
                      <a:pt x="849" y="271"/>
                    </a:lnTo>
                    <a:lnTo>
                      <a:pt x="835" y="295"/>
                    </a:lnTo>
                    <a:lnTo>
                      <a:pt x="819" y="317"/>
                    </a:lnTo>
                    <a:lnTo>
                      <a:pt x="835" y="308"/>
                    </a:lnTo>
                    <a:lnTo>
                      <a:pt x="850" y="297"/>
                    </a:lnTo>
                    <a:lnTo>
                      <a:pt x="866" y="284"/>
                    </a:lnTo>
                    <a:lnTo>
                      <a:pt x="882" y="269"/>
                    </a:lnTo>
                    <a:lnTo>
                      <a:pt x="897" y="252"/>
                    </a:lnTo>
                    <a:lnTo>
                      <a:pt x="912" y="234"/>
                    </a:lnTo>
                    <a:lnTo>
                      <a:pt x="927" y="216"/>
                    </a:lnTo>
                    <a:lnTo>
                      <a:pt x="941" y="195"/>
                    </a:lnTo>
                    <a:lnTo>
                      <a:pt x="955" y="174"/>
                    </a:lnTo>
                    <a:lnTo>
                      <a:pt x="967" y="153"/>
                    </a:lnTo>
                    <a:lnTo>
                      <a:pt x="979" y="133"/>
                    </a:lnTo>
                    <a:lnTo>
                      <a:pt x="990" y="112"/>
                    </a:lnTo>
                    <a:lnTo>
                      <a:pt x="999" y="91"/>
                    </a:lnTo>
                    <a:lnTo>
                      <a:pt x="1008" y="70"/>
                    </a:lnTo>
                    <a:lnTo>
                      <a:pt x="1014" y="52"/>
                    </a:lnTo>
                    <a:lnTo>
                      <a:pt x="1020" y="33"/>
                    </a:lnTo>
                    <a:lnTo>
                      <a:pt x="1012" y="71"/>
                    </a:lnTo>
                    <a:lnTo>
                      <a:pt x="1004" y="107"/>
                    </a:lnTo>
                    <a:lnTo>
                      <a:pt x="994" y="141"/>
                    </a:lnTo>
                    <a:lnTo>
                      <a:pt x="983" y="173"/>
                    </a:lnTo>
                    <a:lnTo>
                      <a:pt x="968" y="206"/>
                    </a:lnTo>
                    <a:lnTo>
                      <a:pt x="950" y="242"/>
                    </a:lnTo>
                    <a:lnTo>
                      <a:pt x="927" y="279"/>
                    </a:lnTo>
                    <a:lnTo>
                      <a:pt x="897" y="322"/>
                    </a:lnTo>
                    <a:lnTo>
                      <a:pt x="910" y="314"/>
                    </a:lnTo>
                    <a:lnTo>
                      <a:pt x="925" y="304"/>
                    </a:lnTo>
                    <a:lnTo>
                      <a:pt x="940" y="294"/>
                    </a:lnTo>
                    <a:lnTo>
                      <a:pt x="956" y="282"/>
                    </a:lnTo>
                    <a:lnTo>
                      <a:pt x="972" y="270"/>
                    </a:lnTo>
                    <a:lnTo>
                      <a:pt x="988" y="257"/>
                    </a:lnTo>
                    <a:lnTo>
                      <a:pt x="1005" y="243"/>
                    </a:lnTo>
                    <a:lnTo>
                      <a:pt x="1021" y="228"/>
                    </a:lnTo>
                    <a:lnTo>
                      <a:pt x="1037" y="213"/>
                    </a:lnTo>
                    <a:lnTo>
                      <a:pt x="1052" y="197"/>
                    </a:lnTo>
                    <a:lnTo>
                      <a:pt x="1067" y="182"/>
                    </a:lnTo>
                    <a:lnTo>
                      <a:pt x="1080" y="166"/>
                    </a:lnTo>
                    <a:lnTo>
                      <a:pt x="1092" y="150"/>
                    </a:lnTo>
                    <a:lnTo>
                      <a:pt x="1102" y="135"/>
                    </a:lnTo>
                    <a:lnTo>
                      <a:pt x="1111" y="119"/>
                    </a:lnTo>
                    <a:lnTo>
                      <a:pt x="1117" y="104"/>
                    </a:lnTo>
                    <a:lnTo>
                      <a:pt x="1110" y="136"/>
                    </a:lnTo>
                    <a:lnTo>
                      <a:pt x="1103" y="166"/>
                    </a:lnTo>
                    <a:lnTo>
                      <a:pt x="1099" y="192"/>
                    </a:lnTo>
                    <a:lnTo>
                      <a:pt x="1093" y="212"/>
                    </a:lnTo>
                    <a:close/>
                  </a:path>
                </a:pathLst>
              </a:custGeom>
              <a:solidFill>
                <a:srgbClr val="00A500"/>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34" name="Freeform 137"/>
              <p:cNvSpPr/>
              <p:nvPr/>
            </p:nvSpPr>
            <p:spPr bwMode="auto">
              <a:xfrm>
                <a:off x="4164" y="4179"/>
                <a:ext cx="202" cy="141"/>
              </a:xfrm>
              <a:custGeom>
                <a:avLst/>
                <a:gdLst>
                  <a:gd name="T0" fmla="*/ 1 w 403"/>
                  <a:gd name="T1" fmla="*/ 1 h 280"/>
                  <a:gd name="T2" fmla="*/ 1 w 403"/>
                  <a:gd name="T3" fmla="*/ 1 h 280"/>
                  <a:gd name="T4" fmla="*/ 1 w 403"/>
                  <a:gd name="T5" fmla="*/ 1 h 280"/>
                  <a:gd name="T6" fmla="*/ 1 w 403"/>
                  <a:gd name="T7" fmla="*/ 1 h 280"/>
                  <a:gd name="T8" fmla="*/ 1 w 403"/>
                  <a:gd name="T9" fmla="*/ 1 h 280"/>
                  <a:gd name="T10" fmla="*/ 1 w 403"/>
                  <a:gd name="T11" fmla="*/ 1 h 280"/>
                  <a:gd name="T12" fmla="*/ 1 w 403"/>
                  <a:gd name="T13" fmla="*/ 1 h 280"/>
                  <a:gd name="T14" fmla="*/ 1 w 403"/>
                  <a:gd name="T15" fmla="*/ 1 h 280"/>
                  <a:gd name="T16" fmla="*/ 1 w 403"/>
                  <a:gd name="T17" fmla="*/ 1 h 280"/>
                  <a:gd name="T18" fmla="*/ 1 w 403"/>
                  <a:gd name="T19" fmla="*/ 1 h 280"/>
                  <a:gd name="T20" fmla="*/ 1 w 403"/>
                  <a:gd name="T21" fmla="*/ 1 h 280"/>
                  <a:gd name="T22" fmla="*/ 1 w 403"/>
                  <a:gd name="T23" fmla="*/ 1 h 280"/>
                  <a:gd name="T24" fmla="*/ 1 w 403"/>
                  <a:gd name="T25" fmla="*/ 1 h 280"/>
                  <a:gd name="T26" fmla="*/ 1 w 403"/>
                  <a:gd name="T27" fmla="*/ 1 h 280"/>
                  <a:gd name="T28" fmla="*/ 1 w 403"/>
                  <a:gd name="T29" fmla="*/ 1 h 280"/>
                  <a:gd name="T30" fmla="*/ 1 w 403"/>
                  <a:gd name="T31" fmla="*/ 1 h 280"/>
                  <a:gd name="T32" fmla="*/ 1 w 403"/>
                  <a:gd name="T33" fmla="*/ 1 h 280"/>
                  <a:gd name="T34" fmla="*/ 1 w 403"/>
                  <a:gd name="T35" fmla="*/ 1 h 280"/>
                  <a:gd name="T36" fmla="*/ 1 w 403"/>
                  <a:gd name="T37" fmla="*/ 1 h 280"/>
                  <a:gd name="T38" fmla="*/ 1 w 403"/>
                  <a:gd name="T39" fmla="*/ 1 h 280"/>
                  <a:gd name="T40" fmla="*/ 1 w 403"/>
                  <a:gd name="T41" fmla="*/ 1 h 280"/>
                  <a:gd name="T42" fmla="*/ 1 w 403"/>
                  <a:gd name="T43" fmla="*/ 1 h 280"/>
                  <a:gd name="T44" fmla="*/ 1 w 403"/>
                  <a:gd name="T45" fmla="*/ 1 h 280"/>
                  <a:gd name="T46" fmla="*/ 1 w 403"/>
                  <a:gd name="T47" fmla="*/ 1 h 280"/>
                  <a:gd name="T48" fmla="*/ 1 w 403"/>
                  <a:gd name="T49" fmla="*/ 1 h 280"/>
                  <a:gd name="T50" fmla="*/ 1 w 403"/>
                  <a:gd name="T51" fmla="*/ 1 h 280"/>
                  <a:gd name="T52" fmla="*/ 1 w 403"/>
                  <a:gd name="T53" fmla="*/ 1 h 280"/>
                  <a:gd name="T54" fmla="*/ 1 w 403"/>
                  <a:gd name="T55" fmla="*/ 1 h 280"/>
                  <a:gd name="T56" fmla="*/ 1 w 403"/>
                  <a:gd name="T57" fmla="*/ 1 h 280"/>
                  <a:gd name="T58" fmla="*/ 1 w 403"/>
                  <a:gd name="T59" fmla="*/ 1 h 280"/>
                  <a:gd name="T60" fmla="*/ 1 w 403"/>
                  <a:gd name="T61" fmla="*/ 1 h 280"/>
                  <a:gd name="T62" fmla="*/ 1 w 403"/>
                  <a:gd name="T63" fmla="*/ 1 h 280"/>
                  <a:gd name="T64" fmla="*/ 1 w 403"/>
                  <a:gd name="T65" fmla="*/ 1 h 280"/>
                  <a:gd name="T66" fmla="*/ 1 w 403"/>
                  <a:gd name="T67" fmla="*/ 1 h 280"/>
                  <a:gd name="T68" fmla="*/ 1 w 403"/>
                  <a:gd name="T69" fmla="*/ 1 h 280"/>
                  <a:gd name="T70" fmla="*/ 1 w 403"/>
                  <a:gd name="T71" fmla="*/ 1 h 280"/>
                  <a:gd name="T72" fmla="*/ 1 w 403"/>
                  <a:gd name="T73" fmla="*/ 1 h 280"/>
                  <a:gd name="T74" fmla="*/ 1 w 403"/>
                  <a:gd name="T75" fmla="*/ 1 h 280"/>
                  <a:gd name="T76" fmla="*/ 1 w 403"/>
                  <a:gd name="T77" fmla="*/ 1 h 280"/>
                  <a:gd name="T78" fmla="*/ 1 w 403"/>
                  <a:gd name="T79" fmla="*/ 1 h 280"/>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0" t="0" r="r" b="b"/>
                <a:pathLst>
                  <a:path w="403" h="280">
                    <a:moveTo>
                      <a:pt x="339" y="270"/>
                    </a:moveTo>
                    <a:lnTo>
                      <a:pt x="322" y="270"/>
                    </a:lnTo>
                    <a:lnTo>
                      <a:pt x="305" y="271"/>
                    </a:lnTo>
                    <a:lnTo>
                      <a:pt x="289" y="271"/>
                    </a:lnTo>
                    <a:lnTo>
                      <a:pt x="273" y="272"/>
                    </a:lnTo>
                    <a:lnTo>
                      <a:pt x="257" y="272"/>
                    </a:lnTo>
                    <a:lnTo>
                      <a:pt x="241" y="273"/>
                    </a:lnTo>
                    <a:lnTo>
                      <a:pt x="225" y="273"/>
                    </a:lnTo>
                    <a:lnTo>
                      <a:pt x="210" y="274"/>
                    </a:lnTo>
                    <a:lnTo>
                      <a:pt x="194" y="274"/>
                    </a:lnTo>
                    <a:lnTo>
                      <a:pt x="179" y="275"/>
                    </a:lnTo>
                    <a:lnTo>
                      <a:pt x="164" y="277"/>
                    </a:lnTo>
                    <a:lnTo>
                      <a:pt x="149" y="277"/>
                    </a:lnTo>
                    <a:lnTo>
                      <a:pt x="134" y="278"/>
                    </a:lnTo>
                    <a:lnTo>
                      <a:pt x="119" y="279"/>
                    </a:lnTo>
                    <a:lnTo>
                      <a:pt x="104" y="279"/>
                    </a:lnTo>
                    <a:lnTo>
                      <a:pt x="90" y="280"/>
                    </a:lnTo>
                    <a:lnTo>
                      <a:pt x="86" y="257"/>
                    </a:lnTo>
                    <a:lnTo>
                      <a:pt x="81" y="233"/>
                    </a:lnTo>
                    <a:lnTo>
                      <a:pt x="73" y="209"/>
                    </a:lnTo>
                    <a:lnTo>
                      <a:pt x="62" y="184"/>
                    </a:lnTo>
                    <a:lnTo>
                      <a:pt x="50" y="162"/>
                    </a:lnTo>
                    <a:lnTo>
                      <a:pt x="35" y="142"/>
                    </a:lnTo>
                    <a:lnTo>
                      <a:pt x="18" y="124"/>
                    </a:lnTo>
                    <a:lnTo>
                      <a:pt x="0" y="112"/>
                    </a:lnTo>
                    <a:lnTo>
                      <a:pt x="22" y="117"/>
                    </a:lnTo>
                    <a:lnTo>
                      <a:pt x="40" y="127"/>
                    </a:lnTo>
                    <a:lnTo>
                      <a:pt x="58" y="138"/>
                    </a:lnTo>
                    <a:lnTo>
                      <a:pt x="74" y="154"/>
                    </a:lnTo>
                    <a:lnTo>
                      <a:pt x="89" y="173"/>
                    </a:lnTo>
                    <a:lnTo>
                      <a:pt x="104" y="196"/>
                    </a:lnTo>
                    <a:lnTo>
                      <a:pt x="117" y="222"/>
                    </a:lnTo>
                    <a:lnTo>
                      <a:pt x="132" y="254"/>
                    </a:lnTo>
                    <a:lnTo>
                      <a:pt x="139" y="222"/>
                    </a:lnTo>
                    <a:lnTo>
                      <a:pt x="143" y="188"/>
                    </a:lnTo>
                    <a:lnTo>
                      <a:pt x="142" y="152"/>
                    </a:lnTo>
                    <a:lnTo>
                      <a:pt x="139" y="115"/>
                    </a:lnTo>
                    <a:lnTo>
                      <a:pt x="134" y="81"/>
                    </a:lnTo>
                    <a:lnTo>
                      <a:pt x="126" y="49"/>
                    </a:lnTo>
                    <a:lnTo>
                      <a:pt x="115" y="23"/>
                    </a:lnTo>
                    <a:lnTo>
                      <a:pt x="103" y="4"/>
                    </a:lnTo>
                    <a:lnTo>
                      <a:pt x="121" y="17"/>
                    </a:lnTo>
                    <a:lnTo>
                      <a:pt x="139" y="33"/>
                    </a:lnTo>
                    <a:lnTo>
                      <a:pt x="157" y="53"/>
                    </a:lnTo>
                    <a:lnTo>
                      <a:pt x="173" y="77"/>
                    </a:lnTo>
                    <a:lnTo>
                      <a:pt x="188" y="106"/>
                    </a:lnTo>
                    <a:lnTo>
                      <a:pt x="200" y="141"/>
                    </a:lnTo>
                    <a:lnTo>
                      <a:pt x="211" y="182"/>
                    </a:lnTo>
                    <a:lnTo>
                      <a:pt x="218" y="230"/>
                    </a:lnTo>
                    <a:lnTo>
                      <a:pt x="228" y="207"/>
                    </a:lnTo>
                    <a:lnTo>
                      <a:pt x="236" y="182"/>
                    </a:lnTo>
                    <a:lnTo>
                      <a:pt x="242" y="153"/>
                    </a:lnTo>
                    <a:lnTo>
                      <a:pt x="245" y="123"/>
                    </a:lnTo>
                    <a:lnTo>
                      <a:pt x="245" y="92"/>
                    </a:lnTo>
                    <a:lnTo>
                      <a:pt x="242" y="61"/>
                    </a:lnTo>
                    <a:lnTo>
                      <a:pt x="235" y="30"/>
                    </a:lnTo>
                    <a:lnTo>
                      <a:pt x="223" y="0"/>
                    </a:lnTo>
                    <a:lnTo>
                      <a:pt x="241" y="30"/>
                    </a:lnTo>
                    <a:lnTo>
                      <a:pt x="255" y="56"/>
                    </a:lnTo>
                    <a:lnTo>
                      <a:pt x="268" y="82"/>
                    </a:lnTo>
                    <a:lnTo>
                      <a:pt x="279" y="106"/>
                    </a:lnTo>
                    <a:lnTo>
                      <a:pt x="287" y="128"/>
                    </a:lnTo>
                    <a:lnTo>
                      <a:pt x="294" y="151"/>
                    </a:lnTo>
                    <a:lnTo>
                      <a:pt x="297" y="173"/>
                    </a:lnTo>
                    <a:lnTo>
                      <a:pt x="298" y="195"/>
                    </a:lnTo>
                    <a:lnTo>
                      <a:pt x="312" y="173"/>
                    </a:lnTo>
                    <a:lnTo>
                      <a:pt x="326" y="149"/>
                    </a:lnTo>
                    <a:lnTo>
                      <a:pt x="340" y="121"/>
                    </a:lnTo>
                    <a:lnTo>
                      <a:pt x="354" y="93"/>
                    </a:lnTo>
                    <a:lnTo>
                      <a:pt x="366" y="67"/>
                    </a:lnTo>
                    <a:lnTo>
                      <a:pt x="375" y="41"/>
                    </a:lnTo>
                    <a:lnTo>
                      <a:pt x="382" y="19"/>
                    </a:lnTo>
                    <a:lnTo>
                      <a:pt x="385" y="2"/>
                    </a:lnTo>
                    <a:lnTo>
                      <a:pt x="392" y="26"/>
                    </a:lnTo>
                    <a:lnTo>
                      <a:pt x="398" y="53"/>
                    </a:lnTo>
                    <a:lnTo>
                      <a:pt x="403" y="81"/>
                    </a:lnTo>
                    <a:lnTo>
                      <a:pt x="403" y="112"/>
                    </a:lnTo>
                    <a:lnTo>
                      <a:pt x="398" y="145"/>
                    </a:lnTo>
                    <a:lnTo>
                      <a:pt x="387" y="183"/>
                    </a:lnTo>
                    <a:lnTo>
                      <a:pt x="367" y="225"/>
                    </a:lnTo>
                    <a:lnTo>
                      <a:pt x="339" y="270"/>
                    </a:lnTo>
                    <a:close/>
                  </a:path>
                </a:pathLst>
              </a:custGeom>
              <a:solidFill>
                <a:srgbClr val="00A500"/>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35" name="Freeform 138"/>
              <p:cNvSpPr/>
              <p:nvPr/>
            </p:nvSpPr>
            <p:spPr bwMode="auto">
              <a:xfrm>
                <a:off x="4368" y="4177"/>
                <a:ext cx="123" cy="143"/>
              </a:xfrm>
              <a:custGeom>
                <a:avLst/>
                <a:gdLst>
                  <a:gd name="T0" fmla="*/ 1 w 246"/>
                  <a:gd name="T1" fmla="*/ 1 h 285"/>
                  <a:gd name="T2" fmla="*/ 1 w 246"/>
                  <a:gd name="T3" fmla="*/ 1 h 285"/>
                  <a:gd name="T4" fmla="*/ 1 w 246"/>
                  <a:gd name="T5" fmla="*/ 1 h 285"/>
                  <a:gd name="T6" fmla="*/ 1 w 246"/>
                  <a:gd name="T7" fmla="*/ 1 h 285"/>
                  <a:gd name="T8" fmla="*/ 1 w 246"/>
                  <a:gd name="T9" fmla="*/ 1 h 285"/>
                  <a:gd name="T10" fmla="*/ 1 w 246"/>
                  <a:gd name="T11" fmla="*/ 1 h 285"/>
                  <a:gd name="T12" fmla="*/ 1 w 246"/>
                  <a:gd name="T13" fmla="*/ 1 h 285"/>
                  <a:gd name="T14" fmla="*/ 1 w 246"/>
                  <a:gd name="T15" fmla="*/ 1 h 285"/>
                  <a:gd name="T16" fmla="*/ 0 w 246"/>
                  <a:gd name="T17" fmla="*/ 1 h 285"/>
                  <a:gd name="T18" fmla="*/ 1 w 246"/>
                  <a:gd name="T19" fmla="*/ 1 h 285"/>
                  <a:gd name="T20" fmla="*/ 1 w 246"/>
                  <a:gd name="T21" fmla="*/ 1 h 285"/>
                  <a:gd name="T22" fmla="*/ 1 w 246"/>
                  <a:gd name="T23" fmla="*/ 1 h 285"/>
                  <a:gd name="T24" fmla="*/ 1 w 246"/>
                  <a:gd name="T25" fmla="*/ 1 h 285"/>
                  <a:gd name="T26" fmla="*/ 1 w 246"/>
                  <a:gd name="T27" fmla="*/ 1 h 285"/>
                  <a:gd name="T28" fmla="*/ 1 w 246"/>
                  <a:gd name="T29" fmla="*/ 1 h 285"/>
                  <a:gd name="T30" fmla="*/ 1 w 246"/>
                  <a:gd name="T31" fmla="*/ 1 h 285"/>
                  <a:gd name="T32" fmla="*/ 1 w 246"/>
                  <a:gd name="T33" fmla="*/ 1 h 285"/>
                  <a:gd name="T34" fmla="*/ 1 w 246"/>
                  <a:gd name="T35" fmla="*/ 1 h 285"/>
                  <a:gd name="T36" fmla="*/ 1 w 246"/>
                  <a:gd name="T37" fmla="*/ 1 h 285"/>
                  <a:gd name="T38" fmla="*/ 1 w 246"/>
                  <a:gd name="T39" fmla="*/ 1 h 285"/>
                  <a:gd name="T40" fmla="*/ 1 w 246"/>
                  <a:gd name="T41" fmla="*/ 1 h 285"/>
                  <a:gd name="T42" fmla="*/ 1 w 246"/>
                  <a:gd name="T43" fmla="*/ 1 h 285"/>
                  <a:gd name="T44" fmla="*/ 1 w 246"/>
                  <a:gd name="T45" fmla="*/ 1 h 285"/>
                  <a:gd name="T46" fmla="*/ 1 w 246"/>
                  <a:gd name="T47" fmla="*/ 1 h 285"/>
                  <a:gd name="T48" fmla="*/ 1 w 246"/>
                  <a:gd name="T49" fmla="*/ 0 h 285"/>
                  <a:gd name="T50" fmla="*/ 1 w 246"/>
                  <a:gd name="T51" fmla="*/ 1 h 285"/>
                  <a:gd name="T52" fmla="*/ 1 w 246"/>
                  <a:gd name="T53" fmla="*/ 1 h 285"/>
                  <a:gd name="T54" fmla="*/ 1 w 246"/>
                  <a:gd name="T55" fmla="*/ 1 h 285"/>
                  <a:gd name="T56" fmla="*/ 1 w 246"/>
                  <a:gd name="T57" fmla="*/ 1 h 285"/>
                  <a:gd name="T58" fmla="*/ 1 w 246"/>
                  <a:gd name="T59" fmla="*/ 1 h 285"/>
                  <a:gd name="T60" fmla="*/ 1 w 246"/>
                  <a:gd name="T61" fmla="*/ 1 h 285"/>
                  <a:gd name="T62" fmla="*/ 1 w 246"/>
                  <a:gd name="T63" fmla="*/ 1 h 285"/>
                  <a:gd name="T64" fmla="*/ 1 w 246"/>
                  <a:gd name="T65" fmla="*/ 1 h 285"/>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246" h="285">
                    <a:moveTo>
                      <a:pt x="85" y="285"/>
                    </a:moveTo>
                    <a:lnTo>
                      <a:pt x="75" y="285"/>
                    </a:lnTo>
                    <a:lnTo>
                      <a:pt x="63" y="285"/>
                    </a:lnTo>
                    <a:lnTo>
                      <a:pt x="53" y="285"/>
                    </a:lnTo>
                    <a:lnTo>
                      <a:pt x="42" y="285"/>
                    </a:lnTo>
                    <a:lnTo>
                      <a:pt x="32" y="285"/>
                    </a:lnTo>
                    <a:lnTo>
                      <a:pt x="22" y="285"/>
                    </a:lnTo>
                    <a:lnTo>
                      <a:pt x="10" y="285"/>
                    </a:lnTo>
                    <a:lnTo>
                      <a:pt x="0" y="285"/>
                    </a:lnTo>
                    <a:lnTo>
                      <a:pt x="3" y="270"/>
                    </a:lnTo>
                    <a:lnTo>
                      <a:pt x="8" y="253"/>
                    </a:lnTo>
                    <a:lnTo>
                      <a:pt x="14" y="235"/>
                    </a:lnTo>
                    <a:lnTo>
                      <a:pt x="22" y="217"/>
                    </a:lnTo>
                    <a:lnTo>
                      <a:pt x="30" y="197"/>
                    </a:lnTo>
                    <a:lnTo>
                      <a:pt x="40" y="178"/>
                    </a:lnTo>
                    <a:lnTo>
                      <a:pt x="52" y="157"/>
                    </a:lnTo>
                    <a:lnTo>
                      <a:pt x="64" y="137"/>
                    </a:lnTo>
                    <a:lnTo>
                      <a:pt x="80" y="118"/>
                    </a:lnTo>
                    <a:lnTo>
                      <a:pt x="96" y="98"/>
                    </a:lnTo>
                    <a:lnTo>
                      <a:pt x="116" y="79"/>
                    </a:lnTo>
                    <a:lnTo>
                      <a:pt x="137" y="60"/>
                    </a:lnTo>
                    <a:lnTo>
                      <a:pt x="161" y="43"/>
                    </a:lnTo>
                    <a:lnTo>
                      <a:pt x="186" y="28"/>
                    </a:lnTo>
                    <a:lnTo>
                      <a:pt x="215" y="13"/>
                    </a:lnTo>
                    <a:lnTo>
                      <a:pt x="246" y="0"/>
                    </a:lnTo>
                    <a:lnTo>
                      <a:pt x="215" y="30"/>
                    </a:lnTo>
                    <a:lnTo>
                      <a:pt x="186" y="60"/>
                    </a:lnTo>
                    <a:lnTo>
                      <a:pt x="160" y="91"/>
                    </a:lnTo>
                    <a:lnTo>
                      <a:pt x="136" y="124"/>
                    </a:lnTo>
                    <a:lnTo>
                      <a:pt x="116" y="158"/>
                    </a:lnTo>
                    <a:lnTo>
                      <a:pt x="100" y="196"/>
                    </a:lnTo>
                    <a:lnTo>
                      <a:pt x="90" y="238"/>
                    </a:lnTo>
                    <a:lnTo>
                      <a:pt x="85" y="285"/>
                    </a:lnTo>
                    <a:close/>
                  </a:path>
                </a:pathLst>
              </a:custGeom>
              <a:solidFill>
                <a:srgbClr val="00A500"/>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36" name="Freeform 139"/>
              <p:cNvSpPr/>
              <p:nvPr/>
            </p:nvSpPr>
            <p:spPr bwMode="auto">
              <a:xfrm>
                <a:off x="4389" y="4134"/>
                <a:ext cx="493" cy="199"/>
              </a:xfrm>
              <a:custGeom>
                <a:avLst/>
                <a:gdLst>
                  <a:gd name="T0" fmla="*/ 1 w 986"/>
                  <a:gd name="T1" fmla="*/ 1 h 398"/>
                  <a:gd name="T2" fmla="*/ 1 w 986"/>
                  <a:gd name="T3" fmla="*/ 1 h 398"/>
                  <a:gd name="T4" fmla="*/ 1 w 986"/>
                  <a:gd name="T5" fmla="*/ 1 h 398"/>
                  <a:gd name="T6" fmla="*/ 1 w 986"/>
                  <a:gd name="T7" fmla="*/ 1 h 398"/>
                  <a:gd name="T8" fmla="*/ 1 w 986"/>
                  <a:gd name="T9" fmla="*/ 1 h 398"/>
                  <a:gd name="T10" fmla="*/ 1 w 986"/>
                  <a:gd name="T11" fmla="*/ 1 h 398"/>
                  <a:gd name="T12" fmla="*/ 1 w 986"/>
                  <a:gd name="T13" fmla="*/ 1 h 398"/>
                  <a:gd name="T14" fmla="*/ 1 w 986"/>
                  <a:gd name="T15" fmla="*/ 1 h 398"/>
                  <a:gd name="T16" fmla="*/ 1 w 986"/>
                  <a:gd name="T17" fmla="*/ 1 h 398"/>
                  <a:gd name="T18" fmla="*/ 1 w 986"/>
                  <a:gd name="T19" fmla="*/ 1 h 398"/>
                  <a:gd name="T20" fmla="*/ 1 w 986"/>
                  <a:gd name="T21" fmla="*/ 1 h 398"/>
                  <a:gd name="T22" fmla="*/ 1 w 986"/>
                  <a:gd name="T23" fmla="*/ 1 h 398"/>
                  <a:gd name="T24" fmla="*/ 1 w 986"/>
                  <a:gd name="T25" fmla="*/ 1 h 398"/>
                  <a:gd name="T26" fmla="*/ 1 w 986"/>
                  <a:gd name="T27" fmla="*/ 1 h 398"/>
                  <a:gd name="T28" fmla="*/ 1 w 986"/>
                  <a:gd name="T29" fmla="*/ 1 h 398"/>
                  <a:gd name="T30" fmla="*/ 1 w 986"/>
                  <a:gd name="T31" fmla="*/ 1 h 398"/>
                  <a:gd name="T32" fmla="*/ 1 w 986"/>
                  <a:gd name="T33" fmla="*/ 1 h 398"/>
                  <a:gd name="T34" fmla="*/ 1 w 986"/>
                  <a:gd name="T35" fmla="*/ 1 h 398"/>
                  <a:gd name="T36" fmla="*/ 1 w 986"/>
                  <a:gd name="T37" fmla="*/ 1 h 398"/>
                  <a:gd name="T38" fmla="*/ 1 w 986"/>
                  <a:gd name="T39" fmla="*/ 1 h 398"/>
                  <a:gd name="T40" fmla="*/ 1 w 986"/>
                  <a:gd name="T41" fmla="*/ 1 h 398"/>
                  <a:gd name="T42" fmla="*/ 1 w 986"/>
                  <a:gd name="T43" fmla="*/ 1 h 398"/>
                  <a:gd name="T44" fmla="*/ 1 w 986"/>
                  <a:gd name="T45" fmla="*/ 1 h 398"/>
                  <a:gd name="T46" fmla="*/ 1 w 986"/>
                  <a:gd name="T47" fmla="*/ 1 h 398"/>
                  <a:gd name="T48" fmla="*/ 1 w 986"/>
                  <a:gd name="T49" fmla="*/ 1 h 398"/>
                  <a:gd name="T50" fmla="*/ 1 w 986"/>
                  <a:gd name="T51" fmla="*/ 1 h 398"/>
                  <a:gd name="T52" fmla="*/ 1 w 986"/>
                  <a:gd name="T53" fmla="*/ 1 h 398"/>
                  <a:gd name="T54" fmla="*/ 1 w 986"/>
                  <a:gd name="T55" fmla="*/ 1 h 398"/>
                  <a:gd name="T56" fmla="*/ 1 w 986"/>
                  <a:gd name="T57" fmla="*/ 1 h 398"/>
                  <a:gd name="T58" fmla="*/ 1 w 986"/>
                  <a:gd name="T59" fmla="*/ 1 h 398"/>
                  <a:gd name="T60" fmla="*/ 1 w 986"/>
                  <a:gd name="T61" fmla="*/ 1 h 398"/>
                  <a:gd name="T62" fmla="*/ 1 w 986"/>
                  <a:gd name="T63" fmla="*/ 1 h 398"/>
                  <a:gd name="T64" fmla="*/ 1 w 986"/>
                  <a:gd name="T65" fmla="*/ 1 h 398"/>
                  <a:gd name="T66" fmla="*/ 1 w 986"/>
                  <a:gd name="T67" fmla="*/ 1 h 398"/>
                  <a:gd name="T68" fmla="*/ 1 w 986"/>
                  <a:gd name="T69" fmla="*/ 1 h 398"/>
                  <a:gd name="T70" fmla="*/ 1 w 986"/>
                  <a:gd name="T71" fmla="*/ 1 h 398"/>
                  <a:gd name="T72" fmla="*/ 1 w 986"/>
                  <a:gd name="T73" fmla="*/ 1 h 398"/>
                  <a:gd name="T74" fmla="*/ 1 w 986"/>
                  <a:gd name="T75" fmla="*/ 1 h 398"/>
                  <a:gd name="T76" fmla="*/ 1 w 986"/>
                  <a:gd name="T77" fmla="*/ 1 h 398"/>
                  <a:gd name="T78" fmla="*/ 1 w 986"/>
                  <a:gd name="T79" fmla="*/ 1 h 398"/>
                  <a:gd name="T80" fmla="*/ 1 w 986"/>
                  <a:gd name="T81" fmla="*/ 1 h 398"/>
                  <a:gd name="T82" fmla="*/ 1 w 986"/>
                  <a:gd name="T83" fmla="*/ 1 h 398"/>
                  <a:gd name="T84" fmla="*/ 1 w 986"/>
                  <a:gd name="T85" fmla="*/ 1 h 398"/>
                  <a:gd name="T86" fmla="*/ 1 w 986"/>
                  <a:gd name="T87" fmla="*/ 1 h 398"/>
                  <a:gd name="T88" fmla="*/ 1 w 986"/>
                  <a:gd name="T89" fmla="*/ 1 h 398"/>
                  <a:gd name="T90" fmla="*/ 1 w 986"/>
                  <a:gd name="T91" fmla="*/ 1 h 398"/>
                  <a:gd name="T92" fmla="*/ 1 w 986"/>
                  <a:gd name="T93" fmla="*/ 1 h 398"/>
                  <a:gd name="T94" fmla="*/ 1 w 986"/>
                  <a:gd name="T95" fmla="*/ 1 h 398"/>
                  <a:gd name="T96" fmla="*/ 1 w 986"/>
                  <a:gd name="T97" fmla="*/ 1 h 398"/>
                  <a:gd name="T98" fmla="*/ 1 w 986"/>
                  <a:gd name="T99" fmla="*/ 1 h 398"/>
                  <a:gd name="T100" fmla="*/ 1 w 986"/>
                  <a:gd name="T101" fmla="*/ 1 h 398"/>
                  <a:gd name="T102" fmla="*/ 1 w 986"/>
                  <a:gd name="T103" fmla="*/ 1 h 398"/>
                  <a:gd name="T104" fmla="*/ 1 w 986"/>
                  <a:gd name="T105" fmla="*/ 1 h 398"/>
                  <a:gd name="T106" fmla="*/ 1 w 986"/>
                  <a:gd name="T107" fmla="*/ 1 h 398"/>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0" t="0" r="r" b="b"/>
                <a:pathLst>
                  <a:path w="986" h="398">
                    <a:moveTo>
                      <a:pt x="901" y="398"/>
                    </a:moveTo>
                    <a:lnTo>
                      <a:pt x="867" y="398"/>
                    </a:lnTo>
                    <a:lnTo>
                      <a:pt x="829" y="398"/>
                    </a:lnTo>
                    <a:lnTo>
                      <a:pt x="789" y="398"/>
                    </a:lnTo>
                    <a:lnTo>
                      <a:pt x="747" y="396"/>
                    </a:lnTo>
                    <a:lnTo>
                      <a:pt x="702" y="396"/>
                    </a:lnTo>
                    <a:lnTo>
                      <a:pt x="656" y="394"/>
                    </a:lnTo>
                    <a:lnTo>
                      <a:pt x="608" y="393"/>
                    </a:lnTo>
                    <a:lnTo>
                      <a:pt x="561" y="392"/>
                    </a:lnTo>
                    <a:lnTo>
                      <a:pt x="513" y="389"/>
                    </a:lnTo>
                    <a:lnTo>
                      <a:pt x="467" y="388"/>
                    </a:lnTo>
                    <a:lnTo>
                      <a:pt x="421" y="386"/>
                    </a:lnTo>
                    <a:lnTo>
                      <a:pt x="376" y="384"/>
                    </a:lnTo>
                    <a:lnTo>
                      <a:pt x="334" y="383"/>
                    </a:lnTo>
                    <a:lnTo>
                      <a:pt x="294" y="380"/>
                    </a:lnTo>
                    <a:lnTo>
                      <a:pt x="258" y="378"/>
                    </a:lnTo>
                    <a:lnTo>
                      <a:pt x="225" y="377"/>
                    </a:lnTo>
                    <a:lnTo>
                      <a:pt x="210" y="376"/>
                    </a:lnTo>
                    <a:lnTo>
                      <a:pt x="194" y="376"/>
                    </a:lnTo>
                    <a:lnTo>
                      <a:pt x="179" y="374"/>
                    </a:lnTo>
                    <a:lnTo>
                      <a:pt x="163" y="373"/>
                    </a:lnTo>
                    <a:lnTo>
                      <a:pt x="148" y="373"/>
                    </a:lnTo>
                    <a:lnTo>
                      <a:pt x="132" y="372"/>
                    </a:lnTo>
                    <a:lnTo>
                      <a:pt x="117" y="372"/>
                    </a:lnTo>
                    <a:lnTo>
                      <a:pt x="102" y="372"/>
                    </a:lnTo>
                    <a:lnTo>
                      <a:pt x="81" y="334"/>
                    </a:lnTo>
                    <a:lnTo>
                      <a:pt x="64" y="289"/>
                    </a:lnTo>
                    <a:lnTo>
                      <a:pt x="48" y="241"/>
                    </a:lnTo>
                    <a:lnTo>
                      <a:pt x="35" y="190"/>
                    </a:lnTo>
                    <a:lnTo>
                      <a:pt x="23" y="142"/>
                    </a:lnTo>
                    <a:lnTo>
                      <a:pt x="14" y="97"/>
                    </a:lnTo>
                    <a:lnTo>
                      <a:pt x="6" y="57"/>
                    </a:lnTo>
                    <a:lnTo>
                      <a:pt x="0" y="27"/>
                    </a:lnTo>
                    <a:lnTo>
                      <a:pt x="12" y="62"/>
                    </a:lnTo>
                    <a:lnTo>
                      <a:pt x="26" y="100"/>
                    </a:lnTo>
                    <a:lnTo>
                      <a:pt x="42" y="140"/>
                    </a:lnTo>
                    <a:lnTo>
                      <a:pt x="59" y="181"/>
                    </a:lnTo>
                    <a:lnTo>
                      <a:pt x="77" y="220"/>
                    </a:lnTo>
                    <a:lnTo>
                      <a:pt x="95" y="256"/>
                    </a:lnTo>
                    <a:lnTo>
                      <a:pt x="110" y="287"/>
                    </a:lnTo>
                    <a:lnTo>
                      <a:pt x="124" y="311"/>
                    </a:lnTo>
                    <a:lnTo>
                      <a:pt x="130" y="283"/>
                    </a:lnTo>
                    <a:lnTo>
                      <a:pt x="139" y="257"/>
                    </a:lnTo>
                    <a:lnTo>
                      <a:pt x="147" y="234"/>
                    </a:lnTo>
                    <a:lnTo>
                      <a:pt x="157" y="211"/>
                    </a:lnTo>
                    <a:lnTo>
                      <a:pt x="170" y="190"/>
                    </a:lnTo>
                    <a:lnTo>
                      <a:pt x="185" y="170"/>
                    </a:lnTo>
                    <a:lnTo>
                      <a:pt x="204" y="152"/>
                    </a:lnTo>
                    <a:lnTo>
                      <a:pt x="227" y="135"/>
                    </a:lnTo>
                    <a:lnTo>
                      <a:pt x="215" y="157"/>
                    </a:lnTo>
                    <a:lnTo>
                      <a:pt x="202" y="184"/>
                    </a:lnTo>
                    <a:lnTo>
                      <a:pt x="191" y="214"/>
                    </a:lnTo>
                    <a:lnTo>
                      <a:pt x="185" y="248"/>
                    </a:lnTo>
                    <a:lnTo>
                      <a:pt x="182" y="281"/>
                    </a:lnTo>
                    <a:lnTo>
                      <a:pt x="188" y="313"/>
                    </a:lnTo>
                    <a:lnTo>
                      <a:pt x="201" y="343"/>
                    </a:lnTo>
                    <a:lnTo>
                      <a:pt x="225" y="370"/>
                    </a:lnTo>
                    <a:lnTo>
                      <a:pt x="250" y="343"/>
                    </a:lnTo>
                    <a:lnTo>
                      <a:pt x="271" y="305"/>
                    </a:lnTo>
                    <a:lnTo>
                      <a:pt x="285" y="260"/>
                    </a:lnTo>
                    <a:lnTo>
                      <a:pt x="292" y="211"/>
                    </a:lnTo>
                    <a:lnTo>
                      <a:pt x="291" y="158"/>
                    </a:lnTo>
                    <a:lnTo>
                      <a:pt x="282" y="105"/>
                    </a:lnTo>
                    <a:lnTo>
                      <a:pt x="264" y="54"/>
                    </a:lnTo>
                    <a:lnTo>
                      <a:pt x="238" y="8"/>
                    </a:lnTo>
                    <a:lnTo>
                      <a:pt x="262" y="34"/>
                    </a:lnTo>
                    <a:lnTo>
                      <a:pt x="282" y="63"/>
                    </a:lnTo>
                    <a:lnTo>
                      <a:pt x="300" y="95"/>
                    </a:lnTo>
                    <a:lnTo>
                      <a:pt x="315" y="130"/>
                    </a:lnTo>
                    <a:lnTo>
                      <a:pt x="325" y="168"/>
                    </a:lnTo>
                    <a:lnTo>
                      <a:pt x="333" y="211"/>
                    </a:lnTo>
                    <a:lnTo>
                      <a:pt x="339" y="258"/>
                    </a:lnTo>
                    <a:lnTo>
                      <a:pt x="340" y="309"/>
                    </a:lnTo>
                    <a:lnTo>
                      <a:pt x="354" y="288"/>
                    </a:lnTo>
                    <a:lnTo>
                      <a:pt x="370" y="266"/>
                    </a:lnTo>
                    <a:lnTo>
                      <a:pt x="388" y="244"/>
                    </a:lnTo>
                    <a:lnTo>
                      <a:pt x="409" y="222"/>
                    </a:lnTo>
                    <a:lnTo>
                      <a:pt x="430" y="203"/>
                    </a:lnTo>
                    <a:lnTo>
                      <a:pt x="451" y="184"/>
                    </a:lnTo>
                    <a:lnTo>
                      <a:pt x="471" y="170"/>
                    </a:lnTo>
                    <a:lnTo>
                      <a:pt x="492" y="160"/>
                    </a:lnTo>
                    <a:lnTo>
                      <a:pt x="483" y="180"/>
                    </a:lnTo>
                    <a:lnTo>
                      <a:pt x="469" y="203"/>
                    </a:lnTo>
                    <a:lnTo>
                      <a:pt x="452" y="227"/>
                    </a:lnTo>
                    <a:lnTo>
                      <a:pt x="433" y="251"/>
                    </a:lnTo>
                    <a:lnTo>
                      <a:pt x="415" y="275"/>
                    </a:lnTo>
                    <a:lnTo>
                      <a:pt x="399" y="297"/>
                    </a:lnTo>
                    <a:lnTo>
                      <a:pt x="387" y="318"/>
                    </a:lnTo>
                    <a:lnTo>
                      <a:pt x="380" y="334"/>
                    </a:lnTo>
                    <a:lnTo>
                      <a:pt x="388" y="339"/>
                    </a:lnTo>
                    <a:lnTo>
                      <a:pt x="396" y="343"/>
                    </a:lnTo>
                    <a:lnTo>
                      <a:pt x="407" y="348"/>
                    </a:lnTo>
                    <a:lnTo>
                      <a:pt x="418" y="353"/>
                    </a:lnTo>
                    <a:lnTo>
                      <a:pt x="431" y="356"/>
                    </a:lnTo>
                    <a:lnTo>
                      <a:pt x="444" y="360"/>
                    </a:lnTo>
                    <a:lnTo>
                      <a:pt x="458" y="361"/>
                    </a:lnTo>
                    <a:lnTo>
                      <a:pt x="471" y="360"/>
                    </a:lnTo>
                    <a:lnTo>
                      <a:pt x="470" y="326"/>
                    </a:lnTo>
                    <a:lnTo>
                      <a:pt x="464" y="285"/>
                    </a:lnTo>
                    <a:lnTo>
                      <a:pt x="454" y="240"/>
                    </a:lnTo>
                    <a:lnTo>
                      <a:pt x="440" y="192"/>
                    </a:lnTo>
                    <a:lnTo>
                      <a:pt x="423" y="146"/>
                    </a:lnTo>
                    <a:lnTo>
                      <a:pt x="401" y="102"/>
                    </a:lnTo>
                    <a:lnTo>
                      <a:pt x="375" y="65"/>
                    </a:lnTo>
                    <a:lnTo>
                      <a:pt x="346" y="36"/>
                    </a:lnTo>
                    <a:lnTo>
                      <a:pt x="375" y="57"/>
                    </a:lnTo>
                    <a:lnTo>
                      <a:pt x="400" y="79"/>
                    </a:lnTo>
                    <a:lnTo>
                      <a:pt x="423" y="102"/>
                    </a:lnTo>
                    <a:lnTo>
                      <a:pt x="444" y="127"/>
                    </a:lnTo>
                    <a:lnTo>
                      <a:pt x="462" y="153"/>
                    </a:lnTo>
                    <a:lnTo>
                      <a:pt x="479" y="183"/>
                    </a:lnTo>
                    <a:lnTo>
                      <a:pt x="494" y="217"/>
                    </a:lnTo>
                    <a:lnTo>
                      <a:pt x="509" y="256"/>
                    </a:lnTo>
                    <a:lnTo>
                      <a:pt x="510" y="222"/>
                    </a:lnTo>
                    <a:lnTo>
                      <a:pt x="510" y="188"/>
                    </a:lnTo>
                    <a:lnTo>
                      <a:pt x="509" y="154"/>
                    </a:lnTo>
                    <a:lnTo>
                      <a:pt x="507" y="121"/>
                    </a:lnTo>
                    <a:lnTo>
                      <a:pt x="501" y="89"/>
                    </a:lnTo>
                    <a:lnTo>
                      <a:pt x="494" y="60"/>
                    </a:lnTo>
                    <a:lnTo>
                      <a:pt x="485" y="33"/>
                    </a:lnTo>
                    <a:lnTo>
                      <a:pt x="474" y="10"/>
                    </a:lnTo>
                    <a:lnTo>
                      <a:pt x="490" y="39"/>
                    </a:lnTo>
                    <a:lnTo>
                      <a:pt x="506" y="70"/>
                    </a:lnTo>
                    <a:lnTo>
                      <a:pt x="520" y="106"/>
                    </a:lnTo>
                    <a:lnTo>
                      <a:pt x="531" y="145"/>
                    </a:lnTo>
                    <a:lnTo>
                      <a:pt x="539" y="188"/>
                    </a:lnTo>
                    <a:lnTo>
                      <a:pt x="542" y="236"/>
                    </a:lnTo>
                    <a:lnTo>
                      <a:pt x="538" y="290"/>
                    </a:lnTo>
                    <a:lnTo>
                      <a:pt x="527" y="349"/>
                    </a:lnTo>
                    <a:lnTo>
                      <a:pt x="553" y="321"/>
                    </a:lnTo>
                    <a:lnTo>
                      <a:pt x="576" y="288"/>
                    </a:lnTo>
                    <a:lnTo>
                      <a:pt x="595" y="251"/>
                    </a:lnTo>
                    <a:lnTo>
                      <a:pt x="606" y="211"/>
                    </a:lnTo>
                    <a:lnTo>
                      <a:pt x="608" y="168"/>
                    </a:lnTo>
                    <a:lnTo>
                      <a:pt x="603" y="125"/>
                    </a:lnTo>
                    <a:lnTo>
                      <a:pt x="584" y="83"/>
                    </a:lnTo>
                    <a:lnTo>
                      <a:pt x="552" y="42"/>
                    </a:lnTo>
                    <a:lnTo>
                      <a:pt x="567" y="50"/>
                    </a:lnTo>
                    <a:lnTo>
                      <a:pt x="582" y="59"/>
                    </a:lnTo>
                    <a:lnTo>
                      <a:pt x="597" y="69"/>
                    </a:lnTo>
                    <a:lnTo>
                      <a:pt x="611" y="80"/>
                    </a:lnTo>
                    <a:lnTo>
                      <a:pt x="622" y="95"/>
                    </a:lnTo>
                    <a:lnTo>
                      <a:pt x="633" y="113"/>
                    </a:lnTo>
                    <a:lnTo>
                      <a:pt x="642" y="134"/>
                    </a:lnTo>
                    <a:lnTo>
                      <a:pt x="648" y="158"/>
                    </a:lnTo>
                    <a:lnTo>
                      <a:pt x="651" y="120"/>
                    </a:lnTo>
                    <a:lnTo>
                      <a:pt x="651" y="75"/>
                    </a:lnTo>
                    <a:lnTo>
                      <a:pt x="649" y="32"/>
                    </a:lnTo>
                    <a:lnTo>
                      <a:pt x="645" y="0"/>
                    </a:lnTo>
                    <a:lnTo>
                      <a:pt x="656" y="38"/>
                    </a:lnTo>
                    <a:lnTo>
                      <a:pt x="661" y="82"/>
                    </a:lnTo>
                    <a:lnTo>
                      <a:pt x="663" y="129"/>
                    </a:lnTo>
                    <a:lnTo>
                      <a:pt x="660" y="178"/>
                    </a:lnTo>
                    <a:lnTo>
                      <a:pt x="652" y="228"/>
                    </a:lnTo>
                    <a:lnTo>
                      <a:pt x="642" y="276"/>
                    </a:lnTo>
                    <a:lnTo>
                      <a:pt x="627" y="320"/>
                    </a:lnTo>
                    <a:lnTo>
                      <a:pt x="610" y="360"/>
                    </a:lnTo>
                    <a:lnTo>
                      <a:pt x="636" y="330"/>
                    </a:lnTo>
                    <a:lnTo>
                      <a:pt x="659" y="295"/>
                    </a:lnTo>
                    <a:lnTo>
                      <a:pt x="680" y="255"/>
                    </a:lnTo>
                    <a:lnTo>
                      <a:pt x="697" y="212"/>
                    </a:lnTo>
                    <a:lnTo>
                      <a:pt x="711" y="167"/>
                    </a:lnTo>
                    <a:lnTo>
                      <a:pt x="722" y="122"/>
                    </a:lnTo>
                    <a:lnTo>
                      <a:pt x="729" y="77"/>
                    </a:lnTo>
                    <a:lnTo>
                      <a:pt x="733" y="33"/>
                    </a:lnTo>
                    <a:lnTo>
                      <a:pt x="741" y="87"/>
                    </a:lnTo>
                    <a:lnTo>
                      <a:pt x="745" y="147"/>
                    </a:lnTo>
                    <a:lnTo>
                      <a:pt x="743" y="210"/>
                    </a:lnTo>
                    <a:lnTo>
                      <a:pt x="730" y="268"/>
                    </a:lnTo>
                    <a:lnTo>
                      <a:pt x="743" y="252"/>
                    </a:lnTo>
                    <a:lnTo>
                      <a:pt x="757" y="232"/>
                    </a:lnTo>
                    <a:lnTo>
                      <a:pt x="771" y="206"/>
                    </a:lnTo>
                    <a:lnTo>
                      <a:pt x="785" y="180"/>
                    </a:lnTo>
                    <a:lnTo>
                      <a:pt x="797" y="153"/>
                    </a:lnTo>
                    <a:lnTo>
                      <a:pt x="809" y="129"/>
                    </a:lnTo>
                    <a:lnTo>
                      <a:pt x="817" y="108"/>
                    </a:lnTo>
                    <a:lnTo>
                      <a:pt x="821" y="93"/>
                    </a:lnTo>
                    <a:lnTo>
                      <a:pt x="819" y="117"/>
                    </a:lnTo>
                    <a:lnTo>
                      <a:pt x="813" y="144"/>
                    </a:lnTo>
                    <a:lnTo>
                      <a:pt x="805" y="174"/>
                    </a:lnTo>
                    <a:lnTo>
                      <a:pt x="795" y="204"/>
                    </a:lnTo>
                    <a:lnTo>
                      <a:pt x="781" y="235"/>
                    </a:lnTo>
                    <a:lnTo>
                      <a:pt x="765" y="265"/>
                    </a:lnTo>
                    <a:lnTo>
                      <a:pt x="747" y="295"/>
                    </a:lnTo>
                    <a:lnTo>
                      <a:pt x="726" y="324"/>
                    </a:lnTo>
                    <a:lnTo>
                      <a:pt x="752" y="306"/>
                    </a:lnTo>
                    <a:lnTo>
                      <a:pt x="778" y="286"/>
                    </a:lnTo>
                    <a:lnTo>
                      <a:pt x="803" y="263"/>
                    </a:lnTo>
                    <a:lnTo>
                      <a:pt x="827" y="236"/>
                    </a:lnTo>
                    <a:lnTo>
                      <a:pt x="849" y="207"/>
                    </a:lnTo>
                    <a:lnTo>
                      <a:pt x="870" y="177"/>
                    </a:lnTo>
                    <a:lnTo>
                      <a:pt x="887" y="146"/>
                    </a:lnTo>
                    <a:lnTo>
                      <a:pt x="902" y="114"/>
                    </a:lnTo>
                    <a:lnTo>
                      <a:pt x="896" y="139"/>
                    </a:lnTo>
                    <a:lnTo>
                      <a:pt x="891" y="166"/>
                    </a:lnTo>
                    <a:lnTo>
                      <a:pt x="882" y="193"/>
                    </a:lnTo>
                    <a:lnTo>
                      <a:pt x="873" y="220"/>
                    </a:lnTo>
                    <a:lnTo>
                      <a:pt x="862" y="247"/>
                    </a:lnTo>
                    <a:lnTo>
                      <a:pt x="849" y="271"/>
                    </a:lnTo>
                    <a:lnTo>
                      <a:pt x="835" y="295"/>
                    </a:lnTo>
                    <a:lnTo>
                      <a:pt x="819" y="317"/>
                    </a:lnTo>
                    <a:lnTo>
                      <a:pt x="849" y="297"/>
                    </a:lnTo>
                    <a:lnTo>
                      <a:pt x="877" y="271"/>
                    </a:lnTo>
                    <a:lnTo>
                      <a:pt x="902" y="237"/>
                    </a:lnTo>
                    <a:lnTo>
                      <a:pt x="925" y="200"/>
                    </a:lnTo>
                    <a:lnTo>
                      <a:pt x="945" y="161"/>
                    </a:lnTo>
                    <a:lnTo>
                      <a:pt x="962" y="122"/>
                    </a:lnTo>
                    <a:lnTo>
                      <a:pt x="976" y="83"/>
                    </a:lnTo>
                    <a:lnTo>
                      <a:pt x="986" y="46"/>
                    </a:lnTo>
                    <a:lnTo>
                      <a:pt x="980" y="86"/>
                    </a:lnTo>
                    <a:lnTo>
                      <a:pt x="979" y="128"/>
                    </a:lnTo>
                    <a:lnTo>
                      <a:pt x="980" y="169"/>
                    </a:lnTo>
                    <a:lnTo>
                      <a:pt x="984" y="210"/>
                    </a:lnTo>
                    <a:lnTo>
                      <a:pt x="986" y="247"/>
                    </a:lnTo>
                    <a:lnTo>
                      <a:pt x="986" y="282"/>
                    </a:lnTo>
                    <a:lnTo>
                      <a:pt x="983" y="312"/>
                    </a:lnTo>
                    <a:lnTo>
                      <a:pt x="975" y="339"/>
                    </a:lnTo>
                    <a:lnTo>
                      <a:pt x="901" y="398"/>
                    </a:lnTo>
                    <a:close/>
                  </a:path>
                </a:pathLst>
              </a:custGeom>
              <a:solidFill>
                <a:srgbClr val="00A500"/>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grpSp>
        <p:grpSp>
          <p:nvGrpSpPr>
            <p:cNvPr id="10270" name="Group 140"/>
            <p:cNvGrpSpPr/>
            <p:nvPr/>
          </p:nvGrpSpPr>
          <p:grpSpPr bwMode="auto">
            <a:xfrm>
              <a:off x="4032" y="4105"/>
              <a:ext cx="1479" cy="215"/>
              <a:chOff x="3452" y="4125"/>
              <a:chExt cx="1479" cy="215"/>
            </a:xfrm>
          </p:grpSpPr>
          <p:sp>
            <p:nvSpPr>
              <p:cNvPr id="10271" name="Freeform 141"/>
              <p:cNvSpPr/>
              <p:nvPr/>
            </p:nvSpPr>
            <p:spPr bwMode="auto">
              <a:xfrm>
                <a:off x="3592" y="4158"/>
                <a:ext cx="17" cy="16"/>
              </a:xfrm>
              <a:custGeom>
                <a:avLst/>
                <a:gdLst>
                  <a:gd name="T0" fmla="*/ 1 w 34"/>
                  <a:gd name="T1" fmla="*/ 1 h 32"/>
                  <a:gd name="T2" fmla="*/ 1 w 34"/>
                  <a:gd name="T3" fmla="*/ 1 h 32"/>
                  <a:gd name="T4" fmla="*/ 1 w 34"/>
                  <a:gd name="T5" fmla="*/ 1 h 32"/>
                  <a:gd name="T6" fmla="*/ 1 w 34"/>
                  <a:gd name="T7" fmla="*/ 1 h 32"/>
                  <a:gd name="T8" fmla="*/ 1 w 34"/>
                  <a:gd name="T9" fmla="*/ 0 h 32"/>
                  <a:gd name="T10" fmla="*/ 1 w 34"/>
                  <a:gd name="T11" fmla="*/ 0 h 32"/>
                  <a:gd name="T12" fmla="*/ 1 w 34"/>
                  <a:gd name="T13" fmla="*/ 1 h 32"/>
                  <a:gd name="T14" fmla="*/ 1 w 34"/>
                  <a:gd name="T15" fmla="*/ 1 h 32"/>
                  <a:gd name="T16" fmla="*/ 0 w 34"/>
                  <a:gd name="T17" fmla="*/ 1 h 32"/>
                  <a:gd name="T18" fmla="*/ 0 w 34"/>
                  <a:gd name="T19" fmla="*/ 1 h 32"/>
                  <a:gd name="T20" fmla="*/ 1 w 34"/>
                  <a:gd name="T21" fmla="*/ 1 h 32"/>
                  <a:gd name="T22" fmla="*/ 1 w 34"/>
                  <a:gd name="T23" fmla="*/ 1 h 32"/>
                  <a:gd name="T24" fmla="*/ 1 w 34"/>
                  <a:gd name="T25" fmla="*/ 1 h 32"/>
                  <a:gd name="T26" fmla="*/ 1 w 34"/>
                  <a:gd name="T27" fmla="*/ 1 h 32"/>
                  <a:gd name="T28" fmla="*/ 1 w 34"/>
                  <a:gd name="T29" fmla="*/ 1 h 32"/>
                  <a:gd name="T30" fmla="*/ 1 w 34"/>
                  <a:gd name="T31" fmla="*/ 1 h 32"/>
                  <a:gd name="T32" fmla="*/ 1 w 34"/>
                  <a:gd name="T33" fmla="*/ 1 h 3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4" h="32">
                    <a:moveTo>
                      <a:pt x="34" y="20"/>
                    </a:moveTo>
                    <a:lnTo>
                      <a:pt x="34" y="14"/>
                    </a:lnTo>
                    <a:lnTo>
                      <a:pt x="32" y="8"/>
                    </a:lnTo>
                    <a:lnTo>
                      <a:pt x="27" y="4"/>
                    </a:lnTo>
                    <a:lnTo>
                      <a:pt x="21" y="0"/>
                    </a:lnTo>
                    <a:lnTo>
                      <a:pt x="14" y="0"/>
                    </a:lnTo>
                    <a:lnTo>
                      <a:pt x="9" y="1"/>
                    </a:lnTo>
                    <a:lnTo>
                      <a:pt x="4" y="6"/>
                    </a:lnTo>
                    <a:lnTo>
                      <a:pt x="0" y="12"/>
                    </a:lnTo>
                    <a:lnTo>
                      <a:pt x="0" y="19"/>
                    </a:lnTo>
                    <a:lnTo>
                      <a:pt x="3" y="24"/>
                    </a:lnTo>
                    <a:lnTo>
                      <a:pt x="7" y="29"/>
                    </a:lnTo>
                    <a:lnTo>
                      <a:pt x="13" y="32"/>
                    </a:lnTo>
                    <a:lnTo>
                      <a:pt x="20" y="32"/>
                    </a:lnTo>
                    <a:lnTo>
                      <a:pt x="26" y="30"/>
                    </a:lnTo>
                    <a:lnTo>
                      <a:pt x="30" y="26"/>
                    </a:lnTo>
                    <a:lnTo>
                      <a:pt x="34" y="20"/>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272" name="Freeform 142"/>
              <p:cNvSpPr/>
              <p:nvPr/>
            </p:nvSpPr>
            <p:spPr bwMode="auto">
              <a:xfrm>
                <a:off x="3668" y="4235"/>
                <a:ext cx="16" cy="16"/>
              </a:xfrm>
              <a:custGeom>
                <a:avLst/>
                <a:gdLst>
                  <a:gd name="T0" fmla="*/ 0 w 34"/>
                  <a:gd name="T1" fmla="*/ 1 h 32"/>
                  <a:gd name="T2" fmla="*/ 0 w 34"/>
                  <a:gd name="T3" fmla="*/ 1 h 32"/>
                  <a:gd name="T4" fmla="*/ 0 w 34"/>
                  <a:gd name="T5" fmla="*/ 1 h 32"/>
                  <a:gd name="T6" fmla="*/ 0 w 34"/>
                  <a:gd name="T7" fmla="*/ 1 h 32"/>
                  <a:gd name="T8" fmla="*/ 0 w 34"/>
                  <a:gd name="T9" fmla="*/ 0 h 32"/>
                  <a:gd name="T10" fmla="*/ 0 w 34"/>
                  <a:gd name="T11" fmla="*/ 0 h 32"/>
                  <a:gd name="T12" fmla="*/ 0 w 34"/>
                  <a:gd name="T13" fmla="*/ 1 h 32"/>
                  <a:gd name="T14" fmla="*/ 0 w 34"/>
                  <a:gd name="T15" fmla="*/ 1 h 32"/>
                  <a:gd name="T16" fmla="*/ 0 w 34"/>
                  <a:gd name="T17" fmla="*/ 1 h 32"/>
                  <a:gd name="T18" fmla="*/ 0 w 34"/>
                  <a:gd name="T19" fmla="*/ 1 h 32"/>
                  <a:gd name="T20" fmla="*/ 0 w 34"/>
                  <a:gd name="T21" fmla="*/ 1 h 32"/>
                  <a:gd name="T22" fmla="*/ 0 w 34"/>
                  <a:gd name="T23" fmla="*/ 1 h 32"/>
                  <a:gd name="T24" fmla="*/ 0 w 34"/>
                  <a:gd name="T25" fmla="*/ 1 h 32"/>
                  <a:gd name="T26" fmla="*/ 0 w 34"/>
                  <a:gd name="T27" fmla="*/ 1 h 32"/>
                  <a:gd name="T28" fmla="*/ 0 w 34"/>
                  <a:gd name="T29" fmla="*/ 1 h 32"/>
                  <a:gd name="T30" fmla="*/ 0 w 34"/>
                  <a:gd name="T31" fmla="*/ 1 h 32"/>
                  <a:gd name="T32" fmla="*/ 0 w 34"/>
                  <a:gd name="T33" fmla="*/ 1 h 3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4" h="32">
                    <a:moveTo>
                      <a:pt x="34" y="20"/>
                    </a:moveTo>
                    <a:lnTo>
                      <a:pt x="34" y="13"/>
                    </a:lnTo>
                    <a:lnTo>
                      <a:pt x="31" y="8"/>
                    </a:lnTo>
                    <a:lnTo>
                      <a:pt x="27" y="3"/>
                    </a:lnTo>
                    <a:lnTo>
                      <a:pt x="21" y="0"/>
                    </a:lnTo>
                    <a:lnTo>
                      <a:pt x="14" y="0"/>
                    </a:lnTo>
                    <a:lnTo>
                      <a:pt x="8" y="2"/>
                    </a:lnTo>
                    <a:lnTo>
                      <a:pt x="4" y="6"/>
                    </a:lnTo>
                    <a:lnTo>
                      <a:pt x="0" y="12"/>
                    </a:lnTo>
                    <a:lnTo>
                      <a:pt x="0" y="18"/>
                    </a:lnTo>
                    <a:lnTo>
                      <a:pt x="3" y="24"/>
                    </a:lnTo>
                    <a:lnTo>
                      <a:pt x="7" y="28"/>
                    </a:lnTo>
                    <a:lnTo>
                      <a:pt x="13" y="32"/>
                    </a:lnTo>
                    <a:lnTo>
                      <a:pt x="20" y="32"/>
                    </a:lnTo>
                    <a:lnTo>
                      <a:pt x="26" y="31"/>
                    </a:lnTo>
                    <a:lnTo>
                      <a:pt x="30" y="26"/>
                    </a:lnTo>
                    <a:lnTo>
                      <a:pt x="34" y="20"/>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273" name="Freeform 143"/>
              <p:cNvSpPr/>
              <p:nvPr/>
            </p:nvSpPr>
            <p:spPr bwMode="auto">
              <a:xfrm>
                <a:off x="3668" y="4194"/>
                <a:ext cx="16" cy="17"/>
              </a:xfrm>
              <a:custGeom>
                <a:avLst/>
                <a:gdLst>
                  <a:gd name="T0" fmla="*/ 0 w 33"/>
                  <a:gd name="T1" fmla="*/ 1 h 32"/>
                  <a:gd name="T2" fmla="*/ 0 w 33"/>
                  <a:gd name="T3" fmla="*/ 1 h 32"/>
                  <a:gd name="T4" fmla="*/ 0 w 33"/>
                  <a:gd name="T5" fmla="*/ 1 h 32"/>
                  <a:gd name="T6" fmla="*/ 0 w 33"/>
                  <a:gd name="T7" fmla="*/ 1 h 32"/>
                  <a:gd name="T8" fmla="*/ 0 w 33"/>
                  <a:gd name="T9" fmla="*/ 0 h 32"/>
                  <a:gd name="T10" fmla="*/ 0 w 33"/>
                  <a:gd name="T11" fmla="*/ 0 h 32"/>
                  <a:gd name="T12" fmla="*/ 0 w 33"/>
                  <a:gd name="T13" fmla="*/ 1 h 32"/>
                  <a:gd name="T14" fmla="*/ 0 w 33"/>
                  <a:gd name="T15" fmla="*/ 1 h 32"/>
                  <a:gd name="T16" fmla="*/ 0 w 33"/>
                  <a:gd name="T17" fmla="*/ 1 h 32"/>
                  <a:gd name="T18" fmla="*/ 0 w 33"/>
                  <a:gd name="T19" fmla="*/ 1 h 32"/>
                  <a:gd name="T20" fmla="*/ 0 w 33"/>
                  <a:gd name="T21" fmla="*/ 1 h 32"/>
                  <a:gd name="T22" fmla="*/ 0 w 33"/>
                  <a:gd name="T23" fmla="*/ 1 h 32"/>
                  <a:gd name="T24" fmla="*/ 0 w 33"/>
                  <a:gd name="T25" fmla="*/ 1 h 32"/>
                  <a:gd name="T26" fmla="*/ 0 w 33"/>
                  <a:gd name="T27" fmla="*/ 1 h 32"/>
                  <a:gd name="T28" fmla="*/ 0 w 33"/>
                  <a:gd name="T29" fmla="*/ 1 h 32"/>
                  <a:gd name="T30" fmla="*/ 0 w 33"/>
                  <a:gd name="T31" fmla="*/ 1 h 32"/>
                  <a:gd name="T32" fmla="*/ 0 w 33"/>
                  <a:gd name="T33" fmla="*/ 1 h 3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3" h="32">
                    <a:moveTo>
                      <a:pt x="33" y="19"/>
                    </a:moveTo>
                    <a:lnTo>
                      <a:pt x="33" y="13"/>
                    </a:lnTo>
                    <a:lnTo>
                      <a:pt x="30" y="7"/>
                    </a:lnTo>
                    <a:lnTo>
                      <a:pt x="26" y="2"/>
                    </a:lnTo>
                    <a:lnTo>
                      <a:pt x="20" y="0"/>
                    </a:lnTo>
                    <a:lnTo>
                      <a:pt x="13" y="0"/>
                    </a:lnTo>
                    <a:lnTo>
                      <a:pt x="7" y="1"/>
                    </a:lnTo>
                    <a:lnTo>
                      <a:pt x="3" y="6"/>
                    </a:lnTo>
                    <a:lnTo>
                      <a:pt x="0" y="11"/>
                    </a:lnTo>
                    <a:lnTo>
                      <a:pt x="0" y="18"/>
                    </a:lnTo>
                    <a:lnTo>
                      <a:pt x="1" y="24"/>
                    </a:lnTo>
                    <a:lnTo>
                      <a:pt x="6" y="29"/>
                    </a:lnTo>
                    <a:lnTo>
                      <a:pt x="12" y="32"/>
                    </a:lnTo>
                    <a:lnTo>
                      <a:pt x="19" y="32"/>
                    </a:lnTo>
                    <a:lnTo>
                      <a:pt x="25" y="30"/>
                    </a:lnTo>
                    <a:lnTo>
                      <a:pt x="29" y="25"/>
                    </a:lnTo>
                    <a:lnTo>
                      <a:pt x="33" y="19"/>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274" name="Freeform 144"/>
              <p:cNvSpPr/>
              <p:nvPr/>
            </p:nvSpPr>
            <p:spPr bwMode="auto">
              <a:xfrm>
                <a:off x="3671" y="4153"/>
                <a:ext cx="16" cy="17"/>
              </a:xfrm>
              <a:custGeom>
                <a:avLst/>
                <a:gdLst>
                  <a:gd name="T0" fmla="*/ 1 w 32"/>
                  <a:gd name="T1" fmla="*/ 1 h 32"/>
                  <a:gd name="T2" fmla="*/ 1 w 32"/>
                  <a:gd name="T3" fmla="*/ 1 h 32"/>
                  <a:gd name="T4" fmla="*/ 1 w 32"/>
                  <a:gd name="T5" fmla="*/ 1 h 32"/>
                  <a:gd name="T6" fmla="*/ 1 w 32"/>
                  <a:gd name="T7" fmla="*/ 1 h 32"/>
                  <a:gd name="T8" fmla="*/ 1 w 32"/>
                  <a:gd name="T9" fmla="*/ 0 h 32"/>
                  <a:gd name="T10" fmla="*/ 1 w 32"/>
                  <a:gd name="T11" fmla="*/ 0 h 32"/>
                  <a:gd name="T12" fmla="*/ 1 w 32"/>
                  <a:gd name="T13" fmla="*/ 1 h 32"/>
                  <a:gd name="T14" fmla="*/ 1 w 32"/>
                  <a:gd name="T15" fmla="*/ 1 h 32"/>
                  <a:gd name="T16" fmla="*/ 0 w 32"/>
                  <a:gd name="T17" fmla="*/ 1 h 32"/>
                  <a:gd name="T18" fmla="*/ 0 w 32"/>
                  <a:gd name="T19" fmla="*/ 1 h 32"/>
                  <a:gd name="T20" fmla="*/ 1 w 32"/>
                  <a:gd name="T21" fmla="*/ 1 h 32"/>
                  <a:gd name="T22" fmla="*/ 1 w 32"/>
                  <a:gd name="T23" fmla="*/ 1 h 32"/>
                  <a:gd name="T24" fmla="*/ 1 w 32"/>
                  <a:gd name="T25" fmla="*/ 1 h 32"/>
                  <a:gd name="T26" fmla="*/ 1 w 32"/>
                  <a:gd name="T27" fmla="*/ 1 h 32"/>
                  <a:gd name="T28" fmla="*/ 1 w 32"/>
                  <a:gd name="T29" fmla="*/ 1 h 32"/>
                  <a:gd name="T30" fmla="*/ 1 w 32"/>
                  <a:gd name="T31" fmla="*/ 1 h 32"/>
                  <a:gd name="T32" fmla="*/ 1 w 32"/>
                  <a:gd name="T33" fmla="*/ 1 h 3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2" h="32">
                    <a:moveTo>
                      <a:pt x="32" y="20"/>
                    </a:moveTo>
                    <a:lnTo>
                      <a:pt x="32" y="14"/>
                    </a:lnTo>
                    <a:lnTo>
                      <a:pt x="30" y="8"/>
                    </a:lnTo>
                    <a:lnTo>
                      <a:pt x="26" y="3"/>
                    </a:lnTo>
                    <a:lnTo>
                      <a:pt x="20" y="0"/>
                    </a:lnTo>
                    <a:lnTo>
                      <a:pt x="14" y="0"/>
                    </a:lnTo>
                    <a:lnTo>
                      <a:pt x="8" y="1"/>
                    </a:lnTo>
                    <a:lnTo>
                      <a:pt x="4" y="6"/>
                    </a:lnTo>
                    <a:lnTo>
                      <a:pt x="0" y="11"/>
                    </a:lnTo>
                    <a:lnTo>
                      <a:pt x="0" y="18"/>
                    </a:lnTo>
                    <a:lnTo>
                      <a:pt x="1" y="24"/>
                    </a:lnTo>
                    <a:lnTo>
                      <a:pt x="6" y="29"/>
                    </a:lnTo>
                    <a:lnTo>
                      <a:pt x="12" y="32"/>
                    </a:lnTo>
                    <a:lnTo>
                      <a:pt x="19" y="32"/>
                    </a:lnTo>
                    <a:lnTo>
                      <a:pt x="24" y="30"/>
                    </a:lnTo>
                    <a:lnTo>
                      <a:pt x="29" y="25"/>
                    </a:lnTo>
                    <a:lnTo>
                      <a:pt x="32" y="20"/>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275" name="Freeform 145"/>
              <p:cNvSpPr/>
              <p:nvPr/>
            </p:nvSpPr>
            <p:spPr bwMode="auto">
              <a:xfrm>
                <a:off x="3772" y="4256"/>
                <a:ext cx="17" cy="16"/>
              </a:xfrm>
              <a:custGeom>
                <a:avLst/>
                <a:gdLst>
                  <a:gd name="T0" fmla="*/ 1 w 33"/>
                  <a:gd name="T1" fmla="*/ 1 h 32"/>
                  <a:gd name="T2" fmla="*/ 1 w 33"/>
                  <a:gd name="T3" fmla="*/ 1 h 32"/>
                  <a:gd name="T4" fmla="*/ 1 w 33"/>
                  <a:gd name="T5" fmla="*/ 1 h 32"/>
                  <a:gd name="T6" fmla="*/ 1 w 33"/>
                  <a:gd name="T7" fmla="*/ 1 h 32"/>
                  <a:gd name="T8" fmla="*/ 1 w 33"/>
                  <a:gd name="T9" fmla="*/ 0 h 32"/>
                  <a:gd name="T10" fmla="*/ 1 w 33"/>
                  <a:gd name="T11" fmla="*/ 0 h 32"/>
                  <a:gd name="T12" fmla="*/ 1 w 33"/>
                  <a:gd name="T13" fmla="*/ 1 h 32"/>
                  <a:gd name="T14" fmla="*/ 1 w 33"/>
                  <a:gd name="T15" fmla="*/ 1 h 32"/>
                  <a:gd name="T16" fmla="*/ 0 w 33"/>
                  <a:gd name="T17" fmla="*/ 1 h 32"/>
                  <a:gd name="T18" fmla="*/ 0 w 33"/>
                  <a:gd name="T19" fmla="*/ 1 h 32"/>
                  <a:gd name="T20" fmla="*/ 1 w 33"/>
                  <a:gd name="T21" fmla="*/ 1 h 32"/>
                  <a:gd name="T22" fmla="*/ 1 w 33"/>
                  <a:gd name="T23" fmla="*/ 1 h 32"/>
                  <a:gd name="T24" fmla="*/ 1 w 33"/>
                  <a:gd name="T25" fmla="*/ 1 h 32"/>
                  <a:gd name="T26" fmla="*/ 1 w 33"/>
                  <a:gd name="T27" fmla="*/ 1 h 32"/>
                  <a:gd name="T28" fmla="*/ 1 w 33"/>
                  <a:gd name="T29" fmla="*/ 1 h 32"/>
                  <a:gd name="T30" fmla="*/ 1 w 33"/>
                  <a:gd name="T31" fmla="*/ 1 h 32"/>
                  <a:gd name="T32" fmla="*/ 1 w 33"/>
                  <a:gd name="T33" fmla="*/ 1 h 3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3" h="32">
                    <a:moveTo>
                      <a:pt x="33" y="20"/>
                    </a:moveTo>
                    <a:lnTo>
                      <a:pt x="33" y="14"/>
                    </a:lnTo>
                    <a:lnTo>
                      <a:pt x="31" y="8"/>
                    </a:lnTo>
                    <a:lnTo>
                      <a:pt x="26" y="4"/>
                    </a:lnTo>
                    <a:lnTo>
                      <a:pt x="20" y="0"/>
                    </a:lnTo>
                    <a:lnTo>
                      <a:pt x="14" y="0"/>
                    </a:lnTo>
                    <a:lnTo>
                      <a:pt x="8" y="1"/>
                    </a:lnTo>
                    <a:lnTo>
                      <a:pt x="3" y="6"/>
                    </a:lnTo>
                    <a:lnTo>
                      <a:pt x="0" y="12"/>
                    </a:lnTo>
                    <a:lnTo>
                      <a:pt x="0" y="19"/>
                    </a:lnTo>
                    <a:lnTo>
                      <a:pt x="2" y="24"/>
                    </a:lnTo>
                    <a:lnTo>
                      <a:pt x="7" y="29"/>
                    </a:lnTo>
                    <a:lnTo>
                      <a:pt x="12" y="32"/>
                    </a:lnTo>
                    <a:lnTo>
                      <a:pt x="19" y="32"/>
                    </a:lnTo>
                    <a:lnTo>
                      <a:pt x="25" y="30"/>
                    </a:lnTo>
                    <a:lnTo>
                      <a:pt x="30" y="26"/>
                    </a:lnTo>
                    <a:lnTo>
                      <a:pt x="33" y="20"/>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276" name="Freeform 146"/>
              <p:cNvSpPr/>
              <p:nvPr/>
            </p:nvSpPr>
            <p:spPr bwMode="auto">
              <a:xfrm>
                <a:off x="3768" y="4216"/>
                <a:ext cx="17" cy="16"/>
              </a:xfrm>
              <a:custGeom>
                <a:avLst/>
                <a:gdLst>
                  <a:gd name="T0" fmla="*/ 1 w 32"/>
                  <a:gd name="T1" fmla="*/ 0 h 33"/>
                  <a:gd name="T2" fmla="*/ 1 w 32"/>
                  <a:gd name="T3" fmla="*/ 0 h 33"/>
                  <a:gd name="T4" fmla="*/ 1 w 32"/>
                  <a:gd name="T5" fmla="*/ 0 h 33"/>
                  <a:gd name="T6" fmla="*/ 1 w 32"/>
                  <a:gd name="T7" fmla="*/ 0 h 33"/>
                  <a:gd name="T8" fmla="*/ 1 w 32"/>
                  <a:gd name="T9" fmla="*/ 0 h 33"/>
                  <a:gd name="T10" fmla="*/ 1 w 32"/>
                  <a:gd name="T11" fmla="*/ 0 h 33"/>
                  <a:gd name="T12" fmla="*/ 1 w 32"/>
                  <a:gd name="T13" fmla="*/ 0 h 33"/>
                  <a:gd name="T14" fmla="*/ 1 w 32"/>
                  <a:gd name="T15" fmla="*/ 0 h 33"/>
                  <a:gd name="T16" fmla="*/ 0 w 32"/>
                  <a:gd name="T17" fmla="*/ 0 h 33"/>
                  <a:gd name="T18" fmla="*/ 0 w 32"/>
                  <a:gd name="T19" fmla="*/ 0 h 33"/>
                  <a:gd name="T20" fmla="*/ 1 w 32"/>
                  <a:gd name="T21" fmla="*/ 0 h 33"/>
                  <a:gd name="T22" fmla="*/ 1 w 32"/>
                  <a:gd name="T23" fmla="*/ 0 h 33"/>
                  <a:gd name="T24" fmla="*/ 1 w 32"/>
                  <a:gd name="T25" fmla="*/ 0 h 33"/>
                  <a:gd name="T26" fmla="*/ 1 w 32"/>
                  <a:gd name="T27" fmla="*/ 0 h 33"/>
                  <a:gd name="T28" fmla="*/ 1 w 32"/>
                  <a:gd name="T29" fmla="*/ 0 h 33"/>
                  <a:gd name="T30" fmla="*/ 1 w 32"/>
                  <a:gd name="T31" fmla="*/ 0 h 33"/>
                  <a:gd name="T32" fmla="*/ 1 w 32"/>
                  <a:gd name="T33" fmla="*/ 0 h 3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2" h="33">
                    <a:moveTo>
                      <a:pt x="32" y="21"/>
                    </a:moveTo>
                    <a:lnTo>
                      <a:pt x="32" y="14"/>
                    </a:lnTo>
                    <a:lnTo>
                      <a:pt x="31" y="9"/>
                    </a:lnTo>
                    <a:lnTo>
                      <a:pt x="26" y="4"/>
                    </a:lnTo>
                    <a:lnTo>
                      <a:pt x="21" y="0"/>
                    </a:lnTo>
                    <a:lnTo>
                      <a:pt x="14" y="0"/>
                    </a:lnTo>
                    <a:lnTo>
                      <a:pt x="8" y="3"/>
                    </a:lnTo>
                    <a:lnTo>
                      <a:pt x="3" y="7"/>
                    </a:lnTo>
                    <a:lnTo>
                      <a:pt x="0" y="13"/>
                    </a:lnTo>
                    <a:lnTo>
                      <a:pt x="0" y="20"/>
                    </a:lnTo>
                    <a:lnTo>
                      <a:pt x="2" y="26"/>
                    </a:lnTo>
                    <a:lnTo>
                      <a:pt x="7" y="30"/>
                    </a:lnTo>
                    <a:lnTo>
                      <a:pt x="13" y="33"/>
                    </a:lnTo>
                    <a:lnTo>
                      <a:pt x="18" y="33"/>
                    </a:lnTo>
                    <a:lnTo>
                      <a:pt x="24" y="32"/>
                    </a:lnTo>
                    <a:lnTo>
                      <a:pt x="29" y="27"/>
                    </a:lnTo>
                    <a:lnTo>
                      <a:pt x="32" y="21"/>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277" name="Freeform 147"/>
              <p:cNvSpPr/>
              <p:nvPr/>
            </p:nvSpPr>
            <p:spPr bwMode="auto">
              <a:xfrm>
                <a:off x="3774" y="4175"/>
                <a:ext cx="16" cy="17"/>
              </a:xfrm>
              <a:custGeom>
                <a:avLst/>
                <a:gdLst>
                  <a:gd name="T0" fmla="*/ 0 w 33"/>
                  <a:gd name="T1" fmla="*/ 1 h 33"/>
                  <a:gd name="T2" fmla="*/ 0 w 33"/>
                  <a:gd name="T3" fmla="*/ 1 h 33"/>
                  <a:gd name="T4" fmla="*/ 0 w 33"/>
                  <a:gd name="T5" fmla="*/ 1 h 33"/>
                  <a:gd name="T6" fmla="*/ 0 w 33"/>
                  <a:gd name="T7" fmla="*/ 1 h 33"/>
                  <a:gd name="T8" fmla="*/ 0 w 33"/>
                  <a:gd name="T9" fmla="*/ 0 h 33"/>
                  <a:gd name="T10" fmla="*/ 0 w 33"/>
                  <a:gd name="T11" fmla="*/ 0 h 33"/>
                  <a:gd name="T12" fmla="*/ 0 w 33"/>
                  <a:gd name="T13" fmla="*/ 1 h 33"/>
                  <a:gd name="T14" fmla="*/ 0 w 33"/>
                  <a:gd name="T15" fmla="*/ 1 h 33"/>
                  <a:gd name="T16" fmla="*/ 0 w 33"/>
                  <a:gd name="T17" fmla="*/ 1 h 33"/>
                  <a:gd name="T18" fmla="*/ 0 w 33"/>
                  <a:gd name="T19" fmla="*/ 1 h 33"/>
                  <a:gd name="T20" fmla="*/ 0 w 33"/>
                  <a:gd name="T21" fmla="*/ 1 h 33"/>
                  <a:gd name="T22" fmla="*/ 0 w 33"/>
                  <a:gd name="T23" fmla="*/ 1 h 33"/>
                  <a:gd name="T24" fmla="*/ 0 w 33"/>
                  <a:gd name="T25" fmla="*/ 1 h 33"/>
                  <a:gd name="T26" fmla="*/ 0 w 33"/>
                  <a:gd name="T27" fmla="*/ 1 h 33"/>
                  <a:gd name="T28" fmla="*/ 0 w 33"/>
                  <a:gd name="T29" fmla="*/ 1 h 33"/>
                  <a:gd name="T30" fmla="*/ 0 w 33"/>
                  <a:gd name="T31" fmla="*/ 1 h 33"/>
                  <a:gd name="T32" fmla="*/ 0 w 33"/>
                  <a:gd name="T33" fmla="*/ 1 h 3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3" h="33">
                    <a:moveTo>
                      <a:pt x="33" y="21"/>
                    </a:moveTo>
                    <a:lnTo>
                      <a:pt x="33" y="14"/>
                    </a:lnTo>
                    <a:lnTo>
                      <a:pt x="30" y="8"/>
                    </a:lnTo>
                    <a:lnTo>
                      <a:pt x="27" y="3"/>
                    </a:lnTo>
                    <a:lnTo>
                      <a:pt x="21" y="0"/>
                    </a:lnTo>
                    <a:lnTo>
                      <a:pt x="14" y="0"/>
                    </a:lnTo>
                    <a:lnTo>
                      <a:pt x="8" y="2"/>
                    </a:lnTo>
                    <a:lnTo>
                      <a:pt x="4" y="7"/>
                    </a:lnTo>
                    <a:lnTo>
                      <a:pt x="0" y="12"/>
                    </a:lnTo>
                    <a:lnTo>
                      <a:pt x="0" y="19"/>
                    </a:lnTo>
                    <a:lnTo>
                      <a:pt x="3" y="25"/>
                    </a:lnTo>
                    <a:lnTo>
                      <a:pt x="6" y="30"/>
                    </a:lnTo>
                    <a:lnTo>
                      <a:pt x="12" y="33"/>
                    </a:lnTo>
                    <a:lnTo>
                      <a:pt x="19" y="33"/>
                    </a:lnTo>
                    <a:lnTo>
                      <a:pt x="25" y="31"/>
                    </a:lnTo>
                    <a:lnTo>
                      <a:pt x="29" y="26"/>
                    </a:lnTo>
                    <a:lnTo>
                      <a:pt x="33" y="21"/>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278" name="Freeform 148"/>
              <p:cNvSpPr/>
              <p:nvPr/>
            </p:nvSpPr>
            <p:spPr bwMode="auto">
              <a:xfrm>
                <a:off x="3789" y="4136"/>
                <a:ext cx="16" cy="17"/>
              </a:xfrm>
              <a:custGeom>
                <a:avLst/>
                <a:gdLst>
                  <a:gd name="T0" fmla="*/ 1 w 32"/>
                  <a:gd name="T1" fmla="*/ 1 h 34"/>
                  <a:gd name="T2" fmla="*/ 1 w 32"/>
                  <a:gd name="T3" fmla="*/ 1 h 34"/>
                  <a:gd name="T4" fmla="*/ 1 w 32"/>
                  <a:gd name="T5" fmla="*/ 1 h 34"/>
                  <a:gd name="T6" fmla="*/ 1 w 32"/>
                  <a:gd name="T7" fmla="*/ 1 h 34"/>
                  <a:gd name="T8" fmla="*/ 1 w 32"/>
                  <a:gd name="T9" fmla="*/ 0 h 34"/>
                  <a:gd name="T10" fmla="*/ 1 w 32"/>
                  <a:gd name="T11" fmla="*/ 0 h 34"/>
                  <a:gd name="T12" fmla="*/ 1 w 32"/>
                  <a:gd name="T13" fmla="*/ 1 h 34"/>
                  <a:gd name="T14" fmla="*/ 1 w 32"/>
                  <a:gd name="T15" fmla="*/ 1 h 34"/>
                  <a:gd name="T16" fmla="*/ 0 w 32"/>
                  <a:gd name="T17" fmla="*/ 1 h 34"/>
                  <a:gd name="T18" fmla="*/ 0 w 32"/>
                  <a:gd name="T19" fmla="*/ 1 h 34"/>
                  <a:gd name="T20" fmla="*/ 1 w 32"/>
                  <a:gd name="T21" fmla="*/ 1 h 34"/>
                  <a:gd name="T22" fmla="*/ 1 w 32"/>
                  <a:gd name="T23" fmla="*/ 1 h 34"/>
                  <a:gd name="T24" fmla="*/ 1 w 32"/>
                  <a:gd name="T25" fmla="*/ 1 h 34"/>
                  <a:gd name="T26" fmla="*/ 1 w 32"/>
                  <a:gd name="T27" fmla="*/ 1 h 34"/>
                  <a:gd name="T28" fmla="*/ 1 w 32"/>
                  <a:gd name="T29" fmla="*/ 1 h 34"/>
                  <a:gd name="T30" fmla="*/ 1 w 32"/>
                  <a:gd name="T31" fmla="*/ 1 h 34"/>
                  <a:gd name="T32" fmla="*/ 1 w 32"/>
                  <a:gd name="T33" fmla="*/ 1 h 34"/>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2" h="34">
                    <a:moveTo>
                      <a:pt x="32" y="21"/>
                    </a:moveTo>
                    <a:lnTo>
                      <a:pt x="32" y="14"/>
                    </a:lnTo>
                    <a:lnTo>
                      <a:pt x="31" y="8"/>
                    </a:lnTo>
                    <a:lnTo>
                      <a:pt x="27" y="4"/>
                    </a:lnTo>
                    <a:lnTo>
                      <a:pt x="21" y="0"/>
                    </a:lnTo>
                    <a:lnTo>
                      <a:pt x="14" y="0"/>
                    </a:lnTo>
                    <a:lnTo>
                      <a:pt x="8" y="3"/>
                    </a:lnTo>
                    <a:lnTo>
                      <a:pt x="4" y="7"/>
                    </a:lnTo>
                    <a:lnTo>
                      <a:pt x="0" y="13"/>
                    </a:lnTo>
                    <a:lnTo>
                      <a:pt x="0" y="20"/>
                    </a:lnTo>
                    <a:lnTo>
                      <a:pt x="2" y="26"/>
                    </a:lnTo>
                    <a:lnTo>
                      <a:pt x="7" y="30"/>
                    </a:lnTo>
                    <a:lnTo>
                      <a:pt x="13" y="34"/>
                    </a:lnTo>
                    <a:lnTo>
                      <a:pt x="20" y="34"/>
                    </a:lnTo>
                    <a:lnTo>
                      <a:pt x="25" y="32"/>
                    </a:lnTo>
                    <a:lnTo>
                      <a:pt x="30" y="27"/>
                    </a:lnTo>
                    <a:lnTo>
                      <a:pt x="32" y="21"/>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279" name="Freeform 149"/>
              <p:cNvSpPr/>
              <p:nvPr/>
            </p:nvSpPr>
            <p:spPr bwMode="auto">
              <a:xfrm>
                <a:off x="3842" y="4235"/>
                <a:ext cx="17" cy="16"/>
              </a:xfrm>
              <a:custGeom>
                <a:avLst/>
                <a:gdLst>
                  <a:gd name="T0" fmla="*/ 1 w 34"/>
                  <a:gd name="T1" fmla="*/ 1 h 32"/>
                  <a:gd name="T2" fmla="*/ 1 w 34"/>
                  <a:gd name="T3" fmla="*/ 1 h 32"/>
                  <a:gd name="T4" fmla="*/ 1 w 34"/>
                  <a:gd name="T5" fmla="*/ 1 h 32"/>
                  <a:gd name="T6" fmla="*/ 1 w 34"/>
                  <a:gd name="T7" fmla="*/ 1 h 32"/>
                  <a:gd name="T8" fmla="*/ 1 w 34"/>
                  <a:gd name="T9" fmla="*/ 0 h 32"/>
                  <a:gd name="T10" fmla="*/ 1 w 34"/>
                  <a:gd name="T11" fmla="*/ 0 h 32"/>
                  <a:gd name="T12" fmla="*/ 1 w 34"/>
                  <a:gd name="T13" fmla="*/ 1 h 32"/>
                  <a:gd name="T14" fmla="*/ 1 w 34"/>
                  <a:gd name="T15" fmla="*/ 1 h 32"/>
                  <a:gd name="T16" fmla="*/ 0 w 34"/>
                  <a:gd name="T17" fmla="*/ 1 h 32"/>
                  <a:gd name="T18" fmla="*/ 0 w 34"/>
                  <a:gd name="T19" fmla="*/ 1 h 32"/>
                  <a:gd name="T20" fmla="*/ 1 w 34"/>
                  <a:gd name="T21" fmla="*/ 1 h 32"/>
                  <a:gd name="T22" fmla="*/ 1 w 34"/>
                  <a:gd name="T23" fmla="*/ 1 h 32"/>
                  <a:gd name="T24" fmla="*/ 1 w 34"/>
                  <a:gd name="T25" fmla="*/ 1 h 32"/>
                  <a:gd name="T26" fmla="*/ 1 w 34"/>
                  <a:gd name="T27" fmla="*/ 1 h 32"/>
                  <a:gd name="T28" fmla="*/ 1 w 34"/>
                  <a:gd name="T29" fmla="*/ 1 h 32"/>
                  <a:gd name="T30" fmla="*/ 1 w 34"/>
                  <a:gd name="T31" fmla="*/ 1 h 32"/>
                  <a:gd name="T32" fmla="*/ 1 w 34"/>
                  <a:gd name="T33" fmla="*/ 1 h 3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4" h="32">
                    <a:moveTo>
                      <a:pt x="34" y="20"/>
                    </a:moveTo>
                    <a:lnTo>
                      <a:pt x="34" y="14"/>
                    </a:lnTo>
                    <a:lnTo>
                      <a:pt x="31" y="8"/>
                    </a:lnTo>
                    <a:lnTo>
                      <a:pt x="27" y="3"/>
                    </a:lnTo>
                    <a:lnTo>
                      <a:pt x="21" y="0"/>
                    </a:lnTo>
                    <a:lnTo>
                      <a:pt x="14" y="0"/>
                    </a:lnTo>
                    <a:lnTo>
                      <a:pt x="8" y="2"/>
                    </a:lnTo>
                    <a:lnTo>
                      <a:pt x="4" y="7"/>
                    </a:lnTo>
                    <a:lnTo>
                      <a:pt x="0" y="12"/>
                    </a:lnTo>
                    <a:lnTo>
                      <a:pt x="0" y="18"/>
                    </a:lnTo>
                    <a:lnTo>
                      <a:pt x="3" y="24"/>
                    </a:lnTo>
                    <a:lnTo>
                      <a:pt x="7" y="29"/>
                    </a:lnTo>
                    <a:lnTo>
                      <a:pt x="13" y="32"/>
                    </a:lnTo>
                    <a:lnTo>
                      <a:pt x="20" y="32"/>
                    </a:lnTo>
                    <a:lnTo>
                      <a:pt x="26" y="31"/>
                    </a:lnTo>
                    <a:lnTo>
                      <a:pt x="30" y="26"/>
                    </a:lnTo>
                    <a:lnTo>
                      <a:pt x="34" y="20"/>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280" name="Freeform 150"/>
              <p:cNvSpPr/>
              <p:nvPr/>
            </p:nvSpPr>
            <p:spPr bwMode="auto">
              <a:xfrm>
                <a:off x="3857" y="4201"/>
                <a:ext cx="16" cy="16"/>
              </a:xfrm>
              <a:custGeom>
                <a:avLst/>
                <a:gdLst>
                  <a:gd name="T0" fmla="*/ 1 w 32"/>
                  <a:gd name="T1" fmla="*/ 1 h 32"/>
                  <a:gd name="T2" fmla="*/ 1 w 32"/>
                  <a:gd name="T3" fmla="*/ 1 h 32"/>
                  <a:gd name="T4" fmla="*/ 1 w 32"/>
                  <a:gd name="T5" fmla="*/ 1 h 32"/>
                  <a:gd name="T6" fmla="*/ 1 w 32"/>
                  <a:gd name="T7" fmla="*/ 1 h 32"/>
                  <a:gd name="T8" fmla="*/ 1 w 32"/>
                  <a:gd name="T9" fmla="*/ 0 h 32"/>
                  <a:gd name="T10" fmla="*/ 1 w 32"/>
                  <a:gd name="T11" fmla="*/ 0 h 32"/>
                  <a:gd name="T12" fmla="*/ 1 w 32"/>
                  <a:gd name="T13" fmla="*/ 1 h 32"/>
                  <a:gd name="T14" fmla="*/ 1 w 32"/>
                  <a:gd name="T15" fmla="*/ 1 h 32"/>
                  <a:gd name="T16" fmla="*/ 0 w 32"/>
                  <a:gd name="T17" fmla="*/ 1 h 32"/>
                  <a:gd name="T18" fmla="*/ 0 w 32"/>
                  <a:gd name="T19" fmla="*/ 1 h 32"/>
                  <a:gd name="T20" fmla="*/ 1 w 32"/>
                  <a:gd name="T21" fmla="*/ 1 h 32"/>
                  <a:gd name="T22" fmla="*/ 1 w 32"/>
                  <a:gd name="T23" fmla="*/ 1 h 32"/>
                  <a:gd name="T24" fmla="*/ 1 w 32"/>
                  <a:gd name="T25" fmla="*/ 1 h 32"/>
                  <a:gd name="T26" fmla="*/ 1 w 32"/>
                  <a:gd name="T27" fmla="*/ 1 h 32"/>
                  <a:gd name="T28" fmla="*/ 1 w 32"/>
                  <a:gd name="T29" fmla="*/ 1 h 32"/>
                  <a:gd name="T30" fmla="*/ 1 w 32"/>
                  <a:gd name="T31" fmla="*/ 1 h 32"/>
                  <a:gd name="T32" fmla="*/ 1 w 32"/>
                  <a:gd name="T33" fmla="*/ 1 h 3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2" h="32">
                    <a:moveTo>
                      <a:pt x="32" y="20"/>
                    </a:moveTo>
                    <a:lnTo>
                      <a:pt x="32" y="14"/>
                    </a:lnTo>
                    <a:lnTo>
                      <a:pt x="30" y="8"/>
                    </a:lnTo>
                    <a:lnTo>
                      <a:pt x="27" y="3"/>
                    </a:lnTo>
                    <a:lnTo>
                      <a:pt x="21" y="0"/>
                    </a:lnTo>
                    <a:lnTo>
                      <a:pt x="14" y="0"/>
                    </a:lnTo>
                    <a:lnTo>
                      <a:pt x="8" y="2"/>
                    </a:lnTo>
                    <a:lnTo>
                      <a:pt x="4" y="7"/>
                    </a:lnTo>
                    <a:lnTo>
                      <a:pt x="0" y="12"/>
                    </a:lnTo>
                    <a:lnTo>
                      <a:pt x="0" y="18"/>
                    </a:lnTo>
                    <a:lnTo>
                      <a:pt x="2" y="24"/>
                    </a:lnTo>
                    <a:lnTo>
                      <a:pt x="6" y="28"/>
                    </a:lnTo>
                    <a:lnTo>
                      <a:pt x="12" y="32"/>
                    </a:lnTo>
                    <a:lnTo>
                      <a:pt x="18" y="32"/>
                    </a:lnTo>
                    <a:lnTo>
                      <a:pt x="24" y="31"/>
                    </a:lnTo>
                    <a:lnTo>
                      <a:pt x="29" y="26"/>
                    </a:lnTo>
                    <a:lnTo>
                      <a:pt x="32" y="20"/>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281" name="Freeform 151"/>
              <p:cNvSpPr/>
              <p:nvPr/>
            </p:nvSpPr>
            <p:spPr bwMode="auto">
              <a:xfrm>
                <a:off x="3861" y="4164"/>
                <a:ext cx="16" cy="17"/>
              </a:xfrm>
              <a:custGeom>
                <a:avLst/>
                <a:gdLst>
                  <a:gd name="T0" fmla="*/ 1 w 32"/>
                  <a:gd name="T1" fmla="*/ 1 h 33"/>
                  <a:gd name="T2" fmla="*/ 1 w 32"/>
                  <a:gd name="T3" fmla="*/ 1 h 33"/>
                  <a:gd name="T4" fmla="*/ 1 w 32"/>
                  <a:gd name="T5" fmla="*/ 1 h 33"/>
                  <a:gd name="T6" fmla="*/ 1 w 32"/>
                  <a:gd name="T7" fmla="*/ 1 h 33"/>
                  <a:gd name="T8" fmla="*/ 1 w 32"/>
                  <a:gd name="T9" fmla="*/ 0 h 33"/>
                  <a:gd name="T10" fmla="*/ 1 w 32"/>
                  <a:gd name="T11" fmla="*/ 0 h 33"/>
                  <a:gd name="T12" fmla="*/ 1 w 32"/>
                  <a:gd name="T13" fmla="*/ 1 h 33"/>
                  <a:gd name="T14" fmla="*/ 1 w 32"/>
                  <a:gd name="T15" fmla="*/ 1 h 33"/>
                  <a:gd name="T16" fmla="*/ 0 w 32"/>
                  <a:gd name="T17" fmla="*/ 1 h 33"/>
                  <a:gd name="T18" fmla="*/ 0 w 32"/>
                  <a:gd name="T19" fmla="*/ 1 h 33"/>
                  <a:gd name="T20" fmla="*/ 1 w 32"/>
                  <a:gd name="T21" fmla="*/ 1 h 33"/>
                  <a:gd name="T22" fmla="*/ 1 w 32"/>
                  <a:gd name="T23" fmla="*/ 1 h 33"/>
                  <a:gd name="T24" fmla="*/ 1 w 32"/>
                  <a:gd name="T25" fmla="*/ 1 h 33"/>
                  <a:gd name="T26" fmla="*/ 1 w 32"/>
                  <a:gd name="T27" fmla="*/ 1 h 33"/>
                  <a:gd name="T28" fmla="*/ 1 w 32"/>
                  <a:gd name="T29" fmla="*/ 1 h 33"/>
                  <a:gd name="T30" fmla="*/ 1 w 32"/>
                  <a:gd name="T31" fmla="*/ 1 h 33"/>
                  <a:gd name="T32" fmla="*/ 1 w 32"/>
                  <a:gd name="T33" fmla="*/ 1 h 3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2" h="33">
                    <a:moveTo>
                      <a:pt x="32" y="21"/>
                    </a:moveTo>
                    <a:lnTo>
                      <a:pt x="32" y="14"/>
                    </a:lnTo>
                    <a:lnTo>
                      <a:pt x="30" y="8"/>
                    </a:lnTo>
                    <a:lnTo>
                      <a:pt x="27" y="3"/>
                    </a:lnTo>
                    <a:lnTo>
                      <a:pt x="21" y="0"/>
                    </a:lnTo>
                    <a:lnTo>
                      <a:pt x="14" y="0"/>
                    </a:lnTo>
                    <a:lnTo>
                      <a:pt x="8" y="2"/>
                    </a:lnTo>
                    <a:lnTo>
                      <a:pt x="4" y="7"/>
                    </a:lnTo>
                    <a:lnTo>
                      <a:pt x="0" y="13"/>
                    </a:lnTo>
                    <a:lnTo>
                      <a:pt x="0" y="19"/>
                    </a:lnTo>
                    <a:lnTo>
                      <a:pt x="2" y="25"/>
                    </a:lnTo>
                    <a:lnTo>
                      <a:pt x="6" y="30"/>
                    </a:lnTo>
                    <a:lnTo>
                      <a:pt x="12" y="33"/>
                    </a:lnTo>
                    <a:lnTo>
                      <a:pt x="19" y="33"/>
                    </a:lnTo>
                    <a:lnTo>
                      <a:pt x="24" y="31"/>
                    </a:lnTo>
                    <a:lnTo>
                      <a:pt x="29" y="26"/>
                    </a:lnTo>
                    <a:lnTo>
                      <a:pt x="32" y="21"/>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282" name="Freeform 152"/>
              <p:cNvSpPr/>
              <p:nvPr/>
            </p:nvSpPr>
            <p:spPr bwMode="auto">
              <a:xfrm>
                <a:off x="4066" y="4265"/>
                <a:ext cx="40" cy="40"/>
              </a:xfrm>
              <a:custGeom>
                <a:avLst/>
                <a:gdLst>
                  <a:gd name="T0" fmla="*/ 1 w 80"/>
                  <a:gd name="T1" fmla="*/ 0 h 80"/>
                  <a:gd name="T2" fmla="*/ 1 w 80"/>
                  <a:gd name="T3" fmla="*/ 0 h 80"/>
                  <a:gd name="T4" fmla="*/ 1 w 80"/>
                  <a:gd name="T5" fmla="*/ 1 h 80"/>
                  <a:gd name="T6" fmla="*/ 1 w 80"/>
                  <a:gd name="T7" fmla="*/ 1 h 80"/>
                  <a:gd name="T8" fmla="*/ 1 w 80"/>
                  <a:gd name="T9" fmla="*/ 1 h 80"/>
                  <a:gd name="T10" fmla="*/ 1 w 80"/>
                  <a:gd name="T11" fmla="*/ 1 h 80"/>
                  <a:gd name="T12" fmla="*/ 1 w 80"/>
                  <a:gd name="T13" fmla="*/ 1 h 80"/>
                  <a:gd name="T14" fmla="*/ 1 w 80"/>
                  <a:gd name="T15" fmla="*/ 1 h 80"/>
                  <a:gd name="T16" fmla="*/ 0 w 80"/>
                  <a:gd name="T17" fmla="*/ 1 h 80"/>
                  <a:gd name="T18" fmla="*/ 0 w 80"/>
                  <a:gd name="T19" fmla="*/ 1 h 80"/>
                  <a:gd name="T20" fmla="*/ 0 w 80"/>
                  <a:gd name="T21" fmla="*/ 1 h 80"/>
                  <a:gd name="T22" fmla="*/ 1 w 80"/>
                  <a:gd name="T23" fmla="*/ 1 h 80"/>
                  <a:gd name="T24" fmla="*/ 1 w 80"/>
                  <a:gd name="T25" fmla="*/ 1 h 80"/>
                  <a:gd name="T26" fmla="*/ 1 w 80"/>
                  <a:gd name="T27" fmla="*/ 1 h 80"/>
                  <a:gd name="T28" fmla="*/ 1 w 80"/>
                  <a:gd name="T29" fmla="*/ 1 h 80"/>
                  <a:gd name="T30" fmla="*/ 1 w 80"/>
                  <a:gd name="T31" fmla="*/ 1 h 80"/>
                  <a:gd name="T32" fmla="*/ 1 w 80"/>
                  <a:gd name="T33" fmla="*/ 1 h 80"/>
                  <a:gd name="T34" fmla="*/ 1 w 80"/>
                  <a:gd name="T35" fmla="*/ 1 h 80"/>
                  <a:gd name="T36" fmla="*/ 1 w 80"/>
                  <a:gd name="T37" fmla="*/ 1 h 80"/>
                  <a:gd name="T38" fmla="*/ 1 w 80"/>
                  <a:gd name="T39" fmla="*/ 1 h 80"/>
                  <a:gd name="T40" fmla="*/ 1 w 80"/>
                  <a:gd name="T41" fmla="*/ 1 h 80"/>
                  <a:gd name="T42" fmla="*/ 1 w 80"/>
                  <a:gd name="T43" fmla="*/ 1 h 80"/>
                  <a:gd name="T44" fmla="*/ 1 w 80"/>
                  <a:gd name="T45" fmla="*/ 1 h 80"/>
                  <a:gd name="T46" fmla="*/ 1 w 80"/>
                  <a:gd name="T47" fmla="*/ 1 h 80"/>
                  <a:gd name="T48" fmla="*/ 1 w 80"/>
                  <a:gd name="T49" fmla="*/ 1 h 80"/>
                  <a:gd name="T50" fmla="*/ 1 w 80"/>
                  <a:gd name="T51" fmla="*/ 1 h 80"/>
                  <a:gd name="T52" fmla="*/ 1 w 80"/>
                  <a:gd name="T53" fmla="*/ 1 h 80"/>
                  <a:gd name="T54" fmla="*/ 1 w 80"/>
                  <a:gd name="T55" fmla="*/ 1 h 80"/>
                  <a:gd name="T56" fmla="*/ 1 w 80"/>
                  <a:gd name="T57" fmla="*/ 1 h 80"/>
                  <a:gd name="T58" fmla="*/ 1 w 80"/>
                  <a:gd name="T59" fmla="*/ 1 h 80"/>
                  <a:gd name="T60" fmla="*/ 1 w 80"/>
                  <a:gd name="T61" fmla="*/ 1 h 80"/>
                  <a:gd name="T62" fmla="*/ 1 w 80"/>
                  <a:gd name="T63" fmla="*/ 1 h 80"/>
                  <a:gd name="T64" fmla="*/ 1 w 80"/>
                  <a:gd name="T65" fmla="*/ 0 h 80"/>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80" h="80">
                    <a:moveTo>
                      <a:pt x="46" y="0"/>
                    </a:moveTo>
                    <a:lnTo>
                      <a:pt x="38" y="0"/>
                    </a:lnTo>
                    <a:lnTo>
                      <a:pt x="30" y="2"/>
                    </a:lnTo>
                    <a:lnTo>
                      <a:pt x="23" y="4"/>
                    </a:lnTo>
                    <a:lnTo>
                      <a:pt x="16" y="7"/>
                    </a:lnTo>
                    <a:lnTo>
                      <a:pt x="11" y="12"/>
                    </a:lnTo>
                    <a:lnTo>
                      <a:pt x="6" y="19"/>
                    </a:lnTo>
                    <a:lnTo>
                      <a:pt x="3" y="26"/>
                    </a:lnTo>
                    <a:lnTo>
                      <a:pt x="0" y="33"/>
                    </a:lnTo>
                    <a:lnTo>
                      <a:pt x="0" y="41"/>
                    </a:lnTo>
                    <a:lnTo>
                      <a:pt x="0" y="49"/>
                    </a:lnTo>
                    <a:lnTo>
                      <a:pt x="4" y="56"/>
                    </a:lnTo>
                    <a:lnTo>
                      <a:pt x="7" y="63"/>
                    </a:lnTo>
                    <a:lnTo>
                      <a:pt x="12" y="69"/>
                    </a:lnTo>
                    <a:lnTo>
                      <a:pt x="18" y="74"/>
                    </a:lnTo>
                    <a:lnTo>
                      <a:pt x="24" y="78"/>
                    </a:lnTo>
                    <a:lnTo>
                      <a:pt x="32" y="80"/>
                    </a:lnTo>
                    <a:lnTo>
                      <a:pt x="41" y="80"/>
                    </a:lnTo>
                    <a:lnTo>
                      <a:pt x="49" y="79"/>
                    </a:lnTo>
                    <a:lnTo>
                      <a:pt x="56" y="77"/>
                    </a:lnTo>
                    <a:lnTo>
                      <a:pt x="62" y="73"/>
                    </a:lnTo>
                    <a:lnTo>
                      <a:pt x="68" y="67"/>
                    </a:lnTo>
                    <a:lnTo>
                      <a:pt x="73" y="62"/>
                    </a:lnTo>
                    <a:lnTo>
                      <a:pt x="76" y="55"/>
                    </a:lnTo>
                    <a:lnTo>
                      <a:pt x="79" y="47"/>
                    </a:lnTo>
                    <a:lnTo>
                      <a:pt x="80" y="39"/>
                    </a:lnTo>
                    <a:lnTo>
                      <a:pt x="79" y="30"/>
                    </a:lnTo>
                    <a:lnTo>
                      <a:pt x="76" y="24"/>
                    </a:lnTo>
                    <a:lnTo>
                      <a:pt x="73" y="17"/>
                    </a:lnTo>
                    <a:lnTo>
                      <a:pt x="67" y="11"/>
                    </a:lnTo>
                    <a:lnTo>
                      <a:pt x="61" y="6"/>
                    </a:lnTo>
                    <a:lnTo>
                      <a:pt x="54" y="3"/>
                    </a:lnTo>
                    <a:lnTo>
                      <a:pt x="46" y="0"/>
                    </a:lnTo>
                    <a:close/>
                  </a:path>
                </a:pathLst>
              </a:custGeom>
              <a:solidFill>
                <a:srgbClr val="EF66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283" name="Freeform 153"/>
              <p:cNvSpPr/>
              <p:nvPr/>
            </p:nvSpPr>
            <p:spPr bwMode="auto">
              <a:xfrm>
                <a:off x="4136" y="4223"/>
                <a:ext cx="40" cy="39"/>
              </a:xfrm>
              <a:custGeom>
                <a:avLst/>
                <a:gdLst>
                  <a:gd name="T0" fmla="*/ 1 w 79"/>
                  <a:gd name="T1" fmla="*/ 0 h 80"/>
                  <a:gd name="T2" fmla="*/ 1 w 79"/>
                  <a:gd name="T3" fmla="*/ 0 h 80"/>
                  <a:gd name="T4" fmla="*/ 1 w 79"/>
                  <a:gd name="T5" fmla="*/ 0 h 80"/>
                  <a:gd name="T6" fmla="*/ 1 w 79"/>
                  <a:gd name="T7" fmla="*/ 0 h 80"/>
                  <a:gd name="T8" fmla="*/ 1 w 79"/>
                  <a:gd name="T9" fmla="*/ 0 h 80"/>
                  <a:gd name="T10" fmla="*/ 1 w 79"/>
                  <a:gd name="T11" fmla="*/ 0 h 80"/>
                  <a:gd name="T12" fmla="*/ 1 w 79"/>
                  <a:gd name="T13" fmla="*/ 0 h 80"/>
                  <a:gd name="T14" fmla="*/ 1 w 79"/>
                  <a:gd name="T15" fmla="*/ 0 h 80"/>
                  <a:gd name="T16" fmla="*/ 0 w 79"/>
                  <a:gd name="T17" fmla="*/ 0 h 80"/>
                  <a:gd name="T18" fmla="*/ 0 w 79"/>
                  <a:gd name="T19" fmla="*/ 0 h 80"/>
                  <a:gd name="T20" fmla="*/ 1 w 79"/>
                  <a:gd name="T21" fmla="*/ 0 h 80"/>
                  <a:gd name="T22" fmla="*/ 1 w 79"/>
                  <a:gd name="T23" fmla="*/ 0 h 80"/>
                  <a:gd name="T24" fmla="*/ 1 w 79"/>
                  <a:gd name="T25" fmla="*/ 0 h 80"/>
                  <a:gd name="T26" fmla="*/ 1 w 79"/>
                  <a:gd name="T27" fmla="*/ 0 h 80"/>
                  <a:gd name="T28" fmla="*/ 1 w 79"/>
                  <a:gd name="T29" fmla="*/ 0 h 80"/>
                  <a:gd name="T30" fmla="*/ 1 w 79"/>
                  <a:gd name="T31" fmla="*/ 0 h 80"/>
                  <a:gd name="T32" fmla="*/ 1 w 79"/>
                  <a:gd name="T33" fmla="*/ 0 h 80"/>
                  <a:gd name="T34" fmla="*/ 1 w 79"/>
                  <a:gd name="T35" fmla="*/ 0 h 80"/>
                  <a:gd name="T36" fmla="*/ 1 w 79"/>
                  <a:gd name="T37" fmla="*/ 0 h 80"/>
                  <a:gd name="T38" fmla="*/ 1 w 79"/>
                  <a:gd name="T39" fmla="*/ 0 h 80"/>
                  <a:gd name="T40" fmla="*/ 1 w 79"/>
                  <a:gd name="T41" fmla="*/ 0 h 80"/>
                  <a:gd name="T42" fmla="*/ 1 w 79"/>
                  <a:gd name="T43" fmla="*/ 0 h 80"/>
                  <a:gd name="T44" fmla="*/ 1 w 79"/>
                  <a:gd name="T45" fmla="*/ 0 h 80"/>
                  <a:gd name="T46" fmla="*/ 1 w 79"/>
                  <a:gd name="T47" fmla="*/ 0 h 80"/>
                  <a:gd name="T48" fmla="*/ 1 w 79"/>
                  <a:gd name="T49" fmla="*/ 0 h 80"/>
                  <a:gd name="T50" fmla="*/ 1 w 79"/>
                  <a:gd name="T51" fmla="*/ 0 h 80"/>
                  <a:gd name="T52" fmla="*/ 1 w 79"/>
                  <a:gd name="T53" fmla="*/ 0 h 80"/>
                  <a:gd name="T54" fmla="*/ 1 w 79"/>
                  <a:gd name="T55" fmla="*/ 0 h 80"/>
                  <a:gd name="T56" fmla="*/ 1 w 79"/>
                  <a:gd name="T57" fmla="*/ 0 h 80"/>
                  <a:gd name="T58" fmla="*/ 1 w 79"/>
                  <a:gd name="T59" fmla="*/ 0 h 80"/>
                  <a:gd name="T60" fmla="*/ 1 w 79"/>
                  <a:gd name="T61" fmla="*/ 0 h 80"/>
                  <a:gd name="T62" fmla="*/ 1 w 79"/>
                  <a:gd name="T63" fmla="*/ 0 h 80"/>
                  <a:gd name="T64" fmla="*/ 1 w 79"/>
                  <a:gd name="T65" fmla="*/ 0 h 80"/>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79" h="80">
                    <a:moveTo>
                      <a:pt x="47" y="0"/>
                    </a:moveTo>
                    <a:lnTo>
                      <a:pt x="39" y="0"/>
                    </a:lnTo>
                    <a:lnTo>
                      <a:pt x="31" y="1"/>
                    </a:lnTo>
                    <a:lnTo>
                      <a:pt x="24" y="4"/>
                    </a:lnTo>
                    <a:lnTo>
                      <a:pt x="17" y="7"/>
                    </a:lnTo>
                    <a:lnTo>
                      <a:pt x="11" y="13"/>
                    </a:lnTo>
                    <a:lnTo>
                      <a:pt x="5" y="19"/>
                    </a:lnTo>
                    <a:lnTo>
                      <a:pt x="2" y="26"/>
                    </a:lnTo>
                    <a:lnTo>
                      <a:pt x="0" y="34"/>
                    </a:lnTo>
                    <a:lnTo>
                      <a:pt x="0" y="42"/>
                    </a:lnTo>
                    <a:lnTo>
                      <a:pt x="1" y="49"/>
                    </a:lnTo>
                    <a:lnTo>
                      <a:pt x="3" y="57"/>
                    </a:lnTo>
                    <a:lnTo>
                      <a:pt x="7" y="63"/>
                    </a:lnTo>
                    <a:lnTo>
                      <a:pt x="12" y="68"/>
                    </a:lnTo>
                    <a:lnTo>
                      <a:pt x="18" y="74"/>
                    </a:lnTo>
                    <a:lnTo>
                      <a:pt x="25" y="78"/>
                    </a:lnTo>
                    <a:lnTo>
                      <a:pt x="33" y="80"/>
                    </a:lnTo>
                    <a:lnTo>
                      <a:pt x="41" y="80"/>
                    </a:lnTo>
                    <a:lnTo>
                      <a:pt x="49" y="79"/>
                    </a:lnTo>
                    <a:lnTo>
                      <a:pt x="56" y="76"/>
                    </a:lnTo>
                    <a:lnTo>
                      <a:pt x="63" y="73"/>
                    </a:lnTo>
                    <a:lnTo>
                      <a:pt x="69" y="67"/>
                    </a:lnTo>
                    <a:lnTo>
                      <a:pt x="73" y="61"/>
                    </a:lnTo>
                    <a:lnTo>
                      <a:pt x="77" y="55"/>
                    </a:lnTo>
                    <a:lnTo>
                      <a:pt x="79" y="46"/>
                    </a:lnTo>
                    <a:lnTo>
                      <a:pt x="79" y="38"/>
                    </a:lnTo>
                    <a:lnTo>
                      <a:pt x="78" y="31"/>
                    </a:lnTo>
                    <a:lnTo>
                      <a:pt x="76" y="23"/>
                    </a:lnTo>
                    <a:lnTo>
                      <a:pt x="72" y="18"/>
                    </a:lnTo>
                    <a:lnTo>
                      <a:pt x="68" y="12"/>
                    </a:lnTo>
                    <a:lnTo>
                      <a:pt x="61" y="6"/>
                    </a:lnTo>
                    <a:lnTo>
                      <a:pt x="54" y="3"/>
                    </a:lnTo>
                    <a:lnTo>
                      <a:pt x="47" y="0"/>
                    </a:lnTo>
                    <a:close/>
                  </a:path>
                </a:pathLst>
              </a:custGeom>
              <a:solidFill>
                <a:srgbClr val="EF66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284" name="Freeform 154"/>
              <p:cNvSpPr/>
              <p:nvPr/>
            </p:nvSpPr>
            <p:spPr bwMode="auto">
              <a:xfrm>
                <a:off x="4059" y="4190"/>
                <a:ext cx="40" cy="40"/>
              </a:xfrm>
              <a:custGeom>
                <a:avLst/>
                <a:gdLst>
                  <a:gd name="T0" fmla="*/ 1 w 80"/>
                  <a:gd name="T1" fmla="*/ 0 h 78"/>
                  <a:gd name="T2" fmla="*/ 1 w 80"/>
                  <a:gd name="T3" fmla="*/ 0 h 78"/>
                  <a:gd name="T4" fmla="*/ 1 w 80"/>
                  <a:gd name="T5" fmla="*/ 0 h 78"/>
                  <a:gd name="T6" fmla="*/ 1 w 80"/>
                  <a:gd name="T7" fmla="*/ 1 h 78"/>
                  <a:gd name="T8" fmla="*/ 1 w 80"/>
                  <a:gd name="T9" fmla="*/ 1 h 78"/>
                  <a:gd name="T10" fmla="*/ 1 w 80"/>
                  <a:gd name="T11" fmla="*/ 1 h 78"/>
                  <a:gd name="T12" fmla="*/ 1 w 80"/>
                  <a:gd name="T13" fmla="*/ 1 h 78"/>
                  <a:gd name="T14" fmla="*/ 1 w 80"/>
                  <a:gd name="T15" fmla="*/ 1 h 78"/>
                  <a:gd name="T16" fmla="*/ 1 w 80"/>
                  <a:gd name="T17" fmla="*/ 1 h 78"/>
                  <a:gd name="T18" fmla="*/ 0 w 80"/>
                  <a:gd name="T19" fmla="*/ 1 h 78"/>
                  <a:gd name="T20" fmla="*/ 1 w 80"/>
                  <a:gd name="T21" fmla="*/ 1 h 78"/>
                  <a:gd name="T22" fmla="*/ 1 w 80"/>
                  <a:gd name="T23" fmla="*/ 1 h 78"/>
                  <a:gd name="T24" fmla="*/ 1 w 80"/>
                  <a:gd name="T25" fmla="*/ 1 h 78"/>
                  <a:gd name="T26" fmla="*/ 1 w 80"/>
                  <a:gd name="T27" fmla="*/ 1 h 78"/>
                  <a:gd name="T28" fmla="*/ 1 w 80"/>
                  <a:gd name="T29" fmla="*/ 1 h 78"/>
                  <a:gd name="T30" fmla="*/ 1 w 80"/>
                  <a:gd name="T31" fmla="*/ 1 h 78"/>
                  <a:gd name="T32" fmla="*/ 1 w 80"/>
                  <a:gd name="T33" fmla="*/ 1 h 78"/>
                  <a:gd name="T34" fmla="*/ 1 w 80"/>
                  <a:gd name="T35" fmla="*/ 1 h 78"/>
                  <a:gd name="T36" fmla="*/ 1 w 80"/>
                  <a:gd name="T37" fmla="*/ 1 h 78"/>
                  <a:gd name="T38" fmla="*/ 1 w 80"/>
                  <a:gd name="T39" fmla="*/ 1 h 78"/>
                  <a:gd name="T40" fmla="*/ 1 w 80"/>
                  <a:gd name="T41" fmla="*/ 1 h 78"/>
                  <a:gd name="T42" fmla="*/ 1 w 80"/>
                  <a:gd name="T43" fmla="*/ 1 h 78"/>
                  <a:gd name="T44" fmla="*/ 1 w 80"/>
                  <a:gd name="T45" fmla="*/ 1 h 78"/>
                  <a:gd name="T46" fmla="*/ 1 w 80"/>
                  <a:gd name="T47" fmla="*/ 1 h 78"/>
                  <a:gd name="T48" fmla="*/ 1 w 80"/>
                  <a:gd name="T49" fmla="*/ 1 h 78"/>
                  <a:gd name="T50" fmla="*/ 1 w 80"/>
                  <a:gd name="T51" fmla="*/ 1 h 78"/>
                  <a:gd name="T52" fmla="*/ 1 w 80"/>
                  <a:gd name="T53" fmla="*/ 1 h 78"/>
                  <a:gd name="T54" fmla="*/ 1 w 80"/>
                  <a:gd name="T55" fmla="*/ 1 h 78"/>
                  <a:gd name="T56" fmla="*/ 1 w 80"/>
                  <a:gd name="T57" fmla="*/ 1 h 78"/>
                  <a:gd name="T58" fmla="*/ 1 w 80"/>
                  <a:gd name="T59" fmla="*/ 1 h 78"/>
                  <a:gd name="T60" fmla="*/ 1 w 80"/>
                  <a:gd name="T61" fmla="*/ 1 h 78"/>
                  <a:gd name="T62" fmla="*/ 1 w 80"/>
                  <a:gd name="T63" fmla="*/ 1 h 78"/>
                  <a:gd name="T64" fmla="*/ 1 w 80"/>
                  <a:gd name="T65" fmla="*/ 0 h 78"/>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80" h="78">
                    <a:moveTo>
                      <a:pt x="48" y="0"/>
                    </a:moveTo>
                    <a:lnTo>
                      <a:pt x="40" y="0"/>
                    </a:lnTo>
                    <a:lnTo>
                      <a:pt x="32" y="0"/>
                    </a:lnTo>
                    <a:lnTo>
                      <a:pt x="25" y="3"/>
                    </a:lnTo>
                    <a:lnTo>
                      <a:pt x="18" y="7"/>
                    </a:lnTo>
                    <a:lnTo>
                      <a:pt x="12" y="11"/>
                    </a:lnTo>
                    <a:lnTo>
                      <a:pt x="7" y="17"/>
                    </a:lnTo>
                    <a:lnTo>
                      <a:pt x="4" y="24"/>
                    </a:lnTo>
                    <a:lnTo>
                      <a:pt x="2" y="32"/>
                    </a:lnTo>
                    <a:lnTo>
                      <a:pt x="0" y="40"/>
                    </a:lnTo>
                    <a:lnTo>
                      <a:pt x="2" y="47"/>
                    </a:lnTo>
                    <a:lnTo>
                      <a:pt x="4" y="55"/>
                    </a:lnTo>
                    <a:lnTo>
                      <a:pt x="7" y="61"/>
                    </a:lnTo>
                    <a:lnTo>
                      <a:pt x="13" y="67"/>
                    </a:lnTo>
                    <a:lnTo>
                      <a:pt x="19" y="72"/>
                    </a:lnTo>
                    <a:lnTo>
                      <a:pt x="26" y="76"/>
                    </a:lnTo>
                    <a:lnTo>
                      <a:pt x="34" y="78"/>
                    </a:lnTo>
                    <a:lnTo>
                      <a:pt x="42" y="78"/>
                    </a:lnTo>
                    <a:lnTo>
                      <a:pt x="50" y="77"/>
                    </a:lnTo>
                    <a:lnTo>
                      <a:pt x="57" y="75"/>
                    </a:lnTo>
                    <a:lnTo>
                      <a:pt x="64" y="71"/>
                    </a:lnTo>
                    <a:lnTo>
                      <a:pt x="70" y="65"/>
                    </a:lnTo>
                    <a:lnTo>
                      <a:pt x="74" y="60"/>
                    </a:lnTo>
                    <a:lnTo>
                      <a:pt x="78" y="53"/>
                    </a:lnTo>
                    <a:lnTo>
                      <a:pt x="80" y="45"/>
                    </a:lnTo>
                    <a:lnTo>
                      <a:pt x="80" y="37"/>
                    </a:lnTo>
                    <a:lnTo>
                      <a:pt x="80" y="30"/>
                    </a:lnTo>
                    <a:lnTo>
                      <a:pt x="76" y="23"/>
                    </a:lnTo>
                    <a:lnTo>
                      <a:pt x="73" y="16"/>
                    </a:lnTo>
                    <a:lnTo>
                      <a:pt x="68" y="10"/>
                    </a:lnTo>
                    <a:lnTo>
                      <a:pt x="63" y="6"/>
                    </a:lnTo>
                    <a:lnTo>
                      <a:pt x="56" y="2"/>
                    </a:lnTo>
                    <a:lnTo>
                      <a:pt x="48" y="0"/>
                    </a:lnTo>
                    <a:close/>
                  </a:path>
                </a:pathLst>
              </a:custGeom>
              <a:solidFill>
                <a:srgbClr val="EF66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285" name="Freeform 155"/>
              <p:cNvSpPr/>
              <p:nvPr/>
            </p:nvSpPr>
            <p:spPr bwMode="auto">
              <a:xfrm>
                <a:off x="3990" y="4195"/>
                <a:ext cx="39" cy="39"/>
              </a:xfrm>
              <a:custGeom>
                <a:avLst/>
                <a:gdLst>
                  <a:gd name="T0" fmla="*/ 0 w 80"/>
                  <a:gd name="T1" fmla="*/ 1 h 78"/>
                  <a:gd name="T2" fmla="*/ 0 w 80"/>
                  <a:gd name="T3" fmla="*/ 0 h 78"/>
                  <a:gd name="T4" fmla="*/ 0 w 80"/>
                  <a:gd name="T5" fmla="*/ 1 h 78"/>
                  <a:gd name="T6" fmla="*/ 0 w 80"/>
                  <a:gd name="T7" fmla="*/ 1 h 78"/>
                  <a:gd name="T8" fmla="*/ 0 w 80"/>
                  <a:gd name="T9" fmla="*/ 1 h 78"/>
                  <a:gd name="T10" fmla="*/ 0 w 80"/>
                  <a:gd name="T11" fmla="*/ 1 h 78"/>
                  <a:gd name="T12" fmla="*/ 0 w 80"/>
                  <a:gd name="T13" fmla="*/ 1 h 78"/>
                  <a:gd name="T14" fmla="*/ 0 w 80"/>
                  <a:gd name="T15" fmla="*/ 1 h 78"/>
                  <a:gd name="T16" fmla="*/ 0 w 80"/>
                  <a:gd name="T17" fmla="*/ 1 h 78"/>
                  <a:gd name="T18" fmla="*/ 0 w 80"/>
                  <a:gd name="T19" fmla="*/ 1 h 78"/>
                  <a:gd name="T20" fmla="*/ 0 w 80"/>
                  <a:gd name="T21" fmla="*/ 1 h 78"/>
                  <a:gd name="T22" fmla="*/ 0 w 80"/>
                  <a:gd name="T23" fmla="*/ 1 h 78"/>
                  <a:gd name="T24" fmla="*/ 0 w 80"/>
                  <a:gd name="T25" fmla="*/ 1 h 78"/>
                  <a:gd name="T26" fmla="*/ 0 w 80"/>
                  <a:gd name="T27" fmla="*/ 1 h 78"/>
                  <a:gd name="T28" fmla="*/ 0 w 80"/>
                  <a:gd name="T29" fmla="*/ 1 h 78"/>
                  <a:gd name="T30" fmla="*/ 0 w 80"/>
                  <a:gd name="T31" fmla="*/ 1 h 78"/>
                  <a:gd name="T32" fmla="*/ 0 w 80"/>
                  <a:gd name="T33" fmla="*/ 1 h 78"/>
                  <a:gd name="T34" fmla="*/ 0 w 80"/>
                  <a:gd name="T35" fmla="*/ 1 h 78"/>
                  <a:gd name="T36" fmla="*/ 0 w 80"/>
                  <a:gd name="T37" fmla="*/ 1 h 78"/>
                  <a:gd name="T38" fmla="*/ 0 w 80"/>
                  <a:gd name="T39" fmla="*/ 1 h 78"/>
                  <a:gd name="T40" fmla="*/ 0 w 80"/>
                  <a:gd name="T41" fmla="*/ 1 h 78"/>
                  <a:gd name="T42" fmla="*/ 0 w 80"/>
                  <a:gd name="T43" fmla="*/ 1 h 78"/>
                  <a:gd name="T44" fmla="*/ 0 w 80"/>
                  <a:gd name="T45" fmla="*/ 1 h 78"/>
                  <a:gd name="T46" fmla="*/ 0 w 80"/>
                  <a:gd name="T47" fmla="*/ 1 h 78"/>
                  <a:gd name="T48" fmla="*/ 0 w 80"/>
                  <a:gd name="T49" fmla="*/ 1 h 78"/>
                  <a:gd name="T50" fmla="*/ 0 w 80"/>
                  <a:gd name="T51" fmla="*/ 1 h 78"/>
                  <a:gd name="T52" fmla="*/ 0 w 80"/>
                  <a:gd name="T53" fmla="*/ 1 h 78"/>
                  <a:gd name="T54" fmla="*/ 0 w 80"/>
                  <a:gd name="T55" fmla="*/ 1 h 78"/>
                  <a:gd name="T56" fmla="*/ 0 w 80"/>
                  <a:gd name="T57" fmla="*/ 1 h 78"/>
                  <a:gd name="T58" fmla="*/ 0 w 80"/>
                  <a:gd name="T59" fmla="*/ 1 h 78"/>
                  <a:gd name="T60" fmla="*/ 0 w 80"/>
                  <a:gd name="T61" fmla="*/ 1 h 78"/>
                  <a:gd name="T62" fmla="*/ 0 w 80"/>
                  <a:gd name="T63" fmla="*/ 1 h 78"/>
                  <a:gd name="T64" fmla="*/ 0 w 80"/>
                  <a:gd name="T65" fmla="*/ 1 h 78"/>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80" h="78">
                    <a:moveTo>
                      <a:pt x="47" y="1"/>
                    </a:moveTo>
                    <a:lnTo>
                      <a:pt x="39" y="0"/>
                    </a:lnTo>
                    <a:lnTo>
                      <a:pt x="31" y="1"/>
                    </a:lnTo>
                    <a:lnTo>
                      <a:pt x="24" y="3"/>
                    </a:lnTo>
                    <a:lnTo>
                      <a:pt x="17" y="7"/>
                    </a:lnTo>
                    <a:lnTo>
                      <a:pt x="12" y="12"/>
                    </a:lnTo>
                    <a:lnTo>
                      <a:pt x="7" y="17"/>
                    </a:lnTo>
                    <a:lnTo>
                      <a:pt x="4" y="24"/>
                    </a:lnTo>
                    <a:lnTo>
                      <a:pt x="1" y="32"/>
                    </a:lnTo>
                    <a:lnTo>
                      <a:pt x="0" y="40"/>
                    </a:lnTo>
                    <a:lnTo>
                      <a:pt x="1" y="48"/>
                    </a:lnTo>
                    <a:lnTo>
                      <a:pt x="4" y="55"/>
                    </a:lnTo>
                    <a:lnTo>
                      <a:pt x="7" y="62"/>
                    </a:lnTo>
                    <a:lnTo>
                      <a:pt x="13" y="68"/>
                    </a:lnTo>
                    <a:lnTo>
                      <a:pt x="19" y="73"/>
                    </a:lnTo>
                    <a:lnTo>
                      <a:pt x="25" y="76"/>
                    </a:lnTo>
                    <a:lnTo>
                      <a:pt x="33" y="78"/>
                    </a:lnTo>
                    <a:lnTo>
                      <a:pt x="42" y="78"/>
                    </a:lnTo>
                    <a:lnTo>
                      <a:pt x="50" y="78"/>
                    </a:lnTo>
                    <a:lnTo>
                      <a:pt x="57" y="75"/>
                    </a:lnTo>
                    <a:lnTo>
                      <a:pt x="63" y="71"/>
                    </a:lnTo>
                    <a:lnTo>
                      <a:pt x="69" y="67"/>
                    </a:lnTo>
                    <a:lnTo>
                      <a:pt x="74" y="61"/>
                    </a:lnTo>
                    <a:lnTo>
                      <a:pt x="77" y="54"/>
                    </a:lnTo>
                    <a:lnTo>
                      <a:pt x="80" y="46"/>
                    </a:lnTo>
                    <a:lnTo>
                      <a:pt x="80" y="38"/>
                    </a:lnTo>
                    <a:lnTo>
                      <a:pt x="80" y="30"/>
                    </a:lnTo>
                    <a:lnTo>
                      <a:pt x="76" y="23"/>
                    </a:lnTo>
                    <a:lnTo>
                      <a:pt x="73" y="16"/>
                    </a:lnTo>
                    <a:lnTo>
                      <a:pt x="68" y="10"/>
                    </a:lnTo>
                    <a:lnTo>
                      <a:pt x="62" y="6"/>
                    </a:lnTo>
                    <a:lnTo>
                      <a:pt x="55" y="2"/>
                    </a:lnTo>
                    <a:lnTo>
                      <a:pt x="47" y="1"/>
                    </a:lnTo>
                    <a:close/>
                  </a:path>
                </a:pathLst>
              </a:custGeom>
              <a:solidFill>
                <a:srgbClr val="EF66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286" name="Freeform 156"/>
              <p:cNvSpPr/>
              <p:nvPr/>
            </p:nvSpPr>
            <p:spPr bwMode="auto">
              <a:xfrm>
                <a:off x="4127" y="4147"/>
                <a:ext cx="39" cy="39"/>
              </a:xfrm>
              <a:custGeom>
                <a:avLst/>
                <a:gdLst>
                  <a:gd name="T0" fmla="*/ 0 w 80"/>
                  <a:gd name="T1" fmla="*/ 0 h 79"/>
                  <a:gd name="T2" fmla="*/ 0 w 80"/>
                  <a:gd name="T3" fmla="*/ 0 h 79"/>
                  <a:gd name="T4" fmla="*/ 0 w 80"/>
                  <a:gd name="T5" fmla="*/ 0 h 79"/>
                  <a:gd name="T6" fmla="*/ 0 w 80"/>
                  <a:gd name="T7" fmla="*/ 0 h 79"/>
                  <a:gd name="T8" fmla="*/ 0 w 80"/>
                  <a:gd name="T9" fmla="*/ 0 h 79"/>
                  <a:gd name="T10" fmla="*/ 0 w 80"/>
                  <a:gd name="T11" fmla="*/ 0 h 79"/>
                  <a:gd name="T12" fmla="*/ 0 w 80"/>
                  <a:gd name="T13" fmla="*/ 0 h 79"/>
                  <a:gd name="T14" fmla="*/ 0 w 80"/>
                  <a:gd name="T15" fmla="*/ 0 h 79"/>
                  <a:gd name="T16" fmla="*/ 0 w 80"/>
                  <a:gd name="T17" fmla="*/ 0 h 79"/>
                  <a:gd name="T18" fmla="*/ 0 w 80"/>
                  <a:gd name="T19" fmla="*/ 0 h 79"/>
                  <a:gd name="T20" fmla="*/ 0 w 80"/>
                  <a:gd name="T21" fmla="*/ 0 h 79"/>
                  <a:gd name="T22" fmla="*/ 0 w 80"/>
                  <a:gd name="T23" fmla="*/ 0 h 79"/>
                  <a:gd name="T24" fmla="*/ 0 w 80"/>
                  <a:gd name="T25" fmla="*/ 0 h 79"/>
                  <a:gd name="T26" fmla="*/ 0 w 80"/>
                  <a:gd name="T27" fmla="*/ 0 h 79"/>
                  <a:gd name="T28" fmla="*/ 0 w 80"/>
                  <a:gd name="T29" fmla="*/ 0 h 79"/>
                  <a:gd name="T30" fmla="*/ 0 w 80"/>
                  <a:gd name="T31" fmla="*/ 0 h 79"/>
                  <a:gd name="T32" fmla="*/ 0 w 80"/>
                  <a:gd name="T33" fmla="*/ 0 h 79"/>
                  <a:gd name="T34" fmla="*/ 0 w 80"/>
                  <a:gd name="T35" fmla="*/ 0 h 79"/>
                  <a:gd name="T36" fmla="*/ 0 w 80"/>
                  <a:gd name="T37" fmla="*/ 0 h 79"/>
                  <a:gd name="T38" fmla="*/ 0 w 80"/>
                  <a:gd name="T39" fmla="*/ 0 h 79"/>
                  <a:gd name="T40" fmla="*/ 0 w 80"/>
                  <a:gd name="T41" fmla="*/ 0 h 79"/>
                  <a:gd name="T42" fmla="*/ 0 w 80"/>
                  <a:gd name="T43" fmla="*/ 0 h 79"/>
                  <a:gd name="T44" fmla="*/ 0 w 80"/>
                  <a:gd name="T45" fmla="*/ 0 h 79"/>
                  <a:gd name="T46" fmla="*/ 0 w 80"/>
                  <a:gd name="T47" fmla="*/ 0 h 79"/>
                  <a:gd name="T48" fmla="*/ 0 w 80"/>
                  <a:gd name="T49" fmla="*/ 0 h 79"/>
                  <a:gd name="T50" fmla="*/ 0 w 80"/>
                  <a:gd name="T51" fmla="*/ 0 h 79"/>
                  <a:gd name="T52" fmla="*/ 0 w 80"/>
                  <a:gd name="T53" fmla="*/ 0 h 79"/>
                  <a:gd name="T54" fmla="*/ 0 w 80"/>
                  <a:gd name="T55" fmla="*/ 0 h 79"/>
                  <a:gd name="T56" fmla="*/ 0 w 80"/>
                  <a:gd name="T57" fmla="*/ 0 h 79"/>
                  <a:gd name="T58" fmla="*/ 0 w 80"/>
                  <a:gd name="T59" fmla="*/ 0 h 79"/>
                  <a:gd name="T60" fmla="*/ 0 w 80"/>
                  <a:gd name="T61" fmla="*/ 0 h 79"/>
                  <a:gd name="T62" fmla="*/ 0 w 80"/>
                  <a:gd name="T63" fmla="*/ 0 h 79"/>
                  <a:gd name="T64" fmla="*/ 0 w 80"/>
                  <a:gd name="T65" fmla="*/ 0 h 79"/>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80" h="79">
                    <a:moveTo>
                      <a:pt x="46" y="0"/>
                    </a:moveTo>
                    <a:lnTo>
                      <a:pt x="38" y="0"/>
                    </a:lnTo>
                    <a:lnTo>
                      <a:pt x="30" y="0"/>
                    </a:lnTo>
                    <a:lnTo>
                      <a:pt x="23" y="4"/>
                    </a:lnTo>
                    <a:lnTo>
                      <a:pt x="16" y="7"/>
                    </a:lnTo>
                    <a:lnTo>
                      <a:pt x="11" y="12"/>
                    </a:lnTo>
                    <a:lnTo>
                      <a:pt x="6" y="18"/>
                    </a:lnTo>
                    <a:lnTo>
                      <a:pt x="2" y="24"/>
                    </a:lnTo>
                    <a:lnTo>
                      <a:pt x="0" y="33"/>
                    </a:lnTo>
                    <a:lnTo>
                      <a:pt x="0" y="41"/>
                    </a:lnTo>
                    <a:lnTo>
                      <a:pt x="0" y="49"/>
                    </a:lnTo>
                    <a:lnTo>
                      <a:pt x="4" y="56"/>
                    </a:lnTo>
                    <a:lnTo>
                      <a:pt x="7" y="63"/>
                    </a:lnTo>
                    <a:lnTo>
                      <a:pt x="12" y="68"/>
                    </a:lnTo>
                    <a:lnTo>
                      <a:pt x="17" y="73"/>
                    </a:lnTo>
                    <a:lnTo>
                      <a:pt x="24" y="76"/>
                    </a:lnTo>
                    <a:lnTo>
                      <a:pt x="32" y="79"/>
                    </a:lnTo>
                    <a:lnTo>
                      <a:pt x="40" y="79"/>
                    </a:lnTo>
                    <a:lnTo>
                      <a:pt x="49" y="79"/>
                    </a:lnTo>
                    <a:lnTo>
                      <a:pt x="55" y="75"/>
                    </a:lnTo>
                    <a:lnTo>
                      <a:pt x="62" y="72"/>
                    </a:lnTo>
                    <a:lnTo>
                      <a:pt x="68" y="67"/>
                    </a:lnTo>
                    <a:lnTo>
                      <a:pt x="73" y="61"/>
                    </a:lnTo>
                    <a:lnTo>
                      <a:pt x="76" y="54"/>
                    </a:lnTo>
                    <a:lnTo>
                      <a:pt x="78" y="46"/>
                    </a:lnTo>
                    <a:lnTo>
                      <a:pt x="80" y="38"/>
                    </a:lnTo>
                    <a:lnTo>
                      <a:pt x="78" y="30"/>
                    </a:lnTo>
                    <a:lnTo>
                      <a:pt x="76" y="23"/>
                    </a:lnTo>
                    <a:lnTo>
                      <a:pt x="73" y="16"/>
                    </a:lnTo>
                    <a:lnTo>
                      <a:pt x="67" y="11"/>
                    </a:lnTo>
                    <a:lnTo>
                      <a:pt x="61" y="6"/>
                    </a:lnTo>
                    <a:lnTo>
                      <a:pt x="54" y="3"/>
                    </a:lnTo>
                    <a:lnTo>
                      <a:pt x="46" y="0"/>
                    </a:lnTo>
                    <a:close/>
                  </a:path>
                </a:pathLst>
              </a:custGeom>
              <a:solidFill>
                <a:srgbClr val="EF66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287" name="Freeform 157"/>
              <p:cNvSpPr/>
              <p:nvPr/>
            </p:nvSpPr>
            <p:spPr bwMode="auto">
              <a:xfrm>
                <a:off x="4216" y="4162"/>
                <a:ext cx="37" cy="39"/>
              </a:xfrm>
              <a:custGeom>
                <a:avLst/>
                <a:gdLst>
                  <a:gd name="T0" fmla="*/ 1 w 73"/>
                  <a:gd name="T1" fmla="*/ 0 h 79"/>
                  <a:gd name="T2" fmla="*/ 1 w 73"/>
                  <a:gd name="T3" fmla="*/ 0 h 79"/>
                  <a:gd name="T4" fmla="*/ 1 w 73"/>
                  <a:gd name="T5" fmla="*/ 0 h 79"/>
                  <a:gd name="T6" fmla="*/ 1 w 73"/>
                  <a:gd name="T7" fmla="*/ 0 h 79"/>
                  <a:gd name="T8" fmla="*/ 1 w 73"/>
                  <a:gd name="T9" fmla="*/ 0 h 79"/>
                  <a:gd name="T10" fmla="*/ 1 w 73"/>
                  <a:gd name="T11" fmla="*/ 0 h 79"/>
                  <a:gd name="T12" fmla="*/ 1 w 73"/>
                  <a:gd name="T13" fmla="*/ 0 h 79"/>
                  <a:gd name="T14" fmla="*/ 1 w 73"/>
                  <a:gd name="T15" fmla="*/ 0 h 79"/>
                  <a:gd name="T16" fmla="*/ 1 w 73"/>
                  <a:gd name="T17" fmla="*/ 0 h 79"/>
                  <a:gd name="T18" fmla="*/ 1 w 73"/>
                  <a:gd name="T19" fmla="*/ 0 h 79"/>
                  <a:gd name="T20" fmla="*/ 1 w 73"/>
                  <a:gd name="T21" fmla="*/ 0 h 79"/>
                  <a:gd name="T22" fmla="*/ 1 w 73"/>
                  <a:gd name="T23" fmla="*/ 0 h 79"/>
                  <a:gd name="T24" fmla="*/ 0 w 73"/>
                  <a:gd name="T25" fmla="*/ 0 h 79"/>
                  <a:gd name="T26" fmla="*/ 0 w 73"/>
                  <a:gd name="T27" fmla="*/ 0 h 79"/>
                  <a:gd name="T28" fmla="*/ 0 w 73"/>
                  <a:gd name="T29" fmla="*/ 0 h 79"/>
                  <a:gd name="T30" fmla="*/ 1 w 73"/>
                  <a:gd name="T31" fmla="*/ 0 h 79"/>
                  <a:gd name="T32" fmla="*/ 1 w 73"/>
                  <a:gd name="T33" fmla="*/ 0 h 79"/>
                  <a:gd name="T34" fmla="*/ 1 w 73"/>
                  <a:gd name="T35" fmla="*/ 0 h 79"/>
                  <a:gd name="T36" fmla="*/ 1 w 73"/>
                  <a:gd name="T37" fmla="*/ 0 h 79"/>
                  <a:gd name="T38" fmla="*/ 1 w 73"/>
                  <a:gd name="T39" fmla="*/ 0 h 79"/>
                  <a:gd name="T40" fmla="*/ 1 w 73"/>
                  <a:gd name="T41" fmla="*/ 0 h 79"/>
                  <a:gd name="T42" fmla="*/ 1 w 73"/>
                  <a:gd name="T43" fmla="*/ 0 h 79"/>
                  <a:gd name="T44" fmla="*/ 1 w 73"/>
                  <a:gd name="T45" fmla="*/ 0 h 79"/>
                  <a:gd name="T46" fmla="*/ 1 w 73"/>
                  <a:gd name="T47" fmla="*/ 0 h 79"/>
                  <a:gd name="T48" fmla="*/ 1 w 73"/>
                  <a:gd name="T49" fmla="*/ 0 h 79"/>
                  <a:gd name="T50" fmla="*/ 1 w 73"/>
                  <a:gd name="T51" fmla="*/ 0 h 79"/>
                  <a:gd name="T52" fmla="*/ 1 w 73"/>
                  <a:gd name="T53" fmla="*/ 0 h 79"/>
                  <a:gd name="T54" fmla="*/ 1 w 73"/>
                  <a:gd name="T55" fmla="*/ 0 h 79"/>
                  <a:gd name="T56" fmla="*/ 1 w 73"/>
                  <a:gd name="T57" fmla="*/ 0 h 79"/>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0" t="0" r="r" b="b"/>
                <a:pathLst>
                  <a:path w="73" h="79">
                    <a:moveTo>
                      <a:pt x="73" y="19"/>
                    </a:moveTo>
                    <a:lnTo>
                      <a:pt x="69" y="12"/>
                    </a:lnTo>
                    <a:lnTo>
                      <a:pt x="62" y="7"/>
                    </a:lnTo>
                    <a:lnTo>
                      <a:pt x="54" y="2"/>
                    </a:lnTo>
                    <a:lnTo>
                      <a:pt x="46" y="0"/>
                    </a:lnTo>
                    <a:lnTo>
                      <a:pt x="38" y="0"/>
                    </a:lnTo>
                    <a:lnTo>
                      <a:pt x="30" y="1"/>
                    </a:lnTo>
                    <a:lnTo>
                      <a:pt x="23" y="4"/>
                    </a:lnTo>
                    <a:lnTo>
                      <a:pt x="16" y="7"/>
                    </a:lnTo>
                    <a:lnTo>
                      <a:pt x="10" y="12"/>
                    </a:lnTo>
                    <a:lnTo>
                      <a:pt x="5" y="19"/>
                    </a:lnTo>
                    <a:lnTo>
                      <a:pt x="2" y="25"/>
                    </a:lnTo>
                    <a:lnTo>
                      <a:pt x="0" y="32"/>
                    </a:lnTo>
                    <a:lnTo>
                      <a:pt x="0" y="40"/>
                    </a:lnTo>
                    <a:lnTo>
                      <a:pt x="0" y="49"/>
                    </a:lnTo>
                    <a:lnTo>
                      <a:pt x="3" y="55"/>
                    </a:lnTo>
                    <a:lnTo>
                      <a:pt x="7" y="62"/>
                    </a:lnTo>
                    <a:lnTo>
                      <a:pt x="11" y="68"/>
                    </a:lnTo>
                    <a:lnTo>
                      <a:pt x="17" y="73"/>
                    </a:lnTo>
                    <a:lnTo>
                      <a:pt x="24" y="76"/>
                    </a:lnTo>
                    <a:lnTo>
                      <a:pt x="32" y="79"/>
                    </a:lnTo>
                    <a:lnTo>
                      <a:pt x="35" y="79"/>
                    </a:lnTo>
                    <a:lnTo>
                      <a:pt x="38" y="79"/>
                    </a:lnTo>
                    <a:lnTo>
                      <a:pt x="41" y="79"/>
                    </a:lnTo>
                    <a:lnTo>
                      <a:pt x="43" y="79"/>
                    </a:lnTo>
                    <a:lnTo>
                      <a:pt x="48" y="70"/>
                    </a:lnTo>
                    <a:lnTo>
                      <a:pt x="58" y="52"/>
                    </a:lnTo>
                    <a:lnTo>
                      <a:pt x="69" y="31"/>
                    </a:lnTo>
                    <a:lnTo>
                      <a:pt x="73" y="19"/>
                    </a:lnTo>
                    <a:close/>
                  </a:path>
                </a:pathLst>
              </a:custGeom>
              <a:solidFill>
                <a:srgbClr val="EF66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288" name="Freeform 158"/>
              <p:cNvSpPr/>
              <p:nvPr/>
            </p:nvSpPr>
            <p:spPr bwMode="auto">
              <a:xfrm>
                <a:off x="3983" y="4266"/>
                <a:ext cx="31" cy="33"/>
              </a:xfrm>
              <a:custGeom>
                <a:avLst/>
                <a:gdLst>
                  <a:gd name="T0" fmla="*/ 1 w 61"/>
                  <a:gd name="T1" fmla="*/ 1 h 66"/>
                  <a:gd name="T2" fmla="*/ 1 w 61"/>
                  <a:gd name="T3" fmla="*/ 1 h 66"/>
                  <a:gd name="T4" fmla="*/ 1 w 61"/>
                  <a:gd name="T5" fmla="*/ 1 h 66"/>
                  <a:gd name="T6" fmla="*/ 1 w 61"/>
                  <a:gd name="T7" fmla="*/ 1 h 66"/>
                  <a:gd name="T8" fmla="*/ 1 w 61"/>
                  <a:gd name="T9" fmla="*/ 1 h 66"/>
                  <a:gd name="T10" fmla="*/ 1 w 61"/>
                  <a:gd name="T11" fmla="*/ 1 h 66"/>
                  <a:gd name="T12" fmla="*/ 1 w 61"/>
                  <a:gd name="T13" fmla="*/ 1 h 66"/>
                  <a:gd name="T14" fmla="*/ 1 w 61"/>
                  <a:gd name="T15" fmla="*/ 1 h 66"/>
                  <a:gd name="T16" fmla="*/ 1 w 61"/>
                  <a:gd name="T17" fmla="*/ 1 h 66"/>
                  <a:gd name="T18" fmla="*/ 1 w 61"/>
                  <a:gd name="T19" fmla="*/ 1 h 66"/>
                  <a:gd name="T20" fmla="*/ 1 w 61"/>
                  <a:gd name="T21" fmla="*/ 1 h 66"/>
                  <a:gd name="T22" fmla="*/ 1 w 61"/>
                  <a:gd name="T23" fmla="*/ 1 h 66"/>
                  <a:gd name="T24" fmla="*/ 1 w 61"/>
                  <a:gd name="T25" fmla="*/ 1 h 66"/>
                  <a:gd name="T26" fmla="*/ 1 w 61"/>
                  <a:gd name="T27" fmla="*/ 0 h 66"/>
                  <a:gd name="T28" fmla="*/ 1 w 61"/>
                  <a:gd name="T29" fmla="*/ 1 h 66"/>
                  <a:gd name="T30" fmla="*/ 1 w 61"/>
                  <a:gd name="T31" fmla="*/ 1 h 66"/>
                  <a:gd name="T32" fmla="*/ 0 w 61"/>
                  <a:gd name="T33" fmla="*/ 1 h 66"/>
                  <a:gd name="T34" fmla="*/ 1 w 61"/>
                  <a:gd name="T35" fmla="*/ 1 h 66"/>
                  <a:gd name="T36" fmla="*/ 1 w 61"/>
                  <a:gd name="T37" fmla="*/ 1 h 66"/>
                  <a:gd name="T38" fmla="*/ 1 w 61"/>
                  <a:gd name="T39" fmla="*/ 1 h 66"/>
                  <a:gd name="T40" fmla="*/ 1 w 61"/>
                  <a:gd name="T41" fmla="*/ 1 h 66"/>
                  <a:gd name="T42" fmla="*/ 1 w 61"/>
                  <a:gd name="T43" fmla="*/ 1 h 66"/>
                  <a:gd name="T44" fmla="*/ 1 w 61"/>
                  <a:gd name="T45" fmla="*/ 1 h 66"/>
                  <a:gd name="T46" fmla="*/ 1 w 61"/>
                  <a:gd name="T47" fmla="*/ 1 h 66"/>
                  <a:gd name="T48" fmla="*/ 1 w 61"/>
                  <a:gd name="T49" fmla="*/ 1 h 6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61" h="66">
                    <a:moveTo>
                      <a:pt x="53" y="66"/>
                    </a:moveTo>
                    <a:lnTo>
                      <a:pt x="57" y="61"/>
                    </a:lnTo>
                    <a:lnTo>
                      <a:pt x="59" y="56"/>
                    </a:lnTo>
                    <a:lnTo>
                      <a:pt x="60" y="52"/>
                    </a:lnTo>
                    <a:lnTo>
                      <a:pt x="61" y="47"/>
                    </a:lnTo>
                    <a:lnTo>
                      <a:pt x="61" y="39"/>
                    </a:lnTo>
                    <a:lnTo>
                      <a:pt x="60" y="31"/>
                    </a:lnTo>
                    <a:lnTo>
                      <a:pt x="58" y="24"/>
                    </a:lnTo>
                    <a:lnTo>
                      <a:pt x="55" y="17"/>
                    </a:lnTo>
                    <a:lnTo>
                      <a:pt x="50" y="11"/>
                    </a:lnTo>
                    <a:lnTo>
                      <a:pt x="43" y="7"/>
                    </a:lnTo>
                    <a:lnTo>
                      <a:pt x="36" y="3"/>
                    </a:lnTo>
                    <a:lnTo>
                      <a:pt x="29" y="1"/>
                    </a:lnTo>
                    <a:lnTo>
                      <a:pt x="21" y="0"/>
                    </a:lnTo>
                    <a:lnTo>
                      <a:pt x="13" y="1"/>
                    </a:lnTo>
                    <a:lnTo>
                      <a:pt x="6" y="3"/>
                    </a:lnTo>
                    <a:lnTo>
                      <a:pt x="0" y="7"/>
                    </a:lnTo>
                    <a:lnTo>
                      <a:pt x="2" y="9"/>
                    </a:lnTo>
                    <a:lnTo>
                      <a:pt x="5" y="14"/>
                    </a:lnTo>
                    <a:lnTo>
                      <a:pt x="11" y="22"/>
                    </a:lnTo>
                    <a:lnTo>
                      <a:pt x="19" y="31"/>
                    </a:lnTo>
                    <a:lnTo>
                      <a:pt x="27" y="41"/>
                    </a:lnTo>
                    <a:lnTo>
                      <a:pt x="35" y="51"/>
                    </a:lnTo>
                    <a:lnTo>
                      <a:pt x="44" y="59"/>
                    </a:lnTo>
                    <a:lnTo>
                      <a:pt x="53" y="66"/>
                    </a:lnTo>
                    <a:close/>
                  </a:path>
                </a:pathLst>
              </a:custGeom>
              <a:solidFill>
                <a:srgbClr val="EF66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289" name="Freeform 159"/>
              <p:cNvSpPr/>
              <p:nvPr/>
            </p:nvSpPr>
            <p:spPr bwMode="auto">
              <a:xfrm>
                <a:off x="4852" y="4125"/>
                <a:ext cx="17" cy="17"/>
              </a:xfrm>
              <a:custGeom>
                <a:avLst/>
                <a:gdLst>
                  <a:gd name="T0" fmla="*/ 1 w 34"/>
                  <a:gd name="T1" fmla="*/ 1 h 34"/>
                  <a:gd name="T2" fmla="*/ 1 w 34"/>
                  <a:gd name="T3" fmla="*/ 1 h 34"/>
                  <a:gd name="T4" fmla="*/ 1 w 34"/>
                  <a:gd name="T5" fmla="*/ 1 h 34"/>
                  <a:gd name="T6" fmla="*/ 1 w 34"/>
                  <a:gd name="T7" fmla="*/ 1 h 34"/>
                  <a:gd name="T8" fmla="*/ 1 w 34"/>
                  <a:gd name="T9" fmla="*/ 1 h 34"/>
                  <a:gd name="T10" fmla="*/ 1 w 34"/>
                  <a:gd name="T11" fmla="*/ 1 h 34"/>
                  <a:gd name="T12" fmla="*/ 1 w 34"/>
                  <a:gd name="T13" fmla="*/ 1 h 34"/>
                  <a:gd name="T14" fmla="*/ 1 w 34"/>
                  <a:gd name="T15" fmla="*/ 1 h 34"/>
                  <a:gd name="T16" fmla="*/ 1 w 34"/>
                  <a:gd name="T17" fmla="*/ 1 h 34"/>
                  <a:gd name="T18" fmla="*/ 1 w 34"/>
                  <a:gd name="T19" fmla="*/ 0 h 34"/>
                  <a:gd name="T20" fmla="*/ 1 w 34"/>
                  <a:gd name="T21" fmla="*/ 1 h 34"/>
                  <a:gd name="T22" fmla="*/ 1 w 34"/>
                  <a:gd name="T23" fmla="*/ 1 h 34"/>
                  <a:gd name="T24" fmla="*/ 0 w 34"/>
                  <a:gd name="T25" fmla="*/ 1 h 34"/>
                  <a:gd name="T26" fmla="*/ 0 w 34"/>
                  <a:gd name="T27" fmla="*/ 1 h 34"/>
                  <a:gd name="T28" fmla="*/ 1 w 34"/>
                  <a:gd name="T29" fmla="*/ 1 h 34"/>
                  <a:gd name="T30" fmla="*/ 1 w 34"/>
                  <a:gd name="T31" fmla="*/ 1 h 34"/>
                  <a:gd name="T32" fmla="*/ 1 w 34"/>
                  <a:gd name="T33" fmla="*/ 1 h 34"/>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4" h="34">
                    <a:moveTo>
                      <a:pt x="12" y="34"/>
                    </a:moveTo>
                    <a:lnTo>
                      <a:pt x="19" y="34"/>
                    </a:lnTo>
                    <a:lnTo>
                      <a:pt x="24" y="33"/>
                    </a:lnTo>
                    <a:lnTo>
                      <a:pt x="29" y="28"/>
                    </a:lnTo>
                    <a:lnTo>
                      <a:pt x="32" y="22"/>
                    </a:lnTo>
                    <a:lnTo>
                      <a:pt x="34" y="15"/>
                    </a:lnTo>
                    <a:lnTo>
                      <a:pt x="32" y="10"/>
                    </a:lnTo>
                    <a:lnTo>
                      <a:pt x="28" y="5"/>
                    </a:lnTo>
                    <a:lnTo>
                      <a:pt x="22" y="2"/>
                    </a:lnTo>
                    <a:lnTo>
                      <a:pt x="15" y="0"/>
                    </a:lnTo>
                    <a:lnTo>
                      <a:pt x="9" y="3"/>
                    </a:lnTo>
                    <a:lnTo>
                      <a:pt x="4" y="6"/>
                    </a:lnTo>
                    <a:lnTo>
                      <a:pt x="0" y="12"/>
                    </a:lnTo>
                    <a:lnTo>
                      <a:pt x="0" y="19"/>
                    </a:lnTo>
                    <a:lnTo>
                      <a:pt x="1" y="25"/>
                    </a:lnTo>
                    <a:lnTo>
                      <a:pt x="6" y="30"/>
                    </a:lnTo>
                    <a:lnTo>
                      <a:pt x="12" y="34"/>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290" name="Freeform 160"/>
              <p:cNvSpPr/>
              <p:nvPr/>
            </p:nvSpPr>
            <p:spPr bwMode="auto">
              <a:xfrm>
                <a:off x="4885" y="4152"/>
                <a:ext cx="17" cy="17"/>
              </a:xfrm>
              <a:custGeom>
                <a:avLst/>
                <a:gdLst>
                  <a:gd name="T0" fmla="*/ 1 w 33"/>
                  <a:gd name="T1" fmla="*/ 1 h 33"/>
                  <a:gd name="T2" fmla="*/ 1 w 33"/>
                  <a:gd name="T3" fmla="*/ 1 h 33"/>
                  <a:gd name="T4" fmla="*/ 1 w 33"/>
                  <a:gd name="T5" fmla="*/ 1 h 33"/>
                  <a:gd name="T6" fmla="*/ 1 w 33"/>
                  <a:gd name="T7" fmla="*/ 1 h 33"/>
                  <a:gd name="T8" fmla="*/ 1 w 33"/>
                  <a:gd name="T9" fmla="*/ 1 h 33"/>
                  <a:gd name="T10" fmla="*/ 1 w 33"/>
                  <a:gd name="T11" fmla="*/ 1 h 33"/>
                  <a:gd name="T12" fmla="*/ 1 w 33"/>
                  <a:gd name="T13" fmla="*/ 1 h 33"/>
                  <a:gd name="T14" fmla="*/ 1 w 33"/>
                  <a:gd name="T15" fmla="*/ 1 h 33"/>
                  <a:gd name="T16" fmla="*/ 1 w 33"/>
                  <a:gd name="T17" fmla="*/ 0 h 33"/>
                  <a:gd name="T18" fmla="*/ 1 w 33"/>
                  <a:gd name="T19" fmla="*/ 0 h 33"/>
                  <a:gd name="T20" fmla="*/ 1 w 33"/>
                  <a:gd name="T21" fmla="*/ 1 h 33"/>
                  <a:gd name="T22" fmla="*/ 1 w 33"/>
                  <a:gd name="T23" fmla="*/ 1 h 33"/>
                  <a:gd name="T24" fmla="*/ 1 w 33"/>
                  <a:gd name="T25" fmla="*/ 1 h 33"/>
                  <a:gd name="T26" fmla="*/ 0 w 33"/>
                  <a:gd name="T27" fmla="*/ 1 h 33"/>
                  <a:gd name="T28" fmla="*/ 1 w 33"/>
                  <a:gd name="T29" fmla="*/ 1 h 33"/>
                  <a:gd name="T30" fmla="*/ 1 w 33"/>
                  <a:gd name="T31" fmla="*/ 1 h 33"/>
                  <a:gd name="T32" fmla="*/ 1 w 33"/>
                  <a:gd name="T33" fmla="*/ 1 h 3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3" h="33">
                    <a:moveTo>
                      <a:pt x="11" y="32"/>
                    </a:moveTo>
                    <a:lnTo>
                      <a:pt x="18" y="33"/>
                    </a:lnTo>
                    <a:lnTo>
                      <a:pt x="24" y="31"/>
                    </a:lnTo>
                    <a:lnTo>
                      <a:pt x="29" y="27"/>
                    </a:lnTo>
                    <a:lnTo>
                      <a:pt x="32" y="22"/>
                    </a:lnTo>
                    <a:lnTo>
                      <a:pt x="33" y="15"/>
                    </a:lnTo>
                    <a:lnTo>
                      <a:pt x="32" y="9"/>
                    </a:lnTo>
                    <a:lnTo>
                      <a:pt x="28" y="3"/>
                    </a:lnTo>
                    <a:lnTo>
                      <a:pt x="22" y="0"/>
                    </a:lnTo>
                    <a:lnTo>
                      <a:pt x="15" y="0"/>
                    </a:lnTo>
                    <a:lnTo>
                      <a:pt x="9" y="1"/>
                    </a:lnTo>
                    <a:lnTo>
                      <a:pt x="4" y="5"/>
                    </a:lnTo>
                    <a:lnTo>
                      <a:pt x="1" y="11"/>
                    </a:lnTo>
                    <a:lnTo>
                      <a:pt x="0" y="18"/>
                    </a:lnTo>
                    <a:lnTo>
                      <a:pt x="1" y="24"/>
                    </a:lnTo>
                    <a:lnTo>
                      <a:pt x="6" y="28"/>
                    </a:lnTo>
                    <a:lnTo>
                      <a:pt x="11" y="32"/>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291" name="Freeform 161"/>
              <p:cNvSpPr/>
              <p:nvPr/>
            </p:nvSpPr>
            <p:spPr bwMode="auto">
              <a:xfrm>
                <a:off x="4701" y="4202"/>
                <a:ext cx="17" cy="17"/>
              </a:xfrm>
              <a:custGeom>
                <a:avLst/>
                <a:gdLst>
                  <a:gd name="T0" fmla="*/ 1 w 34"/>
                  <a:gd name="T1" fmla="*/ 1 h 33"/>
                  <a:gd name="T2" fmla="*/ 1 w 34"/>
                  <a:gd name="T3" fmla="*/ 1 h 33"/>
                  <a:gd name="T4" fmla="*/ 1 w 34"/>
                  <a:gd name="T5" fmla="*/ 1 h 33"/>
                  <a:gd name="T6" fmla="*/ 1 w 34"/>
                  <a:gd name="T7" fmla="*/ 1 h 33"/>
                  <a:gd name="T8" fmla="*/ 1 w 34"/>
                  <a:gd name="T9" fmla="*/ 1 h 33"/>
                  <a:gd name="T10" fmla="*/ 1 w 34"/>
                  <a:gd name="T11" fmla="*/ 1 h 33"/>
                  <a:gd name="T12" fmla="*/ 1 w 34"/>
                  <a:gd name="T13" fmla="*/ 1 h 33"/>
                  <a:gd name="T14" fmla="*/ 1 w 34"/>
                  <a:gd name="T15" fmla="*/ 1 h 33"/>
                  <a:gd name="T16" fmla="*/ 1 w 34"/>
                  <a:gd name="T17" fmla="*/ 1 h 33"/>
                  <a:gd name="T18" fmla="*/ 1 w 34"/>
                  <a:gd name="T19" fmla="*/ 0 h 33"/>
                  <a:gd name="T20" fmla="*/ 1 w 34"/>
                  <a:gd name="T21" fmla="*/ 1 h 33"/>
                  <a:gd name="T22" fmla="*/ 1 w 34"/>
                  <a:gd name="T23" fmla="*/ 1 h 33"/>
                  <a:gd name="T24" fmla="*/ 1 w 34"/>
                  <a:gd name="T25" fmla="*/ 1 h 33"/>
                  <a:gd name="T26" fmla="*/ 0 w 34"/>
                  <a:gd name="T27" fmla="*/ 1 h 33"/>
                  <a:gd name="T28" fmla="*/ 1 w 34"/>
                  <a:gd name="T29" fmla="*/ 1 h 33"/>
                  <a:gd name="T30" fmla="*/ 1 w 34"/>
                  <a:gd name="T31" fmla="*/ 1 h 33"/>
                  <a:gd name="T32" fmla="*/ 1 w 34"/>
                  <a:gd name="T33" fmla="*/ 1 h 3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4" h="33">
                    <a:moveTo>
                      <a:pt x="12" y="33"/>
                    </a:moveTo>
                    <a:lnTo>
                      <a:pt x="19" y="33"/>
                    </a:lnTo>
                    <a:lnTo>
                      <a:pt x="25" y="32"/>
                    </a:lnTo>
                    <a:lnTo>
                      <a:pt x="29" y="28"/>
                    </a:lnTo>
                    <a:lnTo>
                      <a:pt x="33" y="22"/>
                    </a:lnTo>
                    <a:lnTo>
                      <a:pt x="34" y="16"/>
                    </a:lnTo>
                    <a:lnTo>
                      <a:pt x="33" y="9"/>
                    </a:lnTo>
                    <a:lnTo>
                      <a:pt x="28" y="5"/>
                    </a:lnTo>
                    <a:lnTo>
                      <a:pt x="22" y="1"/>
                    </a:lnTo>
                    <a:lnTo>
                      <a:pt x="15" y="0"/>
                    </a:lnTo>
                    <a:lnTo>
                      <a:pt x="10" y="2"/>
                    </a:lnTo>
                    <a:lnTo>
                      <a:pt x="5" y="6"/>
                    </a:lnTo>
                    <a:lnTo>
                      <a:pt x="2" y="12"/>
                    </a:lnTo>
                    <a:lnTo>
                      <a:pt x="0" y="18"/>
                    </a:lnTo>
                    <a:lnTo>
                      <a:pt x="2" y="24"/>
                    </a:lnTo>
                    <a:lnTo>
                      <a:pt x="6" y="30"/>
                    </a:lnTo>
                    <a:lnTo>
                      <a:pt x="12" y="33"/>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292" name="Freeform 162"/>
              <p:cNvSpPr/>
              <p:nvPr/>
            </p:nvSpPr>
            <p:spPr bwMode="auto">
              <a:xfrm>
                <a:off x="4742" y="4201"/>
                <a:ext cx="16" cy="17"/>
              </a:xfrm>
              <a:custGeom>
                <a:avLst/>
                <a:gdLst>
                  <a:gd name="T0" fmla="*/ 0 w 34"/>
                  <a:gd name="T1" fmla="*/ 1 h 33"/>
                  <a:gd name="T2" fmla="*/ 0 w 34"/>
                  <a:gd name="T3" fmla="*/ 1 h 33"/>
                  <a:gd name="T4" fmla="*/ 0 w 34"/>
                  <a:gd name="T5" fmla="*/ 1 h 33"/>
                  <a:gd name="T6" fmla="*/ 0 w 34"/>
                  <a:gd name="T7" fmla="*/ 1 h 33"/>
                  <a:gd name="T8" fmla="*/ 0 w 34"/>
                  <a:gd name="T9" fmla="*/ 1 h 33"/>
                  <a:gd name="T10" fmla="*/ 0 w 34"/>
                  <a:gd name="T11" fmla="*/ 1 h 33"/>
                  <a:gd name="T12" fmla="*/ 0 w 34"/>
                  <a:gd name="T13" fmla="*/ 1 h 33"/>
                  <a:gd name="T14" fmla="*/ 0 w 34"/>
                  <a:gd name="T15" fmla="*/ 1 h 33"/>
                  <a:gd name="T16" fmla="*/ 0 w 34"/>
                  <a:gd name="T17" fmla="*/ 1 h 33"/>
                  <a:gd name="T18" fmla="*/ 0 w 34"/>
                  <a:gd name="T19" fmla="*/ 0 h 33"/>
                  <a:gd name="T20" fmla="*/ 0 w 34"/>
                  <a:gd name="T21" fmla="*/ 1 h 33"/>
                  <a:gd name="T22" fmla="*/ 0 w 34"/>
                  <a:gd name="T23" fmla="*/ 1 h 33"/>
                  <a:gd name="T24" fmla="*/ 0 w 34"/>
                  <a:gd name="T25" fmla="*/ 1 h 33"/>
                  <a:gd name="T26" fmla="*/ 0 w 34"/>
                  <a:gd name="T27" fmla="*/ 1 h 33"/>
                  <a:gd name="T28" fmla="*/ 0 w 34"/>
                  <a:gd name="T29" fmla="*/ 1 h 33"/>
                  <a:gd name="T30" fmla="*/ 0 w 34"/>
                  <a:gd name="T31" fmla="*/ 1 h 33"/>
                  <a:gd name="T32" fmla="*/ 0 w 34"/>
                  <a:gd name="T33" fmla="*/ 1 h 3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4" h="33">
                    <a:moveTo>
                      <a:pt x="12" y="32"/>
                    </a:moveTo>
                    <a:lnTo>
                      <a:pt x="19" y="33"/>
                    </a:lnTo>
                    <a:lnTo>
                      <a:pt x="24" y="32"/>
                    </a:lnTo>
                    <a:lnTo>
                      <a:pt x="29" y="27"/>
                    </a:lnTo>
                    <a:lnTo>
                      <a:pt x="32" y="22"/>
                    </a:lnTo>
                    <a:lnTo>
                      <a:pt x="34" y="15"/>
                    </a:lnTo>
                    <a:lnTo>
                      <a:pt x="31" y="9"/>
                    </a:lnTo>
                    <a:lnTo>
                      <a:pt x="28" y="4"/>
                    </a:lnTo>
                    <a:lnTo>
                      <a:pt x="22" y="1"/>
                    </a:lnTo>
                    <a:lnTo>
                      <a:pt x="15" y="0"/>
                    </a:lnTo>
                    <a:lnTo>
                      <a:pt x="9" y="1"/>
                    </a:lnTo>
                    <a:lnTo>
                      <a:pt x="4" y="5"/>
                    </a:lnTo>
                    <a:lnTo>
                      <a:pt x="0" y="11"/>
                    </a:lnTo>
                    <a:lnTo>
                      <a:pt x="0" y="18"/>
                    </a:lnTo>
                    <a:lnTo>
                      <a:pt x="1" y="24"/>
                    </a:lnTo>
                    <a:lnTo>
                      <a:pt x="6" y="28"/>
                    </a:lnTo>
                    <a:lnTo>
                      <a:pt x="12" y="32"/>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293" name="Freeform 163"/>
              <p:cNvSpPr/>
              <p:nvPr/>
            </p:nvSpPr>
            <p:spPr bwMode="auto">
              <a:xfrm>
                <a:off x="4782" y="4209"/>
                <a:ext cx="17" cy="17"/>
              </a:xfrm>
              <a:custGeom>
                <a:avLst/>
                <a:gdLst>
                  <a:gd name="T0" fmla="*/ 1 w 33"/>
                  <a:gd name="T1" fmla="*/ 1 h 33"/>
                  <a:gd name="T2" fmla="*/ 1 w 33"/>
                  <a:gd name="T3" fmla="*/ 1 h 33"/>
                  <a:gd name="T4" fmla="*/ 1 w 33"/>
                  <a:gd name="T5" fmla="*/ 1 h 33"/>
                  <a:gd name="T6" fmla="*/ 1 w 33"/>
                  <a:gd name="T7" fmla="*/ 1 h 33"/>
                  <a:gd name="T8" fmla="*/ 1 w 33"/>
                  <a:gd name="T9" fmla="*/ 1 h 33"/>
                  <a:gd name="T10" fmla="*/ 1 w 33"/>
                  <a:gd name="T11" fmla="*/ 1 h 33"/>
                  <a:gd name="T12" fmla="*/ 1 w 33"/>
                  <a:gd name="T13" fmla="*/ 1 h 33"/>
                  <a:gd name="T14" fmla="*/ 1 w 33"/>
                  <a:gd name="T15" fmla="*/ 1 h 33"/>
                  <a:gd name="T16" fmla="*/ 1 w 33"/>
                  <a:gd name="T17" fmla="*/ 1 h 33"/>
                  <a:gd name="T18" fmla="*/ 1 w 33"/>
                  <a:gd name="T19" fmla="*/ 0 h 33"/>
                  <a:gd name="T20" fmla="*/ 1 w 33"/>
                  <a:gd name="T21" fmla="*/ 1 h 33"/>
                  <a:gd name="T22" fmla="*/ 1 w 33"/>
                  <a:gd name="T23" fmla="*/ 1 h 33"/>
                  <a:gd name="T24" fmla="*/ 0 w 33"/>
                  <a:gd name="T25" fmla="*/ 1 h 33"/>
                  <a:gd name="T26" fmla="*/ 0 w 33"/>
                  <a:gd name="T27" fmla="*/ 1 h 33"/>
                  <a:gd name="T28" fmla="*/ 1 w 33"/>
                  <a:gd name="T29" fmla="*/ 1 h 33"/>
                  <a:gd name="T30" fmla="*/ 1 w 33"/>
                  <a:gd name="T31" fmla="*/ 1 h 33"/>
                  <a:gd name="T32" fmla="*/ 1 w 33"/>
                  <a:gd name="T33" fmla="*/ 1 h 3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3" h="33">
                    <a:moveTo>
                      <a:pt x="11" y="32"/>
                    </a:moveTo>
                    <a:lnTo>
                      <a:pt x="18" y="33"/>
                    </a:lnTo>
                    <a:lnTo>
                      <a:pt x="24" y="32"/>
                    </a:lnTo>
                    <a:lnTo>
                      <a:pt x="29" y="27"/>
                    </a:lnTo>
                    <a:lnTo>
                      <a:pt x="32" y="22"/>
                    </a:lnTo>
                    <a:lnTo>
                      <a:pt x="33" y="15"/>
                    </a:lnTo>
                    <a:lnTo>
                      <a:pt x="31" y="9"/>
                    </a:lnTo>
                    <a:lnTo>
                      <a:pt x="27" y="4"/>
                    </a:lnTo>
                    <a:lnTo>
                      <a:pt x="22" y="1"/>
                    </a:lnTo>
                    <a:lnTo>
                      <a:pt x="15" y="0"/>
                    </a:lnTo>
                    <a:lnTo>
                      <a:pt x="9" y="1"/>
                    </a:lnTo>
                    <a:lnTo>
                      <a:pt x="3" y="6"/>
                    </a:lnTo>
                    <a:lnTo>
                      <a:pt x="0" y="11"/>
                    </a:lnTo>
                    <a:lnTo>
                      <a:pt x="0" y="18"/>
                    </a:lnTo>
                    <a:lnTo>
                      <a:pt x="1" y="24"/>
                    </a:lnTo>
                    <a:lnTo>
                      <a:pt x="5" y="29"/>
                    </a:lnTo>
                    <a:lnTo>
                      <a:pt x="11" y="32"/>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294" name="Freeform 164"/>
              <p:cNvSpPr/>
              <p:nvPr/>
            </p:nvSpPr>
            <p:spPr bwMode="auto">
              <a:xfrm>
                <a:off x="4820" y="4226"/>
                <a:ext cx="17" cy="17"/>
              </a:xfrm>
              <a:custGeom>
                <a:avLst/>
                <a:gdLst>
                  <a:gd name="T0" fmla="*/ 1 w 33"/>
                  <a:gd name="T1" fmla="*/ 1 h 34"/>
                  <a:gd name="T2" fmla="*/ 1 w 33"/>
                  <a:gd name="T3" fmla="*/ 1 h 34"/>
                  <a:gd name="T4" fmla="*/ 1 w 33"/>
                  <a:gd name="T5" fmla="*/ 1 h 34"/>
                  <a:gd name="T6" fmla="*/ 1 w 33"/>
                  <a:gd name="T7" fmla="*/ 1 h 34"/>
                  <a:gd name="T8" fmla="*/ 1 w 33"/>
                  <a:gd name="T9" fmla="*/ 1 h 34"/>
                  <a:gd name="T10" fmla="*/ 1 w 33"/>
                  <a:gd name="T11" fmla="*/ 1 h 34"/>
                  <a:gd name="T12" fmla="*/ 1 w 33"/>
                  <a:gd name="T13" fmla="*/ 1 h 34"/>
                  <a:gd name="T14" fmla="*/ 1 w 33"/>
                  <a:gd name="T15" fmla="*/ 1 h 34"/>
                  <a:gd name="T16" fmla="*/ 1 w 33"/>
                  <a:gd name="T17" fmla="*/ 1 h 34"/>
                  <a:gd name="T18" fmla="*/ 1 w 33"/>
                  <a:gd name="T19" fmla="*/ 0 h 34"/>
                  <a:gd name="T20" fmla="*/ 1 w 33"/>
                  <a:gd name="T21" fmla="*/ 1 h 34"/>
                  <a:gd name="T22" fmla="*/ 1 w 33"/>
                  <a:gd name="T23" fmla="*/ 1 h 34"/>
                  <a:gd name="T24" fmla="*/ 1 w 33"/>
                  <a:gd name="T25" fmla="*/ 1 h 34"/>
                  <a:gd name="T26" fmla="*/ 0 w 33"/>
                  <a:gd name="T27" fmla="*/ 1 h 34"/>
                  <a:gd name="T28" fmla="*/ 1 w 33"/>
                  <a:gd name="T29" fmla="*/ 1 h 34"/>
                  <a:gd name="T30" fmla="*/ 1 w 33"/>
                  <a:gd name="T31" fmla="*/ 1 h 34"/>
                  <a:gd name="T32" fmla="*/ 1 w 33"/>
                  <a:gd name="T33" fmla="*/ 1 h 34"/>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3" h="34">
                    <a:moveTo>
                      <a:pt x="11" y="34"/>
                    </a:moveTo>
                    <a:lnTo>
                      <a:pt x="18" y="34"/>
                    </a:lnTo>
                    <a:lnTo>
                      <a:pt x="24" y="33"/>
                    </a:lnTo>
                    <a:lnTo>
                      <a:pt x="30" y="28"/>
                    </a:lnTo>
                    <a:lnTo>
                      <a:pt x="33" y="22"/>
                    </a:lnTo>
                    <a:lnTo>
                      <a:pt x="33" y="15"/>
                    </a:lnTo>
                    <a:lnTo>
                      <a:pt x="32" y="9"/>
                    </a:lnTo>
                    <a:lnTo>
                      <a:pt x="27" y="5"/>
                    </a:lnTo>
                    <a:lnTo>
                      <a:pt x="22" y="1"/>
                    </a:lnTo>
                    <a:lnTo>
                      <a:pt x="16" y="0"/>
                    </a:lnTo>
                    <a:lnTo>
                      <a:pt x="9" y="3"/>
                    </a:lnTo>
                    <a:lnTo>
                      <a:pt x="4" y="6"/>
                    </a:lnTo>
                    <a:lnTo>
                      <a:pt x="1" y="12"/>
                    </a:lnTo>
                    <a:lnTo>
                      <a:pt x="0" y="19"/>
                    </a:lnTo>
                    <a:lnTo>
                      <a:pt x="2" y="24"/>
                    </a:lnTo>
                    <a:lnTo>
                      <a:pt x="5" y="30"/>
                    </a:lnTo>
                    <a:lnTo>
                      <a:pt x="11" y="34"/>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295" name="Freeform 165"/>
              <p:cNvSpPr/>
              <p:nvPr/>
            </p:nvSpPr>
            <p:spPr bwMode="auto">
              <a:xfrm>
                <a:off x="4853" y="4250"/>
                <a:ext cx="16" cy="16"/>
              </a:xfrm>
              <a:custGeom>
                <a:avLst/>
                <a:gdLst>
                  <a:gd name="T0" fmla="*/ 0 w 33"/>
                  <a:gd name="T1" fmla="*/ 0 h 33"/>
                  <a:gd name="T2" fmla="*/ 0 w 33"/>
                  <a:gd name="T3" fmla="*/ 0 h 33"/>
                  <a:gd name="T4" fmla="*/ 0 w 33"/>
                  <a:gd name="T5" fmla="*/ 0 h 33"/>
                  <a:gd name="T6" fmla="*/ 0 w 33"/>
                  <a:gd name="T7" fmla="*/ 0 h 33"/>
                  <a:gd name="T8" fmla="*/ 0 w 33"/>
                  <a:gd name="T9" fmla="*/ 0 h 33"/>
                  <a:gd name="T10" fmla="*/ 0 w 33"/>
                  <a:gd name="T11" fmla="*/ 0 h 33"/>
                  <a:gd name="T12" fmla="*/ 0 w 33"/>
                  <a:gd name="T13" fmla="*/ 0 h 33"/>
                  <a:gd name="T14" fmla="*/ 0 w 33"/>
                  <a:gd name="T15" fmla="*/ 0 h 33"/>
                  <a:gd name="T16" fmla="*/ 0 w 33"/>
                  <a:gd name="T17" fmla="*/ 0 h 33"/>
                  <a:gd name="T18" fmla="*/ 0 w 33"/>
                  <a:gd name="T19" fmla="*/ 0 h 33"/>
                  <a:gd name="T20" fmla="*/ 0 w 33"/>
                  <a:gd name="T21" fmla="*/ 0 h 33"/>
                  <a:gd name="T22" fmla="*/ 0 w 33"/>
                  <a:gd name="T23" fmla="*/ 0 h 33"/>
                  <a:gd name="T24" fmla="*/ 0 w 33"/>
                  <a:gd name="T25" fmla="*/ 0 h 33"/>
                  <a:gd name="T26" fmla="*/ 0 w 33"/>
                  <a:gd name="T27" fmla="*/ 0 h 33"/>
                  <a:gd name="T28" fmla="*/ 0 w 33"/>
                  <a:gd name="T29" fmla="*/ 0 h 33"/>
                  <a:gd name="T30" fmla="*/ 0 w 33"/>
                  <a:gd name="T31" fmla="*/ 0 h 33"/>
                  <a:gd name="T32" fmla="*/ 0 w 33"/>
                  <a:gd name="T33" fmla="*/ 0 h 3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3" h="33">
                    <a:moveTo>
                      <a:pt x="12" y="32"/>
                    </a:moveTo>
                    <a:lnTo>
                      <a:pt x="18" y="33"/>
                    </a:lnTo>
                    <a:lnTo>
                      <a:pt x="25" y="32"/>
                    </a:lnTo>
                    <a:lnTo>
                      <a:pt x="29" y="27"/>
                    </a:lnTo>
                    <a:lnTo>
                      <a:pt x="33" y="21"/>
                    </a:lnTo>
                    <a:lnTo>
                      <a:pt x="33" y="15"/>
                    </a:lnTo>
                    <a:lnTo>
                      <a:pt x="31" y="9"/>
                    </a:lnTo>
                    <a:lnTo>
                      <a:pt x="27" y="4"/>
                    </a:lnTo>
                    <a:lnTo>
                      <a:pt x="21" y="1"/>
                    </a:lnTo>
                    <a:lnTo>
                      <a:pt x="15" y="0"/>
                    </a:lnTo>
                    <a:lnTo>
                      <a:pt x="8" y="1"/>
                    </a:lnTo>
                    <a:lnTo>
                      <a:pt x="4" y="5"/>
                    </a:lnTo>
                    <a:lnTo>
                      <a:pt x="0" y="11"/>
                    </a:lnTo>
                    <a:lnTo>
                      <a:pt x="0" y="18"/>
                    </a:lnTo>
                    <a:lnTo>
                      <a:pt x="2" y="24"/>
                    </a:lnTo>
                    <a:lnTo>
                      <a:pt x="6" y="28"/>
                    </a:lnTo>
                    <a:lnTo>
                      <a:pt x="12" y="32"/>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296" name="Freeform 166"/>
              <p:cNvSpPr/>
              <p:nvPr/>
            </p:nvSpPr>
            <p:spPr bwMode="auto">
              <a:xfrm>
                <a:off x="4680" y="4230"/>
                <a:ext cx="188" cy="72"/>
              </a:xfrm>
              <a:custGeom>
                <a:avLst/>
                <a:gdLst>
                  <a:gd name="T0" fmla="*/ 1 w 376"/>
                  <a:gd name="T1" fmla="*/ 1 h 144"/>
                  <a:gd name="T2" fmla="*/ 1 w 376"/>
                  <a:gd name="T3" fmla="*/ 1 h 144"/>
                  <a:gd name="T4" fmla="*/ 1 w 376"/>
                  <a:gd name="T5" fmla="*/ 1 h 144"/>
                  <a:gd name="T6" fmla="*/ 1 w 376"/>
                  <a:gd name="T7" fmla="*/ 1 h 144"/>
                  <a:gd name="T8" fmla="*/ 1 w 376"/>
                  <a:gd name="T9" fmla="*/ 1 h 144"/>
                  <a:gd name="T10" fmla="*/ 1 w 376"/>
                  <a:gd name="T11" fmla="*/ 1 h 144"/>
                  <a:gd name="T12" fmla="*/ 1 w 376"/>
                  <a:gd name="T13" fmla="*/ 1 h 144"/>
                  <a:gd name="T14" fmla="*/ 1 w 376"/>
                  <a:gd name="T15" fmla="*/ 1 h 144"/>
                  <a:gd name="T16" fmla="*/ 1 w 376"/>
                  <a:gd name="T17" fmla="*/ 1 h 144"/>
                  <a:gd name="T18" fmla="*/ 1 w 376"/>
                  <a:gd name="T19" fmla="*/ 1 h 144"/>
                  <a:gd name="T20" fmla="*/ 1 w 376"/>
                  <a:gd name="T21" fmla="*/ 1 h 144"/>
                  <a:gd name="T22" fmla="*/ 1 w 376"/>
                  <a:gd name="T23" fmla="*/ 1 h 144"/>
                  <a:gd name="T24" fmla="*/ 1 w 376"/>
                  <a:gd name="T25" fmla="*/ 1 h 144"/>
                  <a:gd name="T26" fmla="*/ 1 w 376"/>
                  <a:gd name="T27" fmla="*/ 1 h 144"/>
                  <a:gd name="T28" fmla="*/ 1 w 376"/>
                  <a:gd name="T29" fmla="*/ 1 h 144"/>
                  <a:gd name="T30" fmla="*/ 1 w 376"/>
                  <a:gd name="T31" fmla="*/ 1 h 144"/>
                  <a:gd name="T32" fmla="*/ 1 w 376"/>
                  <a:gd name="T33" fmla="*/ 1 h 144"/>
                  <a:gd name="T34" fmla="*/ 1 w 376"/>
                  <a:gd name="T35" fmla="*/ 1 h 144"/>
                  <a:gd name="T36" fmla="*/ 1 w 376"/>
                  <a:gd name="T37" fmla="*/ 1 h 144"/>
                  <a:gd name="T38" fmla="*/ 1 w 376"/>
                  <a:gd name="T39" fmla="*/ 0 h 144"/>
                  <a:gd name="T40" fmla="*/ 1 w 376"/>
                  <a:gd name="T41" fmla="*/ 1 h 144"/>
                  <a:gd name="T42" fmla="*/ 1 w 376"/>
                  <a:gd name="T43" fmla="*/ 1 h 144"/>
                  <a:gd name="T44" fmla="*/ 1 w 376"/>
                  <a:gd name="T45" fmla="*/ 1 h 144"/>
                  <a:gd name="T46" fmla="*/ 1 w 376"/>
                  <a:gd name="T47" fmla="*/ 1 h 144"/>
                  <a:gd name="T48" fmla="*/ 0 w 376"/>
                  <a:gd name="T49" fmla="*/ 1 h 144"/>
                  <a:gd name="T50" fmla="*/ 1 w 376"/>
                  <a:gd name="T51" fmla="*/ 1 h 144"/>
                  <a:gd name="T52" fmla="*/ 1 w 376"/>
                  <a:gd name="T53" fmla="*/ 1 h 144"/>
                  <a:gd name="T54" fmla="*/ 1 w 376"/>
                  <a:gd name="T55" fmla="*/ 1 h 144"/>
                  <a:gd name="T56" fmla="*/ 1 w 376"/>
                  <a:gd name="T57" fmla="*/ 1 h 144"/>
                  <a:gd name="T58" fmla="*/ 1 w 376"/>
                  <a:gd name="T59" fmla="*/ 1 h 144"/>
                  <a:gd name="T60" fmla="*/ 1 w 376"/>
                  <a:gd name="T61" fmla="*/ 1 h 144"/>
                  <a:gd name="T62" fmla="*/ 1 w 376"/>
                  <a:gd name="T63" fmla="*/ 1 h 144"/>
                  <a:gd name="T64" fmla="*/ 1 w 376"/>
                  <a:gd name="T65" fmla="*/ 1 h 144"/>
                  <a:gd name="T66" fmla="*/ 1 w 376"/>
                  <a:gd name="T67" fmla="*/ 1 h 144"/>
                  <a:gd name="T68" fmla="*/ 1 w 376"/>
                  <a:gd name="T69" fmla="*/ 1 h 144"/>
                  <a:gd name="T70" fmla="*/ 1 w 376"/>
                  <a:gd name="T71" fmla="*/ 1 h 144"/>
                  <a:gd name="T72" fmla="*/ 1 w 376"/>
                  <a:gd name="T73" fmla="*/ 1 h 144"/>
                  <a:gd name="T74" fmla="*/ 1 w 376"/>
                  <a:gd name="T75" fmla="*/ 1 h 144"/>
                  <a:gd name="T76" fmla="*/ 1 w 376"/>
                  <a:gd name="T77" fmla="*/ 1 h 144"/>
                  <a:gd name="T78" fmla="*/ 1 w 376"/>
                  <a:gd name="T79" fmla="*/ 1 h 144"/>
                  <a:gd name="T80" fmla="*/ 1 w 376"/>
                  <a:gd name="T81" fmla="*/ 1 h 144"/>
                  <a:gd name="T82" fmla="*/ 1 w 376"/>
                  <a:gd name="T83" fmla="*/ 1 h 144"/>
                  <a:gd name="T84" fmla="*/ 1 w 376"/>
                  <a:gd name="T85" fmla="*/ 1 h 144"/>
                  <a:gd name="T86" fmla="*/ 1 w 376"/>
                  <a:gd name="T87" fmla="*/ 1 h 144"/>
                  <a:gd name="T88" fmla="*/ 1 w 376"/>
                  <a:gd name="T89" fmla="*/ 1 h 144"/>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0" t="0" r="r" b="b"/>
                <a:pathLst>
                  <a:path w="376" h="144">
                    <a:moveTo>
                      <a:pt x="340" y="144"/>
                    </a:moveTo>
                    <a:lnTo>
                      <a:pt x="344" y="141"/>
                    </a:lnTo>
                    <a:lnTo>
                      <a:pt x="349" y="137"/>
                    </a:lnTo>
                    <a:lnTo>
                      <a:pt x="353" y="134"/>
                    </a:lnTo>
                    <a:lnTo>
                      <a:pt x="358" y="130"/>
                    </a:lnTo>
                    <a:lnTo>
                      <a:pt x="363" y="127"/>
                    </a:lnTo>
                    <a:lnTo>
                      <a:pt x="367" y="122"/>
                    </a:lnTo>
                    <a:lnTo>
                      <a:pt x="372" y="119"/>
                    </a:lnTo>
                    <a:lnTo>
                      <a:pt x="376" y="114"/>
                    </a:lnTo>
                    <a:lnTo>
                      <a:pt x="358" y="95"/>
                    </a:lnTo>
                    <a:lnTo>
                      <a:pt x="337" y="76"/>
                    </a:lnTo>
                    <a:lnTo>
                      <a:pt x="314" y="60"/>
                    </a:lnTo>
                    <a:lnTo>
                      <a:pt x="291" y="46"/>
                    </a:lnTo>
                    <a:lnTo>
                      <a:pt x="266" y="34"/>
                    </a:lnTo>
                    <a:lnTo>
                      <a:pt x="239" y="23"/>
                    </a:lnTo>
                    <a:lnTo>
                      <a:pt x="213" y="15"/>
                    </a:lnTo>
                    <a:lnTo>
                      <a:pt x="186" y="9"/>
                    </a:lnTo>
                    <a:lnTo>
                      <a:pt x="160" y="5"/>
                    </a:lnTo>
                    <a:lnTo>
                      <a:pt x="133" y="1"/>
                    </a:lnTo>
                    <a:lnTo>
                      <a:pt x="108" y="0"/>
                    </a:lnTo>
                    <a:lnTo>
                      <a:pt x="83" y="1"/>
                    </a:lnTo>
                    <a:lnTo>
                      <a:pt x="60" y="4"/>
                    </a:lnTo>
                    <a:lnTo>
                      <a:pt x="38" y="7"/>
                    </a:lnTo>
                    <a:lnTo>
                      <a:pt x="17" y="13"/>
                    </a:lnTo>
                    <a:lnTo>
                      <a:pt x="0" y="20"/>
                    </a:lnTo>
                    <a:lnTo>
                      <a:pt x="4" y="32"/>
                    </a:lnTo>
                    <a:lnTo>
                      <a:pt x="9" y="45"/>
                    </a:lnTo>
                    <a:lnTo>
                      <a:pt x="15" y="58"/>
                    </a:lnTo>
                    <a:lnTo>
                      <a:pt x="21" y="69"/>
                    </a:lnTo>
                    <a:lnTo>
                      <a:pt x="40" y="60"/>
                    </a:lnTo>
                    <a:lnTo>
                      <a:pt x="61" y="54"/>
                    </a:lnTo>
                    <a:lnTo>
                      <a:pt x="83" y="50"/>
                    </a:lnTo>
                    <a:lnTo>
                      <a:pt x="106" y="47"/>
                    </a:lnTo>
                    <a:lnTo>
                      <a:pt x="128" y="47"/>
                    </a:lnTo>
                    <a:lnTo>
                      <a:pt x="151" y="49"/>
                    </a:lnTo>
                    <a:lnTo>
                      <a:pt x="174" y="52"/>
                    </a:lnTo>
                    <a:lnTo>
                      <a:pt x="197" y="58"/>
                    </a:lnTo>
                    <a:lnTo>
                      <a:pt x="219" y="65"/>
                    </a:lnTo>
                    <a:lnTo>
                      <a:pt x="241" y="73"/>
                    </a:lnTo>
                    <a:lnTo>
                      <a:pt x="261" y="82"/>
                    </a:lnTo>
                    <a:lnTo>
                      <a:pt x="280" y="92"/>
                    </a:lnTo>
                    <a:lnTo>
                      <a:pt x="298" y="104"/>
                    </a:lnTo>
                    <a:lnTo>
                      <a:pt x="314" y="117"/>
                    </a:lnTo>
                    <a:lnTo>
                      <a:pt x="328" y="130"/>
                    </a:lnTo>
                    <a:lnTo>
                      <a:pt x="340" y="144"/>
                    </a:lnTo>
                    <a:close/>
                  </a:path>
                </a:pathLst>
              </a:custGeom>
              <a:solidFill>
                <a:srgbClr val="D100A3"/>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297" name="Freeform 167"/>
              <p:cNvSpPr/>
              <p:nvPr/>
            </p:nvSpPr>
            <p:spPr bwMode="auto">
              <a:xfrm>
                <a:off x="3482" y="4271"/>
                <a:ext cx="1433" cy="69"/>
              </a:xfrm>
              <a:custGeom>
                <a:avLst/>
                <a:gdLst>
                  <a:gd name="T0" fmla="*/ 0 w 2868"/>
                  <a:gd name="T1" fmla="*/ 1 h 137"/>
                  <a:gd name="T2" fmla="*/ 0 w 2868"/>
                  <a:gd name="T3" fmla="*/ 0 h 137"/>
                  <a:gd name="T4" fmla="*/ 0 w 2868"/>
                  <a:gd name="T5" fmla="*/ 0 h 137"/>
                  <a:gd name="T6" fmla="*/ 0 w 2868"/>
                  <a:gd name="T7" fmla="*/ 1 h 137"/>
                  <a:gd name="T8" fmla="*/ 0 w 2868"/>
                  <a:gd name="T9" fmla="*/ 1 h 13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868" h="137">
                    <a:moveTo>
                      <a:pt x="2868" y="134"/>
                    </a:moveTo>
                    <a:lnTo>
                      <a:pt x="2868" y="0"/>
                    </a:lnTo>
                    <a:lnTo>
                      <a:pt x="0" y="0"/>
                    </a:lnTo>
                    <a:lnTo>
                      <a:pt x="7" y="137"/>
                    </a:lnTo>
                    <a:lnTo>
                      <a:pt x="2868" y="134"/>
                    </a:lnTo>
                    <a:close/>
                  </a:path>
                </a:pathLst>
              </a:custGeom>
              <a:solidFill>
                <a:srgbClr val="00A500"/>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298" name="Freeform 168"/>
              <p:cNvSpPr/>
              <p:nvPr/>
            </p:nvSpPr>
            <p:spPr bwMode="auto">
              <a:xfrm>
                <a:off x="3452" y="4178"/>
                <a:ext cx="202" cy="140"/>
              </a:xfrm>
              <a:custGeom>
                <a:avLst/>
                <a:gdLst>
                  <a:gd name="T0" fmla="*/ 1 w 404"/>
                  <a:gd name="T1" fmla="*/ 0 h 281"/>
                  <a:gd name="T2" fmla="*/ 1 w 404"/>
                  <a:gd name="T3" fmla="*/ 0 h 281"/>
                  <a:gd name="T4" fmla="*/ 1 w 404"/>
                  <a:gd name="T5" fmla="*/ 0 h 281"/>
                  <a:gd name="T6" fmla="*/ 1 w 404"/>
                  <a:gd name="T7" fmla="*/ 0 h 281"/>
                  <a:gd name="T8" fmla="*/ 1 w 404"/>
                  <a:gd name="T9" fmla="*/ 0 h 281"/>
                  <a:gd name="T10" fmla="*/ 1 w 404"/>
                  <a:gd name="T11" fmla="*/ 0 h 281"/>
                  <a:gd name="T12" fmla="*/ 1 w 404"/>
                  <a:gd name="T13" fmla="*/ 0 h 281"/>
                  <a:gd name="T14" fmla="*/ 1 w 404"/>
                  <a:gd name="T15" fmla="*/ 0 h 281"/>
                  <a:gd name="T16" fmla="*/ 1 w 404"/>
                  <a:gd name="T17" fmla="*/ 0 h 281"/>
                  <a:gd name="T18" fmla="*/ 1 w 404"/>
                  <a:gd name="T19" fmla="*/ 0 h 281"/>
                  <a:gd name="T20" fmla="*/ 1 w 404"/>
                  <a:gd name="T21" fmla="*/ 0 h 281"/>
                  <a:gd name="T22" fmla="*/ 1 w 404"/>
                  <a:gd name="T23" fmla="*/ 0 h 281"/>
                  <a:gd name="T24" fmla="*/ 1 w 404"/>
                  <a:gd name="T25" fmla="*/ 0 h 281"/>
                  <a:gd name="T26" fmla="*/ 1 w 404"/>
                  <a:gd name="T27" fmla="*/ 0 h 281"/>
                  <a:gd name="T28" fmla="*/ 1 w 404"/>
                  <a:gd name="T29" fmla="*/ 0 h 281"/>
                  <a:gd name="T30" fmla="*/ 1 w 404"/>
                  <a:gd name="T31" fmla="*/ 0 h 281"/>
                  <a:gd name="T32" fmla="*/ 1 w 404"/>
                  <a:gd name="T33" fmla="*/ 0 h 281"/>
                  <a:gd name="T34" fmla="*/ 1 w 404"/>
                  <a:gd name="T35" fmla="*/ 0 h 281"/>
                  <a:gd name="T36" fmla="*/ 1 w 404"/>
                  <a:gd name="T37" fmla="*/ 0 h 281"/>
                  <a:gd name="T38" fmla="*/ 1 w 404"/>
                  <a:gd name="T39" fmla="*/ 0 h 281"/>
                  <a:gd name="T40" fmla="*/ 1 w 404"/>
                  <a:gd name="T41" fmla="*/ 0 h 281"/>
                  <a:gd name="T42" fmla="*/ 1 w 404"/>
                  <a:gd name="T43" fmla="*/ 0 h 281"/>
                  <a:gd name="T44" fmla="*/ 1 w 404"/>
                  <a:gd name="T45" fmla="*/ 0 h 281"/>
                  <a:gd name="T46" fmla="*/ 1 w 404"/>
                  <a:gd name="T47" fmla="*/ 0 h 281"/>
                  <a:gd name="T48" fmla="*/ 1 w 404"/>
                  <a:gd name="T49" fmla="*/ 0 h 281"/>
                  <a:gd name="T50" fmla="*/ 1 w 404"/>
                  <a:gd name="T51" fmla="*/ 0 h 281"/>
                  <a:gd name="T52" fmla="*/ 1 w 404"/>
                  <a:gd name="T53" fmla="*/ 0 h 281"/>
                  <a:gd name="T54" fmla="*/ 1 w 404"/>
                  <a:gd name="T55" fmla="*/ 0 h 281"/>
                  <a:gd name="T56" fmla="*/ 1 w 404"/>
                  <a:gd name="T57" fmla="*/ 0 h 281"/>
                  <a:gd name="T58" fmla="*/ 1 w 404"/>
                  <a:gd name="T59" fmla="*/ 0 h 281"/>
                  <a:gd name="T60" fmla="*/ 1 w 404"/>
                  <a:gd name="T61" fmla="*/ 0 h 281"/>
                  <a:gd name="T62" fmla="*/ 1 w 404"/>
                  <a:gd name="T63" fmla="*/ 0 h 281"/>
                  <a:gd name="T64" fmla="*/ 1 w 404"/>
                  <a:gd name="T65" fmla="*/ 0 h 281"/>
                  <a:gd name="T66" fmla="*/ 1 w 404"/>
                  <a:gd name="T67" fmla="*/ 0 h 281"/>
                  <a:gd name="T68" fmla="*/ 1 w 404"/>
                  <a:gd name="T69" fmla="*/ 0 h 281"/>
                  <a:gd name="T70" fmla="*/ 1 w 404"/>
                  <a:gd name="T71" fmla="*/ 0 h 281"/>
                  <a:gd name="T72" fmla="*/ 1 w 404"/>
                  <a:gd name="T73" fmla="*/ 0 h 281"/>
                  <a:gd name="T74" fmla="*/ 1 w 404"/>
                  <a:gd name="T75" fmla="*/ 0 h 281"/>
                  <a:gd name="T76" fmla="*/ 1 w 404"/>
                  <a:gd name="T77" fmla="*/ 0 h 281"/>
                  <a:gd name="T78" fmla="*/ 1 w 404"/>
                  <a:gd name="T79" fmla="*/ 0 h 281"/>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0" t="0" r="r" b="b"/>
                <a:pathLst>
                  <a:path w="404" h="281">
                    <a:moveTo>
                      <a:pt x="339" y="270"/>
                    </a:moveTo>
                    <a:lnTo>
                      <a:pt x="323" y="270"/>
                    </a:lnTo>
                    <a:lnTo>
                      <a:pt x="306" y="271"/>
                    </a:lnTo>
                    <a:lnTo>
                      <a:pt x="290" y="271"/>
                    </a:lnTo>
                    <a:lnTo>
                      <a:pt x="274" y="271"/>
                    </a:lnTo>
                    <a:lnTo>
                      <a:pt x="258" y="273"/>
                    </a:lnTo>
                    <a:lnTo>
                      <a:pt x="241" y="273"/>
                    </a:lnTo>
                    <a:lnTo>
                      <a:pt x="225" y="274"/>
                    </a:lnTo>
                    <a:lnTo>
                      <a:pt x="209" y="274"/>
                    </a:lnTo>
                    <a:lnTo>
                      <a:pt x="194" y="275"/>
                    </a:lnTo>
                    <a:lnTo>
                      <a:pt x="178" y="276"/>
                    </a:lnTo>
                    <a:lnTo>
                      <a:pt x="163" y="276"/>
                    </a:lnTo>
                    <a:lnTo>
                      <a:pt x="148" y="277"/>
                    </a:lnTo>
                    <a:lnTo>
                      <a:pt x="133" y="278"/>
                    </a:lnTo>
                    <a:lnTo>
                      <a:pt x="118" y="279"/>
                    </a:lnTo>
                    <a:lnTo>
                      <a:pt x="103" y="279"/>
                    </a:lnTo>
                    <a:lnTo>
                      <a:pt x="89" y="281"/>
                    </a:lnTo>
                    <a:lnTo>
                      <a:pt x="86" y="258"/>
                    </a:lnTo>
                    <a:lnTo>
                      <a:pt x="80" y="233"/>
                    </a:lnTo>
                    <a:lnTo>
                      <a:pt x="72" y="209"/>
                    </a:lnTo>
                    <a:lnTo>
                      <a:pt x="62" y="185"/>
                    </a:lnTo>
                    <a:lnTo>
                      <a:pt x="49" y="163"/>
                    </a:lnTo>
                    <a:lnTo>
                      <a:pt x="34" y="142"/>
                    </a:lnTo>
                    <a:lnTo>
                      <a:pt x="18" y="125"/>
                    </a:lnTo>
                    <a:lnTo>
                      <a:pt x="0" y="112"/>
                    </a:lnTo>
                    <a:lnTo>
                      <a:pt x="20" y="118"/>
                    </a:lnTo>
                    <a:lnTo>
                      <a:pt x="40" y="127"/>
                    </a:lnTo>
                    <a:lnTo>
                      <a:pt x="57" y="139"/>
                    </a:lnTo>
                    <a:lnTo>
                      <a:pt x="73" y="155"/>
                    </a:lnTo>
                    <a:lnTo>
                      <a:pt x="89" y="173"/>
                    </a:lnTo>
                    <a:lnTo>
                      <a:pt x="103" y="196"/>
                    </a:lnTo>
                    <a:lnTo>
                      <a:pt x="118" y="223"/>
                    </a:lnTo>
                    <a:lnTo>
                      <a:pt x="133" y="254"/>
                    </a:lnTo>
                    <a:lnTo>
                      <a:pt x="140" y="223"/>
                    </a:lnTo>
                    <a:lnTo>
                      <a:pt x="142" y="188"/>
                    </a:lnTo>
                    <a:lnTo>
                      <a:pt x="142" y="153"/>
                    </a:lnTo>
                    <a:lnTo>
                      <a:pt x="139" y="116"/>
                    </a:lnTo>
                    <a:lnTo>
                      <a:pt x="133" y="81"/>
                    </a:lnTo>
                    <a:lnTo>
                      <a:pt x="125" y="50"/>
                    </a:lnTo>
                    <a:lnTo>
                      <a:pt x="115" y="23"/>
                    </a:lnTo>
                    <a:lnTo>
                      <a:pt x="102" y="5"/>
                    </a:lnTo>
                    <a:lnTo>
                      <a:pt x="121" y="18"/>
                    </a:lnTo>
                    <a:lnTo>
                      <a:pt x="140" y="34"/>
                    </a:lnTo>
                    <a:lnTo>
                      <a:pt x="157" y="53"/>
                    </a:lnTo>
                    <a:lnTo>
                      <a:pt x="174" y="78"/>
                    </a:lnTo>
                    <a:lnTo>
                      <a:pt x="188" y="106"/>
                    </a:lnTo>
                    <a:lnTo>
                      <a:pt x="201" y="141"/>
                    </a:lnTo>
                    <a:lnTo>
                      <a:pt x="212" y="183"/>
                    </a:lnTo>
                    <a:lnTo>
                      <a:pt x="218" y="231"/>
                    </a:lnTo>
                    <a:lnTo>
                      <a:pt x="229" y="208"/>
                    </a:lnTo>
                    <a:lnTo>
                      <a:pt x="237" y="183"/>
                    </a:lnTo>
                    <a:lnTo>
                      <a:pt x="243" y="154"/>
                    </a:lnTo>
                    <a:lnTo>
                      <a:pt x="245" y="124"/>
                    </a:lnTo>
                    <a:lnTo>
                      <a:pt x="245" y="93"/>
                    </a:lnTo>
                    <a:lnTo>
                      <a:pt x="241" y="62"/>
                    </a:lnTo>
                    <a:lnTo>
                      <a:pt x="235" y="30"/>
                    </a:lnTo>
                    <a:lnTo>
                      <a:pt x="223" y="0"/>
                    </a:lnTo>
                    <a:lnTo>
                      <a:pt x="240" y="30"/>
                    </a:lnTo>
                    <a:lnTo>
                      <a:pt x="255" y="57"/>
                    </a:lnTo>
                    <a:lnTo>
                      <a:pt x="268" y="82"/>
                    </a:lnTo>
                    <a:lnTo>
                      <a:pt x="279" y="106"/>
                    </a:lnTo>
                    <a:lnTo>
                      <a:pt x="288" y="128"/>
                    </a:lnTo>
                    <a:lnTo>
                      <a:pt x="294" y="151"/>
                    </a:lnTo>
                    <a:lnTo>
                      <a:pt x="298" y="173"/>
                    </a:lnTo>
                    <a:lnTo>
                      <a:pt x="299" y="195"/>
                    </a:lnTo>
                    <a:lnTo>
                      <a:pt x="312" y="173"/>
                    </a:lnTo>
                    <a:lnTo>
                      <a:pt x="326" y="148"/>
                    </a:lnTo>
                    <a:lnTo>
                      <a:pt x="340" y="121"/>
                    </a:lnTo>
                    <a:lnTo>
                      <a:pt x="354" y="94"/>
                    </a:lnTo>
                    <a:lnTo>
                      <a:pt x="366" y="67"/>
                    </a:lnTo>
                    <a:lnTo>
                      <a:pt x="375" y="42"/>
                    </a:lnTo>
                    <a:lnTo>
                      <a:pt x="382" y="20"/>
                    </a:lnTo>
                    <a:lnTo>
                      <a:pt x="384" y="3"/>
                    </a:lnTo>
                    <a:lnTo>
                      <a:pt x="392" y="27"/>
                    </a:lnTo>
                    <a:lnTo>
                      <a:pt x="398" y="53"/>
                    </a:lnTo>
                    <a:lnTo>
                      <a:pt x="403" y="81"/>
                    </a:lnTo>
                    <a:lnTo>
                      <a:pt x="404" y="112"/>
                    </a:lnTo>
                    <a:lnTo>
                      <a:pt x="398" y="146"/>
                    </a:lnTo>
                    <a:lnTo>
                      <a:pt x="388" y="184"/>
                    </a:lnTo>
                    <a:lnTo>
                      <a:pt x="368" y="225"/>
                    </a:lnTo>
                    <a:lnTo>
                      <a:pt x="339" y="270"/>
                    </a:lnTo>
                    <a:close/>
                  </a:path>
                </a:pathLst>
              </a:custGeom>
              <a:solidFill>
                <a:srgbClr val="00A500"/>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299" name="Freeform 169"/>
              <p:cNvSpPr/>
              <p:nvPr/>
            </p:nvSpPr>
            <p:spPr bwMode="auto">
              <a:xfrm>
                <a:off x="4880" y="4200"/>
                <a:ext cx="51" cy="71"/>
              </a:xfrm>
              <a:custGeom>
                <a:avLst/>
                <a:gdLst>
                  <a:gd name="T0" fmla="*/ 1 w 102"/>
                  <a:gd name="T1" fmla="*/ 1 h 142"/>
                  <a:gd name="T2" fmla="*/ 0 w 102"/>
                  <a:gd name="T3" fmla="*/ 1 h 142"/>
                  <a:gd name="T4" fmla="*/ 1 w 102"/>
                  <a:gd name="T5" fmla="*/ 1 h 142"/>
                  <a:gd name="T6" fmla="*/ 1 w 102"/>
                  <a:gd name="T7" fmla="*/ 1 h 142"/>
                  <a:gd name="T8" fmla="*/ 1 w 102"/>
                  <a:gd name="T9" fmla="*/ 1 h 142"/>
                  <a:gd name="T10" fmla="*/ 1 w 102"/>
                  <a:gd name="T11" fmla="*/ 1 h 142"/>
                  <a:gd name="T12" fmla="*/ 1 w 102"/>
                  <a:gd name="T13" fmla="*/ 1 h 142"/>
                  <a:gd name="T14" fmla="*/ 1 w 102"/>
                  <a:gd name="T15" fmla="*/ 1 h 142"/>
                  <a:gd name="T16" fmla="*/ 1 w 102"/>
                  <a:gd name="T17" fmla="*/ 1 h 142"/>
                  <a:gd name="T18" fmla="*/ 1 w 102"/>
                  <a:gd name="T19" fmla="*/ 0 h 142"/>
                  <a:gd name="T20" fmla="*/ 1 w 102"/>
                  <a:gd name="T21" fmla="*/ 1 h 142"/>
                  <a:gd name="T22" fmla="*/ 1 w 102"/>
                  <a:gd name="T23" fmla="*/ 1 h 142"/>
                  <a:gd name="T24" fmla="*/ 1 w 102"/>
                  <a:gd name="T25" fmla="*/ 1 h 142"/>
                  <a:gd name="T26" fmla="*/ 1 w 102"/>
                  <a:gd name="T27" fmla="*/ 1 h 142"/>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102" h="142">
                    <a:moveTo>
                      <a:pt x="71" y="142"/>
                    </a:moveTo>
                    <a:lnTo>
                      <a:pt x="0" y="142"/>
                    </a:lnTo>
                    <a:lnTo>
                      <a:pt x="6" y="123"/>
                    </a:lnTo>
                    <a:lnTo>
                      <a:pt x="16" y="102"/>
                    </a:lnTo>
                    <a:lnTo>
                      <a:pt x="27" y="82"/>
                    </a:lnTo>
                    <a:lnTo>
                      <a:pt x="41" y="61"/>
                    </a:lnTo>
                    <a:lnTo>
                      <a:pt x="56" y="43"/>
                    </a:lnTo>
                    <a:lnTo>
                      <a:pt x="71" y="26"/>
                    </a:lnTo>
                    <a:lnTo>
                      <a:pt x="87" y="12"/>
                    </a:lnTo>
                    <a:lnTo>
                      <a:pt x="102" y="0"/>
                    </a:lnTo>
                    <a:lnTo>
                      <a:pt x="84" y="41"/>
                    </a:lnTo>
                    <a:lnTo>
                      <a:pt x="74" y="78"/>
                    </a:lnTo>
                    <a:lnTo>
                      <a:pt x="71" y="112"/>
                    </a:lnTo>
                    <a:lnTo>
                      <a:pt x="71" y="142"/>
                    </a:lnTo>
                    <a:close/>
                  </a:path>
                </a:pathLst>
              </a:custGeom>
              <a:solidFill>
                <a:srgbClr val="00A500"/>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00" name="Freeform 170"/>
              <p:cNvSpPr/>
              <p:nvPr/>
            </p:nvSpPr>
            <p:spPr bwMode="auto">
              <a:xfrm>
                <a:off x="3666" y="4127"/>
                <a:ext cx="558" cy="206"/>
              </a:xfrm>
              <a:custGeom>
                <a:avLst/>
                <a:gdLst>
                  <a:gd name="T0" fmla="*/ 0 w 1117"/>
                  <a:gd name="T1" fmla="*/ 1 h 412"/>
                  <a:gd name="T2" fmla="*/ 0 w 1117"/>
                  <a:gd name="T3" fmla="*/ 1 h 412"/>
                  <a:gd name="T4" fmla="*/ 0 w 1117"/>
                  <a:gd name="T5" fmla="*/ 1 h 412"/>
                  <a:gd name="T6" fmla="*/ 0 w 1117"/>
                  <a:gd name="T7" fmla="*/ 1 h 412"/>
                  <a:gd name="T8" fmla="*/ 0 w 1117"/>
                  <a:gd name="T9" fmla="*/ 1 h 412"/>
                  <a:gd name="T10" fmla="*/ 0 w 1117"/>
                  <a:gd name="T11" fmla="*/ 1 h 412"/>
                  <a:gd name="T12" fmla="*/ 0 w 1117"/>
                  <a:gd name="T13" fmla="*/ 1 h 412"/>
                  <a:gd name="T14" fmla="*/ 0 w 1117"/>
                  <a:gd name="T15" fmla="*/ 1 h 412"/>
                  <a:gd name="T16" fmla="*/ 0 w 1117"/>
                  <a:gd name="T17" fmla="*/ 1 h 412"/>
                  <a:gd name="T18" fmla="*/ 0 w 1117"/>
                  <a:gd name="T19" fmla="*/ 1 h 412"/>
                  <a:gd name="T20" fmla="*/ 0 w 1117"/>
                  <a:gd name="T21" fmla="*/ 1 h 412"/>
                  <a:gd name="T22" fmla="*/ 0 w 1117"/>
                  <a:gd name="T23" fmla="*/ 1 h 412"/>
                  <a:gd name="T24" fmla="*/ 0 w 1117"/>
                  <a:gd name="T25" fmla="*/ 1 h 412"/>
                  <a:gd name="T26" fmla="*/ 0 w 1117"/>
                  <a:gd name="T27" fmla="*/ 1 h 412"/>
                  <a:gd name="T28" fmla="*/ 0 w 1117"/>
                  <a:gd name="T29" fmla="*/ 1 h 412"/>
                  <a:gd name="T30" fmla="*/ 0 w 1117"/>
                  <a:gd name="T31" fmla="*/ 1 h 412"/>
                  <a:gd name="T32" fmla="*/ 0 w 1117"/>
                  <a:gd name="T33" fmla="*/ 1 h 412"/>
                  <a:gd name="T34" fmla="*/ 0 w 1117"/>
                  <a:gd name="T35" fmla="*/ 1 h 412"/>
                  <a:gd name="T36" fmla="*/ 0 w 1117"/>
                  <a:gd name="T37" fmla="*/ 1 h 412"/>
                  <a:gd name="T38" fmla="*/ 0 w 1117"/>
                  <a:gd name="T39" fmla="*/ 1 h 412"/>
                  <a:gd name="T40" fmla="*/ 0 w 1117"/>
                  <a:gd name="T41" fmla="*/ 1 h 412"/>
                  <a:gd name="T42" fmla="*/ 0 w 1117"/>
                  <a:gd name="T43" fmla="*/ 1 h 412"/>
                  <a:gd name="T44" fmla="*/ 0 w 1117"/>
                  <a:gd name="T45" fmla="*/ 1 h 412"/>
                  <a:gd name="T46" fmla="*/ 0 w 1117"/>
                  <a:gd name="T47" fmla="*/ 1 h 412"/>
                  <a:gd name="T48" fmla="*/ 0 w 1117"/>
                  <a:gd name="T49" fmla="*/ 1 h 412"/>
                  <a:gd name="T50" fmla="*/ 0 w 1117"/>
                  <a:gd name="T51" fmla="*/ 1 h 412"/>
                  <a:gd name="T52" fmla="*/ 0 w 1117"/>
                  <a:gd name="T53" fmla="*/ 1 h 412"/>
                  <a:gd name="T54" fmla="*/ 0 w 1117"/>
                  <a:gd name="T55" fmla="*/ 1 h 412"/>
                  <a:gd name="T56" fmla="*/ 0 w 1117"/>
                  <a:gd name="T57" fmla="*/ 1 h 412"/>
                  <a:gd name="T58" fmla="*/ 0 w 1117"/>
                  <a:gd name="T59" fmla="*/ 1 h 412"/>
                  <a:gd name="T60" fmla="*/ 0 w 1117"/>
                  <a:gd name="T61" fmla="*/ 1 h 412"/>
                  <a:gd name="T62" fmla="*/ 0 w 1117"/>
                  <a:gd name="T63" fmla="*/ 1 h 412"/>
                  <a:gd name="T64" fmla="*/ 0 w 1117"/>
                  <a:gd name="T65" fmla="*/ 0 h 412"/>
                  <a:gd name="T66" fmla="*/ 0 w 1117"/>
                  <a:gd name="T67" fmla="*/ 1 h 412"/>
                  <a:gd name="T68" fmla="*/ 0 w 1117"/>
                  <a:gd name="T69" fmla="*/ 1 h 412"/>
                  <a:gd name="T70" fmla="*/ 0 w 1117"/>
                  <a:gd name="T71" fmla="*/ 1 h 412"/>
                  <a:gd name="T72" fmla="*/ 0 w 1117"/>
                  <a:gd name="T73" fmla="*/ 1 h 412"/>
                  <a:gd name="T74" fmla="*/ 0 w 1117"/>
                  <a:gd name="T75" fmla="*/ 1 h 412"/>
                  <a:gd name="T76" fmla="*/ 0 w 1117"/>
                  <a:gd name="T77" fmla="*/ 1 h 412"/>
                  <a:gd name="T78" fmla="*/ 0 w 1117"/>
                  <a:gd name="T79" fmla="*/ 1 h 412"/>
                  <a:gd name="T80" fmla="*/ 0 w 1117"/>
                  <a:gd name="T81" fmla="*/ 1 h 412"/>
                  <a:gd name="T82" fmla="*/ 0 w 1117"/>
                  <a:gd name="T83" fmla="*/ 1 h 412"/>
                  <a:gd name="T84" fmla="*/ 0 w 1117"/>
                  <a:gd name="T85" fmla="*/ 1 h 412"/>
                  <a:gd name="T86" fmla="*/ 0 w 1117"/>
                  <a:gd name="T87" fmla="*/ 1 h 412"/>
                  <a:gd name="T88" fmla="*/ 0 w 1117"/>
                  <a:gd name="T89" fmla="*/ 1 h 412"/>
                  <a:gd name="T90" fmla="*/ 0 w 1117"/>
                  <a:gd name="T91" fmla="*/ 1 h 412"/>
                  <a:gd name="T92" fmla="*/ 0 w 1117"/>
                  <a:gd name="T93" fmla="*/ 1 h 412"/>
                  <a:gd name="T94" fmla="*/ 0 w 1117"/>
                  <a:gd name="T95" fmla="*/ 1 h 412"/>
                  <a:gd name="T96" fmla="*/ 0 w 1117"/>
                  <a:gd name="T97" fmla="*/ 1 h 412"/>
                  <a:gd name="T98" fmla="*/ 0 w 1117"/>
                  <a:gd name="T99" fmla="*/ 1 h 412"/>
                  <a:gd name="T100" fmla="*/ 0 w 1117"/>
                  <a:gd name="T101" fmla="*/ 1 h 412"/>
                  <a:gd name="T102" fmla="*/ 0 w 1117"/>
                  <a:gd name="T103" fmla="*/ 1 h 412"/>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0" t="0" r="r" b="b"/>
                <a:pathLst>
                  <a:path w="1117" h="412">
                    <a:moveTo>
                      <a:pt x="1093" y="212"/>
                    </a:moveTo>
                    <a:lnTo>
                      <a:pt x="1073" y="229"/>
                    </a:lnTo>
                    <a:lnTo>
                      <a:pt x="1052" y="248"/>
                    </a:lnTo>
                    <a:lnTo>
                      <a:pt x="1032" y="265"/>
                    </a:lnTo>
                    <a:lnTo>
                      <a:pt x="1011" y="284"/>
                    </a:lnTo>
                    <a:lnTo>
                      <a:pt x="990" y="301"/>
                    </a:lnTo>
                    <a:lnTo>
                      <a:pt x="971" y="317"/>
                    </a:lnTo>
                    <a:lnTo>
                      <a:pt x="951" y="334"/>
                    </a:lnTo>
                    <a:lnTo>
                      <a:pt x="934" y="349"/>
                    </a:lnTo>
                    <a:lnTo>
                      <a:pt x="917" y="363"/>
                    </a:lnTo>
                    <a:lnTo>
                      <a:pt x="900" y="376"/>
                    </a:lnTo>
                    <a:lnTo>
                      <a:pt x="888" y="387"/>
                    </a:lnTo>
                    <a:lnTo>
                      <a:pt x="876" y="397"/>
                    </a:lnTo>
                    <a:lnTo>
                      <a:pt x="867" y="403"/>
                    </a:lnTo>
                    <a:lnTo>
                      <a:pt x="860" y="409"/>
                    </a:lnTo>
                    <a:lnTo>
                      <a:pt x="857" y="412"/>
                    </a:lnTo>
                    <a:lnTo>
                      <a:pt x="826" y="410"/>
                    </a:lnTo>
                    <a:lnTo>
                      <a:pt x="791" y="409"/>
                    </a:lnTo>
                    <a:lnTo>
                      <a:pt x="753" y="408"/>
                    </a:lnTo>
                    <a:lnTo>
                      <a:pt x="714" y="406"/>
                    </a:lnTo>
                    <a:lnTo>
                      <a:pt x="672" y="403"/>
                    </a:lnTo>
                    <a:lnTo>
                      <a:pt x="630" y="401"/>
                    </a:lnTo>
                    <a:lnTo>
                      <a:pt x="587" y="399"/>
                    </a:lnTo>
                    <a:lnTo>
                      <a:pt x="542" y="395"/>
                    </a:lnTo>
                    <a:lnTo>
                      <a:pt x="499" y="393"/>
                    </a:lnTo>
                    <a:lnTo>
                      <a:pt x="455" y="391"/>
                    </a:lnTo>
                    <a:lnTo>
                      <a:pt x="412" y="387"/>
                    </a:lnTo>
                    <a:lnTo>
                      <a:pt x="371" y="385"/>
                    </a:lnTo>
                    <a:lnTo>
                      <a:pt x="330" y="383"/>
                    </a:lnTo>
                    <a:lnTo>
                      <a:pt x="292" y="380"/>
                    </a:lnTo>
                    <a:lnTo>
                      <a:pt x="257" y="378"/>
                    </a:lnTo>
                    <a:lnTo>
                      <a:pt x="224" y="377"/>
                    </a:lnTo>
                    <a:lnTo>
                      <a:pt x="209" y="376"/>
                    </a:lnTo>
                    <a:lnTo>
                      <a:pt x="193" y="376"/>
                    </a:lnTo>
                    <a:lnTo>
                      <a:pt x="178" y="375"/>
                    </a:lnTo>
                    <a:lnTo>
                      <a:pt x="162" y="375"/>
                    </a:lnTo>
                    <a:lnTo>
                      <a:pt x="147" y="374"/>
                    </a:lnTo>
                    <a:lnTo>
                      <a:pt x="131" y="374"/>
                    </a:lnTo>
                    <a:lnTo>
                      <a:pt x="116" y="372"/>
                    </a:lnTo>
                    <a:lnTo>
                      <a:pt x="101" y="372"/>
                    </a:lnTo>
                    <a:lnTo>
                      <a:pt x="80" y="334"/>
                    </a:lnTo>
                    <a:lnTo>
                      <a:pt x="63" y="289"/>
                    </a:lnTo>
                    <a:lnTo>
                      <a:pt x="48" y="241"/>
                    </a:lnTo>
                    <a:lnTo>
                      <a:pt x="36" y="190"/>
                    </a:lnTo>
                    <a:lnTo>
                      <a:pt x="24" y="142"/>
                    </a:lnTo>
                    <a:lnTo>
                      <a:pt x="15" y="97"/>
                    </a:lnTo>
                    <a:lnTo>
                      <a:pt x="7" y="58"/>
                    </a:lnTo>
                    <a:lnTo>
                      <a:pt x="0" y="28"/>
                    </a:lnTo>
                    <a:lnTo>
                      <a:pt x="11" y="62"/>
                    </a:lnTo>
                    <a:lnTo>
                      <a:pt x="25" y="100"/>
                    </a:lnTo>
                    <a:lnTo>
                      <a:pt x="41" y="141"/>
                    </a:lnTo>
                    <a:lnTo>
                      <a:pt x="59" y="181"/>
                    </a:lnTo>
                    <a:lnTo>
                      <a:pt x="77" y="220"/>
                    </a:lnTo>
                    <a:lnTo>
                      <a:pt x="94" y="256"/>
                    </a:lnTo>
                    <a:lnTo>
                      <a:pt x="110" y="287"/>
                    </a:lnTo>
                    <a:lnTo>
                      <a:pt x="124" y="311"/>
                    </a:lnTo>
                    <a:lnTo>
                      <a:pt x="131" y="284"/>
                    </a:lnTo>
                    <a:lnTo>
                      <a:pt x="138" y="257"/>
                    </a:lnTo>
                    <a:lnTo>
                      <a:pt x="146" y="234"/>
                    </a:lnTo>
                    <a:lnTo>
                      <a:pt x="156" y="211"/>
                    </a:lnTo>
                    <a:lnTo>
                      <a:pt x="169" y="191"/>
                    </a:lnTo>
                    <a:lnTo>
                      <a:pt x="184" y="172"/>
                    </a:lnTo>
                    <a:lnTo>
                      <a:pt x="204" y="153"/>
                    </a:lnTo>
                    <a:lnTo>
                      <a:pt x="227" y="136"/>
                    </a:lnTo>
                    <a:lnTo>
                      <a:pt x="214" y="158"/>
                    </a:lnTo>
                    <a:lnTo>
                      <a:pt x="201" y="184"/>
                    </a:lnTo>
                    <a:lnTo>
                      <a:pt x="191" y="216"/>
                    </a:lnTo>
                    <a:lnTo>
                      <a:pt x="184" y="248"/>
                    </a:lnTo>
                    <a:lnTo>
                      <a:pt x="182" y="281"/>
                    </a:lnTo>
                    <a:lnTo>
                      <a:pt x="188" y="314"/>
                    </a:lnTo>
                    <a:lnTo>
                      <a:pt x="200" y="344"/>
                    </a:lnTo>
                    <a:lnTo>
                      <a:pt x="224" y="370"/>
                    </a:lnTo>
                    <a:lnTo>
                      <a:pt x="250" y="344"/>
                    </a:lnTo>
                    <a:lnTo>
                      <a:pt x="270" y="305"/>
                    </a:lnTo>
                    <a:lnTo>
                      <a:pt x="284" y="261"/>
                    </a:lnTo>
                    <a:lnTo>
                      <a:pt x="291" y="211"/>
                    </a:lnTo>
                    <a:lnTo>
                      <a:pt x="290" y="158"/>
                    </a:lnTo>
                    <a:lnTo>
                      <a:pt x="282" y="105"/>
                    </a:lnTo>
                    <a:lnTo>
                      <a:pt x="264" y="54"/>
                    </a:lnTo>
                    <a:lnTo>
                      <a:pt x="237" y="8"/>
                    </a:lnTo>
                    <a:lnTo>
                      <a:pt x="261" y="35"/>
                    </a:lnTo>
                    <a:lnTo>
                      <a:pt x="282" y="63"/>
                    </a:lnTo>
                    <a:lnTo>
                      <a:pt x="299" y="96"/>
                    </a:lnTo>
                    <a:lnTo>
                      <a:pt x="314" y="130"/>
                    </a:lnTo>
                    <a:lnTo>
                      <a:pt x="326" y="168"/>
                    </a:lnTo>
                    <a:lnTo>
                      <a:pt x="334" y="211"/>
                    </a:lnTo>
                    <a:lnTo>
                      <a:pt x="340" y="258"/>
                    </a:lnTo>
                    <a:lnTo>
                      <a:pt x="341" y="309"/>
                    </a:lnTo>
                    <a:lnTo>
                      <a:pt x="355" y="288"/>
                    </a:lnTo>
                    <a:lnTo>
                      <a:pt x="371" y="266"/>
                    </a:lnTo>
                    <a:lnTo>
                      <a:pt x="389" y="244"/>
                    </a:lnTo>
                    <a:lnTo>
                      <a:pt x="409" y="222"/>
                    </a:lnTo>
                    <a:lnTo>
                      <a:pt x="429" y="203"/>
                    </a:lnTo>
                    <a:lnTo>
                      <a:pt x="450" y="184"/>
                    </a:lnTo>
                    <a:lnTo>
                      <a:pt x="471" y="171"/>
                    </a:lnTo>
                    <a:lnTo>
                      <a:pt x="492" y="160"/>
                    </a:lnTo>
                    <a:lnTo>
                      <a:pt x="482" y="180"/>
                    </a:lnTo>
                    <a:lnTo>
                      <a:pt x="469" y="203"/>
                    </a:lnTo>
                    <a:lnTo>
                      <a:pt x="451" y="227"/>
                    </a:lnTo>
                    <a:lnTo>
                      <a:pt x="433" y="251"/>
                    </a:lnTo>
                    <a:lnTo>
                      <a:pt x="416" y="275"/>
                    </a:lnTo>
                    <a:lnTo>
                      <a:pt x="399" y="297"/>
                    </a:lnTo>
                    <a:lnTo>
                      <a:pt x="387" y="318"/>
                    </a:lnTo>
                    <a:lnTo>
                      <a:pt x="381" y="334"/>
                    </a:lnTo>
                    <a:lnTo>
                      <a:pt x="388" y="339"/>
                    </a:lnTo>
                    <a:lnTo>
                      <a:pt x="397" y="344"/>
                    </a:lnTo>
                    <a:lnTo>
                      <a:pt x="408" y="348"/>
                    </a:lnTo>
                    <a:lnTo>
                      <a:pt x="418" y="353"/>
                    </a:lnTo>
                    <a:lnTo>
                      <a:pt x="431" y="356"/>
                    </a:lnTo>
                    <a:lnTo>
                      <a:pt x="443" y="360"/>
                    </a:lnTo>
                    <a:lnTo>
                      <a:pt x="457" y="361"/>
                    </a:lnTo>
                    <a:lnTo>
                      <a:pt x="471" y="360"/>
                    </a:lnTo>
                    <a:lnTo>
                      <a:pt x="470" y="326"/>
                    </a:lnTo>
                    <a:lnTo>
                      <a:pt x="464" y="285"/>
                    </a:lnTo>
                    <a:lnTo>
                      <a:pt x="454" y="240"/>
                    </a:lnTo>
                    <a:lnTo>
                      <a:pt x="440" y="192"/>
                    </a:lnTo>
                    <a:lnTo>
                      <a:pt x="423" y="146"/>
                    </a:lnTo>
                    <a:lnTo>
                      <a:pt x="401" y="103"/>
                    </a:lnTo>
                    <a:lnTo>
                      <a:pt x="374" y="66"/>
                    </a:lnTo>
                    <a:lnTo>
                      <a:pt x="345" y="36"/>
                    </a:lnTo>
                    <a:lnTo>
                      <a:pt x="374" y="58"/>
                    </a:lnTo>
                    <a:lnTo>
                      <a:pt x="399" y="79"/>
                    </a:lnTo>
                    <a:lnTo>
                      <a:pt x="423" y="103"/>
                    </a:lnTo>
                    <a:lnTo>
                      <a:pt x="443" y="127"/>
                    </a:lnTo>
                    <a:lnTo>
                      <a:pt x="462" y="153"/>
                    </a:lnTo>
                    <a:lnTo>
                      <a:pt x="479" y="183"/>
                    </a:lnTo>
                    <a:lnTo>
                      <a:pt x="494" y="217"/>
                    </a:lnTo>
                    <a:lnTo>
                      <a:pt x="509" y="256"/>
                    </a:lnTo>
                    <a:lnTo>
                      <a:pt x="510" y="222"/>
                    </a:lnTo>
                    <a:lnTo>
                      <a:pt x="510" y="188"/>
                    </a:lnTo>
                    <a:lnTo>
                      <a:pt x="509" y="154"/>
                    </a:lnTo>
                    <a:lnTo>
                      <a:pt x="507" y="121"/>
                    </a:lnTo>
                    <a:lnTo>
                      <a:pt x="501" y="89"/>
                    </a:lnTo>
                    <a:lnTo>
                      <a:pt x="494" y="60"/>
                    </a:lnTo>
                    <a:lnTo>
                      <a:pt x="485" y="33"/>
                    </a:lnTo>
                    <a:lnTo>
                      <a:pt x="473" y="10"/>
                    </a:lnTo>
                    <a:lnTo>
                      <a:pt x="489" y="39"/>
                    </a:lnTo>
                    <a:lnTo>
                      <a:pt x="505" y="71"/>
                    </a:lnTo>
                    <a:lnTo>
                      <a:pt x="519" y="106"/>
                    </a:lnTo>
                    <a:lnTo>
                      <a:pt x="531" y="145"/>
                    </a:lnTo>
                    <a:lnTo>
                      <a:pt x="539" y="189"/>
                    </a:lnTo>
                    <a:lnTo>
                      <a:pt x="541" y="236"/>
                    </a:lnTo>
                    <a:lnTo>
                      <a:pt x="538" y="290"/>
                    </a:lnTo>
                    <a:lnTo>
                      <a:pt x="526" y="349"/>
                    </a:lnTo>
                    <a:lnTo>
                      <a:pt x="553" y="322"/>
                    </a:lnTo>
                    <a:lnTo>
                      <a:pt x="576" y="288"/>
                    </a:lnTo>
                    <a:lnTo>
                      <a:pt x="594" y="251"/>
                    </a:lnTo>
                    <a:lnTo>
                      <a:pt x="606" y="211"/>
                    </a:lnTo>
                    <a:lnTo>
                      <a:pt x="608" y="168"/>
                    </a:lnTo>
                    <a:lnTo>
                      <a:pt x="602" y="126"/>
                    </a:lnTo>
                    <a:lnTo>
                      <a:pt x="584" y="84"/>
                    </a:lnTo>
                    <a:lnTo>
                      <a:pt x="551" y="44"/>
                    </a:lnTo>
                    <a:lnTo>
                      <a:pt x="566" y="52"/>
                    </a:lnTo>
                    <a:lnTo>
                      <a:pt x="581" y="60"/>
                    </a:lnTo>
                    <a:lnTo>
                      <a:pt x="596" y="69"/>
                    </a:lnTo>
                    <a:lnTo>
                      <a:pt x="610" y="82"/>
                    </a:lnTo>
                    <a:lnTo>
                      <a:pt x="622" y="96"/>
                    </a:lnTo>
                    <a:lnTo>
                      <a:pt x="632" y="113"/>
                    </a:lnTo>
                    <a:lnTo>
                      <a:pt x="641" y="134"/>
                    </a:lnTo>
                    <a:lnTo>
                      <a:pt x="647" y="158"/>
                    </a:lnTo>
                    <a:lnTo>
                      <a:pt x="651" y="120"/>
                    </a:lnTo>
                    <a:lnTo>
                      <a:pt x="651" y="75"/>
                    </a:lnTo>
                    <a:lnTo>
                      <a:pt x="648" y="32"/>
                    </a:lnTo>
                    <a:lnTo>
                      <a:pt x="645" y="0"/>
                    </a:lnTo>
                    <a:lnTo>
                      <a:pt x="655" y="38"/>
                    </a:lnTo>
                    <a:lnTo>
                      <a:pt x="661" y="82"/>
                    </a:lnTo>
                    <a:lnTo>
                      <a:pt x="662" y="129"/>
                    </a:lnTo>
                    <a:lnTo>
                      <a:pt x="660" y="179"/>
                    </a:lnTo>
                    <a:lnTo>
                      <a:pt x="652" y="228"/>
                    </a:lnTo>
                    <a:lnTo>
                      <a:pt x="641" y="277"/>
                    </a:lnTo>
                    <a:lnTo>
                      <a:pt x="626" y="320"/>
                    </a:lnTo>
                    <a:lnTo>
                      <a:pt x="609" y="360"/>
                    </a:lnTo>
                    <a:lnTo>
                      <a:pt x="636" y="330"/>
                    </a:lnTo>
                    <a:lnTo>
                      <a:pt x="659" y="295"/>
                    </a:lnTo>
                    <a:lnTo>
                      <a:pt x="679" y="255"/>
                    </a:lnTo>
                    <a:lnTo>
                      <a:pt x="697" y="212"/>
                    </a:lnTo>
                    <a:lnTo>
                      <a:pt x="712" y="167"/>
                    </a:lnTo>
                    <a:lnTo>
                      <a:pt x="722" y="122"/>
                    </a:lnTo>
                    <a:lnTo>
                      <a:pt x="730" y="77"/>
                    </a:lnTo>
                    <a:lnTo>
                      <a:pt x="733" y="33"/>
                    </a:lnTo>
                    <a:lnTo>
                      <a:pt x="742" y="88"/>
                    </a:lnTo>
                    <a:lnTo>
                      <a:pt x="746" y="148"/>
                    </a:lnTo>
                    <a:lnTo>
                      <a:pt x="743" y="210"/>
                    </a:lnTo>
                    <a:lnTo>
                      <a:pt x="730" y="269"/>
                    </a:lnTo>
                    <a:lnTo>
                      <a:pt x="743" y="252"/>
                    </a:lnTo>
                    <a:lnTo>
                      <a:pt x="756" y="232"/>
                    </a:lnTo>
                    <a:lnTo>
                      <a:pt x="770" y="206"/>
                    </a:lnTo>
                    <a:lnTo>
                      <a:pt x="784" y="181"/>
                    </a:lnTo>
                    <a:lnTo>
                      <a:pt x="797" y="154"/>
                    </a:lnTo>
                    <a:lnTo>
                      <a:pt x="808" y="130"/>
                    </a:lnTo>
                    <a:lnTo>
                      <a:pt x="816" y="109"/>
                    </a:lnTo>
                    <a:lnTo>
                      <a:pt x="821" y="93"/>
                    </a:lnTo>
                    <a:lnTo>
                      <a:pt x="819" y="118"/>
                    </a:lnTo>
                    <a:lnTo>
                      <a:pt x="813" y="144"/>
                    </a:lnTo>
                    <a:lnTo>
                      <a:pt x="805" y="174"/>
                    </a:lnTo>
                    <a:lnTo>
                      <a:pt x="794" y="204"/>
                    </a:lnTo>
                    <a:lnTo>
                      <a:pt x="781" y="235"/>
                    </a:lnTo>
                    <a:lnTo>
                      <a:pt x="765" y="265"/>
                    </a:lnTo>
                    <a:lnTo>
                      <a:pt x="746" y="295"/>
                    </a:lnTo>
                    <a:lnTo>
                      <a:pt x="725" y="324"/>
                    </a:lnTo>
                    <a:lnTo>
                      <a:pt x="752" y="307"/>
                    </a:lnTo>
                    <a:lnTo>
                      <a:pt x="777" y="286"/>
                    </a:lnTo>
                    <a:lnTo>
                      <a:pt x="803" y="263"/>
                    </a:lnTo>
                    <a:lnTo>
                      <a:pt x="827" y="236"/>
                    </a:lnTo>
                    <a:lnTo>
                      <a:pt x="849" y="207"/>
                    </a:lnTo>
                    <a:lnTo>
                      <a:pt x="869" y="177"/>
                    </a:lnTo>
                    <a:lnTo>
                      <a:pt x="887" y="146"/>
                    </a:lnTo>
                    <a:lnTo>
                      <a:pt x="902" y="114"/>
                    </a:lnTo>
                    <a:lnTo>
                      <a:pt x="896" y="139"/>
                    </a:lnTo>
                    <a:lnTo>
                      <a:pt x="890" y="166"/>
                    </a:lnTo>
                    <a:lnTo>
                      <a:pt x="882" y="194"/>
                    </a:lnTo>
                    <a:lnTo>
                      <a:pt x="873" y="220"/>
                    </a:lnTo>
                    <a:lnTo>
                      <a:pt x="861" y="247"/>
                    </a:lnTo>
                    <a:lnTo>
                      <a:pt x="849" y="271"/>
                    </a:lnTo>
                    <a:lnTo>
                      <a:pt x="835" y="295"/>
                    </a:lnTo>
                    <a:lnTo>
                      <a:pt x="819" y="317"/>
                    </a:lnTo>
                    <a:lnTo>
                      <a:pt x="835" y="308"/>
                    </a:lnTo>
                    <a:lnTo>
                      <a:pt x="850" y="297"/>
                    </a:lnTo>
                    <a:lnTo>
                      <a:pt x="866" y="284"/>
                    </a:lnTo>
                    <a:lnTo>
                      <a:pt x="882" y="269"/>
                    </a:lnTo>
                    <a:lnTo>
                      <a:pt x="897" y="252"/>
                    </a:lnTo>
                    <a:lnTo>
                      <a:pt x="912" y="234"/>
                    </a:lnTo>
                    <a:lnTo>
                      <a:pt x="927" y="216"/>
                    </a:lnTo>
                    <a:lnTo>
                      <a:pt x="941" y="195"/>
                    </a:lnTo>
                    <a:lnTo>
                      <a:pt x="955" y="174"/>
                    </a:lnTo>
                    <a:lnTo>
                      <a:pt x="967" y="153"/>
                    </a:lnTo>
                    <a:lnTo>
                      <a:pt x="979" y="133"/>
                    </a:lnTo>
                    <a:lnTo>
                      <a:pt x="990" y="112"/>
                    </a:lnTo>
                    <a:lnTo>
                      <a:pt x="999" y="91"/>
                    </a:lnTo>
                    <a:lnTo>
                      <a:pt x="1008" y="70"/>
                    </a:lnTo>
                    <a:lnTo>
                      <a:pt x="1014" y="52"/>
                    </a:lnTo>
                    <a:lnTo>
                      <a:pt x="1020" y="33"/>
                    </a:lnTo>
                    <a:lnTo>
                      <a:pt x="1012" y="71"/>
                    </a:lnTo>
                    <a:lnTo>
                      <a:pt x="1004" y="107"/>
                    </a:lnTo>
                    <a:lnTo>
                      <a:pt x="994" y="141"/>
                    </a:lnTo>
                    <a:lnTo>
                      <a:pt x="983" y="173"/>
                    </a:lnTo>
                    <a:lnTo>
                      <a:pt x="968" y="206"/>
                    </a:lnTo>
                    <a:lnTo>
                      <a:pt x="950" y="242"/>
                    </a:lnTo>
                    <a:lnTo>
                      <a:pt x="927" y="279"/>
                    </a:lnTo>
                    <a:lnTo>
                      <a:pt x="897" y="322"/>
                    </a:lnTo>
                    <a:lnTo>
                      <a:pt x="910" y="314"/>
                    </a:lnTo>
                    <a:lnTo>
                      <a:pt x="925" y="304"/>
                    </a:lnTo>
                    <a:lnTo>
                      <a:pt x="940" y="294"/>
                    </a:lnTo>
                    <a:lnTo>
                      <a:pt x="956" y="282"/>
                    </a:lnTo>
                    <a:lnTo>
                      <a:pt x="972" y="270"/>
                    </a:lnTo>
                    <a:lnTo>
                      <a:pt x="988" y="257"/>
                    </a:lnTo>
                    <a:lnTo>
                      <a:pt x="1005" y="243"/>
                    </a:lnTo>
                    <a:lnTo>
                      <a:pt x="1021" y="228"/>
                    </a:lnTo>
                    <a:lnTo>
                      <a:pt x="1037" y="213"/>
                    </a:lnTo>
                    <a:lnTo>
                      <a:pt x="1052" y="197"/>
                    </a:lnTo>
                    <a:lnTo>
                      <a:pt x="1067" y="182"/>
                    </a:lnTo>
                    <a:lnTo>
                      <a:pt x="1080" y="166"/>
                    </a:lnTo>
                    <a:lnTo>
                      <a:pt x="1092" y="150"/>
                    </a:lnTo>
                    <a:lnTo>
                      <a:pt x="1102" y="135"/>
                    </a:lnTo>
                    <a:lnTo>
                      <a:pt x="1111" y="119"/>
                    </a:lnTo>
                    <a:lnTo>
                      <a:pt x="1117" y="104"/>
                    </a:lnTo>
                    <a:lnTo>
                      <a:pt x="1110" y="136"/>
                    </a:lnTo>
                    <a:lnTo>
                      <a:pt x="1103" y="166"/>
                    </a:lnTo>
                    <a:lnTo>
                      <a:pt x="1099" y="192"/>
                    </a:lnTo>
                    <a:lnTo>
                      <a:pt x="1093" y="212"/>
                    </a:lnTo>
                    <a:close/>
                  </a:path>
                </a:pathLst>
              </a:custGeom>
              <a:solidFill>
                <a:srgbClr val="00A500"/>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01" name="Freeform 171"/>
              <p:cNvSpPr/>
              <p:nvPr/>
            </p:nvSpPr>
            <p:spPr bwMode="auto">
              <a:xfrm>
                <a:off x="4164" y="4179"/>
                <a:ext cx="202" cy="141"/>
              </a:xfrm>
              <a:custGeom>
                <a:avLst/>
                <a:gdLst>
                  <a:gd name="T0" fmla="*/ 1 w 403"/>
                  <a:gd name="T1" fmla="*/ 1 h 280"/>
                  <a:gd name="T2" fmla="*/ 1 w 403"/>
                  <a:gd name="T3" fmla="*/ 1 h 280"/>
                  <a:gd name="T4" fmla="*/ 1 w 403"/>
                  <a:gd name="T5" fmla="*/ 1 h 280"/>
                  <a:gd name="T6" fmla="*/ 1 w 403"/>
                  <a:gd name="T7" fmla="*/ 1 h 280"/>
                  <a:gd name="T8" fmla="*/ 1 w 403"/>
                  <a:gd name="T9" fmla="*/ 1 h 280"/>
                  <a:gd name="T10" fmla="*/ 1 w 403"/>
                  <a:gd name="T11" fmla="*/ 1 h 280"/>
                  <a:gd name="T12" fmla="*/ 1 w 403"/>
                  <a:gd name="T13" fmla="*/ 1 h 280"/>
                  <a:gd name="T14" fmla="*/ 1 w 403"/>
                  <a:gd name="T15" fmla="*/ 1 h 280"/>
                  <a:gd name="T16" fmla="*/ 1 w 403"/>
                  <a:gd name="T17" fmla="*/ 1 h 280"/>
                  <a:gd name="T18" fmla="*/ 1 w 403"/>
                  <a:gd name="T19" fmla="*/ 1 h 280"/>
                  <a:gd name="T20" fmla="*/ 1 w 403"/>
                  <a:gd name="T21" fmla="*/ 1 h 280"/>
                  <a:gd name="T22" fmla="*/ 1 w 403"/>
                  <a:gd name="T23" fmla="*/ 1 h 280"/>
                  <a:gd name="T24" fmla="*/ 1 w 403"/>
                  <a:gd name="T25" fmla="*/ 1 h 280"/>
                  <a:gd name="T26" fmla="*/ 1 w 403"/>
                  <a:gd name="T27" fmla="*/ 1 h 280"/>
                  <a:gd name="T28" fmla="*/ 1 w 403"/>
                  <a:gd name="T29" fmla="*/ 1 h 280"/>
                  <a:gd name="T30" fmla="*/ 1 w 403"/>
                  <a:gd name="T31" fmla="*/ 1 h 280"/>
                  <a:gd name="T32" fmla="*/ 1 w 403"/>
                  <a:gd name="T33" fmla="*/ 1 h 280"/>
                  <a:gd name="T34" fmla="*/ 1 w 403"/>
                  <a:gd name="T35" fmla="*/ 1 h 280"/>
                  <a:gd name="T36" fmla="*/ 1 w 403"/>
                  <a:gd name="T37" fmla="*/ 1 h 280"/>
                  <a:gd name="T38" fmla="*/ 1 w 403"/>
                  <a:gd name="T39" fmla="*/ 1 h 280"/>
                  <a:gd name="T40" fmla="*/ 1 w 403"/>
                  <a:gd name="T41" fmla="*/ 1 h 280"/>
                  <a:gd name="T42" fmla="*/ 1 w 403"/>
                  <a:gd name="T43" fmla="*/ 1 h 280"/>
                  <a:gd name="T44" fmla="*/ 1 w 403"/>
                  <a:gd name="T45" fmla="*/ 1 h 280"/>
                  <a:gd name="T46" fmla="*/ 1 w 403"/>
                  <a:gd name="T47" fmla="*/ 1 h 280"/>
                  <a:gd name="T48" fmla="*/ 1 w 403"/>
                  <a:gd name="T49" fmla="*/ 1 h 280"/>
                  <a:gd name="T50" fmla="*/ 1 w 403"/>
                  <a:gd name="T51" fmla="*/ 1 h 280"/>
                  <a:gd name="T52" fmla="*/ 1 w 403"/>
                  <a:gd name="T53" fmla="*/ 1 h 280"/>
                  <a:gd name="T54" fmla="*/ 1 w 403"/>
                  <a:gd name="T55" fmla="*/ 1 h 280"/>
                  <a:gd name="T56" fmla="*/ 1 w 403"/>
                  <a:gd name="T57" fmla="*/ 1 h 280"/>
                  <a:gd name="T58" fmla="*/ 1 w 403"/>
                  <a:gd name="T59" fmla="*/ 1 h 280"/>
                  <a:gd name="T60" fmla="*/ 1 w 403"/>
                  <a:gd name="T61" fmla="*/ 1 h 280"/>
                  <a:gd name="T62" fmla="*/ 1 w 403"/>
                  <a:gd name="T63" fmla="*/ 1 h 280"/>
                  <a:gd name="T64" fmla="*/ 1 w 403"/>
                  <a:gd name="T65" fmla="*/ 1 h 280"/>
                  <a:gd name="T66" fmla="*/ 1 w 403"/>
                  <a:gd name="T67" fmla="*/ 1 h 280"/>
                  <a:gd name="T68" fmla="*/ 1 w 403"/>
                  <a:gd name="T69" fmla="*/ 1 h 280"/>
                  <a:gd name="T70" fmla="*/ 1 w 403"/>
                  <a:gd name="T71" fmla="*/ 1 h 280"/>
                  <a:gd name="T72" fmla="*/ 1 w 403"/>
                  <a:gd name="T73" fmla="*/ 1 h 280"/>
                  <a:gd name="T74" fmla="*/ 1 w 403"/>
                  <a:gd name="T75" fmla="*/ 1 h 280"/>
                  <a:gd name="T76" fmla="*/ 1 w 403"/>
                  <a:gd name="T77" fmla="*/ 1 h 280"/>
                  <a:gd name="T78" fmla="*/ 1 w 403"/>
                  <a:gd name="T79" fmla="*/ 1 h 280"/>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0" t="0" r="r" b="b"/>
                <a:pathLst>
                  <a:path w="403" h="280">
                    <a:moveTo>
                      <a:pt x="339" y="270"/>
                    </a:moveTo>
                    <a:lnTo>
                      <a:pt x="322" y="270"/>
                    </a:lnTo>
                    <a:lnTo>
                      <a:pt x="305" y="271"/>
                    </a:lnTo>
                    <a:lnTo>
                      <a:pt x="289" y="271"/>
                    </a:lnTo>
                    <a:lnTo>
                      <a:pt x="273" y="272"/>
                    </a:lnTo>
                    <a:lnTo>
                      <a:pt x="257" y="272"/>
                    </a:lnTo>
                    <a:lnTo>
                      <a:pt x="241" y="273"/>
                    </a:lnTo>
                    <a:lnTo>
                      <a:pt x="225" y="273"/>
                    </a:lnTo>
                    <a:lnTo>
                      <a:pt x="210" y="274"/>
                    </a:lnTo>
                    <a:lnTo>
                      <a:pt x="194" y="274"/>
                    </a:lnTo>
                    <a:lnTo>
                      <a:pt x="179" y="275"/>
                    </a:lnTo>
                    <a:lnTo>
                      <a:pt x="164" y="277"/>
                    </a:lnTo>
                    <a:lnTo>
                      <a:pt x="149" y="277"/>
                    </a:lnTo>
                    <a:lnTo>
                      <a:pt x="134" y="278"/>
                    </a:lnTo>
                    <a:lnTo>
                      <a:pt x="119" y="279"/>
                    </a:lnTo>
                    <a:lnTo>
                      <a:pt x="104" y="279"/>
                    </a:lnTo>
                    <a:lnTo>
                      <a:pt x="90" y="280"/>
                    </a:lnTo>
                    <a:lnTo>
                      <a:pt x="86" y="257"/>
                    </a:lnTo>
                    <a:lnTo>
                      <a:pt x="81" y="233"/>
                    </a:lnTo>
                    <a:lnTo>
                      <a:pt x="73" y="209"/>
                    </a:lnTo>
                    <a:lnTo>
                      <a:pt x="62" y="184"/>
                    </a:lnTo>
                    <a:lnTo>
                      <a:pt x="50" y="162"/>
                    </a:lnTo>
                    <a:lnTo>
                      <a:pt x="35" y="142"/>
                    </a:lnTo>
                    <a:lnTo>
                      <a:pt x="18" y="124"/>
                    </a:lnTo>
                    <a:lnTo>
                      <a:pt x="0" y="112"/>
                    </a:lnTo>
                    <a:lnTo>
                      <a:pt x="22" y="117"/>
                    </a:lnTo>
                    <a:lnTo>
                      <a:pt x="40" y="127"/>
                    </a:lnTo>
                    <a:lnTo>
                      <a:pt x="58" y="138"/>
                    </a:lnTo>
                    <a:lnTo>
                      <a:pt x="74" y="154"/>
                    </a:lnTo>
                    <a:lnTo>
                      <a:pt x="89" y="173"/>
                    </a:lnTo>
                    <a:lnTo>
                      <a:pt x="104" y="196"/>
                    </a:lnTo>
                    <a:lnTo>
                      <a:pt x="117" y="222"/>
                    </a:lnTo>
                    <a:lnTo>
                      <a:pt x="132" y="254"/>
                    </a:lnTo>
                    <a:lnTo>
                      <a:pt x="139" y="222"/>
                    </a:lnTo>
                    <a:lnTo>
                      <a:pt x="143" y="188"/>
                    </a:lnTo>
                    <a:lnTo>
                      <a:pt x="142" y="152"/>
                    </a:lnTo>
                    <a:lnTo>
                      <a:pt x="139" y="115"/>
                    </a:lnTo>
                    <a:lnTo>
                      <a:pt x="134" y="81"/>
                    </a:lnTo>
                    <a:lnTo>
                      <a:pt x="126" y="49"/>
                    </a:lnTo>
                    <a:lnTo>
                      <a:pt x="115" y="23"/>
                    </a:lnTo>
                    <a:lnTo>
                      <a:pt x="103" y="4"/>
                    </a:lnTo>
                    <a:lnTo>
                      <a:pt x="121" y="17"/>
                    </a:lnTo>
                    <a:lnTo>
                      <a:pt x="139" y="33"/>
                    </a:lnTo>
                    <a:lnTo>
                      <a:pt x="157" y="53"/>
                    </a:lnTo>
                    <a:lnTo>
                      <a:pt x="173" y="77"/>
                    </a:lnTo>
                    <a:lnTo>
                      <a:pt x="188" y="106"/>
                    </a:lnTo>
                    <a:lnTo>
                      <a:pt x="200" y="141"/>
                    </a:lnTo>
                    <a:lnTo>
                      <a:pt x="211" y="182"/>
                    </a:lnTo>
                    <a:lnTo>
                      <a:pt x="218" y="230"/>
                    </a:lnTo>
                    <a:lnTo>
                      <a:pt x="228" y="207"/>
                    </a:lnTo>
                    <a:lnTo>
                      <a:pt x="236" y="182"/>
                    </a:lnTo>
                    <a:lnTo>
                      <a:pt x="242" y="153"/>
                    </a:lnTo>
                    <a:lnTo>
                      <a:pt x="245" y="123"/>
                    </a:lnTo>
                    <a:lnTo>
                      <a:pt x="245" y="92"/>
                    </a:lnTo>
                    <a:lnTo>
                      <a:pt x="242" y="61"/>
                    </a:lnTo>
                    <a:lnTo>
                      <a:pt x="235" y="30"/>
                    </a:lnTo>
                    <a:lnTo>
                      <a:pt x="223" y="0"/>
                    </a:lnTo>
                    <a:lnTo>
                      <a:pt x="241" y="30"/>
                    </a:lnTo>
                    <a:lnTo>
                      <a:pt x="255" y="56"/>
                    </a:lnTo>
                    <a:lnTo>
                      <a:pt x="268" y="82"/>
                    </a:lnTo>
                    <a:lnTo>
                      <a:pt x="279" y="106"/>
                    </a:lnTo>
                    <a:lnTo>
                      <a:pt x="287" y="128"/>
                    </a:lnTo>
                    <a:lnTo>
                      <a:pt x="294" y="151"/>
                    </a:lnTo>
                    <a:lnTo>
                      <a:pt x="297" y="173"/>
                    </a:lnTo>
                    <a:lnTo>
                      <a:pt x="298" y="195"/>
                    </a:lnTo>
                    <a:lnTo>
                      <a:pt x="312" y="173"/>
                    </a:lnTo>
                    <a:lnTo>
                      <a:pt x="326" y="149"/>
                    </a:lnTo>
                    <a:lnTo>
                      <a:pt x="340" y="121"/>
                    </a:lnTo>
                    <a:lnTo>
                      <a:pt x="354" y="93"/>
                    </a:lnTo>
                    <a:lnTo>
                      <a:pt x="366" y="67"/>
                    </a:lnTo>
                    <a:lnTo>
                      <a:pt x="375" y="41"/>
                    </a:lnTo>
                    <a:lnTo>
                      <a:pt x="382" y="19"/>
                    </a:lnTo>
                    <a:lnTo>
                      <a:pt x="385" y="2"/>
                    </a:lnTo>
                    <a:lnTo>
                      <a:pt x="392" y="26"/>
                    </a:lnTo>
                    <a:lnTo>
                      <a:pt x="398" y="53"/>
                    </a:lnTo>
                    <a:lnTo>
                      <a:pt x="403" y="81"/>
                    </a:lnTo>
                    <a:lnTo>
                      <a:pt x="403" y="112"/>
                    </a:lnTo>
                    <a:lnTo>
                      <a:pt x="398" y="145"/>
                    </a:lnTo>
                    <a:lnTo>
                      <a:pt x="387" y="183"/>
                    </a:lnTo>
                    <a:lnTo>
                      <a:pt x="367" y="225"/>
                    </a:lnTo>
                    <a:lnTo>
                      <a:pt x="339" y="270"/>
                    </a:lnTo>
                    <a:close/>
                  </a:path>
                </a:pathLst>
              </a:custGeom>
              <a:solidFill>
                <a:srgbClr val="00A500"/>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02" name="Freeform 172"/>
              <p:cNvSpPr/>
              <p:nvPr/>
            </p:nvSpPr>
            <p:spPr bwMode="auto">
              <a:xfrm>
                <a:off x="4368" y="4177"/>
                <a:ext cx="123" cy="143"/>
              </a:xfrm>
              <a:custGeom>
                <a:avLst/>
                <a:gdLst>
                  <a:gd name="T0" fmla="*/ 1 w 246"/>
                  <a:gd name="T1" fmla="*/ 1 h 285"/>
                  <a:gd name="T2" fmla="*/ 1 w 246"/>
                  <a:gd name="T3" fmla="*/ 1 h 285"/>
                  <a:gd name="T4" fmla="*/ 1 w 246"/>
                  <a:gd name="T5" fmla="*/ 1 h 285"/>
                  <a:gd name="T6" fmla="*/ 1 w 246"/>
                  <a:gd name="T7" fmla="*/ 1 h 285"/>
                  <a:gd name="T8" fmla="*/ 1 w 246"/>
                  <a:gd name="T9" fmla="*/ 1 h 285"/>
                  <a:gd name="T10" fmla="*/ 1 w 246"/>
                  <a:gd name="T11" fmla="*/ 1 h 285"/>
                  <a:gd name="T12" fmla="*/ 1 w 246"/>
                  <a:gd name="T13" fmla="*/ 1 h 285"/>
                  <a:gd name="T14" fmla="*/ 1 w 246"/>
                  <a:gd name="T15" fmla="*/ 1 h 285"/>
                  <a:gd name="T16" fmla="*/ 0 w 246"/>
                  <a:gd name="T17" fmla="*/ 1 h 285"/>
                  <a:gd name="T18" fmla="*/ 1 w 246"/>
                  <a:gd name="T19" fmla="*/ 1 h 285"/>
                  <a:gd name="T20" fmla="*/ 1 w 246"/>
                  <a:gd name="T21" fmla="*/ 1 h 285"/>
                  <a:gd name="T22" fmla="*/ 1 w 246"/>
                  <a:gd name="T23" fmla="*/ 1 h 285"/>
                  <a:gd name="T24" fmla="*/ 1 w 246"/>
                  <a:gd name="T25" fmla="*/ 1 h 285"/>
                  <a:gd name="T26" fmla="*/ 1 w 246"/>
                  <a:gd name="T27" fmla="*/ 1 h 285"/>
                  <a:gd name="T28" fmla="*/ 1 w 246"/>
                  <a:gd name="T29" fmla="*/ 1 h 285"/>
                  <a:gd name="T30" fmla="*/ 1 w 246"/>
                  <a:gd name="T31" fmla="*/ 1 h 285"/>
                  <a:gd name="T32" fmla="*/ 1 w 246"/>
                  <a:gd name="T33" fmla="*/ 1 h 285"/>
                  <a:gd name="T34" fmla="*/ 1 w 246"/>
                  <a:gd name="T35" fmla="*/ 1 h 285"/>
                  <a:gd name="T36" fmla="*/ 1 w 246"/>
                  <a:gd name="T37" fmla="*/ 1 h 285"/>
                  <a:gd name="T38" fmla="*/ 1 w 246"/>
                  <a:gd name="T39" fmla="*/ 1 h 285"/>
                  <a:gd name="T40" fmla="*/ 1 w 246"/>
                  <a:gd name="T41" fmla="*/ 1 h 285"/>
                  <a:gd name="T42" fmla="*/ 1 w 246"/>
                  <a:gd name="T43" fmla="*/ 1 h 285"/>
                  <a:gd name="T44" fmla="*/ 1 w 246"/>
                  <a:gd name="T45" fmla="*/ 1 h 285"/>
                  <a:gd name="T46" fmla="*/ 1 w 246"/>
                  <a:gd name="T47" fmla="*/ 1 h 285"/>
                  <a:gd name="T48" fmla="*/ 1 w 246"/>
                  <a:gd name="T49" fmla="*/ 0 h 285"/>
                  <a:gd name="T50" fmla="*/ 1 w 246"/>
                  <a:gd name="T51" fmla="*/ 1 h 285"/>
                  <a:gd name="T52" fmla="*/ 1 w 246"/>
                  <a:gd name="T53" fmla="*/ 1 h 285"/>
                  <a:gd name="T54" fmla="*/ 1 w 246"/>
                  <a:gd name="T55" fmla="*/ 1 h 285"/>
                  <a:gd name="T56" fmla="*/ 1 w 246"/>
                  <a:gd name="T57" fmla="*/ 1 h 285"/>
                  <a:gd name="T58" fmla="*/ 1 w 246"/>
                  <a:gd name="T59" fmla="*/ 1 h 285"/>
                  <a:gd name="T60" fmla="*/ 1 w 246"/>
                  <a:gd name="T61" fmla="*/ 1 h 285"/>
                  <a:gd name="T62" fmla="*/ 1 w 246"/>
                  <a:gd name="T63" fmla="*/ 1 h 285"/>
                  <a:gd name="T64" fmla="*/ 1 w 246"/>
                  <a:gd name="T65" fmla="*/ 1 h 285"/>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246" h="285">
                    <a:moveTo>
                      <a:pt x="85" y="285"/>
                    </a:moveTo>
                    <a:lnTo>
                      <a:pt x="75" y="285"/>
                    </a:lnTo>
                    <a:lnTo>
                      <a:pt x="63" y="285"/>
                    </a:lnTo>
                    <a:lnTo>
                      <a:pt x="53" y="285"/>
                    </a:lnTo>
                    <a:lnTo>
                      <a:pt x="42" y="285"/>
                    </a:lnTo>
                    <a:lnTo>
                      <a:pt x="32" y="285"/>
                    </a:lnTo>
                    <a:lnTo>
                      <a:pt x="22" y="285"/>
                    </a:lnTo>
                    <a:lnTo>
                      <a:pt x="10" y="285"/>
                    </a:lnTo>
                    <a:lnTo>
                      <a:pt x="0" y="285"/>
                    </a:lnTo>
                    <a:lnTo>
                      <a:pt x="3" y="270"/>
                    </a:lnTo>
                    <a:lnTo>
                      <a:pt x="8" y="253"/>
                    </a:lnTo>
                    <a:lnTo>
                      <a:pt x="14" y="235"/>
                    </a:lnTo>
                    <a:lnTo>
                      <a:pt x="22" y="217"/>
                    </a:lnTo>
                    <a:lnTo>
                      <a:pt x="30" y="197"/>
                    </a:lnTo>
                    <a:lnTo>
                      <a:pt x="40" y="178"/>
                    </a:lnTo>
                    <a:lnTo>
                      <a:pt x="52" y="157"/>
                    </a:lnTo>
                    <a:lnTo>
                      <a:pt x="64" y="137"/>
                    </a:lnTo>
                    <a:lnTo>
                      <a:pt x="80" y="118"/>
                    </a:lnTo>
                    <a:lnTo>
                      <a:pt x="96" y="98"/>
                    </a:lnTo>
                    <a:lnTo>
                      <a:pt x="116" y="79"/>
                    </a:lnTo>
                    <a:lnTo>
                      <a:pt x="137" y="60"/>
                    </a:lnTo>
                    <a:lnTo>
                      <a:pt x="161" y="43"/>
                    </a:lnTo>
                    <a:lnTo>
                      <a:pt x="186" y="28"/>
                    </a:lnTo>
                    <a:lnTo>
                      <a:pt x="215" y="13"/>
                    </a:lnTo>
                    <a:lnTo>
                      <a:pt x="246" y="0"/>
                    </a:lnTo>
                    <a:lnTo>
                      <a:pt x="215" y="30"/>
                    </a:lnTo>
                    <a:lnTo>
                      <a:pt x="186" y="60"/>
                    </a:lnTo>
                    <a:lnTo>
                      <a:pt x="160" y="91"/>
                    </a:lnTo>
                    <a:lnTo>
                      <a:pt x="136" y="124"/>
                    </a:lnTo>
                    <a:lnTo>
                      <a:pt x="116" y="158"/>
                    </a:lnTo>
                    <a:lnTo>
                      <a:pt x="100" y="196"/>
                    </a:lnTo>
                    <a:lnTo>
                      <a:pt x="90" y="238"/>
                    </a:lnTo>
                    <a:lnTo>
                      <a:pt x="85" y="285"/>
                    </a:lnTo>
                    <a:close/>
                  </a:path>
                </a:pathLst>
              </a:custGeom>
              <a:solidFill>
                <a:srgbClr val="00A500"/>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03" name="Freeform 173"/>
              <p:cNvSpPr/>
              <p:nvPr/>
            </p:nvSpPr>
            <p:spPr bwMode="auto">
              <a:xfrm>
                <a:off x="4389" y="4134"/>
                <a:ext cx="493" cy="199"/>
              </a:xfrm>
              <a:custGeom>
                <a:avLst/>
                <a:gdLst>
                  <a:gd name="T0" fmla="*/ 1 w 986"/>
                  <a:gd name="T1" fmla="*/ 1 h 398"/>
                  <a:gd name="T2" fmla="*/ 1 w 986"/>
                  <a:gd name="T3" fmla="*/ 1 h 398"/>
                  <a:gd name="T4" fmla="*/ 1 w 986"/>
                  <a:gd name="T5" fmla="*/ 1 h 398"/>
                  <a:gd name="T6" fmla="*/ 1 w 986"/>
                  <a:gd name="T7" fmla="*/ 1 h 398"/>
                  <a:gd name="T8" fmla="*/ 1 w 986"/>
                  <a:gd name="T9" fmla="*/ 1 h 398"/>
                  <a:gd name="T10" fmla="*/ 1 w 986"/>
                  <a:gd name="T11" fmla="*/ 1 h 398"/>
                  <a:gd name="T12" fmla="*/ 1 w 986"/>
                  <a:gd name="T13" fmla="*/ 1 h 398"/>
                  <a:gd name="T14" fmla="*/ 1 w 986"/>
                  <a:gd name="T15" fmla="*/ 1 h 398"/>
                  <a:gd name="T16" fmla="*/ 1 w 986"/>
                  <a:gd name="T17" fmla="*/ 1 h 398"/>
                  <a:gd name="T18" fmla="*/ 1 w 986"/>
                  <a:gd name="T19" fmla="*/ 1 h 398"/>
                  <a:gd name="T20" fmla="*/ 1 w 986"/>
                  <a:gd name="T21" fmla="*/ 1 h 398"/>
                  <a:gd name="T22" fmla="*/ 1 w 986"/>
                  <a:gd name="T23" fmla="*/ 1 h 398"/>
                  <a:gd name="T24" fmla="*/ 1 w 986"/>
                  <a:gd name="T25" fmla="*/ 1 h 398"/>
                  <a:gd name="T26" fmla="*/ 1 w 986"/>
                  <a:gd name="T27" fmla="*/ 1 h 398"/>
                  <a:gd name="T28" fmla="*/ 1 w 986"/>
                  <a:gd name="T29" fmla="*/ 1 h 398"/>
                  <a:gd name="T30" fmla="*/ 1 w 986"/>
                  <a:gd name="T31" fmla="*/ 1 h 398"/>
                  <a:gd name="T32" fmla="*/ 1 w 986"/>
                  <a:gd name="T33" fmla="*/ 1 h 398"/>
                  <a:gd name="T34" fmla="*/ 1 w 986"/>
                  <a:gd name="T35" fmla="*/ 1 h 398"/>
                  <a:gd name="T36" fmla="*/ 1 w 986"/>
                  <a:gd name="T37" fmla="*/ 1 h 398"/>
                  <a:gd name="T38" fmla="*/ 1 w 986"/>
                  <a:gd name="T39" fmla="*/ 1 h 398"/>
                  <a:gd name="T40" fmla="*/ 1 w 986"/>
                  <a:gd name="T41" fmla="*/ 1 h 398"/>
                  <a:gd name="T42" fmla="*/ 1 w 986"/>
                  <a:gd name="T43" fmla="*/ 1 h 398"/>
                  <a:gd name="T44" fmla="*/ 1 w 986"/>
                  <a:gd name="T45" fmla="*/ 1 h 398"/>
                  <a:gd name="T46" fmla="*/ 1 w 986"/>
                  <a:gd name="T47" fmla="*/ 1 h 398"/>
                  <a:gd name="T48" fmla="*/ 1 w 986"/>
                  <a:gd name="T49" fmla="*/ 1 h 398"/>
                  <a:gd name="T50" fmla="*/ 1 w 986"/>
                  <a:gd name="T51" fmla="*/ 1 h 398"/>
                  <a:gd name="T52" fmla="*/ 1 w 986"/>
                  <a:gd name="T53" fmla="*/ 1 h 398"/>
                  <a:gd name="T54" fmla="*/ 1 w 986"/>
                  <a:gd name="T55" fmla="*/ 1 h 398"/>
                  <a:gd name="T56" fmla="*/ 1 w 986"/>
                  <a:gd name="T57" fmla="*/ 1 h 398"/>
                  <a:gd name="T58" fmla="*/ 1 w 986"/>
                  <a:gd name="T59" fmla="*/ 1 h 398"/>
                  <a:gd name="T60" fmla="*/ 1 w 986"/>
                  <a:gd name="T61" fmla="*/ 1 h 398"/>
                  <a:gd name="T62" fmla="*/ 1 w 986"/>
                  <a:gd name="T63" fmla="*/ 1 h 398"/>
                  <a:gd name="T64" fmla="*/ 1 w 986"/>
                  <a:gd name="T65" fmla="*/ 1 h 398"/>
                  <a:gd name="T66" fmla="*/ 1 w 986"/>
                  <a:gd name="T67" fmla="*/ 1 h 398"/>
                  <a:gd name="T68" fmla="*/ 1 w 986"/>
                  <a:gd name="T69" fmla="*/ 1 h 398"/>
                  <a:gd name="T70" fmla="*/ 1 w 986"/>
                  <a:gd name="T71" fmla="*/ 1 h 398"/>
                  <a:gd name="T72" fmla="*/ 1 w 986"/>
                  <a:gd name="T73" fmla="*/ 1 h 398"/>
                  <a:gd name="T74" fmla="*/ 1 w 986"/>
                  <a:gd name="T75" fmla="*/ 1 h 398"/>
                  <a:gd name="T76" fmla="*/ 1 w 986"/>
                  <a:gd name="T77" fmla="*/ 1 h 398"/>
                  <a:gd name="T78" fmla="*/ 1 w 986"/>
                  <a:gd name="T79" fmla="*/ 1 h 398"/>
                  <a:gd name="T80" fmla="*/ 1 w 986"/>
                  <a:gd name="T81" fmla="*/ 1 h 398"/>
                  <a:gd name="T82" fmla="*/ 1 w 986"/>
                  <a:gd name="T83" fmla="*/ 1 h 398"/>
                  <a:gd name="T84" fmla="*/ 1 w 986"/>
                  <a:gd name="T85" fmla="*/ 1 h 398"/>
                  <a:gd name="T86" fmla="*/ 1 w 986"/>
                  <a:gd name="T87" fmla="*/ 1 h 398"/>
                  <a:gd name="T88" fmla="*/ 1 w 986"/>
                  <a:gd name="T89" fmla="*/ 1 h 398"/>
                  <a:gd name="T90" fmla="*/ 1 w 986"/>
                  <a:gd name="T91" fmla="*/ 1 h 398"/>
                  <a:gd name="T92" fmla="*/ 1 w 986"/>
                  <a:gd name="T93" fmla="*/ 1 h 398"/>
                  <a:gd name="T94" fmla="*/ 1 w 986"/>
                  <a:gd name="T95" fmla="*/ 1 h 398"/>
                  <a:gd name="T96" fmla="*/ 1 w 986"/>
                  <a:gd name="T97" fmla="*/ 1 h 398"/>
                  <a:gd name="T98" fmla="*/ 1 w 986"/>
                  <a:gd name="T99" fmla="*/ 1 h 398"/>
                  <a:gd name="T100" fmla="*/ 1 w 986"/>
                  <a:gd name="T101" fmla="*/ 1 h 398"/>
                  <a:gd name="T102" fmla="*/ 1 w 986"/>
                  <a:gd name="T103" fmla="*/ 1 h 398"/>
                  <a:gd name="T104" fmla="*/ 1 w 986"/>
                  <a:gd name="T105" fmla="*/ 1 h 398"/>
                  <a:gd name="T106" fmla="*/ 1 w 986"/>
                  <a:gd name="T107" fmla="*/ 1 h 398"/>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0" t="0" r="r" b="b"/>
                <a:pathLst>
                  <a:path w="986" h="398">
                    <a:moveTo>
                      <a:pt x="901" y="398"/>
                    </a:moveTo>
                    <a:lnTo>
                      <a:pt x="867" y="398"/>
                    </a:lnTo>
                    <a:lnTo>
                      <a:pt x="829" y="398"/>
                    </a:lnTo>
                    <a:lnTo>
                      <a:pt x="789" y="398"/>
                    </a:lnTo>
                    <a:lnTo>
                      <a:pt x="747" y="396"/>
                    </a:lnTo>
                    <a:lnTo>
                      <a:pt x="702" y="396"/>
                    </a:lnTo>
                    <a:lnTo>
                      <a:pt x="656" y="394"/>
                    </a:lnTo>
                    <a:lnTo>
                      <a:pt x="608" y="393"/>
                    </a:lnTo>
                    <a:lnTo>
                      <a:pt x="561" y="392"/>
                    </a:lnTo>
                    <a:lnTo>
                      <a:pt x="513" y="389"/>
                    </a:lnTo>
                    <a:lnTo>
                      <a:pt x="467" y="388"/>
                    </a:lnTo>
                    <a:lnTo>
                      <a:pt x="421" y="386"/>
                    </a:lnTo>
                    <a:lnTo>
                      <a:pt x="376" y="384"/>
                    </a:lnTo>
                    <a:lnTo>
                      <a:pt x="334" y="383"/>
                    </a:lnTo>
                    <a:lnTo>
                      <a:pt x="294" y="380"/>
                    </a:lnTo>
                    <a:lnTo>
                      <a:pt x="258" y="378"/>
                    </a:lnTo>
                    <a:lnTo>
                      <a:pt x="225" y="377"/>
                    </a:lnTo>
                    <a:lnTo>
                      <a:pt x="210" y="376"/>
                    </a:lnTo>
                    <a:lnTo>
                      <a:pt x="194" y="376"/>
                    </a:lnTo>
                    <a:lnTo>
                      <a:pt x="179" y="374"/>
                    </a:lnTo>
                    <a:lnTo>
                      <a:pt x="163" y="373"/>
                    </a:lnTo>
                    <a:lnTo>
                      <a:pt x="148" y="373"/>
                    </a:lnTo>
                    <a:lnTo>
                      <a:pt x="132" y="372"/>
                    </a:lnTo>
                    <a:lnTo>
                      <a:pt x="117" y="372"/>
                    </a:lnTo>
                    <a:lnTo>
                      <a:pt x="102" y="372"/>
                    </a:lnTo>
                    <a:lnTo>
                      <a:pt x="81" y="334"/>
                    </a:lnTo>
                    <a:lnTo>
                      <a:pt x="64" y="289"/>
                    </a:lnTo>
                    <a:lnTo>
                      <a:pt x="48" y="241"/>
                    </a:lnTo>
                    <a:lnTo>
                      <a:pt x="35" y="190"/>
                    </a:lnTo>
                    <a:lnTo>
                      <a:pt x="23" y="142"/>
                    </a:lnTo>
                    <a:lnTo>
                      <a:pt x="14" y="97"/>
                    </a:lnTo>
                    <a:lnTo>
                      <a:pt x="6" y="57"/>
                    </a:lnTo>
                    <a:lnTo>
                      <a:pt x="0" y="27"/>
                    </a:lnTo>
                    <a:lnTo>
                      <a:pt x="12" y="62"/>
                    </a:lnTo>
                    <a:lnTo>
                      <a:pt x="26" y="100"/>
                    </a:lnTo>
                    <a:lnTo>
                      <a:pt x="42" y="140"/>
                    </a:lnTo>
                    <a:lnTo>
                      <a:pt x="59" y="181"/>
                    </a:lnTo>
                    <a:lnTo>
                      <a:pt x="77" y="220"/>
                    </a:lnTo>
                    <a:lnTo>
                      <a:pt x="95" y="256"/>
                    </a:lnTo>
                    <a:lnTo>
                      <a:pt x="110" y="287"/>
                    </a:lnTo>
                    <a:lnTo>
                      <a:pt x="124" y="311"/>
                    </a:lnTo>
                    <a:lnTo>
                      <a:pt x="130" y="283"/>
                    </a:lnTo>
                    <a:lnTo>
                      <a:pt x="139" y="257"/>
                    </a:lnTo>
                    <a:lnTo>
                      <a:pt x="147" y="234"/>
                    </a:lnTo>
                    <a:lnTo>
                      <a:pt x="157" y="211"/>
                    </a:lnTo>
                    <a:lnTo>
                      <a:pt x="170" y="190"/>
                    </a:lnTo>
                    <a:lnTo>
                      <a:pt x="185" y="170"/>
                    </a:lnTo>
                    <a:lnTo>
                      <a:pt x="204" y="152"/>
                    </a:lnTo>
                    <a:lnTo>
                      <a:pt x="227" y="135"/>
                    </a:lnTo>
                    <a:lnTo>
                      <a:pt x="215" y="157"/>
                    </a:lnTo>
                    <a:lnTo>
                      <a:pt x="202" y="184"/>
                    </a:lnTo>
                    <a:lnTo>
                      <a:pt x="191" y="214"/>
                    </a:lnTo>
                    <a:lnTo>
                      <a:pt x="185" y="248"/>
                    </a:lnTo>
                    <a:lnTo>
                      <a:pt x="182" y="281"/>
                    </a:lnTo>
                    <a:lnTo>
                      <a:pt x="188" y="313"/>
                    </a:lnTo>
                    <a:lnTo>
                      <a:pt x="201" y="343"/>
                    </a:lnTo>
                    <a:lnTo>
                      <a:pt x="225" y="370"/>
                    </a:lnTo>
                    <a:lnTo>
                      <a:pt x="250" y="343"/>
                    </a:lnTo>
                    <a:lnTo>
                      <a:pt x="271" y="305"/>
                    </a:lnTo>
                    <a:lnTo>
                      <a:pt x="285" y="260"/>
                    </a:lnTo>
                    <a:lnTo>
                      <a:pt x="292" y="211"/>
                    </a:lnTo>
                    <a:lnTo>
                      <a:pt x="291" y="158"/>
                    </a:lnTo>
                    <a:lnTo>
                      <a:pt x="282" y="105"/>
                    </a:lnTo>
                    <a:lnTo>
                      <a:pt x="264" y="54"/>
                    </a:lnTo>
                    <a:lnTo>
                      <a:pt x="238" y="8"/>
                    </a:lnTo>
                    <a:lnTo>
                      <a:pt x="262" y="34"/>
                    </a:lnTo>
                    <a:lnTo>
                      <a:pt x="282" y="63"/>
                    </a:lnTo>
                    <a:lnTo>
                      <a:pt x="300" y="95"/>
                    </a:lnTo>
                    <a:lnTo>
                      <a:pt x="315" y="130"/>
                    </a:lnTo>
                    <a:lnTo>
                      <a:pt x="325" y="168"/>
                    </a:lnTo>
                    <a:lnTo>
                      <a:pt x="333" y="211"/>
                    </a:lnTo>
                    <a:lnTo>
                      <a:pt x="339" y="258"/>
                    </a:lnTo>
                    <a:lnTo>
                      <a:pt x="340" y="309"/>
                    </a:lnTo>
                    <a:lnTo>
                      <a:pt x="354" y="288"/>
                    </a:lnTo>
                    <a:lnTo>
                      <a:pt x="370" y="266"/>
                    </a:lnTo>
                    <a:lnTo>
                      <a:pt x="388" y="244"/>
                    </a:lnTo>
                    <a:lnTo>
                      <a:pt x="409" y="222"/>
                    </a:lnTo>
                    <a:lnTo>
                      <a:pt x="430" y="203"/>
                    </a:lnTo>
                    <a:lnTo>
                      <a:pt x="451" y="184"/>
                    </a:lnTo>
                    <a:lnTo>
                      <a:pt x="471" y="170"/>
                    </a:lnTo>
                    <a:lnTo>
                      <a:pt x="492" y="160"/>
                    </a:lnTo>
                    <a:lnTo>
                      <a:pt x="483" y="180"/>
                    </a:lnTo>
                    <a:lnTo>
                      <a:pt x="469" y="203"/>
                    </a:lnTo>
                    <a:lnTo>
                      <a:pt x="452" y="227"/>
                    </a:lnTo>
                    <a:lnTo>
                      <a:pt x="433" y="251"/>
                    </a:lnTo>
                    <a:lnTo>
                      <a:pt x="415" y="275"/>
                    </a:lnTo>
                    <a:lnTo>
                      <a:pt x="399" y="297"/>
                    </a:lnTo>
                    <a:lnTo>
                      <a:pt x="387" y="318"/>
                    </a:lnTo>
                    <a:lnTo>
                      <a:pt x="380" y="334"/>
                    </a:lnTo>
                    <a:lnTo>
                      <a:pt x="388" y="339"/>
                    </a:lnTo>
                    <a:lnTo>
                      <a:pt x="396" y="343"/>
                    </a:lnTo>
                    <a:lnTo>
                      <a:pt x="407" y="348"/>
                    </a:lnTo>
                    <a:lnTo>
                      <a:pt x="418" y="353"/>
                    </a:lnTo>
                    <a:lnTo>
                      <a:pt x="431" y="356"/>
                    </a:lnTo>
                    <a:lnTo>
                      <a:pt x="444" y="360"/>
                    </a:lnTo>
                    <a:lnTo>
                      <a:pt x="458" y="361"/>
                    </a:lnTo>
                    <a:lnTo>
                      <a:pt x="471" y="360"/>
                    </a:lnTo>
                    <a:lnTo>
                      <a:pt x="470" y="326"/>
                    </a:lnTo>
                    <a:lnTo>
                      <a:pt x="464" y="285"/>
                    </a:lnTo>
                    <a:lnTo>
                      <a:pt x="454" y="240"/>
                    </a:lnTo>
                    <a:lnTo>
                      <a:pt x="440" y="192"/>
                    </a:lnTo>
                    <a:lnTo>
                      <a:pt x="423" y="146"/>
                    </a:lnTo>
                    <a:lnTo>
                      <a:pt x="401" y="102"/>
                    </a:lnTo>
                    <a:lnTo>
                      <a:pt x="375" y="65"/>
                    </a:lnTo>
                    <a:lnTo>
                      <a:pt x="346" y="36"/>
                    </a:lnTo>
                    <a:lnTo>
                      <a:pt x="375" y="57"/>
                    </a:lnTo>
                    <a:lnTo>
                      <a:pt x="400" y="79"/>
                    </a:lnTo>
                    <a:lnTo>
                      <a:pt x="423" y="102"/>
                    </a:lnTo>
                    <a:lnTo>
                      <a:pt x="444" y="127"/>
                    </a:lnTo>
                    <a:lnTo>
                      <a:pt x="462" y="153"/>
                    </a:lnTo>
                    <a:lnTo>
                      <a:pt x="479" y="183"/>
                    </a:lnTo>
                    <a:lnTo>
                      <a:pt x="494" y="217"/>
                    </a:lnTo>
                    <a:lnTo>
                      <a:pt x="509" y="256"/>
                    </a:lnTo>
                    <a:lnTo>
                      <a:pt x="510" y="222"/>
                    </a:lnTo>
                    <a:lnTo>
                      <a:pt x="510" y="188"/>
                    </a:lnTo>
                    <a:lnTo>
                      <a:pt x="509" y="154"/>
                    </a:lnTo>
                    <a:lnTo>
                      <a:pt x="507" y="121"/>
                    </a:lnTo>
                    <a:lnTo>
                      <a:pt x="501" y="89"/>
                    </a:lnTo>
                    <a:lnTo>
                      <a:pt x="494" y="60"/>
                    </a:lnTo>
                    <a:lnTo>
                      <a:pt x="485" y="33"/>
                    </a:lnTo>
                    <a:lnTo>
                      <a:pt x="474" y="10"/>
                    </a:lnTo>
                    <a:lnTo>
                      <a:pt x="490" y="39"/>
                    </a:lnTo>
                    <a:lnTo>
                      <a:pt x="506" y="70"/>
                    </a:lnTo>
                    <a:lnTo>
                      <a:pt x="520" y="106"/>
                    </a:lnTo>
                    <a:lnTo>
                      <a:pt x="531" y="145"/>
                    </a:lnTo>
                    <a:lnTo>
                      <a:pt x="539" y="188"/>
                    </a:lnTo>
                    <a:lnTo>
                      <a:pt x="542" y="236"/>
                    </a:lnTo>
                    <a:lnTo>
                      <a:pt x="538" y="290"/>
                    </a:lnTo>
                    <a:lnTo>
                      <a:pt x="527" y="349"/>
                    </a:lnTo>
                    <a:lnTo>
                      <a:pt x="553" y="321"/>
                    </a:lnTo>
                    <a:lnTo>
                      <a:pt x="576" y="288"/>
                    </a:lnTo>
                    <a:lnTo>
                      <a:pt x="595" y="251"/>
                    </a:lnTo>
                    <a:lnTo>
                      <a:pt x="606" y="211"/>
                    </a:lnTo>
                    <a:lnTo>
                      <a:pt x="608" y="168"/>
                    </a:lnTo>
                    <a:lnTo>
                      <a:pt x="603" y="125"/>
                    </a:lnTo>
                    <a:lnTo>
                      <a:pt x="584" y="83"/>
                    </a:lnTo>
                    <a:lnTo>
                      <a:pt x="552" y="42"/>
                    </a:lnTo>
                    <a:lnTo>
                      <a:pt x="567" y="50"/>
                    </a:lnTo>
                    <a:lnTo>
                      <a:pt x="582" y="59"/>
                    </a:lnTo>
                    <a:lnTo>
                      <a:pt x="597" y="69"/>
                    </a:lnTo>
                    <a:lnTo>
                      <a:pt x="611" y="80"/>
                    </a:lnTo>
                    <a:lnTo>
                      <a:pt x="622" y="95"/>
                    </a:lnTo>
                    <a:lnTo>
                      <a:pt x="633" y="113"/>
                    </a:lnTo>
                    <a:lnTo>
                      <a:pt x="642" y="134"/>
                    </a:lnTo>
                    <a:lnTo>
                      <a:pt x="648" y="158"/>
                    </a:lnTo>
                    <a:lnTo>
                      <a:pt x="651" y="120"/>
                    </a:lnTo>
                    <a:lnTo>
                      <a:pt x="651" y="75"/>
                    </a:lnTo>
                    <a:lnTo>
                      <a:pt x="649" y="32"/>
                    </a:lnTo>
                    <a:lnTo>
                      <a:pt x="645" y="0"/>
                    </a:lnTo>
                    <a:lnTo>
                      <a:pt x="656" y="38"/>
                    </a:lnTo>
                    <a:lnTo>
                      <a:pt x="661" y="82"/>
                    </a:lnTo>
                    <a:lnTo>
                      <a:pt x="663" y="129"/>
                    </a:lnTo>
                    <a:lnTo>
                      <a:pt x="660" y="178"/>
                    </a:lnTo>
                    <a:lnTo>
                      <a:pt x="652" y="228"/>
                    </a:lnTo>
                    <a:lnTo>
                      <a:pt x="642" y="276"/>
                    </a:lnTo>
                    <a:lnTo>
                      <a:pt x="627" y="320"/>
                    </a:lnTo>
                    <a:lnTo>
                      <a:pt x="610" y="360"/>
                    </a:lnTo>
                    <a:lnTo>
                      <a:pt x="636" y="330"/>
                    </a:lnTo>
                    <a:lnTo>
                      <a:pt x="659" y="295"/>
                    </a:lnTo>
                    <a:lnTo>
                      <a:pt x="680" y="255"/>
                    </a:lnTo>
                    <a:lnTo>
                      <a:pt x="697" y="212"/>
                    </a:lnTo>
                    <a:lnTo>
                      <a:pt x="711" y="167"/>
                    </a:lnTo>
                    <a:lnTo>
                      <a:pt x="722" y="122"/>
                    </a:lnTo>
                    <a:lnTo>
                      <a:pt x="729" y="77"/>
                    </a:lnTo>
                    <a:lnTo>
                      <a:pt x="733" y="33"/>
                    </a:lnTo>
                    <a:lnTo>
                      <a:pt x="741" y="87"/>
                    </a:lnTo>
                    <a:lnTo>
                      <a:pt x="745" y="147"/>
                    </a:lnTo>
                    <a:lnTo>
                      <a:pt x="743" y="210"/>
                    </a:lnTo>
                    <a:lnTo>
                      <a:pt x="730" y="268"/>
                    </a:lnTo>
                    <a:lnTo>
                      <a:pt x="743" y="252"/>
                    </a:lnTo>
                    <a:lnTo>
                      <a:pt x="757" y="232"/>
                    </a:lnTo>
                    <a:lnTo>
                      <a:pt x="771" y="206"/>
                    </a:lnTo>
                    <a:lnTo>
                      <a:pt x="785" y="180"/>
                    </a:lnTo>
                    <a:lnTo>
                      <a:pt x="797" y="153"/>
                    </a:lnTo>
                    <a:lnTo>
                      <a:pt x="809" y="129"/>
                    </a:lnTo>
                    <a:lnTo>
                      <a:pt x="817" y="108"/>
                    </a:lnTo>
                    <a:lnTo>
                      <a:pt x="821" y="93"/>
                    </a:lnTo>
                    <a:lnTo>
                      <a:pt x="819" y="117"/>
                    </a:lnTo>
                    <a:lnTo>
                      <a:pt x="813" y="144"/>
                    </a:lnTo>
                    <a:lnTo>
                      <a:pt x="805" y="174"/>
                    </a:lnTo>
                    <a:lnTo>
                      <a:pt x="795" y="204"/>
                    </a:lnTo>
                    <a:lnTo>
                      <a:pt x="781" y="235"/>
                    </a:lnTo>
                    <a:lnTo>
                      <a:pt x="765" y="265"/>
                    </a:lnTo>
                    <a:lnTo>
                      <a:pt x="747" y="295"/>
                    </a:lnTo>
                    <a:lnTo>
                      <a:pt x="726" y="324"/>
                    </a:lnTo>
                    <a:lnTo>
                      <a:pt x="752" y="306"/>
                    </a:lnTo>
                    <a:lnTo>
                      <a:pt x="778" y="286"/>
                    </a:lnTo>
                    <a:lnTo>
                      <a:pt x="803" y="263"/>
                    </a:lnTo>
                    <a:lnTo>
                      <a:pt x="827" y="236"/>
                    </a:lnTo>
                    <a:lnTo>
                      <a:pt x="849" y="207"/>
                    </a:lnTo>
                    <a:lnTo>
                      <a:pt x="870" y="177"/>
                    </a:lnTo>
                    <a:lnTo>
                      <a:pt x="887" y="146"/>
                    </a:lnTo>
                    <a:lnTo>
                      <a:pt x="902" y="114"/>
                    </a:lnTo>
                    <a:lnTo>
                      <a:pt x="896" y="139"/>
                    </a:lnTo>
                    <a:lnTo>
                      <a:pt x="891" y="166"/>
                    </a:lnTo>
                    <a:lnTo>
                      <a:pt x="882" y="193"/>
                    </a:lnTo>
                    <a:lnTo>
                      <a:pt x="873" y="220"/>
                    </a:lnTo>
                    <a:lnTo>
                      <a:pt x="862" y="247"/>
                    </a:lnTo>
                    <a:lnTo>
                      <a:pt x="849" y="271"/>
                    </a:lnTo>
                    <a:lnTo>
                      <a:pt x="835" y="295"/>
                    </a:lnTo>
                    <a:lnTo>
                      <a:pt x="819" y="317"/>
                    </a:lnTo>
                    <a:lnTo>
                      <a:pt x="849" y="297"/>
                    </a:lnTo>
                    <a:lnTo>
                      <a:pt x="877" y="271"/>
                    </a:lnTo>
                    <a:lnTo>
                      <a:pt x="902" y="237"/>
                    </a:lnTo>
                    <a:lnTo>
                      <a:pt x="925" y="200"/>
                    </a:lnTo>
                    <a:lnTo>
                      <a:pt x="945" y="161"/>
                    </a:lnTo>
                    <a:lnTo>
                      <a:pt x="962" y="122"/>
                    </a:lnTo>
                    <a:lnTo>
                      <a:pt x="976" y="83"/>
                    </a:lnTo>
                    <a:lnTo>
                      <a:pt x="986" y="46"/>
                    </a:lnTo>
                    <a:lnTo>
                      <a:pt x="980" y="86"/>
                    </a:lnTo>
                    <a:lnTo>
                      <a:pt x="979" y="128"/>
                    </a:lnTo>
                    <a:lnTo>
                      <a:pt x="980" y="169"/>
                    </a:lnTo>
                    <a:lnTo>
                      <a:pt x="984" y="210"/>
                    </a:lnTo>
                    <a:lnTo>
                      <a:pt x="986" y="247"/>
                    </a:lnTo>
                    <a:lnTo>
                      <a:pt x="986" y="282"/>
                    </a:lnTo>
                    <a:lnTo>
                      <a:pt x="983" y="312"/>
                    </a:lnTo>
                    <a:lnTo>
                      <a:pt x="975" y="339"/>
                    </a:lnTo>
                    <a:lnTo>
                      <a:pt x="901" y="398"/>
                    </a:lnTo>
                    <a:close/>
                  </a:path>
                </a:pathLst>
              </a:custGeom>
              <a:solidFill>
                <a:srgbClr val="00A500"/>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grpSp>
      </p:grpSp>
      <p:sp>
        <p:nvSpPr>
          <p:cNvPr id="5" name="TextBox 5"/>
          <p:cNvSpPr txBox="1"/>
          <p:nvPr/>
        </p:nvSpPr>
        <p:spPr>
          <a:xfrm>
            <a:off x="4653915" y="424180"/>
            <a:ext cx="1810385" cy="583565"/>
          </a:xfrm>
          <a:prstGeom prst="rect">
            <a:avLst/>
          </a:prstGeom>
          <a:noFill/>
        </p:spPr>
        <p:txBody>
          <a:bodyPr wrap="square" rtlCol="0">
            <a:spAutoFit/>
          </a:bodyPr>
          <a:lstStyle/>
          <a:p>
            <a:r>
              <a:rPr lang="en-US" sz="3200" b="1" dirty="0">
                <a:solidFill>
                  <a:srgbClr val="C00000"/>
                </a:solidFill>
                <a:latin typeface="Times New Roman" panose="02020603050405020304" pitchFamily="18" charset="0"/>
                <a:cs typeface="Times New Roman" panose="02020603050405020304" pitchFamily="18" charset="0"/>
              </a:rPr>
              <a:t>TIẾT 7</a:t>
            </a:r>
          </a:p>
        </p:txBody>
      </p:sp>
      <p:sp>
        <p:nvSpPr>
          <p:cNvPr id="6" name="TextBox 5"/>
          <p:cNvSpPr txBox="1"/>
          <p:nvPr/>
        </p:nvSpPr>
        <p:spPr>
          <a:xfrm>
            <a:off x="1031240" y="1007745"/>
            <a:ext cx="9243695" cy="1046440"/>
          </a:xfrm>
          <a:prstGeom prst="rect">
            <a:avLst/>
          </a:prstGeom>
          <a:noFill/>
        </p:spPr>
        <p:txBody>
          <a:bodyPr wrap="square" rtlCol="0">
            <a:spAutoFit/>
          </a:bodyPr>
          <a:lstStyle/>
          <a:p>
            <a:pPr marL="457200" indent="-457200" algn="ctr">
              <a:buFontTx/>
              <a:buChar char="-"/>
            </a:pPr>
            <a:r>
              <a:rPr lang="en-US" sz="3000" b="1" dirty="0" err="1">
                <a:solidFill>
                  <a:schemeClr val="accent1">
                    <a:lumMod val="75000"/>
                  </a:schemeClr>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Thường</a:t>
            </a:r>
            <a:r>
              <a:rPr lang="en-US" sz="3000" b="1" dirty="0">
                <a:solidFill>
                  <a:schemeClr val="accent1">
                    <a:lumMod val="75000"/>
                  </a:schemeClr>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 </a:t>
            </a:r>
            <a:r>
              <a:rPr lang="en-US" sz="3000" b="1" dirty="0" err="1">
                <a:solidFill>
                  <a:schemeClr val="accent1">
                    <a:lumMod val="75000"/>
                  </a:schemeClr>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thức</a:t>
            </a:r>
            <a:r>
              <a:rPr lang="en-US" sz="3000" b="1" dirty="0">
                <a:solidFill>
                  <a:schemeClr val="accent1">
                    <a:lumMod val="75000"/>
                  </a:schemeClr>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 </a:t>
            </a:r>
            <a:r>
              <a:rPr lang="en-US" sz="3000" b="1" dirty="0" err="1">
                <a:solidFill>
                  <a:schemeClr val="accent1">
                    <a:lumMod val="75000"/>
                  </a:schemeClr>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âm</a:t>
            </a:r>
            <a:r>
              <a:rPr lang="en-US" sz="3000" b="1" dirty="0">
                <a:solidFill>
                  <a:schemeClr val="accent1">
                    <a:lumMod val="75000"/>
                  </a:schemeClr>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 </a:t>
            </a:r>
            <a:r>
              <a:rPr lang="en-US" sz="3000" b="1" dirty="0" err="1">
                <a:solidFill>
                  <a:schemeClr val="accent1">
                    <a:lumMod val="75000"/>
                  </a:schemeClr>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nhạc</a:t>
            </a:r>
            <a:r>
              <a:rPr lang="en-US" sz="3000" b="1" dirty="0">
                <a:solidFill>
                  <a:schemeClr val="accent1">
                    <a:lumMod val="75000"/>
                  </a:schemeClr>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 </a:t>
            </a:r>
            <a:r>
              <a:rPr lang="en-US" sz="3000" b="1" dirty="0" err="1">
                <a:solidFill>
                  <a:schemeClr val="accent1">
                    <a:lumMod val="75000"/>
                  </a:schemeClr>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Giới</a:t>
            </a:r>
            <a:r>
              <a:rPr lang="en-US" sz="3000" b="1" dirty="0">
                <a:solidFill>
                  <a:schemeClr val="accent1">
                    <a:lumMod val="75000"/>
                  </a:schemeClr>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 </a:t>
            </a:r>
            <a:r>
              <a:rPr lang="en-US" sz="3000" b="1" dirty="0" err="1">
                <a:solidFill>
                  <a:schemeClr val="accent1">
                    <a:lumMod val="75000"/>
                  </a:schemeClr>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thiệu</a:t>
            </a:r>
            <a:r>
              <a:rPr lang="en-US" sz="3000" b="1" dirty="0">
                <a:solidFill>
                  <a:schemeClr val="accent1">
                    <a:lumMod val="75000"/>
                  </a:schemeClr>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 </a:t>
            </a:r>
            <a:r>
              <a:rPr lang="en-US" sz="3000" b="1" dirty="0" err="1">
                <a:solidFill>
                  <a:schemeClr val="accent1">
                    <a:lumMod val="75000"/>
                  </a:schemeClr>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đàn</a:t>
            </a:r>
            <a:r>
              <a:rPr lang="en-US" sz="3000" b="1" dirty="0">
                <a:solidFill>
                  <a:schemeClr val="accent1">
                    <a:lumMod val="75000"/>
                  </a:schemeClr>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 </a:t>
            </a:r>
            <a:r>
              <a:rPr lang="en-US" sz="3000" b="1" dirty="0" err="1">
                <a:solidFill>
                  <a:schemeClr val="accent1">
                    <a:lumMod val="75000"/>
                  </a:schemeClr>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tranh</a:t>
            </a:r>
            <a:endParaRPr lang="en-US" sz="3000" b="1" dirty="0">
              <a:solidFill>
                <a:schemeClr val="accent1">
                  <a:lumMod val="75000"/>
                </a:schemeClr>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endParaRPr>
          </a:p>
          <a:p>
            <a:pPr marL="457200" indent="-457200" algn="ctr">
              <a:buFontTx/>
              <a:buChar char="-"/>
            </a:pPr>
            <a:r>
              <a:rPr lang="en-US" sz="3000" b="1" dirty="0">
                <a:solidFill>
                  <a:schemeClr val="accent1">
                    <a:lumMod val="75000"/>
                  </a:schemeClr>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Nghe </a:t>
            </a:r>
            <a:r>
              <a:rPr lang="en-US" sz="3000" b="1" dirty="0" err="1">
                <a:solidFill>
                  <a:schemeClr val="accent1">
                    <a:lumMod val="75000"/>
                  </a:schemeClr>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nhạc</a:t>
            </a:r>
            <a:r>
              <a:rPr lang="en-US" sz="3000" b="1" dirty="0">
                <a:solidFill>
                  <a:schemeClr val="accent1">
                    <a:lumMod val="75000"/>
                  </a:schemeClr>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 </a:t>
            </a:r>
            <a:r>
              <a:rPr lang="en-US" sz="3000" b="1" dirty="0" err="1">
                <a:solidFill>
                  <a:schemeClr val="accent1">
                    <a:lumMod val="75000"/>
                  </a:schemeClr>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Lí</a:t>
            </a:r>
            <a:r>
              <a:rPr lang="en-US" sz="3000" b="1" dirty="0">
                <a:solidFill>
                  <a:schemeClr val="accent1">
                    <a:lumMod val="75000"/>
                  </a:schemeClr>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 </a:t>
            </a:r>
            <a:r>
              <a:rPr lang="en-US" sz="3000" b="1" dirty="0" err="1">
                <a:solidFill>
                  <a:schemeClr val="accent1">
                    <a:lumMod val="75000"/>
                  </a:schemeClr>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ngựa</a:t>
            </a:r>
            <a:r>
              <a:rPr lang="en-US" sz="3000" b="1" dirty="0">
                <a:solidFill>
                  <a:schemeClr val="accent1">
                    <a:lumMod val="75000"/>
                  </a:schemeClr>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 ô</a:t>
            </a:r>
            <a:endParaRPr lang="en-US" sz="3200" b="1" dirty="0">
              <a:solidFill>
                <a:srgbClr val="7030A0"/>
              </a:solidFill>
              <a:latin typeface="Times New Roman" panose="02020603050405020304" pitchFamily="18" charset="0"/>
              <a:cs typeface="Times New Roman" panose="02020603050405020304" pitchFamily="18" charset="0"/>
            </a:endParaRPr>
          </a:p>
        </p:txBody>
      </p:sp>
      <p:pic>
        <p:nvPicPr>
          <p:cNvPr id="1026" name="Picture 2" descr="C:\Users\Administrator\Desktop\tải xuống.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7012" y="186690"/>
            <a:ext cx="1404197" cy="1058139"/>
          </a:xfrm>
          <a:prstGeom prst="rect">
            <a:avLst/>
          </a:prstGeom>
          <a:noFill/>
          <a:extLst>
            <a:ext uri="{909E8E84-426E-40DD-AFC4-6F175D3DCCD1}">
              <a14:hiddenFill xmlns:a14="http://schemas.microsoft.com/office/drawing/2010/main">
                <a:solidFill>
                  <a:srgbClr val="FFFFFF"/>
                </a:solidFill>
              </a14:hiddenFill>
            </a:ext>
          </a:extLst>
        </p:spPr>
      </p:pic>
      <p:pic>
        <p:nvPicPr>
          <p:cNvPr id="2" name="Picture 6">
            <a:extLst>
              <a:ext uri="{FF2B5EF4-FFF2-40B4-BE49-F238E27FC236}">
                <a16:creationId xmlns:a16="http://schemas.microsoft.com/office/drawing/2014/main" id="{A246E2AB-BAFA-5235-3DC1-54A1D1953629}"/>
              </a:ext>
            </a:extLst>
          </p:cNvPr>
          <p:cNvPicPr>
            <a:picLocks noChangeAspect="1"/>
          </p:cNvPicPr>
          <p:nvPr/>
        </p:nvPicPr>
        <p:blipFill>
          <a:blip r:embed="rId4">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636175" y="2774544"/>
            <a:ext cx="3052763" cy="2593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4724790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p:tgtEl>
                                          <p:spTgt spid="5"/>
                                        </p:tgtEl>
                                        <p:attrNameLst>
                                          <p:attrName>ppt_y</p:attrName>
                                        </p:attrNameLst>
                                      </p:cBhvr>
                                      <p:tavLst>
                                        <p:tav tm="0">
                                          <p:val>
                                            <p:strVal val="#ppt_y+#ppt_h*1.125000"/>
                                          </p:val>
                                        </p:tav>
                                        <p:tav tm="100000">
                                          <p:val>
                                            <p:strVal val="#ppt_y"/>
                                          </p:val>
                                        </p:tav>
                                      </p:tavLst>
                                    </p:anim>
                                    <p:animEffect transition="in" filter="wipe(up)">
                                      <p:cBhvr>
                                        <p:cTn id="8" dur="500"/>
                                        <p:tgtEl>
                                          <p:spTgt spid="5"/>
                                        </p:tgtEl>
                                      </p:cBhvr>
                                    </p:animEffect>
                                  </p:childTnLst>
                                </p:cTn>
                              </p:par>
                            </p:childTnLst>
                          </p:cTn>
                        </p:par>
                      </p:childTnLst>
                    </p:cTn>
                  </p:par>
                  <p:par>
                    <p:cTn id="9" fill="hold">
                      <p:stCondLst>
                        <p:cond delay="indefinite"/>
                      </p:stCondLst>
                      <p:childTnLst>
                        <p:par>
                          <p:cTn id="10" fill="hold">
                            <p:stCondLst>
                              <p:cond delay="0"/>
                            </p:stCondLst>
                            <p:childTnLst>
                              <p:par>
                                <p:cTn id="11" presetID="29" presetClass="entr" presetSubtype="0" fill="hold" grpId="0" nodeType="clickEffect">
                                  <p:stCondLst>
                                    <p:cond delay="0"/>
                                  </p:stCondLst>
                                  <p:childTnLst>
                                    <p:set>
                                      <p:cBhvr>
                                        <p:cTn id="12" dur="1" fill="hold">
                                          <p:stCondLst>
                                            <p:cond delay="0"/>
                                          </p:stCondLst>
                                        </p:cTn>
                                        <p:tgtEl>
                                          <p:spTgt spid="6"/>
                                        </p:tgtEl>
                                        <p:attrNameLst>
                                          <p:attrName>style.visibility</p:attrName>
                                        </p:attrNameLst>
                                      </p:cBhvr>
                                      <p:to>
                                        <p:strVal val="visible"/>
                                      </p:to>
                                    </p:set>
                                    <p:anim calcmode="lin" valueType="num">
                                      <p:cBhvr>
                                        <p:cTn id="13" dur="1000" fill="hold"/>
                                        <p:tgtEl>
                                          <p:spTgt spid="6"/>
                                        </p:tgtEl>
                                        <p:attrNameLst>
                                          <p:attrName>ppt_x</p:attrName>
                                        </p:attrNameLst>
                                      </p:cBhvr>
                                      <p:tavLst>
                                        <p:tav tm="0">
                                          <p:val>
                                            <p:strVal val="#ppt_x-.2"/>
                                          </p:val>
                                        </p:tav>
                                        <p:tav tm="100000">
                                          <p:val>
                                            <p:strVal val="#ppt_x"/>
                                          </p:val>
                                        </p:tav>
                                      </p:tavLst>
                                    </p:anim>
                                    <p:anim calcmode="lin" valueType="num">
                                      <p:cBhvr>
                                        <p:cTn id="14" dur="1000" fill="hold"/>
                                        <p:tgtEl>
                                          <p:spTgt spid="6"/>
                                        </p:tgtEl>
                                        <p:attrNameLst>
                                          <p:attrName>ppt_y</p:attrName>
                                        </p:attrNameLst>
                                      </p:cBhvr>
                                      <p:tavLst>
                                        <p:tav tm="0">
                                          <p:val>
                                            <p:strVal val="#ppt_y"/>
                                          </p:val>
                                        </p:tav>
                                        <p:tav tm="100000">
                                          <p:val>
                                            <p:strVal val="#ppt_y"/>
                                          </p:val>
                                        </p:tav>
                                      </p:tavLst>
                                    </p:anim>
                                    <p:animEffect transition="in" filter="wipe(right)" prLst="gradientSize: 0.1">
                                      <p:cBhvr>
                                        <p:cTn id="15" dur="1000"/>
                                        <p:tgtEl>
                                          <p:spTgt spid="6"/>
                                        </p:tgtEl>
                                      </p:cBhvr>
                                    </p:animEffect>
                                  </p:childTnLst>
                                </p:cTn>
                              </p:par>
                            </p:childTnLst>
                          </p:cTn>
                        </p:par>
                      </p:childTnLst>
                    </p:cTn>
                  </p:par>
                  <p:par>
                    <p:cTn id="16" fill="hold">
                      <p:stCondLst>
                        <p:cond delay="indefinite"/>
                      </p:stCondLst>
                      <p:childTnLst>
                        <p:par>
                          <p:cTn id="17" fill="hold">
                            <p:stCondLst>
                              <p:cond delay="0"/>
                            </p:stCondLst>
                            <p:childTnLst>
                              <p:par>
                                <p:cTn id="18" presetID="2" presetClass="entr" presetSubtype="4" fill="hold" nodeType="clickEffect">
                                  <p:stCondLst>
                                    <p:cond delay="0"/>
                                  </p:stCondLst>
                                  <p:childTnLst>
                                    <p:set>
                                      <p:cBhvr>
                                        <p:cTn id="19" dur="1" fill="hold">
                                          <p:stCondLst>
                                            <p:cond delay="0"/>
                                          </p:stCondLst>
                                        </p:cTn>
                                        <p:tgtEl>
                                          <p:spTgt spid="2"/>
                                        </p:tgtEl>
                                        <p:attrNameLst>
                                          <p:attrName>style.visibility</p:attrName>
                                        </p:attrNameLst>
                                      </p:cBhvr>
                                      <p:to>
                                        <p:strVal val="visible"/>
                                      </p:to>
                                    </p:set>
                                    <p:anim calcmode="lin" valueType="num">
                                      <p:cBhvr additive="base">
                                        <p:cTn id="20" dur="250" fill="hold"/>
                                        <p:tgtEl>
                                          <p:spTgt spid="2"/>
                                        </p:tgtEl>
                                        <p:attrNameLst>
                                          <p:attrName>ppt_x</p:attrName>
                                        </p:attrNameLst>
                                      </p:cBhvr>
                                      <p:tavLst>
                                        <p:tav tm="0">
                                          <p:val>
                                            <p:strVal val="#ppt_x"/>
                                          </p:val>
                                        </p:tav>
                                        <p:tav tm="100000">
                                          <p:val>
                                            <p:strVal val="#ppt_x"/>
                                          </p:val>
                                        </p:tav>
                                      </p:tavLst>
                                    </p:anim>
                                    <p:anim calcmode="lin" valueType="num">
                                      <p:cBhvr additive="base">
                                        <p:cTn id="21" dur="25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5" grpId="1"/>
      <p:bldP spid="6" grpId="0"/>
      <p:bldP spid="6" grpId="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p:cNvPicPr>
            <a:picLocks noGrp="1" noChangeAspect="1"/>
          </p:cNvPicPr>
          <p:nvPr>
            <p:ph idx="1"/>
          </p:nvPr>
        </p:nvPicPr>
        <p:blipFill>
          <a:blip r:embed="rId4"/>
          <a:stretch>
            <a:fillRect/>
          </a:stretch>
        </p:blipFill>
        <p:spPr>
          <a:xfrm>
            <a:off x="-635" y="-39370"/>
            <a:ext cx="12251055" cy="6937375"/>
          </a:xfrm>
          <a:prstGeom prst="rect">
            <a:avLst/>
          </a:prstGeom>
        </p:spPr>
      </p:pic>
      <p:pic>
        <p:nvPicPr>
          <p:cNvPr id="3" name="CHIM LUYEN THANH">
            <a:hlinkClick r:id="" action="ppaction://media"/>
            <a:extLst>
              <a:ext uri="{FF2B5EF4-FFF2-40B4-BE49-F238E27FC236}">
                <a16:creationId xmlns:a16="http://schemas.microsoft.com/office/drawing/2014/main" id="{BB8BE1A6-8F02-DA8B-A32F-6A998E1748D7}"/>
              </a:ext>
            </a:extLst>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1856986" y="993422"/>
            <a:ext cx="8535811" cy="4696178"/>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01402"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3"/>
                </p:tgtEl>
              </p:cMediaNode>
            </p:video>
            <p:seq concurrent="1" nextAc="seek">
              <p:cTn id="8" restart="whenNotActive" fill="hold" evtFilter="cancelBubble" nodeType="interactiveSeq">
                <p:stCondLst>
                  <p:cond evt="onClick" delay="0">
                    <p:tgtEl>
                      <p:spTgt spid="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3"/>
                                        </p:tgtEl>
                                      </p:cBhvr>
                                    </p:cmd>
                                  </p:childTnLst>
                                </p:cTn>
                              </p:par>
                            </p:childTnLst>
                          </p:cTn>
                        </p:par>
                      </p:childTnLst>
                    </p:cTn>
                  </p:par>
                </p:childTnLst>
              </p:cTn>
              <p:nextCondLst>
                <p:cond evt="onClick" delay="0">
                  <p:tgtEl>
                    <p:spTgt spid="3"/>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accent2">
            <a:lumMod val="20000"/>
            <a:lumOff val="80000"/>
            <a:alpha val="33000"/>
          </a:schemeClr>
        </a:solidFill>
        <a:effectLst/>
      </p:bgPr>
    </p:bg>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a:clrChange>
              <a:clrFrom>
                <a:srgbClr val="FFFFFF">
                  <a:alpha val="100000"/>
                </a:srgbClr>
              </a:clrFrom>
              <a:clrTo>
                <a:srgbClr val="FFFFFF">
                  <a:alpha val="100000"/>
                  <a:alpha val="0"/>
                </a:srgbClr>
              </a:clrTo>
            </a:clrChange>
          </a:blip>
          <a:stretch>
            <a:fillRect/>
          </a:stretch>
        </p:blipFill>
        <p:spPr>
          <a:xfrm>
            <a:off x="7776008" y="2995577"/>
            <a:ext cx="5652770" cy="4526280"/>
          </a:xfrm>
          <a:prstGeom prst="rect">
            <a:avLst/>
          </a:prstGeom>
        </p:spPr>
      </p:pic>
      <p:grpSp>
        <p:nvGrpSpPr>
          <p:cNvPr id="10255" name="Group 34"/>
          <p:cNvGrpSpPr/>
          <p:nvPr/>
        </p:nvGrpSpPr>
        <p:grpSpPr bwMode="auto">
          <a:xfrm>
            <a:off x="-148590" y="5900420"/>
            <a:ext cx="12489180" cy="1066800"/>
            <a:chOff x="0" y="4003"/>
            <a:chExt cx="5511" cy="317"/>
          </a:xfrm>
        </p:grpSpPr>
        <p:sp>
          <p:nvSpPr>
            <p:cNvPr id="10264" name="Freeform 35"/>
            <p:cNvSpPr/>
            <p:nvPr/>
          </p:nvSpPr>
          <p:spPr bwMode="auto">
            <a:xfrm>
              <a:off x="527" y="4003"/>
              <a:ext cx="301" cy="189"/>
            </a:xfrm>
            <a:custGeom>
              <a:avLst/>
              <a:gdLst>
                <a:gd name="T0" fmla="*/ 170 w 301"/>
                <a:gd name="T1" fmla="*/ 106 h 189"/>
                <a:gd name="T2" fmla="*/ 177 w 301"/>
                <a:gd name="T3" fmla="*/ 97 h 189"/>
                <a:gd name="T4" fmla="*/ 186 w 301"/>
                <a:gd name="T5" fmla="*/ 88 h 189"/>
                <a:gd name="T6" fmla="*/ 199 w 301"/>
                <a:gd name="T7" fmla="*/ 80 h 189"/>
                <a:gd name="T8" fmla="*/ 212 w 301"/>
                <a:gd name="T9" fmla="*/ 72 h 189"/>
                <a:gd name="T10" fmla="*/ 229 w 301"/>
                <a:gd name="T11" fmla="*/ 67 h 189"/>
                <a:gd name="T12" fmla="*/ 247 w 301"/>
                <a:gd name="T13" fmla="*/ 63 h 189"/>
                <a:gd name="T14" fmla="*/ 269 w 301"/>
                <a:gd name="T15" fmla="*/ 63 h 189"/>
                <a:gd name="T16" fmla="*/ 291 w 301"/>
                <a:gd name="T17" fmla="*/ 67 h 189"/>
                <a:gd name="T18" fmla="*/ 298 w 301"/>
                <a:gd name="T19" fmla="*/ 75 h 189"/>
                <a:gd name="T20" fmla="*/ 301 w 301"/>
                <a:gd name="T21" fmla="*/ 87 h 189"/>
                <a:gd name="T22" fmla="*/ 298 w 301"/>
                <a:gd name="T23" fmla="*/ 101 h 189"/>
                <a:gd name="T24" fmla="*/ 291 w 301"/>
                <a:gd name="T25" fmla="*/ 117 h 189"/>
                <a:gd name="T26" fmla="*/ 279 w 301"/>
                <a:gd name="T27" fmla="*/ 135 h 189"/>
                <a:gd name="T28" fmla="*/ 264 w 301"/>
                <a:gd name="T29" fmla="*/ 153 h 189"/>
                <a:gd name="T30" fmla="*/ 243 w 301"/>
                <a:gd name="T31" fmla="*/ 172 h 189"/>
                <a:gd name="T32" fmla="*/ 217 w 301"/>
                <a:gd name="T33" fmla="*/ 189 h 189"/>
                <a:gd name="T34" fmla="*/ 194 w 301"/>
                <a:gd name="T35" fmla="*/ 186 h 189"/>
                <a:gd name="T36" fmla="*/ 173 w 301"/>
                <a:gd name="T37" fmla="*/ 182 h 189"/>
                <a:gd name="T38" fmla="*/ 151 w 301"/>
                <a:gd name="T39" fmla="*/ 179 h 189"/>
                <a:gd name="T40" fmla="*/ 131 w 301"/>
                <a:gd name="T41" fmla="*/ 174 h 189"/>
                <a:gd name="T42" fmla="*/ 112 w 301"/>
                <a:gd name="T43" fmla="*/ 169 h 189"/>
                <a:gd name="T44" fmla="*/ 92 w 301"/>
                <a:gd name="T45" fmla="*/ 163 h 189"/>
                <a:gd name="T46" fmla="*/ 74 w 301"/>
                <a:gd name="T47" fmla="*/ 157 h 189"/>
                <a:gd name="T48" fmla="*/ 55 w 301"/>
                <a:gd name="T49" fmla="*/ 150 h 189"/>
                <a:gd name="T50" fmla="*/ 42 w 301"/>
                <a:gd name="T51" fmla="*/ 143 h 189"/>
                <a:gd name="T52" fmla="*/ 28 w 301"/>
                <a:gd name="T53" fmla="*/ 136 h 189"/>
                <a:gd name="T54" fmla="*/ 17 w 301"/>
                <a:gd name="T55" fmla="*/ 127 h 189"/>
                <a:gd name="T56" fmla="*/ 8 w 301"/>
                <a:gd name="T57" fmla="*/ 119 h 189"/>
                <a:gd name="T58" fmla="*/ 3 w 301"/>
                <a:gd name="T59" fmla="*/ 109 h 189"/>
                <a:gd name="T60" fmla="*/ 0 w 301"/>
                <a:gd name="T61" fmla="*/ 101 h 189"/>
                <a:gd name="T62" fmla="*/ 2 w 301"/>
                <a:gd name="T63" fmla="*/ 93 h 189"/>
                <a:gd name="T64" fmla="*/ 6 w 301"/>
                <a:gd name="T65" fmla="*/ 87 h 189"/>
                <a:gd name="T66" fmla="*/ 16 w 301"/>
                <a:gd name="T67" fmla="*/ 82 h 189"/>
                <a:gd name="T68" fmla="*/ 28 w 301"/>
                <a:gd name="T69" fmla="*/ 77 h 189"/>
                <a:gd name="T70" fmla="*/ 42 w 301"/>
                <a:gd name="T71" fmla="*/ 74 h 189"/>
                <a:gd name="T72" fmla="*/ 60 w 301"/>
                <a:gd name="T73" fmla="*/ 74 h 189"/>
                <a:gd name="T74" fmla="*/ 78 w 301"/>
                <a:gd name="T75" fmla="*/ 76 h 189"/>
                <a:gd name="T76" fmla="*/ 96 w 301"/>
                <a:gd name="T77" fmla="*/ 83 h 189"/>
                <a:gd name="T78" fmla="*/ 116 w 301"/>
                <a:gd name="T79" fmla="*/ 95 h 189"/>
                <a:gd name="T80" fmla="*/ 136 w 301"/>
                <a:gd name="T81" fmla="*/ 114 h 189"/>
                <a:gd name="T82" fmla="*/ 133 w 301"/>
                <a:gd name="T83" fmla="*/ 82 h 189"/>
                <a:gd name="T84" fmla="*/ 131 w 301"/>
                <a:gd name="T85" fmla="*/ 45 h 189"/>
                <a:gd name="T86" fmla="*/ 130 w 301"/>
                <a:gd name="T87" fmla="*/ 16 h 189"/>
                <a:gd name="T88" fmla="*/ 130 w 301"/>
                <a:gd name="T89" fmla="*/ 3 h 189"/>
                <a:gd name="T90" fmla="*/ 156 w 301"/>
                <a:gd name="T91" fmla="*/ 0 h 189"/>
                <a:gd name="T92" fmla="*/ 157 w 301"/>
                <a:gd name="T93" fmla="*/ 12 h 189"/>
                <a:gd name="T94" fmla="*/ 163 w 301"/>
                <a:gd name="T95" fmla="*/ 39 h 189"/>
                <a:gd name="T96" fmla="*/ 168 w 301"/>
                <a:gd name="T97" fmla="*/ 74 h 189"/>
                <a:gd name="T98" fmla="*/ 170 w 301"/>
                <a:gd name="T99" fmla="*/ 106 h 189"/>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0" t="0" r="r" b="b"/>
              <a:pathLst>
                <a:path w="301" h="189">
                  <a:moveTo>
                    <a:pt x="170" y="106"/>
                  </a:moveTo>
                  <a:lnTo>
                    <a:pt x="177" y="97"/>
                  </a:lnTo>
                  <a:lnTo>
                    <a:pt x="186" y="88"/>
                  </a:lnTo>
                  <a:lnTo>
                    <a:pt x="199" y="80"/>
                  </a:lnTo>
                  <a:lnTo>
                    <a:pt x="212" y="72"/>
                  </a:lnTo>
                  <a:lnTo>
                    <a:pt x="229" y="67"/>
                  </a:lnTo>
                  <a:lnTo>
                    <a:pt x="247" y="63"/>
                  </a:lnTo>
                  <a:lnTo>
                    <a:pt x="269" y="63"/>
                  </a:lnTo>
                  <a:lnTo>
                    <a:pt x="291" y="67"/>
                  </a:lnTo>
                  <a:lnTo>
                    <a:pt x="298" y="75"/>
                  </a:lnTo>
                  <a:lnTo>
                    <a:pt x="301" y="87"/>
                  </a:lnTo>
                  <a:lnTo>
                    <a:pt x="298" y="101"/>
                  </a:lnTo>
                  <a:lnTo>
                    <a:pt x="291" y="117"/>
                  </a:lnTo>
                  <a:lnTo>
                    <a:pt x="279" y="135"/>
                  </a:lnTo>
                  <a:lnTo>
                    <a:pt x="264" y="153"/>
                  </a:lnTo>
                  <a:lnTo>
                    <a:pt x="243" y="172"/>
                  </a:lnTo>
                  <a:lnTo>
                    <a:pt x="217" y="189"/>
                  </a:lnTo>
                  <a:lnTo>
                    <a:pt x="194" y="186"/>
                  </a:lnTo>
                  <a:lnTo>
                    <a:pt x="173" y="182"/>
                  </a:lnTo>
                  <a:lnTo>
                    <a:pt x="151" y="179"/>
                  </a:lnTo>
                  <a:lnTo>
                    <a:pt x="131" y="174"/>
                  </a:lnTo>
                  <a:lnTo>
                    <a:pt x="112" y="169"/>
                  </a:lnTo>
                  <a:lnTo>
                    <a:pt x="92" y="163"/>
                  </a:lnTo>
                  <a:lnTo>
                    <a:pt x="74" y="157"/>
                  </a:lnTo>
                  <a:lnTo>
                    <a:pt x="55" y="150"/>
                  </a:lnTo>
                  <a:lnTo>
                    <a:pt x="42" y="143"/>
                  </a:lnTo>
                  <a:lnTo>
                    <a:pt x="28" y="136"/>
                  </a:lnTo>
                  <a:lnTo>
                    <a:pt x="17" y="127"/>
                  </a:lnTo>
                  <a:lnTo>
                    <a:pt x="8" y="119"/>
                  </a:lnTo>
                  <a:lnTo>
                    <a:pt x="3" y="109"/>
                  </a:lnTo>
                  <a:lnTo>
                    <a:pt x="0" y="101"/>
                  </a:lnTo>
                  <a:lnTo>
                    <a:pt x="2" y="93"/>
                  </a:lnTo>
                  <a:lnTo>
                    <a:pt x="6" y="87"/>
                  </a:lnTo>
                  <a:lnTo>
                    <a:pt x="16" y="82"/>
                  </a:lnTo>
                  <a:lnTo>
                    <a:pt x="28" y="77"/>
                  </a:lnTo>
                  <a:lnTo>
                    <a:pt x="42" y="74"/>
                  </a:lnTo>
                  <a:lnTo>
                    <a:pt x="60" y="74"/>
                  </a:lnTo>
                  <a:lnTo>
                    <a:pt x="78" y="76"/>
                  </a:lnTo>
                  <a:lnTo>
                    <a:pt x="96" y="83"/>
                  </a:lnTo>
                  <a:lnTo>
                    <a:pt x="116" y="95"/>
                  </a:lnTo>
                  <a:lnTo>
                    <a:pt x="136" y="114"/>
                  </a:lnTo>
                  <a:lnTo>
                    <a:pt x="133" y="82"/>
                  </a:lnTo>
                  <a:lnTo>
                    <a:pt x="131" y="45"/>
                  </a:lnTo>
                  <a:lnTo>
                    <a:pt x="130" y="16"/>
                  </a:lnTo>
                  <a:lnTo>
                    <a:pt x="130" y="3"/>
                  </a:lnTo>
                  <a:lnTo>
                    <a:pt x="156" y="0"/>
                  </a:lnTo>
                  <a:lnTo>
                    <a:pt x="157" y="12"/>
                  </a:lnTo>
                  <a:lnTo>
                    <a:pt x="163" y="39"/>
                  </a:lnTo>
                  <a:lnTo>
                    <a:pt x="168" y="74"/>
                  </a:lnTo>
                  <a:lnTo>
                    <a:pt x="170" y="106"/>
                  </a:lnTo>
                  <a:close/>
                </a:path>
              </a:pathLst>
            </a:custGeom>
            <a:solidFill>
              <a:srgbClr val="7FE519"/>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265" name="Freeform 36"/>
            <p:cNvSpPr/>
            <p:nvPr/>
          </p:nvSpPr>
          <p:spPr bwMode="auto">
            <a:xfrm>
              <a:off x="988" y="4094"/>
              <a:ext cx="169" cy="97"/>
            </a:xfrm>
            <a:custGeom>
              <a:avLst/>
              <a:gdLst>
                <a:gd name="T0" fmla="*/ 67 w 169"/>
                <a:gd name="T1" fmla="*/ 15 h 97"/>
                <a:gd name="T2" fmla="*/ 53 w 169"/>
                <a:gd name="T3" fmla="*/ 16 h 97"/>
                <a:gd name="T4" fmla="*/ 41 w 169"/>
                <a:gd name="T5" fmla="*/ 18 h 97"/>
                <a:gd name="T6" fmla="*/ 30 w 169"/>
                <a:gd name="T7" fmla="*/ 20 h 97"/>
                <a:gd name="T8" fmla="*/ 21 w 169"/>
                <a:gd name="T9" fmla="*/ 24 h 97"/>
                <a:gd name="T10" fmla="*/ 13 w 169"/>
                <a:gd name="T11" fmla="*/ 28 h 97"/>
                <a:gd name="T12" fmla="*/ 7 w 169"/>
                <a:gd name="T13" fmla="*/ 33 h 97"/>
                <a:gd name="T14" fmla="*/ 3 w 169"/>
                <a:gd name="T15" fmla="*/ 42 h 97"/>
                <a:gd name="T16" fmla="*/ 0 w 169"/>
                <a:gd name="T17" fmla="*/ 51 h 97"/>
                <a:gd name="T18" fmla="*/ 0 w 169"/>
                <a:gd name="T19" fmla="*/ 62 h 97"/>
                <a:gd name="T20" fmla="*/ 1 w 169"/>
                <a:gd name="T21" fmla="*/ 71 h 97"/>
                <a:gd name="T22" fmla="*/ 6 w 169"/>
                <a:gd name="T23" fmla="*/ 79 h 97"/>
                <a:gd name="T24" fmla="*/ 13 w 169"/>
                <a:gd name="T25" fmla="*/ 87 h 97"/>
                <a:gd name="T26" fmla="*/ 24 w 169"/>
                <a:gd name="T27" fmla="*/ 92 h 97"/>
                <a:gd name="T28" fmla="*/ 36 w 169"/>
                <a:gd name="T29" fmla="*/ 96 h 97"/>
                <a:gd name="T30" fmla="*/ 53 w 169"/>
                <a:gd name="T31" fmla="*/ 97 h 97"/>
                <a:gd name="T32" fmla="*/ 71 w 169"/>
                <a:gd name="T33" fmla="*/ 95 h 97"/>
                <a:gd name="T34" fmla="*/ 91 w 169"/>
                <a:gd name="T35" fmla="*/ 90 h 97"/>
                <a:gd name="T36" fmla="*/ 112 w 169"/>
                <a:gd name="T37" fmla="*/ 84 h 97"/>
                <a:gd name="T38" fmla="*/ 132 w 169"/>
                <a:gd name="T39" fmla="*/ 78 h 97"/>
                <a:gd name="T40" fmla="*/ 149 w 169"/>
                <a:gd name="T41" fmla="*/ 69 h 97"/>
                <a:gd name="T42" fmla="*/ 161 w 169"/>
                <a:gd name="T43" fmla="*/ 59 h 97"/>
                <a:gd name="T44" fmla="*/ 169 w 169"/>
                <a:gd name="T45" fmla="*/ 46 h 97"/>
                <a:gd name="T46" fmla="*/ 169 w 169"/>
                <a:gd name="T47" fmla="*/ 32 h 97"/>
                <a:gd name="T48" fmla="*/ 161 w 169"/>
                <a:gd name="T49" fmla="*/ 15 h 97"/>
                <a:gd name="T50" fmla="*/ 154 w 169"/>
                <a:gd name="T51" fmla="*/ 9 h 97"/>
                <a:gd name="T52" fmla="*/ 144 w 169"/>
                <a:gd name="T53" fmla="*/ 4 h 97"/>
                <a:gd name="T54" fmla="*/ 132 w 169"/>
                <a:gd name="T55" fmla="*/ 2 h 97"/>
                <a:gd name="T56" fmla="*/ 119 w 169"/>
                <a:gd name="T57" fmla="*/ 0 h 97"/>
                <a:gd name="T58" fmla="*/ 105 w 169"/>
                <a:gd name="T59" fmla="*/ 2 h 97"/>
                <a:gd name="T60" fmla="*/ 91 w 169"/>
                <a:gd name="T61" fmla="*/ 5 h 97"/>
                <a:gd name="T62" fmla="*/ 77 w 169"/>
                <a:gd name="T63" fmla="*/ 9 h 97"/>
                <a:gd name="T64" fmla="*/ 67 w 169"/>
                <a:gd name="T65" fmla="*/ 15 h 97"/>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169" h="97">
                  <a:moveTo>
                    <a:pt x="67" y="15"/>
                  </a:moveTo>
                  <a:lnTo>
                    <a:pt x="53" y="16"/>
                  </a:lnTo>
                  <a:lnTo>
                    <a:pt x="41" y="18"/>
                  </a:lnTo>
                  <a:lnTo>
                    <a:pt x="30" y="20"/>
                  </a:lnTo>
                  <a:lnTo>
                    <a:pt x="21" y="24"/>
                  </a:lnTo>
                  <a:lnTo>
                    <a:pt x="13" y="28"/>
                  </a:lnTo>
                  <a:lnTo>
                    <a:pt x="7" y="33"/>
                  </a:lnTo>
                  <a:lnTo>
                    <a:pt x="3" y="42"/>
                  </a:lnTo>
                  <a:lnTo>
                    <a:pt x="0" y="51"/>
                  </a:lnTo>
                  <a:lnTo>
                    <a:pt x="0" y="62"/>
                  </a:lnTo>
                  <a:lnTo>
                    <a:pt x="1" y="71"/>
                  </a:lnTo>
                  <a:lnTo>
                    <a:pt x="6" y="79"/>
                  </a:lnTo>
                  <a:lnTo>
                    <a:pt x="13" y="87"/>
                  </a:lnTo>
                  <a:lnTo>
                    <a:pt x="24" y="92"/>
                  </a:lnTo>
                  <a:lnTo>
                    <a:pt x="36" y="96"/>
                  </a:lnTo>
                  <a:lnTo>
                    <a:pt x="53" y="97"/>
                  </a:lnTo>
                  <a:lnTo>
                    <a:pt x="71" y="95"/>
                  </a:lnTo>
                  <a:lnTo>
                    <a:pt x="91" y="90"/>
                  </a:lnTo>
                  <a:lnTo>
                    <a:pt x="112" y="84"/>
                  </a:lnTo>
                  <a:lnTo>
                    <a:pt x="132" y="78"/>
                  </a:lnTo>
                  <a:lnTo>
                    <a:pt x="149" y="69"/>
                  </a:lnTo>
                  <a:lnTo>
                    <a:pt x="161" y="59"/>
                  </a:lnTo>
                  <a:lnTo>
                    <a:pt x="169" y="46"/>
                  </a:lnTo>
                  <a:lnTo>
                    <a:pt x="169" y="32"/>
                  </a:lnTo>
                  <a:lnTo>
                    <a:pt x="161" y="15"/>
                  </a:lnTo>
                  <a:lnTo>
                    <a:pt x="154" y="9"/>
                  </a:lnTo>
                  <a:lnTo>
                    <a:pt x="144" y="4"/>
                  </a:lnTo>
                  <a:lnTo>
                    <a:pt x="132" y="2"/>
                  </a:lnTo>
                  <a:lnTo>
                    <a:pt x="119" y="0"/>
                  </a:lnTo>
                  <a:lnTo>
                    <a:pt x="105" y="2"/>
                  </a:lnTo>
                  <a:lnTo>
                    <a:pt x="91" y="5"/>
                  </a:lnTo>
                  <a:lnTo>
                    <a:pt x="77" y="9"/>
                  </a:lnTo>
                  <a:lnTo>
                    <a:pt x="67" y="15"/>
                  </a:ln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266" name="Freeform 37"/>
            <p:cNvSpPr/>
            <p:nvPr/>
          </p:nvSpPr>
          <p:spPr bwMode="auto">
            <a:xfrm>
              <a:off x="1050" y="4238"/>
              <a:ext cx="236" cy="75"/>
            </a:xfrm>
            <a:custGeom>
              <a:avLst/>
              <a:gdLst>
                <a:gd name="T0" fmla="*/ 102 w 236"/>
                <a:gd name="T1" fmla="*/ 2 h 75"/>
                <a:gd name="T2" fmla="*/ 78 w 236"/>
                <a:gd name="T3" fmla="*/ 0 h 75"/>
                <a:gd name="T4" fmla="*/ 57 w 236"/>
                <a:gd name="T5" fmla="*/ 3 h 75"/>
                <a:gd name="T6" fmla="*/ 37 w 236"/>
                <a:gd name="T7" fmla="*/ 6 h 75"/>
                <a:gd name="T8" fmla="*/ 20 w 236"/>
                <a:gd name="T9" fmla="*/ 13 h 75"/>
                <a:gd name="T10" fmla="*/ 8 w 236"/>
                <a:gd name="T11" fmla="*/ 22 h 75"/>
                <a:gd name="T12" fmla="*/ 0 w 236"/>
                <a:gd name="T13" fmla="*/ 32 h 75"/>
                <a:gd name="T14" fmla="*/ 0 w 236"/>
                <a:gd name="T15" fmla="*/ 45 h 75"/>
                <a:gd name="T16" fmla="*/ 6 w 236"/>
                <a:gd name="T17" fmla="*/ 61 h 75"/>
                <a:gd name="T18" fmla="*/ 40 w 236"/>
                <a:gd name="T19" fmla="*/ 68 h 75"/>
                <a:gd name="T20" fmla="*/ 69 w 236"/>
                <a:gd name="T21" fmla="*/ 73 h 75"/>
                <a:gd name="T22" fmla="*/ 95 w 236"/>
                <a:gd name="T23" fmla="*/ 75 h 75"/>
                <a:gd name="T24" fmla="*/ 116 w 236"/>
                <a:gd name="T25" fmla="*/ 75 h 75"/>
                <a:gd name="T26" fmla="*/ 136 w 236"/>
                <a:gd name="T27" fmla="*/ 75 h 75"/>
                <a:gd name="T28" fmla="*/ 156 w 236"/>
                <a:gd name="T29" fmla="*/ 73 h 75"/>
                <a:gd name="T30" fmla="*/ 175 w 236"/>
                <a:gd name="T31" fmla="*/ 69 h 75"/>
                <a:gd name="T32" fmla="*/ 195 w 236"/>
                <a:gd name="T33" fmla="*/ 65 h 75"/>
                <a:gd name="T34" fmla="*/ 214 w 236"/>
                <a:gd name="T35" fmla="*/ 60 h 75"/>
                <a:gd name="T36" fmla="*/ 226 w 236"/>
                <a:gd name="T37" fmla="*/ 54 h 75"/>
                <a:gd name="T38" fmla="*/ 232 w 236"/>
                <a:gd name="T39" fmla="*/ 47 h 75"/>
                <a:gd name="T40" fmla="*/ 236 w 236"/>
                <a:gd name="T41" fmla="*/ 38 h 75"/>
                <a:gd name="T42" fmla="*/ 236 w 236"/>
                <a:gd name="T43" fmla="*/ 31 h 75"/>
                <a:gd name="T44" fmla="*/ 233 w 236"/>
                <a:gd name="T45" fmla="*/ 24 h 75"/>
                <a:gd name="T46" fmla="*/ 230 w 236"/>
                <a:gd name="T47" fmla="*/ 17 h 75"/>
                <a:gd name="T48" fmla="*/ 224 w 236"/>
                <a:gd name="T49" fmla="*/ 12 h 75"/>
                <a:gd name="T50" fmla="*/ 217 w 236"/>
                <a:gd name="T51" fmla="*/ 9 h 75"/>
                <a:gd name="T52" fmla="*/ 209 w 236"/>
                <a:gd name="T53" fmla="*/ 6 h 75"/>
                <a:gd name="T54" fmla="*/ 200 w 236"/>
                <a:gd name="T55" fmla="*/ 5 h 75"/>
                <a:gd name="T56" fmla="*/ 189 w 236"/>
                <a:gd name="T57" fmla="*/ 5 h 75"/>
                <a:gd name="T58" fmla="*/ 180 w 236"/>
                <a:gd name="T59" fmla="*/ 8 h 75"/>
                <a:gd name="T60" fmla="*/ 171 w 236"/>
                <a:gd name="T61" fmla="*/ 9 h 75"/>
                <a:gd name="T62" fmla="*/ 163 w 236"/>
                <a:gd name="T63" fmla="*/ 11 h 75"/>
                <a:gd name="T64" fmla="*/ 157 w 236"/>
                <a:gd name="T65" fmla="*/ 13 h 75"/>
                <a:gd name="T66" fmla="*/ 153 w 236"/>
                <a:gd name="T67" fmla="*/ 15 h 75"/>
                <a:gd name="T68" fmla="*/ 146 w 236"/>
                <a:gd name="T69" fmla="*/ 15 h 75"/>
                <a:gd name="T70" fmla="*/ 140 w 236"/>
                <a:gd name="T71" fmla="*/ 13 h 75"/>
                <a:gd name="T72" fmla="*/ 134 w 236"/>
                <a:gd name="T73" fmla="*/ 11 h 75"/>
                <a:gd name="T74" fmla="*/ 127 w 236"/>
                <a:gd name="T75" fmla="*/ 9 h 75"/>
                <a:gd name="T76" fmla="*/ 119 w 236"/>
                <a:gd name="T77" fmla="*/ 5 h 75"/>
                <a:gd name="T78" fmla="*/ 111 w 236"/>
                <a:gd name="T79" fmla="*/ 3 h 75"/>
                <a:gd name="T80" fmla="*/ 102 w 236"/>
                <a:gd name="T81" fmla="*/ 2 h 75"/>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0" t="0" r="r" b="b"/>
              <a:pathLst>
                <a:path w="236" h="75">
                  <a:moveTo>
                    <a:pt x="102" y="2"/>
                  </a:moveTo>
                  <a:lnTo>
                    <a:pt x="78" y="0"/>
                  </a:lnTo>
                  <a:lnTo>
                    <a:pt x="57" y="3"/>
                  </a:lnTo>
                  <a:lnTo>
                    <a:pt x="37" y="6"/>
                  </a:lnTo>
                  <a:lnTo>
                    <a:pt x="20" y="13"/>
                  </a:lnTo>
                  <a:lnTo>
                    <a:pt x="8" y="22"/>
                  </a:lnTo>
                  <a:lnTo>
                    <a:pt x="0" y="32"/>
                  </a:lnTo>
                  <a:lnTo>
                    <a:pt x="0" y="45"/>
                  </a:lnTo>
                  <a:lnTo>
                    <a:pt x="6" y="61"/>
                  </a:lnTo>
                  <a:lnTo>
                    <a:pt x="40" y="68"/>
                  </a:lnTo>
                  <a:lnTo>
                    <a:pt x="69" y="73"/>
                  </a:lnTo>
                  <a:lnTo>
                    <a:pt x="95" y="75"/>
                  </a:lnTo>
                  <a:lnTo>
                    <a:pt x="116" y="75"/>
                  </a:lnTo>
                  <a:lnTo>
                    <a:pt x="136" y="75"/>
                  </a:lnTo>
                  <a:lnTo>
                    <a:pt x="156" y="73"/>
                  </a:lnTo>
                  <a:lnTo>
                    <a:pt x="175" y="69"/>
                  </a:lnTo>
                  <a:lnTo>
                    <a:pt x="195" y="65"/>
                  </a:lnTo>
                  <a:lnTo>
                    <a:pt x="214" y="60"/>
                  </a:lnTo>
                  <a:lnTo>
                    <a:pt x="226" y="54"/>
                  </a:lnTo>
                  <a:lnTo>
                    <a:pt x="232" y="47"/>
                  </a:lnTo>
                  <a:lnTo>
                    <a:pt x="236" y="38"/>
                  </a:lnTo>
                  <a:lnTo>
                    <a:pt x="236" y="31"/>
                  </a:lnTo>
                  <a:lnTo>
                    <a:pt x="233" y="24"/>
                  </a:lnTo>
                  <a:lnTo>
                    <a:pt x="230" y="17"/>
                  </a:lnTo>
                  <a:lnTo>
                    <a:pt x="224" y="12"/>
                  </a:lnTo>
                  <a:lnTo>
                    <a:pt x="217" y="9"/>
                  </a:lnTo>
                  <a:lnTo>
                    <a:pt x="209" y="6"/>
                  </a:lnTo>
                  <a:lnTo>
                    <a:pt x="200" y="5"/>
                  </a:lnTo>
                  <a:lnTo>
                    <a:pt x="189" y="5"/>
                  </a:lnTo>
                  <a:lnTo>
                    <a:pt x="180" y="8"/>
                  </a:lnTo>
                  <a:lnTo>
                    <a:pt x="171" y="9"/>
                  </a:lnTo>
                  <a:lnTo>
                    <a:pt x="163" y="11"/>
                  </a:lnTo>
                  <a:lnTo>
                    <a:pt x="157" y="13"/>
                  </a:lnTo>
                  <a:lnTo>
                    <a:pt x="153" y="15"/>
                  </a:lnTo>
                  <a:lnTo>
                    <a:pt x="146" y="15"/>
                  </a:lnTo>
                  <a:lnTo>
                    <a:pt x="140" y="13"/>
                  </a:lnTo>
                  <a:lnTo>
                    <a:pt x="134" y="11"/>
                  </a:lnTo>
                  <a:lnTo>
                    <a:pt x="127" y="9"/>
                  </a:lnTo>
                  <a:lnTo>
                    <a:pt x="119" y="5"/>
                  </a:lnTo>
                  <a:lnTo>
                    <a:pt x="111" y="3"/>
                  </a:lnTo>
                  <a:lnTo>
                    <a:pt x="102" y="2"/>
                  </a:ln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grpSp>
          <p:nvGrpSpPr>
            <p:cNvPr id="10267" name="Group 38"/>
            <p:cNvGrpSpPr/>
            <p:nvPr/>
          </p:nvGrpSpPr>
          <p:grpSpPr bwMode="auto">
            <a:xfrm>
              <a:off x="0" y="4105"/>
              <a:ext cx="1479" cy="215"/>
              <a:chOff x="3452" y="4125"/>
              <a:chExt cx="1479" cy="215"/>
            </a:xfrm>
          </p:grpSpPr>
          <p:sp>
            <p:nvSpPr>
              <p:cNvPr id="10370" name="Freeform 39"/>
              <p:cNvSpPr/>
              <p:nvPr/>
            </p:nvSpPr>
            <p:spPr bwMode="auto">
              <a:xfrm>
                <a:off x="3592" y="4158"/>
                <a:ext cx="17" cy="16"/>
              </a:xfrm>
              <a:custGeom>
                <a:avLst/>
                <a:gdLst>
                  <a:gd name="T0" fmla="*/ 1 w 34"/>
                  <a:gd name="T1" fmla="*/ 1 h 32"/>
                  <a:gd name="T2" fmla="*/ 1 w 34"/>
                  <a:gd name="T3" fmla="*/ 1 h 32"/>
                  <a:gd name="T4" fmla="*/ 1 w 34"/>
                  <a:gd name="T5" fmla="*/ 1 h 32"/>
                  <a:gd name="T6" fmla="*/ 1 w 34"/>
                  <a:gd name="T7" fmla="*/ 1 h 32"/>
                  <a:gd name="T8" fmla="*/ 1 w 34"/>
                  <a:gd name="T9" fmla="*/ 0 h 32"/>
                  <a:gd name="T10" fmla="*/ 1 w 34"/>
                  <a:gd name="T11" fmla="*/ 0 h 32"/>
                  <a:gd name="T12" fmla="*/ 1 w 34"/>
                  <a:gd name="T13" fmla="*/ 1 h 32"/>
                  <a:gd name="T14" fmla="*/ 1 w 34"/>
                  <a:gd name="T15" fmla="*/ 1 h 32"/>
                  <a:gd name="T16" fmla="*/ 0 w 34"/>
                  <a:gd name="T17" fmla="*/ 1 h 32"/>
                  <a:gd name="T18" fmla="*/ 0 w 34"/>
                  <a:gd name="T19" fmla="*/ 1 h 32"/>
                  <a:gd name="T20" fmla="*/ 1 w 34"/>
                  <a:gd name="T21" fmla="*/ 1 h 32"/>
                  <a:gd name="T22" fmla="*/ 1 w 34"/>
                  <a:gd name="T23" fmla="*/ 1 h 32"/>
                  <a:gd name="T24" fmla="*/ 1 w 34"/>
                  <a:gd name="T25" fmla="*/ 1 h 32"/>
                  <a:gd name="T26" fmla="*/ 1 w 34"/>
                  <a:gd name="T27" fmla="*/ 1 h 32"/>
                  <a:gd name="T28" fmla="*/ 1 w 34"/>
                  <a:gd name="T29" fmla="*/ 1 h 32"/>
                  <a:gd name="T30" fmla="*/ 1 w 34"/>
                  <a:gd name="T31" fmla="*/ 1 h 32"/>
                  <a:gd name="T32" fmla="*/ 1 w 34"/>
                  <a:gd name="T33" fmla="*/ 1 h 3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4" h="32">
                    <a:moveTo>
                      <a:pt x="34" y="20"/>
                    </a:moveTo>
                    <a:lnTo>
                      <a:pt x="34" y="14"/>
                    </a:lnTo>
                    <a:lnTo>
                      <a:pt x="32" y="8"/>
                    </a:lnTo>
                    <a:lnTo>
                      <a:pt x="27" y="4"/>
                    </a:lnTo>
                    <a:lnTo>
                      <a:pt x="21" y="0"/>
                    </a:lnTo>
                    <a:lnTo>
                      <a:pt x="14" y="0"/>
                    </a:lnTo>
                    <a:lnTo>
                      <a:pt x="9" y="1"/>
                    </a:lnTo>
                    <a:lnTo>
                      <a:pt x="4" y="6"/>
                    </a:lnTo>
                    <a:lnTo>
                      <a:pt x="0" y="12"/>
                    </a:lnTo>
                    <a:lnTo>
                      <a:pt x="0" y="19"/>
                    </a:lnTo>
                    <a:lnTo>
                      <a:pt x="3" y="24"/>
                    </a:lnTo>
                    <a:lnTo>
                      <a:pt x="7" y="29"/>
                    </a:lnTo>
                    <a:lnTo>
                      <a:pt x="13" y="32"/>
                    </a:lnTo>
                    <a:lnTo>
                      <a:pt x="20" y="32"/>
                    </a:lnTo>
                    <a:lnTo>
                      <a:pt x="26" y="30"/>
                    </a:lnTo>
                    <a:lnTo>
                      <a:pt x="30" y="26"/>
                    </a:lnTo>
                    <a:lnTo>
                      <a:pt x="34" y="20"/>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71" name="Freeform 40"/>
              <p:cNvSpPr/>
              <p:nvPr/>
            </p:nvSpPr>
            <p:spPr bwMode="auto">
              <a:xfrm>
                <a:off x="3668" y="4235"/>
                <a:ext cx="16" cy="16"/>
              </a:xfrm>
              <a:custGeom>
                <a:avLst/>
                <a:gdLst>
                  <a:gd name="T0" fmla="*/ 0 w 34"/>
                  <a:gd name="T1" fmla="*/ 1 h 32"/>
                  <a:gd name="T2" fmla="*/ 0 w 34"/>
                  <a:gd name="T3" fmla="*/ 1 h 32"/>
                  <a:gd name="T4" fmla="*/ 0 w 34"/>
                  <a:gd name="T5" fmla="*/ 1 h 32"/>
                  <a:gd name="T6" fmla="*/ 0 w 34"/>
                  <a:gd name="T7" fmla="*/ 1 h 32"/>
                  <a:gd name="T8" fmla="*/ 0 w 34"/>
                  <a:gd name="T9" fmla="*/ 0 h 32"/>
                  <a:gd name="T10" fmla="*/ 0 w 34"/>
                  <a:gd name="T11" fmla="*/ 0 h 32"/>
                  <a:gd name="T12" fmla="*/ 0 w 34"/>
                  <a:gd name="T13" fmla="*/ 1 h 32"/>
                  <a:gd name="T14" fmla="*/ 0 w 34"/>
                  <a:gd name="T15" fmla="*/ 1 h 32"/>
                  <a:gd name="T16" fmla="*/ 0 w 34"/>
                  <a:gd name="T17" fmla="*/ 1 h 32"/>
                  <a:gd name="T18" fmla="*/ 0 w 34"/>
                  <a:gd name="T19" fmla="*/ 1 h 32"/>
                  <a:gd name="T20" fmla="*/ 0 w 34"/>
                  <a:gd name="T21" fmla="*/ 1 h 32"/>
                  <a:gd name="T22" fmla="*/ 0 w 34"/>
                  <a:gd name="T23" fmla="*/ 1 h 32"/>
                  <a:gd name="T24" fmla="*/ 0 w 34"/>
                  <a:gd name="T25" fmla="*/ 1 h 32"/>
                  <a:gd name="T26" fmla="*/ 0 w 34"/>
                  <a:gd name="T27" fmla="*/ 1 h 32"/>
                  <a:gd name="T28" fmla="*/ 0 w 34"/>
                  <a:gd name="T29" fmla="*/ 1 h 32"/>
                  <a:gd name="T30" fmla="*/ 0 w 34"/>
                  <a:gd name="T31" fmla="*/ 1 h 32"/>
                  <a:gd name="T32" fmla="*/ 0 w 34"/>
                  <a:gd name="T33" fmla="*/ 1 h 3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4" h="32">
                    <a:moveTo>
                      <a:pt x="34" y="20"/>
                    </a:moveTo>
                    <a:lnTo>
                      <a:pt x="34" y="13"/>
                    </a:lnTo>
                    <a:lnTo>
                      <a:pt x="31" y="8"/>
                    </a:lnTo>
                    <a:lnTo>
                      <a:pt x="27" y="3"/>
                    </a:lnTo>
                    <a:lnTo>
                      <a:pt x="21" y="0"/>
                    </a:lnTo>
                    <a:lnTo>
                      <a:pt x="14" y="0"/>
                    </a:lnTo>
                    <a:lnTo>
                      <a:pt x="8" y="2"/>
                    </a:lnTo>
                    <a:lnTo>
                      <a:pt x="4" y="6"/>
                    </a:lnTo>
                    <a:lnTo>
                      <a:pt x="0" y="12"/>
                    </a:lnTo>
                    <a:lnTo>
                      <a:pt x="0" y="18"/>
                    </a:lnTo>
                    <a:lnTo>
                      <a:pt x="3" y="24"/>
                    </a:lnTo>
                    <a:lnTo>
                      <a:pt x="7" y="28"/>
                    </a:lnTo>
                    <a:lnTo>
                      <a:pt x="13" y="32"/>
                    </a:lnTo>
                    <a:lnTo>
                      <a:pt x="20" y="32"/>
                    </a:lnTo>
                    <a:lnTo>
                      <a:pt x="26" y="31"/>
                    </a:lnTo>
                    <a:lnTo>
                      <a:pt x="30" y="26"/>
                    </a:lnTo>
                    <a:lnTo>
                      <a:pt x="34" y="20"/>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72" name="Freeform 41"/>
              <p:cNvSpPr/>
              <p:nvPr/>
            </p:nvSpPr>
            <p:spPr bwMode="auto">
              <a:xfrm>
                <a:off x="3668" y="4194"/>
                <a:ext cx="16" cy="17"/>
              </a:xfrm>
              <a:custGeom>
                <a:avLst/>
                <a:gdLst>
                  <a:gd name="T0" fmla="*/ 0 w 33"/>
                  <a:gd name="T1" fmla="*/ 1 h 32"/>
                  <a:gd name="T2" fmla="*/ 0 w 33"/>
                  <a:gd name="T3" fmla="*/ 1 h 32"/>
                  <a:gd name="T4" fmla="*/ 0 w 33"/>
                  <a:gd name="T5" fmla="*/ 1 h 32"/>
                  <a:gd name="T6" fmla="*/ 0 w 33"/>
                  <a:gd name="T7" fmla="*/ 1 h 32"/>
                  <a:gd name="T8" fmla="*/ 0 w 33"/>
                  <a:gd name="T9" fmla="*/ 0 h 32"/>
                  <a:gd name="T10" fmla="*/ 0 w 33"/>
                  <a:gd name="T11" fmla="*/ 0 h 32"/>
                  <a:gd name="T12" fmla="*/ 0 w 33"/>
                  <a:gd name="T13" fmla="*/ 1 h 32"/>
                  <a:gd name="T14" fmla="*/ 0 w 33"/>
                  <a:gd name="T15" fmla="*/ 1 h 32"/>
                  <a:gd name="T16" fmla="*/ 0 w 33"/>
                  <a:gd name="T17" fmla="*/ 1 h 32"/>
                  <a:gd name="T18" fmla="*/ 0 w 33"/>
                  <a:gd name="T19" fmla="*/ 1 h 32"/>
                  <a:gd name="T20" fmla="*/ 0 w 33"/>
                  <a:gd name="T21" fmla="*/ 1 h 32"/>
                  <a:gd name="T22" fmla="*/ 0 w 33"/>
                  <a:gd name="T23" fmla="*/ 1 h 32"/>
                  <a:gd name="T24" fmla="*/ 0 w 33"/>
                  <a:gd name="T25" fmla="*/ 1 h 32"/>
                  <a:gd name="T26" fmla="*/ 0 w 33"/>
                  <a:gd name="T27" fmla="*/ 1 h 32"/>
                  <a:gd name="T28" fmla="*/ 0 w 33"/>
                  <a:gd name="T29" fmla="*/ 1 h 32"/>
                  <a:gd name="T30" fmla="*/ 0 w 33"/>
                  <a:gd name="T31" fmla="*/ 1 h 32"/>
                  <a:gd name="T32" fmla="*/ 0 w 33"/>
                  <a:gd name="T33" fmla="*/ 1 h 3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3" h="32">
                    <a:moveTo>
                      <a:pt x="33" y="19"/>
                    </a:moveTo>
                    <a:lnTo>
                      <a:pt x="33" y="13"/>
                    </a:lnTo>
                    <a:lnTo>
                      <a:pt x="30" y="7"/>
                    </a:lnTo>
                    <a:lnTo>
                      <a:pt x="26" y="2"/>
                    </a:lnTo>
                    <a:lnTo>
                      <a:pt x="20" y="0"/>
                    </a:lnTo>
                    <a:lnTo>
                      <a:pt x="13" y="0"/>
                    </a:lnTo>
                    <a:lnTo>
                      <a:pt x="7" y="1"/>
                    </a:lnTo>
                    <a:lnTo>
                      <a:pt x="3" y="6"/>
                    </a:lnTo>
                    <a:lnTo>
                      <a:pt x="0" y="11"/>
                    </a:lnTo>
                    <a:lnTo>
                      <a:pt x="0" y="18"/>
                    </a:lnTo>
                    <a:lnTo>
                      <a:pt x="1" y="24"/>
                    </a:lnTo>
                    <a:lnTo>
                      <a:pt x="6" y="29"/>
                    </a:lnTo>
                    <a:lnTo>
                      <a:pt x="12" y="32"/>
                    </a:lnTo>
                    <a:lnTo>
                      <a:pt x="19" y="32"/>
                    </a:lnTo>
                    <a:lnTo>
                      <a:pt x="25" y="30"/>
                    </a:lnTo>
                    <a:lnTo>
                      <a:pt x="29" y="25"/>
                    </a:lnTo>
                    <a:lnTo>
                      <a:pt x="33" y="19"/>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73" name="Freeform 42"/>
              <p:cNvSpPr/>
              <p:nvPr/>
            </p:nvSpPr>
            <p:spPr bwMode="auto">
              <a:xfrm>
                <a:off x="3671" y="4153"/>
                <a:ext cx="16" cy="17"/>
              </a:xfrm>
              <a:custGeom>
                <a:avLst/>
                <a:gdLst>
                  <a:gd name="T0" fmla="*/ 1 w 32"/>
                  <a:gd name="T1" fmla="*/ 1 h 32"/>
                  <a:gd name="T2" fmla="*/ 1 w 32"/>
                  <a:gd name="T3" fmla="*/ 1 h 32"/>
                  <a:gd name="T4" fmla="*/ 1 w 32"/>
                  <a:gd name="T5" fmla="*/ 1 h 32"/>
                  <a:gd name="T6" fmla="*/ 1 w 32"/>
                  <a:gd name="T7" fmla="*/ 1 h 32"/>
                  <a:gd name="T8" fmla="*/ 1 w 32"/>
                  <a:gd name="T9" fmla="*/ 0 h 32"/>
                  <a:gd name="T10" fmla="*/ 1 w 32"/>
                  <a:gd name="T11" fmla="*/ 0 h 32"/>
                  <a:gd name="T12" fmla="*/ 1 w 32"/>
                  <a:gd name="T13" fmla="*/ 1 h 32"/>
                  <a:gd name="T14" fmla="*/ 1 w 32"/>
                  <a:gd name="T15" fmla="*/ 1 h 32"/>
                  <a:gd name="T16" fmla="*/ 0 w 32"/>
                  <a:gd name="T17" fmla="*/ 1 h 32"/>
                  <a:gd name="T18" fmla="*/ 0 w 32"/>
                  <a:gd name="T19" fmla="*/ 1 h 32"/>
                  <a:gd name="T20" fmla="*/ 1 w 32"/>
                  <a:gd name="T21" fmla="*/ 1 h 32"/>
                  <a:gd name="T22" fmla="*/ 1 w 32"/>
                  <a:gd name="T23" fmla="*/ 1 h 32"/>
                  <a:gd name="T24" fmla="*/ 1 w 32"/>
                  <a:gd name="T25" fmla="*/ 1 h 32"/>
                  <a:gd name="T26" fmla="*/ 1 w 32"/>
                  <a:gd name="T27" fmla="*/ 1 h 32"/>
                  <a:gd name="T28" fmla="*/ 1 w 32"/>
                  <a:gd name="T29" fmla="*/ 1 h 32"/>
                  <a:gd name="T30" fmla="*/ 1 w 32"/>
                  <a:gd name="T31" fmla="*/ 1 h 32"/>
                  <a:gd name="T32" fmla="*/ 1 w 32"/>
                  <a:gd name="T33" fmla="*/ 1 h 3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2" h="32">
                    <a:moveTo>
                      <a:pt x="32" y="20"/>
                    </a:moveTo>
                    <a:lnTo>
                      <a:pt x="32" y="14"/>
                    </a:lnTo>
                    <a:lnTo>
                      <a:pt x="30" y="8"/>
                    </a:lnTo>
                    <a:lnTo>
                      <a:pt x="26" y="3"/>
                    </a:lnTo>
                    <a:lnTo>
                      <a:pt x="20" y="0"/>
                    </a:lnTo>
                    <a:lnTo>
                      <a:pt x="14" y="0"/>
                    </a:lnTo>
                    <a:lnTo>
                      <a:pt x="8" y="1"/>
                    </a:lnTo>
                    <a:lnTo>
                      <a:pt x="4" y="6"/>
                    </a:lnTo>
                    <a:lnTo>
                      <a:pt x="0" y="11"/>
                    </a:lnTo>
                    <a:lnTo>
                      <a:pt x="0" y="18"/>
                    </a:lnTo>
                    <a:lnTo>
                      <a:pt x="1" y="24"/>
                    </a:lnTo>
                    <a:lnTo>
                      <a:pt x="6" y="29"/>
                    </a:lnTo>
                    <a:lnTo>
                      <a:pt x="12" y="32"/>
                    </a:lnTo>
                    <a:lnTo>
                      <a:pt x="19" y="32"/>
                    </a:lnTo>
                    <a:lnTo>
                      <a:pt x="24" y="30"/>
                    </a:lnTo>
                    <a:lnTo>
                      <a:pt x="29" y="25"/>
                    </a:lnTo>
                    <a:lnTo>
                      <a:pt x="32" y="20"/>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74" name="Freeform 43"/>
              <p:cNvSpPr/>
              <p:nvPr/>
            </p:nvSpPr>
            <p:spPr bwMode="auto">
              <a:xfrm>
                <a:off x="3772" y="4256"/>
                <a:ext cx="17" cy="16"/>
              </a:xfrm>
              <a:custGeom>
                <a:avLst/>
                <a:gdLst>
                  <a:gd name="T0" fmla="*/ 1 w 33"/>
                  <a:gd name="T1" fmla="*/ 1 h 32"/>
                  <a:gd name="T2" fmla="*/ 1 w 33"/>
                  <a:gd name="T3" fmla="*/ 1 h 32"/>
                  <a:gd name="T4" fmla="*/ 1 w 33"/>
                  <a:gd name="T5" fmla="*/ 1 h 32"/>
                  <a:gd name="T6" fmla="*/ 1 w 33"/>
                  <a:gd name="T7" fmla="*/ 1 h 32"/>
                  <a:gd name="T8" fmla="*/ 1 w 33"/>
                  <a:gd name="T9" fmla="*/ 0 h 32"/>
                  <a:gd name="T10" fmla="*/ 1 w 33"/>
                  <a:gd name="T11" fmla="*/ 0 h 32"/>
                  <a:gd name="T12" fmla="*/ 1 w 33"/>
                  <a:gd name="T13" fmla="*/ 1 h 32"/>
                  <a:gd name="T14" fmla="*/ 1 w 33"/>
                  <a:gd name="T15" fmla="*/ 1 h 32"/>
                  <a:gd name="T16" fmla="*/ 0 w 33"/>
                  <a:gd name="T17" fmla="*/ 1 h 32"/>
                  <a:gd name="T18" fmla="*/ 0 w 33"/>
                  <a:gd name="T19" fmla="*/ 1 h 32"/>
                  <a:gd name="T20" fmla="*/ 1 w 33"/>
                  <a:gd name="T21" fmla="*/ 1 h 32"/>
                  <a:gd name="T22" fmla="*/ 1 w 33"/>
                  <a:gd name="T23" fmla="*/ 1 h 32"/>
                  <a:gd name="T24" fmla="*/ 1 w 33"/>
                  <a:gd name="T25" fmla="*/ 1 h 32"/>
                  <a:gd name="T26" fmla="*/ 1 w 33"/>
                  <a:gd name="T27" fmla="*/ 1 h 32"/>
                  <a:gd name="T28" fmla="*/ 1 w 33"/>
                  <a:gd name="T29" fmla="*/ 1 h 32"/>
                  <a:gd name="T30" fmla="*/ 1 w 33"/>
                  <a:gd name="T31" fmla="*/ 1 h 32"/>
                  <a:gd name="T32" fmla="*/ 1 w 33"/>
                  <a:gd name="T33" fmla="*/ 1 h 3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3" h="32">
                    <a:moveTo>
                      <a:pt x="33" y="20"/>
                    </a:moveTo>
                    <a:lnTo>
                      <a:pt x="33" y="14"/>
                    </a:lnTo>
                    <a:lnTo>
                      <a:pt x="31" y="8"/>
                    </a:lnTo>
                    <a:lnTo>
                      <a:pt x="26" y="4"/>
                    </a:lnTo>
                    <a:lnTo>
                      <a:pt x="20" y="0"/>
                    </a:lnTo>
                    <a:lnTo>
                      <a:pt x="14" y="0"/>
                    </a:lnTo>
                    <a:lnTo>
                      <a:pt x="8" y="1"/>
                    </a:lnTo>
                    <a:lnTo>
                      <a:pt x="3" y="6"/>
                    </a:lnTo>
                    <a:lnTo>
                      <a:pt x="0" y="12"/>
                    </a:lnTo>
                    <a:lnTo>
                      <a:pt x="0" y="19"/>
                    </a:lnTo>
                    <a:lnTo>
                      <a:pt x="2" y="24"/>
                    </a:lnTo>
                    <a:lnTo>
                      <a:pt x="7" y="29"/>
                    </a:lnTo>
                    <a:lnTo>
                      <a:pt x="12" y="32"/>
                    </a:lnTo>
                    <a:lnTo>
                      <a:pt x="19" y="32"/>
                    </a:lnTo>
                    <a:lnTo>
                      <a:pt x="25" y="30"/>
                    </a:lnTo>
                    <a:lnTo>
                      <a:pt x="30" y="26"/>
                    </a:lnTo>
                    <a:lnTo>
                      <a:pt x="33" y="20"/>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75" name="Freeform 44"/>
              <p:cNvSpPr/>
              <p:nvPr/>
            </p:nvSpPr>
            <p:spPr bwMode="auto">
              <a:xfrm>
                <a:off x="3768" y="4216"/>
                <a:ext cx="17" cy="16"/>
              </a:xfrm>
              <a:custGeom>
                <a:avLst/>
                <a:gdLst>
                  <a:gd name="T0" fmla="*/ 1 w 32"/>
                  <a:gd name="T1" fmla="*/ 0 h 33"/>
                  <a:gd name="T2" fmla="*/ 1 w 32"/>
                  <a:gd name="T3" fmla="*/ 0 h 33"/>
                  <a:gd name="T4" fmla="*/ 1 w 32"/>
                  <a:gd name="T5" fmla="*/ 0 h 33"/>
                  <a:gd name="T6" fmla="*/ 1 w 32"/>
                  <a:gd name="T7" fmla="*/ 0 h 33"/>
                  <a:gd name="T8" fmla="*/ 1 w 32"/>
                  <a:gd name="T9" fmla="*/ 0 h 33"/>
                  <a:gd name="T10" fmla="*/ 1 w 32"/>
                  <a:gd name="T11" fmla="*/ 0 h 33"/>
                  <a:gd name="T12" fmla="*/ 1 w 32"/>
                  <a:gd name="T13" fmla="*/ 0 h 33"/>
                  <a:gd name="T14" fmla="*/ 1 w 32"/>
                  <a:gd name="T15" fmla="*/ 0 h 33"/>
                  <a:gd name="T16" fmla="*/ 0 w 32"/>
                  <a:gd name="T17" fmla="*/ 0 h 33"/>
                  <a:gd name="T18" fmla="*/ 0 w 32"/>
                  <a:gd name="T19" fmla="*/ 0 h 33"/>
                  <a:gd name="T20" fmla="*/ 1 w 32"/>
                  <a:gd name="T21" fmla="*/ 0 h 33"/>
                  <a:gd name="T22" fmla="*/ 1 w 32"/>
                  <a:gd name="T23" fmla="*/ 0 h 33"/>
                  <a:gd name="T24" fmla="*/ 1 w 32"/>
                  <a:gd name="T25" fmla="*/ 0 h 33"/>
                  <a:gd name="T26" fmla="*/ 1 w 32"/>
                  <a:gd name="T27" fmla="*/ 0 h 33"/>
                  <a:gd name="T28" fmla="*/ 1 w 32"/>
                  <a:gd name="T29" fmla="*/ 0 h 33"/>
                  <a:gd name="T30" fmla="*/ 1 w 32"/>
                  <a:gd name="T31" fmla="*/ 0 h 33"/>
                  <a:gd name="T32" fmla="*/ 1 w 32"/>
                  <a:gd name="T33" fmla="*/ 0 h 3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2" h="33">
                    <a:moveTo>
                      <a:pt x="32" y="21"/>
                    </a:moveTo>
                    <a:lnTo>
                      <a:pt x="32" y="14"/>
                    </a:lnTo>
                    <a:lnTo>
                      <a:pt x="31" y="9"/>
                    </a:lnTo>
                    <a:lnTo>
                      <a:pt x="26" y="4"/>
                    </a:lnTo>
                    <a:lnTo>
                      <a:pt x="21" y="0"/>
                    </a:lnTo>
                    <a:lnTo>
                      <a:pt x="14" y="0"/>
                    </a:lnTo>
                    <a:lnTo>
                      <a:pt x="8" y="3"/>
                    </a:lnTo>
                    <a:lnTo>
                      <a:pt x="3" y="7"/>
                    </a:lnTo>
                    <a:lnTo>
                      <a:pt x="0" y="13"/>
                    </a:lnTo>
                    <a:lnTo>
                      <a:pt x="0" y="20"/>
                    </a:lnTo>
                    <a:lnTo>
                      <a:pt x="2" y="26"/>
                    </a:lnTo>
                    <a:lnTo>
                      <a:pt x="7" y="30"/>
                    </a:lnTo>
                    <a:lnTo>
                      <a:pt x="13" y="33"/>
                    </a:lnTo>
                    <a:lnTo>
                      <a:pt x="18" y="33"/>
                    </a:lnTo>
                    <a:lnTo>
                      <a:pt x="24" y="32"/>
                    </a:lnTo>
                    <a:lnTo>
                      <a:pt x="29" y="27"/>
                    </a:lnTo>
                    <a:lnTo>
                      <a:pt x="32" y="21"/>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76" name="Freeform 45"/>
              <p:cNvSpPr/>
              <p:nvPr/>
            </p:nvSpPr>
            <p:spPr bwMode="auto">
              <a:xfrm>
                <a:off x="3774" y="4175"/>
                <a:ext cx="16" cy="17"/>
              </a:xfrm>
              <a:custGeom>
                <a:avLst/>
                <a:gdLst>
                  <a:gd name="T0" fmla="*/ 0 w 33"/>
                  <a:gd name="T1" fmla="*/ 1 h 33"/>
                  <a:gd name="T2" fmla="*/ 0 w 33"/>
                  <a:gd name="T3" fmla="*/ 1 h 33"/>
                  <a:gd name="T4" fmla="*/ 0 w 33"/>
                  <a:gd name="T5" fmla="*/ 1 h 33"/>
                  <a:gd name="T6" fmla="*/ 0 w 33"/>
                  <a:gd name="T7" fmla="*/ 1 h 33"/>
                  <a:gd name="T8" fmla="*/ 0 w 33"/>
                  <a:gd name="T9" fmla="*/ 0 h 33"/>
                  <a:gd name="T10" fmla="*/ 0 w 33"/>
                  <a:gd name="T11" fmla="*/ 0 h 33"/>
                  <a:gd name="T12" fmla="*/ 0 w 33"/>
                  <a:gd name="T13" fmla="*/ 1 h 33"/>
                  <a:gd name="T14" fmla="*/ 0 w 33"/>
                  <a:gd name="T15" fmla="*/ 1 h 33"/>
                  <a:gd name="T16" fmla="*/ 0 w 33"/>
                  <a:gd name="T17" fmla="*/ 1 h 33"/>
                  <a:gd name="T18" fmla="*/ 0 w 33"/>
                  <a:gd name="T19" fmla="*/ 1 h 33"/>
                  <a:gd name="T20" fmla="*/ 0 w 33"/>
                  <a:gd name="T21" fmla="*/ 1 h 33"/>
                  <a:gd name="T22" fmla="*/ 0 w 33"/>
                  <a:gd name="T23" fmla="*/ 1 h 33"/>
                  <a:gd name="T24" fmla="*/ 0 w 33"/>
                  <a:gd name="T25" fmla="*/ 1 h 33"/>
                  <a:gd name="T26" fmla="*/ 0 w 33"/>
                  <a:gd name="T27" fmla="*/ 1 h 33"/>
                  <a:gd name="T28" fmla="*/ 0 w 33"/>
                  <a:gd name="T29" fmla="*/ 1 h 33"/>
                  <a:gd name="T30" fmla="*/ 0 w 33"/>
                  <a:gd name="T31" fmla="*/ 1 h 33"/>
                  <a:gd name="T32" fmla="*/ 0 w 33"/>
                  <a:gd name="T33" fmla="*/ 1 h 3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3" h="33">
                    <a:moveTo>
                      <a:pt x="33" y="21"/>
                    </a:moveTo>
                    <a:lnTo>
                      <a:pt x="33" y="14"/>
                    </a:lnTo>
                    <a:lnTo>
                      <a:pt x="30" y="8"/>
                    </a:lnTo>
                    <a:lnTo>
                      <a:pt x="27" y="3"/>
                    </a:lnTo>
                    <a:lnTo>
                      <a:pt x="21" y="0"/>
                    </a:lnTo>
                    <a:lnTo>
                      <a:pt x="14" y="0"/>
                    </a:lnTo>
                    <a:lnTo>
                      <a:pt x="8" y="2"/>
                    </a:lnTo>
                    <a:lnTo>
                      <a:pt x="4" y="7"/>
                    </a:lnTo>
                    <a:lnTo>
                      <a:pt x="0" y="12"/>
                    </a:lnTo>
                    <a:lnTo>
                      <a:pt x="0" y="19"/>
                    </a:lnTo>
                    <a:lnTo>
                      <a:pt x="3" y="25"/>
                    </a:lnTo>
                    <a:lnTo>
                      <a:pt x="6" y="30"/>
                    </a:lnTo>
                    <a:lnTo>
                      <a:pt x="12" y="33"/>
                    </a:lnTo>
                    <a:lnTo>
                      <a:pt x="19" y="33"/>
                    </a:lnTo>
                    <a:lnTo>
                      <a:pt x="25" y="31"/>
                    </a:lnTo>
                    <a:lnTo>
                      <a:pt x="29" y="26"/>
                    </a:lnTo>
                    <a:lnTo>
                      <a:pt x="33" y="21"/>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77" name="Freeform 46"/>
              <p:cNvSpPr/>
              <p:nvPr/>
            </p:nvSpPr>
            <p:spPr bwMode="auto">
              <a:xfrm>
                <a:off x="3789" y="4136"/>
                <a:ext cx="16" cy="17"/>
              </a:xfrm>
              <a:custGeom>
                <a:avLst/>
                <a:gdLst>
                  <a:gd name="T0" fmla="*/ 1 w 32"/>
                  <a:gd name="T1" fmla="*/ 1 h 34"/>
                  <a:gd name="T2" fmla="*/ 1 w 32"/>
                  <a:gd name="T3" fmla="*/ 1 h 34"/>
                  <a:gd name="T4" fmla="*/ 1 w 32"/>
                  <a:gd name="T5" fmla="*/ 1 h 34"/>
                  <a:gd name="T6" fmla="*/ 1 w 32"/>
                  <a:gd name="T7" fmla="*/ 1 h 34"/>
                  <a:gd name="T8" fmla="*/ 1 w 32"/>
                  <a:gd name="T9" fmla="*/ 0 h 34"/>
                  <a:gd name="T10" fmla="*/ 1 w 32"/>
                  <a:gd name="T11" fmla="*/ 0 h 34"/>
                  <a:gd name="T12" fmla="*/ 1 w 32"/>
                  <a:gd name="T13" fmla="*/ 1 h 34"/>
                  <a:gd name="T14" fmla="*/ 1 w 32"/>
                  <a:gd name="T15" fmla="*/ 1 h 34"/>
                  <a:gd name="T16" fmla="*/ 0 w 32"/>
                  <a:gd name="T17" fmla="*/ 1 h 34"/>
                  <a:gd name="T18" fmla="*/ 0 w 32"/>
                  <a:gd name="T19" fmla="*/ 1 h 34"/>
                  <a:gd name="T20" fmla="*/ 1 w 32"/>
                  <a:gd name="T21" fmla="*/ 1 h 34"/>
                  <a:gd name="T22" fmla="*/ 1 w 32"/>
                  <a:gd name="T23" fmla="*/ 1 h 34"/>
                  <a:gd name="T24" fmla="*/ 1 w 32"/>
                  <a:gd name="T25" fmla="*/ 1 h 34"/>
                  <a:gd name="T26" fmla="*/ 1 w 32"/>
                  <a:gd name="T27" fmla="*/ 1 h 34"/>
                  <a:gd name="T28" fmla="*/ 1 w 32"/>
                  <a:gd name="T29" fmla="*/ 1 h 34"/>
                  <a:gd name="T30" fmla="*/ 1 w 32"/>
                  <a:gd name="T31" fmla="*/ 1 h 34"/>
                  <a:gd name="T32" fmla="*/ 1 w 32"/>
                  <a:gd name="T33" fmla="*/ 1 h 34"/>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2" h="34">
                    <a:moveTo>
                      <a:pt x="32" y="21"/>
                    </a:moveTo>
                    <a:lnTo>
                      <a:pt x="32" y="14"/>
                    </a:lnTo>
                    <a:lnTo>
                      <a:pt x="31" y="8"/>
                    </a:lnTo>
                    <a:lnTo>
                      <a:pt x="27" y="4"/>
                    </a:lnTo>
                    <a:lnTo>
                      <a:pt x="21" y="0"/>
                    </a:lnTo>
                    <a:lnTo>
                      <a:pt x="14" y="0"/>
                    </a:lnTo>
                    <a:lnTo>
                      <a:pt x="8" y="3"/>
                    </a:lnTo>
                    <a:lnTo>
                      <a:pt x="4" y="7"/>
                    </a:lnTo>
                    <a:lnTo>
                      <a:pt x="0" y="13"/>
                    </a:lnTo>
                    <a:lnTo>
                      <a:pt x="0" y="20"/>
                    </a:lnTo>
                    <a:lnTo>
                      <a:pt x="2" y="26"/>
                    </a:lnTo>
                    <a:lnTo>
                      <a:pt x="7" y="30"/>
                    </a:lnTo>
                    <a:lnTo>
                      <a:pt x="13" y="34"/>
                    </a:lnTo>
                    <a:lnTo>
                      <a:pt x="20" y="34"/>
                    </a:lnTo>
                    <a:lnTo>
                      <a:pt x="25" y="32"/>
                    </a:lnTo>
                    <a:lnTo>
                      <a:pt x="30" y="27"/>
                    </a:lnTo>
                    <a:lnTo>
                      <a:pt x="32" y="21"/>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78" name="Freeform 47"/>
              <p:cNvSpPr/>
              <p:nvPr/>
            </p:nvSpPr>
            <p:spPr bwMode="auto">
              <a:xfrm>
                <a:off x="3842" y="4235"/>
                <a:ext cx="17" cy="16"/>
              </a:xfrm>
              <a:custGeom>
                <a:avLst/>
                <a:gdLst>
                  <a:gd name="T0" fmla="*/ 1 w 34"/>
                  <a:gd name="T1" fmla="*/ 1 h 32"/>
                  <a:gd name="T2" fmla="*/ 1 w 34"/>
                  <a:gd name="T3" fmla="*/ 1 h 32"/>
                  <a:gd name="T4" fmla="*/ 1 w 34"/>
                  <a:gd name="T5" fmla="*/ 1 h 32"/>
                  <a:gd name="T6" fmla="*/ 1 w 34"/>
                  <a:gd name="T7" fmla="*/ 1 h 32"/>
                  <a:gd name="T8" fmla="*/ 1 w 34"/>
                  <a:gd name="T9" fmla="*/ 0 h 32"/>
                  <a:gd name="T10" fmla="*/ 1 w 34"/>
                  <a:gd name="T11" fmla="*/ 0 h 32"/>
                  <a:gd name="T12" fmla="*/ 1 w 34"/>
                  <a:gd name="T13" fmla="*/ 1 h 32"/>
                  <a:gd name="T14" fmla="*/ 1 w 34"/>
                  <a:gd name="T15" fmla="*/ 1 h 32"/>
                  <a:gd name="T16" fmla="*/ 0 w 34"/>
                  <a:gd name="T17" fmla="*/ 1 h 32"/>
                  <a:gd name="T18" fmla="*/ 0 w 34"/>
                  <a:gd name="T19" fmla="*/ 1 h 32"/>
                  <a:gd name="T20" fmla="*/ 1 w 34"/>
                  <a:gd name="T21" fmla="*/ 1 h 32"/>
                  <a:gd name="T22" fmla="*/ 1 w 34"/>
                  <a:gd name="T23" fmla="*/ 1 h 32"/>
                  <a:gd name="T24" fmla="*/ 1 w 34"/>
                  <a:gd name="T25" fmla="*/ 1 h 32"/>
                  <a:gd name="T26" fmla="*/ 1 w 34"/>
                  <a:gd name="T27" fmla="*/ 1 h 32"/>
                  <a:gd name="T28" fmla="*/ 1 w 34"/>
                  <a:gd name="T29" fmla="*/ 1 h 32"/>
                  <a:gd name="T30" fmla="*/ 1 w 34"/>
                  <a:gd name="T31" fmla="*/ 1 h 32"/>
                  <a:gd name="T32" fmla="*/ 1 w 34"/>
                  <a:gd name="T33" fmla="*/ 1 h 3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4" h="32">
                    <a:moveTo>
                      <a:pt x="34" y="20"/>
                    </a:moveTo>
                    <a:lnTo>
                      <a:pt x="34" y="14"/>
                    </a:lnTo>
                    <a:lnTo>
                      <a:pt x="31" y="8"/>
                    </a:lnTo>
                    <a:lnTo>
                      <a:pt x="27" y="3"/>
                    </a:lnTo>
                    <a:lnTo>
                      <a:pt x="21" y="0"/>
                    </a:lnTo>
                    <a:lnTo>
                      <a:pt x="14" y="0"/>
                    </a:lnTo>
                    <a:lnTo>
                      <a:pt x="8" y="2"/>
                    </a:lnTo>
                    <a:lnTo>
                      <a:pt x="4" y="7"/>
                    </a:lnTo>
                    <a:lnTo>
                      <a:pt x="0" y="12"/>
                    </a:lnTo>
                    <a:lnTo>
                      <a:pt x="0" y="18"/>
                    </a:lnTo>
                    <a:lnTo>
                      <a:pt x="3" y="24"/>
                    </a:lnTo>
                    <a:lnTo>
                      <a:pt x="7" y="29"/>
                    </a:lnTo>
                    <a:lnTo>
                      <a:pt x="13" y="32"/>
                    </a:lnTo>
                    <a:lnTo>
                      <a:pt x="20" y="32"/>
                    </a:lnTo>
                    <a:lnTo>
                      <a:pt x="26" y="31"/>
                    </a:lnTo>
                    <a:lnTo>
                      <a:pt x="30" y="26"/>
                    </a:lnTo>
                    <a:lnTo>
                      <a:pt x="34" y="20"/>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79" name="Freeform 48"/>
              <p:cNvSpPr/>
              <p:nvPr/>
            </p:nvSpPr>
            <p:spPr bwMode="auto">
              <a:xfrm>
                <a:off x="3857" y="4201"/>
                <a:ext cx="16" cy="16"/>
              </a:xfrm>
              <a:custGeom>
                <a:avLst/>
                <a:gdLst>
                  <a:gd name="T0" fmla="*/ 1 w 32"/>
                  <a:gd name="T1" fmla="*/ 1 h 32"/>
                  <a:gd name="T2" fmla="*/ 1 w 32"/>
                  <a:gd name="T3" fmla="*/ 1 h 32"/>
                  <a:gd name="T4" fmla="*/ 1 w 32"/>
                  <a:gd name="T5" fmla="*/ 1 h 32"/>
                  <a:gd name="T6" fmla="*/ 1 w 32"/>
                  <a:gd name="T7" fmla="*/ 1 h 32"/>
                  <a:gd name="T8" fmla="*/ 1 w 32"/>
                  <a:gd name="T9" fmla="*/ 0 h 32"/>
                  <a:gd name="T10" fmla="*/ 1 w 32"/>
                  <a:gd name="T11" fmla="*/ 0 h 32"/>
                  <a:gd name="T12" fmla="*/ 1 w 32"/>
                  <a:gd name="T13" fmla="*/ 1 h 32"/>
                  <a:gd name="T14" fmla="*/ 1 w 32"/>
                  <a:gd name="T15" fmla="*/ 1 h 32"/>
                  <a:gd name="T16" fmla="*/ 0 w 32"/>
                  <a:gd name="T17" fmla="*/ 1 h 32"/>
                  <a:gd name="T18" fmla="*/ 0 w 32"/>
                  <a:gd name="T19" fmla="*/ 1 h 32"/>
                  <a:gd name="T20" fmla="*/ 1 w 32"/>
                  <a:gd name="T21" fmla="*/ 1 h 32"/>
                  <a:gd name="T22" fmla="*/ 1 w 32"/>
                  <a:gd name="T23" fmla="*/ 1 h 32"/>
                  <a:gd name="T24" fmla="*/ 1 w 32"/>
                  <a:gd name="T25" fmla="*/ 1 h 32"/>
                  <a:gd name="T26" fmla="*/ 1 w 32"/>
                  <a:gd name="T27" fmla="*/ 1 h 32"/>
                  <a:gd name="T28" fmla="*/ 1 w 32"/>
                  <a:gd name="T29" fmla="*/ 1 h 32"/>
                  <a:gd name="T30" fmla="*/ 1 w 32"/>
                  <a:gd name="T31" fmla="*/ 1 h 32"/>
                  <a:gd name="T32" fmla="*/ 1 w 32"/>
                  <a:gd name="T33" fmla="*/ 1 h 3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2" h="32">
                    <a:moveTo>
                      <a:pt x="32" y="20"/>
                    </a:moveTo>
                    <a:lnTo>
                      <a:pt x="32" y="14"/>
                    </a:lnTo>
                    <a:lnTo>
                      <a:pt x="30" y="8"/>
                    </a:lnTo>
                    <a:lnTo>
                      <a:pt x="27" y="3"/>
                    </a:lnTo>
                    <a:lnTo>
                      <a:pt x="21" y="0"/>
                    </a:lnTo>
                    <a:lnTo>
                      <a:pt x="14" y="0"/>
                    </a:lnTo>
                    <a:lnTo>
                      <a:pt x="8" y="2"/>
                    </a:lnTo>
                    <a:lnTo>
                      <a:pt x="4" y="7"/>
                    </a:lnTo>
                    <a:lnTo>
                      <a:pt x="0" y="12"/>
                    </a:lnTo>
                    <a:lnTo>
                      <a:pt x="0" y="18"/>
                    </a:lnTo>
                    <a:lnTo>
                      <a:pt x="2" y="24"/>
                    </a:lnTo>
                    <a:lnTo>
                      <a:pt x="6" y="28"/>
                    </a:lnTo>
                    <a:lnTo>
                      <a:pt x="12" y="32"/>
                    </a:lnTo>
                    <a:lnTo>
                      <a:pt x="18" y="32"/>
                    </a:lnTo>
                    <a:lnTo>
                      <a:pt x="24" y="31"/>
                    </a:lnTo>
                    <a:lnTo>
                      <a:pt x="29" y="26"/>
                    </a:lnTo>
                    <a:lnTo>
                      <a:pt x="32" y="20"/>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80" name="Freeform 49"/>
              <p:cNvSpPr/>
              <p:nvPr/>
            </p:nvSpPr>
            <p:spPr bwMode="auto">
              <a:xfrm>
                <a:off x="3861" y="4164"/>
                <a:ext cx="16" cy="17"/>
              </a:xfrm>
              <a:custGeom>
                <a:avLst/>
                <a:gdLst>
                  <a:gd name="T0" fmla="*/ 1 w 32"/>
                  <a:gd name="T1" fmla="*/ 1 h 33"/>
                  <a:gd name="T2" fmla="*/ 1 w 32"/>
                  <a:gd name="T3" fmla="*/ 1 h 33"/>
                  <a:gd name="T4" fmla="*/ 1 w 32"/>
                  <a:gd name="T5" fmla="*/ 1 h 33"/>
                  <a:gd name="T6" fmla="*/ 1 w 32"/>
                  <a:gd name="T7" fmla="*/ 1 h 33"/>
                  <a:gd name="T8" fmla="*/ 1 w 32"/>
                  <a:gd name="T9" fmla="*/ 0 h 33"/>
                  <a:gd name="T10" fmla="*/ 1 w 32"/>
                  <a:gd name="T11" fmla="*/ 0 h 33"/>
                  <a:gd name="T12" fmla="*/ 1 w 32"/>
                  <a:gd name="T13" fmla="*/ 1 h 33"/>
                  <a:gd name="T14" fmla="*/ 1 w 32"/>
                  <a:gd name="T15" fmla="*/ 1 h 33"/>
                  <a:gd name="T16" fmla="*/ 0 w 32"/>
                  <a:gd name="T17" fmla="*/ 1 h 33"/>
                  <a:gd name="T18" fmla="*/ 0 w 32"/>
                  <a:gd name="T19" fmla="*/ 1 h 33"/>
                  <a:gd name="T20" fmla="*/ 1 w 32"/>
                  <a:gd name="T21" fmla="*/ 1 h 33"/>
                  <a:gd name="T22" fmla="*/ 1 w 32"/>
                  <a:gd name="T23" fmla="*/ 1 h 33"/>
                  <a:gd name="T24" fmla="*/ 1 w 32"/>
                  <a:gd name="T25" fmla="*/ 1 h 33"/>
                  <a:gd name="T26" fmla="*/ 1 w 32"/>
                  <a:gd name="T27" fmla="*/ 1 h 33"/>
                  <a:gd name="T28" fmla="*/ 1 w 32"/>
                  <a:gd name="T29" fmla="*/ 1 h 33"/>
                  <a:gd name="T30" fmla="*/ 1 w 32"/>
                  <a:gd name="T31" fmla="*/ 1 h 33"/>
                  <a:gd name="T32" fmla="*/ 1 w 32"/>
                  <a:gd name="T33" fmla="*/ 1 h 3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2" h="33">
                    <a:moveTo>
                      <a:pt x="32" y="21"/>
                    </a:moveTo>
                    <a:lnTo>
                      <a:pt x="32" y="14"/>
                    </a:lnTo>
                    <a:lnTo>
                      <a:pt x="30" y="8"/>
                    </a:lnTo>
                    <a:lnTo>
                      <a:pt x="27" y="3"/>
                    </a:lnTo>
                    <a:lnTo>
                      <a:pt x="21" y="0"/>
                    </a:lnTo>
                    <a:lnTo>
                      <a:pt x="14" y="0"/>
                    </a:lnTo>
                    <a:lnTo>
                      <a:pt x="8" y="2"/>
                    </a:lnTo>
                    <a:lnTo>
                      <a:pt x="4" y="7"/>
                    </a:lnTo>
                    <a:lnTo>
                      <a:pt x="0" y="13"/>
                    </a:lnTo>
                    <a:lnTo>
                      <a:pt x="0" y="19"/>
                    </a:lnTo>
                    <a:lnTo>
                      <a:pt x="2" y="25"/>
                    </a:lnTo>
                    <a:lnTo>
                      <a:pt x="6" y="30"/>
                    </a:lnTo>
                    <a:lnTo>
                      <a:pt x="12" y="33"/>
                    </a:lnTo>
                    <a:lnTo>
                      <a:pt x="19" y="33"/>
                    </a:lnTo>
                    <a:lnTo>
                      <a:pt x="24" y="31"/>
                    </a:lnTo>
                    <a:lnTo>
                      <a:pt x="29" y="26"/>
                    </a:lnTo>
                    <a:lnTo>
                      <a:pt x="32" y="21"/>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81" name="Freeform 50"/>
              <p:cNvSpPr/>
              <p:nvPr/>
            </p:nvSpPr>
            <p:spPr bwMode="auto">
              <a:xfrm>
                <a:off x="4066" y="4265"/>
                <a:ext cx="40" cy="40"/>
              </a:xfrm>
              <a:custGeom>
                <a:avLst/>
                <a:gdLst>
                  <a:gd name="T0" fmla="*/ 1 w 80"/>
                  <a:gd name="T1" fmla="*/ 0 h 80"/>
                  <a:gd name="T2" fmla="*/ 1 w 80"/>
                  <a:gd name="T3" fmla="*/ 0 h 80"/>
                  <a:gd name="T4" fmla="*/ 1 w 80"/>
                  <a:gd name="T5" fmla="*/ 1 h 80"/>
                  <a:gd name="T6" fmla="*/ 1 w 80"/>
                  <a:gd name="T7" fmla="*/ 1 h 80"/>
                  <a:gd name="T8" fmla="*/ 1 w 80"/>
                  <a:gd name="T9" fmla="*/ 1 h 80"/>
                  <a:gd name="T10" fmla="*/ 1 w 80"/>
                  <a:gd name="T11" fmla="*/ 1 h 80"/>
                  <a:gd name="T12" fmla="*/ 1 w 80"/>
                  <a:gd name="T13" fmla="*/ 1 h 80"/>
                  <a:gd name="T14" fmla="*/ 1 w 80"/>
                  <a:gd name="T15" fmla="*/ 1 h 80"/>
                  <a:gd name="T16" fmla="*/ 0 w 80"/>
                  <a:gd name="T17" fmla="*/ 1 h 80"/>
                  <a:gd name="T18" fmla="*/ 0 w 80"/>
                  <a:gd name="T19" fmla="*/ 1 h 80"/>
                  <a:gd name="T20" fmla="*/ 0 w 80"/>
                  <a:gd name="T21" fmla="*/ 1 h 80"/>
                  <a:gd name="T22" fmla="*/ 1 w 80"/>
                  <a:gd name="T23" fmla="*/ 1 h 80"/>
                  <a:gd name="T24" fmla="*/ 1 w 80"/>
                  <a:gd name="T25" fmla="*/ 1 h 80"/>
                  <a:gd name="T26" fmla="*/ 1 w 80"/>
                  <a:gd name="T27" fmla="*/ 1 h 80"/>
                  <a:gd name="T28" fmla="*/ 1 w 80"/>
                  <a:gd name="T29" fmla="*/ 1 h 80"/>
                  <a:gd name="T30" fmla="*/ 1 w 80"/>
                  <a:gd name="T31" fmla="*/ 1 h 80"/>
                  <a:gd name="T32" fmla="*/ 1 w 80"/>
                  <a:gd name="T33" fmla="*/ 1 h 80"/>
                  <a:gd name="T34" fmla="*/ 1 w 80"/>
                  <a:gd name="T35" fmla="*/ 1 h 80"/>
                  <a:gd name="T36" fmla="*/ 1 w 80"/>
                  <a:gd name="T37" fmla="*/ 1 h 80"/>
                  <a:gd name="T38" fmla="*/ 1 w 80"/>
                  <a:gd name="T39" fmla="*/ 1 h 80"/>
                  <a:gd name="T40" fmla="*/ 1 w 80"/>
                  <a:gd name="T41" fmla="*/ 1 h 80"/>
                  <a:gd name="T42" fmla="*/ 1 w 80"/>
                  <a:gd name="T43" fmla="*/ 1 h 80"/>
                  <a:gd name="T44" fmla="*/ 1 w 80"/>
                  <a:gd name="T45" fmla="*/ 1 h 80"/>
                  <a:gd name="T46" fmla="*/ 1 w 80"/>
                  <a:gd name="T47" fmla="*/ 1 h 80"/>
                  <a:gd name="T48" fmla="*/ 1 w 80"/>
                  <a:gd name="T49" fmla="*/ 1 h 80"/>
                  <a:gd name="T50" fmla="*/ 1 w 80"/>
                  <a:gd name="T51" fmla="*/ 1 h 80"/>
                  <a:gd name="T52" fmla="*/ 1 w 80"/>
                  <a:gd name="T53" fmla="*/ 1 h 80"/>
                  <a:gd name="T54" fmla="*/ 1 w 80"/>
                  <a:gd name="T55" fmla="*/ 1 h 80"/>
                  <a:gd name="T56" fmla="*/ 1 w 80"/>
                  <a:gd name="T57" fmla="*/ 1 h 80"/>
                  <a:gd name="T58" fmla="*/ 1 w 80"/>
                  <a:gd name="T59" fmla="*/ 1 h 80"/>
                  <a:gd name="T60" fmla="*/ 1 w 80"/>
                  <a:gd name="T61" fmla="*/ 1 h 80"/>
                  <a:gd name="T62" fmla="*/ 1 w 80"/>
                  <a:gd name="T63" fmla="*/ 1 h 80"/>
                  <a:gd name="T64" fmla="*/ 1 w 80"/>
                  <a:gd name="T65" fmla="*/ 0 h 80"/>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80" h="80">
                    <a:moveTo>
                      <a:pt x="46" y="0"/>
                    </a:moveTo>
                    <a:lnTo>
                      <a:pt x="38" y="0"/>
                    </a:lnTo>
                    <a:lnTo>
                      <a:pt x="30" y="2"/>
                    </a:lnTo>
                    <a:lnTo>
                      <a:pt x="23" y="4"/>
                    </a:lnTo>
                    <a:lnTo>
                      <a:pt x="16" y="7"/>
                    </a:lnTo>
                    <a:lnTo>
                      <a:pt x="11" y="12"/>
                    </a:lnTo>
                    <a:lnTo>
                      <a:pt x="6" y="19"/>
                    </a:lnTo>
                    <a:lnTo>
                      <a:pt x="3" y="26"/>
                    </a:lnTo>
                    <a:lnTo>
                      <a:pt x="0" y="33"/>
                    </a:lnTo>
                    <a:lnTo>
                      <a:pt x="0" y="41"/>
                    </a:lnTo>
                    <a:lnTo>
                      <a:pt x="0" y="49"/>
                    </a:lnTo>
                    <a:lnTo>
                      <a:pt x="4" y="56"/>
                    </a:lnTo>
                    <a:lnTo>
                      <a:pt x="7" y="63"/>
                    </a:lnTo>
                    <a:lnTo>
                      <a:pt x="12" y="69"/>
                    </a:lnTo>
                    <a:lnTo>
                      <a:pt x="18" y="74"/>
                    </a:lnTo>
                    <a:lnTo>
                      <a:pt x="24" y="78"/>
                    </a:lnTo>
                    <a:lnTo>
                      <a:pt x="32" y="80"/>
                    </a:lnTo>
                    <a:lnTo>
                      <a:pt x="41" y="80"/>
                    </a:lnTo>
                    <a:lnTo>
                      <a:pt x="49" y="79"/>
                    </a:lnTo>
                    <a:lnTo>
                      <a:pt x="56" y="77"/>
                    </a:lnTo>
                    <a:lnTo>
                      <a:pt x="62" y="73"/>
                    </a:lnTo>
                    <a:lnTo>
                      <a:pt x="68" y="67"/>
                    </a:lnTo>
                    <a:lnTo>
                      <a:pt x="73" y="62"/>
                    </a:lnTo>
                    <a:lnTo>
                      <a:pt x="76" y="55"/>
                    </a:lnTo>
                    <a:lnTo>
                      <a:pt x="79" y="47"/>
                    </a:lnTo>
                    <a:lnTo>
                      <a:pt x="80" y="39"/>
                    </a:lnTo>
                    <a:lnTo>
                      <a:pt x="79" y="30"/>
                    </a:lnTo>
                    <a:lnTo>
                      <a:pt x="76" y="24"/>
                    </a:lnTo>
                    <a:lnTo>
                      <a:pt x="73" y="17"/>
                    </a:lnTo>
                    <a:lnTo>
                      <a:pt x="67" y="11"/>
                    </a:lnTo>
                    <a:lnTo>
                      <a:pt x="61" y="6"/>
                    </a:lnTo>
                    <a:lnTo>
                      <a:pt x="54" y="3"/>
                    </a:lnTo>
                    <a:lnTo>
                      <a:pt x="46" y="0"/>
                    </a:lnTo>
                    <a:close/>
                  </a:path>
                </a:pathLst>
              </a:custGeom>
              <a:solidFill>
                <a:srgbClr val="EF66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82" name="Freeform 51"/>
              <p:cNvSpPr/>
              <p:nvPr/>
            </p:nvSpPr>
            <p:spPr bwMode="auto">
              <a:xfrm>
                <a:off x="4136" y="4223"/>
                <a:ext cx="40" cy="39"/>
              </a:xfrm>
              <a:custGeom>
                <a:avLst/>
                <a:gdLst>
                  <a:gd name="T0" fmla="*/ 1 w 79"/>
                  <a:gd name="T1" fmla="*/ 0 h 80"/>
                  <a:gd name="T2" fmla="*/ 1 w 79"/>
                  <a:gd name="T3" fmla="*/ 0 h 80"/>
                  <a:gd name="T4" fmla="*/ 1 w 79"/>
                  <a:gd name="T5" fmla="*/ 0 h 80"/>
                  <a:gd name="T6" fmla="*/ 1 w 79"/>
                  <a:gd name="T7" fmla="*/ 0 h 80"/>
                  <a:gd name="T8" fmla="*/ 1 w 79"/>
                  <a:gd name="T9" fmla="*/ 0 h 80"/>
                  <a:gd name="T10" fmla="*/ 1 w 79"/>
                  <a:gd name="T11" fmla="*/ 0 h 80"/>
                  <a:gd name="T12" fmla="*/ 1 w 79"/>
                  <a:gd name="T13" fmla="*/ 0 h 80"/>
                  <a:gd name="T14" fmla="*/ 1 w 79"/>
                  <a:gd name="T15" fmla="*/ 0 h 80"/>
                  <a:gd name="T16" fmla="*/ 0 w 79"/>
                  <a:gd name="T17" fmla="*/ 0 h 80"/>
                  <a:gd name="T18" fmla="*/ 0 w 79"/>
                  <a:gd name="T19" fmla="*/ 0 h 80"/>
                  <a:gd name="T20" fmla="*/ 1 w 79"/>
                  <a:gd name="T21" fmla="*/ 0 h 80"/>
                  <a:gd name="T22" fmla="*/ 1 w 79"/>
                  <a:gd name="T23" fmla="*/ 0 h 80"/>
                  <a:gd name="T24" fmla="*/ 1 w 79"/>
                  <a:gd name="T25" fmla="*/ 0 h 80"/>
                  <a:gd name="T26" fmla="*/ 1 w 79"/>
                  <a:gd name="T27" fmla="*/ 0 h 80"/>
                  <a:gd name="T28" fmla="*/ 1 w 79"/>
                  <a:gd name="T29" fmla="*/ 0 h 80"/>
                  <a:gd name="T30" fmla="*/ 1 w 79"/>
                  <a:gd name="T31" fmla="*/ 0 h 80"/>
                  <a:gd name="T32" fmla="*/ 1 w 79"/>
                  <a:gd name="T33" fmla="*/ 0 h 80"/>
                  <a:gd name="T34" fmla="*/ 1 w 79"/>
                  <a:gd name="T35" fmla="*/ 0 h 80"/>
                  <a:gd name="T36" fmla="*/ 1 w 79"/>
                  <a:gd name="T37" fmla="*/ 0 h 80"/>
                  <a:gd name="T38" fmla="*/ 1 w 79"/>
                  <a:gd name="T39" fmla="*/ 0 h 80"/>
                  <a:gd name="T40" fmla="*/ 1 w 79"/>
                  <a:gd name="T41" fmla="*/ 0 h 80"/>
                  <a:gd name="T42" fmla="*/ 1 w 79"/>
                  <a:gd name="T43" fmla="*/ 0 h 80"/>
                  <a:gd name="T44" fmla="*/ 1 w 79"/>
                  <a:gd name="T45" fmla="*/ 0 h 80"/>
                  <a:gd name="T46" fmla="*/ 1 w 79"/>
                  <a:gd name="T47" fmla="*/ 0 h 80"/>
                  <a:gd name="T48" fmla="*/ 1 w 79"/>
                  <a:gd name="T49" fmla="*/ 0 h 80"/>
                  <a:gd name="T50" fmla="*/ 1 w 79"/>
                  <a:gd name="T51" fmla="*/ 0 h 80"/>
                  <a:gd name="T52" fmla="*/ 1 w 79"/>
                  <a:gd name="T53" fmla="*/ 0 h 80"/>
                  <a:gd name="T54" fmla="*/ 1 w 79"/>
                  <a:gd name="T55" fmla="*/ 0 h 80"/>
                  <a:gd name="T56" fmla="*/ 1 w 79"/>
                  <a:gd name="T57" fmla="*/ 0 h 80"/>
                  <a:gd name="T58" fmla="*/ 1 w 79"/>
                  <a:gd name="T59" fmla="*/ 0 h 80"/>
                  <a:gd name="T60" fmla="*/ 1 w 79"/>
                  <a:gd name="T61" fmla="*/ 0 h 80"/>
                  <a:gd name="T62" fmla="*/ 1 w 79"/>
                  <a:gd name="T63" fmla="*/ 0 h 80"/>
                  <a:gd name="T64" fmla="*/ 1 w 79"/>
                  <a:gd name="T65" fmla="*/ 0 h 80"/>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79" h="80">
                    <a:moveTo>
                      <a:pt x="47" y="0"/>
                    </a:moveTo>
                    <a:lnTo>
                      <a:pt x="39" y="0"/>
                    </a:lnTo>
                    <a:lnTo>
                      <a:pt x="31" y="1"/>
                    </a:lnTo>
                    <a:lnTo>
                      <a:pt x="24" y="4"/>
                    </a:lnTo>
                    <a:lnTo>
                      <a:pt x="17" y="7"/>
                    </a:lnTo>
                    <a:lnTo>
                      <a:pt x="11" y="13"/>
                    </a:lnTo>
                    <a:lnTo>
                      <a:pt x="5" y="19"/>
                    </a:lnTo>
                    <a:lnTo>
                      <a:pt x="2" y="26"/>
                    </a:lnTo>
                    <a:lnTo>
                      <a:pt x="0" y="34"/>
                    </a:lnTo>
                    <a:lnTo>
                      <a:pt x="0" y="42"/>
                    </a:lnTo>
                    <a:lnTo>
                      <a:pt x="1" y="49"/>
                    </a:lnTo>
                    <a:lnTo>
                      <a:pt x="3" y="57"/>
                    </a:lnTo>
                    <a:lnTo>
                      <a:pt x="7" y="63"/>
                    </a:lnTo>
                    <a:lnTo>
                      <a:pt x="12" y="68"/>
                    </a:lnTo>
                    <a:lnTo>
                      <a:pt x="18" y="74"/>
                    </a:lnTo>
                    <a:lnTo>
                      <a:pt x="25" y="78"/>
                    </a:lnTo>
                    <a:lnTo>
                      <a:pt x="33" y="80"/>
                    </a:lnTo>
                    <a:lnTo>
                      <a:pt x="41" y="80"/>
                    </a:lnTo>
                    <a:lnTo>
                      <a:pt x="49" y="79"/>
                    </a:lnTo>
                    <a:lnTo>
                      <a:pt x="56" y="76"/>
                    </a:lnTo>
                    <a:lnTo>
                      <a:pt x="63" y="73"/>
                    </a:lnTo>
                    <a:lnTo>
                      <a:pt x="69" y="67"/>
                    </a:lnTo>
                    <a:lnTo>
                      <a:pt x="73" y="61"/>
                    </a:lnTo>
                    <a:lnTo>
                      <a:pt x="77" y="55"/>
                    </a:lnTo>
                    <a:lnTo>
                      <a:pt x="79" y="46"/>
                    </a:lnTo>
                    <a:lnTo>
                      <a:pt x="79" y="38"/>
                    </a:lnTo>
                    <a:lnTo>
                      <a:pt x="78" y="31"/>
                    </a:lnTo>
                    <a:lnTo>
                      <a:pt x="76" y="23"/>
                    </a:lnTo>
                    <a:lnTo>
                      <a:pt x="72" y="18"/>
                    </a:lnTo>
                    <a:lnTo>
                      <a:pt x="68" y="12"/>
                    </a:lnTo>
                    <a:lnTo>
                      <a:pt x="61" y="6"/>
                    </a:lnTo>
                    <a:lnTo>
                      <a:pt x="54" y="3"/>
                    </a:lnTo>
                    <a:lnTo>
                      <a:pt x="47" y="0"/>
                    </a:lnTo>
                    <a:close/>
                  </a:path>
                </a:pathLst>
              </a:custGeom>
              <a:solidFill>
                <a:srgbClr val="EF66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83" name="Freeform 52"/>
              <p:cNvSpPr/>
              <p:nvPr/>
            </p:nvSpPr>
            <p:spPr bwMode="auto">
              <a:xfrm>
                <a:off x="4059" y="4190"/>
                <a:ext cx="40" cy="40"/>
              </a:xfrm>
              <a:custGeom>
                <a:avLst/>
                <a:gdLst>
                  <a:gd name="T0" fmla="*/ 1 w 80"/>
                  <a:gd name="T1" fmla="*/ 0 h 78"/>
                  <a:gd name="T2" fmla="*/ 1 w 80"/>
                  <a:gd name="T3" fmla="*/ 0 h 78"/>
                  <a:gd name="T4" fmla="*/ 1 w 80"/>
                  <a:gd name="T5" fmla="*/ 0 h 78"/>
                  <a:gd name="T6" fmla="*/ 1 w 80"/>
                  <a:gd name="T7" fmla="*/ 1 h 78"/>
                  <a:gd name="T8" fmla="*/ 1 w 80"/>
                  <a:gd name="T9" fmla="*/ 1 h 78"/>
                  <a:gd name="T10" fmla="*/ 1 w 80"/>
                  <a:gd name="T11" fmla="*/ 1 h 78"/>
                  <a:gd name="T12" fmla="*/ 1 w 80"/>
                  <a:gd name="T13" fmla="*/ 1 h 78"/>
                  <a:gd name="T14" fmla="*/ 1 w 80"/>
                  <a:gd name="T15" fmla="*/ 1 h 78"/>
                  <a:gd name="T16" fmla="*/ 1 w 80"/>
                  <a:gd name="T17" fmla="*/ 1 h 78"/>
                  <a:gd name="T18" fmla="*/ 0 w 80"/>
                  <a:gd name="T19" fmla="*/ 1 h 78"/>
                  <a:gd name="T20" fmla="*/ 1 w 80"/>
                  <a:gd name="T21" fmla="*/ 1 h 78"/>
                  <a:gd name="T22" fmla="*/ 1 w 80"/>
                  <a:gd name="T23" fmla="*/ 1 h 78"/>
                  <a:gd name="T24" fmla="*/ 1 w 80"/>
                  <a:gd name="T25" fmla="*/ 1 h 78"/>
                  <a:gd name="T26" fmla="*/ 1 w 80"/>
                  <a:gd name="T27" fmla="*/ 1 h 78"/>
                  <a:gd name="T28" fmla="*/ 1 w 80"/>
                  <a:gd name="T29" fmla="*/ 1 h 78"/>
                  <a:gd name="T30" fmla="*/ 1 w 80"/>
                  <a:gd name="T31" fmla="*/ 1 h 78"/>
                  <a:gd name="T32" fmla="*/ 1 w 80"/>
                  <a:gd name="T33" fmla="*/ 1 h 78"/>
                  <a:gd name="T34" fmla="*/ 1 w 80"/>
                  <a:gd name="T35" fmla="*/ 1 h 78"/>
                  <a:gd name="T36" fmla="*/ 1 w 80"/>
                  <a:gd name="T37" fmla="*/ 1 h 78"/>
                  <a:gd name="T38" fmla="*/ 1 w 80"/>
                  <a:gd name="T39" fmla="*/ 1 h 78"/>
                  <a:gd name="T40" fmla="*/ 1 w 80"/>
                  <a:gd name="T41" fmla="*/ 1 h 78"/>
                  <a:gd name="T42" fmla="*/ 1 w 80"/>
                  <a:gd name="T43" fmla="*/ 1 h 78"/>
                  <a:gd name="T44" fmla="*/ 1 w 80"/>
                  <a:gd name="T45" fmla="*/ 1 h 78"/>
                  <a:gd name="T46" fmla="*/ 1 w 80"/>
                  <a:gd name="T47" fmla="*/ 1 h 78"/>
                  <a:gd name="T48" fmla="*/ 1 w 80"/>
                  <a:gd name="T49" fmla="*/ 1 h 78"/>
                  <a:gd name="T50" fmla="*/ 1 w 80"/>
                  <a:gd name="T51" fmla="*/ 1 h 78"/>
                  <a:gd name="T52" fmla="*/ 1 w 80"/>
                  <a:gd name="T53" fmla="*/ 1 h 78"/>
                  <a:gd name="T54" fmla="*/ 1 w 80"/>
                  <a:gd name="T55" fmla="*/ 1 h 78"/>
                  <a:gd name="T56" fmla="*/ 1 w 80"/>
                  <a:gd name="T57" fmla="*/ 1 h 78"/>
                  <a:gd name="T58" fmla="*/ 1 w 80"/>
                  <a:gd name="T59" fmla="*/ 1 h 78"/>
                  <a:gd name="T60" fmla="*/ 1 w 80"/>
                  <a:gd name="T61" fmla="*/ 1 h 78"/>
                  <a:gd name="T62" fmla="*/ 1 w 80"/>
                  <a:gd name="T63" fmla="*/ 1 h 78"/>
                  <a:gd name="T64" fmla="*/ 1 w 80"/>
                  <a:gd name="T65" fmla="*/ 0 h 78"/>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80" h="78">
                    <a:moveTo>
                      <a:pt x="48" y="0"/>
                    </a:moveTo>
                    <a:lnTo>
                      <a:pt x="40" y="0"/>
                    </a:lnTo>
                    <a:lnTo>
                      <a:pt x="32" y="0"/>
                    </a:lnTo>
                    <a:lnTo>
                      <a:pt x="25" y="3"/>
                    </a:lnTo>
                    <a:lnTo>
                      <a:pt x="18" y="7"/>
                    </a:lnTo>
                    <a:lnTo>
                      <a:pt x="12" y="11"/>
                    </a:lnTo>
                    <a:lnTo>
                      <a:pt x="7" y="17"/>
                    </a:lnTo>
                    <a:lnTo>
                      <a:pt x="4" y="24"/>
                    </a:lnTo>
                    <a:lnTo>
                      <a:pt x="2" y="32"/>
                    </a:lnTo>
                    <a:lnTo>
                      <a:pt x="0" y="40"/>
                    </a:lnTo>
                    <a:lnTo>
                      <a:pt x="2" y="47"/>
                    </a:lnTo>
                    <a:lnTo>
                      <a:pt x="4" y="55"/>
                    </a:lnTo>
                    <a:lnTo>
                      <a:pt x="7" y="61"/>
                    </a:lnTo>
                    <a:lnTo>
                      <a:pt x="13" y="67"/>
                    </a:lnTo>
                    <a:lnTo>
                      <a:pt x="19" y="72"/>
                    </a:lnTo>
                    <a:lnTo>
                      <a:pt x="26" y="76"/>
                    </a:lnTo>
                    <a:lnTo>
                      <a:pt x="34" y="78"/>
                    </a:lnTo>
                    <a:lnTo>
                      <a:pt x="42" y="78"/>
                    </a:lnTo>
                    <a:lnTo>
                      <a:pt x="50" y="77"/>
                    </a:lnTo>
                    <a:lnTo>
                      <a:pt x="57" y="75"/>
                    </a:lnTo>
                    <a:lnTo>
                      <a:pt x="64" y="71"/>
                    </a:lnTo>
                    <a:lnTo>
                      <a:pt x="70" y="65"/>
                    </a:lnTo>
                    <a:lnTo>
                      <a:pt x="74" y="60"/>
                    </a:lnTo>
                    <a:lnTo>
                      <a:pt x="78" y="53"/>
                    </a:lnTo>
                    <a:lnTo>
                      <a:pt x="80" y="45"/>
                    </a:lnTo>
                    <a:lnTo>
                      <a:pt x="80" y="37"/>
                    </a:lnTo>
                    <a:lnTo>
                      <a:pt x="80" y="30"/>
                    </a:lnTo>
                    <a:lnTo>
                      <a:pt x="76" y="23"/>
                    </a:lnTo>
                    <a:lnTo>
                      <a:pt x="73" y="16"/>
                    </a:lnTo>
                    <a:lnTo>
                      <a:pt x="68" y="10"/>
                    </a:lnTo>
                    <a:lnTo>
                      <a:pt x="63" y="6"/>
                    </a:lnTo>
                    <a:lnTo>
                      <a:pt x="56" y="2"/>
                    </a:lnTo>
                    <a:lnTo>
                      <a:pt x="48" y="0"/>
                    </a:lnTo>
                    <a:close/>
                  </a:path>
                </a:pathLst>
              </a:custGeom>
              <a:solidFill>
                <a:srgbClr val="EF66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84" name="Freeform 53"/>
              <p:cNvSpPr/>
              <p:nvPr/>
            </p:nvSpPr>
            <p:spPr bwMode="auto">
              <a:xfrm>
                <a:off x="3990" y="4195"/>
                <a:ext cx="39" cy="39"/>
              </a:xfrm>
              <a:custGeom>
                <a:avLst/>
                <a:gdLst>
                  <a:gd name="T0" fmla="*/ 0 w 80"/>
                  <a:gd name="T1" fmla="*/ 1 h 78"/>
                  <a:gd name="T2" fmla="*/ 0 w 80"/>
                  <a:gd name="T3" fmla="*/ 0 h 78"/>
                  <a:gd name="T4" fmla="*/ 0 w 80"/>
                  <a:gd name="T5" fmla="*/ 1 h 78"/>
                  <a:gd name="T6" fmla="*/ 0 w 80"/>
                  <a:gd name="T7" fmla="*/ 1 h 78"/>
                  <a:gd name="T8" fmla="*/ 0 w 80"/>
                  <a:gd name="T9" fmla="*/ 1 h 78"/>
                  <a:gd name="T10" fmla="*/ 0 w 80"/>
                  <a:gd name="T11" fmla="*/ 1 h 78"/>
                  <a:gd name="T12" fmla="*/ 0 w 80"/>
                  <a:gd name="T13" fmla="*/ 1 h 78"/>
                  <a:gd name="T14" fmla="*/ 0 w 80"/>
                  <a:gd name="T15" fmla="*/ 1 h 78"/>
                  <a:gd name="T16" fmla="*/ 0 w 80"/>
                  <a:gd name="T17" fmla="*/ 1 h 78"/>
                  <a:gd name="T18" fmla="*/ 0 w 80"/>
                  <a:gd name="T19" fmla="*/ 1 h 78"/>
                  <a:gd name="T20" fmla="*/ 0 w 80"/>
                  <a:gd name="T21" fmla="*/ 1 h 78"/>
                  <a:gd name="T22" fmla="*/ 0 w 80"/>
                  <a:gd name="T23" fmla="*/ 1 h 78"/>
                  <a:gd name="T24" fmla="*/ 0 w 80"/>
                  <a:gd name="T25" fmla="*/ 1 h 78"/>
                  <a:gd name="T26" fmla="*/ 0 w 80"/>
                  <a:gd name="T27" fmla="*/ 1 h 78"/>
                  <a:gd name="T28" fmla="*/ 0 w 80"/>
                  <a:gd name="T29" fmla="*/ 1 h 78"/>
                  <a:gd name="T30" fmla="*/ 0 w 80"/>
                  <a:gd name="T31" fmla="*/ 1 h 78"/>
                  <a:gd name="T32" fmla="*/ 0 w 80"/>
                  <a:gd name="T33" fmla="*/ 1 h 78"/>
                  <a:gd name="T34" fmla="*/ 0 w 80"/>
                  <a:gd name="T35" fmla="*/ 1 h 78"/>
                  <a:gd name="T36" fmla="*/ 0 w 80"/>
                  <a:gd name="T37" fmla="*/ 1 h 78"/>
                  <a:gd name="T38" fmla="*/ 0 w 80"/>
                  <a:gd name="T39" fmla="*/ 1 h 78"/>
                  <a:gd name="T40" fmla="*/ 0 w 80"/>
                  <a:gd name="T41" fmla="*/ 1 h 78"/>
                  <a:gd name="T42" fmla="*/ 0 w 80"/>
                  <a:gd name="T43" fmla="*/ 1 h 78"/>
                  <a:gd name="T44" fmla="*/ 0 w 80"/>
                  <a:gd name="T45" fmla="*/ 1 h 78"/>
                  <a:gd name="T46" fmla="*/ 0 w 80"/>
                  <a:gd name="T47" fmla="*/ 1 h 78"/>
                  <a:gd name="T48" fmla="*/ 0 w 80"/>
                  <a:gd name="T49" fmla="*/ 1 h 78"/>
                  <a:gd name="T50" fmla="*/ 0 w 80"/>
                  <a:gd name="T51" fmla="*/ 1 h 78"/>
                  <a:gd name="T52" fmla="*/ 0 w 80"/>
                  <a:gd name="T53" fmla="*/ 1 h 78"/>
                  <a:gd name="T54" fmla="*/ 0 w 80"/>
                  <a:gd name="T55" fmla="*/ 1 h 78"/>
                  <a:gd name="T56" fmla="*/ 0 w 80"/>
                  <a:gd name="T57" fmla="*/ 1 h 78"/>
                  <a:gd name="T58" fmla="*/ 0 w 80"/>
                  <a:gd name="T59" fmla="*/ 1 h 78"/>
                  <a:gd name="T60" fmla="*/ 0 w 80"/>
                  <a:gd name="T61" fmla="*/ 1 h 78"/>
                  <a:gd name="T62" fmla="*/ 0 w 80"/>
                  <a:gd name="T63" fmla="*/ 1 h 78"/>
                  <a:gd name="T64" fmla="*/ 0 w 80"/>
                  <a:gd name="T65" fmla="*/ 1 h 78"/>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80" h="78">
                    <a:moveTo>
                      <a:pt x="47" y="1"/>
                    </a:moveTo>
                    <a:lnTo>
                      <a:pt x="39" y="0"/>
                    </a:lnTo>
                    <a:lnTo>
                      <a:pt x="31" y="1"/>
                    </a:lnTo>
                    <a:lnTo>
                      <a:pt x="24" y="3"/>
                    </a:lnTo>
                    <a:lnTo>
                      <a:pt x="17" y="7"/>
                    </a:lnTo>
                    <a:lnTo>
                      <a:pt x="12" y="12"/>
                    </a:lnTo>
                    <a:lnTo>
                      <a:pt x="7" y="17"/>
                    </a:lnTo>
                    <a:lnTo>
                      <a:pt x="4" y="24"/>
                    </a:lnTo>
                    <a:lnTo>
                      <a:pt x="1" y="32"/>
                    </a:lnTo>
                    <a:lnTo>
                      <a:pt x="0" y="40"/>
                    </a:lnTo>
                    <a:lnTo>
                      <a:pt x="1" y="48"/>
                    </a:lnTo>
                    <a:lnTo>
                      <a:pt x="4" y="55"/>
                    </a:lnTo>
                    <a:lnTo>
                      <a:pt x="7" y="62"/>
                    </a:lnTo>
                    <a:lnTo>
                      <a:pt x="13" y="68"/>
                    </a:lnTo>
                    <a:lnTo>
                      <a:pt x="19" y="73"/>
                    </a:lnTo>
                    <a:lnTo>
                      <a:pt x="25" y="76"/>
                    </a:lnTo>
                    <a:lnTo>
                      <a:pt x="33" y="78"/>
                    </a:lnTo>
                    <a:lnTo>
                      <a:pt x="42" y="78"/>
                    </a:lnTo>
                    <a:lnTo>
                      <a:pt x="50" y="78"/>
                    </a:lnTo>
                    <a:lnTo>
                      <a:pt x="57" y="75"/>
                    </a:lnTo>
                    <a:lnTo>
                      <a:pt x="63" y="71"/>
                    </a:lnTo>
                    <a:lnTo>
                      <a:pt x="69" y="67"/>
                    </a:lnTo>
                    <a:lnTo>
                      <a:pt x="74" y="61"/>
                    </a:lnTo>
                    <a:lnTo>
                      <a:pt x="77" y="54"/>
                    </a:lnTo>
                    <a:lnTo>
                      <a:pt x="80" y="46"/>
                    </a:lnTo>
                    <a:lnTo>
                      <a:pt x="80" y="38"/>
                    </a:lnTo>
                    <a:lnTo>
                      <a:pt x="80" y="30"/>
                    </a:lnTo>
                    <a:lnTo>
                      <a:pt x="76" y="23"/>
                    </a:lnTo>
                    <a:lnTo>
                      <a:pt x="73" y="16"/>
                    </a:lnTo>
                    <a:lnTo>
                      <a:pt x="68" y="10"/>
                    </a:lnTo>
                    <a:lnTo>
                      <a:pt x="62" y="6"/>
                    </a:lnTo>
                    <a:lnTo>
                      <a:pt x="55" y="2"/>
                    </a:lnTo>
                    <a:lnTo>
                      <a:pt x="47" y="1"/>
                    </a:lnTo>
                    <a:close/>
                  </a:path>
                </a:pathLst>
              </a:custGeom>
              <a:solidFill>
                <a:srgbClr val="EF66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85" name="Freeform 54"/>
              <p:cNvSpPr/>
              <p:nvPr/>
            </p:nvSpPr>
            <p:spPr bwMode="auto">
              <a:xfrm>
                <a:off x="4127" y="4147"/>
                <a:ext cx="39" cy="39"/>
              </a:xfrm>
              <a:custGeom>
                <a:avLst/>
                <a:gdLst>
                  <a:gd name="T0" fmla="*/ 0 w 80"/>
                  <a:gd name="T1" fmla="*/ 0 h 79"/>
                  <a:gd name="T2" fmla="*/ 0 w 80"/>
                  <a:gd name="T3" fmla="*/ 0 h 79"/>
                  <a:gd name="T4" fmla="*/ 0 w 80"/>
                  <a:gd name="T5" fmla="*/ 0 h 79"/>
                  <a:gd name="T6" fmla="*/ 0 w 80"/>
                  <a:gd name="T7" fmla="*/ 0 h 79"/>
                  <a:gd name="T8" fmla="*/ 0 w 80"/>
                  <a:gd name="T9" fmla="*/ 0 h 79"/>
                  <a:gd name="T10" fmla="*/ 0 w 80"/>
                  <a:gd name="T11" fmla="*/ 0 h 79"/>
                  <a:gd name="T12" fmla="*/ 0 w 80"/>
                  <a:gd name="T13" fmla="*/ 0 h 79"/>
                  <a:gd name="T14" fmla="*/ 0 w 80"/>
                  <a:gd name="T15" fmla="*/ 0 h 79"/>
                  <a:gd name="T16" fmla="*/ 0 w 80"/>
                  <a:gd name="T17" fmla="*/ 0 h 79"/>
                  <a:gd name="T18" fmla="*/ 0 w 80"/>
                  <a:gd name="T19" fmla="*/ 0 h 79"/>
                  <a:gd name="T20" fmla="*/ 0 w 80"/>
                  <a:gd name="T21" fmla="*/ 0 h 79"/>
                  <a:gd name="T22" fmla="*/ 0 w 80"/>
                  <a:gd name="T23" fmla="*/ 0 h 79"/>
                  <a:gd name="T24" fmla="*/ 0 w 80"/>
                  <a:gd name="T25" fmla="*/ 0 h 79"/>
                  <a:gd name="T26" fmla="*/ 0 w 80"/>
                  <a:gd name="T27" fmla="*/ 0 h 79"/>
                  <a:gd name="T28" fmla="*/ 0 w 80"/>
                  <a:gd name="T29" fmla="*/ 0 h 79"/>
                  <a:gd name="T30" fmla="*/ 0 w 80"/>
                  <a:gd name="T31" fmla="*/ 0 h 79"/>
                  <a:gd name="T32" fmla="*/ 0 w 80"/>
                  <a:gd name="T33" fmla="*/ 0 h 79"/>
                  <a:gd name="T34" fmla="*/ 0 w 80"/>
                  <a:gd name="T35" fmla="*/ 0 h 79"/>
                  <a:gd name="T36" fmla="*/ 0 w 80"/>
                  <a:gd name="T37" fmla="*/ 0 h 79"/>
                  <a:gd name="T38" fmla="*/ 0 w 80"/>
                  <a:gd name="T39" fmla="*/ 0 h 79"/>
                  <a:gd name="T40" fmla="*/ 0 w 80"/>
                  <a:gd name="T41" fmla="*/ 0 h 79"/>
                  <a:gd name="T42" fmla="*/ 0 w 80"/>
                  <a:gd name="T43" fmla="*/ 0 h 79"/>
                  <a:gd name="T44" fmla="*/ 0 w 80"/>
                  <a:gd name="T45" fmla="*/ 0 h 79"/>
                  <a:gd name="T46" fmla="*/ 0 w 80"/>
                  <a:gd name="T47" fmla="*/ 0 h 79"/>
                  <a:gd name="T48" fmla="*/ 0 w 80"/>
                  <a:gd name="T49" fmla="*/ 0 h 79"/>
                  <a:gd name="T50" fmla="*/ 0 w 80"/>
                  <a:gd name="T51" fmla="*/ 0 h 79"/>
                  <a:gd name="T52" fmla="*/ 0 w 80"/>
                  <a:gd name="T53" fmla="*/ 0 h 79"/>
                  <a:gd name="T54" fmla="*/ 0 w 80"/>
                  <a:gd name="T55" fmla="*/ 0 h 79"/>
                  <a:gd name="T56" fmla="*/ 0 w 80"/>
                  <a:gd name="T57" fmla="*/ 0 h 79"/>
                  <a:gd name="T58" fmla="*/ 0 w 80"/>
                  <a:gd name="T59" fmla="*/ 0 h 79"/>
                  <a:gd name="T60" fmla="*/ 0 w 80"/>
                  <a:gd name="T61" fmla="*/ 0 h 79"/>
                  <a:gd name="T62" fmla="*/ 0 w 80"/>
                  <a:gd name="T63" fmla="*/ 0 h 79"/>
                  <a:gd name="T64" fmla="*/ 0 w 80"/>
                  <a:gd name="T65" fmla="*/ 0 h 79"/>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80" h="79">
                    <a:moveTo>
                      <a:pt x="46" y="0"/>
                    </a:moveTo>
                    <a:lnTo>
                      <a:pt x="38" y="0"/>
                    </a:lnTo>
                    <a:lnTo>
                      <a:pt x="30" y="0"/>
                    </a:lnTo>
                    <a:lnTo>
                      <a:pt x="23" y="4"/>
                    </a:lnTo>
                    <a:lnTo>
                      <a:pt x="16" y="7"/>
                    </a:lnTo>
                    <a:lnTo>
                      <a:pt x="11" y="12"/>
                    </a:lnTo>
                    <a:lnTo>
                      <a:pt x="6" y="18"/>
                    </a:lnTo>
                    <a:lnTo>
                      <a:pt x="2" y="24"/>
                    </a:lnTo>
                    <a:lnTo>
                      <a:pt x="0" y="33"/>
                    </a:lnTo>
                    <a:lnTo>
                      <a:pt x="0" y="41"/>
                    </a:lnTo>
                    <a:lnTo>
                      <a:pt x="0" y="49"/>
                    </a:lnTo>
                    <a:lnTo>
                      <a:pt x="4" y="56"/>
                    </a:lnTo>
                    <a:lnTo>
                      <a:pt x="7" y="63"/>
                    </a:lnTo>
                    <a:lnTo>
                      <a:pt x="12" y="68"/>
                    </a:lnTo>
                    <a:lnTo>
                      <a:pt x="17" y="73"/>
                    </a:lnTo>
                    <a:lnTo>
                      <a:pt x="24" y="76"/>
                    </a:lnTo>
                    <a:lnTo>
                      <a:pt x="32" y="79"/>
                    </a:lnTo>
                    <a:lnTo>
                      <a:pt x="40" y="79"/>
                    </a:lnTo>
                    <a:lnTo>
                      <a:pt x="49" y="79"/>
                    </a:lnTo>
                    <a:lnTo>
                      <a:pt x="55" y="75"/>
                    </a:lnTo>
                    <a:lnTo>
                      <a:pt x="62" y="72"/>
                    </a:lnTo>
                    <a:lnTo>
                      <a:pt x="68" y="67"/>
                    </a:lnTo>
                    <a:lnTo>
                      <a:pt x="73" y="61"/>
                    </a:lnTo>
                    <a:lnTo>
                      <a:pt x="76" y="54"/>
                    </a:lnTo>
                    <a:lnTo>
                      <a:pt x="78" y="46"/>
                    </a:lnTo>
                    <a:lnTo>
                      <a:pt x="80" y="38"/>
                    </a:lnTo>
                    <a:lnTo>
                      <a:pt x="78" y="30"/>
                    </a:lnTo>
                    <a:lnTo>
                      <a:pt x="76" y="23"/>
                    </a:lnTo>
                    <a:lnTo>
                      <a:pt x="73" y="16"/>
                    </a:lnTo>
                    <a:lnTo>
                      <a:pt x="67" y="11"/>
                    </a:lnTo>
                    <a:lnTo>
                      <a:pt x="61" y="6"/>
                    </a:lnTo>
                    <a:lnTo>
                      <a:pt x="54" y="3"/>
                    </a:lnTo>
                    <a:lnTo>
                      <a:pt x="46" y="0"/>
                    </a:lnTo>
                    <a:close/>
                  </a:path>
                </a:pathLst>
              </a:custGeom>
              <a:solidFill>
                <a:srgbClr val="EF66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86" name="Freeform 55"/>
              <p:cNvSpPr/>
              <p:nvPr/>
            </p:nvSpPr>
            <p:spPr bwMode="auto">
              <a:xfrm>
                <a:off x="4216" y="4162"/>
                <a:ext cx="37" cy="39"/>
              </a:xfrm>
              <a:custGeom>
                <a:avLst/>
                <a:gdLst>
                  <a:gd name="T0" fmla="*/ 1 w 73"/>
                  <a:gd name="T1" fmla="*/ 0 h 79"/>
                  <a:gd name="T2" fmla="*/ 1 w 73"/>
                  <a:gd name="T3" fmla="*/ 0 h 79"/>
                  <a:gd name="T4" fmla="*/ 1 w 73"/>
                  <a:gd name="T5" fmla="*/ 0 h 79"/>
                  <a:gd name="T6" fmla="*/ 1 w 73"/>
                  <a:gd name="T7" fmla="*/ 0 h 79"/>
                  <a:gd name="T8" fmla="*/ 1 w 73"/>
                  <a:gd name="T9" fmla="*/ 0 h 79"/>
                  <a:gd name="T10" fmla="*/ 1 w 73"/>
                  <a:gd name="T11" fmla="*/ 0 h 79"/>
                  <a:gd name="T12" fmla="*/ 1 w 73"/>
                  <a:gd name="T13" fmla="*/ 0 h 79"/>
                  <a:gd name="T14" fmla="*/ 1 w 73"/>
                  <a:gd name="T15" fmla="*/ 0 h 79"/>
                  <a:gd name="T16" fmla="*/ 1 w 73"/>
                  <a:gd name="T17" fmla="*/ 0 h 79"/>
                  <a:gd name="T18" fmla="*/ 1 w 73"/>
                  <a:gd name="T19" fmla="*/ 0 h 79"/>
                  <a:gd name="T20" fmla="*/ 1 w 73"/>
                  <a:gd name="T21" fmla="*/ 0 h 79"/>
                  <a:gd name="T22" fmla="*/ 1 w 73"/>
                  <a:gd name="T23" fmla="*/ 0 h 79"/>
                  <a:gd name="T24" fmla="*/ 0 w 73"/>
                  <a:gd name="T25" fmla="*/ 0 h 79"/>
                  <a:gd name="T26" fmla="*/ 0 w 73"/>
                  <a:gd name="T27" fmla="*/ 0 h 79"/>
                  <a:gd name="T28" fmla="*/ 0 w 73"/>
                  <a:gd name="T29" fmla="*/ 0 h 79"/>
                  <a:gd name="T30" fmla="*/ 1 w 73"/>
                  <a:gd name="T31" fmla="*/ 0 h 79"/>
                  <a:gd name="T32" fmla="*/ 1 w 73"/>
                  <a:gd name="T33" fmla="*/ 0 h 79"/>
                  <a:gd name="T34" fmla="*/ 1 w 73"/>
                  <a:gd name="T35" fmla="*/ 0 h 79"/>
                  <a:gd name="T36" fmla="*/ 1 w 73"/>
                  <a:gd name="T37" fmla="*/ 0 h 79"/>
                  <a:gd name="T38" fmla="*/ 1 w 73"/>
                  <a:gd name="T39" fmla="*/ 0 h 79"/>
                  <a:gd name="T40" fmla="*/ 1 w 73"/>
                  <a:gd name="T41" fmla="*/ 0 h 79"/>
                  <a:gd name="T42" fmla="*/ 1 w 73"/>
                  <a:gd name="T43" fmla="*/ 0 h 79"/>
                  <a:gd name="T44" fmla="*/ 1 w 73"/>
                  <a:gd name="T45" fmla="*/ 0 h 79"/>
                  <a:gd name="T46" fmla="*/ 1 w 73"/>
                  <a:gd name="T47" fmla="*/ 0 h 79"/>
                  <a:gd name="T48" fmla="*/ 1 w 73"/>
                  <a:gd name="T49" fmla="*/ 0 h 79"/>
                  <a:gd name="T50" fmla="*/ 1 w 73"/>
                  <a:gd name="T51" fmla="*/ 0 h 79"/>
                  <a:gd name="T52" fmla="*/ 1 w 73"/>
                  <a:gd name="T53" fmla="*/ 0 h 79"/>
                  <a:gd name="T54" fmla="*/ 1 w 73"/>
                  <a:gd name="T55" fmla="*/ 0 h 79"/>
                  <a:gd name="T56" fmla="*/ 1 w 73"/>
                  <a:gd name="T57" fmla="*/ 0 h 79"/>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0" t="0" r="r" b="b"/>
                <a:pathLst>
                  <a:path w="73" h="79">
                    <a:moveTo>
                      <a:pt x="73" y="19"/>
                    </a:moveTo>
                    <a:lnTo>
                      <a:pt x="69" y="12"/>
                    </a:lnTo>
                    <a:lnTo>
                      <a:pt x="62" y="7"/>
                    </a:lnTo>
                    <a:lnTo>
                      <a:pt x="54" y="2"/>
                    </a:lnTo>
                    <a:lnTo>
                      <a:pt x="46" y="0"/>
                    </a:lnTo>
                    <a:lnTo>
                      <a:pt x="38" y="0"/>
                    </a:lnTo>
                    <a:lnTo>
                      <a:pt x="30" y="1"/>
                    </a:lnTo>
                    <a:lnTo>
                      <a:pt x="23" y="4"/>
                    </a:lnTo>
                    <a:lnTo>
                      <a:pt x="16" y="7"/>
                    </a:lnTo>
                    <a:lnTo>
                      <a:pt x="10" y="12"/>
                    </a:lnTo>
                    <a:lnTo>
                      <a:pt x="5" y="19"/>
                    </a:lnTo>
                    <a:lnTo>
                      <a:pt x="2" y="25"/>
                    </a:lnTo>
                    <a:lnTo>
                      <a:pt x="0" y="32"/>
                    </a:lnTo>
                    <a:lnTo>
                      <a:pt x="0" y="40"/>
                    </a:lnTo>
                    <a:lnTo>
                      <a:pt x="0" y="49"/>
                    </a:lnTo>
                    <a:lnTo>
                      <a:pt x="3" y="55"/>
                    </a:lnTo>
                    <a:lnTo>
                      <a:pt x="7" y="62"/>
                    </a:lnTo>
                    <a:lnTo>
                      <a:pt x="11" y="68"/>
                    </a:lnTo>
                    <a:lnTo>
                      <a:pt x="17" y="73"/>
                    </a:lnTo>
                    <a:lnTo>
                      <a:pt x="24" y="76"/>
                    </a:lnTo>
                    <a:lnTo>
                      <a:pt x="32" y="79"/>
                    </a:lnTo>
                    <a:lnTo>
                      <a:pt x="35" y="79"/>
                    </a:lnTo>
                    <a:lnTo>
                      <a:pt x="38" y="79"/>
                    </a:lnTo>
                    <a:lnTo>
                      <a:pt x="41" y="79"/>
                    </a:lnTo>
                    <a:lnTo>
                      <a:pt x="43" y="79"/>
                    </a:lnTo>
                    <a:lnTo>
                      <a:pt x="48" y="70"/>
                    </a:lnTo>
                    <a:lnTo>
                      <a:pt x="58" y="52"/>
                    </a:lnTo>
                    <a:lnTo>
                      <a:pt x="69" y="31"/>
                    </a:lnTo>
                    <a:lnTo>
                      <a:pt x="73" y="19"/>
                    </a:lnTo>
                    <a:close/>
                  </a:path>
                </a:pathLst>
              </a:custGeom>
              <a:solidFill>
                <a:srgbClr val="EF66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87" name="Freeform 56"/>
              <p:cNvSpPr/>
              <p:nvPr/>
            </p:nvSpPr>
            <p:spPr bwMode="auto">
              <a:xfrm>
                <a:off x="3983" y="4266"/>
                <a:ext cx="31" cy="33"/>
              </a:xfrm>
              <a:custGeom>
                <a:avLst/>
                <a:gdLst>
                  <a:gd name="T0" fmla="*/ 1 w 61"/>
                  <a:gd name="T1" fmla="*/ 1 h 66"/>
                  <a:gd name="T2" fmla="*/ 1 w 61"/>
                  <a:gd name="T3" fmla="*/ 1 h 66"/>
                  <a:gd name="T4" fmla="*/ 1 w 61"/>
                  <a:gd name="T5" fmla="*/ 1 h 66"/>
                  <a:gd name="T6" fmla="*/ 1 w 61"/>
                  <a:gd name="T7" fmla="*/ 1 h 66"/>
                  <a:gd name="T8" fmla="*/ 1 w 61"/>
                  <a:gd name="T9" fmla="*/ 1 h 66"/>
                  <a:gd name="T10" fmla="*/ 1 w 61"/>
                  <a:gd name="T11" fmla="*/ 1 h 66"/>
                  <a:gd name="T12" fmla="*/ 1 w 61"/>
                  <a:gd name="T13" fmla="*/ 1 h 66"/>
                  <a:gd name="T14" fmla="*/ 1 w 61"/>
                  <a:gd name="T15" fmla="*/ 1 h 66"/>
                  <a:gd name="T16" fmla="*/ 1 w 61"/>
                  <a:gd name="T17" fmla="*/ 1 h 66"/>
                  <a:gd name="T18" fmla="*/ 1 w 61"/>
                  <a:gd name="T19" fmla="*/ 1 h 66"/>
                  <a:gd name="T20" fmla="*/ 1 w 61"/>
                  <a:gd name="T21" fmla="*/ 1 h 66"/>
                  <a:gd name="T22" fmla="*/ 1 w 61"/>
                  <a:gd name="T23" fmla="*/ 1 h 66"/>
                  <a:gd name="T24" fmla="*/ 1 w 61"/>
                  <a:gd name="T25" fmla="*/ 1 h 66"/>
                  <a:gd name="T26" fmla="*/ 1 w 61"/>
                  <a:gd name="T27" fmla="*/ 0 h 66"/>
                  <a:gd name="T28" fmla="*/ 1 w 61"/>
                  <a:gd name="T29" fmla="*/ 1 h 66"/>
                  <a:gd name="T30" fmla="*/ 1 w 61"/>
                  <a:gd name="T31" fmla="*/ 1 h 66"/>
                  <a:gd name="T32" fmla="*/ 0 w 61"/>
                  <a:gd name="T33" fmla="*/ 1 h 66"/>
                  <a:gd name="T34" fmla="*/ 1 w 61"/>
                  <a:gd name="T35" fmla="*/ 1 h 66"/>
                  <a:gd name="T36" fmla="*/ 1 w 61"/>
                  <a:gd name="T37" fmla="*/ 1 h 66"/>
                  <a:gd name="T38" fmla="*/ 1 w 61"/>
                  <a:gd name="T39" fmla="*/ 1 h 66"/>
                  <a:gd name="T40" fmla="*/ 1 w 61"/>
                  <a:gd name="T41" fmla="*/ 1 h 66"/>
                  <a:gd name="T42" fmla="*/ 1 w 61"/>
                  <a:gd name="T43" fmla="*/ 1 h 66"/>
                  <a:gd name="T44" fmla="*/ 1 w 61"/>
                  <a:gd name="T45" fmla="*/ 1 h 66"/>
                  <a:gd name="T46" fmla="*/ 1 w 61"/>
                  <a:gd name="T47" fmla="*/ 1 h 66"/>
                  <a:gd name="T48" fmla="*/ 1 w 61"/>
                  <a:gd name="T49" fmla="*/ 1 h 6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61" h="66">
                    <a:moveTo>
                      <a:pt x="53" y="66"/>
                    </a:moveTo>
                    <a:lnTo>
                      <a:pt x="57" y="61"/>
                    </a:lnTo>
                    <a:lnTo>
                      <a:pt x="59" y="56"/>
                    </a:lnTo>
                    <a:lnTo>
                      <a:pt x="60" y="52"/>
                    </a:lnTo>
                    <a:lnTo>
                      <a:pt x="61" y="47"/>
                    </a:lnTo>
                    <a:lnTo>
                      <a:pt x="61" y="39"/>
                    </a:lnTo>
                    <a:lnTo>
                      <a:pt x="60" y="31"/>
                    </a:lnTo>
                    <a:lnTo>
                      <a:pt x="58" y="24"/>
                    </a:lnTo>
                    <a:lnTo>
                      <a:pt x="55" y="17"/>
                    </a:lnTo>
                    <a:lnTo>
                      <a:pt x="50" y="11"/>
                    </a:lnTo>
                    <a:lnTo>
                      <a:pt x="43" y="7"/>
                    </a:lnTo>
                    <a:lnTo>
                      <a:pt x="36" y="3"/>
                    </a:lnTo>
                    <a:lnTo>
                      <a:pt x="29" y="1"/>
                    </a:lnTo>
                    <a:lnTo>
                      <a:pt x="21" y="0"/>
                    </a:lnTo>
                    <a:lnTo>
                      <a:pt x="13" y="1"/>
                    </a:lnTo>
                    <a:lnTo>
                      <a:pt x="6" y="3"/>
                    </a:lnTo>
                    <a:lnTo>
                      <a:pt x="0" y="7"/>
                    </a:lnTo>
                    <a:lnTo>
                      <a:pt x="2" y="9"/>
                    </a:lnTo>
                    <a:lnTo>
                      <a:pt x="5" y="14"/>
                    </a:lnTo>
                    <a:lnTo>
                      <a:pt x="11" y="22"/>
                    </a:lnTo>
                    <a:lnTo>
                      <a:pt x="19" y="31"/>
                    </a:lnTo>
                    <a:lnTo>
                      <a:pt x="27" y="41"/>
                    </a:lnTo>
                    <a:lnTo>
                      <a:pt x="35" y="51"/>
                    </a:lnTo>
                    <a:lnTo>
                      <a:pt x="44" y="59"/>
                    </a:lnTo>
                    <a:lnTo>
                      <a:pt x="53" y="66"/>
                    </a:lnTo>
                    <a:close/>
                  </a:path>
                </a:pathLst>
              </a:custGeom>
              <a:solidFill>
                <a:srgbClr val="EF66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88" name="Freeform 57"/>
              <p:cNvSpPr/>
              <p:nvPr/>
            </p:nvSpPr>
            <p:spPr bwMode="auto">
              <a:xfrm>
                <a:off x="4852" y="4125"/>
                <a:ext cx="17" cy="17"/>
              </a:xfrm>
              <a:custGeom>
                <a:avLst/>
                <a:gdLst>
                  <a:gd name="T0" fmla="*/ 1 w 34"/>
                  <a:gd name="T1" fmla="*/ 1 h 34"/>
                  <a:gd name="T2" fmla="*/ 1 w 34"/>
                  <a:gd name="T3" fmla="*/ 1 h 34"/>
                  <a:gd name="T4" fmla="*/ 1 w 34"/>
                  <a:gd name="T5" fmla="*/ 1 h 34"/>
                  <a:gd name="T6" fmla="*/ 1 w 34"/>
                  <a:gd name="T7" fmla="*/ 1 h 34"/>
                  <a:gd name="T8" fmla="*/ 1 w 34"/>
                  <a:gd name="T9" fmla="*/ 1 h 34"/>
                  <a:gd name="T10" fmla="*/ 1 w 34"/>
                  <a:gd name="T11" fmla="*/ 1 h 34"/>
                  <a:gd name="T12" fmla="*/ 1 w 34"/>
                  <a:gd name="T13" fmla="*/ 1 h 34"/>
                  <a:gd name="T14" fmla="*/ 1 w 34"/>
                  <a:gd name="T15" fmla="*/ 1 h 34"/>
                  <a:gd name="T16" fmla="*/ 1 w 34"/>
                  <a:gd name="T17" fmla="*/ 1 h 34"/>
                  <a:gd name="T18" fmla="*/ 1 w 34"/>
                  <a:gd name="T19" fmla="*/ 0 h 34"/>
                  <a:gd name="T20" fmla="*/ 1 w 34"/>
                  <a:gd name="T21" fmla="*/ 1 h 34"/>
                  <a:gd name="T22" fmla="*/ 1 w 34"/>
                  <a:gd name="T23" fmla="*/ 1 h 34"/>
                  <a:gd name="T24" fmla="*/ 0 w 34"/>
                  <a:gd name="T25" fmla="*/ 1 h 34"/>
                  <a:gd name="T26" fmla="*/ 0 w 34"/>
                  <a:gd name="T27" fmla="*/ 1 h 34"/>
                  <a:gd name="T28" fmla="*/ 1 w 34"/>
                  <a:gd name="T29" fmla="*/ 1 h 34"/>
                  <a:gd name="T30" fmla="*/ 1 w 34"/>
                  <a:gd name="T31" fmla="*/ 1 h 34"/>
                  <a:gd name="T32" fmla="*/ 1 w 34"/>
                  <a:gd name="T33" fmla="*/ 1 h 34"/>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4" h="34">
                    <a:moveTo>
                      <a:pt x="12" y="34"/>
                    </a:moveTo>
                    <a:lnTo>
                      <a:pt x="19" y="34"/>
                    </a:lnTo>
                    <a:lnTo>
                      <a:pt x="24" y="33"/>
                    </a:lnTo>
                    <a:lnTo>
                      <a:pt x="29" y="28"/>
                    </a:lnTo>
                    <a:lnTo>
                      <a:pt x="32" y="22"/>
                    </a:lnTo>
                    <a:lnTo>
                      <a:pt x="34" y="15"/>
                    </a:lnTo>
                    <a:lnTo>
                      <a:pt x="32" y="10"/>
                    </a:lnTo>
                    <a:lnTo>
                      <a:pt x="28" y="5"/>
                    </a:lnTo>
                    <a:lnTo>
                      <a:pt x="22" y="2"/>
                    </a:lnTo>
                    <a:lnTo>
                      <a:pt x="15" y="0"/>
                    </a:lnTo>
                    <a:lnTo>
                      <a:pt x="9" y="3"/>
                    </a:lnTo>
                    <a:lnTo>
                      <a:pt x="4" y="6"/>
                    </a:lnTo>
                    <a:lnTo>
                      <a:pt x="0" y="12"/>
                    </a:lnTo>
                    <a:lnTo>
                      <a:pt x="0" y="19"/>
                    </a:lnTo>
                    <a:lnTo>
                      <a:pt x="1" y="25"/>
                    </a:lnTo>
                    <a:lnTo>
                      <a:pt x="6" y="30"/>
                    </a:lnTo>
                    <a:lnTo>
                      <a:pt x="12" y="34"/>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89" name="Freeform 58"/>
              <p:cNvSpPr/>
              <p:nvPr/>
            </p:nvSpPr>
            <p:spPr bwMode="auto">
              <a:xfrm>
                <a:off x="4885" y="4152"/>
                <a:ext cx="17" cy="17"/>
              </a:xfrm>
              <a:custGeom>
                <a:avLst/>
                <a:gdLst>
                  <a:gd name="T0" fmla="*/ 1 w 33"/>
                  <a:gd name="T1" fmla="*/ 1 h 33"/>
                  <a:gd name="T2" fmla="*/ 1 w 33"/>
                  <a:gd name="T3" fmla="*/ 1 h 33"/>
                  <a:gd name="T4" fmla="*/ 1 w 33"/>
                  <a:gd name="T5" fmla="*/ 1 h 33"/>
                  <a:gd name="T6" fmla="*/ 1 w 33"/>
                  <a:gd name="T7" fmla="*/ 1 h 33"/>
                  <a:gd name="T8" fmla="*/ 1 w 33"/>
                  <a:gd name="T9" fmla="*/ 1 h 33"/>
                  <a:gd name="T10" fmla="*/ 1 w 33"/>
                  <a:gd name="T11" fmla="*/ 1 h 33"/>
                  <a:gd name="T12" fmla="*/ 1 w 33"/>
                  <a:gd name="T13" fmla="*/ 1 h 33"/>
                  <a:gd name="T14" fmla="*/ 1 w 33"/>
                  <a:gd name="T15" fmla="*/ 1 h 33"/>
                  <a:gd name="T16" fmla="*/ 1 w 33"/>
                  <a:gd name="T17" fmla="*/ 0 h 33"/>
                  <a:gd name="T18" fmla="*/ 1 w 33"/>
                  <a:gd name="T19" fmla="*/ 0 h 33"/>
                  <a:gd name="T20" fmla="*/ 1 w 33"/>
                  <a:gd name="T21" fmla="*/ 1 h 33"/>
                  <a:gd name="T22" fmla="*/ 1 w 33"/>
                  <a:gd name="T23" fmla="*/ 1 h 33"/>
                  <a:gd name="T24" fmla="*/ 1 w 33"/>
                  <a:gd name="T25" fmla="*/ 1 h 33"/>
                  <a:gd name="T26" fmla="*/ 0 w 33"/>
                  <a:gd name="T27" fmla="*/ 1 h 33"/>
                  <a:gd name="T28" fmla="*/ 1 w 33"/>
                  <a:gd name="T29" fmla="*/ 1 h 33"/>
                  <a:gd name="T30" fmla="*/ 1 w 33"/>
                  <a:gd name="T31" fmla="*/ 1 h 33"/>
                  <a:gd name="T32" fmla="*/ 1 w 33"/>
                  <a:gd name="T33" fmla="*/ 1 h 3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3" h="33">
                    <a:moveTo>
                      <a:pt x="11" y="32"/>
                    </a:moveTo>
                    <a:lnTo>
                      <a:pt x="18" y="33"/>
                    </a:lnTo>
                    <a:lnTo>
                      <a:pt x="24" y="31"/>
                    </a:lnTo>
                    <a:lnTo>
                      <a:pt x="29" y="27"/>
                    </a:lnTo>
                    <a:lnTo>
                      <a:pt x="32" y="22"/>
                    </a:lnTo>
                    <a:lnTo>
                      <a:pt x="33" y="15"/>
                    </a:lnTo>
                    <a:lnTo>
                      <a:pt x="32" y="9"/>
                    </a:lnTo>
                    <a:lnTo>
                      <a:pt x="28" y="3"/>
                    </a:lnTo>
                    <a:lnTo>
                      <a:pt x="22" y="0"/>
                    </a:lnTo>
                    <a:lnTo>
                      <a:pt x="15" y="0"/>
                    </a:lnTo>
                    <a:lnTo>
                      <a:pt x="9" y="1"/>
                    </a:lnTo>
                    <a:lnTo>
                      <a:pt x="4" y="5"/>
                    </a:lnTo>
                    <a:lnTo>
                      <a:pt x="1" y="11"/>
                    </a:lnTo>
                    <a:lnTo>
                      <a:pt x="0" y="18"/>
                    </a:lnTo>
                    <a:lnTo>
                      <a:pt x="1" y="24"/>
                    </a:lnTo>
                    <a:lnTo>
                      <a:pt x="6" y="28"/>
                    </a:lnTo>
                    <a:lnTo>
                      <a:pt x="11" y="32"/>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90" name="Freeform 59"/>
              <p:cNvSpPr/>
              <p:nvPr/>
            </p:nvSpPr>
            <p:spPr bwMode="auto">
              <a:xfrm>
                <a:off x="4701" y="4202"/>
                <a:ext cx="17" cy="17"/>
              </a:xfrm>
              <a:custGeom>
                <a:avLst/>
                <a:gdLst>
                  <a:gd name="T0" fmla="*/ 1 w 34"/>
                  <a:gd name="T1" fmla="*/ 1 h 33"/>
                  <a:gd name="T2" fmla="*/ 1 w 34"/>
                  <a:gd name="T3" fmla="*/ 1 h 33"/>
                  <a:gd name="T4" fmla="*/ 1 w 34"/>
                  <a:gd name="T5" fmla="*/ 1 h 33"/>
                  <a:gd name="T6" fmla="*/ 1 w 34"/>
                  <a:gd name="T7" fmla="*/ 1 h 33"/>
                  <a:gd name="T8" fmla="*/ 1 w 34"/>
                  <a:gd name="T9" fmla="*/ 1 h 33"/>
                  <a:gd name="T10" fmla="*/ 1 w 34"/>
                  <a:gd name="T11" fmla="*/ 1 h 33"/>
                  <a:gd name="T12" fmla="*/ 1 w 34"/>
                  <a:gd name="T13" fmla="*/ 1 h 33"/>
                  <a:gd name="T14" fmla="*/ 1 w 34"/>
                  <a:gd name="T15" fmla="*/ 1 h 33"/>
                  <a:gd name="T16" fmla="*/ 1 w 34"/>
                  <a:gd name="T17" fmla="*/ 1 h 33"/>
                  <a:gd name="T18" fmla="*/ 1 w 34"/>
                  <a:gd name="T19" fmla="*/ 0 h 33"/>
                  <a:gd name="T20" fmla="*/ 1 w 34"/>
                  <a:gd name="T21" fmla="*/ 1 h 33"/>
                  <a:gd name="T22" fmla="*/ 1 w 34"/>
                  <a:gd name="T23" fmla="*/ 1 h 33"/>
                  <a:gd name="T24" fmla="*/ 1 w 34"/>
                  <a:gd name="T25" fmla="*/ 1 h 33"/>
                  <a:gd name="T26" fmla="*/ 0 w 34"/>
                  <a:gd name="T27" fmla="*/ 1 h 33"/>
                  <a:gd name="T28" fmla="*/ 1 w 34"/>
                  <a:gd name="T29" fmla="*/ 1 h 33"/>
                  <a:gd name="T30" fmla="*/ 1 w 34"/>
                  <a:gd name="T31" fmla="*/ 1 h 33"/>
                  <a:gd name="T32" fmla="*/ 1 w 34"/>
                  <a:gd name="T33" fmla="*/ 1 h 3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4" h="33">
                    <a:moveTo>
                      <a:pt x="12" y="33"/>
                    </a:moveTo>
                    <a:lnTo>
                      <a:pt x="19" y="33"/>
                    </a:lnTo>
                    <a:lnTo>
                      <a:pt x="25" y="32"/>
                    </a:lnTo>
                    <a:lnTo>
                      <a:pt x="29" y="28"/>
                    </a:lnTo>
                    <a:lnTo>
                      <a:pt x="33" y="22"/>
                    </a:lnTo>
                    <a:lnTo>
                      <a:pt x="34" y="16"/>
                    </a:lnTo>
                    <a:lnTo>
                      <a:pt x="33" y="9"/>
                    </a:lnTo>
                    <a:lnTo>
                      <a:pt x="28" y="5"/>
                    </a:lnTo>
                    <a:lnTo>
                      <a:pt x="22" y="1"/>
                    </a:lnTo>
                    <a:lnTo>
                      <a:pt x="15" y="0"/>
                    </a:lnTo>
                    <a:lnTo>
                      <a:pt x="10" y="2"/>
                    </a:lnTo>
                    <a:lnTo>
                      <a:pt x="5" y="6"/>
                    </a:lnTo>
                    <a:lnTo>
                      <a:pt x="2" y="12"/>
                    </a:lnTo>
                    <a:lnTo>
                      <a:pt x="0" y="18"/>
                    </a:lnTo>
                    <a:lnTo>
                      <a:pt x="2" y="24"/>
                    </a:lnTo>
                    <a:lnTo>
                      <a:pt x="6" y="30"/>
                    </a:lnTo>
                    <a:lnTo>
                      <a:pt x="12" y="33"/>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91" name="Freeform 60"/>
              <p:cNvSpPr/>
              <p:nvPr/>
            </p:nvSpPr>
            <p:spPr bwMode="auto">
              <a:xfrm>
                <a:off x="4742" y="4201"/>
                <a:ext cx="16" cy="17"/>
              </a:xfrm>
              <a:custGeom>
                <a:avLst/>
                <a:gdLst>
                  <a:gd name="T0" fmla="*/ 0 w 34"/>
                  <a:gd name="T1" fmla="*/ 1 h 33"/>
                  <a:gd name="T2" fmla="*/ 0 w 34"/>
                  <a:gd name="T3" fmla="*/ 1 h 33"/>
                  <a:gd name="T4" fmla="*/ 0 w 34"/>
                  <a:gd name="T5" fmla="*/ 1 h 33"/>
                  <a:gd name="T6" fmla="*/ 0 w 34"/>
                  <a:gd name="T7" fmla="*/ 1 h 33"/>
                  <a:gd name="T8" fmla="*/ 0 w 34"/>
                  <a:gd name="T9" fmla="*/ 1 h 33"/>
                  <a:gd name="T10" fmla="*/ 0 w 34"/>
                  <a:gd name="T11" fmla="*/ 1 h 33"/>
                  <a:gd name="T12" fmla="*/ 0 w 34"/>
                  <a:gd name="T13" fmla="*/ 1 h 33"/>
                  <a:gd name="T14" fmla="*/ 0 w 34"/>
                  <a:gd name="T15" fmla="*/ 1 h 33"/>
                  <a:gd name="T16" fmla="*/ 0 w 34"/>
                  <a:gd name="T17" fmla="*/ 1 h 33"/>
                  <a:gd name="T18" fmla="*/ 0 w 34"/>
                  <a:gd name="T19" fmla="*/ 0 h 33"/>
                  <a:gd name="T20" fmla="*/ 0 w 34"/>
                  <a:gd name="T21" fmla="*/ 1 h 33"/>
                  <a:gd name="T22" fmla="*/ 0 w 34"/>
                  <a:gd name="T23" fmla="*/ 1 h 33"/>
                  <a:gd name="T24" fmla="*/ 0 w 34"/>
                  <a:gd name="T25" fmla="*/ 1 h 33"/>
                  <a:gd name="T26" fmla="*/ 0 w 34"/>
                  <a:gd name="T27" fmla="*/ 1 h 33"/>
                  <a:gd name="T28" fmla="*/ 0 w 34"/>
                  <a:gd name="T29" fmla="*/ 1 h 33"/>
                  <a:gd name="T30" fmla="*/ 0 w 34"/>
                  <a:gd name="T31" fmla="*/ 1 h 33"/>
                  <a:gd name="T32" fmla="*/ 0 w 34"/>
                  <a:gd name="T33" fmla="*/ 1 h 3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4" h="33">
                    <a:moveTo>
                      <a:pt x="12" y="32"/>
                    </a:moveTo>
                    <a:lnTo>
                      <a:pt x="19" y="33"/>
                    </a:lnTo>
                    <a:lnTo>
                      <a:pt x="24" y="32"/>
                    </a:lnTo>
                    <a:lnTo>
                      <a:pt x="29" y="27"/>
                    </a:lnTo>
                    <a:lnTo>
                      <a:pt x="32" y="22"/>
                    </a:lnTo>
                    <a:lnTo>
                      <a:pt x="34" y="15"/>
                    </a:lnTo>
                    <a:lnTo>
                      <a:pt x="31" y="9"/>
                    </a:lnTo>
                    <a:lnTo>
                      <a:pt x="28" y="4"/>
                    </a:lnTo>
                    <a:lnTo>
                      <a:pt x="22" y="1"/>
                    </a:lnTo>
                    <a:lnTo>
                      <a:pt x="15" y="0"/>
                    </a:lnTo>
                    <a:lnTo>
                      <a:pt x="9" y="1"/>
                    </a:lnTo>
                    <a:lnTo>
                      <a:pt x="4" y="5"/>
                    </a:lnTo>
                    <a:lnTo>
                      <a:pt x="0" y="11"/>
                    </a:lnTo>
                    <a:lnTo>
                      <a:pt x="0" y="18"/>
                    </a:lnTo>
                    <a:lnTo>
                      <a:pt x="1" y="24"/>
                    </a:lnTo>
                    <a:lnTo>
                      <a:pt x="6" y="28"/>
                    </a:lnTo>
                    <a:lnTo>
                      <a:pt x="12" y="32"/>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92" name="Freeform 61"/>
              <p:cNvSpPr/>
              <p:nvPr/>
            </p:nvSpPr>
            <p:spPr bwMode="auto">
              <a:xfrm>
                <a:off x="4782" y="4209"/>
                <a:ext cx="17" cy="17"/>
              </a:xfrm>
              <a:custGeom>
                <a:avLst/>
                <a:gdLst>
                  <a:gd name="T0" fmla="*/ 1 w 33"/>
                  <a:gd name="T1" fmla="*/ 1 h 33"/>
                  <a:gd name="T2" fmla="*/ 1 w 33"/>
                  <a:gd name="T3" fmla="*/ 1 h 33"/>
                  <a:gd name="T4" fmla="*/ 1 w 33"/>
                  <a:gd name="T5" fmla="*/ 1 h 33"/>
                  <a:gd name="T6" fmla="*/ 1 w 33"/>
                  <a:gd name="T7" fmla="*/ 1 h 33"/>
                  <a:gd name="T8" fmla="*/ 1 w 33"/>
                  <a:gd name="T9" fmla="*/ 1 h 33"/>
                  <a:gd name="T10" fmla="*/ 1 w 33"/>
                  <a:gd name="T11" fmla="*/ 1 h 33"/>
                  <a:gd name="T12" fmla="*/ 1 w 33"/>
                  <a:gd name="T13" fmla="*/ 1 h 33"/>
                  <a:gd name="T14" fmla="*/ 1 w 33"/>
                  <a:gd name="T15" fmla="*/ 1 h 33"/>
                  <a:gd name="T16" fmla="*/ 1 w 33"/>
                  <a:gd name="T17" fmla="*/ 1 h 33"/>
                  <a:gd name="T18" fmla="*/ 1 w 33"/>
                  <a:gd name="T19" fmla="*/ 0 h 33"/>
                  <a:gd name="T20" fmla="*/ 1 w 33"/>
                  <a:gd name="T21" fmla="*/ 1 h 33"/>
                  <a:gd name="T22" fmla="*/ 1 w 33"/>
                  <a:gd name="T23" fmla="*/ 1 h 33"/>
                  <a:gd name="T24" fmla="*/ 0 w 33"/>
                  <a:gd name="T25" fmla="*/ 1 h 33"/>
                  <a:gd name="T26" fmla="*/ 0 w 33"/>
                  <a:gd name="T27" fmla="*/ 1 h 33"/>
                  <a:gd name="T28" fmla="*/ 1 w 33"/>
                  <a:gd name="T29" fmla="*/ 1 h 33"/>
                  <a:gd name="T30" fmla="*/ 1 w 33"/>
                  <a:gd name="T31" fmla="*/ 1 h 33"/>
                  <a:gd name="T32" fmla="*/ 1 w 33"/>
                  <a:gd name="T33" fmla="*/ 1 h 3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3" h="33">
                    <a:moveTo>
                      <a:pt x="11" y="32"/>
                    </a:moveTo>
                    <a:lnTo>
                      <a:pt x="18" y="33"/>
                    </a:lnTo>
                    <a:lnTo>
                      <a:pt x="24" y="32"/>
                    </a:lnTo>
                    <a:lnTo>
                      <a:pt x="29" y="27"/>
                    </a:lnTo>
                    <a:lnTo>
                      <a:pt x="32" y="22"/>
                    </a:lnTo>
                    <a:lnTo>
                      <a:pt x="33" y="15"/>
                    </a:lnTo>
                    <a:lnTo>
                      <a:pt x="31" y="9"/>
                    </a:lnTo>
                    <a:lnTo>
                      <a:pt x="27" y="4"/>
                    </a:lnTo>
                    <a:lnTo>
                      <a:pt x="22" y="1"/>
                    </a:lnTo>
                    <a:lnTo>
                      <a:pt x="15" y="0"/>
                    </a:lnTo>
                    <a:lnTo>
                      <a:pt x="9" y="1"/>
                    </a:lnTo>
                    <a:lnTo>
                      <a:pt x="3" y="6"/>
                    </a:lnTo>
                    <a:lnTo>
                      <a:pt x="0" y="11"/>
                    </a:lnTo>
                    <a:lnTo>
                      <a:pt x="0" y="18"/>
                    </a:lnTo>
                    <a:lnTo>
                      <a:pt x="1" y="24"/>
                    </a:lnTo>
                    <a:lnTo>
                      <a:pt x="5" y="29"/>
                    </a:lnTo>
                    <a:lnTo>
                      <a:pt x="11" y="32"/>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93" name="Freeform 62"/>
              <p:cNvSpPr/>
              <p:nvPr/>
            </p:nvSpPr>
            <p:spPr bwMode="auto">
              <a:xfrm>
                <a:off x="4820" y="4226"/>
                <a:ext cx="17" cy="17"/>
              </a:xfrm>
              <a:custGeom>
                <a:avLst/>
                <a:gdLst>
                  <a:gd name="T0" fmla="*/ 1 w 33"/>
                  <a:gd name="T1" fmla="*/ 1 h 34"/>
                  <a:gd name="T2" fmla="*/ 1 w 33"/>
                  <a:gd name="T3" fmla="*/ 1 h 34"/>
                  <a:gd name="T4" fmla="*/ 1 w 33"/>
                  <a:gd name="T5" fmla="*/ 1 h 34"/>
                  <a:gd name="T6" fmla="*/ 1 w 33"/>
                  <a:gd name="T7" fmla="*/ 1 h 34"/>
                  <a:gd name="T8" fmla="*/ 1 w 33"/>
                  <a:gd name="T9" fmla="*/ 1 h 34"/>
                  <a:gd name="T10" fmla="*/ 1 w 33"/>
                  <a:gd name="T11" fmla="*/ 1 h 34"/>
                  <a:gd name="T12" fmla="*/ 1 w 33"/>
                  <a:gd name="T13" fmla="*/ 1 h 34"/>
                  <a:gd name="T14" fmla="*/ 1 w 33"/>
                  <a:gd name="T15" fmla="*/ 1 h 34"/>
                  <a:gd name="T16" fmla="*/ 1 w 33"/>
                  <a:gd name="T17" fmla="*/ 1 h 34"/>
                  <a:gd name="T18" fmla="*/ 1 w 33"/>
                  <a:gd name="T19" fmla="*/ 0 h 34"/>
                  <a:gd name="T20" fmla="*/ 1 w 33"/>
                  <a:gd name="T21" fmla="*/ 1 h 34"/>
                  <a:gd name="T22" fmla="*/ 1 w 33"/>
                  <a:gd name="T23" fmla="*/ 1 h 34"/>
                  <a:gd name="T24" fmla="*/ 1 w 33"/>
                  <a:gd name="T25" fmla="*/ 1 h 34"/>
                  <a:gd name="T26" fmla="*/ 0 w 33"/>
                  <a:gd name="T27" fmla="*/ 1 h 34"/>
                  <a:gd name="T28" fmla="*/ 1 w 33"/>
                  <a:gd name="T29" fmla="*/ 1 h 34"/>
                  <a:gd name="T30" fmla="*/ 1 w 33"/>
                  <a:gd name="T31" fmla="*/ 1 h 34"/>
                  <a:gd name="T32" fmla="*/ 1 w 33"/>
                  <a:gd name="T33" fmla="*/ 1 h 34"/>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3" h="34">
                    <a:moveTo>
                      <a:pt x="11" y="34"/>
                    </a:moveTo>
                    <a:lnTo>
                      <a:pt x="18" y="34"/>
                    </a:lnTo>
                    <a:lnTo>
                      <a:pt x="24" y="33"/>
                    </a:lnTo>
                    <a:lnTo>
                      <a:pt x="30" y="28"/>
                    </a:lnTo>
                    <a:lnTo>
                      <a:pt x="33" y="22"/>
                    </a:lnTo>
                    <a:lnTo>
                      <a:pt x="33" y="15"/>
                    </a:lnTo>
                    <a:lnTo>
                      <a:pt x="32" y="9"/>
                    </a:lnTo>
                    <a:lnTo>
                      <a:pt x="27" y="5"/>
                    </a:lnTo>
                    <a:lnTo>
                      <a:pt x="22" y="1"/>
                    </a:lnTo>
                    <a:lnTo>
                      <a:pt x="16" y="0"/>
                    </a:lnTo>
                    <a:lnTo>
                      <a:pt x="9" y="3"/>
                    </a:lnTo>
                    <a:lnTo>
                      <a:pt x="4" y="6"/>
                    </a:lnTo>
                    <a:lnTo>
                      <a:pt x="1" y="12"/>
                    </a:lnTo>
                    <a:lnTo>
                      <a:pt x="0" y="19"/>
                    </a:lnTo>
                    <a:lnTo>
                      <a:pt x="2" y="24"/>
                    </a:lnTo>
                    <a:lnTo>
                      <a:pt x="5" y="30"/>
                    </a:lnTo>
                    <a:lnTo>
                      <a:pt x="11" y="34"/>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94" name="Freeform 63"/>
              <p:cNvSpPr/>
              <p:nvPr/>
            </p:nvSpPr>
            <p:spPr bwMode="auto">
              <a:xfrm>
                <a:off x="4853" y="4250"/>
                <a:ext cx="16" cy="16"/>
              </a:xfrm>
              <a:custGeom>
                <a:avLst/>
                <a:gdLst>
                  <a:gd name="T0" fmla="*/ 0 w 33"/>
                  <a:gd name="T1" fmla="*/ 0 h 33"/>
                  <a:gd name="T2" fmla="*/ 0 w 33"/>
                  <a:gd name="T3" fmla="*/ 0 h 33"/>
                  <a:gd name="T4" fmla="*/ 0 w 33"/>
                  <a:gd name="T5" fmla="*/ 0 h 33"/>
                  <a:gd name="T6" fmla="*/ 0 w 33"/>
                  <a:gd name="T7" fmla="*/ 0 h 33"/>
                  <a:gd name="T8" fmla="*/ 0 w 33"/>
                  <a:gd name="T9" fmla="*/ 0 h 33"/>
                  <a:gd name="T10" fmla="*/ 0 w 33"/>
                  <a:gd name="T11" fmla="*/ 0 h 33"/>
                  <a:gd name="T12" fmla="*/ 0 w 33"/>
                  <a:gd name="T13" fmla="*/ 0 h 33"/>
                  <a:gd name="T14" fmla="*/ 0 w 33"/>
                  <a:gd name="T15" fmla="*/ 0 h 33"/>
                  <a:gd name="T16" fmla="*/ 0 w 33"/>
                  <a:gd name="T17" fmla="*/ 0 h 33"/>
                  <a:gd name="T18" fmla="*/ 0 w 33"/>
                  <a:gd name="T19" fmla="*/ 0 h 33"/>
                  <a:gd name="T20" fmla="*/ 0 w 33"/>
                  <a:gd name="T21" fmla="*/ 0 h 33"/>
                  <a:gd name="T22" fmla="*/ 0 w 33"/>
                  <a:gd name="T23" fmla="*/ 0 h 33"/>
                  <a:gd name="T24" fmla="*/ 0 w 33"/>
                  <a:gd name="T25" fmla="*/ 0 h 33"/>
                  <a:gd name="T26" fmla="*/ 0 w 33"/>
                  <a:gd name="T27" fmla="*/ 0 h 33"/>
                  <a:gd name="T28" fmla="*/ 0 w 33"/>
                  <a:gd name="T29" fmla="*/ 0 h 33"/>
                  <a:gd name="T30" fmla="*/ 0 w 33"/>
                  <a:gd name="T31" fmla="*/ 0 h 33"/>
                  <a:gd name="T32" fmla="*/ 0 w 33"/>
                  <a:gd name="T33" fmla="*/ 0 h 3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3" h="33">
                    <a:moveTo>
                      <a:pt x="12" y="32"/>
                    </a:moveTo>
                    <a:lnTo>
                      <a:pt x="18" y="33"/>
                    </a:lnTo>
                    <a:lnTo>
                      <a:pt x="25" y="32"/>
                    </a:lnTo>
                    <a:lnTo>
                      <a:pt x="29" y="27"/>
                    </a:lnTo>
                    <a:lnTo>
                      <a:pt x="33" y="21"/>
                    </a:lnTo>
                    <a:lnTo>
                      <a:pt x="33" y="15"/>
                    </a:lnTo>
                    <a:lnTo>
                      <a:pt x="31" y="9"/>
                    </a:lnTo>
                    <a:lnTo>
                      <a:pt x="27" y="4"/>
                    </a:lnTo>
                    <a:lnTo>
                      <a:pt x="21" y="1"/>
                    </a:lnTo>
                    <a:lnTo>
                      <a:pt x="15" y="0"/>
                    </a:lnTo>
                    <a:lnTo>
                      <a:pt x="8" y="1"/>
                    </a:lnTo>
                    <a:lnTo>
                      <a:pt x="4" y="5"/>
                    </a:lnTo>
                    <a:lnTo>
                      <a:pt x="0" y="11"/>
                    </a:lnTo>
                    <a:lnTo>
                      <a:pt x="0" y="18"/>
                    </a:lnTo>
                    <a:lnTo>
                      <a:pt x="2" y="24"/>
                    </a:lnTo>
                    <a:lnTo>
                      <a:pt x="6" y="28"/>
                    </a:lnTo>
                    <a:lnTo>
                      <a:pt x="12" y="32"/>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95" name="Freeform 64"/>
              <p:cNvSpPr/>
              <p:nvPr/>
            </p:nvSpPr>
            <p:spPr bwMode="auto">
              <a:xfrm>
                <a:off x="4680" y="4230"/>
                <a:ext cx="188" cy="72"/>
              </a:xfrm>
              <a:custGeom>
                <a:avLst/>
                <a:gdLst>
                  <a:gd name="T0" fmla="*/ 1 w 376"/>
                  <a:gd name="T1" fmla="*/ 1 h 144"/>
                  <a:gd name="T2" fmla="*/ 1 w 376"/>
                  <a:gd name="T3" fmla="*/ 1 h 144"/>
                  <a:gd name="T4" fmla="*/ 1 w 376"/>
                  <a:gd name="T5" fmla="*/ 1 h 144"/>
                  <a:gd name="T6" fmla="*/ 1 w 376"/>
                  <a:gd name="T7" fmla="*/ 1 h 144"/>
                  <a:gd name="T8" fmla="*/ 1 w 376"/>
                  <a:gd name="T9" fmla="*/ 1 h 144"/>
                  <a:gd name="T10" fmla="*/ 1 w 376"/>
                  <a:gd name="T11" fmla="*/ 1 h 144"/>
                  <a:gd name="T12" fmla="*/ 1 w 376"/>
                  <a:gd name="T13" fmla="*/ 1 h 144"/>
                  <a:gd name="T14" fmla="*/ 1 w 376"/>
                  <a:gd name="T15" fmla="*/ 1 h 144"/>
                  <a:gd name="T16" fmla="*/ 1 w 376"/>
                  <a:gd name="T17" fmla="*/ 1 h 144"/>
                  <a:gd name="T18" fmla="*/ 1 w 376"/>
                  <a:gd name="T19" fmla="*/ 1 h 144"/>
                  <a:gd name="T20" fmla="*/ 1 w 376"/>
                  <a:gd name="T21" fmla="*/ 1 h 144"/>
                  <a:gd name="T22" fmla="*/ 1 w 376"/>
                  <a:gd name="T23" fmla="*/ 1 h 144"/>
                  <a:gd name="T24" fmla="*/ 1 w 376"/>
                  <a:gd name="T25" fmla="*/ 1 h 144"/>
                  <a:gd name="T26" fmla="*/ 1 w 376"/>
                  <a:gd name="T27" fmla="*/ 1 h 144"/>
                  <a:gd name="T28" fmla="*/ 1 w 376"/>
                  <a:gd name="T29" fmla="*/ 1 h 144"/>
                  <a:gd name="T30" fmla="*/ 1 w 376"/>
                  <a:gd name="T31" fmla="*/ 1 h 144"/>
                  <a:gd name="T32" fmla="*/ 1 w 376"/>
                  <a:gd name="T33" fmla="*/ 1 h 144"/>
                  <a:gd name="T34" fmla="*/ 1 w 376"/>
                  <a:gd name="T35" fmla="*/ 1 h 144"/>
                  <a:gd name="T36" fmla="*/ 1 w 376"/>
                  <a:gd name="T37" fmla="*/ 1 h 144"/>
                  <a:gd name="T38" fmla="*/ 1 w 376"/>
                  <a:gd name="T39" fmla="*/ 0 h 144"/>
                  <a:gd name="T40" fmla="*/ 1 w 376"/>
                  <a:gd name="T41" fmla="*/ 1 h 144"/>
                  <a:gd name="T42" fmla="*/ 1 w 376"/>
                  <a:gd name="T43" fmla="*/ 1 h 144"/>
                  <a:gd name="T44" fmla="*/ 1 w 376"/>
                  <a:gd name="T45" fmla="*/ 1 h 144"/>
                  <a:gd name="T46" fmla="*/ 1 w 376"/>
                  <a:gd name="T47" fmla="*/ 1 h 144"/>
                  <a:gd name="T48" fmla="*/ 0 w 376"/>
                  <a:gd name="T49" fmla="*/ 1 h 144"/>
                  <a:gd name="T50" fmla="*/ 1 w 376"/>
                  <a:gd name="T51" fmla="*/ 1 h 144"/>
                  <a:gd name="T52" fmla="*/ 1 w 376"/>
                  <a:gd name="T53" fmla="*/ 1 h 144"/>
                  <a:gd name="T54" fmla="*/ 1 w 376"/>
                  <a:gd name="T55" fmla="*/ 1 h 144"/>
                  <a:gd name="T56" fmla="*/ 1 w 376"/>
                  <a:gd name="T57" fmla="*/ 1 h 144"/>
                  <a:gd name="T58" fmla="*/ 1 w 376"/>
                  <a:gd name="T59" fmla="*/ 1 h 144"/>
                  <a:gd name="T60" fmla="*/ 1 w 376"/>
                  <a:gd name="T61" fmla="*/ 1 h 144"/>
                  <a:gd name="T62" fmla="*/ 1 w 376"/>
                  <a:gd name="T63" fmla="*/ 1 h 144"/>
                  <a:gd name="T64" fmla="*/ 1 w 376"/>
                  <a:gd name="T65" fmla="*/ 1 h 144"/>
                  <a:gd name="T66" fmla="*/ 1 w 376"/>
                  <a:gd name="T67" fmla="*/ 1 h 144"/>
                  <a:gd name="T68" fmla="*/ 1 w 376"/>
                  <a:gd name="T69" fmla="*/ 1 h 144"/>
                  <a:gd name="T70" fmla="*/ 1 w 376"/>
                  <a:gd name="T71" fmla="*/ 1 h 144"/>
                  <a:gd name="T72" fmla="*/ 1 w 376"/>
                  <a:gd name="T73" fmla="*/ 1 h 144"/>
                  <a:gd name="T74" fmla="*/ 1 w 376"/>
                  <a:gd name="T75" fmla="*/ 1 h 144"/>
                  <a:gd name="T76" fmla="*/ 1 w 376"/>
                  <a:gd name="T77" fmla="*/ 1 h 144"/>
                  <a:gd name="T78" fmla="*/ 1 w 376"/>
                  <a:gd name="T79" fmla="*/ 1 h 144"/>
                  <a:gd name="T80" fmla="*/ 1 w 376"/>
                  <a:gd name="T81" fmla="*/ 1 h 144"/>
                  <a:gd name="T82" fmla="*/ 1 w 376"/>
                  <a:gd name="T83" fmla="*/ 1 h 144"/>
                  <a:gd name="T84" fmla="*/ 1 w 376"/>
                  <a:gd name="T85" fmla="*/ 1 h 144"/>
                  <a:gd name="T86" fmla="*/ 1 w 376"/>
                  <a:gd name="T87" fmla="*/ 1 h 144"/>
                  <a:gd name="T88" fmla="*/ 1 w 376"/>
                  <a:gd name="T89" fmla="*/ 1 h 144"/>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0" t="0" r="r" b="b"/>
                <a:pathLst>
                  <a:path w="376" h="144">
                    <a:moveTo>
                      <a:pt x="340" y="144"/>
                    </a:moveTo>
                    <a:lnTo>
                      <a:pt x="344" y="141"/>
                    </a:lnTo>
                    <a:lnTo>
                      <a:pt x="349" y="137"/>
                    </a:lnTo>
                    <a:lnTo>
                      <a:pt x="353" y="134"/>
                    </a:lnTo>
                    <a:lnTo>
                      <a:pt x="358" y="130"/>
                    </a:lnTo>
                    <a:lnTo>
                      <a:pt x="363" y="127"/>
                    </a:lnTo>
                    <a:lnTo>
                      <a:pt x="367" y="122"/>
                    </a:lnTo>
                    <a:lnTo>
                      <a:pt x="372" y="119"/>
                    </a:lnTo>
                    <a:lnTo>
                      <a:pt x="376" y="114"/>
                    </a:lnTo>
                    <a:lnTo>
                      <a:pt x="358" y="95"/>
                    </a:lnTo>
                    <a:lnTo>
                      <a:pt x="337" y="76"/>
                    </a:lnTo>
                    <a:lnTo>
                      <a:pt x="314" y="60"/>
                    </a:lnTo>
                    <a:lnTo>
                      <a:pt x="291" y="46"/>
                    </a:lnTo>
                    <a:lnTo>
                      <a:pt x="266" y="34"/>
                    </a:lnTo>
                    <a:lnTo>
                      <a:pt x="239" y="23"/>
                    </a:lnTo>
                    <a:lnTo>
                      <a:pt x="213" y="15"/>
                    </a:lnTo>
                    <a:lnTo>
                      <a:pt x="186" y="9"/>
                    </a:lnTo>
                    <a:lnTo>
                      <a:pt x="160" y="5"/>
                    </a:lnTo>
                    <a:lnTo>
                      <a:pt x="133" y="1"/>
                    </a:lnTo>
                    <a:lnTo>
                      <a:pt x="108" y="0"/>
                    </a:lnTo>
                    <a:lnTo>
                      <a:pt x="83" y="1"/>
                    </a:lnTo>
                    <a:lnTo>
                      <a:pt x="60" y="4"/>
                    </a:lnTo>
                    <a:lnTo>
                      <a:pt x="38" y="7"/>
                    </a:lnTo>
                    <a:lnTo>
                      <a:pt x="17" y="13"/>
                    </a:lnTo>
                    <a:lnTo>
                      <a:pt x="0" y="20"/>
                    </a:lnTo>
                    <a:lnTo>
                      <a:pt x="4" y="32"/>
                    </a:lnTo>
                    <a:lnTo>
                      <a:pt x="9" y="45"/>
                    </a:lnTo>
                    <a:lnTo>
                      <a:pt x="15" y="58"/>
                    </a:lnTo>
                    <a:lnTo>
                      <a:pt x="21" y="69"/>
                    </a:lnTo>
                    <a:lnTo>
                      <a:pt x="40" y="60"/>
                    </a:lnTo>
                    <a:lnTo>
                      <a:pt x="61" y="54"/>
                    </a:lnTo>
                    <a:lnTo>
                      <a:pt x="83" y="50"/>
                    </a:lnTo>
                    <a:lnTo>
                      <a:pt x="106" y="47"/>
                    </a:lnTo>
                    <a:lnTo>
                      <a:pt x="128" y="47"/>
                    </a:lnTo>
                    <a:lnTo>
                      <a:pt x="151" y="49"/>
                    </a:lnTo>
                    <a:lnTo>
                      <a:pt x="174" y="52"/>
                    </a:lnTo>
                    <a:lnTo>
                      <a:pt x="197" y="58"/>
                    </a:lnTo>
                    <a:lnTo>
                      <a:pt x="219" y="65"/>
                    </a:lnTo>
                    <a:lnTo>
                      <a:pt x="241" y="73"/>
                    </a:lnTo>
                    <a:lnTo>
                      <a:pt x="261" y="82"/>
                    </a:lnTo>
                    <a:lnTo>
                      <a:pt x="280" y="92"/>
                    </a:lnTo>
                    <a:lnTo>
                      <a:pt x="298" y="104"/>
                    </a:lnTo>
                    <a:lnTo>
                      <a:pt x="314" y="117"/>
                    </a:lnTo>
                    <a:lnTo>
                      <a:pt x="328" y="130"/>
                    </a:lnTo>
                    <a:lnTo>
                      <a:pt x="340" y="144"/>
                    </a:lnTo>
                    <a:close/>
                  </a:path>
                </a:pathLst>
              </a:custGeom>
              <a:solidFill>
                <a:srgbClr val="D100A3"/>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96" name="Freeform 65"/>
              <p:cNvSpPr/>
              <p:nvPr/>
            </p:nvSpPr>
            <p:spPr bwMode="auto">
              <a:xfrm>
                <a:off x="3482" y="4271"/>
                <a:ext cx="1433" cy="69"/>
              </a:xfrm>
              <a:custGeom>
                <a:avLst/>
                <a:gdLst>
                  <a:gd name="T0" fmla="*/ 0 w 2868"/>
                  <a:gd name="T1" fmla="*/ 1 h 137"/>
                  <a:gd name="T2" fmla="*/ 0 w 2868"/>
                  <a:gd name="T3" fmla="*/ 0 h 137"/>
                  <a:gd name="T4" fmla="*/ 0 w 2868"/>
                  <a:gd name="T5" fmla="*/ 0 h 137"/>
                  <a:gd name="T6" fmla="*/ 0 w 2868"/>
                  <a:gd name="T7" fmla="*/ 1 h 137"/>
                  <a:gd name="T8" fmla="*/ 0 w 2868"/>
                  <a:gd name="T9" fmla="*/ 1 h 13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868" h="137">
                    <a:moveTo>
                      <a:pt x="2868" y="134"/>
                    </a:moveTo>
                    <a:lnTo>
                      <a:pt x="2868" y="0"/>
                    </a:lnTo>
                    <a:lnTo>
                      <a:pt x="0" y="0"/>
                    </a:lnTo>
                    <a:lnTo>
                      <a:pt x="7" y="137"/>
                    </a:lnTo>
                    <a:lnTo>
                      <a:pt x="2868" y="134"/>
                    </a:lnTo>
                    <a:close/>
                  </a:path>
                </a:pathLst>
              </a:custGeom>
              <a:solidFill>
                <a:srgbClr val="00A500"/>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97" name="Freeform 66"/>
              <p:cNvSpPr/>
              <p:nvPr/>
            </p:nvSpPr>
            <p:spPr bwMode="auto">
              <a:xfrm>
                <a:off x="3452" y="4178"/>
                <a:ext cx="202" cy="140"/>
              </a:xfrm>
              <a:custGeom>
                <a:avLst/>
                <a:gdLst>
                  <a:gd name="T0" fmla="*/ 1 w 404"/>
                  <a:gd name="T1" fmla="*/ 0 h 281"/>
                  <a:gd name="T2" fmla="*/ 1 w 404"/>
                  <a:gd name="T3" fmla="*/ 0 h 281"/>
                  <a:gd name="T4" fmla="*/ 1 w 404"/>
                  <a:gd name="T5" fmla="*/ 0 h 281"/>
                  <a:gd name="T6" fmla="*/ 1 w 404"/>
                  <a:gd name="T7" fmla="*/ 0 h 281"/>
                  <a:gd name="T8" fmla="*/ 1 w 404"/>
                  <a:gd name="T9" fmla="*/ 0 h 281"/>
                  <a:gd name="T10" fmla="*/ 1 w 404"/>
                  <a:gd name="T11" fmla="*/ 0 h 281"/>
                  <a:gd name="T12" fmla="*/ 1 w 404"/>
                  <a:gd name="T13" fmla="*/ 0 h 281"/>
                  <a:gd name="T14" fmla="*/ 1 w 404"/>
                  <a:gd name="T15" fmla="*/ 0 h 281"/>
                  <a:gd name="T16" fmla="*/ 1 w 404"/>
                  <a:gd name="T17" fmla="*/ 0 h 281"/>
                  <a:gd name="T18" fmla="*/ 1 w 404"/>
                  <a:gd name="T19" fmla="*/ 0 h 281"/>
                  <a:gd name="T20" fmla="*/ 1 w 404"/>
                  <a:gd name="T21" fmla="*/ 0 h 281"/>
                  <a:gd name="T22" fmla="*/ 1 w 404"/>
                  <a:gd name="T23" fmla="*/ 0 h 281"/>
                  <a:gd name="T24" fmla="*/ 1 w 404"/>
                  <a:gd name="T25" fmla="*/ 0 h 281"/>
                  <a:gd name="T26" fmla="*/ 1 w 404"/>
                  <a:gd name="T27" fmla="*/ 0 h 281"/>
                  <a:gd name="T28" fmla="*/ 1 w 404"/>
                  <a:gd name="T29" fmla="*/ 0 h 281"/>
                  <a:gd name="T30" fmla="*/ 1 w 404"/>
                  <a:gd name="T31" fmla="*/ 0 h 281"/>
                  <a:gd name="T32" fmla="*/ 1 w 404"/>
                  <a:gd name="T33" fmla="*/ 0 h 281"/>
                  <a:gd name="T34" fmla="*/ 1 w 404"/>
                  <a:gd name="T35" fmla="*/ 0 h 281"/>
                  <a:gd name="T36" fmla="*/ 1 w 404"/>
                  <a:gd name="T37" fmla="*/ 0 h 281"/>
                  <a:gd name="T38" fmla="*/ 1 w 404"/>
                  <a:gd name="T39" fmla="*/ 0 h 281"/>
                  <a:gd name="T40" fmla="*/ 1 w 404"/>
                  <a:gd name="T41" fmla="*/ 0 h 281"/>
                  <a:gd name="T42" fmla="*/ 1 w 404"/>
                  <a:gd name="T43" fmla="*/ 0 h 281"/>
                  <a:gd name="T44" fmla="*/ 1 w 404"/>
                  <a:gd name="T45" fmla="*/ 0 h 281"/>
                  <a:gd name="T46" fmla="*/ 1 w 404"/>
                  <a:gd name="T47" fmla="*/ 0 h 281"/>
                  <a:gd name="T48" fmla="*/ 1 w 404"/>
                  <a:gd name="T49" fmla="*/ 0 h 281"/>
                  <a:gd name="T50" fmla="*/ 1 w 404"/>
                  <a:gd name="T51" fmla="*/ 0 h 281"/>
                  <a:gd name="T52" fmla="*/ 1 w 404"/>
                  <a:gd name="T53" fmla="*/ 0 h 281"/>
                  <a:gd name="T54" fmla="*/ 1 w 404"/>
                  <a:gd name="T55" fmla="*/ 0 h 281"/>
                  <a:gd name="T56" fmla="*/ 1 w 404"/>
                  <a:gd name="T57" fmla="*/ 0 h 281"/>
                  <a:gd name="T58" fmla="*/ 1 w 404"/>
                  <a:gd name="T59" fmla="*/ 0 h 281"/>
                  <a:gd name="T60" fmla="*/ 1 w 404"/>
                  <a:gd name="T61" fmla="*/ 0 h 281"/>
                  <a:gd name="T62" fmla="*/ 1 w 404"/>
                  <a:gd name="T63" fmla="*/ 0 h 281"/>
                  <a:gd name="T64" fmla="*/ 1 w 404"/>
                  <a:gd name="T65" fmla="*/ 0 h 281"/>
                  <a:gd name="T66" fmla="*/ 1 w 404"/>
                  <a:gd name="T67" fmla="*/ 0 h 281"/>
                  <a:gd name="T68" fmla="*/ 1 w 404"/>
                  <a:gd name="T69" fmla="*/ 0 h 281"/>
                  <a:gd name="T70" fmla="*/ 1 w 404"/>
                  <a:gd name="T71" fmla="*/ 0 h 281"/>
                  <a:gd name="T72" fmla="*/ 1 w 404"/>
                  <a:gd name="T73" fmla="*/ 0 h 281"/>
                  <a:gd name="T74" fmla="*/ 1 w 404"/>
                  <a:gd name="T75" fmla="*/ 0 h 281"/>
                  <a:gd name="T76" fmla="*/ 1 w 404"/>
                  <a:gd name="T77" fmla="*/ 0 h 281"/>
                  <a:gd name="T78" fmla="*/ 1 w 404"/>
                  <a:gd name="T79" fmla="*/ 0 h 281"/>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0" t="0" r="r" b="b"/>
                <a:pathLst>
                  <a:path w="404" h="281">
                    <a:moveTo>
                      <a:pt x="339" y="270"/>
                    </a:moveTo>
                    <a:lnTo>
                      <a:pt x="323" y="270"/>
                    </a:lnTo>
                    <a:lnTo>
                      <a:pt x="306" y="271"/>
                    </a:lnTo>
                    <a:lnTo>
                      <a:pt x="290" y="271"/>
                    </a:lnTo>
                    <a:lnTo>
                      <a:pt x="274" y="271"/>
                    </a:lnTo>
                    <a:lnTo>
                      <a:pt x="258" y="273"/>
                    </a:lnTo>
                    <a:lnTo>
                      <a:pt x="241" y="273"/>
                    </a:lnTo>
                    <a:lnTo>
                      <a:pt x="225" y="274"/>
                    </a:lnTo>
                    <a:lnTo>
                      <a:pt x="209" y="274"/>
                    </a:lnTo>
                    <a:lnTo>
                      <a:pt x="194" y="275"/>
                    </a:lnTo>
                    <a:lnTo>
                      <a:pt x="178" y="276"/>
                    </a:lnTo>
                    <a:lnTo>
                      <a:pt x="163" y="276"/>
                    </a:lnTo>
                    <a:lnTo>
                      <a:pt x="148" y="277"/>
                    </a:lnTo>
                    <a:lnTo>
                      <a:pt x="133" y="278"/>
                    </a:lnTo>
                    <a:lnTo>
                      <a:pt x="118" y="279"/>
                    </a:lnTo>
                    <a:lnTo>
                      <a:pt x="103" y="279"/>
                    </a:lnTo>
                    <a:lnTo>
                      <a:pt x="89" y="281"/>
                    </a:lnTo>
                    <a:lnTo>
                      <a:pt x="86" y="258"/>
                    </a:lnTo>
                    <a:lnTo>
                      <a:pt x="80" y="233"/>
                    </a:lnTo>
                    <a:lnTo>
                      <a:pt x="72" y="209"/>
                    </a:lnTo>
                    <a:lnTo>
                      <a:pt x="62" y="185"/>
                    </a:lnTo>
                    <a:lnTo>
                      <a:pt x="49" y="163"/>
                    </a:lnTo>
                    <a:lnTo>
                      <a:pt x="34" y="142"/>
                    </a:lnTo>
                    <a:lnTo>
                      <a:pt x="18" y="125"/>
                    </a:lnTo>
                    <a:lnTo>
                      <a:pt x="0" y="112"/>
                    </a:lnTo>
                    <a:lnTo>
                      <a:pt x="20" y="118"/>
                    </a:lnTo>
                    <a:lnTo>
                      <a:pt x="40" y="127"/>
                    </a:lnTo>
                    <a:lnTo>
                      <a:pt x="57" y="139"/>
                    </a:lnTo>
                    <a:lnTo>
                      <a:pt x="73" y="155"/>
                    </a:lnTo>
                    <a:lnTo>
                      <a:pt x="89" y="173"/>
                    </a:lnTo>
                    <a:lnTo>
                      <a:pt x="103" y="196"/>
                    </a:lnTo>
                    <a:lnTo>
                      <a:pt x="118" y="223"/>
                    </a:lnTo>
                    <a:lnTo>
                      <a:pt x="133" y="254"/>
                    </a:lnTo>
                    <a:lnTo>
                      <a:pt x="140" y="223"/>
                    </a:lnTo>
                    <a:lnTo>
                      <a:pt x="142" y="188"/>
                    </a:lnTo>
                    <a:lnTo>
                      <a:pt x="142" y="153"/>
                    </a:lnTo>
                    <a:lnTo>
                      <a:pt x="139" y="116"/>
                    </a:lnTo>
                    <a:lnTo>
                      <a:pt x="133" y="81"/>
                    </a:lnTo>
                    <a:lnTo>
                      <a:pt x="125" y="50"/>
                    </a:lnTo>
                    <a:lnTo>
                      <a:pt x="115" y="23"/>
                    </a:lnTo>
                    <a:lnTo>
                      <a:pt x="102" y="5"/>
                    </a:lnTo>
                    <a:lnTo>
                      <a:pt x="121" y="18"/>
                    </a:lnTo>
                    <a:lnTo>
                      <a:pt x="140" y="34"/>
                    </a:lnTo>
                    <a:lnTo>
                      <a:pt x="157" y="53"/>
                    </a:lnTo>
                    <a:lnTo>
                      <a:pt x="174" y="78"/>
                    </a:lnTo>
                    <a:lnTo>
                      <a:pt x="188" y="106"/>
                    </a:lnTo>
                    <a:lnTo>
                      <a:pt x="201" y="141"/>
                    </a:lnTo>
                    <a:lnTo>
                      <a:pt x="212" y="183"/>
                    </a:lnTo>
                    <a:lnTo>
                      <a:pt x="218" y="231"/>
                    </a:lnTo>
                    <a:lnTo>
                      <a:pt x="229" y="208"/>
                    </a:lnTo>
                    <a:lnTo>
                      <a:pt x="237" y="183"/>
                    </a:lnTo>
                    <a:lnTo>
                      <a:pt x="243" y="154"/>
                    </a:lnTo>
                    <a:lnTo>
                      <a:pt x="245" y="124"/>
                    </a:lnTo>
                    <a:lnTo>
                      <a:pt x="245" y="93"/>
                    </a:lnTo>
                    <a:lnTo>
                      <a:pt x="241" y="62"/>
                    </a:lnTo>
                    <a:lnTo>
                      <a:pt x="235" y="30"/>
                    </a:lnTo>
                    <a:lnTo>
                      <a:pt x="223" y="0"/>
                    </a:lnTo>
                    <a:lnTo>
                      <a:pt x="240" y="30"/>
                    </a:lnTo>
                    <a:lnTo>
                      <a:pt x="255" y="57"/>
                    </a:lnTo>
                    <a:lnTo>
                      <a:pt x="268" y="82"/>
                    </a:lnTo>
                    <a:lnTo>
                      <a:pt x="279" y="106"/>
                    </a:lnTo>
                    <a:lnTo>
                      <a:pt x="288" y="128"/>
                    </a:lnTo>
                    <a:lnTo>
                      <a:pt x="294" y="151"/>
                    </a:lnTo>
                    <a:lnTo>
                      <a:pt x="298" y="173"/>
                    </a:lnTo>
                    <a:lnTo>
                      <a:pt x="299" y="195"/>
                    </a:lnTo>
                    <a:lnTo>
                      <a:pt x="312" y="173"/>
                    </a:lnTo>
                    <a:lnTo>
                      <a:pt x="326" y="148"/>
                    </a:lnTo>
                    <a:lnTo>
                      <a:pt x="340" y="121"/>
                    </a:lnTo>
                    <a:lnTo>
                      <a:pt x="354" y="94"/>
                    </a:lnTo>
                    <a:lnTo>
                      <a:pt x="366" y="67"/>
                    </a:lnTo>
                    <a:lnTo>
                      <a:pt x="375" y="42"/>
                    </a:lnTo>
                    <a:lnTo>
                      <a:pt x="382" y="20"/>
                    </a:lnTo>
                    <a:lnTo>
                      <a:pt x="384" y="3"/>
                    </a:lnTo>
                    <a:lnTo>
                      <a:pt x="392" y="27"/>
                    </a:lnTo>
                    <a:lnTo>
                      <a:pt x="398" y="53"/>
                    </a:lnTo>
                    <a:lnTo>
                      <a:pt x="403" y="81"/>
                    </a:lnTo>
                    <a:lnTo>
                      <a:pt x="404" y="112"/>
                    </a:lnTo>
                    <a:lnTo>
                      <a:pt x="398" y="146"/>
                    </a:lnTo>
                    <a:lnTo>
                      <a:pt x="388" y="184"/>
                    </a:lnTo>
                    <a:lnTo>
                      <a:pt x="368" y="225"/>
                    </a:lnTo>
                    <a:lnTo>
                      <a:pt x="339" y="270"/>
                    </a:lnTo>
                    <a:close/>
                  </a:path>
                </a:pathLst>
              </a:custGeom>
              <a:solidFill>
                <a:srgbClr val="00A500"/>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98" name="Freeform 67"/>
              <p:cNvSpPr/>
              <p:nvPr/>
            </p:nvSpPr>
            <p:spPr bwMode="auto">
              <a:xfrm>
                <a:off x="4880" y="4200"/>
                <a:ext cx="51" cy="71"/>
              </a:xfrm>
              <a:custGeom>
                <a:avLst/>
                <a:gdLst>
                  <a:gd name="T0" fmla="*/ 1 w 102"/>
                  <a:gd name="T1" fmla="*/ 1 h 142"/>
                  <a:gd name="T2" fmla="*/ 0 w 102"/>
                  <a:gd name="T3" fmla="*/ 1 h 142"/>
                  <a:gd name="T4" fmla="*/ 1 w 102"/>
                  <a:gd name="T5" fmla="*/ 1 h 142"/>
                  <a:gd name="T6" fmla="*/ 1 w 102"/>
                  <a:gd name="T7" fmla="*/ 1 h 142"/>
                  <a:gd name="T8" fmla="*/ 1 w 102"/>
                  <a:gd name="T9" fmla="*/ 1 h 142"/>
                  <a:gd name="T10" fmla="*/ 1 w 102"/>
                  <a:gd name="T11" fmla="*/ 1 h 142"/>
                  <a:gd name="T12" fmla="*/ 1 w 102"/>
                  <a:gd name="T13" fmla="*/ 1 h 142"/>
                  <a:gd name="T14" fmla="*/ 1 w 102"/>
                  <a:gd name="T15" fmla="*/ 1 h 142"/>
                  <a:gd name="T16" fmla="*/ 1 w 102"/>
                  <a:gd name="T17" fmla="*/ 1 h 142"/>
                  <a:gd name="T18" fmla="*/ 1 w 102"/>
                  <a:gd name="T19" fmla="*/ 0 h 142"/>
                  <a:gd name="T20" fmla="*/ 1 w 102"/>
                  <a:gd name="T21" fmla="*/ 1 h 142"/>
                  <a:gd name="T22" fmla="*/ 1 w 102"/>
                  <a:gd name="T23" fmla="*/ 1 h 142"/>
                  <a:gd name="T24" fmla="*/ 1 w 102"/>
                  <a:gd name="T25" fmla="*/ 1 h 142"/>
                  <a:gd name="T26" fmla="*/ 1 w 102"/>
                  <a:gd name="T27" fmla="*/ 1 h 142"/>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102" h="142">
                    <a:moveTo>
                      <a:pt x="71" y="142"/>
                    </a:moveTo>
                    <a:lnTo>
                      <a:pt x="0" y="142"/>
                    </a:lnTo>
                    <a:lnTo>
                      <a:pt x="6" y="123"/>
                    </a:lnTo>
                    <a:lnTo>
                      <a:pt x="16" y="102"/>
                    </a:lnTo>
                    <a:lnTo>
                      <a:pt x="27" y="82"/>
                    </a:lnTo>
                    <a:lnTo>
                      <a:pt x="41" y="61"/>
                    </a:lnTo>
                    <a:lnTo>
                      <a:pt x="56" y="43"/>
                    </a:lnTo>
                    <a:lnTo>
                      <a:pt x="71" y="26"/>
                    </a:lnTo>
                    <a:lnTo>
                      <a:pt x="87" y="12"/>
                    </a:lnTo>
                    <a:lnTo>
                      <a:pt x="102" y="0"/>
                    </a:lnTo>
                    <a:lnTo>
                      <a:pt x="84" y="41"/>
                    </a:lnTo>
                    <a:lnTo>
                      <a:pt x="74" y="78"/>
                    </a:lnTo>
                    <a:lnTo>
                      <a:pt x="71" y="112"/>
                    </a:lnTo>
                    <a:lnTo>
                      <a:pt x="71" y="142"/>
                    </a:lnTo>
                    <a:close/>
                  </a:path>
                </a:pathLst>
              </a:custGeom>
              <a:solidFill>
                <a:srgbClr val="00A500"/>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99" name="Freeform 68"/>
              <p:cNvSpPr/>
              <p:nvPr/>
            </p:nvSpPr>
            <p:spPr bwMode="auto">
              <a:xfrm>
                <a:off x="3666" y="4127"/>
                <a:ext cx="558" cy="206"/>
              </a:xfrm>
              <a:custGeom>
                <a:avLst/>
                <a:gdLst>
                  <a:gd name="T0" fmla="*/ 0 w 1117"/>
                  <a:gd name="T1" fmla="*/ 1 h 412"/>
                  <a:gd name="T2" fmla="*/ 0 w 1117"/>
                  <a:gd name="T3" fmla="*/ 1 h 412"/>
                  <a:gd name="T4" fmla="*/ 0 w 1117"/>
                  <a:gd name="T5" fmla="*/ 1 h 412"/>
                  <a:gd name="T6" fmla="*/ 0 w 1117"/>
                  <a:gd name="T7" fmla="*/ 1 h 412"/>
                  <a:gd name="T8" fmla="*/ 0 w 1117"/>
                  <a:gd name="T9" fmla="*/ 1 h 412"/>
                  <a:gd name="T10" fmla="*/ 0 w 1117"/>
                  <a:gd name="T11" fmla="*/ 1 h 412"/>
                  <a:gd name="T12" fmla="*/ 0 w 1117"/>
                  <a:gd name="T13" fmla="*/ 1 h 412"/>
                  <a:gd name="T14" fmla="*/ 0 w 1117"/>
                  <a:gd name="T15" fmla="*/ 1 h 412"/>
                  <a:gd name="T16" fmla="*/ 0 w 1117"/>
                  <a:gd name="T17" fmla="*/ 1 h 412"/>
                  <a:gd name="T18" fmla="*/ 0 w 1117"/>
                  <a:gd name="T19" fmla="*/ 1 h 412"/>
                  <a:gd name="T20" fmla="*/ 0 w 1117"/>
                  <a:gd name="T21" fmla="*/ 1 h 412"/>
                  <a:gd name="T22" fmla="*/ 0 w 1117"/>
                  <a:gd name="T23" fmla="*/ 1 h 412"/>
                  <a:gd name="T24" fmla="*/ 0 w 1117"/>
                  <a:gd name="T25" fmla="*/ 1 h 412"/>
                  <a:gd name="T26" fmla="*/ 0 w 1117"/>
                  <a:gd name="T27" fmla="*/ 1 h 412"/>
                  <a:gd name="T28" fmla="*/ 0 w 1117"/>
                  <a:gd name="T29" fmla="*/ 1 h 412"/>
                  <a:gd name="T30" fmla="*/ 0 w 1117"/>
                  <a:gd name="T31" fmla="*/ 1 h 412"/>
                  <a:gd name="T32" fmla="*/ 0 w 1117"/>
                  <a:gd name="T33" fmla="*/ 1 h 412"/>
                  <a:gd name="T34" fmla="*/ 0 w 1117"/>
                  <a:gd name="T35" fmla="*/ 1 h 412"/>
                  <a:gd name="T36" fmla="*/ 0 w 1117"/>
                  <a:gd name="T37" fmla="*/ 1 h 412"/>
                  <a:gd name="T38" fmla="*/ 0 w 1117"/>
                  <a:gd name="T39" fmla="*/ 1 h 412"/>
                  <a:gd name="T40" fmla="*/ 0 w 1117"/>
                  <a:gd name="T41" fmla="*/ 1 h 412"/>
                  <a:gd name="T42" fmla="*/ 0 w 1117"/>
                  <a:gd name="T43" fmla="*/ 1 h 412"/>
                  <a:gd name="T44" fmla="*/ 0 w 1117"/>
                  <a:gd name="T45" fmla="*/ 1 h 412"/>
                  <a:gd name="T46" fmla="*/ 0 w 1117"/>
                  <a:gd name="T47" fmla="*/ 1 h 412"/>
                  <a:gd name="T48" fmla="*/ 0 w 1117"/>
                  <a:gd name="T49" fmla="*/ 1 h 412"/>
                  <a:gd name="T50" fmla="*/ 0 w 1117"/>
                  <a:gd name="T51" fmla="*/ 1 h 412"/>
                  <a:gd name="T52" fmla="*/ 0 w 1117"/>
                  <a:gd name="T53" fmla="*/ 1 h 412"/>
                  <a:gd name="T54" fmla="*/ 0 w 1117"/>
                  <a:gd name="T55" fmla="*/ 1 h 412"/>
                  <a:gd name="T56" fmla="*/ 0 w 1117"/>
                  <a:gd name="T57" fmla="*/ 1 h 412"/>
                  <a:gd name="T58" fmla="*/ 0 w 1117"/>
                  <a:gd name="T59" fmla="*/ 1 h 412"/>
                  <a:gd name="T60" fmla="*/ 0 w 1117"/>
                  <a:gd name="T61" fmla="*/ 1 h 412"/>
                  <a:gd name="T62" fmla="*/ 0 w 1117"/>
                  <a:gd name="T63" fmla="*/ 1 h 412"/>
                  <a:gd name="T64" fmla="*/ 0 w 1117"/>
                  <a:gd name="T65" fmla="*/ 0 h 412"/>
                  <a:gd name="T66" fmla="*/ 0 w 1117"/>
                  <a:gd name="T67" fmla="*/ 1 h 412"/>
                  <a:gd name="T68" fmla="*/ 0 w 1117"/>
                  <a:gd name="T69" fmla="*/ 1 h 412"/>
                  <a:gd name="T70" fmla="*/ 0 w 1117"/>
                  <a:gd name="T71" fmla="*/ 1 h 412"/>
                  <a:gd name="T72" fmla="*/ 0 w 1117"/>
                  <a:gd name="T73" fmla="*/ 1 h 412"/>
                  <a:gd name="T74" fmla="*/ 0 w 1117"/>
                  <a:gd name="T75" fmla="*/ 1 h 412"/>
                  <a:gd name="T76" fmla="*/ 0 w 1117"/>
                  <a:gd name="T77" fmla="*/ 1 h 412"/>
                  <a:gd name="T78" fmla="*/ 0 w 1117"/>
                  <a:gd name="T79" fmla="*/ 1 h 412"/>
                  <a:gd name="T80" fmla="*/ 0 w 1117"/>
                  <a:gd name="T81" fmla="*/ 1 h 412"/>
                  <a:gd name="T82" fmla="*/ 0 w 1117"/>
                  <a:gd name="T83" fmla="*/ 1 h 412"/>
                  <a:gd name="T84" fmla="*/ 0 w 1117"/>
                  <a:gd name="T85" fmla="*/ 1 h 412"/>
                  <a:gd name="T86" fmla="*/ 0 w 1117"/>
                  <a:gd name="T87" fmla="*/ 1 h 412"/>
                  <a:gd name="T88" fmla="*/ 0 w 1117"/>
                  <a:gd name="T89" fmla="*/ 1 h 412"/>
                  <a:gd name="T90" fmla="*/ 0 w 1117"/>
                  <a:gd name="T91" fmla="*/ 1 h 412"/>
                  <a:gd name="T92" fmla="*/ 0 w 1117"/>
                  <a:gd name="T93" fmla="*/ 1 h 412"/>
                  <a:gd name="T94" fmla="*/ 0 w 1117"/>
                  <a:gd name="T95" fmla="*/ 1 h 412"/>
                  <a:gd name="T96" fmla="*/ 0 w 1117"/>
                  <a:gd name="T97" fmla="*/ 1 h 412"/>
                  <a:gd name="T98" fmla="*/ 0 w 1117"/>
                  <a:gd name="T99" fmla="*/ 1 h 412"/>
                  <a:gd name="T100" fmla="*/ 0 w 1117"/>
                  <a:gd name="T101" fmla="*/ 1 h 412"/>
                  <a:gd name="T102" fmla="*/ 0 w 1117"/>
                  <a:gd name="T103" fmla="*/ 1 h 412"/>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0" t="0" r="r" b="b"/>
                <a:pathLst>
                  <a:path w="1117" h="412">
                    <a:moveTo>
                      <a:pt x="1093" y="212"/>
                    </a:moveTo>
                    <a:lnTo>
                      <a:pt x="1073" y="229"/>
                    </a:lnTo>
                    <a:lnTo>
                      <a:pt x="1052" y="248"/>
                    </a:lnTo>
                    <a:lnTo>
                      <a:pt x="1032" y="265"/>
                    </a:lnTo>
                    <a:lnTo>
                      <a:pt x="1011" y="284"/>
                    </a:lnTo>
                    <a:lnTo>
                      <a:pt x="990" y="301"/>
                    </a:lnTo>
                    <a:lnTo>
                      <a:pt x="971" y="317"/>
                    </a:lnTo>
                    <a:lnTo>
                      <a:pt x="951" y="334"/>
                    </a:lnTo>
                    <a:lnTo>
                      <a:pt x="934" y="349"/>
                    </a:lnTo>
                    <a:lnTo>
                      <a:pt x="917" y="363"/>
                    </a:lnTo>
                    <a:lnTo>
                      <a:pt x="900" y="376"/>
                    </a:lnTo>
                    <a:lnTo>
                      <a:pt x="888" y="387"/>
                    </a:lnTo>
                    <a:lnTo>
                      <a:pt x="876" y="397"/>
                    </a:lnTo>
                    <a:lnTo>
                      <a:pt x="867" y="403"/>
                    </a:lnTo>
                    <a:lnTo>
                      <a:pt x="860" y="409"/>
                    </a:lnTo>
                    <a:lnTo>
                      <a:pt x="857" y="412"/>
                    </a:lnTo>
                    <a:lnTo>
                      <a:pt x="826" y="410"/>
                    </a:lnTo>
                    <a:lnTo>
                      <a:pt x="791" y="409"/>
                    </a:lnTo>
                    <a:lnTo>
                      <a:pt x="753" y="408"/>
                    </a:lnTo>
                    <a:lnTo>
                      <a:pt x="714" y="406"/>
                    </a:lnTo>
                    <a:lnTo>
                      <a:pt x="672" y="403"/>
                    </a:lnTo>
                    <a:lnTo>
                      <a:pt x="630" y="401"/>
                    </a:lnTo>
                    <a:lnTo>
                      <a:pt x="587" y="399"/>
                    </a:lnTo>
                    <a:lnTo>
                      <a:pt x="542" y="395"/>
                    </a:lnTo>
                    <a:lnTo>
                      <a:pt x="499" y="393"/>
                    </a:lnTo>
                    <a:lnTo>
                      <a:pt x="455" y="391"/>
                    </a:lnTo>
                    <a:lnTo>
                      <a:pt x="412" y="387"/>
                    </a:lnTo>
                    <a:lnTo>
                      <a:pt x="371" y="385"/>
                    </a:lnTo>
                    <a:lnTo>
                      <a:pt x="330" y="383"/>
                    </a:lnTo>
                    <a:lnTo>
                      <a:pt x="292" y="380"/>
                    </a:lnTo>
                    <a:lnTo>
                      <a:pt x="257" y="378"/>
                    </a:lnTo>
                    <a:lnTo>
                      <a:pt x="224" y="377"/>
                    </a:lnTo>
                    <a:lnTo>
                      <a:pt x="209" y="376"/>
                    </a:lnTo>
                    <a:lnTo>
                      <a:pt x="193" y="376"/>
                    </a:lnTo>
                    <a:lnTo>
                      <a:pt x="178" y="375"/>
                    </a:lnTo>
                    <a:lnTo>
                      <a:pt x="162" y="375"/>
                    </a:lnTo>
                    <a:lnTo>
                      <a:pt x="147" y="374"/>
                    </a:lnTo>
                    <a:lnTo>
                      <a:pt x="131" y="374"/>
                    </a:lnTo>
                    <a:lnTo>
                      <a:pt x="116" y="372"/>
                    </a:lnTo>
                    <a:lnTo>
                      <a:pt x="101" y="372"/>
                    </a:lnTo>
                    <a:lnTo>
                      <a:pt x="80" y="334"/>
                    </a:lnTo>
                    <a:lnTo>
                      <a:pt x="63" y="289"/>
                    </a:lnTo>
                    <a:lnTo>
                      <a:pt x="48" y="241"/>
                    </a:lnTo>
                    <a:lnTo>
                      <a:pt x="36" y="190"/>
                    </a:lnTo>
                    <a:lnTo>
                      <a:pt x="24" y="142"/>
                    </a:lnTo>
                    <a:lnTo>
                      <a:pt x="15" y="97"/>
                    </a:lnTo>
                    <a:lnTo>
                      <a:pt x="7" y="58"/>
                    </a:lnTo>
                    <a:lnTo>
                      <a:pt x="0" y="28"/>
                    </a:lnTo>
                    <a:lnTo>
                      <a:pt x="11" y="62"/>
                    </a:lnTo>
                    <a:lnTo>
                      <a:pt x="25" y="100"/>
                    </a:lnTo>
                    <a:lnTo>
                      <a:pt x="41" y="141"/>
                    </a:lnTo>
                    <a:lnTo>
                      <a:pt x="59" y="181"/>
                    </a:lnTo>
                    <a:lnTo>
                      <a:pt x="77" y="220"/>
                    </a:lnTo>
                    <a:lnTo>
                      <a:pt x="94" y="256"/>
                    </a:lnTo>
                    <a:lnTo>
                      <a:pt x="110" y="287"/>
                    </a:lnTo>
                    <a:lnTo>
                      <a:pt x="124" y="311"/>
                    </a:lnTo>
                    <a:lnTo>
                      <a:pt x="131" y="284"/>
                    </a:lnTo>
                    <a:lnTo>
                      <a:pt x="138" y="257"/>
                    </a:lnTo>
                    <a:lnTo>
                      <a:pt x="146" y="234"/>
                    </a:lnTo>
                    <a:lnTo>
                      <a:pt x="156" y="211"/>
                    </a:lnTo>
                    <a:lnTo>
                      <a:pt x="169" y="191"/>
                    </a:lnTo>
                    <a:lnTo>
                      <a:pt x="184" y="172"/>
                    </a:lnTo>
                    <a:lnTo>
                      <a:pt x="204" y="153"/>
                    </a:lnTo>
                    <a:lnTo>
                      <a:pt x="227" y="136"/>
                    </a:lnTo>
                    <a:lnTo>
                      <a:pt x="214" y="158"/>
                    </a:lnTo>
                    <a:lnTo>
                      <a:pt x="201" y="184"/>
                    </a:lnTo>
                    <a:lnTo>
                      <a:pt x="191" y="216"/>
                    </a:lnTo>
                    <a:lnTo>
                      <a:pt x="184" y="248"/>
                    </a:lnTo>
                    <a:lnTo>
                      <a:pt x="182" y="281"/>
                    </a:lnTo>
                    <a:lnTo>
                      <a:pt x="188" y="314"/>
                    </a:lnTo>
                    <a:lnTo>
                      <a:pt x="200" y="344"/>
                    </a:lnTo>
                    <a:lnTo>
                      <a:pt x="224" y="370"/>
                    </a:lnTo>
                    <a:lnTo>
                      <a:pt x="250" y="344"/>
                    </a:lnTo>
                    <a:lnTo>
                      <a:pt x="270" y="305"/>
                    </a:lnTo>
                    <a:lnTo>
                      <a:pt x="284" y="261"/>
                    </a:lnTo>
                    <a:lnTo>
                      <a:pt x="291" y="211"/>
                    </a:lnTo>
                    <a:lnTo>
                      <a:pt x="290" y="158"/>
                    </a:lnTo>
                    <a:lnTo>
                      <a:pt x="282" y="105"/>
                    </a:lnTo>
                    <a:lnTo>
                      <a:pt x="264" y="54"/>
                    </a:lnTo>
                    <a:lnTo>
                      <a:pt x="237" y="8"/>
                    </a:lnTo>
                    <a:lnTo>
                      <a:pt x="261" y="35"/>
                    </a:lnTo>
                    <a:lnTo>
                      <a:pt x="282" y="63"/>
                    </a:lnTo>
                    <a:lnTo>
                      <a:pt x="299" y="96"/>
                    </a:lnTo>
                    <a:lnTo>
                      <a:pt x="314" y="130"/>
                    </a:lnTo>
                    <a:lnTo>
                      <a:pt x="326" y="168"/>
                    </a:lnTo>
                    <a:lnTo>
                      <a:pt x="334" y="211"/>
                    </a:lnTo>
                    <a:lnTo>
                      <a:pt x="340" y="258"/>
                    </a:lnTo>
                    <a:lnTo>
                      <a:pt x="341" y="309"/>
                    </a:lnTo>
                    <a:lnTo>
                      <a:pt x="355" y="288"/>
                    </a:lnTo>
                    <a:lnTo>
                      <a:pt x="371" y="266"/>
                    </a:lnTo>
                    <a:lnTo>
                      <a:pt x="389" y="244"/>
                    </a:lnTo>
                    <a:lnTo>
                      <a:pt x="409" y="222"/>
                    </a:lnTo>
                    <a:lnTo>
                      <a:pt x="429" y="203"/>
                    </a:lnTo>
                    <a:lnTo>
                      <a:pt x="450" y="184"/>
                    </a:lnTo>
                    <a:lnTo>
                      <a:pt x="471" y="171"/>
                    </a:lnTo>
                    <a:lnTo>
                      <a:pt x="492" y="160"/>
                    </a:lnTo>
                    <a:lnTo>
                      <a:pt x="482" y="180"/>
                    </a:lnTo>
                    <a:lnTo>
                      <a:pt x="469" y="203"/>
                    </a:lnTo>
                    <a:lnTo>
                      <a:pt x="451" y="227"/>
                    </a:lnTo>
                    <a:lnTo>
                      <a:pt x="433" y="251"/>
                    </a:lnTo>
                    <a:lnTo>
                      <a:pt x="416" y="275"/>
                    </a:lnTo>
                    <a:lnTo>
                      <a:pt x="399" y="297"/>
                    </a:lnTo>
                    <a:lnTo>
                      <a:pt x="387" y="318"/>
                    </a:lnTo>
                    <a:lnTo>
                      <a:pt x="381" y="334"/>
                    </a:lnTo>
                    <a:lnTo>
                      <a:pt x="388" y="339"/>
                    </a:lnTo>
                    <a:lnTo>
                      <a:pt x="397" y="344"/>
                    </a:lnTo>
                    <a:lnTo>
                      <a:pt x="408" y="348"/>
                    </a:lnTo>
                    <a:lnTo>
                      <a:pt x="418" y="353"/>
                    </a:lnTo>
                    <a:lnTo>
                      <a:pt x="431" y="356"/>
                    </a:lnTo>
                    <a:lnTo>
                      <a:pt x="443" y="360"/>
                    </a:lnTo>
                    <a:lnTo>
                      <a:pt x="457" y="361"/>
                    </a:lnTo>
                    <a:lnTo>
                      <a:pt x="471" y="360"/>
                    </a:lnTo>
                    <a:lnTo>
                      <a:pt x="470" y="326"/>
                    </a:lnTo>
                    <a:lnTo>
                      <a:pt x="464" y="285"/>
                    </a:lnTo>
                    <a:lnTo>
                      <a:pt x="454" y="240"/>
                    </a:lnTo>
                    <a:lnTo>
                      <a:pt x="440" y="192"/>
                    </a:lnTo>
                    <a:lnTo>
                      <a:pt x="423" y="146"/>
                    </a:lnTo>
                    <a:lnTo>
                      <a:pt x="401" y="103"/>
                    </a:lnTo>
                    <a:lnTo>
                      <a:pt x="374" y="66"/>
                    </a:lnTo>
                    <a:lnTo>
                      <a:pt x="345" y="36"/>
                    </a:lnTo>
                    <a:lnTo>
                      <a:pt x="374" y="58"/>
                    </a:lnTo>
                    <a:lnTo>
                      <a:pt x="399" y="79"/>
                    </a:lnTo>
                    <a:lnTo>
                      <a:pt x="423" y="103"/>
                    </a:lnTo>
                    <a:lnTo>
                      <a:pt x="443" y="127"/>
                    </a:lnTo>
                    <a:lnTo>
                      <a:pt x="462" y="153"/>
                    </a:lnTo>
                    <a:lnTo>
                      <a:pt x="479" y="183"/>
                    </a:lnTo>
                    <a:lnTo>
                      <a:pt x="494" y="217"/>
                    </a:lnTo>
                    <a:lnTo>
                      <a:pt x="509" y="256"/>
                    </a:lnTo>
                    <a:lnTo>
                      <a:pt x="510" y="222"/>
                    </a:lnTo>
                    <a:lnTo>
                      <a:pt x="510" y="188"/>
                    </a:lnTo>
                    <a:lnTo>
                      <a:pt x="509" y="154"/>
                    </a:lnTo>
                    <a:lnTo>
                      <a:pt x="507" y="121"/>
                    </a:lnTo>
                    <a:lnTo>
                      <a:pt x="501" y="89"/>
                    </a:lnTo>
                    <a:lnTo>
                      <a:pt x="494" y="60"/>
                    </a:lnTo>
                    <a:lnTo>
                      <a:pt x="485" y="33"/>
                    </a:lnTo>
                    <a:lnTo>
                      <a:pt x="473" y="10"/>
                    </a:lnTo>
                    <a:lnTo>
                      <a:pt x="489" y="39"/>
                    </a:lnTo>
                    <a:lnTo>
                      <a:pt x="505" y="71"/>
                    </a:lnTo>
                    <a:lnTo>
                      <a:pt x="519" y="106"/>
                    </a:lnTo>
                    <a:lnTo>
                      <a:pt x="531" y="145"/>
                    </a:lnTo>
                    <a:lnTo>
                      <a:pt x="539" y="189"/>
                    </a:lnTo>
                    <a:lnTo>
                      <a:pt x="541" y="236"/>
                    </a:lnTo>
                    <a:lnTo>
                      <a:pt x="538" y="290"/>
                    </a:lnTo>
                    <a:lnTo>
                      <a:pt x="526" y="349"/>
                    </a:lnTo>
                    <a:lnTo>
                      <a:pt x="553" y="322"/>
                    </a:lnTo>
                    <a:lnTo>
                      <a:pt x="576" y="288"/>
                    </a:lnTo>
                    <a:lnTo>
                      <a:pt x="594" y="251"/>
                    </a:lnTo>
                    <a:lnTo>
                      <a:pt x="606" y="211"/>
                    </a:lnTo>
                    <a:lnTo>
                      <a:pt x="608" y="168"/>
                    </a:lnTo>
                    <a:lnTo>
                      <a:pt x="602" y="126"/>
                    </a:lnTo>
                    <a:lnTo>
                      <a:pt x="584" y="84"/>
                    </a:lnTo>
                    <a:lnTo>
                      <a:pt x="551" y="44"/>
                    </a:lnTo>
                    <a:lnTo>
                      <a:pt x="566" y="52"/>
                    </a:lnTo>
                    <a:lnTo>
                      <a:pt x="581" y="60"/>
                    </a:lnTo>
                    <a:lnTo>
                      <a:pt x="596" y="69"/>
                    </a:lnTo>
                    <a:lnTo>
                      <a:pt x="610" y="82"/>
                    </a:lnTo>
                    <a:lnTo>
                      <a:pt x="622" y="96"/>
                    </a:lnTo>
                    <a:lnTo>
                      <a:pt x="632" y="113"/>
                    </a:lnTo>
                    <a:lnTo>
                      <a:pt x="641" y="134"/>
                    </a:lnTo>
                    <a:lnTo>
                      <a:pt x="647" y="158"/>
                    </a:lnTo>
                    <a:lnTo>
                      <a:pt x="651" y="120"/>
                    </a:lnTo>
                    <a:lnTo>
                      <a:pt x="651" y="75"/>
                    </a:lnTo>
                    <a:lnTo>
                      <a:pt x="648" y="32"/>
                    </a:lnTo>
                    <a:lnTo>
                      <a:pt x="645" y="0"/>
                    </a:lnTo>
                    <a:lnTo>
                      <a:pt x="655" y="38"/>
                    </a:lnTo>
                    <a:lnTo>
                      <a:pt x="661" y="82"/>
                    </a:lnTo>
                    <a:lnTo>
                      <a:pt x="662" y="129"/>
                    </a:lnTo>
                    <a:lnTo>
                      <a:pt x="660" y="179"/>
                    </a:lnTo>
                    <a:lnTo>
                      <a:pt x="652" y="228"/>
                    </a:lnTo>
                    <a:lnTo>
                      <a:pt x="641" y="277"/>
                    </a:lnTo>
                    <a:lnTo>
                      <a:pt x="626" y="320"/>
                    </a:lnTo>
                    <a:lnTo>
                      <a:pt x="609" y="360"/>
                    </a:lnTo>
                    <a:lnTo>
                      <a:pt x="636" y="330"/>
                    </a:lnTo>
                    <a:lnTo>
                      <a:pt x="659" y="295"/>
                    </a:lnTo>
                    <a:lnTo>
                      <a:pt x="679" y="255"/>
                    </a:lnTo>
                    <a:lnTo>
                      <a:pt x="697" y="212"/>
                    </a:lnTo>
                    <a:lnTo>
                      <a:pt x="712" y="167"/>
                    </a:lnTo>
                    <a:lnTo>
                      <a:pt x="722" y="122"/>
                    </a:lnTo>
                    <a:lnTo>
                      <a:pt x="730" y="77"/>
                    </a:lnTo>
                    <a:lnTo>
                      <a:pt x="733" y="33"/>
                    </a:lnTo>
                    <a:lnTo>
                      <a:pt x="742" y="88"/>
                    </a:lnTo>
                    <a:lnTo>
                      <a:pt x="746" y="148"/>
                    </a:lnTo>
                    <a:lnTo>
                      <a:pt x="743" y="210"/>
                    </a:lnTo>
                    <a:lnTo>
                      <a:pt x="730" y="269"/>
                    </a:lnTo>
                    <a:lnTo>
                      <a:pt x="743" y="252"/>
                    </a:lnTo>
                    <a:lnTo>
                      <a:pt x="756" y="232"/>
                    </a:lnTo>
                    <a:lnTo>
                      <a:pt x="770" y="206"/>
                    </a:lnTo>
                    <a:lnTo>
                      <a:pt x="784" y="181"/>
                    </a:lnTo>
                    <a:lnTo>
                      <a:pt x="797" y="154"/>
                    </a:lnTo>
                    <a:lnTo>
                      <a:pt x="808" y="130"/>
                    </a:lnTo>
                    <a:lnTo>
                      <a:pt x="816" y="109"/>
                    </a:lnTo>
                    <a:lnTo>
                      <a:pt x="821" y="93"/>
                    </a:lnTo>
                    <a:lnTo>
                      <a:pt x="819" y="118"/>
                    </a:lnTo>
                    <a:lnTo>
                      <a:pt x="813" y="144"/>
                    </a:lnTo>
                    <a:lnTo>
                      <a:pt x="805" y="174"/>
                    </a:lnTo>
                    <a:lnTo>
                      <a:pt x="794" y="204"/>
                    </a:lnTo>
                    <a:lnTo>
                      <a:pt x="781" y="235"/>
                    </a:lnTo>
                    <a:lnTo>
                      <a:pt x="765" y="265"/>
                    </a:lnTo>
                    <a:lnTo>
                      <a:pt x="746" y="295"/>
                    </a:lnTo>
                    <a:lnTo>
                      <a:pt x="725" y="324"/>
                    </a:lnTo>
                    <a:lnTo>
                      <a:pt x="752" y="307"/>
                    </a:lnTo>
                    <a:lnTo>
                      <a:pt x="777" y="286"/>
                    </a:lnTo>
                    <a:lnTo>
                      <a:pt x="803" y="263"/>
                    </a:lnTo>
                    <a:lnTo>
                      <a:pt x="827" y="236"/>
                    </a:lnTo>
                    <a:lnTo>
                      <a:pt x="849" y="207"/>
                    </a:lnTo>
                    <a:lnTo>
                      <a:pt x="869" y="177"/>
                    </a:lnTo>
                    <a:lnTo>
                      <a:pt x="887" y="146"/>
                    </a:lnTo>
                    <a:lnTo>
                      <a:pt x="902" y="114"/>
                    </a:lnTo>
                    <a:lnTo>
                      <a:pt x="896" y="139"/>
                    </a:lnTo>
                    <a:lnTo>
                      <a:pt x="890" y="166"/>
                    </a:lnTo>
                    <a:lnTo>
                      <a:pt x="882" y="194"/>
                    </a:lnTo>
                    <a:lnTo>
                      <a:pt x="873" y="220"/>
                    </a:lnTo>
                    <a:lnTo>
                      <a:pt x="861" y="247"/>
                    </a:lnTo>
                    <a:lnTo>
                      <a:pt x="849" y="271"/>
                    </a:lnTo>
                    <a:lnTo>
                      <a:pt x="835" y="295"/>
                    </a:lnTo>
                    <a:lnTo>
                      <a:pt x="819" y="317"/>
                    </a:lnTo>
                    <a:lnTo>
                      <a:pt x="835" y="308"/>
                    </a:lnTo>
                    <a:lnTo>
                      <a:pt x="850" y="297"/>
                    </a:lnTo>
                    <a:lnTo>
                      <a:pt x="866" y="284"/>
                    </a:lnTo>
                    <a:lnTo>
                      <a:pt x="882" y="269"/>
                    </a:lnTo>
                    <a:lnTo>
                      <a:pt x="897" y="252"/>
                    </a:lnTo>
                    <a:lnTo>
                      <a:pt x="912" y="234"/>
                    </a:lnTo>
                    <a:lnTo>
                      <a:pt x="927" y="216"/>
                    </a:lnTo>
                    <a:lnTo>
                      <a:pt x="941" y="195"/>
                    </a:lnTo>
                    <a:lnTo>
                      <a:pt x="955" y="174"/>
                    </a:lnTo>
                    <a:lnTo>
                      <a:pt x="967" y="153"/>
                    </a:lnTo>
                    <a:lnTo>
                      <a:pt x="979" y="133"/>
                    </a:lnTo>
                    <a:lnTo>
                      <a:pt x="990" y="112"/>
                    </a:lnTo>
                    <a:lnTo>
                      <a:pt x="999" y="91"/>
                    </a:lnTo>
                    <a:lnTo>
                      <a:pt x="1008" y="70"/>
                    </a:lnTo>
                    <a:lnTo>
                      <a:pt x="1014" y="52"/>
                    </a:lnTo>
                    <a:lnTo>
                      <a:pt x="1020" y="33"/>
                    </a:lnTo>
                    <a:lnTo>
                      <a:pt x="1012" y="71"/>
                    </a:lnTo>
                    <a:lnTo>
                      <a:pt x="1004" y="107"/>
                    </a:lnTo>
                    <a:lnTo>
                      <a:pt x="994" y="141"/>
                    </a:lnTo>
                    <a:lnTo>
                      <a:pt x="983" y="173"/>
                    </a:lnTo>
                    <a:lnTo>
                      <a:pt x="968" y="206"/>
                    </a:lnTo>
                    <a:lnTo>
                      <a:pt x="950" y="242"/>
                    </a:lnTo>
                    <a:lnTo>
                      <a:pt x="927" y="279"/>
                    </a:lnTo>
                    <a:lnTo>
                      <a:pt x="897" y="322"/>
                    </a:lnTo>
                    <a:lnTo>
                      <a:pt x="910" y="314"/>
                    </a:lnTo>
                    <a:lnTo>
                      <a:pt x="925" y="304"/>
                    </a:lnTo>
                    <a:lnTo>
                      <a:pt x="940" y="294"/>
                    </a:lnTo>
                    <a:lnTo>
                      <a:pt x="956" y="282"/>
                    </a:lnTo>
                    <a:lnTo>
                      <a:pt x="972" y="270"/>
                    </a:lnTo>
                    <a:lnTo>
                      <a:pt x="988" y="257"/>
                    </a:lnTo>
                    <a:lnTo>
                      <a:pt x="1005" y="243"/>
                    </a:lnTo>
                    <a:lnTo>
                      <a:pt x="1021" y="228"/>
                    </a:lnTo>
                    <a:lnTo>
                      <a:pt x="1037" y="213"/>
                    </a:lnTo>
                    <a:lnTo>
                      <a:pt x="1052" y="197"/>
                    </a:lnTo>
                    <a:lnTo>
                      <a:pt x="1067" y="182"/>
                    </a:lnTo>
                    <a:lnTo>
                      <a:pt x="1080" y="166"/>
                    </a:lnTo>
                    <a:lnTo>
                      <a:pt x="1092" y="150"/>
                    </a:lnTo>
                    <a:lnTo>
                      <a:pt x="1102" y="135"/>
                    </a:lnTo>
                    <a:lnTo>
                      <a:pt x="1111" y="119"/>
                    </a:lnTo>
                    <a:lnTo>
                      <a:pt x="1117" y="104"/>
                    </a:lnTo>
                    <a:lnTo>
                      <a:pt x="1110" y="136"/>
                    </a:lnTo>
                    <a:lnTo>
                      <a:pt x="1103" y="166"/>
                    </a:lnTo>
                    <a:lnTo>
                      <a:pt x="1099" y="192"/>
                    </a:lnTo>
                    <a:lnTo>
                      <a:pt x="1093" y="212"/>
                    </a:lnTo>
                    <a:close/>
                  </a:path>
                </a:pathLst>
              </a:custGeom>
              <a:solidFill>
                <a:srgbClr val="00A500"/>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400" name="Freeform 69"/>
              <p:cNvSpPr/>
              <p:nvPr/>
            </p:nvSpPr>
            <p:spPr bwMode="auto">
              <a:xfrm>
                <a:off x="4164" y="4179"/>
                <a:ext cx="202" cy="141"/>
              </a:xfrm>
              <a:custGeom>
                <a:avLst/>
                <a:gdLst>
                  <a:gd name="T0" fmla="*/ 1 w 403"/>
                  <a:gd name="T1" fmla="*/ 1 h 280"/>
                  <a:gd name="T2" fmla="*/ 1 w 403"/>
                  <a:gd name="T3" fmla="*/ 1 h 280"/>
                  <a:gd name="T4" fmla="*/ 1 w 403"/>
                  <a:gd name="T5" fmla="*/ 1 h 280"/>
                  <a:gd name="T6" fmla="*/ 1 w 403"/>
                  <a:gd name="T7" fmla="*/ 1 h 280"/>
                  <a:gd name="T8" fmla="*/ 1 w 403"/>
                  <a:gd name="T9" fmla="*/ 1 h 280"/>
                  <a:gd name="T10" fmla="*/ 1 w 403"/>
                  <a:gd name="T11" fmla="*/ 1 h 280"/>
                  <a:gd name="T12" fmla="*/ 1 w 403"/>
                  <a:gd name="T13" fmla="*/ 1 h 280"/>
                  <a:gd name="T14" fmla="*/ 1 w 403"/>
                  <a:gd name="T15" fmla="*/ 1 h 280"/>
                  <a:gd name="T16" fmla="*/ 1 w 403"/>
                  <a:gd name="T17" fmla="*/ 1 h 280"/>
                  <a:gd name="T18" fmla="*/ 1 w 403"/>
                  <a:gd name="T19" fmla="*/ 1 h 280"/>
                  <a:gd name="T20" fmla="*/ 1 w 403"/>
                  <a:gd name="T21" fmla="*/ 1 h 280"/>
                  <a:gd name="T22" fmla="*/ 1 w 403"/>
                  <a:gd name="T23" fmla="*/ 1 h 280"/>
                  <a:gd name="T24" fmla="*/ 1 w 403"/>
                  <a:gd name="T25" fmla="*/ 1 h 280"/>
                  <a:gd name="T26" fmla="*/ 1 w 403"/>
                  <a:gd name="T27" fmla="*/ 1 h 280"/>
                  <a:gd name="T28" fmla="*/ 1 w 403"/>
                  <a:gd name="T29" fmla="*/ 1 h 280"/>
                  <a:gd name="T30" fmla="*/ 1 w 403"/>
                  <a:gd name="T31" fmla="*/ 1 h 280"/>
                  <a:gd name="T32" fmla="*/ 1 w 403"/>
                  <a:gd name="T33" fmla="*/ 1 h 280"/>
                  <a:gd name="T34" fmla="*/ 1 w 403"/>
                  <a:gd name="T35" fmla="*/ 1 h 280"/>
                  <a:gd name="T36" fmla="*/ 1 w 403"/>
                  <a:gd name="T37" fmla="*/ 1 h 280"/>
                  <a:gd name="T38" fmla="*/ 1 w 403"/>
                  <a:gd name="T39" fmla="*/ 1 h 280"/>
                  <a:gd name="T40" fmla="*/ 1 w 403"/>
                  <a:gd name="T41" fmla="*/ 1 h 280"/>
                  <a:gd name="T42" fmla="*/ 1 w 403"/>
                  <a:gd name="T43" fmla="*/ 1 h 280"/>
                  <a:gd name="T44" fmla="*/ 1 w 403"/>
                  <a:gd name="T45" fmla="*/ 1 h 280"/>
                  <a:gd name="T46" fmla="*/ 1 w 403"/>
                  <a:gd name="T47" fmla="*/ 1 h 280"/>
                  <a:gd name="T48" fmla="*/ 1 w 403"/>
                  <a:gd name="T49" fmla="*/ 1 h 280"/>
                  <a:gd name="T50" fmla="*/ 1 w 403"/>
                  <a:gd name="T51" fmla="*/ 1 h 280"/>
                  <a:gd name="T52" fmla="*/ 1 w 403"/>
                  <a:gd name="T53" fmla="*/ 1 h 280"/>
                  <a:gd name="T54" fmla="*/ 1 w 403"/>
                  <a:gd name="T55" fmla="*/ 1 h 280"/>
                  <a:gd name="T56" fmla="*/ 1 w 403"/>
                  <a:gd name="T57" fmla="*/ 1 h 280"/>
                  <a:gd name="T58" fmla="*/ 1 w 403"/>
                  <a:gd name="T59" fmla="*/ 1 h 280"/>
                  <a:gd name="T60" fmla="*/ 1 w 403"/>
                  <a:gd name="T61" fmla="*/ 1 h 280"/>
                  <a:gd name="T62" fmla="*/ 1 w 403"/>
                  <a:gd name="T63" fmla="*/ 1 h 280"/>
                  <a:gd name="T64" fmla="*/ 1 w 403"/>
                  <a:gd name="T65" fmla="*/ 1 h 280"/>
                  <a:gd name="T66" fmla="*/ 1 w 403"/>
                  <a:gd name="T67" fmla="*/ 1 h 280"/>
                  <a:gd name="T68" fmla="*/ 1 w 403"/>
                  <a:gd name="T69" fmla="*/ 1 h 280"/>
                  <a:gd name="T70" fmla="*/ 1 w 403"/>
                  <a:gd name="T71" fmla="*/ 1 h 280"/>
                  <a:gd name="T72" fmla="*/ 1 w 403"/>
                  <a:gd name="T73" fmla="*/ 1 h 280"/>
                  <a:gd name="T74" fmla="*/ 1 w 403"/>
                  <a:gd name="T75" fmla="*/ 1 h 280"/>
                  <a:gd name="T76" fmla="*/ 1 w 403"/>
                  <a:gd name="T77" fmla="*/ 1 h 280"/>
                  <a:gd name="T78" fmla="*/ 1 w 403"/>
                  <a:gd name="T79" fmla="*/ 1 h 280"/>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0" t="0" r="r" b="b"/>
                <a:pathLst>
                  <a:path w="403" h="280">
                    <a:moveTo>
                      <a:pt x="339" y="270"/>
                    </a:moveTo>
                    <a:lnTo>
                      <a:pt x="322" y="270"/>
                    </a:lnTo>
                    <a:lnTo>
                      <a:pt x="305" y="271"/>
                    </a:lnTo>
                    <a:lnTo>
                      <a:pt x="289" y="271"/>
                    </a:lnTo>
                    <a:lnTo>
                      <a:pt x="273" y="272"/>
                    </a:lnTo>
                    <a:lnTo>
                      <a:pt x="257" y="272"/>
                    </a:lnTo>
                    <a:lnTo>
                      <a:pt x="241" y="273"/>
                    </a:lnTo>
                    <a:lnTo>
                      <a:pt x="225" y="273"/>
                    </a:lnTo>
                    <a:lnTo>
                      <a:pt x="210" y="274"/>
                    </a:lnTo>
                    <a:lnTo>
                      <a:pt x="194" y="274"/>
                    </a:lnTo>
                    <a:lnTo>
                      <a:pt x="179" y="275"/>
                    </a:lnTo>
                    <a:lnTo>
                      <a:pt x="164" y="277"/>
                    </a:lnTo>
                    <a:lnTo>
                      <a:pt x="149" y="277"/>
                    </a:lnTo>
                    <a:lnTo>
                      <a:pt x="134" y="278"/>
                    </a:lnTo>
                    <a:lnTo>
                      <a:pt x="119" y="279"/>
                    </a:lnTo>
                    <a:lnTo>
                      <a:pt x="104" y="279"/>
                    </a:lnTo>
                    <a:lnTo>
                      <a:pt x="90" y="280"/>
                    </a:lnTo>
                    <a:lnTo>
                      <a:pt x="86" y="257"/>
                    </a:lnTo>
                    <a:lnTo>
                      <a:pt x="81" y="233"/>
                    </a:lnTo>
                    <a:lnTo>
                      <a:pt x="73" y="209"/>
                    </a:lnTo>
                    <a:lnTo>
                      <a:pt x="62" y="184"/>
                    </a:lnTo>
                    <a:lnTo>
                      <a:pt x="50" y="162"/>
                    </a:lnTo>
                    <a:lnTo>
                      <a:pt x="35" y="142"/>
                    </a:lnTo>
                    <a:lnTo>
                      <a:pt x="18" y="124"/>
                    </a:lnTo>
                    <a:lnTo>
                      <a:pt x="0" y="112"/>
                    </a:lnTo>
                    <a:lnTo>
                      <a:pt x="22" y="117"/>
                    </a:lnTo>
                    <a:lnTo>
                      <a:pt x="40" y="127"/>
                    </a:lnTo>
                    <a:lnTo>
                      <a:pt x="58" y="138"/>
                    </a:lnTo>
                    <a:lnTo>
                      <a:pt x="74" y="154"/>
                    </a:lnTo>
                    <a:lnTo>
                      <a:pt x="89" y="173"/>
                    </a:lnTo>
                    <a:lnTo>
                      <a:pt x="104" y="196"/>
                    </a:lnTo>
                    <a:lnTo>
                      <a:pt x="117" y="222"/>
                    </a:lnTo>
                    <a:lnTo>
                      <a:pt x="132" y="254"/>
                    </a:lnTo>
                    <a:lnTo>
                      <a:pt x="139" y="222"/>
                    </a:lnTo>
                    <a:lnTo>
                      <a:pt x="143" y="188"/>
                    </a:lnTo>
                    <a:lnTo>
                      <a:pt x="142" y="152"/>
                    </a:lnTo>
                    <a:lnTo>
                      <a:pt x="139" y="115"/>
                    </a:lnTo>
                    <a:lnTo>
                      <a:pt x="134" y="81"/>
                    </a:lnTo>
                    <a:lnTo>
                      <a:pt x="126" y="49"/>
                    </a:lnTo>
                    <a:lnTo>
                      <a:pt x="115" y="23"/>
                    </a:lnTo>
                    <a:lnTo>
                      <a:pt x="103" y="4"/>
                    </a:lnTo>
                    <a:lnTo>
                      <a:pt x="121" y="17"/>
                    </a:lnTo>
                    <a:lnTo>
                      <a:pt x="139" y="33"/>
                    </a:lnTo>
                    <a:lnTo>
                      <a:pt x="157" y="53"/>
                    </a:lnTo>
                    <a:lnTo>
                      <a:pt x="173" y="77"/>
                    </a:lnTo>
                    <a:lnTo>
                      <a:pt x="188" y="106"/>
                    </a:lnTo>
                    <a:lnTo>
                      <a:pt x="200" y="141"/>
                    </a:lnTo>
                    <a:lnTo>
                      <a:pt x="211" y="182"/>
                    </a:lnTo>
                    <a:lnTo>
                      <a:pt x="218" y="230"/>
                    </a:lnTo>
                    <a:lnTo>
                      <a:pt x="228" y="207"/>
                    </a:lnTo>
                    <a:lnTo>
                      <a:pt x="236" y="182"/>
                    </a:lnTo>
                    <a:lnTo>
                      <a:pt x="242" y="153"/>
                    </a:lnTo>
                    <a:lnTo>
                      <a:pt x="245" y="123"/>
                    </a:lnTo>
                    <a:lnTo>
                      <a:pt x="245" y="92"/>
                    </a:lnTo>
                    <a:lnTo>
                      <a:pt x="242" y="61"/>
                    </a:lnTo>
                    <a:lnTo>
                      <a:pt x="235" y="30"/>
                    </a:lnTo>
                    <a:lnTo>
                      <a:pt x="223" y="0"/>
                    </a:lnTo>
                    <a:lnTo>
                      <a:pt x="241" y="30"/>
                    </a:lnTo>
                    <a:lnTo>
                      <a:pt x="255" y="56"/>
                    </a:lnTo>
                    <a:lnTo>
                      <a:pt x="268" y="82"/>
                    </a:lnTo>
                    <a:lnTo>
                      <a:pt x="279" y="106"/>
                    </a:lnTo>
                    <a:lnTo>
                      <a:pt x="287" y="128"/>
                    </a:lnTo>
                    <a:lnTo>
                      <a:pt x="294" y="151"/>
                    </a:lnTo>
                    <a:lnTo>
                      <a:pt x="297" y="173"/>
                    </a:lnTo>
                    <a:lnTo>
                      <a:pt x="298" y="195"/>
                    </a:lnTo>
                    <a:lnTo>
                      <a:pt x="312" y="173"/>
                    </a:lnTo>
                    <a:lnTo>
                      <a:pt x="326" y="149"/>
                    </a:lnTo>
                    <a:lnTo>
                      <a:pt x="340" y="121"/>
                    </a:lnTo>
                    <a:lnTo>
                      <a:pt x="354" y="93"/>
                    </a:lnTo>
                    <a:lnTo>
                      <a:pt x="366" y="67"/>
                    </a:lnTo>
                    <a:lnTo>
                      <a:pt x="375" y="41"/>
                    </a:lnTo>
                    <a:lnTo>
                      <a:pt x="382" y="19"/>
                    </a:lnTo>
                    <a:lnTo>
                      <a:pt x="385" y="2"/>
                    </a:lnTo>
                    <a:lnTo>
                      <a:pt x="392" y="26"/>
                    </a:lnTo>
                    <a:lnTo>
                      <a:pt x="398" y="53"/>
                    </a:lnTo>
                    <a:lnTo>
                      <a:pt x="403" y="81"/>
                    </a:lnTo>
                    <a:lnTo>
                      <a:pt x="403" y="112"/>
                    </a:lnTo>
                    <a:lnTo>
                      <a:pt x="398" y="145"/>
                    </a:lnTo>
                    <a:lnTo>
                      <a:pt x="387" y="183"/>
                    </a:lnTo>
                    <a:lnTo>
                      <a:pt x="367" y="225"/>
                    </a:lnTo>
                    <a:lnTo>
                      <a:pt x="339" y="270"/>
                    </a:lnTo>
                    <a:close/>
                  </a:path>
                </a:pathLst>
              </a:custGeom>
              <a:solidFill>
                <a:srgbClr val="00A500"/>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401" name="Freeform 70"/>
              <p:cNvSpPr/>
              <p:nvPr/>
            </p:nvSpPr>
            <p:spPr bwMode="auto">
              <a:xfrm>
                <a:off x="4368" y="4177"/>
                <a:ext cx="123" cy="143"/>
              </a:xfrm>
              <a:custGeom>
                <a:avLst/>
                <a:gdLst>
                  <a:gd name="T0" fmla="*/ 1 w 246"/>
                  <a:gd name="T1" fmla="*/ 1 h 285"/>
                  <a:gd name="T2" fmla="*/ 1 w 246"/>
                  <a:gd name="T3" fmla="*/ 1 h 285"/>
                  <a:gd name="T4" fmla="*/ 1 w 246"/>
                  <a:gd name="T5" fmla="*/ 1 h 285"/>
                  <a:gd name="T6" fmla="*/ 1 w 246"/>
                  <a:gd name="T7" fmla="*/ 1 h 285"/>
                  <a:gd name="T8" fmla="*/ 1 w 246"/>
                  <a:gd name="T9" fmla="*/ 1 h 285"/>
                  <a:gd name="T10" fmla="*/ 1 w 246"/>
                  <a:gd name="T11" fmla="*/ 1 h 285"/>
                  <a:gd name="T12" fmla="*/ 1 w 246"/>
                  <a:gd name="T13" fmla="*/ 1 h 285"/>
                  <a:gd name="T14" fmla="*/ 1 w 246"/>
                  <a:gd name="T15" fmla="*/ 1 h 285"/>
                  <a:gd name="T16" fmla="*/ 0 w 246"/>
                  <a:gd name="T17" fmla="*/ 1 h 285"/>
                  <a:gd name="T18" fmla="*/ 1 w 246"/>
                  <a:gd name="T19" fmla="*/ 1 h 285"/>
                  <a:gd name="T20" fmla="*/ 1 w 246"/>
                  <a:gd name="T21" fmla="*/ 1 h 285"/>
                  <a:gd name="T22" fmla="*/ 1 w 246"/>
                  <a:gd name="T23" fmla="*/ 1 h 285"/>
                  <a:gd name="T24" fmla="*/ 1 w 246"/>
                  <a:gd name="T25" fmla="*/ 1 h 285"/>
                  <a:gd name="T26" fmla="*/ 1 w 246"/>
                  <a:gd name="T27" fmla="*/ 1 h 285"/>
                  <a:gd name="T28" fmla="*/ 1 w 246"/>
                  <a:gd name="T29" fmla="*/ 1 h 285"/>
                  <a:gd name="T30" fmla="*/ 1 w 246"/>
                  <a:gd name="T31" fmla="*/ 1 h 285"/>
                  <a:gd name="T32" fmla="*/ 1 w 246"/>
                  <a:gd name="T33" fmla="*/ 1 h 285"/>
                  <a:gd name="T34" fmla="*/ 1 w 246"/>
                  <a:gd name="T35" fmla="*/ 1 h 285"/>
                  <a:gd name="T36" fmla="*/ 1 w 246"/>
                  <a:gd name="T37" fmla="*/ 1 h 285"/>
                  <a:gd name="T38" fmla="*/ 1 w 246"/>
                  <a:gd name="T39" fmla="*/ 1 h 285"/>
                  <a:gd name="T40" fmla="*/ 1 w 246"/>
                  <a:gd name="T41" fmla="*/ 1 h 285"/>
                  <a:gd name="T42" fmla="*/ 1 w 246"/>
                  <a:gd name="T43" fmla="*/ 1 h 285"/>
                  <a:gd name="T44" fmla="*/ 1 w 246"/>
                  <a:gd name="T45" fmla="*/ 1 h 285"/>
                  <a:gd name="T46" fmla="*/ 1 w 246"/>
                  <a:gd name="T47" fmla="*/ 1 h 285"/>
                  <a:gd name="T48" fmla="*/ 1 w 246"/>
                  <a:gd name="T49" fmla="*/ 0 h 285"/>
                  <a:gd name="T50" fmla="*/ 1 w 246"/>
                  <a:gd name="T51" fmla="*/ 1 h 285"/>
                  <a:gd name="T52" fmla="*/ 1 w 246"/>
                  <a:gd name="T53" fmla="*/ 1 h 285"/>
                  <a:gd name="T54" fmla="*/ 1 w 246"/>
                  <a:gd name="T55" fmla="*/ 1 h 285"/>
                  <a:gd name="T56" fmla="*/ 1 w 246"/>
                  <a:gd name="T57" fmla="*/ 1 h 285"/>
                  <a:gd name="T58" fmla="*/ 1 w 246"/>
                  <a:gd name="T59" fmla="*/ 1 h 285"/>
                  <a:gd name="T60" fmla="*/ 1 w 246"/>
                  <a:gd name="T61" fmla="*/ 1 h 285"/>
                  <a:gd name="T62" fmla="*/ 1 w 246"/>
                  <a:gd name="T63" fmla="*/ 1 h 285"/>
                  <a:gd name="T64" fmla="*/ 1 w 246"/>
                  <a:gd name="T65" fmla="*/ 1 h 285"/>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246" h="285">
                    <a:moveTo>
                      <a:pt x="85" y="285"/>
                    </a:moveTo>
                    <a:lnTo>
                      <a:pt x="75" y="285"/>
                    </a:lnTo>
                    <a:lnTo>
                      <a:pt x="63" y="285"/>
                    </a:lnTo>
                    <a:lnTo>
                      <a:pt x="53" y="285"/>
                    </a:lnTo>
                    <a:lnTo>
                      <a:pt x="42" y="285"/>
                    </a:lnTo>
                    <a:lnTo>
                      <a:pt x="32" y="285"/>
                    </a:lnTo>
                    <a:lnTo>
                      <a:pt x="22" y="285"/>
                    </a:lnTo>
                    <a:lnTo>
                      <a:pt x="10" y="285"/>
                    </a:lnTo>
                    <a:lnTo>
                      <a:pt x="0" y="285"/>
                    </a:lnTo>
                    <a:lnTo>
                      <a:pt x="3" y="270"/>
                    </a:lnTo>
                    <a:lnTo>
                      <a:pt x="8" y="253"/>
                    </a:lnTo>
                    <a:lnTo>
                      <a:pt x="14" y="235"/>
                    </a:lnTo>
                    <a:lnTo>
                      <a:pt x="22" y="217"/>
                    </a:lnTo>
                    <a:lnTo>
                      <a:pt x="30" y="197"/>
                    </a:lnTo>
                    <a:lnTo>
                      <a:pt x="40" y="178"/>
                    </a:lnTo>
                    <a:lnTo>
                      <a:pt x="52" y="157"/>
                    </a:lnTo>
                    <a:lnTo>
                      <a:pt x="64" y="137"/>
                    </a:lnTo>
                    <a:lnTo>
                      <a:pt x="80" y="118"/>
                    </a:lnTo>
                    <a:lnTo>
                      <a:pt x="96" y="98"/>
                    </a:lnTo>
                    <a:lnTo>
                      <a:pt x="116" y="79"/>
                    </a:lnTo>
                    <a:lnTo>
                      <a:pt x="137" y="60"/>
                    </a:lnTo>
                    <a:lnTo>
                      <a:pt x="161" y="43"/>
                    </a:lnTo>
                    <a:lnTo>
                      <a:pt x="186" y="28"/>
                    </a:lnTo>
                    <a:lnTo>
                      <a:pt x="215" y="13"/>
                    </a:lnTo>
                    <a:lnTo>
                      <a:pt x="246" y="0"/>
                    </a:lnTo>
                    <a:lnTo>
                      <a:pt x="215" y="30"/>
                    </a:lnTo>
                    <a:lnTo>
                      <a:pt x="186" y="60"/>
                    </a:lnTo>
                    <a:lnTo>
                      <a:pt x="160" y="91"/>
                    </a:lnTo>
                    <a:lnTo>
                      <a:pt x="136" y="124"/>
                    </a:lnTo>
                    <a:lnTo>
                      <a:pt x="116" y="158"/>
                    </a:lnTo>
                    <a:lnTo>
                      <a:pt x="100" y="196"/>
                    </a:lnTo>
                    <a:lnTo>
                      <a:pt x="90" y="238"/>
                    </a:lnTo>
                    <a:lnTo>
                      <a:pt x="85" y="285"/>
                    </a:lnTo>
                    <a:close/>
                  </a:path>
                </a:pathLst>
              </a:custGeom>
              <a:solidFill>
                <a:srgbClr val="00A500"/>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402" name="Freeform 71"/>
              <p:cNvSpPr/>
              <p:nvPr/>
            </p:nvSpPr>
            <p:spPr bwMode="auto">
              <a:xfrm>
                <a:off x="4389" y="4134"/>
                <a:ext cx="493" cy="199"/>
              </a:xfrm>
              <a:custGeom>
                <a:avLst/>
                <a:gdLst>
                  <a:gd name="T0" fmla="*/ 1 w 986"/>
                  <a:gd name="T1" fmla="*/ 1 h 398"/>
                  <a:gd name="T2" fmla="*/ 1 w 986"/>
                  <a:gd name="T3" fmla="*/ 1 h 398"/>
                  <a:gd name="T4" fmla="*/ 1 w 986"/>
                  <a:gd name="T5" fmla="*/ 1 h 398"/>
                  <a:gd name="T6" fmla="*/ 1 w 986"/>
                  <a:gd name="T7" fmla="*/ 1 h 398"/>
                  <a:gd name="T8" fmla="*/ 1 w 986"/>
                  <a:gd name="T9" fmla="*/ 1 h 398"/>
                  <a:gd name="T10" fmla="*/ 1 w 986"/>
                  <a:gd name="T11" fmla="*/ 1 h 398"/>
                  <a:gd name="T12" fmla="*/ 1 w 986"/>
                  <a:gd name="T13" fmla="*/ 1 h 398"/>
                  <a:gd name="T14" fmla="*/ 1 w 986"/>
                  <a:gd name="T15" fmla="*/ 1 h 398"/>
                  <a:gd name="T16" fmla="*/ 1 w 986"/>
                  <a:gd name="T17" fmla="*/ 1 h 398"/>
                  <a:gd name="T18" fmla="*/ 1 w 986"/>
                  <a:gd name="T19" fmla="*/ 1 h 398"/>
                  <a:gd name="T20" fmla="*/ 1 w 986"/>
                  <a:gd name="T21" fmla="*/ 1 h 398"/>
                  <a:gd name="T22" fmla="*/ 1 w 986"/>
                  <a:gd name="T23" fmla="*/ 1 h 398"/>
                  <a:gd name="T24" fmla="*/ 1 w 986"/>
                  <a:gd name="T25" fmla="*/ 1 h 398"/>
                  <a:gd name="T26" fmla="*/ 1 w 986"/>
                  <a:gd name="T27" fmla="*/ 1 h 398"/>
                  <a:gd name="T28" fmla="*/ 1 w 986"/>
                  <a:gd name="T29" fmla="*/ 1 h 398"/>
                  <a:gd name="T30" fmla="*/ 1 w 986"/>
                  <a:gd name="T31" fmla="*/ 1 h 398"/>
                  <a:gd name="T32" fmla="*/ 1 w 986"/>
                  <a:gd name="T33" fmla="*/ 1 h 398"/>
                  <a:gd name="T34" fmla="*/ 1 w 986"/>
                  <a:gd name="T35" fmla="*/ 1 h 398"/>
                  <a:gd name="T36" fmla="*/ 1 w 986"/>
                  <a:gd name="T37" fmla="*/ 1 h 398"/>
                  <a:gd name="T38" fmla="*/ 1 w 986"/>
                  <a:gd name="T39" fmla="*/ 1 h 398"/>
                  <a:gd name="T40" fmla="*/ 1 w 986"/>
                  <a:gd name="T41" fmla="*/ 1 h 398"/>
                  <a:gd name="T42" fmla="*/ 1 w 986"/>
                  <a:gd name="T43" fmla="*/ 1 h 398"/>
                  <a:gd name="T44" fmla="*/ 1 w 986"/>
                  <a:gd name="T45" fmla="*/ 1 h 398"/>
                  <a:gd name="T46" fmla="*/ 1 w 986"/>
                  <a:gd name="T47" fmla="*/ 1 h 398"/>
                  <a:gd name="T48" fmla="*/ 1 w 986"/>
                  <a:gd name="T49" fmla="*/ 1 h 398"/>
                  <a:gd name="T50" fmla="*/ 1 w 986"/>
                  <a:gd name="T51" fmla="*/ 1 h 398"/>
                  <a:gd name="T52" fmla="*/ 1 w 986"/>
                  <a:gd name="T53" fmla="*/ 1 h 398"/>
                  <a:gd name="T54" fmla="*/ 1 w 986"/>
                  <a:gd name="T55" fmla="*/ 1 h 398"/>
                  <a:gd name="T56" fmla="*/ 1 w 986"/>
                  <a:gd name="T57" fmla="*/ 1 h 398"/>
                  <a:gd name="T58" fmla="*/ 1 w 986"/>
                  <a:gd name="T59" fmla="*/ 1 h 398"/>
                  <a:gd name="T60" fmla="*/ 1 w 986"/>
                  <a:gd name="T61" fmla="*/ 1 h 398"/>
                  <a:gd name="T62" fmla="*/ 1 w 986"/>
                  <a:gd name="T63" fmla="*/ 1 h 398"/>
                  <a:gd name="T64" fmla="*/ 1 w 986"/>
                  <a:gd name="T65" fmla="*/ 1 h 398"/>
                  <a:gd name="T66" fmla="*/ 1 w 986"/>
                  <a:gd name="T67" fmla="*/ 1 h 398"/>
                  <a:gd name="T68" fmla="*/ 1 w 986"/>
                  <a:gd name="T69" fmla="*/ 1 h 398"/>
                  <a:gd name="T70" fmla="*/ 1 w 986"/>
                  <a:gd name="T71" fmla="*/ 1 h 398"/>
                  <a:gd name="T72" fmla="*/ 1 w 986"/>
                  <a:gd name="T73" fmla="*/ 1 h 398"/>
                  <a:gd name="T74" fmla="*/ 1 w 986"/>
                  <a:gd name="T75" fmla="*/ 1 h 398"/>
                  <a:gd name="T76" fmla="*/ 1 w 986"/>
                  <a:gd name="T77" fmla="*/ 1 h 398"/>
                  <a:gd name="T78" fmla="*/ 1 w 986"/>
                  <a:gd name="T79" fmla="*/ 1 h 398"/>
                  <a:gd name="T80" fmla="*/ 1 w 986"/>
                  <a:gd name="T81" fmla="*/ 1 h 398"/>
                  <a:gd name="T82" fmla="*/ 1 w 986"/>
                  <a:gd name="T83" fmla="*/ 1 h 398"/>
                  <a:gd name="T84" fmla="*/ 1 w 986"/>
                  <a:gd name="T85" fmla="*/ 1 h 398"/>
                  <a:gd name="T86" fmla="*/ 1 w 986"/>
                  <a:gd name="T87" fmla="*/ 1 h 398"/>
                  <a:gd name="T88" fmla="*/ 1 w 986"/>
                  <a:gd name="T89" fmla="*/ 1 h 398"/>
                  <a:gd name="T90" fmla="*/ 1 w 986"/>
                  <a:gd name="T91" fmla="*/ 1 h 398"/>
                  <a:gd name="T92" fmla="*/ 1 w 986"/>
                  <a:gd name="T93" fmla="*/ 1 h 398"/>
                  <a:gd name="T94" fmla="*/ 1 w 986"/>
                  <a:gd name="T95" fmla="*/ 1 h 398"/>
                  <a:gd name="T96" fmla="*/ 1 w 986"/>
                  <a:gd name="T97" fmla="*/ 1 h 398"/>
                  <a:gd name="T98" fmla="*/ 1 w 986"/>
                  <a:gd name="T99" fmla="*/ 1 h 398"/>
                  <a:gd name="T100" fmla="*/ 1 w 986"/>
                  <a:gd name="T101" fmla="*/ 1 h 398"/>
                  <a:gd name="T102" fmla="*/ 1 w 986"/>
                  <a:gd name="T103" fmla="*/ 1 h 398"/>
                  <a:gd name="T104" fmla="*/ 1 w 986"/>
                  <a:gd name="T105" fmla="*/ 1 h 398"/>
                  <a:gd name="T106" fmla="*/ 1 w 986"/>
                  <a:gd name="T107" fmla="*/ 1 h 398"/>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0" t="0" r="r" b="b"/>
                <a:pathLst>
                  <a:path w="986" h="398">
                    <a:moveTo>
                      <a:pt x="901" y="398"/>
                    </a:moveTo>
                    <a:lnTo>
                      <a:pt x="867" y="398"/>
                    </a:lnTo>
                    <a:lnTo>
                      <a:pt x="829" y="398"/>
                    </a:lnTo>
                    <a:lnTo>
                      <a:pt x="789" y="398"/>
                    </a:lnTo>
                    <a:lnTo>
                      <a:pt x="747" y="396"/>
                    </a:lnTo>
                    <a:lnTo>
                      <a:pt x="702" y="396"/>
                    </a:lnTo>
                    <a:lnTo>
                      <a:pt x="656" y="394"/>
                    </a:lnTo>
                    <a:lnTo>
                      <a:pt x="608" y="393"/>
                    </a:lnTo>
                    <a:lnTo>
                      <a:pt x="561" y="392"/>
                    </a:lnTo>
                    <a:lnTo>
                      <a:pt x="513" y="389"/>
                    </a:lnTo>
                    <a:lnTo>
                      <a:pt x="467" y="388"/>
                    </a:lnTo>
                    <a:lnTo>
                      <a:pt x="421" y="386"/>
                    </a:lnTo>
                    <a:lnTo>
                      <a:pt x="376" y="384"/>
                    </a:lnTo>
                    <a:lnTo>
                      <a:pt x="334" y="383"/>
                    </a:lnTo>
                    <a:lnTo>
                      <a:pt x="294" y="380"/>
                    </a:lnTo>
                    <a:lnTo>
                      <a:pt x="258" y="378"/>
                    </a:lnTo>
                    <a:lnTo>
                      <a:pt x="225" y="377"/>
                    </a:lnTo>
                    <a:lnTo>
                      <a:pt x="210" y="376"/>
                    </a:lnTo>
                    <a:lnTo>
                      <a:pt x="194" y="376"/>
                    </a:lnTo>
                    <a:lnTo>
                      <a:pt x="179" y="374"/>
                    </a:lnTo>
                    <a:lnTo>
                      <a:pt x="163" y="373"/>
                    </a:lnTo>
                    <a:lnTo>
                      <a:pt x="148" y="373"/>
                    </a:lnTo>
                    <a:lnTo>
                      <a:pt x="132" y="372"/>
                    </a:lnTo>
                    <a:lnTo>
                      <a:pt x="117" y="372"/>
                    </a:lnTo>
                    <a:lnTo>
                      <a:pt x="102" y="372"/>
                    </a:lnTo>
                    <a:lnTo>
                      <a:pt x="81" y="334"/>
                    </a:lnTo>
                    <a:lnTo>
                      <a:pt x="64" y="289"/>
                    </a:lnTo>
                    <a:lnTo>
                      <a:pt x="48" y="241"/>
                    </a:lnTo>
                    <a:lnTo>
                      <a:pt x="35" y="190"/>
                    </a:lnTo>
                    <a:lnTo>
                      <a:pt x="23" y="142"/>
                    </a:lnTo>
                    <a:lnTo>
                      <a:pt x="14" y="97"/>
                    </a:lnTo>
                    <a:lnTo>
                      <a:pt x="6" y="57"/>
                    </a:lnTo>
                    <a:lnTo>
                      <a:pt x="0" y="27"/>
                    </a:lnTo>
                    <a:lnTo>
                      <a:pt x="12" y="62"/>
                    </a:lnTo>
                    <a:lnTo>
                      <a:pt x="26" y="100"/>
                    </a:lnTo>
                    <a:lnTo>
                      <a:pt x="42" y="140"/>
                    </a:lnTo>
                    <a:lnTo>
                      <a:pt x="59" y="181"/>
                    </a:lnTo>
                    <a:lnTo>
                      <a:pt x="77" y="220"/>
                    </a:lnTo>
                    <a:lnTo>
                      <a:pt x="95" y="256"/>
                    </a:lnTo>
                    <a:lnTo>
                      <a:pt x="110" y="287"/>
                    </a:lnTo>
                    <a:lnTo>
                      <a:pt x="124" y="311"/>
                    </a:lnTo>
                    <a:lnTo>
                      <a:pt x="130" y="283"/>
                    </a:lnTo>
                    <a:lnTo>
                      <a:pt x="139" y="257"/>
                    </a:lnTo>
                    <a:lnTo>
                      <a:pt x="147" y="234"/>
                    </a:lnTo>
                    <a:lnTo>
                      <a:pt x="157" y="211"/>
                    </a:lnTo>
                    <a:lnTo>
                      <a:pt x="170" y="190"/>
                    </a:lnTo>
                    <a:lnTo>
                      <a:pt x="185" y="170"/>
                    </a:lnTo>
                    <a:lnTo>
                      <a:pt x="204" y="152"/>
                    </a:lnTo>
                    <a:lnTo>
                      <a:pt x="227" y="135"/>
                    </a:lnTo>
                    <a:lnTo>
                      <a:pt x="215" y="157"/>
                    </a:lnTo>
                    <a:lnTo>
                      <a:pt x="202" y="184"/>
                    </a:lnTo>
                    <a:lnTo>
                      <a:pt x="191" y="214"/>
                    </a:lnTo>
                    <a:lnTo>
                      <a:pt x="185" y="248"/>
                    </a:lnTo>
                    <a:lnTo>
                      <a:pt x="182" y="281"/>
                    </a:lnTo>
                    <a:lnTo>
                      <a:pt x="188" y="313"/>
                    </a:lnTo>
                    <a:lnTo>
                      <a:pt x="201" y="343"/>
                    </a:lnTo>
                    <a:lnTo>
                      <a:pt x="225" y="370"/>
                    </a:lnTo>
                    <a:lnTo>
                      <a:pt x="250" y="343"/>
                    </a:lnTo>
                    <a:lnTo>
                      <a:pt x="271" y="305"/>
                    </a:lnTo>
                    <a:lnTo>
                      <a:pt x="285" y="260"/>
                    </a:lnTo>
                    <a:lnTo>
                      <a:pt x="292" y="211"/>
                    </a:lnTo>
                    <a:lnTo>
                      <a:pt x="291" y="158"/>
                    </a:lnTo>
                    <a:lnTo>
                      <a:pt x="282" y="105"/>
                    </a:lnTo>
                    <a:lnTo>
                      <a:pt x="264" y="54"/>
                    </a:lnTo>
                    <a:lnTo>
                      <a:pt x="238" y="8"/>
                    </a:lnTo>
                    <a:lnTo>
                      <a:pt x="262" y="34"/>
                    </a:lnTo>
                    <a:lnTo>
                      <a:pt x="282" y="63"/>
                    </a:lnTo>
                    <a:lnTo>
                      <a:pt x="300" y="95"/>
                    </a:lnTo>
                    <a:lnTo>
                      <a:pt x="315" y="130"/>
                    </a:lnTo>
                    <a:lnTo>
                      <a:pt x="325" y="168"/>
                    </a:lnTo>
                    <a:lnTo>
                      <a:pt x="333" y="211"/>
                    </a:lnTo>
                    <a:lnTo>
                      <a:pt x="339" y="258"/>
                    </a:lnTo>
                    <a:lnTo>
                      <a:pt x="340" y="309"/>
                    </a:lnTo>
                    <a:lnTo>
                      <a:pt x="354" y="288"/>
                    </a:lnTo>
                    <a:lnTo>
                      <a:pt x="370" y="266"/>
                    </a:lnTo>
                    <a:lnTo>
                      <a:pt x="388" y="244"/>
                    </a:lnTo>
                    <a:lnTo>
                      <a:pt x="409" y="222"/>
                    </a:lnTo>
                    <a:lnTo>
                      <a:pt x="430" y="203"/>
                    </a:lnTo>
                    <a:lnTo>
                      <a:pt x="451" y="184"/>
                    </a:lnTo>
                    <a:lnTo>
                      <a:pt x="471" y="170"/>
                    </a:lnTo>
                    <a:lnTo>
                      <a:pt x="492" y="160"/>
                    </a:lnTo>
                    <a:lnTo>
                      <a:pt x="483" y="180"/>
                    </a:lnTo>
                    <a:lnTo>
                      <a:pt x="469" y="203"/>
                    </a:lnTo>
                    <a:lnTo>
                      <a:pt x="452" y="227"/>
                    </a:lnTo>
                    <a:lnTo>
                      <a:pt x="433" y="251"/>
                    </a:lnTo>
                    <a:lnTo>
                      <a:pt x="415" y="275"/>
                    </a:lnTo>
                    <a:lnTo>
                      <a:pt x="399" y="297"/>
                    </a:lnTo>
                    <a:lnTo>
                      <a:pt x="387" y="318"/>
                    </a:lnTo>
                    <a:lnTo>
                      <a:pt x="380" y="334"/>
                    </a:lnTo>
                    <a:lnTo>
                      <a:pt x="388" y="339"/>
                    </a:lnTo>
                    <a:lnTo>
                      <a:pt x="396" y="343"/>
                    </a:lnTo>
                    <a:lnTo>
                      <a:pt x="407" y="348"/>
                    </a:lnTo>
                    <a:lnTo>
                      <a:pt x="418" y="353"/>
                    </a:lnTo>
                    <a:lnTo>
                      <a:pt x="431" y="356"/>
                    </a:lnTo>
                    <a:lnTo>
                      <a:pt x="444" y="360"/>
                    </a:lnTo>
                    <a:lnTo>
                      <a:pt x="458" y="361"/>
                    </a:lnTo>
                    <a:lnTo>
                      <a:pt x="471" y="360"/>
                    </a:lnTo>
                    <a:lnTo>
                      <a:pt x="470" y="326"/>
                    </a:lnTo>
                    <a:lnTo>
                      <a:pt x="464" y="285"/>
                    </a:lnTo>
                    <a:lnTo>
                      <a:pt x="454" y="240"/>
                    </a:lnTo>
                    <a:lnTo>
                      <a:pt x="440" y="192"/>
                    </a:lnTo>
                    <a:lnTo>
                      <a:pt x="423" y="146"/>
                    </a:lnTo>
                    <a:lnTo>
                      <a:pt x="401" y="102"/>
                    </a:lnTo>
                    <a:lnTo>
                      <a:pt x="375" y="65"/>
                    </a:lnTo>
                    <a:lnTo>
                      <a:pt x="346" y="36"/>
                    </a:lnTo>
                    <a:lnTo>
                      <a:pt x="375" y="57"/>
                    </a:lnTo>
                    <a:lnTo>
                      <a:pt x="400" y="79"/>
                    </a:lnTo>
                    <a:lnTo>
                      <a:pt x="423" y="102"/>
                    </a:lnTo>
                    <a:lnTo>
                      <a:pt x="444" y="127"/>
                    </a:lnTo>
                    <a:lnTo>
                      <a:pt x="462" y="153"/>
                    </a:lnTo>
                    <a:lnTo>
                      <a:pt x="479" y="183"/>
                    </a:lnTo>
                    <a:lnTo>
                      <a:pt x="494" y="217"/>
                    </a:lnTo>
                    <a:lnTo>
                      <a:pt x="509" y="256"/>
                    </a:lnTo>
                    <a:lnTo>
                      <a:pt x="510" y="222"/>
                    </a:lnTo>
                    <a:lnTo>
                      <a:pt x="510" y="188"/>
                    </a:lnTo>
                    <a:lnTo>
                      <a:pt x="509" y="154"/>
                    </a:lnTo>
                    <a:lnTo>
                      <a:pt x="507" y="121"/>
                    </a:lnTo>
                    <a:lnTo>
                      <a:pt x="501" y="89"/>
                    </a:lnTo>
                    <a:lnTo>
                      <a:pt x="494" y="60"/>
                    </a:lnTo>
                    <a:lnTo>
                      <a:pt x="485" y="33"/>
                    </a:lnTo>
                    <a:lnTo>
                      <a:pt x="474" y="10"/>
                    </a:lnTo>
                    <a:lnTo>
                      <a:pt x="490" y="39"/>
                    </a:lnTo>
                    <a:lnTo>
                      <a:pt x="506" y="70"/>
                    </a:lnTo>
                    <a:lnTo>
                      <a:pt x="520" y="106"/>
                    </a:lnTo>
                    <a:lnTo>
                      <a:pt x="531" y="145"/>
                    </a:lnTo>
                    <a:lnTo>
                      <a:pt x="539" y="188"/>
                    </a:lnTo>
                    <a:lnTo>
                      <a:pt x="542" y="236"/>
                    </a:lnTo>
                    <a:lnTo>
                      <a:pt x="538" y="290"/>
                    </a:lnTo>
                    <a:lnTo>
                      <a:pt x="527" y="349"/>
                    </a:lnTo>
                    <a:lnTo>
                      <a:pt x="553" y="321"/>
                    </a:lnTo>
                    <a:lnTo>
                      <a:pt x="576" y="288"/>
                    </a:lnTo>
                    <a:lnTo>
                      <a:pt x="595" y="251"/>
                    </a:lnTo>
                    <a:lnTo>
                      <a:pt x="606" y="211"/>
                    </a:lnTo>
                    <a:lnTo>
                      <a:pt x="608" y="168"/>
                    </a:lnTo>
                    <a:lnTo>
                      <a:pt x="603" y="125"/>
                    </a:lnTo>
                    <a:lnTo>
                      <a:pt x="584" y="83"/>
                    </a:lnTo>
                    <a:lnTo>
                      <a:pt x="552" y="42"/>
                    </a:lnTo>
                    <a:lnTo>
                      <a:pt x="567" y="50"/>
                    </a:lnTo>
                    <a:lnTo>
                      <a:pt x="582" y="59"/>
                    </a:lnTo>
                    <a:lnTo>
                      <a:pt x="597" y="69"/>
                    </a:lnTo>
                    <a:lnTo>
                      <a:pt x="611" y="80"/>
                    </a:lnTo>
                    <a:lnTo>
                      <a:pt x="622" y="95"/>
                    </a:lnTo>
                    <a:lnTo>
                      <a:pt x="633" y="113"/>
                    </a:lnTo>
                    <a:lnTo>
                      <a:pt x="642" y="134"/>
                    </a:lnTo>
                    <a:lnTo>
                      <a:pt x="648" y="158"/>
                    </a:lnTo>
                    <a:lnTo>
                      <a:pt x="651" y="120"/>
                    </a:lnTo>
                    <a:lnTo>
                      <a:pt x="651" y="75"/>
                    </a:lnTo>
                    <a:lnTo>
                      <a:pt x="649" y="32"/>
                    </a:lnTo>
                    <a:lnTo>
                      <a:pt x="645" y="0"/>
                    </a:lnTo>
                    <a:lnTo>
                      <a:pt x="656" y="38"/>
                    </a:lnTo>
                    <a:lnTo>
                      <a:pt x="661" y="82"/>
                    </a:lnTo>
                    <a:lnTo>
                      <a:pt x="663" y="129"/>
                    </a:lnTo>
                    <a:lnTo>
                      <a:pt x="660" y="178"/>
                    </a:lnTo>
                    <a:lnTo>
                      <a:pt x="652" y="228"/>
                    </a:lnTo>
                    <a:lnTo>
                      <a:pt x="642" y="276"/>
                    </a:lnTo>
                    <a:lnTo>
                      <a:pt x="627" y="320"/>
                    </a:lnTo>
                    <a:lnTo>
                      <a:pt x="610" y="360"/>
                    </a:lnTo>
                    <a:lnTo>
                      <a:pt x="636" y="330"/>
                    </a:lnTo>
                    <a:lnTo>
                      <a:pt x="659" y="295"/>
                    </a:lnTo>
                    <a:lnTo>
                      <a:pt x="680" y="255"/>
                    </a:lnTo>
                    <a:lnTo>
                      <a:pt x="697" y="212"/>
                    </a:lnTo>
                    <a:lnTo>
                      <a:pt x="711" y="167"/>
                    </a:lnTo>
                    <a:lnTo>
                      <a:pt x="722" y="122"/>
                    </a:lnTo>
                    <a:lnTo>
                      <a:pt x="729" y="77"/>
                    </a:lnTo>
                    <a:lnTo>
                      <a:pt x="733" y="33"/>
                    </a:lnTo>
                    <a:lnTo>
                      <a:pt x="741" y="87"/>
                    </a:lnTo>
                    <a:lnTo>
                      <a:pt x="745" y="147"/>
                    </a:lnTo>
                    <a:lnTo>
                      <a:pt x="743" y="210"/>
                    </a:lnTo>
                    <a:lnTo>
                      <a:pt x="730" y="268"/>
                    </a:lnTo>
                    <a:lnTo>
                      <a:pt x="743" y="252"/>
                    </a:lnTo>
                    <a:lnTo>
                      <a:pt x="757" y="232"/>
                    </a:lnTo>
                    <a:lnTo>
                      <a:pt x="771" y="206"/>
                    </a:lnTo>
                    <a:lnTo>
                      <a:pt x="785" y="180"/>
                    </a:lnTo>
                    <a:lnTo>
                      <a:pt x="797" y="153"/>
                    </a:lnTo>
                    <a:lnTo>
                      <a:pt x="809" y="129"/>
                    </a:lnTo>
                    <a:lnTo>
                      <a:pt x="817" y="108"/>
                    </a:lnTo>
                    <a:lnTo>
                      <a:pt x="821" y="93"/>
                    </a:lnTo>
                    <a:lnTo>
                      <a:pt x="819" y="117"/>
                    </a:lnTo>
                    <a:lnTo>
                      <a:pt x="813" y="144"/>
                    </a:lnTo>
                    <a:lnTo>
                      <a:pt x="805" y="174"/>
                    </a:lnTo>
                    <a:lnTo>
                      <a:pt x="795" y="204"/>
                    </a:lnTo>
                    <a:lnTo>
                      <a:pt x="781" y="235"/>
                    </a:lnTo>
                    <a:lnTo>
                      <a:pt x="765" y="265"/>
                    </a:lnTo>
                    <a:lnTo>
                      <a:pt x="747" y="295"/>
                    </a:lnTo>
                    <a:lnTo>
                      <a:pt x="726" y="324"/>
                    </a:lnTo>
                    <a:lnTo>
                      <a:pt x="752" y="306"/>
                    </a:lnTo>
                    <a:lnTo>
                      <a:pt x="778" y="286"/>
                    </a:lnTo>
                    <a:lnTo>
                      <a:pt x="803" y="263"/>
                    </a:lnTo>
                    <a:lnTo>
                      <a:pt x="827" y="236"/>
                    </a:lnTo>
                    <a:lnTo>
                      <a:pt x="849" y="207"/>
                    </a:lnTo>
                    <a:lnTo>
                      <a:pt x="870" y="177"/>
                    </a:lnTo>
                    <a:lnTo>
                      <a:pt x="887" y="146"/>
                    </a:lnTo>
                    <a:lnTo>
                      <a:pt x="902" y="114"/>
                    </a:lnTo>
                    <a:lnTo>
                      <a:pt x="896" y="139"/>
                    </a:lnTo>
                    <a:lnTo>
                      <a:pt x="891" y="166"/>
                    </a:lnTo>
                    <a:lnTo>
                      <a:pt x="882" y="193"/>
                    </a:lnTo>
                    <a:lnTo>
                      <a:pt x="873" y="220"/>
                    </a:lnTo>
                    <a:lnTo>
                      <a:pt x="862" y="247"/>
                    </a:lnTo>
                    <a:lnTo>
                      <a:pt x="849" y="271"/>
                    </a:lnTo>
                    <a:lnTo>
                      <a:pt x="835" y="295"/>
                    </a:lnTo>
                    <a:lnTo>
                      <a:pt x="819" y="317"/>
                    </a:lnTo>
                    <a:lnTo>
                      <a:pt x="849" y="297"/>
                    </a:lnTo>
                    <a:lnTo>
                      <a:pt x="877" y="271"/>
                    </a:lnTo>
                    <a:lnTo>
                      <a:pt x="902" y="237"/>
                    </a:lnTo>
                    <a:lnTo>
                      <a:pt x="925" y="200"/>
                    </a:lnTo>
                    <a:lnTo>
                      <a:pt x="945" y="161"/>
                    </a:lnTo>
                    <a:lnTo>
                      <a:pt x="962" y="122"/>
                    </a:lnTo>
                    <a:lnTo>
                      <a:pt x="976" y="83"/>
                    </a:lnTo>
                    <a:lnTo>
                      <a:pt x="986" y="46"/>
                    </a:lnTo>
                    <a:lnTo>
                      <a:pt x="980" y="86"/>
                    </a:lnTo>
                    <a:lnTo>
                      <a:pt x="979" y="128"/>
                    </a:lnTo>
                    <a:lnTo>
                      <a:pt x="980" y="169"/>
                    </a:lnTo>
                    <a:lnTo>
                      <a:pt x="984" y="210"/>
                    </a:lnTo>
                    <a:lnTo>
                      <a:pt x="986" y="247"/>
                    </a:lnTo>
                    <a:lnTo>
                      <a:pt x="986" y="282"/>
                    </a:lnTo>
                    <a:lnTo>
                      <a:pt x="983" y="312"/>
                    </a:lnTo>
                    <a:lnTo>
                      <a:pt x="975" y="339"/>
                    </a:lnTo>
                    <a:lnTo>
                      <a:pt x="901" y="398"/>
                    </a:lnTo>
                    <a:close/>
                  </a:path>
                </a:pathLst>
              </a:custGeom>
              <a:solidFill>
                <a:srgbClr val="00A500"/>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grpSp>
        <p:grpSp>
          <p:nvGrpSpPr>
            <p:cNvPr id="10268" name="Group 72"/>
            <p:cNvGrpSpPr/>
            <p:nvPr/>
          </p:nvGrpSpPr>
          <p:grpSpPr bwMode="auto">
            <a:xfrm>
              <a:off x="1344" y="4105"/>
              <a:ext cx="1479" cy="215"/>
              <a:chOff x="3452" y="4125"/>
              <a:chExt cx="1479" cy="215"/>
            </a:xfrm>
          </p:grpSpPr>
          <p:sp>
            <p:nvSpPr>
              <p:cNvPr id="10337" name="Freeform 73"/>
              <p:cNvSpPr/>
              <p:nvPr/>
            </p:nvSpPr>
            <p:spPr bwMode="auto">
              <a:xfrm>
                <a:off x="3592" y="4158"/>
                <a:ext cx="17" cy="16"/>
              </a:xfrm>
              <a:custGeom>
                <a:avLst/>
                <a:gdLst>
                  <a:gd name="T0" fmla="*/ 1 w 34"/>
                  <a:gd name="T1" fmla="*/ 1 h 32"/>
                  <a:gd name="T2" fmla="*/ 1 w 34"/>
                  <a:gd name="T3" fmla="*/ 1 h 32"/>
                  <a:gd name="T4" fmla="*/ 1 w 34"/>
                  <a:gd name="T5" fmla="*/ 1 h 32"/>
                  <a:gd name="T6" fmla="*/ 1 w 34"/>
                  <a:gd name="T7" fmla="*/ 1 h 32"/>
                  <a:gd name="T8" fmla="*/ 1 w 34"/>
                  <a:gd name="T9" fmla="*/ 0 h 32"/>
                  <a:gd name="T10" fmla="*/ 1 w 34"/>
                  <a:gd name="T11" fmla="*/ 0 h 32"/>
                  <a:gd name="T12" fmla="*/ 1 w 34"/>
                  <a:gd name="T13" fmla="*/ 1 h 32"/>
                  <a:gd name="T14" fmla="*/ 1 w 34"/>
                  <a:gd name="T15" fmla="*/ 1 h 32"/>
                  <a:gd name="T16" fmla="*/ 0 w 34"/>
                  <a:gd name="T17" fmla="*/ 1 h 32"/>
                  <a:gd name="T18" fmla="*/ 0 w 34"/>
                  <a:gd name="T19" fmla="*/ 1 h 32"/>
                  <a:gd name="T20" fmla="*/ 1 w 34"/>
                  <a:gd name="T21" fmla="*/ 1 h 32"/>
                  <a:gd name="T22" fmla="*/ 1 w 34"/>
                  <a:gd name="T23" fmla="*/ 1 h 32"/>
                  <a:gd name="T24" fmla="*/ 1 w 34"/>
                  <a:gd name="T25" fmla="*/ 1 h 32"/>
                  <a:gd name="T26" fmla="*/ 1 w 34"/>
                  <a:gd name="T27" fmla="*/ 1 h 32"/>
                  <a:gd name="T28" fmla="*/ 1 w 34"/>
                  <a:gd name="T29" fmla="*/ 1 h 32"/>
                  <a:gd name="T30" fmla="*/ 1 w 34"/>
                  <a:gd name="T31" fmla="*/ 1 h 32"/>
                  <a:gd name="T32" fmla="*/ 1 w 34"/>
                  <a:gd name="T33" fmla="*/ 1 h 3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4" h="32">
                    <a:moveTo>
                      <a:pt x="34" y="20"/>
                    </a:moveTo>
                    <a:lnTo>
                      <a:pt x="34" y="14"/>
                    </a:lnTo>
                    <a:lnTo>
                      <a:pt x="32" y="8"/>
                    </a:lnTo>
                    <a:lnTo>
                      <a:pt x="27" y="4"/>
                    </a:lnTo>
                    <a:lnTo>
                      <a:pt x="21" y="0"/>
                    </a:lnTo>
                    <a:lnTo>
                      <a:pt x="14" y="0"/>
                    </a:lnTo>
                    <a:lnTo>
                      <a:pt x="9" y="1"/>
                    </a:lnTo>
                    <a:lnTo>
                      <a:pt x="4" y="6"/>
                    </a:lnTo>
                    <a:lnTo>
                      <a:pt x="0" y="12"/>
                    </a:lnTo>
                    <a:lnTo>
                      <a:pt x="0" y="19"/>
                    </a:lnTo>
                    <a:lnTo>
                      <a:pt x="3" y="24"/>
                    </a:lnTo>
                    <a:lnTo>
                      <a:pt x="7" y="29"/>
                    </a:lnTo>
                    <a:lnTo>
                      <a:pt x="13" y="32"/>
                    </a:lnTo>
                    <a:lnTo>
                      <a:pt x="20" y="32"/>
                    </a:lnTo>
                    <a:lnTo>
                      <a:pt x="26" y="30"/>
                    </a:lnTo>
                    <a:lnTo>
                      <a:pt x="30" y="26"/>
                    </a:lnTo>
                    <a:lnTo>
                      <a:pt x="34" y="20"/>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38" name="Freeform 74"/>
              <p:cNvSpPr/>
              <p:nvPr/>
            </p:nvSpPr>
            <p:spPr bwMode="auto">
              <a:xfrm>
                <a:off x="3668" y="4235"/>
                <a:ext cx="16" cy="16"/>
              </a:xfrm>
              <a:custGeom>
                <a:avLst/>
                <a:gdLst>
                  <a:gd name="T0" fmla="*/ 0 w 34"/>
                  <a:gd name="T1" fmla="*/ 1 h 32"/>
                  <a:gd name="T2" fmla="*/ 0 w 34"/>
                  <a:gd name="T3" fmla="*/ 1 h 32"/>
                  <a:gd name="T4" fmla="*/ 0 w 34"/>
                  <a:gd name="T5" fmla="*/ 1 h 32"/>
                  <a:gd name="T6" fmla="*/ 0 w 34"/>
                  <a:gd name="T7" fmla="*/ 1 h 32"/>
                  <a:gd name="T8" fmla="*/ 0 w 34"/>
                  <a:gd name="T9" fmla="*/ 0 h 32"/>
                  <a:gd name="T10" fmla="*/ 0 w 34"/>
                  <a:gd name="T11" fmla="*/ 0 h 32"/>
                  <a:gd name="T12" fmla="*/ 0 w 34"/>
                  <a:gd name="T13" fmla="*/ 1 h 32"/>
                  <a:gd name="T14" fmla="*/ 0 w 34"/>
                  <a:gd name="T15" fmla="*/ 1 h 32"/>
                  <a:gd name="T16" fmla="*/ 0 w 34"/>
                  <a:gd name="T17" fmla="*/ 1 h 32"/>
                  <a:gd name="T18" fmla="*/ 0 w 34"/>
                  <a:gd name="T19" fmla="*/ 1 h 32"/>
                  <a:gd name="T20" fmla="*/ 0 w 34"/>
                  <a:gd name="T21" fmla="*/ 1 h 32"/>
                  <a:gd name="T22" fmla="*/ 0 w 34"/>
                  <a:gd name="T23" fmla="*/ 1 h 32"/>
                  <a:gd name="T24" fmla="*/ 0 w 34"/>
                  <a:gd name="T25" fmla="*/ 1 h 32"/>
                  <a:gd name="T26" fmla="*/ 0 w 34"/>
                  <a:gd name="T27" fmla="*/ 1 h 32"/>
                  <a:gd name="T28" fmla="*/ 0 w 34"/>
                  <a:gd name="T29" fmla="*/ 1 h 32"/>
                  <a:gd name="T30" fmla="*/ 0 w 34"/>
                  <a:gd name="T31" fmla="*/ 1 h 32"/>
                  <a:gd name="T32" fmla="*/ 0 w 34"/>
                  <a:gd name="T33" fmla="*/ 1 h 3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4" h="32">
                    <a:moveTo>
                      <a:pt x="34" y="20"/>
                    </a:moveTo>
                    <a:lnTo>
                      <a:pt x="34" y="13"/>
                    </a:lnTo>
                    <a:lnTo>
                      <a:pt x="31" y="8"/>
                    </a:lnTo>
                    <a:lnTo>
                      <a:pt x="27" y="3"/>
                    </a:lnTo>
                    <a:lnTo>
                      <a:pt x="21" y="0"/>
                    </a:lnTo>
                    <a:lnTo>
                      <a:pt x="14" y="0"/>
                    </a:lnTo>
                    <a:lnTo>
                      <a:pt x="8" y="2"/>
                    </a:lnTo>
                    <a:lnTo>
                      <a:pt x="4" y="6"/>
                    </a:lnTo>
                    <a:lnTo>
                      <a:pt x="0" y="12"/>
                    </a:lnTo>
                    <a:lnTo>
                      <a:pt x="0" y="18"/>
                    </a:lnTo>
                    <a:lnTo>
                      <a:pt x="3" y="24"/>
                    </a:lnTo>
                    <a:lnTo>
                      <a:pt x="7" y="28"/>
                    </a:lnTo>
                    <a:lnTo>
                      <a:pt x="13" y="32"/>
                    </a:lnTo>
                    <a:lnTo>
                      <a:pt x="20" y="32"/>
                    </a:lnTo>
                    <a:lnTo>
                      <a:pt x="26" y="31"/>
                    </a:lnTo>
                    <a:lnTo>
                      <a:pt x="30" y="26"/>
                    </a:lnTo>
                    <a:lnTo>
                      <a:pt x="34" y="20"/>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39" name="Freeform 75"/>
              <p:cNvSpPr/>
              <p:nvPr/>
            </p:nvSpPr>
            <p:spPr bwMode="auto">
              <a:xfrm>
                <a:off x="3668" y="4194"/>
                <a:ext cx="16" cy="17"/>
              </a:xfrm>
              <a:custGeom>
                <a:avLst/>
                <a:gdLst>
                  <a:gd name="T0" fmla="*/ 0 w 33"/>
                  <a:gd name="T1" fmla="*/ 1 h 32"/>
                  <a:gd name="T2" fmla="*/ 0 w 33"/>
                  <a:gd name="T3" fmla="*/ 1 h 32"/>
                  <a:gd name="T4" fmla="*/ 0 w 33"/>
                  <a:gd name="T5" fmla="*/ 1 h 32"/>
                  <a:gd name="T6" fmla="*/ 0 w 33"/>
                  <a:gd name="T7" fmla="*/ 1 h 32"/>
                  <a:gd name="T8" fmla="*/ 0 w 33"/>
                  <a:gd name="T9" fmla="*/ 0 h 32"/>
                  <a:gd name="T10" fmla="*/ 0 w 33"/>
                  <a:gd name="T11" fmla="*/ 0 h 32"/>
                  <a:gd name="T12" fmla="*/ 0 w 33"/>
                  <a:gd name="T13" fmla="*/ 1 h 32"/>
                  <a:gd name="T14" fmla="*/ 0 w 33"/>
                  <a:gd name="T15" fmla="*/ 1 h 32"/>
                  <a:gd name="T16" fmla="*/ 0 w 33"/>
                  <a:gd name="T17" fmla="*/ 1 h 32"/>
                  <a:gd name="T18" fmla="*/ 0 w 33"/>
                  <a:gd name="T19" fmla="*/ 1 h 32"/>
                  <a:gd name="T20" fmla="*/ 0 w 33"/>
                  <a:gd name="T21" fmla="*/ 1 h 32"/>
                  <a:gd name="T22" fmla="*/ 0 w 33"/>
                  <a:gd name="T23" fmla="*/ 1 h 32"/>
                  <a:gd name="T24" fmla="*/ 0 w 33"/>
                  <a:gd name="T25" fmla="*/ 1 h 32"/>
                  <a:gd name="T26" fmla="*/ 0 w 33"/>
                  <a:gd name="T27" fmla="*/ 1 h 32"/>
                  <a:gd name="T28" fmla="*/ 0 w 33"/>
                  <a:gd name="T29" fmla="*/ 1 h 32"/>
                  <a:gd name="T30" fmla="*/ 0 w 33"/>
                  <a:gd name="T31" fmla="*/ 1 h 32"/>
                  <a:gd name="T32" fmla="*/ 0 w 33"/>
                  <a:gd name="T33" fmla="*/ 1 h 3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3" h="32">
                    <a:moveTo>
                      <a:pt x="33" y="19"/>
                    </a:moveTo>
                    <a:lnTo>
                      <a:pt x="33" y="13"/>
                    </a:lnTo>
                    <a:lnTo>
                      <a:pt x="30" y="7"/>
                    </a:lnTo>
                    <a:lnTo>
                      <a:pt x="26" y="2"/>
                    </a:lnTo>
                    <a:lnTo>
                      <a:pt x="20" y="0"/>
                    </a:lnTo>
                    <a:lnTo>
                      <a:pt x="13" y="0"/>
                    </a:lnTo>
                    <a:lnTo>
                      <a:pt x="7" y="1"/>
                    </a:lnTo>
                    <a:lnTo>
                      <a:pt x="3" y="6"/>
                    </a:lnTo>
                    <a:lnTo>
                      <a:pt x="0" y="11"/>
                    </a:lnTo>
                    <a:lnTo>
                      <a:pt x="0" y="18"/>
                    </a:lnTo>
                    <a:lnTo>
                      <a:pt x="1" y="24"/>
                    </a:lnTo>
                    <a:lnTo>
                      <a:pt x="6" y="29"/>
                    </a:lnTo>
                    <a:lnTo>
                      <a:pt x="12" y="32"/>
                    </a:lnTo>
                    <a:lnTo>
                      <a:pt x="19" y="32"/>
                    </a:lnTo>
                    <a:lnTo>
                      <a:pt x="25" y="30"/>
                    </a:lnTo>
                    <a:lnTo>
                      <a:pt x="29" y="25"/>
                    </a:lnTo>
                    <a:lnTo>
                      <a:pt x="33" y="19"/>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40" name="Freeform 76"/>
              <p:cNvSpPr/>
              <p:nvPr/>
            </p:nvSpPr>
            <p:spPr bwMode="auto">
              <a:xfrm>
                <a:off x="3671" y="4153"/>
                <a:ext cx="16" cy="17"/>
              </a:xfrm>
              <a:custGeom>
                <a:avLst/>
                <a:gdLst>
                  <a:gd name="T0" fmla="*/ 1 w 32"/>
                  <a:gd name="T1" fmla="*/ 1 h 32"/>
                  <a:gd name="T2" fmla="*/ 1 w 32"/>
                  <a:gd name="T3" fmla="*/ 1 h 32"/>
                  <a:gd name="T4" fmla="*/ 1 w 32"/>
                  <a:gd name="T5" fmla="*/ 1 h 32"/>
                  <a:gd name="T6" fmla="*/ 1 w 32"/>
                  <a:gd name="T7" fmla="*/ 1 h 32"/>
                  <a:gd name="T8" fmla="*/ 1 w 32"/>
                  <a:gd name="T9" fmla="*/ 0 h 32"/>
                  <a:gd name="T10" fmla="*/ 1 w 32"/>
                  <a:gd name="T11" fmla="*/ 0 h 32"/>
                  <a:gd name="T12" fmla="*/ 1 w 32"/>
                  <a:gd name="T13" fmla="*/ 1 h 32"/>
                  <a:gd name="T14" fmla="*/ 1 w 32"/>
                  <a:gd name="T15" fmla="*/ 1 h 32"/>
                  <a:gd name="T16" fmla="*/ 0 w 32"/>
                  <a:gd name="T17" fmla="*/ 1 h 32"/>
                  <a:gd name="T18" fmla="*/ 0 w 32"/>
                  <a:gd name="T19" fmla="*/ 1 h 32"/>
                  <a:gd name="T20" fmla="*/ 1 w 32"/>
                  <a:gd name="T21" fmla="*/ 1 h 32"/>
                  <a:gd name="T22" fmla="*/ 1 w 32"/>
                  <a:gd name="T23" fmla="*/ 1 h 32"/>
                  <a:gd name="T24" fmla="*/ 1 w 32"/>
                  <a:gd name="T25" fmla="*/ 1 h 32"/>
                  <a:gd name="T26" fmla="*/ 1 w 32"/>
                  <a:gd name="T27" fmla="*/ 1 h 32"/>
                  <a:gd name="T28" fmla="*/ 1 w 32"/>
                  <a:gd name="T29" fmla="*/ 1 h 32"/>
                  <a:gd name="T30" fmla="*/ 1 w 32"/>
                  <a:gd name="T31" fmla="*/ 1 h 32"/>
                  <a:gd name="T32" fmla="*/ 1 w 32"/>
                  <a:gd name="T33" fmla="*/ 1 h 3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2" h="32">
                    <a:moveTo>
                      <a:pt x="32" y="20"/>
                    </a:moveTo>
                    <a:lnTo>
                      <a:pt x="32" y="14"/>
                    </a:lnTo>
                    <a:lnTo>
                      <a:pt x="30" y="8"/>
                    </a:lnTo>
                    <a:lnTo>
                      <a:pt x="26" y="3"/>
                    </a:lnTo>
                    <a:lnTo>
                      <a:pt x="20" y="0"/>
                    </a:lnTo>
                    <a:lnTo>
                      <a:pt x="14" y="0"/>
                    </a:lnTo>
                    <a:lnTo>
                      <a:pt x="8" y="1"/>
                    </a:lnTo>
                    <a:lnTo>
                      <a:pt x="4" y="6"/>
                    </a:lnTo>
                    <a:lnTo>
                      <a:pt x="0" y="11"/>
                    </a:lnTo>
                    <a:lnTo>
                      <a:pt x="0" y="18"/>
                    </a:lnTo>
                    <a:lnTo>
                      <a:pt x="1" y="24"/>
                    </a:lnTo>
                    <a:lnTo>
                      <a:pt x="6" y="29"/>
                    </a:lnTo>
                    <a:lnTo>
                      <a:pt x="12" y="32"/>
                    </a:lnTo>
                    <a:lnTo>
                      <a:pt x="19" y="32"/>
                    </a:lnTo>
                    <a:lnTo>
                      <a:pt x="24" y="30"/>
                    </a:lnTo>
                    <a:lnTo>
                      <a:pt x="29" y="25"/>
                    </a:lnTo>
                    <a:lnTo>
                      <a:pt x="32" y="20"/>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41" name="Freeform 77"/>
              <p:cNvSpPr/>
              <p:nvPr/>
            </p:nvSpPr>
            <p:spPr bwMode="auto">
              <a:xfrm>
                <a:off x="3772" y="4256"/>
                <a:ext cx="17" cy="16"/>
              </a:xfrm>
              <a:custGeom>
                <a:avLst/>
                <a:gdLst>
                  <a:gd name="T0" fmla="*/ 1 w 33"/>
                  <a:gd name="T1" fmla="*/ 1 h 32"/>
                  <a:gd name="T2" fmla="*/ 1 w 33"/>
                  <a:gd name="T3" fmla="*/ 1 h 32"/>
                  <a:gd name="T4" fmla="*/ 1 w 33"/>
                  <a:gd name="T5" fmla="*/ 1 h 32"/>
                  <a:gd name="T6" fmla="*/ 1 w 33"/>
                  <a:gd name="T7" fmla="*/ 1 h 32"/>
                  <a:gd name="T8" fmla="*/ 1 w 33"/>
                  <a:gd name="T9" fmla="*/ 0 h 32"/>
                  <a:gd name="T10" fmla="*/ 1 w 33"/>
                  <a:gd name="T11" fmla="*/ 0 h 32"/>
                  <a:gd name="T12" fmla="*/ 1 w 33"/>
                  <a:gd name="T13" fmla="*/ 1 h 32"/>
                  <a:gd name="T14" fmla="*/ 1 w 33"/>
                  <a:gd name="T15" fmla="*/ 1 h 32"/>
                  <a:gd name="T16" fmla="*/ 0 w 33"/>
                  <a:gd name="T17" fmla="*/ 1 h 32"/>
                  <a:gd name="T18" fmla="*/ 0 w 33"/>
                  <a:gd name="T19" fmla="*/ 1 h 32"/>
                  <a:gd name="T20" fmla="*/ 1 w 33"/>
                  <a:gd name="T21" fmla="*/ 1 h 32"/>
                  <a:gd name="T22" fmla="*/ 1 w 33"/>
                  <a:gd name="T23" fmla="*/ 1 h 32"/>
                  <a:gd name="T24" fmla="*/ 1 w 33"/>
                  <a:gd name="T25" fmla="*/ 1 h 32"/>
                  <a:gd name="T26" fmla="*/ 1 w 33"/>
                  <a:gd name="T27" fmla="*/ 1 h 32"/>
                  <a:gd name="T28" fmla="*/ 1 w 33"/>
                  <a:gd name="T29" fmla="*/ 1 h 32"/>
                  <a:gd name="T30" fmla="*/ 1 w 33"/>
                  <a:gd name="T31" fmla="*/ 1 h 32"/>
                  <a:gd name="T32" fmla="*/ 1 w 33"/>
                  <a:gd name="T33" fmla="*/ 1 h 3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3" h="32">
                    <a:moveTo>
                      <a:pt x="33" y="20"/>
                    </a:moveTo>
                    <a:lnTo>
                      <a:pt x="33" y="14"/>
                    </a:lnTo>
                    <a:lnTo>
                      <a:pt x="31" y="8"/>
                    </a:lnTo>
                    <a:lnTo>
                      <a:pt x="26" y="4"/>
                    </a:lnTo>
                    <a:lnTo>
                      <a:pt x="20" y="0"/>
                    </a:lnTo>
                    <a:lnTo>
                      <a:pt x="14" y="0"/>
                    </a:lnTo>
                    <a:lnTo>
                      <a:pt x="8" y="1"/>
                    </a:lnTo>
                    <a:lnTo>
                      <a:pt x="3" y="6"/>
                    </a:lnTo>
                    <a:lnTo>
                      <a:pt x="0" y="12"/>
                    </a:lnTo>
                    <a:lnTo>
                      <a:pt x="0" y="19"/>
                    </a:lnTo>
                    <a:lnTo>
                      <a:pt x="2" y="24"/>
                    </a:lnTo>
                    <a:lnTo>
                      <a:pt x="7" y="29"/>
                    </a:lnTo>
                    <a:lnTo>
                      <a:pt x="12" y="32"/>
                    </a:lnTo>
                    <a:lnTo>
                      <a:pt x="19" y="32"/>
                    </a:lnTo>
                    <a:lnTo>
                      <a:pt x="25" y="30"/>
                    </a:lnTo>
                    <a:lnTo>
                      <a:pt x="30" y="26"/>
                    </a:lnTo>
                    <a:lnTo>
                      <a:pt x="33" y="20"/>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42" name="Freeform 78"/>
              <p:cNvSpPr/>
              <p:nvPr/>
            </p:nvSpPr>
            <p:spPr bwMode="auto">
              <a:xfrm>
                <a:off x="3768" y="4216"/>
                <a:ext cx="17" cy="16"/>
              </a:xfrm>
              <a:custGeom>
                <a:avLst/>
                <a:gdLst>
                  <a:gd name="T0" fmla="*/ 1 w 32"/>
                  <a:gd name="T1" fmla="*/ 0 h 33"/>
                  <a:gd name="T2" fmla="*/ 1 w 32"/>
                  <a:gd name="T3" fmla="*/ 0 h 33"/>
                  <a:gd name="T4" fmla="*/ 1 w 32"/>
                  <a:gd name="T5" fmla="*/ 0 h 33"/>
                  <a:gd name="T6" fmla="*/ 1 w 32"/>
                  <a:gd name="T7" fmla="*/ 0 h 33"/>
                  <a:gd name="T8" fmla="*/ 1 w 32"/>
                  <a:gd name="T9" fmla="*/ 0 h 33"/>
                  <a:gd name="T10" fmla="*/ 1 w 32"/>
                  <a:gd name="T11" fmla="*/ 0 h 33"/>
                  <a:gd name="T12" fmla="*/ 1 w 32"/>
                  <a:gd name="T13" fmla="*/ 0 h 33"/>
                  <a:gd name="T14" fmla="*/ 1 w 32"/>
                  <a:gd name="T15" fmla="*/ 0 h 33"/>
                  <a:gd name="T16" fmla="*/ 0 w 32"/>
                  <a:gd name="T17" fmla="*/ 0 h 33"/>
                  <a:gd name="T18" fmla="*/ 0 w 32"/>
                  <a:gd name="T19" fmla="*/ 0 h 33"/>
                  <a:gd name="T20" fmla="*/ 1 w 32"/>
                  <a:gd name="T21" fmla="*/ 0 h 33"/>
                  <a:gd name="T22" fmla="*/ 1 w 32"/>
                  <a:gd name="T23" fmla="*/ 0 h 33"/>
                  <a:gd name="T24" fmla="*/ 1 w 32"/>
                  <a:gd name="T25" fmla="*/ 0 h 33"/>
                  <a:gd name="T26" fmla="*/ 1 w 32"/>
                  <a:gd name="T27" fmla="*/ 0 h 33"/>
                  <a:gd name="T28" fmla="*/ 1 w 32"/>
                  <a:gd name="T29" fmla="*/ 0 h 33"/>
                  <a:gd name="T30" fmla="*/ 1 w 32"/>
                  <a:gd name="T31" fmla="*/ 0 h 33"/>
                  <a:gd name="T32" fmla="*/ 1 w 32"/>
                  <a:gd name="T33" fmla="*/ 0 h 3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2" h="33">
                    <a:moveTo>
                      <a:pt x="32" y="21"/>
                    </a:moveTo>
                    <a:lnTo>
                      <a:pt x="32" y="14"/>
                    </a:lnTo>
                    <a:lnTo>
                      <a:pt x="31" y="9"/>
                    </a:lnTo>
                    <a:lnTo>
                      <a:pt x="26" y="4"/>
                    </a:lnTo>
                    <a:lnTo>
                      <a:pt x="21" y="0"/>
                    </a:lnTo>
                    <a:lnTo>
                      <a:pt x="14" y="0"/>
                    </a:lnTo>
                    <a:lnTo>
                      <a:pt x="8" y="3"/>
                    </a:lnTo>
                    <a:lnTo>
                      <a:pt x="3" y="7"/>
                    </a:lnTo>
                    <a:lnTo>
                      <a:pt x="0" y="13"/>
                    </a:lnTo>
                    <a:lnTo>
                      <a:pt x="0" y="20"/>
                    </a:lnTo>
                    <a:lnTo>
                      <a:pt x="2" y="26"/>
                    </a:lnTo>
                    <a:lnTo>
                      <a:pt x="7" y="30"/>
                    </a:lnTo>
                    <a:lnTo>
                      <a:pt x="13" y="33"/>
                    </a:lnTo>
                    <a:lnTo>
                      <a:pt x="18" y="33"/>
                    </a:lnTo>
                    <a:lnTo>
                      <a:pt x="24" y="32"/>
                    </a:lnTo>
                    <a:lnTo>
                      <a:pt x="29" y="27"/>
                    </a:lnTo>
                    <a:lnTo>
                      <a:pt x="32" y="21"/>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43" name="Freeform 79"/>
              <p:cNvSpPr/>
              <p:nvPr/>
            </p:nvSpPr>
            <p:spPr bwMode="auto">
              <a:xfrm>
                <a:off x="3774" y="4175"/>
                <a:ext cx="16" cy="17"/>
              </a:xfrm>
              <a:custGeom>
                <a:avLst/>
                <a:gdLst>
                  <a:gd name="T0" fmla="*/ 0 w 33"/>
                  <a:gd name="T1" fmla="*/ 1 h 33"/>
                  <a:gd name="T2" fmla="*/ 0 w 33"/>
                  <a:gd name="T3" fmla="*/ 1 h 33"/>
                  <a:gd name="T4" fmla="*/ 0 w 33"/>
                  <a:gd name="T5" fmla="*/ 1 h 33"/>
                  <a:gd name="T6" fmla="*/ 0 w 33"/>
                  <a:gd name="T7" fmla="*/ 1 h 33"/>
                  <a:gd name="T8" fmla="*/ 0 w 33"/>
                  <a:gd name="T9" fmla="*/ 0 h 33"/>
                  <a:gd name="T10" fmla="*/ 0 w 33"/>
                  <a:gd name="T11" fmla="*/ 0 h 33"/>
                  <a:gd name="T12" fmla="*/ 0 w 33"/>
                  <a:gd name="T13" fmla="*/ 1 h 33"/>
                  <a:gd name="T14" fmla="*/ 0 w 33"/>
                  <a:gd name="T15" fmla="*/ 1 h 33"/>
                  <a:gd name="T16" fmla="*/ 0 w 33"/>
                  <a:gd name="T17" fmla="*/ 1 h 33"/>
                  <a:gd name="T18" fmla="*/ 0 w 33"/>
                  <a:gd name="T19" fmla="*/ 1 h 33"/>
                  <a:gd name="T20" fmla="*/ 0 w 33"/>
                  <a:gd name="T21" fmla="*/ 1 h 33"/>
                  <a:gd name="T22" fmla="*/ 0 w 33"/>
                  <a:gd name="T23" fmla="*/ 1 h 33"/>
                  <a:gd name="T24" fmla="*/ 0 w 33"/>
                  <a:gd name="T25" fmla="*/ 1 h 33"/>
                  <a:gd name="T26" fmla="*/ 0 w 33"/>
                  <a:gd name="T27" fmla="*/ 1 h 33"/>
                  <a:gd name="T28" fmla="*/ 0 w 33"/>
                  <a:gd name="T29" fmla="*/ 1 h 33"/>
                  <a:gd name="T30" fmla="*/ 0 w 33"/>
                  <a:gd name="T31" fmla="*/ 1 h 33"/>
                  <a:gd name="T32" fmla="*/ 0 w 33"/>
                  <a:gd name="T33" fmla="*/ 1 h 3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3" h="33">
                    <a:moveTo>
                      <a:pt x="33" y="21"/>
                    </a:moveTo>
                    <a:lnTo>
                      <a:pt x="33" y="14"/>
                    </a:lnTo>
                    <a:lnTo>
                      <a:pt x="30" y="8"/>
                    </a:lnTo>
                    <a:lnTo>
                      <a:pt x="27" y="3"/>
                    </a:lnTo>
                    <a:lnTo>
                      <a:pt x="21" y="0"/>
                    </a:lnTo>
                    <a:lnTo>
                      <a:pt x="14" y="0"/>
                    </a:lnTo>
                    <a:lnTo>
                      <a:pt x="8" y="2"/>
                    </a:lnTo>
                    <a:lnTo>
                      <a:pt x="4" y="7"/>
                    </a:lnTo>
                    <a:lnTo>
                      <a:pt x="0" y="12"/>
                    </a:lnTo>
                    <a:lnTo>
                      <a:pt x="0" y="19"/>
                    </a:lnTo>
                    <a:lnTo>
                      <a:pt x="3" y="25"/>
                    </a:lnTo>
                    <a:lnTo>
                      <a:pt x="6" y="30"/>
                    </a:lnTo>
                    <a:lnTo>
                      <a:pt x="12" y="33"/>
                    </a:lnTo>
                    <a:lnTo>
                      <a:pt x="19" y="33"/>
                    </a:lnTo>
                    <a:lnTo>
                      <a:pt x="25" y="31"/>
                    </a:lnTo>
                    <a:lnTo>
                      <a:pt x="29" y="26"/>
                    </a:lnTo>
                    <a:lnTo>
                      <a:pt x="33" y="21"/>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44" name="Freeform 80"/>
              <p:cNvSpPr/>
              <p:nvPr/>
            </p:nvSpPr>
            <p:spPr bwMode="auto">
              <a:xfrm>
                <a:off x="3789" y="4136"/>
                <a:ext cx="16" cy="17"/>
              </a:xfrm>
              <a:custGeom>
                <a:avLst/>
                <a:gdLst>
                  <a:gd name="T0" fmla="*/ 1 w 32"/>
                  <a:gd name="T1" fmla="*/ 1 h 34"/>
                  <a:gd name="T2" fmla="*/ 1 w 32"/>
                  <a:gd name="T3" fmla="*/ 1 h 34"/>
                  <a:gd name="T4" fmla="*/ 1 w 32"/>
                  <a:gd name="T5" fmla="*/ 1 h 34"/>
                  <a:gd name="T6" fmla="*/ 1 w 32"/>
                  <a:gd name="T7" fmla="*/ 1 h 34"/>
                  <a:gd name="T8" fmla="*/ 1 w 32"/>
                  <a:gd name="T9" fmla="*/ 0 h 34"/>
                  <a:gd name="T10" fmla="*/ 1 w 32"/>
                  <a:gd name="T11" fmla="*/ 0 h 34"/>
                  <a:gd name="T12" fmla="*/ 1 w 32"/>
                  <a:gd name="T13" fmla="*/ 1 h 34"/>
                  <a:gd name="T14" fmla="*/ 1 w 32"/>
                  <a:gd name="T15" fmla="*/ 1 h 34"/>
                  <a:gd name="T16" fmla="*/ 0 w 32"/>
                  <a:gd name="T17" fmla="*/ 1 h 34"/>
                  <a:gd name="T18" fmla="*/ 0 w 32"/>
                  <a:gd name="T19" fmla="*/ 1 h 34"/>
                  <a:gd name="T20" fmla="*/ 1 w 32"/>
                  <a:gd name="T21" fmla="*/ 1 h 34"/>
                  <a:gd name="T22" fmla="*/ 1 w 32"/>
                  <a:gd name="T23" fmla="*/ 1 h 34"/>
                  <a:gd name="T24" fmla="*/ 1 w 32"/>
                  <a:gd name="T25" fmla="*/ 1 h 34"/>
                  <a:gd name="T26" fmla="*/ 1 w 32"/>
                  <a:gd name="T27" fmla="*/ 1 h 34"/>
                  <a:gd name="T28" fmla="*/ 1 w 32"/>
                  <a:gd name="T29" fmla="*/ 1 h 34"/>
                  <a:gd name="T30" fmla="*/ 1 w 32"/>
                  <a:gd name="T31" fmla="*/ 1 h 34"/>
                  <a:gd name="T32" fmla="*/ 1 w 32"/>
                  <a:gd name="T33" fmla="*/ 1 h 34"/>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2" h="34">
                    <a:moveTo>
                      <a:pt x="32" y="21"/>
                    </a:moveTo>
                    <a:lnTo>
                      <a:pt x="32" y="14"/>
                    </a:lnTo>
                    <a:lnTo>
                      <a:pt x="31" y="8"/>
                    </a:lnTo>
                    <a:lnTo>
                      <a:pt x="27" y="4"/>
                    </a:lnTo>
                    <a:lnTo>
                      <a:pt x="21" y="0"/>
                    </a:lnTo>
                    <a:lnTo>
                      <a:pt x="14" y="0"/>
                    </a:lnTo>
                    <a:lnTo>
                      <a:pt x="8" y="3"/>
                    </a:lnTo>
                    <a:lnTo>
                      <a:pt x="4" y="7"/>
                    </a:lnTo>
                    <a:lnTo>
                      <a:pt x="0" y="13"/>
                    </a:lnTo>
                    <a:lnTo>
                      <a:pt x="0" y="20"/>
                    </a:lnTo>
                    <a:lnTo>
                      <a:pt x="2" y="26"/>
                    </a:lnTo>
                    <a:lnTo>
                      <a:pt x="7" y="30"/>
                    </a:lnTo>
                    <a:lnTo>
                      <a:pt x="13" y="34"/>
                    </a:lnTo>
                    <a:lnTo>
                      <a:pt x="20" y="34"/>
                    </a:lnTo>
                    <a:lnTo>
                      <a:pt x="25" y="32"/>
                    </a:lnTo>
                    <a:lnTo>
                      <a:pt x="30" y="27"/>
                    </a:lnTo>
                    <a:lnTo>
                      <a:pt x="32" y="21"/>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45" name="Freeform 81"/>
              <p:cNvSpPr/>
              <p:nvPr/>
            </p:nvSpPr>
            <p:spPr bwMode="auto">
              <a:xfrm>
                <a:off x="3842" y="4235"/>
                <a:ext cx="17" cy="16"/>
              </a:xfrm>
              <a:custGeom>
                <a:avLst/>
                <a:gdLst>
                  <a:gd name="T0" fmla="*/ 1 w 34"/>
                  <a:gd name="T1" fmla="*/ 1 h 32"/>
                  <a:gd name="T2" fmla="*/ 1 w 34"/>
                  <a:gd name="T3" fmla="*/ 1 h 32"/>
                  <a:gd name="T4" fmla="*/ 1 w 34"/>
                  <a:gd name="T5" fmla="*/ 1 h 32"/>
                  <a:gd name="T6" fmla="*/ 1 w 34"/>
                  <a:gd name="T7" fmla="*/ 1 h 32"/>
                  <a:gd name="T8" fmla="*/ 1 w 34"/>
                  <a:gd name="T9" fmla="*/ 0 h 32"/>
                  <a:gd name="T10" fmla="*/ 1 w 34"/>
                  <a:gd name="T11" fmla="*/ 0 h 32"/>
                  <a:gd name="T12" fmla="*/ 1 w 34"/>
                  <a:gd name="T13" fmla="*/ 1 h 32"/>
                  <a:gd name="T14" fmla="*/ 1 w 34"/>
                  <a:gd name="T15" fmla="*/ 1 h 32"/>
                  <a:gd name="T16" fmla="*/ 0 w 34"/>
                  <a:gd name="T17" fmla="*/ 1 h 32"/>
                  <a:gd name="T18" fmla="*/ 0 w 34"/>
                  <a:gd name="T19" fmla="*/ 1 h 32"/>
                  <a:gd name="T20" fmla="*/ 1 w 34"/>
                  <a:gd name="T21" fmla="*/ 1 h 32"/>
                  <a:gd name="T22" fmla="*/ 1 w 34"/>
                  <a:gd name="T23" fmla="*/ 1 h 32"/>
                  <a:gd name="T24" fmla="*/ 1 w 34"/>
                  <a:gd name="T25" fmla="*/ 1 h 32"/>
                  <a:gd name="T26" fmla="*/ 1 w 34"/>
                  <a:gd name="T27" fmla="*/ 1 h 32"/>
                  <a:gd name="T28" fmla="*/ 1 w 34"/>
                  <a:gd name="T29" fmla="*/ 1 h 32"/>
                  <a:gd name="T30" fmla="*/ 1 w 34"/>
                  <a:gd name="T31" fmla="*/ 1 h 32"/>
                  <a:gd name="T32" fmla="*/ 1 w 34"/>
                  <a:gd name="T33" fmla="*/ 1 h 3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4" h="32">
                    <a:moveTo>
                      <a:pt x="34" y="20"/>
                    </a:moveTo>
                    <a:lnTo>
                      <a:pt x="34" y="14"/>
                    </a:lnTo>
                    <a:lnTo>
                      <a:pt x="31" y="8"/>
                    </a:lnTo>
                    <a:lnTo>
                      <a:pt x="27" y="3"/>
                    </a:lnTo>
                    <a:lnTo>
                      <a:pt x="21" y="0"/>
                    </a:lnTo>
                    <a:lnTo>
                      <a:pt x="14" y="0"/>
                    </a:lnTo>
                    <a:lnTo>
                      <a:pt x="8" y="2"/>
                    </a:lnTo>
                    <a:lnTo>
                      <a:pt x="4" y="7"/>
                    </a:lnTo>
                    <a:lnTo>
                      <a:pt x="0" y="12"/>
                    </a:lnTo>
                    <a:lnTo>
                      <a:pt x="0" y="18"/>
                    </a:lnTo>
                    <a:lnTo>
                      <a:pt x="3" y="24"/>
                    </a:lnTo>
                    <a:lnTo>
                      <a:pt x="7" y="29"/>
                    </a:lnTo>
                    <a:lnTo>
                      <a:pt x="13" y="32"/>
                    </a:lnTo>
                    <a:lnTo>
                      <a:pt x="20" y="32"/>
                    </a:lnTo>
                    <a:lnTo>
                      <a:pt x="26" y="31"/>
                    </a:lnTo>
                    <a:lnTo>
                      <a:pt x="30" y="26"/>
                    </a:lnTo>
                    <a:lnTo>
                      <a:pt x="34" y="20"/>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46" name="Freeform 82"/>
              <p:cNvSpPr/>
              <p:nvPr/>
            </p:nvSpPr>
            <p:spPr bwMode="auto">
              <a:xfrm>
                <a:off x="3857" y="4201"/>
                <a:ext cx="16" cy="16"/>
              </a:xfrm>
              <a:custGeom>
                <a:avLst/>
                <a:gdLst>
                  <a:gd name="T0" fmla="*/ 1 w 32"/>
                  <a:gd name="T1" fmla="*/ 1 h 32"/>
                  <a:gd name="T2" fmla="*/ 1 w 32"/>
                  <a:gd name="T3" fmla="*/ 1 h 32"/>
                  <a:gd name="T4" fmla="*/ 1 w 32"/>
                  <a:gd name="T5" fmla="*/ 1 h 32"/>
                  <a:gd name="T6" fmla="*/ 1 w 32"/>
                  <a:gd name="T7" fmla="*/ 1 h 32"/>
                  <a:gd name="T8" fmla="*/ 1 w 32"/>
                  <a:gd name="T9" fmla="*/ 0 h 32"/>
                  <a:gd name="T10" fmla="*/ 1 w 32"/>
                  <a:gd name="T11" fmla="*/ 0 h 32"/>
                  <a:gd name="T12" fmla="*/ 1 w 32"/>
                  <a:gd name="T13" fmla="*/ 1 h 32"/>
                  <a:gd name="T14" fmla="*/ 1 w 32"/>
                  <a:gd name="T15" fmla="*/ 1 h 32"/>
                  <a:gd name="T16" fmla="*/ 0 w 32"/>
                  <a:gd name="T17" fmla="*/ 1 h 32"/>
                  <a:gd name="T18" fmla="*/ 0 w 32"/>
                  <a:gd name="T19" fmla="*/ 1 h 32"/>
                  <a:gd name="T20" fmla="*/ 1 w 32"/>
                  <a:gd name="T21" fmla="*/ 1 h 32"/>
                  <a:gd name="T22" fmla="*/ 1 w 32"/>
                  <a:gd name="T23" fmla="*/ 1 h 32"/>
                  <a:gd name="T24" fmla="*/ 1 w 32"/>
                  <a:gd name="T25" fmla="*/ 1 h 32"/>
                  <a:gd name="T26" fmla="*/ 1 w 32"/>
                  <a:gd name="T27" fmla="*/ 1 h 32"/>
                  <a:gd name="T28" fmla="*/ 1 w 32"/>
                  <a:gd name="T29" fmla="*/ 1 h 32"/>
                  <a:gd name="T30" fmla="*/ 1 w 32"/>
                  <a:gd name="T31" fmla="*/ 1 h 32"/>
                  <a:gd name="T32" fmla="*/ 1 w 32"/>
                  <a:gd name="T33" fmla="*/ 1 h 3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2" h="32">
                    <a:moveTo>
                      <a:pt x="32" y="20"/>
                    </a:moveTo>
                    <a:lnTo>
                      <a:pt x="32" y="14"/>
                    </a:lnTo>
                    <a:lnTo>
                      <a:pt x="30" y="8"/>
                    </a:lnTo>
                    <a:lnTo>
                      <a:pt x="27" y="3"/>
                    </a:lnTo>
                    <a:lnTo>
                      <a:pt x="21" y="0"/>
                    </a:lnTo>
                    <a:lnTo>
                      <a:pt x="14" y="0"/>
                    </a:lnTo>
                    <a:lnTo>
                      <a:pt x="8" y="2"/>
                    </a:lnTo>
                    <a:lnTo>
                      <a:pt x="4" y="7"/>
                    </a:lnTo>
                    <a:lnTo>
                      <a:pt x="0" y="12"/>
                    </a:lnTo>
                    <a:lnTo>
                      <a:pt x="0" y="18"/>
                    </a:lnTo>
                    <a:lnTo>
                      <a:pt x="2" y="24"/>
                    </a:lnTo>
                    <a:lnTo>
                      <a:pt x="6" y="28"/>
                    </a:lnTo>
                    <a:lnTo>
                      <a:pt x="12" y="32"/>
                    </a:lnTo>
                    <a:lnTo>
                      <a:pt x="18" y="32"/>
                    </a:lnTo>
                    <a:lnTo>
                      <a:pt x="24" y="31"/>
                    </a:lnTo>
                    <a:lnTo>
                      <a:pt x="29" y="26"/>
                    </a:lnTo>
                    <a:lnTo>
                      <a:pt x="32" y="20"/>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47" name="Freeform 83"/>
              <p:cNvSpPr/>
              <p:nvPr/>
            </p:nvSpPr>
            <p:spPr bwMode="auto">
              <a:xfrm>
                <a:off x="3861" y="4164"/>
                <a:ext cx="16" cy="17"/>
              </a:xfrm>
              <a:custGeom>
                <a:avLst/>
                <a:gdLst>
                  <a:gd name="T0" fmla="*/ 1 w 32"/>
                  <a:gd name="T1" fmla="*/ 1 h 33"/>
                  <a:gd name="T2" fmla="*/ 1 w 32"/>
                  <a:gd name="T3" fmla="*/ 1 h 33"/>
                  <a:gd name="T4" fmla="*/ 1 w 32"/>
                  <a:gd name="T5" fmla="*/ 1 h 33"/>
                  <a:gd name="T6" fmla="*/ 1 w 32"/>
                  <a:gd name="T7" fmla="*/ 1 h 33"/>
                  <a:gd name="T8" fmla="*/ 1 w 32"/>
                  <a:gd name="T9" fmla="*/ 0 h 33"/>
                  <a:gd name="T10" fmla="*/ 1 w 32"/>
                  <a:gd name="T11" fmla="*/ 0 h 33"/>
                  <a:gd name="T12" fmla="*/ 1 w 32"/>
                  <a:gd name="T13" fmla="*/ 1 h 33"/>
                  <a:gd name="T14" fmla="*/ 1 w 32"/>
                  <a:gd name="T15" fmla="*/ 1 h 33"/>
                  <a:gd name="T16" fmla="*/ 0 w 32"/>
                  <a:gd name="T17" fmla="*/ 1 h 33"/>
                  <a:gd name="T18" fmla="*/ 0 w 32"/>
                  <a:gd name="T19" fmla="*/ 1 h 33"/>
                  <a:gd name="T20" fmla="*/ 1 w 32"/>
                  <a:gd name="T21" fmla="*/ 1 h 33"/>
                  <a:gd name="T22" fmla="*/ 1 w 32"/>
                  <a:gd name="T23" fmla="*/ 1 h 33"/>
                  <a:gd name="T24" fmla="*/ 1 w 32"/>
                  <a:gd name="T25" fmla="*/ 1 h 33"/>
                  <a:gd name="T26" fmla="*/ 1 w 32"/>
                  <a:gd name="T27" fmla="*/ 1 h 33"/>
                  <a:gd name="T28" fmla="*/ 1 w 32"/>
                  <a:gd name="T29" fmla="*/ 1 h 33"/>
                  <a:gd name="T30" fmla="*/ 1 w 32"/>
                  <a:gd name="T31" fmla="*/ 1 h 33"/>
                  <a:gd name="T32" fmla="*/ 1 w 32"/>
                  <a:gd name="T33" fmla="*/ 1 h 3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2" h="33">
                    <a:moveTo>
                      <a:pt x="32" y="21"/>
                    </a:moveTo>
                    <a:lnTo>
                      <a:pt x="32" y="14"/>
                    </a:lnTo>
                    <a:lnTo>
                      <a:pt x="30" y="8"/>
                    </a:lnTo>
                    <a:lnTo>
                      <a:pt x="27" y="3"/>
                    </a:lnTo>
                    <a:lnTo>
                      <a:pt x="21" y="0"/>
                    </a:lnTo>
                    <a:lnTo>
                      <a:pt x="14" y="0"/>
                    </a:lnTo>
                    <a:lnTo>
                      <a:pt x="8" y="2"/>
                    </a:lnTo>
                    <a:lnTo>
                      <a:pt x="4" y="7"/>
                    </a:lnTo>
                    <a:lnTo>
                      <a:pt x="0" y="13"/>
                    </a:lnTo>
                    <a:lnTo>
                      <a:pt x="0" y="19"/>
                    </a:lnTo>
                    <a:lnTo>
                      <a:pt x="2" y="25"/>
                    </a:lnTo>
                    <a:lnTo>
                      <a:pt x="6" y="30"/>
                    </a:lnTo>
                    <a:lnTo>
                      <a:pt x="12" y="33"/>
                    </a:lnTo>
                    <a:lnTo>
                      <a:pt x="19" y="33"/>
                    </a:lnTo>
                    <a:lnTo>
                      <a:pt x="24" y="31"/>
                    </a:lnTo>
                    <a:lnTo>
                      <a:pt x="29" y="26"/>
                    </a:lnTo>
                    <a:lnTo>
                      <a:pt x="32" y="21"/>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48" name="Freeform 84"/>
              <p:cNvSpPr/>
              <p:nvPr/>
            </p:nvSpPr>
            <p:spPr bwMode="auto">
              <a:xfrm>
                <a:off x="4066" y="4265"/>
                <a:ext cx="40" cy="40"/>
              </a:xfrm>
              <a:custGeom>
                <a:avLst/>
                <a:gdLst>
                  <a:gd name="T0" fmla="*/ 1 w 80"/>
                  <a:gd name="T1" fmla="*/ 0 h 80"/>
                  <a:gd name="T2" fmla="*/ 1 w 80"/>
                  <a:gd name="T3" fmla="*/ 0 h 80"/>
                  <a:gd name="T4" fmla="*/ 1 w 80"/>
                  <a:gd name="T5" fmla="*/ 1 h 80"/>
                  <a:gd name="T6" fmla="*/ 1 w 80"/>
                  <a:gd name="T7" fmla="*/ 1 h 80"/>
                  <a:gd name="T8" fmla="*/ 1 w 80"/>
                  <a:gd name="T9" fmla="*/ 1 h 80"/>
                  <a:gd name="T10" fmla="*/ 1 w 80"/>
                  <a:gd name="T11" fmla="*/ 1 h 80"/>
                  <a:gd name="T12" fmla="*/ 1 w 80"/>
                  <a:gd name="T13" fmla="*/ 1 h 80"/>
                  <a:gd name="T14" fmla="*/ 1 w 80"/>
                  <a:gd name="T15" fmla="*/ 1 h 80"/>
                  <a:gd name="T16" fmla="*/ 0 w 80"/>
                  <a:gd name="T17" fmla="*/ 1 h 80"/>
                  <a:gd name="T18" fmla="*/ 0 w 80"/>
                  <a:gd name="T19" fmla="*/ 1 h 80"/>
                  <a:gd name="T20" fmla="*/ 0 w 80"/>
                  <a:gd name="T21" fmla="*/ 1 h 80"/>
                  <a:gd name="T22" fmla="*/ 1 w 80"/>
                  <a:gd name="T23" fmla="*/ 1 h 80"/>
                  <a:gd name="T24" fmla="*/ 1 w 80"/>
                  <a:gd name="T25" fmla="*/ 1 h 80"/>
                  <a:gd name="T26" fmla="*/ 1 w 80"/>
                  <a:gd name="T27" fmla="*/ 1 h 80"/>
                  <a:gd name="T28" fmla="*/ 1 w 80"/>
                  <a:gd name="T29" fmla="*/ 1 h 80"/>
                  <a:gd name="T30" fmla="*/ 1 w 80"/>
                  <a:gd name="T31" fmla="*/ 1 h 80"/>
                  <a:gd name="T32" fmla="*/ 1 w 80"/>
                  <a:gd name="T33" fmla="*/ 1 h 80"/>
                  <a:gd name="T34" fmla="*/ 1 w 80"/>
                  <a:gd name="T35" fmla="*/ 1 h 80"/>
                  <a:gd name="T36" fmla="*/ 1 w 80"/>
                  <a:gd name="T37" fmla="*/ 1 h 80"/>
                  <a:gd name="T38" fmla="*/ 1 w 80"/>
                  <a:gd name="T39" fmla="*/ 1 h 80"/>
                  <a:gd name="T40" fmla="*/ 1 w 80"/>
                  <a:gd name="T41" fmla="*/ 1 h 80"/>
                  <a:gd name="T42" fmla="*/ 1 w 80"/>
                  <a:gd name="T43" fmla="*/ 1 h 80"/>
                  <a:gd name="T44" fmla="*/ 1 w 80"/>
                  <a:gd name="T45" fmla="*/ 1 h 80"/>
                  <a:gd name="T46" fmla="*/ 1 w 80"/>
                  <a:gd name="T47" fmla="*/ 1 h 80"/>
                  <a:gd name="T48" fmla="*/ 1 w 80"/>
                  <a:gd name="T49" fmla="*/ 1 h 80"/>
                  <a:gd name="T50" fmla="*/ 1 w 80"/>
                  <a:gd name="T51" fmla="*/ 1 h 80"/>
                  <a:gd name="T52" fmla="*/ 1 w 80"/>
                  <a:gd name="T53" fmla="*/ 1 h 80"/>
                  <a:gd name="T54" fmla="*/ 1 w 80"/>
                  <a:gd name="T55" fmla="*/ 1 h 80"/>
                  <a:gd name="T56" fmla="*/ 1 w 80"/>
                  <a:gd name="T57" fmla="*/ 1 h 80"/>
                  <a:gd name="T58" fmla="*/ 1 w 80"/>
                  <a:gd name="T59" fmla="*/ 1 h 80"/>
                  <a:gd name="T60" fmla="*/ 1 w 80"/>
                  <a:gd name="T61" fmla="*/ 1 h 80"/>
                  <a:gd name="T62" fmla="*/ 1 w 80"/>
                  <a:gd name="T63" fmla="*/ 1 h 80"/>
                  <a:gd name="T64" fmla="*/ 1 w 80"/>
                  <a:gd name="T65" fmla="*/ 0 h 80"/>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80" h="80">
                    <a:moveTo>
                      <a:pt x="46" y="0"/>
                    </a:moveTo>
                    <a:lnTo>
                      <a:pt x="38" y="0"/>
                    </a:lnTo>
                    <a:lnTo>
                      <a:pt x="30" y="2"/>
                    </a:lnTo>
                    <a:lnTo>
                      <a:pt x="23" y="4"/>
                    </a:lnTo>
                    <a:lnTo>
                      <a:pt x="16" y="7"/>
                    </a:lnTo>
                    <a:lnTo>
                      <a:pt x="11" y="12"/>
                    </a:lnTo>
                    <a:lnTo>
                      <a:pt x="6" y="19"/>
                    </a:lnTo>
                    <a:lnTo>
                      <a:pt x="3" y="26"/>
                    </a:lnTo>
                    <a:lnTo>
                      <a:pt x="0" y="33"/>
                    </a:lnTo>
                    <a:lnTo>
                      <a:pt x="0" y="41"/>
                    </a:lnTo>
                    <a:lnTo>
                      <a:pt x="0" y="49"/>
                    </a:lnTo>
                    <a:lnTo>
                      <a:pt x="4" y="56"/>
                    </a:lnTo>
                    <a:lnTo>
                      <a:pt x="7" y="63"/>
                    </a:lnTo>
                    <a:lnTo>
                      <a:pt x="12" y="69"/>
                    </a:lnTo>
                    <a:lnTo>
                      <a:pt x="18" y="74"/>
                    </a:lnTo>
                    <a:lnTo>
                      <a:pt x="24" y="78"/>
                    </a:lnTo>
                    <a:lnTo>
                      <a:pt x="32" y="80"/>
                    </a:lnTo>
                    <a:lnTo>
                      <a:pt x="41" y="80"/>
                    </a:lnTo>
                    <a:lnTo>
                      <a:pt x="49" y="79"/>
                    </a:lnTo>
                    <a:lnTo>
                      <a:pt x="56" y="77"/>
                    </a:lnTo>
                    <a:lnTo>
                      <a:pt x="62" y="73"/>
                    </a:lnTo>
                    <a:lnTo>
                      <a:pt x="68" y="67"/>
                    </a:lnTo>
                    <a:lnTo>
                      <a:pt x="73" y="62"/>
                    </a:lnTo>
                    <a:lnTo>
                      <a:pt x="76" y="55"/>
                    </a:lnTo>
                    <a:lnTo>
                      <a:pt x="79" y="47"/>
                    </a:lnTo>
                    <a:lnTo>
                      <a:pt x="80" y="39"/>
                    </a:lnTo>
                    <a:lnTo>
                      <a:pt x="79" y="30"/>
                    </a:lnTo>
                    <a:lnTo>
                      <a:pt x="76" y="24"/>
                    </a:lnTo>
                    <a:lnTo>
                      <a:pt x="73" y="17"/>
                    </a:lnTo>
                    <a:lnTo>
                      <a:pt x="67" y="11"/>
                    </a:lnTo>
                    <a:lnTo>
                      <a:pt x="61" y="6"/>
                    </a:lnTo>
                    <a:lnTo>
                      <a:pt x="54" y="3"/>
                    </a:lnTo>
                    <a:lnTo>
                      <a:pt x="46" y="0"/>
                    </a:lnTo>
                    <a:close/>
                  </a:path>
                </a:pathLst>
              </a:custGeom>
              <a:solidFill>
                <a:srgbClr val="EF66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49" name="Freeform 85"/>
              <p:cNvSpPr/>
              <p:nvPr/>
            </p:nvSpPr>
            <p:spPr bwMode="auto">
              <a:xfrm>
                <a:off x="4136" y="4223"/>
                <a:ext cx="40" cy="39"/>
              </a:xfrm>
              <a:custGeom>
                <a:avLst/>
                <a:gdLst>
                  <a:gd name="T0" fmla="*/ 1 w 79"/>
                  <a:gd name="T1" fmla="*/ 0 h 80"/>
                  <a:gd name="T2" fmla="*/ 1 w 79"/>
                  <a:gd name="T3" fmla="*/ 0 h 80"/>
                  <a:gd name="T4" fmla="*/ 1 w 79"/>
                  <a:gd name="T5" fmla="*/ 0 h 80"/>
                  <a:gd name="T6" fmla="*/ 1 w 79"/>
                  <a:gd name="T7" fmla="*/ 0 h 80"/>
                  <a:gd name="T8" fmla="*/ 1 w 79"/>
                  <a:gd name="T9" fmla="*/ 0 h 80"/>
                  <a:gd name="T10" fmla="*/ 1 w 79"/>
                  <a:gd name="T11" fmla="*/ 0 h 80"/>
                  <a:gd name="T12" fmla="*/ 1 w 79"/>
                  <a:gd name="T13" fmla="*/ 0 h 80"/>
                  <a:gd name="T14" fmla="*/ 1 w 79"/>
                  <a:gd name="T15" fmla="*/ 0 h 80"/>
                  <a:gd name="T16" fmla="*/ 0 w 79"/>
                  <a:gd name="T17" fmla="*/ 0 h 80"/>
                  <a:gd name="T18" fmla="*/ 0 w 79"/>
                  <a:gd name="T19" fmla="*/ 0 h 80"/>
                  <a:gd name="T20" fmla="*/ 1 w 79"/>
                  <a:gd name="T21" fmla="*/ 0 h 80"/>
                  <a:gd name="T22" fmla="*/ 1 w 79"/>
                  <a:gd name="T23" fmla="*/ 0 h 80"/>
                  <a:gd name="T24" fmla="*/ 1 w 79"/>
                  <a:gd name="T25" fmla="*/ 0 h 80"/>
                  <a:gd name="T26" fmla="*/ 1 w 79"/>
                  <a:gd name="T27" fmla="*/ 0 h 80"/>
                  <a:gd name="T28" fmla="*/ 1 w 79"/>
                  <a:gd name="T29" fmla="*/ 0 h 80"/>
                  <a:gd name="T30" fmla="*/ 1 w 79"/>
                  <a:gd name="T31" fmla="*/ 0 h 80"/>
                  <a:gd name="T32" fmla="*/ 1 w 79"/>
                  <a:gd name="T33" fmla="*/ 0 h 80"/>
                  <a:gd name="T34" fmla="*/ 1 w 79"/>
                  <a:gd name="T35" fmla="*/ 0 h 80"/>
                  <a:gd name="T36" fmla="*/ 1 w 79"/>
                  <a:gd name="T37" fmla="*/ 0 h 80"/>
                  <a:gd name="T38" fmla="*/ 1 w 79"/>
                  <a:gd name="T39" fmla="*/ 0 h 80"/>
                  <a:gd name="T40" fmla="*/ 1 w 79"/>
                  <a:gd name="T41" fmla="*/ 0 h 80"/>
                  <a:gd name="T42" fmla="*/ 1 w 79"/>
                  <a:gd name="T43" fmla="*/ 0 h 80"/>
                  <a:gd name="T44" fmla="*/ 1 w 79"/>
                  <a:gd name="T45" fmla="*/ 0 h 80"/>
                  <a:gd name="T46" fmla="*/ 1 w 79"/>
                  <a:gd name="T47" fmla="*/ 0 h 80"/>
                  <a:gd name="T48" fmla="*/ 1 w 79"/>
                  <a:gd name="T49" fmla="*/ 0 h 80"/>
                  <a:gd name="T50" fmla="*/ 1 w 79"/>
                  <a:gd name="T51" fmla="*/ 0 h 80"/>
                  <a:gd name="T52" fmla="*/ 1 w 79"/>
                  <a:gd name="T53" fmla="*/ 0 h 80"/>
                  <a:gd name="T54" fmla="*/ 1 w 79"/>
                  <a:gd name="T55" fmla="*/ 0 h 80"/>
                  <a:gd name="T56" fmla="*/ 1 w 79"/>
                  <a:gd name="T57" fmla="*/ 0 h 80"/>
                  <a:gd name="T58" fmla="*/ 1 w 79"/>
                  <a:gd name="T59" fmla="*/ 0 h 80"/>
                  <a:gd name="T60" fmla="*/ 1 w 79"/>
                  <a:gd name="T61" fmla="*/ 0 h 80"/>
                  <a:gd name="T62" fmla="*/ 1 w 79"/>
                  <a:gd name="T63" fmla="*/ 0 h 80"/>
                  <a:gd name="T64" fmla="*/ 1 w 79"/>
                  <a:gd name="T65" fmla="*/ 0 h 80"/>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79" h="80">
                    <a:moveTo>
                      <a:pt x="47" y="0"/>
                    </a:moveTo>
                    <a:lnTo>
                      <a:pt x="39" y="0"/>
                    </a:lnTo>
                    <a:lnTo>
                      <a:pt x="31" y="1"/>
                    </a:lnTo>
                    <a:lnTo>
                      <a:pt x="24" y="4"/>
                    </a:lnTo>
                    <a:lnTo>
                      <a:pt x="17" y="7"/>
                    </a:lnTo>
                    <a:lnTo>
                      <a:pt x="11" y="13"/>
                    </a:lnTo>
                    <a:lnTo>
                      <a:pt x="5" y="19"/>
                    </a:lnTo>
                    <a:lnTo>
                      <a:pt x="2" y="26"/>
                    </a:lnTo>
                    <a:lnTo>
                      <a:pt x="0" y="34"/>
                    </a:lnTo>
                    <a:lnTo>
                      <a:pt x="0" y="42"/>
                    </a:lnTo>
                    <a:lnTo>
                      <a:pt x="1" y="49"/>
                    </a:lnTo>
                    <a:lnTo>
                      <a:pt x="3" y="57"/>
                    </a:lnTo>
                    <a:lnTo>
                      <a:pt x="7" y="63"/>
                    </a:lnTo>
                    <a:lnTo>
                      <a:pt x="12" y="68"/>
                    </a:lnTo>
                    <a:lnTo>
                      <a:pt x="18" y="74"/>
                    </a:lnTo>
                    <a:lnTo>
                      <a:pt x="25" y="78"/>
                    </a:lnTo>
                    <a:lnTo>
                      <a:pt x="33" y="80"/>
                    </a:lnTo>
                    <a:lnTo>
                      <a:pt x="41" y="80"/>
                    </a:lnTo>
                    <a:lnTo>
                      <a:pt x="49" y="79"/>
                    </a:lnTo>
                    <a:lnTo>
                      <a:pt x="56" y="76"/>
                    </a:lnTo>
                    <a:lnTo>
                      <a:pt x="63" y="73"/>
                    </a:lnTo>
                    <a:lnTo>
                      <a:pt x="69" y="67"/>
                    </a:lnTo>
                    <a:lnTo>
                      <a:pt x="73" y="61"/>
                    </a:lnTo>
                    <a:lnTo>
                      <a:pt x="77" y="55"/>
                    </a:lnTo>
                    <a:lnTo>
                      <a:pt x="79" y="46"/>
                    </a:lnTo>
                    <a:lnTo>
                      <a:pt x="79" y="38"/>
                    </a:lnTo>
                    <a:lnTo>
                      <a:pt x="78" y="31"/>
                    </a:lnTo>
                    <a:lnTo>
                      <a:pt x="76" y="23"/>
                    </a:lnTo>
                    <a:lnTo>
                      <a:pt x="72" y="18"/>
                    </a:lnTo>
                    <a:lnTo>
                      <a:pt x="68" y="12"/>
                    </a:lnTo>
                    <a:lnTo>
                      <a:pt x="61" y="6"/>
                    </a:lnTo>
                    <a:lnTo>
                      <a:pt x="54" y="3"/>
                    </a:lnTo>
                    <a:lnTo>
                      <a:pt x="47" y="0"/>
                    </a:lnTo>
                    <a:close/>
                  </a:path>
                </a:pathLst>
              </a:custGeom>
              <a:solidFill>
                <a:srgbClr val="EF66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50" name="Freeform 86"/>
              <p:cNvSpPr/>
              <p:nvPr/>
            </p:nvSpPr>
            <p:spPr bwMode="auto">
              <a:xfrm>
                <a:off x="4059" y="4190"/>
                <a:ext cx="40" cy="40"/>
              </a:xfrm>
              <a:custGeom>
                <a:avLst/>
                <a:gdLst>
                  <a:gd name="T0" fmla="*/ 1 w 80"/>
                  <a:gd name="T1" fmla="*/ 0 h 78"/>
                  <a:gd name="T2" fmla="*/ 1 w 80"/>
                  <a:gd name="T3" fmla="*/ 0 h 78"/>
                  <a:gd name="T4" fmla="*/ 1 w 80"/>
                  <a:gd name="T5" fmla="*/ 0 h 78"/>
                  <a:gd name="T6" fmla="*/ 1 w 80"/>
                  <a:gd name="T7" fmla="*/ 1 h 78"/>
                  <a:gd name="T8" fmla="*/ 1 w 80"/>
                  <a:gd name="T9" fmla="*/ 1 h 78"/>
                  <a:gd name="T10" fmla="*/ 1 w 80"/>
                  <a:gd name="T11" fmla="*/ 1 h 78"/>
                  <a:gd name="T12" fmla="*/ 1 w 80"/>
                  <a:gd name="T13" fmla="*/ 1 h 78"/>
                  <a:gd name="T14" fmla="*/ 1 w 80"/>
                  <a:gd name="T15" fmla="*/ 1 h 78"/>
                  <a:gd name="T16" fmla="*/ 1 w 80"/>
                  <a:gd name="T17" fmla="*/ 1 h 78"/>
                  <a:gd name="T18" fmla="*/ 0 w 80"/>
                  <a:gd name="T19" fmla="*/ 1 h 78"/>
                  <a:gd name="T20" fmla="*/ 1 w 80"/>
                  <a:gd name="T21" fmla="*/ 1 h 78"/>
                  <a:gd name="T22" fmla="*/ 1 w 80"/>
                  <a:gd name="T23" fmla="*/ 1 h 78"/>
                  <a:gd name="T24" fmla="*/ 1 w 80"/>
                  <a:gd name="T25" fmla="*/ 1 h 78"/>
                  <a:gd name="T26" fmla="*/ 1 w 80"/>
                  <a:gd name="T27" fmla="*/ 1 h 78"/>
                  <a:gd name="T28" fmla="*/ 1 w 80"/>
                  <a:gd name="T29" fmla="*/ 1 h 78"/>
                  <a:gd name="T30" fmla="*/ 1 w 80"/>
                  <a:gd name="T31" fmla="*/ 1 h 78"/>
                  <a:gd name="T32" fmla="*/ 1 w 80"/>
                  <a:gd name="T33" fmla="*/ 1 h 78"/>
                  <a:gd name="T34" fmla="*/ 1 w 80"/>
                  <a:gd name="T35" fmla="*/ 1 h 78"/>
                  <a:gd name="T36" fmla="*/ 1 w 80"/>
                  <a:gd name="T37" fmla="*/ 1 h 78"/>
                  <a:gd name="T38" fmla="*/ 1 w 80"/>
                  <a:gd name="T39" fmla="*/ 1 h 78"/>
                  <a:gd name="T40" fmla="*/ 1 w 80"/>
                  <a:gd name="T41" fmla="*/ 1 h 78"/>
                  <a:gd name="T42" fmla="*/ 1 w 80"/>
                  <a:gd name="T43" fmla="*/ 1 h 78"/>
                  <a:gd name="T44" fmla="*/ 1 w 80"/>
                  <a:gd name="T45" fmla="*/ 1 h 78"/>
                  <a:gd name="T46" fmla="*/ 1 w 80"/>
                  <a:gd name="T47" fmla="*/ 1 h 78"/>
                  <a:gd name="T48" fmla="*/ 1 w 80"/>
                  <a:gd name="T49" fmla="*/ 1 h 78"/>
                  <a:gd name="T50" fmla="*/ 1 w 80"/>
                  <a:gd name="T51" fmla="*/ 1 h 78"/>
                  <a:gd name="T52" fmla="*/ 1 w 80"/>
                  <a:gd name="T53" fmla="*/ 1 h 78"/>
                  <a:gd name="T54" fmla="*/ 1 w 80"/>
                  <a:gd name="T55" fmla="*/ 1 h 78"/>
                  <a:gd name="T56" fmla="*/ 1 w 80"/>
                  <a:gd name="T57" fmla="*/ 1 h 78"/>
                  <a:gd name="T58" fmla="*/ 1 w 80"/>
                  <a:gd name="T59" fmla="*/ 1 h 78"/>
                  <a:gd name="T60" fmla="*/ 1 w 80"/>
                  <a:gd name="T61" fmla="*/ 1 h 78"/>
                  <a:gd name="T62" fmla="*/ 1 w 80"/>
                  <a:gd name="T63" fmla="*/ 1 h 78"/>
                  <a:gd name="T64" fmla="*/ 1 w 80"/>
                  <a:gd name="T65" fmla="*/ 0 h 78"/>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80" h="78">
                    <a:moveTo>
                      <a:pt x="48" y="0"/>
                    </a:moveTo>
                    <a:lnTo>
                      <a:pt x="40" y="0"/>
                    </a:lnTo>
                    <a:lnTo>
                      <a:pt x="32" y="0"/>
                    </a:lnTo>
                    <a:lnTo>
                      <a:pt x="25" y="3"/>
                    </a:lnTo>
                    <a:lnTo>
                      <a:pt x="18" y="7"/>
                    </a:lnTo>
                    <a:lnTo>
                      <a:pt x="12" y="11"/>
                    </a:lnTo>
                    <a:lnTo>
                      <a:pt x="7" y="17"/>
                    </a:lnTo>
                    <a:lnTo>
                      <a:pt x="4" y="24"/>
                    </a:lnTo>
                    <a:lnTo>
                      <a:pt x="2" y="32"/>
                    </a:lnTo>
                    <a:lnTo>
                      <a:pt x="0" y="40"/>
                    </a:lnTo>
                    <a:lnTo>
                      <a:pt x="2" y="47"/>
                    </a:lnTo>
                    <a:lnTo>
                      <a:pt x="4" y="55"/>
                    </a:lnTo>
                    <a:lnTo>
                      <a:pt x="7" y="61"/>
                    </a:lnTo>
                    <a:lnTo>
                      <a:pt x="13" y="67"/>
                    </a:lnTo>
                    <a:lnTo>
                      <a:pt x="19" y="72"/>
                    </a:lnTo>
                    <a:lnTo>
                      <a:pt x="26" y="76"/>
                    </a:lnTo>
                    <a:lnTo>
                      <a:pt x="34" y="78"/>
                    </a:lnTo>
                    <a:lnTo>
                      <a:pt x="42" y="78"/>
                    </a:lnTo>
                    <a:lnTo>
                      <a:pt x="50" y="77"/>
                    </a:lnTo>
                    <a:lnTo>
                      <a:pt x="57" y="75"/>
                    </a:lnTo>
                    <a:lnTo>
                      <a:pt x="64" y="71"/>
                    </a:lnTo>
                    <a:lnTo>
                      <a:pt x="70" y="65"/>
                    </a:lnTo>
                    <a:lnTo>
                      <a:pt x="74" y="60"/>
                    </a:lnTo>
                    <a:lnTo>
                      <a:pt x="78" y="53"/>
                    </a:lnTo>
                    <a:lnTo>
                      <a:pt x="80" y="45"/>
                    </a:lnTo>
                    <a:lnTo>
                      <a:pt x="80" y="37"/>
                    </a:lnTo>
                    <a:lnTo>
                      <a:pt x="80" y="30"/>
                    </a:lnTo>
                    <a:lnTo>
                      <a:pt x="76" y="23"/>
                    </a:lnTo>
                    <a:lnTo>
                      <a:pt x="73" y="16"/>
                    </a:lnTo>
                    <a:lnTo>
                      <a:pt x="68" y="10"/>
                    </a:lnTo>
                    <a:lnTo>
                      <a:pt x="63" y="6"/>
                    </a:lnTo>
                    <a:lnTo>
                      <a:pt x="56" y="2"/>
                    </a:lnTo>
                    <a:lnTo>
                      <a:pt x="48" y="0"/>
                    </a:lnTo>
                    <a:close/>
                  </a:path>
                </a:pathLst>
              </a:custGeom>
              <a:solidFill>
                <a:srgbClr val="EF66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51" name="Freeform 87"/>
              <p:cNvSpPr/>
              <p:nvPr/>
            </p:nvSpPr>
            <p:spPr bwMode="auto">
              <a:xfrm>
                <a:off x="3990" y="4195"/>
                <a:ext cx="39" cy="39"/>
              </a:xfrm>
              <a:custGeom>
                <a:avLst/>
                <a:gdLst>
                  <a:gd name="T0" fmla="*/ 0 w 80"/>
                  <a:gd name="T1" fmla="*/ 1 h 78"/>
                  <a:gd name="T2" fmla="*/ 0 w 80"/>
                  <a:gd name="T3" fmla="*/ 0 h 78"/>
                  <a:gd name="T4" fmla="*/ 0 w 80"/>
                  <a:gd name="T5" fmla="*/ 1 h 78"/>
                  <a:gd name="T6" fmla="*/ 0 w 80"/>
                  <a:gd name="T7" fmla="*/ 1 h 78"/>
                  <a:gd name="T8" fmla="*/ 0 w 80"/>
                  <a:gd name="T9" fmla="*/ 1 h 78"/>
                  <a:gd name="T10" fmla="*/ 0 w 80"/>
                  <a:gd name="T11" fmla="*/ 1 h 78"/>
                  <a:gd name="T12" fmla="*/ 0 w 80"/>
                  <a:gd name="T13" fmla="*/ 1 h 78"/>
                  <a:gd name="T14" fmla="*/ 0 w 80"/>
                  <a:gd name="T15" fmla="*/ 1 h 78"/>
                  <a:gd name="T16" fmla="*/ 0 w 80"/>
                  <a:gd name="T17" fmla="*/ 1 h 78"/>
                  <a:gd name="T18" fmla="*/ 0 w 80"/>
                  <a:gd name="T19" fmla="*/ 1 h 78"/>
                  <a:gd name="T20" fmla="*/ 0 w 80"/>
                  <a:gd name="T21" fmla="*/ 1 h 78"/>
                  <a:gd name="T22" fmla="*/ 0 w 80"/>
                  <a:gd name="T23" fmla="*/ 1 h 78"/>
                  <a:gd name="T24" fmla="*/ 0 w 80"/>
                  <a:gd name="T25" fmla="*/ 1 h 78"/>
                  <a:gd name="T26" fmla="*/ 0 w 80"/>
                  <a:gd name="T27" fmla="*/ 1 h 78"/>
                  <a:gd name="T28" fmla="*/ 0 w 80"/>
                  <a:gd name="T29" fmla="*/ 1 h 78"/>
                  <a:gd name="T30" fmla="*/ 0 w 80"/>
                  <a:gd name="T31" fmla="*/ 1 h 78"/>
                  <a:gd name="T32" fmla="*/ 0 w 80"/>
                  <a:gd name="T33" fmla="*/ 1 h 78"/>
                  <a:gd name="T34" fmla="*/ 0 w 80"/>
                  <a:gd name="T35" fmla="*/ 1 h 78"/>
                  <a:gd name="T36" fmla="*/ 0 w 80"/>
                  <a:gd name="T37" fmla="*/ 1 h 78"/>
                  <a:gd name="T38" fmla="*/ 0 w 80"/>
                  <a:gd name="T39" fmla="*/ 1 h 78"/>
                  <a:gd name="T40" fmla="*/ 0 w 80"/>
                  <a:gd name="T41" fmla="*/ 1 h 78"/>
                  <a:gd name="T42" fmla="*/ 0 w 80"/>
                  <a:gd name="T43" fmla="*/ 1 h 78"/>
                  <a:gd name="T44" fmla="*/ 0 w 80"/>
                  <a:gd name="T45" fmla="*/ 1 h 78"/>
                  <a:gd name="T46" fmla="*/ 0 w 80"/>
                  <a:gd name="T47" fmla="*/ 1 h 78"/>
                  <a:gd name="T48" fmla="*/ 0 w 80"/>
                  <a:gd name="T49" fmla="*/ 1 h 78"/>
                  <a:gd name="T50" fmla="*/ 0 w 80"/>
                  <a:gd name="T51" fmla="*/ 1 h 78"/>
                  <a:gd name="T52" fmla="*/ 0 w 80"/>
                  <a:gd name="T53" fmla="*/ 1 h 78"/>
                  <a:gd name="T54" fmla="*/ 0 w 80"/>
                  <a:gd name="T55" fmla="*/ 1 h 78"/>
                  <a:gd name="T56" fmla="*/ 0 w 80"/>
                  <a:gd name="T57" fmla="*/ 1 h 78"/>
                  <a:gd name="T58" fmla="*/ 0 w 80"/>
                  <a:gd name="T59" fmla="*/ 1 h 78"/>
                  <a:gd name="T60" fmla="*/ 0 w 80"/>
                  <a:gd name="T61" fmla="*/ 1 h 78"/>
                  <a:gd name="T62" fmla="*/ 0 w 80"/>
                  <a:gd name="T63" fmla="*/ 1 h 78"/>
                  <a:gd name="T64" fmla="*/ 0 w 80"/>
                  <a:gd name="T65" fmla="*/ 1 h 78"/>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80" h="78">
                    <a:moveTo>
                      <a:pt x="47" y="1"/>
                    </a:moveTo>
                    <a:lnTo>
                      <a:pt x="39" y="0"/>
                    </a:lnTo>
                    <a:lnTo>
                      <a:pt x="31" y="1"/>
                    </a:lnTo>
                    <a:lnTo>
                      <a:pt x="24" y="3"/>
                    </a:lnTo>
                    <a:lnTo>
                      <a:pt x="17" y="7"/>
                    </a:lnTo>
                    <a:lnTo>
                      <a:pt x="12" y="12"/>
                    </a:lnTo>
                    <a:lnTo>
                      <a:pt x="7" y="17"/>
                    </a:lnTo>
                    <a:lnTo>
                      <a:pt x="4" y="24"/>
                    </a:lnTo>
                    <a:lnTo>
                      <a:pt x="1" y="32"/>
                    </a:lnTo>
                    <a:lnTo>
                      <a:pt x="0" y="40"/>
                    </a:lnTo>
                    <a:lnTo>
                      <a:pt x="1" y="48"/>
                    </a:lnTo>
                    <a:lnTo>
                      <a:pt x="4" y="55"/>
                    </a:lnTo>
                    <a:lnTo>
                      <a:pt x="7" y="62"/>
                    </a:lnTo>
                    <a:lnTo>
                      <a:pt x="13" y="68"/>
                    </a:lnTo>
                    <a:lnTo>
                      <a:pt x="19" y="73"/>
                    </a:lnTo>
                    <a:lnTo>
                      <a:pt x="25" y="76"/>
                    </a:lnTo>
                    <a:lnTo>
                      <a:pt x="33" y="78"/>
                    </a:lnTo>
                    <a:lnTo>
                      <a:pt x="42" y="78"/>
                    </a:lnTo>
                    <a:lnTo>
                      <a:pt x="50" y="78"/>
                    </a:lnTo>
                    <a:lnTo>
                      <a:pt x="57" y="75"/>
                    </a:lnTo>
                    <a:lnTo>
                      <a:pt x="63" y="71"/>
                    </a:lnTo>
                    <a:lnTo>
                      <a:pt x="69" y="67"/>
                    </a:lnTo>
                    <a:lnTo>
                      <a:pt x="74" y="61"/>
                    </a:lnTo>
                    <a:lnTo>
                      <a:pt x="77" y="54"/>
                    </a:lnTo>
                    <a:lnTo>
                      <a:pt x="80" y="46"/>
                    </a:lnTo>
                    <a:lnTo>
                      <a:pt x="80" y="38"/>
                    </a:lnTo>
                    <a:lnTo>
                      <a:pt x="80" y="30"/>
                    </a:lnTo>
                    <a:lnTo>
                      <a:pt x="76" y="23"/>
                    </a:lnTo>
                    <a:lnTo>
                      <a:pt x="73" y="16"/>
                    </a:lnTo>
                    <a:lnTo>
                      <a:pt x="68" y="10"/>
                    </a:lnTo>
                    <a:lnTo>
                      <a:pt x="62" y="6"/>
                    </a:lnTo>
                    <a:lnTo>
                      <a:pt x="55" y="2"/>
                    </a:lnTo>
                    <a:lnTo>
                      <a:pt x="47" y="1"/>
                    </a:lnTo>
                    <a:close/>
                  </a:path>
                </a:pathLst>
              </a:custGeom>
              <a:solidFill>
                <a:srgbClr val="EF66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52" name="Freeform 88"/>
              <p:cNvSpPr/>
              <p:nvPr/>
            </p:nvSpPr>
            <p:spPr bwMode="auto">
              <a:xfrm>
                <a:off x="4127" y="4147"/>
                <a:ext cx="39" cy="39"/>
              </a:xfrm>
              <a:custGeom>
                <a:avLst/>
                <a:gdLst>
                  <a:gd name="T0" fmla="*/ 0 w 80"/>
                  <a:gd name="T1" fmla="*/ 0 h 79"/>
                  <a:gd name="T2" fmla="*/ 0 w 80"/>
                  <a:gd name="T3" fmla="*/ 0 h 79"/>
                  <a:gd name="T4" fmla="*/ 0 w 80"/>
                  <a:gd name="T5" fmla="*/ 0 h 79"/>
                  <a:gd name="T6" fmla="*/ 0 w 80"/>
                  <a:gd name="T7" fmla="*/ 0 h 79"/>
                  <a:gd name="T8" fmla="*/ 0 w 80"/>
                  <a:gd name="T9" fmla="*/ 0 h 79"/>
                  <a:gd name="T10" fmla="*/ 0 w 80"/>
                  <a:gd name="T11" fmla="*/ 0 h 79"/>
                  <a:gd name="T12" fmla="*/ 0 w 80"/>
                  <a:gd name="T13" fmla="*/ 0 h 79"/>
                  <a:gd name="T14" fmla="*/ 0 w 80"/>
                  <a:gd name="T15" fmla="*/ 0 h 79"/>
                  <a:gd name="T16" fmla="*/ 0 w 80"/>
                  <a:gd name="T17" fmla="*/ 0 h 79"/>
                  <a:gd name="T18" fmla="*/ 0 w 80"/>
                  <a:gd name="T19" fmla="*/ 0 h 79"/>
                  <a:gd name="T20" fmla="*/ 0 w 80"/>
                  <a:gd name="T21" fmla="*/ 0 h 79"/>
                  <a:gd name="T22" fmla="*/ 0 w 80"/>
                  <a:gd name="T23" fmla="*/ 0 h 79"/>
                  <a:gd name="T24" fmla="*/ 0 w 80"/>
                  <a:gd name="T25" fmla="*/ 0 h 79"/>
                  <a:gd name="T26" fmla="*/ 0 w 80"/>
                  <a:gd name="T27" fmla="*/ 0 h 79"/>
                  <a:gd name="T28" fmla="*/ 0 w 80"/>
                  <a:gd name="T29" fmla="*/ 0 h 79"/>
                  <a:gd name="T30" fmla="*/ 0 w 80"/>
                  <a:gd name="T31" fmla="*/ 0 h 79"/>
                  <a:gd name="T32" fmla="*/ 0 w 80"/>
                  <a:gd name="T33" fmla="*/ 0 h 79"/>
                  <a:gd name="T34" fmla="*/ 0 w 80"/>
                  <a:gd name="T35" fmla="*/ 0 h 79"/>
                  <a:gd name="T36" fmla="*/ 0 w 80"/>
                  <a:gd name="T37" fmla="*/ 0 h 79"/>
                  <a:gd name="T38" fmla="*/ 0 w 80"/>
                  <a:gd name="T39" fmla="*/ 0 h 79"/>
                  <a:gd name="T40" fmla="*/ 0 w 80"/>
                  <a:gd name="T41" fmla="*/ 0 h 79"/>
                  <a:gd name="T42" fmla="*/ 0 w 80"/>
                  <a:gd name="T43" fmla="*/ 0 h 79"/>
                  <a:gd name="T44" fmla="*/ 0 w 80"/>
                  <a:gd name="T45" fmla="*/ 0 h 79"/>
                  <a:gd name="T46" fmla="*/ 0 w 80"/>
                  <a:gd name="T47" fmla="*/ 0 h 79"/>
                  <a:gd name="T48" fmla="*/ 0 w 80"/>
                  <a:gd name="T49" fmla="*/ 0 h 79"/>
                  <a:gd name="T50" fmla="*/ 0 w 80"/>
                  <a:gd name="T51" fmla="*/ 0 h 79"/>
                  <a:gd name="T52" fmla="*/ 0 w 80"/>
                  <a:gd name="T53" fmla="*/ 0 h 79"/>
                  <a:gd name="T54" fmla="*/ 0 w 80"/>
                  <a:gd name="T55" fmla="*/ 0 h 79"/>
                  <a:gd name="T56" fmla="*/ 0 w 80"/>
                  <a:gd name="T57" fmla="*/ 0 h 79"/>
                  <a:gd name="T58" fmla="*/ 0 w 80"/>
                  <a:gd name="T59" fmla="*/ 0 h 79"/>
                  <a:gd name="T60" fmla="*/ 0 w 80"/>
                  <a:gd name="T61" fmla="*/ 0 h 79"/>
                  <a:gd name="T62" fmla="*/ 0 w 80"/>
                  <a:gd name="T63" fmla="*/ 0 h 79"/>
                  <a:gd name="T64" fmla="*/ 0 w 80"/>
                  <a:gd name="T65" fmla="*/ 0 h 79"/>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80" h="79">
                    <a:moveTo>
                      <a:pt x="46" y="0"/>
                    </a:moveTo>
                    <a:lnTo>
                      <a:pt x="38" y="0"/>
                    </a:lnTo>
                    <a:lnTo>
                      <a:pt x="30" y="0"/>
                    </a:lnTo>
                    <a:lnTo>
                      <a:pt x="23" y="4"/>
                    </a:lnTo>
                    <a:lnTo>
                      <a:pt x="16" y="7"/>
                    </a:lnTo>
                    <a:lnTo>
                      <a:pt x="11" y="12"/>
                    </a:lnTo>
                    <a:lnTo>
                      <a:pt x="6" y="18"/>
                    </a:lnTo>
                    <a:lnTo>
                      <a:pt x="2" y="24"/>
                    </a:lnTo>
                    <a:lnTo>
                      <a:pt x="0" y="33"/>
                    </a:lnTo>
                    <a:lnTo>
                      <a:pt x="0" y="41"/>
                    </a:lnTo>
                    <a:lnTo>
                      <a:pt x="0" y="49"/>
                    </a:lnTo>
                    <a:lnTo>
                      <a:pt x="4" y="56"/>
                    </a:lnTo>
                    <a:lnTo>
                      <a:pt x="7" y="63"/>
                    </a:lnTo>
                    <a:lnTo>
                      <a:pt x="12" y="68"/>
                    </a:lnTo>
                    <a:lnTo>
                      <a:pt x="17" y="73"/>
                    </a:lnTo>
                    <a:lnTo>
                      <a:pt x="24" y="76"/>
                    </a:lnTo>
                    <a:lnTo>
                      <a:pt x="32" y="79"/>
                    </a:lnTo>
                    <a:lnTo>
                      <a:pt x="40" y="79"/>
                    </a:lnTo>
                    <a:lnTo>
                      <a:pt x="49" y="79"/>
                    </a:lnTo>
                    <a:lnTo>
                      <a:pt x="55" y="75"/>
                    </a:lnTo>
                    <a:lnTo>
                      <a:pt x="62" y="72"/>
                    </a:lnTo>
                    <a:lnTo>
                      <a:pt x="68" y="67"/>
                    </a:lnTo>
                    <a:lnTo>
                      <a:pt x="73" y="61"/>
                    </a:lnTo>
                    <a:lnTo>
                      <a:pt x="76" y="54"/>
                    </a:lnTo>
                    <a:lnTo>
                      <a:pt x="78" y="46"/>
                    </a:lnTo>
                    <a:lnTo>
                      <a:pt x="80" y="38"/>
                    </a:lnTo>
                    <a:lnTo>
                      <a:pt x="78" y="30"/>
                    </a:lnTo>
                    <a:lnTo>
                      <a:pt x="76" y="23"/>
                    </a:lnTo>
                    <a:lnTo>
                      <a:pt x="73" y="16"/>
                    </a:lnTo>
                    <a:lnTo>
                      <a:pt x="67" y="11"/>
                    </a:lnTo>
                    <a:lnTo>
                      <a:pt x="61" y="6"/>
                    </a:lnTo>
                    <a:lnTo>
                      <a:pt x="54" y="3"/>
                    </a:lnTo>
                    <a:lnTo>
                      <a:pt x="46" y="0"/>
                    </a:lnTo>
                    <a:close/>
                  </a:path>
                </a:pathLst>
              </a:custGeom>
              <a:solidFill>
                <a:srgbClr val="EF66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53" name="Freeform 89"/>
              <p:cNvSpPr/>
              <p:nvPr/>
            </p:nvSpPr>
            <p:spPr bwMode="auto">
              <a:xfrm>
                <a:off x="4216" y="4162"/>
                <a:ext cx="37" cy="39"/>
              </a:xfrm>
              <a:custGeom>
                <a:avLst/>
                <a:gdLst>
                  <a:gd name="T0" fmla="*/ 1 w 73"/>
                  <a:gd name="T1" fmla="*/ 0 h 79"/>
                  <a:gd name="T2" fmla="*/ 1 w 73"/>
                  <a:gd name="T3" fmla="*/ 0 h 79"/>
                  <a:gd name="T4" fmla="*/ 1 w 73"/>
                  <a:gd name="T5" fmla="*/ 0 h 79"/>
                  <a:gd name="T6" fmla="*/ 1 w 73"/>
                  <a:gd name="T7" fmla="*/ 0 h 79"/>
                  <a:gd name="T8" fmla="*/ 1 w 73"/>
                  <a:gd name="T9" fmla="*/ 0 h 79"/>
                  <a:gd name="T10" fmla="*/ 1 w 73"/>
                  <a:gd name="T11" fmla="*/ 0 h 79"/>
                  <a:gd name="T12" fmla="*/ 1 w 73"/>
                  <a:gd name="T13" fmla="*/ 0 h 79"/>
                  <a:gd name="T14" fmla="*/ 1 w 73"/>
                  <a:gd name="T15" fmla="*/ 0 h 79"/>
                  <a:gd name="T16" fmla="*/ 1 w 73"/>
                  <a:gd name="T17" fmla="*/ 0 h 79"/>
                  <a:gd name="T18" fmla="*/ 1 w 73"/>
                  <a:gd name="T19" fmla="*/ 0 h 79"/>
                  <a:gd name="T20" fmla="*/ 1 w 73"/>
                  <a:gd name="T21" fmla="*/ 0 h 79"/>
                  <a:gd name="T22" fmla="*/ 1 w 73"/>
                  <a:gd name="T23" fmla="*/ 0 h 79"/>
                  <a:gd name="T24" fmla="*/ 0 w 73"/>
                  <a:gd name="T25" fmla="*/ 0 h 79"/>
                  <a:gd name="T26" fmla="*/ 0 w 73"/>
                  <a:gd name="T27" fmla="*/ 0 h 79"/>
                  <a:gd name="T28" fmla="*/ 0 w 73"/>
                  <a:gd name="T29" fmla="*/ 0 h 79"/>
                  <a:gd name="T30" fmla="*/ 1 w 73"/>
                  <a:gd name="T31" fmla="*/ 0 h 79"/>
                  <a:gd name="T32" fmla="*/ 1 w 73"/>
                  <a:gd name="T33" fmla="*/ 0 h 79"/>
                  <a:gd name="T34" fmla="*/ 1 w 73"/>
                  <a:gd name="T35" fmla="*/ 0 h 79"/>
                  <a:gd name="T36" fmla="*/ 1 w 73"/>
                  <a:gd name="T37" fmla="*/ 0 h 79"/>
                  <a:gd name="T38" fmla="*/ 1 w 73"/>
                  <a:gd name="T39" fmla="*/ 0 h 79"/>
                  <a:gd name="T40" fmla="*/ 1 w 73"/>
                  <a:gd name="T41" fmla="*/ 0 h 79"/>
                  <a:gd name="T42" fmla="*/ 1 w 73"/>
                  <a:gd name="T43" fmla="*/ 0 h 79"/>
                  <a:gd name="T44" fmla="*/ 1 w 73"/>
                  <a:gd name="T45" fmla="*/ 0 h 79"/>
                  <a:gd name="T46" fmla="*/ 1 w 73"/>
                  <a:gd name="T47" fmla="*/ 0 h 79"/>
                  <a:gd name="T48" fmla="*/ 1 w 73"/>
                  <a:gd name="T49" fmla="*/ 0 h 79"/>
                  <a:gd name="T50" fmla="*/ 1 w 73"/>
                  <a:gd name="T51" fmla="*/ 0 h 79"/>
                  <a:gd name="T52" fmla="*/ 1 w 73"/>
                  <a:gd name="T53" fmla="*/ 0 h 79"/>
                  <a:gd name="T54" fmla="*/ 1 w 73"/>
                  <a:gd name="T55" fmla="*/ 0 h 79"/>
                  <a:gd name="T56" fmla="*/ 1 w 73"/>
                  <a:gd name="T57" fmla="*/ 0 h 79"/>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0" t="0" r="r" b="b"/>
                <a:pathLst>
                  <a:path w="73" h="79">
                    <a:moveTo>
                      <a:pt x="73" y="19"/>
                    </a:moveTo>
                    <a:lnTo>
                      <a:pt x="69" y="12"/>
                    </a:lnTo>
                    <a:lnTo>
                      <a:pt x="62" y="7"/>
                    </a:lnTo>
                    <a:lnTo>
                      <a:pt x="54" y="2"/>
                    </a:lnTo>
                    <a:lnTo>
                      <a:pt x="46" y="0"/>
                    </a:lnTo>
                    <a:lnTo>
                      <a:pt x="38" y="0"/>
                    </a:lnTo>
                    <a:lnTo>
                      <a:pt x="30" y="1"/>
                    </a:lnTo>
                    <a:lnTo>
                      <a:pt x="23" y="4"/>
                    </a:lnTo>
                    <a:lnTo>
                      <a:pt x="16" y="7"/>
                    </a:lnTo>
                    <a:lnTo>
                      <a:pt x="10" y="12"/>
                    </a:lnTo>
                    <a:lnTo>
                      <a:pt x="5" y="19"/>
                    </a:lnTo>
                    <a:lnTo>
                      <a:pt x="2" y="25"/>
                    </a:lnTo>
                    <a:lnTo>
                      <a:pt x="0" y="32"/>
                    </a:lnTo>
                    <a:lnTo>
                      <a:pt x="0" y="40"/>
                    </a:lnTo>
                    <a:lnTo>
                      <a:pt x="0" y="49"/>
                    </a:lnTo>
                    <a:lnTo>
                      <a:pt x="3" y="55"/>
                    </a:lnTo>
                    <a:lnTo>
                      <a:pt x="7" y="62"/>
                    </a:lnTo>
                    <a:lnTo>
                      <a:pt x="11" y="68"/>
                    </a:lnTo>
                    <a:lnTo>
                      <a:pt x="17" y="73"/>
                    </a:lnTo>
                    <a:lnTo>
                      <a:pt x="24" y="76"/>
                    </a:lnTo>
                    <a:lnTo>
                      <a:pt x="32" y="79"/>
                    </a:lnTo>
                    <a:lnTo>
                      <a:pt x="35" y="79"/>
                    </a:lnTo>
                    <a:lnTo>
                      <a:pt x="38" y="79"/>
                    </a:lnTo>
                    <a:lnTo>
                      <a:pt x="41" y="79"/>
                    </a:lnTo>
                    <a:lnTo>
                      <a:pt x="43" y="79"/>
                    </a:lnTo>
                    <a:lnTo>
                      <a:pt x="48" y="70"/>
                    </a:lnTo>
                    <a:lnTo>
                      <a:pt x="58" y="52"/>
                    </a:lnTo>
                    <a:lnTo>
                      <a:pt x="69" y="31"/>
                    </a:lnTo>
                    <a:lnTo>
                      <a:pt x="73" y="19"/>
                    </a:lnTo>
                    <a:close/>
                  </a:path>
                </a:pathLst>
              </a:custGeom>
              <a:solidFill>
                <a:srgbClr val="EF66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54" name="Freeform 90"/>
              <p:cNvSpPr/>
              <p:nvPr/>
            </p:nvSpPr>
            <p:spPr bwMode="auto">
              <a:xfrm>
                <a:off x="3983" y="4266"/>
                <a:ext cx="31" cy="33"/>
              </a:xfrm>
              <a:custGeom>
                <a:avLst/>
                <a:gdLst>
                  <a:gd name="T0" fmla="*/ 1 w 61"/>
                  <a:gd name="T1" fmla="*/ 1 h 66"/>
                  <a:gd name="T2" fmla="*/ 1 w 61"/>
                  <a:gd name="T3" fmla="*/ 1 h 66"/>
                  <a:gd name="T4" fmla="*/ 1 w 61"/>
                  <a:gd name="T5" fmla="*/ 1 h 66"/>
                  <a:gd name="T6" fmla="*/ 1 w 61"/>
                  <a:gd name="T7" fmla="*/ 1 h 66"/>
                  <a:gd name="T8" fmla="*/ 1 w 61"/>
                  <a:gd name="T9" fmla="*/ 1 h 66"/>
                  <a:gd name="T10" fmla="*/ 1 w 61"/>
                  <a:gd name="T11" fmla="*/ 1 h 66"/>
                  <a:gd name="T12" fmla="*/ 1 w 61"/>
                  <a:gd name="T13" fmla="*/ 1 h 66"/>
                  <a:gd name="T14" fmla="*/ 1 w 61"/>
                  <a:gd name="T15" fmla="*/ 1 h 66"/>
                  <a:gd name="T16" fmla="*/ 1 w 61"/>
                  <a:gd name="T17" fmla="*/ 1 h 66"/>
                  <a:gd name="T18" fmla="*/ 1 w 61"/>
                  <a:gd name="T19" fmla="*/ 1 h 66"/>
                  <a:gd name="T20" fmla="*/ 1 w 61"/>
                  <a:gd name="T21" fmla="*/ 1 h 66"/>
                  <a:gd name="T22" fmla="*/ 1 w 61"/>
                  <a:gd name="T23" fmla="*/ 1 h 66"/>
                  <a:gd name="T24" fmla="*/ 1 w 61"/>
                  <a:gd name="T25" fmla="*/ 1 h 66"/>
                  <a:gd name="T26" fmla="*/ 1 w 61"/>
                  <a:gd name="T27" fmla="*/ 0 h 66"/>
                  <a:gd name="T28" fmla="*/ 1 w 61"/>
                  <a:gd name="T29" fmla="*/ 1 h 66"/>
                  <a:gd name="T30" fmla="*/ 1 w 61"/>
                  <a:gd name="T31" fmla="*/ 1 h 66"/>
                  <a:gd name="T32" fmla="*/ 0 w 61"/>
                  <a:gd name="T33" fmla="*/ 1 h 66"/>
                  <a:gd name="T34" fmla="*/ 1 w 61"/>
                  <a:gd name="T35" fmla="*/ 1 h 66"/>
                  <a:gd name="T36" fmla="*/ 1 w 61"/>
                  <a:gd name="T37" fmla="*/ 1 h 66"/>
                  <a:gd name="T38" fmla="*/ 1 w 61"/>
                  <a:gd name="T39" fmla="*/ 1 h 66"/>
                  <a:gd name="T40" fmla="*/ 1 w 61"/>
                  <a:gd name="T41" fmla="*/ 1 h 66"/>
                  <a:gd name="T42" fmla="*/ 1 w 61"/>
                  <a:gd name="T43" fmla="*/ 1 h 66"/>
                  <a:gd name="T44" fmla="*/ 1 w 61"/>
                  <a:gd name="T45" fmla="*/ 1 h 66"/>
                  <a:gd name="T46" fmla="*/ 1 w 61"/>
                  <a:gd name="T47" fmla="*/ 1 h 66"/>
                  <a:gd name="T48" fmla="*/ 1 w 61"/>
                  <a:gd name="T49" fmla="*/ 1 h 6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61" h="66">
                    <a:moveTo>
                      <a:pt x="53" y="66"/>
                    </a:moveTo>
                    <a:lnTo>
                      <a:pt x="57" y="61"/>
                    </a:lnTo>
                    <a:lnTo>
                      <a:pt x="59" y="56"/>
                    </a:lnTo>
                    <a:lnTo>
                      <a:pt x="60" y="52"/>
                    </a:lnTo>
                    <a:lnTo>
                      <a:pt x="61" y="47"/>
                    </a:lnTo>
                    <a:lnTo>
                      <a:pt x="61" y="39"/>
                    </a:lnTo>
                    <a:lnTo>
                      <a:pt x="60" y="31"/>
                    </a:lnTo>
                    <a:lnTo>
                      <a:pt x="58" y="24"/>
                    </a:lnTo>
                    <a:lnTo>
                      <a:pt x="55" y="17"/>
                    </a:lnTo>
                    <a:lnTo>
                      <a:pt x="50" y="11"/>
                    </a:lnTo>
                    <a:lnTo>
                      <a:pt x="43" y="7"/>
                    </a:lnTo>
                    <a:lnTo>
                      <a:pt x="36" y="3"/>
                    </a:lnTo>
                    <a:lnTo>
                      <a:pt x="29" y="1"/>
                    </a:lnTo>
                    <a:lnTo>
                      <a:pt x="21" y="0"/>
                    </a:lnTo>
                    <a:lnTo>
                      <a:pt x="13" y="1"/>
                    </a:lnTo>
                    <a:lnTo>
                      <a:pt x="6" y="3"/>
                    </a:lnTo>
                    <a:lnTo>
                      <a:pt x="0" y="7"/>
                    </a:lnTo>
                    <a:lnTo>
                      <a:pt x="2" y="9"/>
                    </a:lnTo>
                    <a:lnTo>
                      <a:pt x="5" y="14"/>
                    </a:lnTo>
                    <a:lnTo>
                      <a:pt x="11" y="22"/>
                    </a:lnTo>
                    <a:lnTo>
                      <a:pt x="19" y="31"/>
                    </a:lnTo>
                    <a:lnTo>
                      <a:pt x="27" y="41"/>
                    </a:lnTo>
                    <a:lnTo>
                      <a:pt x="35" y="51"/>
                    </a:lnTo>
                    <a:lnTo>
                      <a:pt x="44" y="59"/>
                    </a:lnTo>
                    <a:lnTo>
                      <a:pt x="53" y="66"/>
                    </a:lnTo>
                    <a:close/>
                  </a:path>
                </a:pathLst>
              </a:custGeom>
              <a:solidFill>
                <a:srgbClr val="EF66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55" name="Freeform 91"/>
              <p:cNvSpPr/>
              <p:nvPr/>
            </p:nvSpPr>
            <p:spPr bwMode="auto">
              <a:xfrm>
                <a:off x="4852" y="4125"/>
                <a:ext cx="17" cy="17"/>
              </a:xfrm>
              <a:custGeom>
                <a:avLst/>
                <a:gdLst>
                  <a:gd name="T0" fmla="*/ 1 w 34"/>
                  <a:gd name="T1" fmla="*/ 1 h 34"/>
                  <a:gd name="T2" fmla="*/ 1 w 34"/>
                  <a:gd name="T3" fmla="*/ 1 h 34"/>
                  <a:gd name="T4" fmla="*/ 1 w 34"/>
                  <a:gd name="T5" fmla="*/ 1 h 34"/>
                  <a:gd name="T6" fmla="*/ 1 w 34"/>
                  <a:gd name="T7" fmla="*/ 1 h 34"/>
                  <a:gd name="T8" fmla="*/ 1 w 34"/>
                  <a:gd name="T9" fmla="*/ 1 h 34"/>
                  <a:gd name="T10" fmla="*/ 1 w 34"/>
                  <a:gd name="T11" fmla="*/ 1 h 34"/>
                  <a:gd name="T12" fmla="*/ 1 w 34"/>
                  <a:gd name="T13" fmla="*/ 1 h 34"/>
                  <a:gd name="T14" fmla="*/ 1 w 34"/>
                  <a:gd name="T15" fmla="*/ 1 h 34"/>
                  <a:gd name="T16" fmla="*/ 1 w 34"/>
                  <a:gd name="T17" fmla="*/ 1 h 34"/>
                  <a:gd name="T18" fmla="*/ 1 w 34"/>
                  <a:gd name="T19" fmla="*/ 0 h 34"/>
                  <a:gd name="T20" fmla="*/ 1 w 34"/>
                  <a:gd name="T21" fmla="*/ 1 h 34"/>
                  <a:gd name="T22" fmla="*/ 1 w 34"/>
                  <a:gd name="T23" fmla="*/ 1 h 34"/>
                  <a:gd name="T24" fmla="*/ 0 w 34"/>
                  <a:gd name="T25" fmla="*/ 1 h 34"/>
                  <a:gd name="T26" fmla="*/ 0 w 34"/>
                  <a:gd name="T27" fmla="*/ 1 h 34"/>
                  <a:gd name="T28" fmla="*/ 1 w 34"/>
                  <a:gd name="T29" fmla="*/ 1 h 34"/>
                  <a:gd name="T30" fmla="*/ 1 w 34"/>
                  <a:gd name="T31" fmla="*/ 1 h 34"/>
                  <a:gd name="T32" fmla="*/ 1 w 34"/>
                  <a:gd name="T33" fmla="*/ 1 h 34"/>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4" h="34">
                    <a:moveTo>
                      <a:pt x="12" y="34"/>
                    </a:moveTo>
                    <a:lnTo>
                      <a:pt x="19" y="34"/>
                    </a:lnTo>
                    <a:lnTo>
                      <a:pt x="24" y="33"/>
                    </a:lnTo>
                    <a:lnTo>
                      <a:pt x="29" y="28"/>
                    </a:lnTo>
                    <a:lnTo>
                      <a:pt x="32" y="22"/>
                    </a:lnTo>
                    <a:lnTo>
                      <a:pt x="34" y="15"/>
                    </a:lnTo>
                    <a:lnTo>
                      <a:pt x="32" y="10"/>
                    </a:lnTo>
                    <a:lnTo>
                      <a:pt x="28" y="5"/>
                    </a:lnTo>
                    <a:lnTo>
                      <a:pt x="22" y="2"/>
                    </a:lnTo>
                    <a:lnTo>
                      <a:pt x="15" y="0"/>
                    </a:lnTo>
                    <a:lnTo>
                      <a:pt x="9" y="3"/>
                    </a:lnTo>
                    <a:lnTo>
                      <a:pt x="4" y="6"/>
                    </a:lnTo>
                    <a:lnTo>
                      <a:pt x="0" y="12"/>
                    </a:lnTo>
                    <a:lnTo>
                      <a:pt x="0" y="19"/>
                    </a:lnTo>
                    <a:lnTo>
                      <a:pt x="1" y="25"/>
                    </a:lnTo>
                    <a:lnTo>
                      <a:pt x="6" y="30"/>
                    </a:lnTo>
                    <a:lnTo>
                      <a:pt x="12" y="34"/>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56" name="Freeform 92"/>
              <p:cNvSpPr/>
              <p:nvPr/>
            </p:nvSpPr>
            <p:spPr bwMode="auto">
              <a:xfrm>
                <a:off x="4885" y="4152"/>
                <a:ext cx="17" cy="17"/>
              </a:xfrm>
              <a:custGeom>
                <a:avLst/>
                <a:gdLst>
                  <a:gd name="T0" fmla="*/ 1 w 33"/>
                  <a:gd name="T1" fmla="*/ 1 h 33"/>
                  <a:gd name="T2" fmla="*/ 1 w 33"/>
                  <a:gd name="T3" fmla="*/ 1 h 33"/>
                  <a:gd name="T4" fmla="*/ 1 w 33"/>
                  <a:gd name="T5" fmla="*/ 1 h 33"/>
                  <a:gd name="T6" fmla="*/ 1 w 33"/>
                  <a:gd name="T7" fmla="*/ 1 h 33"/>
                  <a:gd name="T8" fmla="*/ 1 w 33"/>
                  <a:gd name="T9" fmla="*/ 1 h 33"/>
                  <a:gd name="T10" fmla="*/ 1 w 33"/>
                  <a:gd name="T11" fmla="*/ 1 h 33"/>
                  <a:gd name="T12" fmla="*/ 1 w 33"/>
                  <a:gd name="T13" fmla="*/ 1 h 33"/>
                  <a:gd name="T14" fmla="*/ 1 w 33"/>
                  <a:gd name="T15" fmla="*/ 1 h 33"/>
                  <a:gd name="T16" fmla="*/ 1 w 33"/>
                  <a:gd name="T17" fmla="*/ 0 h 33"/>
                  <a:gd name="T18" fmla="*/ 1 w 33"/>
                  <a:gd name="T19" fmla="*/ 0 h 33"/>
                  <a:gd name="T20" fmla="*/ 1 w 33"/>
                  <a:gd name="T21" fmla="*/ 1 h 33"/>
                  <a:gd name="T22" fmla="*/ 1 w 33"/>
                  <a:gd name="T23" fmla="*/ 1 h 33"/>
                  <a:gd name="T24" fmla="*/ 1 w 33"/>
                  <a:gd name="T25" fmla="*/ 1 h 33"/>
                  <a:gd name="T26" fmla="*/ 0 w 33"/>
                  <a:gd name="T27" fmla="*/ 1 h 33"/>
                  <a:gd name="T28" fmla="*/ 1 w 33"/>
                  <a:gd name="T29" fmla="*/ 1 h 33"/>
                  <a:gd name="T30" fmla="*/ 1 w 33"/>
                  <a:gd name="T31" fmla="*/ 1 h 33"/>
                  <a:gd name="T32" fmla="*/ 1 w 33"/>
                  <a:gd name="T33" fmla="*/ 1 h 3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3" h="33">
                    <a:moveTo>
                      <a:pt x="11" y="32"/>
                    </a:moveTo>
                    <a:lnTo>
                      <a:pt x="18" y="33"/>
                    </a:lnTo>
                    <a:lnTo>
                      <a:pt x="24" y="31"/>
                    </a:lnTo>
                    <a:lnTo>
                      <a:pt x="29" y="27"/>
                    </a:lnTo>
                    <a:lnTo>
                      <a:pt x="32" y="22"/>
                    </a:lnTo>
                    <a:lnTo>
                      <a:pt x="33" y="15"/>
                    </a:lnTo>
                    <a:lnTo>
                      <a:pt x="32" y="9"/>
                    </a:lnTo>
                    <a:lnTo>
                      <a:pt x="28" y="3"/>
                    </a:lnTo>
                    <a:lnTo>
                      <a:pt x="22" y="0"/>
                    </a:lnTo>
                    <a:lnTo>
                      <a:pt x="15" y="0"/>
                    </a:lnTo>
                    <a:lnTo>
                      <a:pt x="9" y="1"/>
                    </a:lnTo>
                    <a:lnTo>
                      <a:pt x="4" y="5"/>
                    </a:lnTo>
                    <a:lnTo>
                      <a:pt x="1" y="11"/>
                    </a:lnTo>
                    <a:lnTo>
                      <a:pt x="0" y="18"/>
                    </a:lnTo>
                    <a:lnTo>
                      <a:pt x="1" y="24"/>
                    </a:lnTo>
                    <a:lnTo>
                      <a:pt x="6" y="28"/>
                    </a:lnTo>
                    <a:lnTo>
                      <a:pt x="11" y="32"/>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57" name="Freeform 93"/>
              <p:cNvSpPr/>
              <p:nvPr/>
            </p:nvSpPr>
            <p:spPr bwMode="auto">
              <a:xfrm>
                <a:off x="4701" y="4202"/>
                <a:ext cx="17" cy="17"/>
              </a:xfrm>
              <a:custGeom>
                <a:avLst/>
                <a:gdLst>
                  <a:gd name="T0" fmla="*/ 1 w 34"/>
                  <a:gd name="T1" fmla="*/ 1 h 33"/>
                  <a:gd name="T2" fmla="*/ 1 w 34"/>
                  <a:gd name="T3" fmla="*/ 1 h 33"/>
                  <a:gd name="T4" fmla="*/ 1 w 34"/>
                  <a:gd name="T5" fmla="*/ 1 h 33"/>
                  <a:gd name="T6" fmla="*/ 1 w 34"/>
                  <a:gd name="T7" fmla="*/ 1 h 33"/>
                  <a:gd name="T8" fmla="*/ 1 w 34"/>
                  <a:gd name="T9" fmla="*/ 1 h 33"/>
                  <a:gd name="T10" fmla="*/ 1 w 34"/>
                  <a:gd name="T11" fmla="*/ 1 h 33"/>
                  <a:gd name="T12" fmla="*/ 1 w 34"/>
                  <a:gd name="T13" fmla="*/ 1 h 33"/>
                  <a:gd name="T14" fmla="*/ 1 w 34"/>
                  <a:gd name="T15" fmla="*/ 1 h 33"/>
                  <a:gd name="T16" fmla="*/ 1 w 34"/>
                  <a:gd name="T17" fmla="*/ 1 h 33"/>
                  <a:gd name="T18" fmla="*/ 1 w 34"/>
                  <a:gd name="T19" fmla="*/ 0 h 33"/>
                  <a:gd name="T20" fmla="*/ 1 w 34"/>
                  <a:gd name="T21" fmla="*/ 1 h 33"/>
                  <a:gd name="T22" fmla="*/ 1 w 34"/>
                  <a:gd name="T23" fmla="*/ 1 h 33"/>
                  <a:gd name="T24" fmla="*/ 1 w 34"/>
                  <a:gd name="T25" fmla="*/ 1 h 33"/>
                  <a:gd name="T26" fmla="*/ 0 w 34"/>
                  <a:gd name="T27" fmla="*/ 1 h 33"/>
                  <a:gd name="T28" fmla="*/ 1 w 34"/>
                  <a:gd name="T29" fmla="*/ 1 h 33"/>
                  <a:gd name="T30" fmla="*/ 1 w 34"/>
                  <a:gd name="T31" fmla="*/ 1 h 33"/>
                  <a:gd name="T32" fmla="*/ 1 w 34"/>
                  <a:gd name="T33" fmla="*/ 1 h 3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4" h="33">
                    <a:moveTo>
                      <a:pt x="12" y="33"/>
                    </a:moveTo>
                    <a:lnTo>
                      <a:pt x="19" y="33"/>
                    </a:lnTo>
                    <a:lnTo>
                      <a:pt x="25" y="32"/>
                    </a:lnTo>
                    <a:lnTo>
                      <a:pt x="29" y="28"/>
                    </a:lnTo>
                    <a:lnTo>
                      <a:pt x="33" y="22"/>
                    </a:lnTo>
                    <a:lnTo>
                      <a:pt x="34" y="16"/>
                    </a:lnTo>
                    <a:lnTo>
                      <a:pt x="33" y="9"/>
                    </a:lnTo>
                    <a:lnTo>
                      <a:pt x="28" y="5"/>
                    </a:lnTo>
                    <a:lnTo>
                      <a:pt x="22" y="1"/>
                    </a:lnTo>
                    <a:lnTo>
                      <a:pt x="15" y="0"/>
                    </a:lnTo>
                    <a:lnTo>
                      <a:pt x="10" y="2"/>
                    </a:lnTo>
                    <a:lnTo>
                      <a:pt x="5" y="6"/>
                    </a:lnTo>
                    <a:lnTo>
                      <a:pt x="2" y="12"/>
                    </a:lnTo>
                    <a:lnTo>
                      <a:pt x="0" y="18"/>
                    </a:lnTo>
                    <a:lnTo>
                      <a:pt x="2" y="24"/>
                    </a:lnTo>
                    <a:lnTo>
                      <a:pt x="6" y="30"/>
                    </a:lnTo>
                    <a:lnTo>
                      <a:pt x="12" y="33"/>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58" name="Freeform 94"/>
              <p:cNvSpPr/>
              <p:nvPr/>
            </p:nvSpPr>
            <p:spPr bwMode="auto">
              <a:xfrm>
                <a:off x="4742" y="4201"/>
                <a:ext cx="16" cy="17"/>
              </a:xfrm>
              <a:custGeom>
                <a:avLst/>
                <a:gdLst>
                  <a:gd name="T0" fmla="*/ 0 w 34"/>
                  <a:gd name="T1" fmla="*/ 1 h 33"/>
                  <a:gd name="T2" fmla="*/ 0 w 34"/>
                  <a:gd name="T3" fmla="*/ 1 h 33"/>
                  <a:gd name="T4" fmla="*/ 0 w 34"/>
                  <a:gd name="T5" fmla="*/ 1 h 33"/>
                  <a:gd name="T6" fmla="*/ 0 w 34"/>
                  <a:gd name="T7" fmla="*/ 1 h 33"/>
                  <a:gd name="T8" fmla="*/ 0 w 34"/>
                  <a:gd name="T9" fmla="*/ 1 h 33"/>
                  <a:gd name="T10" fmla="*/ 0 w 34"/>
                  <a:gd name="T11" fmla="*/ 1 h 33"/>
                  <a:gd name="T12" fmla="*/ 0 w 34"/>
                  <a:gd name="T13" fmla="*/ 1 h 33"/>
                  <a:gd name="T14" fmla="*/ 0 w 34"/>
                  <a:gd name="T15" fmla="*/ 1 h 33"/>
                  <a:gd name="T16" fmla="*/ 0 w 34"/>
                  <a:gd name="T17" fmla="*/ 1 h 33"/>
                  <a:gd name="T18" fmla="*/ 0 w 34"/>
                  <a:gd name="T19" fmla="*/ 0 h 33"/>
                  <a:gd name="T20" fmla="*/ 0 w 34"/>
                  <a:gd name="T21" fmla="*/ 1 h 33"/>
                  <a:gd name="T22" fmla="*/ 0 w 34"/>
                  <a:gd name="T23" fmla="*/ 1 h 33"/>
                  <a:gd name="T24" fmla="*/ 0 w 34"/>
                  <a:gd name="T25" fmla="*/ 1 h 33"/>
                  <a:gd name="T26" fmla="*/ 0 w 34"/>
                  <a:gd name="T27" fmla="*/ 1 h 33"/>
                  <a:gd name="T28" fmla="*/ 0 w 34"/>
                  <a:gd name="T29" fmla="*/ 1 h 33"/>
                  <a:gd name="T30" fmla="*/ 0 w 34"/>
                  <a:gd name="T31" fmla="*/ 1 h 33"/>
                  <a:gd name="T32" fmla="*/ 0 w 34"/>
                  <a:gd name="T33" fmla="*/ 1 h 3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4" h="33">
                    <a:moveTo>
                      <a:pt x="12" y="32"/>
                    </a:moveTo>
                    <a:lnTo>
                      <a:pt x="19" y="33"/>
                    </a:lnTo>
                    <a:lnTo>
                      <a:pt x="24" y="32"/>
                    </a:lnTo>
                    <a:lnTo>
                      <a:pt x="29" y="27"/>
                    </a:lnTo>
                    <a:lnTo>
                      <a:pt x="32" y="22"/>
                    </a:lnTo>
                    <a:lnTo>
                      <a:pt x="34" y="15"/>
                    </a:lnTo>
                    <a:lnTo>
                      <a:pt x="31" y="9"/>
                    </a:lnTo>
                    <a:lnTo>
                      <a:pt x="28" y="4"/>
                    </a:lnTo>
                    <a:lnTo>
                      <a:pt x="22" y="1"/>
                    </a:lnTo>
                    <a:lnTo>
                      <a:pt x="15" y="0"/>
                    </a:lnTo>
                    <a:lnTo>
                      <a:pt x="9" y="1"/>
                    </a:lnTo>
                    <a:lnTo>
                      <a:pt x="4" y="5"/>
                    </a:lnTo>
                    <a:lnTo>
                      <a:pt x="0" y="11"/>
                    </a:lnTo>
                    <a:lnTo>
                      <a:pt x="0" y="18"/>
                    </a:lnTo>
                    <a:lnTo>
                      <a:pt x="1" y="24"/>
                    </a:lnTo>
                    <a:lnTo>
                      <a:pt x="6" y="28"/>
                    </a:lnTo>
                    <a:lnTo>
                      <a:pt x="12" y="32"/>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59" name="Freeform 95"/>
              <p:cNvSpPr/>
              <p:nvPr/>
            </p:nvSpPr>
            <p:spPr bwMode="auto">
              <a:xfrm>
                <a:off x="4782" y="4209"/>
                <a:ext cx="17" cy="17"/>
              </a:xfrm>
              <a:custGeom>
                <a:avLst/>
                <a:gdLst>
                  <a:gd name="T0" fmla="*/ 1 w 33"/>
                  <a:gd name="T1" fmla="*/ 1 h 33"/>
                  <a:gd name="T2" fmla="*/ 1 w 33"/>
                  <a:gd name="T3" fmla="*/ 1 h 33"/>
                  <a:gd name="T4" fmla="*/ 1 w 33"/>
                  <a:gd name="T5" fmla="*/ 1 h 33"/>
                  <a:gd name="T6" fmla="*/ 1 w 33"/>
                  <a:gd name="T7" fmla="*/ 1 h 33"/>
                  <a:gd name="T8" fmla="*/ 1 w 33"/>
                  <a:gd name="T9" fmla="*/ 1 h 33"/>
                  <a:gd name="T10" fmla="*/ 1 w 33"/>
                  <a:gd name="T11" fmla="*/ 1 h 33"/>
                  <a:gd name="T12" fmla="*/ 1 w 33"/>
                  <a:gd name="T13" fmla="*/ 1 h 33"/>
                  <a:gd name="T14" fmla="*/ 1 w 33"/>
                  <a:gd name="T15" fmla="*/ 1 h 33"/>
                  <a:gd name="T16" fmla="*/ 1 w 33"/>
                  <a:gd name="T17" fmla="*/ 1 h 33"/>
                  <a:gd name="T18" fmla="*/ 1 w 33"/>
                  <a:gd name="T19" fmla="*/ 0 h 33"/>
                  <a:gd name="T20" fmla="*/ 1 w 33"/>
                  <a:gd name="T21" fmla="*/ 1 h 33"/>
                  <a:gd name="T22" fmla="*/ 1 w 33"/>
                  <a:gd name="T23" fmla="*/ 1 h 33"/>
                  <a:gd name="T24" fmla="*/ 0 w 33"/>
                  <a:gd name="T25" fmla="*/ 1 h 33"/>
                  <a:gd name="T26" fmla="*/ 0 w 33"/>
                  <a:gd name="T27" fmla="*/ 1 h 33"/>
                  <a:gd name="T28" fmla="*/ 1 w 33"/>
                  <a:gd name="T29" fmla="*/ 1 h 33"/>
                  <a:gd name="T30" fmla="*/ 1 w 33"/>
                  <a:gd name="T31" fmla="*/ 1 h 33"/>
                  <a:gd name="T32" fmla="*/ 1 w 33"/>
                  <a:gd name="T33" fmla="*/ 1 h 3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3" h="33">
                    <a:moveTo>
                      <a:pt x="11" y="32"/>
                    </a:moveTo>
                    <a:lnTo>
                      <a:pt x="18" y="33"/>
                    </a:lnTo>
                    <a:lnTo>
                      <a:pt x="24" y="32"/>
                    </a:lnTo>
                    <a:lnTo>
                      <a:pt x="29" y="27"/>
                    </a:lnTo>
                    <a:lnTo>
                      <a:pt x="32" y="22"/>
                    </a:lnTo>
                    <a:lnTo>
                      <a:pt x="33" y="15"/>
                    </a:lnTo>
                    <a:lnTo>
                      <a:pt x="31" y="9"/>
                    </a:lnTo>
                    <a:lnTo>
                      <a:pt x="27" y="4"/>
                    </a:lnTo>
                    <a:lnTo>
                      <a:pt x="22" y="1"/>
                    </a:lnTo>
                    <a:lnTo>
                      <a:pt x="15" y="0"/>
                    </a:lnTo>
                    <a:lnTo>
                      <a:pt x="9" y="1"/>
                    </a:lnTo>
                    <a:lnTo>
                      <a:pt x="3" y="6"/>
                    </a:lnTo>
                    <a:lnTo>
                      <a:pt x="0" y="11"/>
                    </a:lnTo>
                    <a:lnTo>
                      <a:pt x="0" y="18"/>
                    </a:lnTo>
                    <a:lnTo>
                      <a:pt x="1" y="24"/>
                    </a:lnTo>
                    <a:lnTo>
                      <a:pt x="5" y="29"/>
                    </a:lnTo>
                    <a:lnTo>
                      <a:pt x="11" y="32"/>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60" name="Freeform 96"/>
              <p:cNvSpPr/>
              <p:nvPr/>
            </p:nvSpPr>
            <p:spPr bwMode="auto">
              <a:xfrm>
                <a:off x="4820" y="4226"/>
                <a:ext cx="17" cy="17"/>
              </a:xfrm>
              <a:custGeom>
                <a:avLst/>
                <a:gdLst>
                  <a:gd name="T0" fmla="*/ 1 w 33"/>
                  <a:gd name="T1" fmla="*/ 1 h 34"/>
                  <a:gd name="T2" fmla="*/ 1 w 33"/>
                  <a:gd name="T3" fmla="*/ 1 h 34"/>
                  <a:gd name="T4" fmla="*/ 1 w 33"/>
                  <a:gd name="T5" fmla="*/ 1 h 34"/>
                  <a:gd name="T6" fmla="*/ 1 w 33"/>
                  <a:gd name="T7" fmla="*/ 1 h 34"/>
                  <a:gd name="T8" fmla="*/ 1 w 33"/>
                  <a:gd name="T9" fmla="*/ 1 h 34"/>
                  <a:gd name="T10" fmla="*/ 1 w 33"/>
                  <a:gd name="T11" fmla="*/ 1 h 34"/>
                  <a:gd name="T12" fmla="*/ 1 w 33"/>
                  <a:gd name="T13" fmla="*/ 1 h 34"/>
                  <a:gd name="T14" fmla="*/ 1 w 33"/>
                  <a:gd name="T15" fmla="*/ 1 h 34"/>
                  <a:gd name="T16" fmla="*/ 1 w 33"/>
                  <a:gd name="T17" fmla="*/ 1 h 34"/>
                  <a:gd name="T18" fmla="*/ 1 w 33"/>
                  <a:gd name="T19" fmla="*/ 0 h 34"/>
                  <a:gd name="T20" fmla="*/ 1 w 33"/>
                  <a:gd name="T21" fmla="*/ 1 h 34"/>
                  <a:gd name="T22" fmla="*/ 1 w 33"/>
                  <a:gd name="T23" fmla="*/ 1 h 34"/>
                  <a:gd name="T24" fmla="*/ 1 w 33"/>
                  <a:gd name="T25" fmla="*/ 1 h 34"/>
                  <a:gd name="T26" fmla="*/ 0 w 33"/>
                  <a:gd name="T27" fmla="*/ 1 h 34"/>
                  <a:gd name="T28" fmla="*/ 1 w 33"/>
                  <a:gd name="T29" fmla="*/ 1 h 34"/>
                  <a:gd name="T30" fmla="*/ 1 w 33"/>
                  <a:gd name="T31" fmla="*/ 1 h 34"/>
                  <a:gd name="T32" fmla="*/ 1 w 33"/>
                  <a:gd name="T33" fmla="*/ 1 h 34"/>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3" h="34">
                    <a:moveTo>
                      <a:pt x="11" y="34"/>
                    </a:moveTo>
                    <a:lnTo>
                      <a:pt x="18" y="34"/>
                    </a:lnTo>
                    <a:lnTo>
                      <a:pt x="24" y="33"/>
                    </a:lnTo>
                    <a:lnTo>
                      <a:pt x="30" y="28"/>
                    </a:lnTo>
                    <a:lnTo>
                      <a:pt x="33" y="22"/>
                    </a:lnTo>
                    <a:lnTo>
                      <a:pt x="33" y="15"/>
                    </a:lnTo>
                    <a:lnTo>
                      <a:pt x="32" y="9"/>
                    </a:lnTo>
                    <a:lnTo>
                      <a:pt x="27" y="5"/>
                    </a:lnTo>
                    <a:lnTo>
                      <a:pt x="22" y="1"/>
                    </a:lnTo>
                    <a:lnTo>
                      <a:pt x="16" y="0"/>
                    </a:lnTo>
                    <a:lnTo>
                      <a:pt x="9" y="3"/>
                    </a:lnTo>
                    <a:lnTo>
                      <a:pt x="4" y="6"/>
                    </a:lnTo>
                    <a:lnTo>
                      <a:pt x="1" y="12"/>
                    </a:lnTo>
                    <a:lnTo>
                      <a:pt x="0" y="19"/>
                    </a:lnTo>
                    <a:lnTo>
                      <a:pt x="2" y="24"/>
                    </a:lnTo>
                    <a:lnTo>
                      <a:pt x="5" y="30"/>
                    </a:lnTo>
                    <a:lnTo>
                      <a:pt x="11" y="34"/>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61" name="Freeform 97"/>
              <p:cNvSpPr/>
              <p:nvPr/>
            </p:nvSpPr>
            <p:spPr bwMode="auto">
              <a:xfrm>
                <a:off x="4853" y="4250"/>
                <a:ext cx="16" cy="16"/>
              </a:xfrm>
              <a:custGeom>
                <a:avLst/>
                <a:gdLst>
                  <a:gd name="T0" fmla="*/ 0 w 33"/>
                  <a:gd name="T1" fmla="*/ 0 h 33"/>
                  <a:gd name="T2" fmla="*/ 0 w 33"/>
                  <a:gd name="T3" fmla="*/ 0 h 33"/>
                  <a:gd name="T4" fmla="*/ 0 w 33"/>
                  <a:gd name="T5" fmla="*/ 0 h 33"/>
                  <a:gd name="T6" fmla="*/ 0 w 33"/>
                  <a:gd name="T7" fmla="*/ 0 h 33"/>
                  <a:gd name="T8" fmla="*/ 0 w 33"/>
                  <a:gd name="T9" fmla="*/ 0 h 33"/>
                  <a:gd name="T10" fmla="*/ 0 w 33"/>
                  <a:gd name="T11" fmla="*/ 0 h 33"/>
                  <a:gd name="T12" fmla="*/ 0 w 33"/>
                  <a:gd name="T13" fmla="*/ 0 h 33"/>
                  <a:gd name="T14" fmla="*/ 0 w 33"/>
                  <a:gd name="T15" fmla="*/ 0 h 33"/>
                  <a:gd name="T16" fmla="*/ 0 w 33"/>
                  <a:gd name="T17" fmla="*/ 0 h 33"/>
                  <a:gd name="T18" fmla="*/ 0 w 33"/>
                  <a:gd name="T19" fmla="*/ 0 h 33"/>
                  <a:gd name="T20" fmla="*/ 0 w 33"/>
                  <a:gd name="T21" fmla="*/ 0 h 33"/>
                  <a:gd name="T22" fmla="*/ 0 w 33"/>
                  <a:gd name="T23" fmla="*/ 0 h 33"/>
                  <a:gd name="T24" fmla="*/ 0 w 33"/>
                  <a:gd name="T25" fmla="*/ 0 h 33"/>
                  <a:gd name="T26" fmla="*/ 0 w 33"/>
                  <a:gd name="T27" fmla="*/ 0 h 33"/>
                  <a:gd name="T28" fmla="*/ 0 w 33"/>
                  <a:gd name="T29" fmla="*/ 0 h 33"/>
                  <a:gd name="T30" fmla="*/ 0 w 33"/>
                  <a:gd name="T31" fmla="*/ 0 h 33"/>
                  <a:gd name="T32" fmla="*/ 0 w 33"/>
                  <a:gd name="T33" fmla="*/ 0 h 3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3" h="33">
                    <a:moveTo>
                      <a:pt x="12" y="32"/>
                    </a:moveTo>
                    <a:lnTo>
                      <a:pt x="18" y="33"/>
                    </a:lnTo>
                    <a:lnTo>
                      <a:pt x="25" y="32"/>
                    </a:lnTo>
                    <a:lnTo>
                      <a:pt x="29" y="27"/>
                    </a:lnTo>
                    <a:lnTo>
                      <a:pt x="33" y="21"/>
                    </a:lnTo>
                    <a:lnTo>
                      <a:pt x="33" y="15"/>
                    </a:lnTo>
                    <a:lnTo>
                      <a:pt x="31" y="9"/>
                    </a:lnTo>
                    <a:lnTo>
                      <a:pt x="27" y="4"/>
                    </a:lnTo>
                    <a:lnTo>
                      <a:pt x="21" y="1"/>
                    </a:lnTo>
                    <a:lnTo>
                      <a:pt x="15" y="0"/>
                    </a:lnTo>
                    <a:lnTo>
                      <a:pt x="8" y="1"/>
                    </a:lnTo>
                    <a:lnTo>
                      <a:pt x="4" y="5"/>
                    </a:lnTo>
                    <a:lnTo>
                      <a:pt x="0" y="11"/>
                    </a:lnTo>
                    <a:lnTo>
                      <a:pt x="0" y="18"/>
                    </a:lnTo>
                    <a:lnTo>
                      <a:pt x="2" y="24"/>
                    </a:lnTo>
                    <a:lnTo>
                      <a:pt x="6" y="28"/>
                    </a:lnTo>
                    <a:lnTo>
                      <a:pt x="12" y="32"/>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62" name="Freeform 98"/>
              <p:cNvSpPr/>
              <p:nvPr/>
            </p:nvSpPr>
            <p:spPr bwMode="auto">
              <a:xfrm>
                <a:off x="4680" y="4230"/>
                <a:ext cx="188" cy="72"/>
              </a:xfrm>
              <a:custGeom>
                <a:avLst/>
                <a:gdLst>
                  <a:gd name="T0" fmla="*/ 1 w 376"/>
                  <a:gd name="T1" fmla="*/ 1 h 144"/>
                  <a:gd name="T2" fmla="*/ 1 w 376"/>
                  <a:gd name="T3" fmla="*/ 1 h 144"/>
                  <a:gd name="T4" fmla="*/ 1 w 376"/>
                  <a:gd name="T5" fmla="*/ 1 h 144"/>
                  <a:gd name="T6" fmla="*/ 1 w 376"/>
                  <a:gd name="T7" fmla="*/ 1 h 144"/>
                  <a:gd name="T8" fmla="*/ 1 w 376"/>
                  <a:gd name="T9" fmla="*/ 1 h 144"/>
                  <a:gd name="T10" fmla="*/ 1 w 376"/>
                  <a:gd name="T11" fmla="*/ 1 h 144"/>
                  <a:gd name="T12" fmla="*/ 1 w 376"/>
                  <a:gd name="T13" fmla="*/ 1 h 144"/>
                  <a:gd name="T14" fmla="*/ 1 w 376"/>
                  <a:gd name="T15" fmla="*/ 1 h 144"/>
                  <a:gd name="T16" fmla="*/ 1 w 376"/>
                  <a:gd name="T17" fmla="*/ 1 h 144"/>
                  <a:gd name="T18" fmla="*/ 1 w 376"/>
                  <a:gd name="T19" fmla="*/ 1 h 144"/>
                  <a:gd name="T20" fmla="*/ 1 w 376"/>
                  <a:gd name="T21" fmla="*/ 1 h 144"/>
                  <a:gd name="T22" fmla="*/ 1 w 376"/>
                  <a:gd name="T23" fmla="*/ 1 h 144"/>
                  <a:gd name="T24" fmla="*/ 1 w 376"/>
                  <a:gd name="T25" fmla="*/ 1 h 144"/>
                  <a:gd name="T26" fmla="*/ 1 w 376"/>
                  <a:gd name="T27" fmla="*/ 1 h 144"/>
                  <a:gd name="T28" fmla="*/ 1 w 376"/>
                  <a:gd name="T29" fmla="*/ 1 h 144"/>
                  <a:gd name="T30" fmla="*/ 1 w 376"/>
                  <a:gd name="T31" fmla="*/ 1 h 144"/>
                  <a:gd name="T32" fmla="*/ 1 w 376"/>
                  <a:gd name="T33" fmla="*/ 1 h 144"/>
                  <a:gd name="T34" fmla="*/ 1 w 376"/>
                  <a:gd name="T35" fmla="*/ 1 h 144"/>
                  <a:gd name="T36" fmla="*/ 1 w 376"/>
                  <a:gd name="T37" fmla="*/ 1 h 144"/>
                  <a:gd name="T38" fmla="*/ 1 w 376"/>
                  <a:gd name="T39" fmla="*/ 0 h 144"/>
                  <a:gd name="T40" fmla="*/ 1 w 376"/>
                  <a:gd name="T41" fmla="*/ 1 h 144"/>
                  <a:gd name="T42" fmla="*/ 1 w 376"/>
                  <a:gd name="T43" fmla="*/ 1 h 144"/>
                  <a:gd name="T44" fmla="*/ 1 w 376"/>
                  <a:gd name="T45" fmla="*/ 1 h 144"/>
                  <a:gd name="T46" fmla="*/ 1 w 376"/>
                  <a:gd name="T47" fmla="*/ 1 h 144"/>
                  <a:gd name="T48" fmla="*/ 0 w 376"/>
                  <a:gd name="T49" fmla="*/ 1 h 144"/>
                  <a:gd name="T50" fmla="*/ 1 w 376"/>
                  <a:gd name="T51" fmla="*/ 1 h 144"/>
                  <a:gd name="T52" fmla="*/ 1 w 376"/>
                  <a:gd name="T53" fmla="*/ 1 h 144"/>
                  <a:gd name="T54" fmla="*/ 1 w 376"/>
                  <a:gd name="T55" fmla="*/ 1 h 144"/>
                  <a:gd name="T56" fmla="*/ 1 w 376"/>
                  <a:gd name="T57" fmla="*/ 1 h 144"/>
                  <a:gd name="T58" fmla="*/ 1 w 376"/>
                  <a:gd name="T59" fmla="*/ 1 h 144"/>
                  <a:gd name="T60" fmla="*/ 1 w 376"/>
                  <a:gd name="T61" fmla="*/ 1 h 144"/>
                  <a:gd name="T62" fmla="*/ 1 w 376"/>
                  <a:gd name="T63" fmla="*/ 1 h 144"/>
                  <a:gd name="T64" fmla="*/ 1 w 376"/>
                  <a:gd name="T65" fmla="*/ 1 h 144"/>
                  <a:gd name="T66" fmla="*/ 1 w 376"/>
                  <a:gd name="T67" fmla="*/ 1 h 144"/>
                  <a:gd name="T68" fmla="*/ 1 w 376"/>
                  <a:gd name="T69" fmla="*/ 1 h 144"/>
                  <a:gd name="T70" fmla="*/ 1 w 376"/>
                  <a:gd name="T71" fmla="*/ 1 h 144"/>
                  <a:gd name="T72" fmla="*/ 1 w 376"/>
                  <a:gd name="T73" fmla="*/ 1 h 144"/>
                  <a:gd name="T74" fmla="*/ 1 w 376"/>
                  <a:gd name="T75" fmla="*/ 1 h 144"/>
                  <a:gd name="T76" fmla="*/ 1 w 376"/>
                  <a:gd name="T77" fmla="*/ 1 h 144"/>
                  <a:gd name="T78" fmla="*/ 1 w 376"/>
                  <a:gd name="T79" fmla="*/ 1 h 144"/>
                  <a:gd name="T80" fmla="*/ 1 w 376"/>
                  <a:gd name="T81" fmla="*/ 1 h 144"/>
                  <a:gd name="T82" fmla="*/ 1 w 376"/>
                  <a:gd name="T83" fmla="*/ 1 h 144"/>
                  <a:gd name="T84" fmla="*/ 1 w 376"/>
                  <a:gd name="T85" fmla="*/ 1 h 144"/>
                  <a:gd name="T86" fmla="*/ 1 w 376"/>
                  <a:gd name="T87" fmla="*/ 1 h 144"/>
                  <a:gd name="T88" fmla="*/ 1 w 376"/>
                  <a:gd name="T89" fmla="*/ 1 h 144"/>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0" t="0" r="r" b="b"/>
                <a:pathLst>
                  <a:path w="376" h="144">
                    <a:moveTo>
                      <a:pt x="340" y="144"/>
                    </a:moveTo>
                    <a:lnTo>
                      <a:pt x="344" y="141"/>
                    </a:lnTo>
                    <a:lnTo>
                      <a:pt x="349" y="137"/>
                    </a:lnTo>
                    <a:lnTo>
                      <a:pt x="353" y="134"/>
                    </a:lnTo>
                    <a:lnTo>
                      <a:pt x="358" y="130"/>
                    </a:lnTo>
                    <a:lnTo>
                      <a:pt x="363" y="127"/>
                    </a:lnTo>
                    <a:lnTo>
                      <a:pt x="367" y="122"/>
                    </a:lnTo>
                    <a:lnTo>
                      <a:pt x="372" y="119"/>
                    </a:lnTo>
                    <a:lnTo>
                      <a:pt x="376" y="114"/>
                    </a:lnTo>
                    <a:lnTo>
                      <a:pt x="358" y="95"/>
                    </a:lnTo>
                    <a:lnTo>
                      <a:pt x="337" y="76"/>
                    </a:lnTo>
                    <a:lnTo>
                      <a:pt x="314" y="60"/>
                    </a:lnTo>
                    <a:lnTo>
                      <a:pt x="291" y="46"/>
                    </a:lnTo>
                    <a:lnTo>
                      <a:pt x="266" y="34"/>
                    </a:lnTo>
                    <a:lnTo>
                      <a:pt x="239" y="23"/>
                    </a:lnTo>
                    <a:lnTo>
                      <a:pt x="213" y="15"/>
                    </a:lnTo>
                    <a:lnTo>
                      <a:pt x="186" y="9"/>
                    </a:lnTo>
                    <a:lnTo>
                      <a:pt x="160" y="5"/>
                    </a:lnTo>
                    <a:lnTo>
                      <a:pt x="133" y="1"/>
                    </a:lnTo>
                    <a:lnTo>
                      <a:pt x="108" y="0"/>
                    </a:lnTo>
                    <a:lnTo>
                      <a:pt x="83" y="1"/>
                    </a:lnTo>
                    <a:lnTo>
                      <a:pt x="60" y="4"/>
                    </a:lnTo>
                    <a:lnTo>
                      <a:pt x="38" y="7"/>
                    </a:lnTo>
                    <a:lnTo>
                      <a:pt x="17" y="13"/>
                    </a:lnTo>
                    <a:lnTo>
                      <a:pt x="0" y="20"/>
                    </a:lnTo>
                    <a:lnTo>
                      <a:pt x="4" y="32"/>
                    </a:lnTo>
                    <a:lnTo>
                      <a:pt x="9" y="45"/>
                    </a:lnTo>
                    <a:lnTo>
                      <a:pt x="15" y="58"/>
                    </a:lnTo>
                    <a:lnTo>
                      <a:pt x="21" y="69"/>
                    </a:lnTo>
                    <a:lnTo>
                      <a:pt x="40" y="60"/>
                    </a:lnTo>
                    <a:lnTo>
                      <a:pt x="61" y="54"/>
                    </a:lnTo>
                    <a:lnTo>
                      <a:pt x="83" y="50"/>
                    </a:lnTo>
                    <a:lnTo>
                      <a:pt x="106" y="47"/>
                    </a:lnTo>
                    <a:lnTo>
                      <a:pt x="128" y="47"/>
                    </a:lnTo>
                    <a:lnTo>
                      <a:pt x="151" y="49"/>
                    </a:lnTo>
                    <a:lnTo>
                      <a:pt x="174" y="52"/>
                    </a:lnTo>
                    <a:lnTo>
                      <a:pt x="197" y="58"/>
                    </a:lnTo>
                    <a:lnTo>
                      <a:pt x="219" y="65"/>
                    </a:lnTo>
                    <a:lnTo>
                      <a:pt x="241" y="73"/>
                    </a:lnTo>
                    <a:lnTo>
                      <a:pt x="261" y="82"/>
                    </a:lnTo>
                    <a:lnTo>
                      <a:pt x="280" y="92"/>
                    </a:lnTo>
                    <a:lnTo>
                      <a:pt x="298" y="104"/>
                    </a:lnTo>
                    <a:lnTo>
                      <a:pt x="314" y="117"/>
                    </a:lnTo>
                    <a:lnTo>
                      <a:pt x="328" y="130"/>
                    </a:lnTo>
                    <a:lnTo>
                      <a:pt x="340" y="144"/>
                    </a:lnTo>
                    <a:close/>
                  </a:path>
                </a:pathLst>
              </a:custGeom>
              <a:solidFill>
                <a:srgbClr val="D100A3"/>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63" name="Freeform 99"/>
              <p:cNvSpPr/>
              <p:nvPr/>
            </p:nvSpPr>
            <p:spPr bwMode="auto">
              <a:xfrm>
                <a:off x="3482" y="4271"/>
                <a:ext cx="1433" cy="69"/>
              </a:xfrm>
              <a:custGeom>
                <a:avLst/>
                <a:gdLst>
                  <a:gd name="T0" fmla="*/ 0 w 2868"/>
                  <a:gd name="T1" fmla="*/ 1 h 137"/>
                  <a:gd name="T2" fmla="*/ 0 w 2868"/>
                  <a:gd name="T3" fmla="*/ 0 h 137"/>
                  <a:gd name="T4" fmla="*/ 0 w 2868"/>
                  <a:gd name="T5" fmla="*/ 0 h 137"/>
                  <a:gd name="T6" fmla="*/ 0 w 2868"/>
                  <a:gd name="T7" fmla="*/ 1 h 137"/>
                  <a:gd name="T8" fmla="*/ 0 w 2868"/>
                  <a:gd name="T9" fmla="*/ 1 h 13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868" h="137">
                    <a:moveTo>
                      <a:pt x="2868" y="134"/>
                    </a:moveTo>
                    <a:lnTo>
                      <a:pt x="2868" y="0"/>
                    </a:lnTo>
                    <a:lnTo>
                      <a:pt x="0" y="0"/>
                    </a:lnTo>
                    <a:lnTo>
                      <a:pt x="7" y="137"/>
                    </a:lnTo>
                    <a:lnTo>
                      <a:pt x="2868" y="134"/>
                    </a:lnTo>
                    <a:close/>
                  </a:path>
                </a:pathLst>
              </a:custGeom>
              <a:solidFill>
                <a:srgbClr val="00A500"/>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64" name="Freeform 100"/>
              <p:cNvSpPr/>
              <p:nvPr/>
            </p:nvSpPr>
            <p:spPr bwMode="auto">
              <a:xfrm>
                <a:off x="3452" y="4178"/>
                <a:ext cx="202" cy="140"/>
              </a:xfrm>
              <a:custGeom>
                <a:avLst/>
                <a:gdLst>
                  <a:gd name="T0" fmla="*/ 1 w 404"/>
                  <a:gd name="T1" fmla="*/ 0 h 281"/>
                  <a:gd name="T2" fmla="*/ 1 w 404"/>
                  <a:gd name="T3" fmla="*/ 0 h 281"/>
                  <a:gd name="T4" fmla="*/ 1 w 404"/>
                  <a:gd name="T5" fmla="*/ 0 h 281"/>
                  <a:gd name="T6" fmla="*/ 1 w 404"/>
                  <a:gd name="T7" fmla="*/ 0 h 281"/>
                  <a:gd name="T8" fmla="*/ 1 w 404"/>
                  <a:gd name="T9" fmla="*/ 0 h 281"/>
                  <a:gd name="T10" fmla="*/ 1 w 404"/>
                  <a:gd name="T11" fmla="*/ 0 h 281"/>
                  <a:gd name="T12" fmla="*/ 1 w 404"/>
                  <a:gd name="T13" fmla="*/ 0 h 281"/>
                  <a:gd name="T14" fmla="*/ 1 w 404"/>
                  <a:gd name="T15" fmla="*/ 0 h 281"/>
                  <a:gd name="T16" fmla="*/ 1 w 404"/>
                  <a:gd name="T17" fmla="*/ 0 h 281"/>
                  <a:gd name="T18" fmla="*/ 1 w 404"/>
                  <a:gd name="T19" fmla="*/ 0 h 281"/>
                  <a:gd name="T20" fmla="*/ 1 w 404"/>
                  <a:gd name="T21" fmla="*/ 0 h 281"/>
                  <a:gd name="T22" fmla="*/ 1 w 404"/>
                  <a:gd name="T23" fmla="*/ 0 h 281"/>
                  <a:gd name="T24" fmla="*/ 1 w 404"/>
                  <a:gd name="T25" fmla="*/ 0 h 281"/>
                  <a:gd name="T26" fmla="*/ 1 w 404"/>
                  <a:gd name="T27" fmla="*/ 0 h 281"/>
                  <a:gd name="T28" fmla="*/ 1 w 404"/>
                  <a:gd name="T29" fmla="*/ 0 h 281"/>
                  <a:gd name="T30" fmla="*/ 1 w 404"/>
                  <a:gd name="T31" fmla="*/ 0 h 281"/>
                  <a:gd name="T32" fmla="*/ 1 w 404"/>
                  <a:gd name="T33" fmla="*/ 0 h 281"/>
                  <a:gd name="T34" fmla="*/ 1 w 404"/>
                  <a:gd name="T35" fmla="*/ 0 h 281"/>
                  <a:gd name="T36" fmla="*/ 1 w 404"/>
                  <a:gd name="T37" fmla="*/ 0 h 281"/>
                  <a:gd name="T38" fmla="*/ 1 w 404"/>
                  <a:gd name="T39" fmla="*/ 0 h 281"/>
                  <a:gd name="T40" fmla="*/ 1 w 404"/>
                  <a:gd name="T41" fmla="*/ 0 h 281"/>
                  <a:gd name="T42" fmla="*/ 1 w 404"/>
                  <a:gd name="T43" fmla="*/ 0 h 281"/>
                  <a:gd name="T44" fmla="*/ 1 w 404"/>
                  <a:gd name="T45" fmla="*/ 0 h 281"/>
                  <a:gd name="T46" fmla="*/ 1 w 404"/>
                  <a:gd name="T47" fmla="*/ 0 h 281"/>
                  <a:gd name="T48" fmla="*/ 1 w 404"/>
                  <a:gd name="T49" fmla="*/ 0 h 281"/>
                  <a:gd name="T50" fmla="*/ 1 w 404"/>
                  <a:gd name="T51" fmla="*/ 0 h 281"/>
                  <a:gd name="T52" fmla="*/ 1 w 404"/>
                  <a:gd name="T53" fmla="*/ 0 h 281"/>
                  <a:gd name="T54" fmla="*/ 1 w 404"/>
                  <a:gd name="T55" fmla="*/ 0 h 281"/>
                  <a:gd name="T56" fmla="*/ 1 w 404"/>
                  <a:gd name="T57" fmla="*/ 0 h 281"/>
                  <a:gd name="T58" fmla="*/ 1 w 404"/>
                  <a:gd name="T59" fmla="*/ 0 h 281"/>
                  <a:gd name="T60" fmla="*/ 1 w 404"/>
                  <a:gd name="T61" fmla="*/ 0 h 281"/>
                  <a:gd name="T62" fmla="*/ 1 w 404"/>
                  <a:gd name="T63" fmla="*/ 0 h 281"/>
                  <a:gd name="T64" fmla="*/ 1 w 404"/>
                  <a:gd name="T65" fmla="*/ 0 h 281"/>
                  <a:gd name="T66" fmla="*/ 1 w 404"/>
                  <a:gd name="T67" fmla="*/ 0 h 281"/>
                  <a:gd name="T68" fmla="*/ 1 w 404"/>
                  <a:gd name="T69" fmla="*/ 0 h 281"/>
                  <a:gd name="T70" fmla="*/ 1 w 404"/>
                  <a:gd name="T71" fmla="*/ 0 h 281"/>
                  <a:gd name="T72" fmla="*/ 1 w 404"/>
                  <a:gd name="T73" fmla="*/ 0 h 281"/>
                  <a:gd name="T74" fmla="*/ 1 w 404"/>
                  <a:gd name="T75" fmla="*/ 0 h 281"/>
                  <a:gd name="T76" fmla="*/ 1 w 404"/>
                  <a:gd name="T77" fmla="*/ 0 h 281"/>
                  <a:gd name="T78" fmla="*/ 1 w 404"/>
                  <a:gd name="T79" fmla="*/ 0 h 281"/>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0" t="0" r="r" b="b"/>
                <a:pathLst>
                  <a:path w="404" h="281">
                    <a:moveTo>
                      <a:pt x="339" y="270"/>
                    </a:moveTo>
                    <a:lnTo>
                      <a:pt x="323" y="270"/>
                    </a:lnTo>
                    <a:lnTo>
                      <a:pt x="306" y="271"/>
                    </a:lnTo>
                    <a:lnTo>
                      <a:pt x="290" y="271"/>
                    </a:lnTo>
                    <a:lnTo>
                      <a:pt x="274" y="271"/>
                    </a:lnTo>
                    <a:lnTo>
                      <a:pt x="258" y="273"/>
                    </a:lnTo>
                    <a:lnTo>
                      <a:pt x="241" y="273"/>
                    </a:lnTo>
                    <a:lnTo>
                      <a:pt x="225" y="274"/>
                    </a:lnTo>
                    <a:lnTo>
                      <a:pt x="209" y="274"/>
                    </a:lnTo>
                    <a:lnTo>
                      <a:pt x="194" y="275"/>
                    </a:lnTo>
                    <a:lnTo>
                      <a:pt x="178" y="276"/>
                    </a:lnTo>
                    <a:lnTo>
                      <a:pt x="163" y="276"/>
                    </a:lnTo>
                    <a:lnTo>
                      <a:pt x="148" y="277"/>
                    </a:lnTo>
                    <a:lnTo>
                      <a:pt x="133" y="278"/>
                    </a:lnTo>
                    <a:lnTo>
                      <a:pt x="118" y="279"/>
                    </a:lnTo>
                    <a:lnTo>
                      <a:pt x="103" y="279"/>
                    </a:lnTo>
                    <a:lnTo>
                      <a:pt x="89" y="281"/>
                    </a:lnTo>
                    <a:lnTo>
                      <a:pt x="86" y="258"/>
                    </a:lnTo>
                    <a:lnTo>
                      <a:pt x="80" y="233"/>
                    </a:lnTo>
                    <a:lnTo>
                      <a:pt x="72" y="209"/>
                    </a:lnTo>
                    <a:lnTo>
                      <a:pt x="62" y="185"/>
                    </a:lnTo>
                    <a:lnTo>
                      <a:pt x="49" y="163"/>
                    </a:lnTo>
                    <a:lnTo>
                      <a:pt x="34" y="142"/>
                    </a:lnTo>
                    <a:lnTo>
                      <a:pt x="18" y="125"/>
                    </a:lnTo>
                    <a:lnTo>
                      <a:pt x="0" y="112"/>
                    </a:lnTo>
                    <a:lnTo>
                      <a:pt x="20" y="118"/>
                    </a:lnTo>
                    <a:lnTo>
                      <a:pt x="40" y="127"/>
                    </a:lnTo>
                    <a:lnTo>
                      <a:pt x="57" y="139"/>
                    </a:lnTo>
                    <a:lnTo>
                      <a:pt x="73" y="155"/>
                    </a:lnTo>
                    <a:lnTo>
                      <a:pt x="89" y="173"/>
                    </a:lnTo>
                    <a:lnTo>
                      <a:pt x="103" y="196"/>
                    </a:lnTo>
                    <a:lnTo>
                      <a:pt x="118" y="223"/>
                    </a:lnTo>
                    <a:lnTo>
                      <a:pt x="133" y="254"/>
                    </a:lnTo>
                    <a:lnTo>
                      <a:pt x="140" y="223"/>
                    </a:lnTo>
                    <a:lnTo>
                      <a:pt x="142" y="188"/>
                    </a:lnTo>
                    <a:lnTo>
                      <a:pt x="142" y="153"/>
                    </a:lnTo>
                    <a:lnTo>
                      <a:pt x="139" y="116"/>
                    </a:lnTo>
                    <a:lnTo>
                      <a:pt x="133" y="81"/>
                    </a:lnTo>
                    <a:lnTo>
                      <a:pt x="125" y="50"/>
                    </a:lnTo>
                    <a:lnTo>
                      <a:pt x="115" y="23"/>
                    </a:lnTo>
                    <a:lnTo>
                      <a:pt x="102" y="5"/>
                    </a:lnTo>
                    <a:lnTo>
                      <a:pt x="121" y="18"/>
                    </a:lnTo>
                    <a:lnTo>
                      <a:pt x="140" y="34"/>
                    </a:lnTo>
                    <a:lnTo>
                      <a:pt x="157" y="53"/>
                    </a:lnTo>
                    <a:lnTo>
                      <a:pt x="174" y="78"/>
                    </a:lnTo>
                    <a:lnTo>
                      <a:pt x="188" y="106"/>
                    </a:lnTo>
                    <a:lnTo>
                      <a:pt x="201" y="141"/>
                    </a:lnTo>
                    <a:lnTo>
                      <a:pt x="212" y="183"/>
                    </a:lnTo>
                    <a:lnTo>
                      <a:pt x="218" y="231"/>
                    </a:lnTo>
                    <a:lnTo>
                      <a:pt x="229" y="208"/>
                    </a:lnTo>
                    <a:lnTo>
                      <a:pt x="237" y="183"/>
                    </a:lnTo>
                    <a:lnTo>
                      <a:pt x="243" y="154"/>
                    </a:lnTo>
                    <a:lnTo>
                      <a:pt x="245" y="124"/>
                    </a:lnTo>
                    <a:lnTo>
                      <a:pt x="245" y="93"/>
                    </a:lnTo>
                    <a:lnTo>
                      <a:pt x="241" y="62"/>
                    </a:lnTo>
                    <a:lnTo>
                      <a:pt x="235" y="30"/>
                    </a:lnTo>
                    <a:lnTo>
                      <a:pt x="223" y="0"/>
                    </a:lnTo>
                    <a:lnTo>
                      <a:pt x="240" y="30"/>
                    </a:lnTo>
                    <a:lnTo>
                      <a:pt x="255" y="57"/>
                    </a:lnTo>
                    <a:lnTo>
                      <a:pt x="268" y="82"/>
                    </a:lnTo>
                    <a:lnTo>
                      <a:pt x="279" y="106"/>
                    </a:lnTo>
                    <a:lnTo>
                      <a:pt x="288" y="128"/>
                    </a:lnTo>
                    <a:lnTo>
                      <a:pt x="294" y="151"/>
                    </a:lnTo>
                    <a:lnTo>
                      <a:pt x="298" y="173"/>
                    </a:lnTo>
                    <a:lnTo>
                      <a:pt x="299" y="195"/>
                    </a:lnTo>
                    <a:lnTo>
                      <a:pt x="312" y="173"/>
                    </a:lnTo>
                    <a:lnTo>
                      <a:pt x="326" y="148"/>
                    </a:lnTo>
                    <a:lnTo>
                      <a:pt x="340" y="121"/>
                    </a:lnTo>
                    <a:lnTo>
                      <a:pt x="354" y="94"/>
                    </a:lnTo>
                    <a:lnTo>
                      <a:pt x="366" y="67"/>
                    </a:lnTo>
                    <a:lnTo>
                      <a:pt x="375" y="42"/>
                    </a:lnTo>
                    <a:lnTo>
                      <a:pt x="382" y="20"/>
                    </a:lnTo>
                    <a:lnTo>
                      <a:pt x="384" y="3"/>
                    </a:lnTo>
                    <a:lnTo>
                      <a:pt x="392" y="27"/>
                    </a:lnTo>
                    <a:lnTo>
                      <a:pt x="398" y="53"/>
                    </a:lnTo>
                    <a:lnTo>
                      <a:pt x="403" y="81"/>
                    </a:lnTo>
                    <a:lnTo>
                      <a:pt x="404" y="112"/>
                    </a:lnTo>
                    <a:lnTo>
                      <a:pt x="398" y="146"/>
                    </a:lnTo>
                    <a:lnTo>
                      <a:pt x="388" y="184"/>
                    </a:lnTo>
                    <a:lnTo>
                      <a:pt x="368" y="225"/>
                    </a:lnTo>
                    <a:lnTo>
                      <a:pt x="339" y="270"/>
                    </a:lnTo>
                    <a:close/>
                  </a:path>
                </a:pathLst>
              </a:custGeom>
              <a:solidFill>
                <a:srgbClr val="00A500"/>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65" name="Freeform 101"/>
              <p:cNvSpPr/>
              <p:nvPr/>
            </p:nvSpPr>
            <p:spPr bwMode="auto">
              <a:xfrm>
                <a:off x="4880" y="4200"/>
                <a:ext cx="51" cy="71"/>
              </a:xfrm>
              <a:custGeom>
                <a:avLst/>
                <a:gdLst>
                  <a:gd name="T0" fmla="*/ 1 w 102"/>
                  <a:gd name="T1" fmla="*/ 1 h 142"/>
                  <a:gd name="T2" fmla="*/ 0 w 102"/>
                  <a:gd name="T3" fmla="*/ 1 h 142"/>
                  <a:gd name="T4" fmla="*/ 1 w 102"/>
                  <a:gd name="T5" fmla="*/ 1 h 142"/>
                  <a:gd name="T6" fmla="*/ 1 w 102"/>
                  <a:gd name="T7" fmla="*/ 1 h 142"/>
                  <a:gd name="T8" fmla="*/ 1 w 102"/>
                  <a:gd name="T9" fmla="*/ 1 h 142"/>
                  <a:gd name="T10" fmla="*/ 1 w 102"/>
                  <a:gd name="T11" fmla="*/ 1 h 142"/>
                  <a:gd name="T12" fmla="*/ 1 w 102"/>
                  <a:gd name="T13" fmla="*/ 1 h 142"/>
                  <a:gd name="T14" fmla="*/ 1 w 102"/>
                  <a:gd name="T15" fmla="*/ 1 h 142"/>
                  <a:gd name="T16" fmla="*/ 1 w 102"/>
                  <a:gd name="T17" fmla="*/ 1 h 142"/>
                  <a:gd name="T18" fmla="*/ 1 w 102"/>
                  <a:gd name="T19" fmla="*/ 0 h 142"/>
                  <a:gd name="T20" fmla="*/ 1 w 102"/>
                  <a:gd name="T21" fmla="*/ 1 h 142"/>
                  <a:gd name="T22" fmla="*/ 1 w 102"/>
                  <a:gd name="T23" fmla="*/ 1 h 142"/>
                  <a:gd name="T24" fmla="*/ 1 w 102"/>
                  <a:gd name="T25" fmla="*/ 1 h 142"/>
                  <a:gd name="T26" fmla="*/ 1 w 102"/>
                  <a:gd name="T27" fmla="*/ 1 h 142"/>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102" h="142">
                    <a:moveTo>
                      <a:pt x="71" y="142"/>
                    </a:moveTo>
                    <a:lnTo>
                      <a:pt x="0" y="142"/>
                    </a:lnTo>
                    <a:lnTo>
                      <a:pt x="6" y="123"/>
                    </a:lnTo>
                    <a:lnTo>
                      <a:pt x="16" y="102"/>
                    </a:lnTo>
                    <a:lnTo>
                      <a:pt x="27" y="82"/>
                    </a:lnTo>
                    <a:lnTo>
                      <a:pt x="41" y="61"/>
                    </a:lnTo>
                    <a:lnTo>
                      <a:pt x="56" y="43"/>
                    </a:lnTo>
                    <a:lnTo>
                      <a:pt x="71" y="26"/>
                    </a:lnTo>
                    <a:lnTo>
                      <a:pt x="87" y="12"/>
                    </a:lnTo>
                    <a:lnTo>
                      <a:pt x="102" y="0"/>
                    </a:lnTo>
                    <a:lnTo>
                      <a:pt x="84" y="41"/>
                    </a:lnTo>
                    <a:lnTo>
                      <a:pt x="74" y="78"/>
                    </a:lnTo>
                    <a:lnTo>
                      <a:pt x="71" y="112"/>
                    </a:lnTo>
                    <a:lnTo>
                      <a:pt x="71" y="142"/>
                    </a:lnTo>
                    <a:close/>
                  </a:path>
                </a:pathLst>
              </a:custGeom>
              <a:solidFill>
                <a:srgbClr val="00A500"/>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66" name="Freeform 102"/>
              <p:cNvSpPr/>
              <p:nvPr/>
            </p:nvSpPr>
            <p:spPr bwMode="auto">
              <a:xfrm>
                <a:off x="3666" y="4127"/>
                <a:ext cx="558" cy="206"/>
              </a:xfrm>
              <a:custGeom>
                <a:avLst/>
                <a:gdLst>
                  <a:gd name="T0" fmla="*/ 0 w 1117"/>
                  <a:gd name="T1" fmla="*/ 1 h 412"/>
                  <a:gd name="T2" fmla="*/ 0 w 1117"/>
                  <a:gd name="T3" fmla="*/ 1 h 412"/>
                  <a:gd name="T4" fmla="*/ 0 w 1117"/>
                  <a:gd name="T5" fmla="*/ 1 h 412"/>
                  <a:gd name="T6" fmla="*/ 0 w 1117"/>
                  <a:gd name="T7" fmla="*/ 1 h 412"/>
                  <a:gd name="T8" fmla="*/ 0 w 1117"/>
                  <a:gd name="T9" fmla="*/ 1 h 412"/>
                  <a:gd name="T10" fmla="*/ 0 w 1117"/>
                  <a:gd name="T11" fmla="*/ 1 h 412"/>
                  <a:gd name="T12" fmla="*/ 0 w 1117"/>
                  <a:gd name="T13" fmla="*/ 1 h 412"/>
                  <a:gd name="T14" fmla="*/ 0 w 1117"/>
                  <a:gd name="T15" fmla="*/ 1 h 412"/>
                  <a:gd name="T16" fmla="*/ 0 w 1117"/>
                  <a:gd name="T17" fmla="*/ 1 h 412"/>
                  <a:gd name="T18" fmla="*/ 0 w 1117"/>
                  <a:gd name="T19" fmla="*/ 1 h 412"/>
                  <a:gd name="T20" fmla="*/ 0 w 1117"/>
                  <a:gd name="T21" fmla="*/ 1 h 412"/>
                  <a:gd name="T22" fmla="*/ 0 w 1117"/>
                  <a:gd name="T23" fmla="*/ 1 h 412"/>
                  <a:gd name="T24" fmla="*/ 0 w 1117"/>
                  <a:gd name="T25" fmla="*/ 1 h 412"/>
                  <a:gd name="T26" fmla="*/ 0 w 1117"/>
                  <a:gd name="T27" fmla="*/ 1 h 412"/>
                  <a:gd name="T28" fmla="*/ 0 w 1117"/>
                  <a:gd name="T29" fmla="*/ 1 h 412"/>
                  <a:gd name="T30" fmla="*/ 0 w 1117"/>
                  <a:gd name="T31" fmla="*/ 1 h 412"/>
                  <a:gd name="T32" fmla="*/ 0 w 1117"/>
                  <a:gd name="T33" fmla="*/ 1 h 412"/>
                  <a:gd name="T34" fmla="*/ 0 w 1117"/>
                  <a:gd name="T35" fmla="*/ 1 h 412"/>
                  <a:gd name="T36" fmla="*/ 0 w 1117"/>
                  <a:gd name="T37" fmla="*/ 1 h 412"/>
                  <a:gd name="T38" fmla="*/ 0 w 1117"/>
                  <a:gd name="T39" fmla="*/ 1 h 412"/>
                  <a:gd name="T40" fmla="*/ 0 w 1117"/>
                  <a:gd name="T41" fmla="*/ 1 h 412"/>
                  <a:gd name="T42" fmla="*/ 0 w 1117"/>
                  <a:gd name="T43" fmla="*/ 1 h 412"/>
                  <a:gd name="T44" fmla="*/ 0 w 1117"/>
                  <a:gd name="T45" fmla="*/ 1 h 412"/>
                  <a:gd name="T46" fmla="*/ 0 w 1117"/>
                  <a:gd name="T47" fmla="*/ 1 h 412"/>
                  <a:gd name="T48" fmla="*/ 0 w 1117"/>
                  <a:gd name="T49" fmla="*/ 1 h 412"/>
                  <a:gd name="T50" fmla="*/ 0 w 1117"/>
                  <a:gd name="T51" fmla="*/ 1 h 412"/>
                  <a:gd name="T52" fmla="*/ 0 w 1117"/>
                  <a:gd name="T53" fmla="*/ 1 h 412"/>
                  <a:gd name="T54" fmla="*/ 0 w 1117"/>
                  <a:gd name="T55" fmla="*/ 1 h 412"/>
                  <a:gd name="T56" fmla="*/ 0 w 1117"/>
                  <a:gd name="T57" fmla="*/ 1 h 412"/>
                  <a:gd name="T58" fmla="*/ 0 w 1117"/>
                  <a:gd name="T59" fmla="*/ 1 h 412"/>
                  <a:gd name="T60" fmla="*/ 0 w 1117"/>
                  <a:gd name="T61" fmla="*/ 1 h 412"/>
                  <a:gd name="T62" fmla="*/ 0 w 1117"/>
                  <a:gd name="T63" fmla="*/ 1 h 412"/>
                  <a:gd name="T64" fmla="*/ 0 w 1117"/>
                  <a:gd name="T65" fmla="*/ 0 h 412"/>
                  <a:gd name="T66" fmla="*/ 0 w 1117"/>
                  <a:gd name="T67" fmla="*/ 1 h 412"/>
                  <a:gd name="T68" fmla="*/ 0 w 1117"/>
                  <a:gd name="T69" fmla="*/ 1 h 412"/>
                  <a:gd name="T70" fmla="*/ 0 w 1117"/>
                  <a:gd name="T71" fmla="*/ 1 h 412"/>
                  <a:gd name="T72" fmla="*/ 0 w 1117"/>
                  <a:gd name="T73" fmla="*/ 1 h 412"/>
                  <a:gd name="T74" fmla="*/ 0 w 1117"/>
                  <a:gd name="T75" fmla="*/ 1 h 412"/>
                  <a:gd name="T76" fmla="*/ 0 w 1117"/>
                  <a:gd name="T77" fmla="*/ 1 h 412"/>
                  <a:gd name="T78" fmla="*/ 0 w 1117"/>
                  <a:gd name="T79" fmla="*/ 1 h 412"/>
                  <a:gd name="T80" fmla="*/ 0 w 1117"/>
                  <a:gd name="T81" fmla="*/ 1 h 412"/>
                  <a:gd name="T82" fmla="*/ 0 w 1117"/>
                  <a:gd name="T83" fmla="*/ 1 h 412"/>
                  <a:gd name="T84" fmla="*/ 0 w 1117"/>
                  <a:gd name="T85" fmla="*/ 1 h 412"/>
                  <a:gd name="T86" fmla="*/ 0 w 1117"/>
                  <a:gd name="T87" fmla="*/ 1 h 412"/>
                  <a:gd name="T88" fmla="*/ 0 w 1117"/>
                  <a:gd name="T89" fmla="*/ 1 h 412"/>
                  <a:gd name="T90" fmla="*/ 0 w 1117"/>
                  <a:gd name="T91" fmla="*/ 1 h 412"/>
                  <a:gd name="T92" fmla="*/ 0 w 1117"/>
                  <a:gd name="T93" fmla="*/ 1 h 412"/>
                  <a:gd name="T94" fmla="*/ 0 w 1117"/>
                  <a:gd name="T95" fmla="*/ 1 h 412"/>
                  <a:gd name="T96" fmla="*/ 0 w 1117"/>
                  <a:gd name="T97" fmla="*/ 1 h 412"/>
                  <a:gd name="T98" fmla="*/ 0 w 1117"/>
                  <a:gd name="T99" fmla="*/ 1 h 412"/>
                  <a:gd name="T100" fmla="*/ 0 w 1117"/>
                  <a:gd name="T101" fmla="*/ 1 h 412"/>
                  <a:gd name="T102" fmla="*/ 0 w 1117"/>
                  <a:gd name="T103" fmla="*/ 1 h 412"/>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0" t="0" r="r" b="b"/>
                <a:pathLst>
                  <a:path w="1117" h="412">
                    <a:moveTo>
                      <a:pt x="1093" y="212"/>
                    </a:moveTo>
                    <a:lnTo>
                      <a:pt x="1073" y="229"/>
                    </a:lnTo>
                    <a:lnTo>
                      <a:pt x="1052" y="248"/>
                    </a:lnTo>
                    <a:lnTo>
                      <a:pt x="1032" y="265"/>
                    </a:lnTo>
                    <a:lnTo>
                      <a:pt x="1011" y="284"/>
                    </a:lnTo>
                    <a:lnTo>
                      <a:pt x="990" y="301"/>
                    </a:lnTo>
                    <a:lnTo>
                      <a:pt x="971" y="317"/>
                    </a:lnTo>
                    <a:lnTo>
                      <a:pt x="951" y="334"/>
                    </a:lnTo>
                    <a:lnTo>
                      <a:pt x="934" y="349"/>
                    </a:lnTo>
                    <a:lnTo>
                      <a:pt x="917" y="363"/>
                    </a:lnTo>
                    <a:lnTo>
                      <a:pt x="900" y="376"/>
                    </a:lnTo>
                    <a:lnTo>
                      <a:pt x="888" y="387"/>
                    </a:lnTo>
                    <a:lnTo>
                      <a:pt x="876" y="397"/>
                    </a:lnTo>
                    <a:lnTo>
                      <a:pt x="867" y="403"/>
                    </a:lnTo>
                    <a:lnTo>
                      <a:pt x="860" y="409"/>
                    </a:lnTo>
                    <a:lnTo>
                      <a:pt x="857" y="412"/>
                    </a:lnTo>
                    <a:lnTo>
                      <a:pt x="826" y="410"/>
                    </a:lnTo>
                    <a:lnTo>
                      <a:pt x="791" y="409"/>
                    </a:lnTo>
                    <a:lnTo>
                      <a:pt x="753" y="408"/>
                    </a:lnTo>
                    <a:lnTo>
                      <a:pt x="714" y="406"/>
                    </a:lnTo>
                    <a:lnTo>
                      <a:pt x="672" y="403"/>
                    </a:lnTo>
                    <a:lnTo>
                      <a:pt x="630" y="401"/>
                    </a:lnTo>
                    <a:lnTo>
                      <a:pt x="587" y="399"/>
                    </a:lnTo>
                    <a:lnTo>
                      <a:pt x="542" y="395"/>
                    </a:lnTo>
                    <a:lnTo>
                      <a:pt x="499" y="393"/>
                    </a:lnTo>
                    <a:lnTo>
                      <a:pt x="455" y="391"/>
                    </a:lnTo>
                    <a:lnTo>
                      <a:pt x="412" y="387"/>
                    </a:lnTo>
                    <a:lnTo>
                      <a:pt x="371" y="385"/>
                    </a:lnTo>
                    <a:lnTo>
                      <a:pt x="330" y="383"/>
                    </a:lnTo>
                    <a:lnTo>
                      <a:pt x="292" y="380"/>
                    </a:lnTo>
                    <a:lnTo>
                      <a:pt x="257" y="378"/>
                    </a:lnTo>
                    <a:lnTo>
                      <a:pt x="224" y="377"/>
                    </a:lnTo>
                    <a:lnTo>
                      <a:pt x="209" y="376"/>
                    </a:lnTo>
                    <a:lnTo>
                      <a:pt x="193" y="376"/>
                    </a:lnTo>
                    <a:lnTo>
                      <a:pt x="178" y="375"/>
                    </a:lnTo>
                    <a:lnTo>
                      <a:pt x="162" y="375"/>
                    </a:lnTo>
                    <a:lnTo>
                      <a:pt x="147" y="374"/>
                    </a:lnTo>
                    <a:lnTo>
                      <a:pt x="131" y="374"/>
                    </a:lnTo>
                    <a:lnTo>
                      <a:pt x="116" y="372"/>
                    </a:lnTo>
                    <a:lnTo>
                      <a:pt x="101" y="372"/>
                    </a:lnTo>
                    <a:lnTo>
                      <a:pt x="80" y="334"/>
                    </a:lnTo>
                    <a:lnTo>
                      <a:pt x="63" y="289"/>
                    </a:lnTo>
                    <a:lnTo>
                      <a:pt x="48" y="241"/>
                    </a:lnTo>
                    <a:lnTo>
                      <a:pt x="36" y="190"/>
                    </a:lnTo>
                    <a:lnTo>
                      <a:pt x="24" y="142"/>
                    </a:lnTo>
                    <a:lnTo>
                      <a:pt x="15" y="97"/>
                    </a:lnTo>
                    <a:lnTo>
                      <a:pt x="7" y="58"/>
                    </a:lnTo>
                    <a:lnTo>
                      <a:pt x="0" y="28"/>
                    </a:lnTo>
                    <a:lnTo>
                      <a:pt x="11" y="62"/>
                    </a:lnTo>
                    <a:lnTo>
                      <a:pt x="25" y="100"/>
                    </a:lnTo>
                    <a:lnTo>
                      <a:pt x="41" y="141"/>
                    </a:lnTo>
                    <a:lnTo>
                      <a:pt x="59" y="181"/>
                    </a:lnTo>
                    <a:lnTo>
                      <a:pt x="77" y="220"/>
                    </a:lnTo>
                    <a:lnTo>
                      <a:pt x="94" y="256"/>
                    </a:lnTo>
                    <a:lnTo>
                      <a:pt x="110" y="287"/>
                    </a:lnTo>
                    <a:lnTo>
                      <a:pt x="124" y="311"/>
                    </a:lnTo>
                    <a:lnTo>
                      <a:pt x="131" y="284"/>
                    </a:lnTo>
                    <a:lnTo>
                      <a:pt x="138" y="257"/>
                    </a:lnTo>
                    <a:lnTo>
                      <a:pt x="146" y="234"/>
                    </a:lnTo>
                    <a:lnTo>
                      <a:pt x="156" y="211"/>
                    </a:lnTo>
                    <a:lnTo>
                      <a:pt x="169" y="191"/>
                    </a:lnTo>
                    <a:lnTo>
                      <a:pt x="184" y="172"/>
                    </a:lnTo>
                    <a:lnTo>
                      <a:pt x="204" y="153"/>
                    </a:lnTo>
                    <a:lnTo>
                      <a:pt x="227" y="136"/>
                    </a:lnTo>
                    <a:lnTo>
                      <a:pt x="214" y="158"/>
                    </a:lnTo>
                    <a:lnTo>
                      <a:pt x="201" y="184"/>
                    </a:lnTo>
                    <a:lnTo>
                      <a:pt x="191" y="216"/>
                    </a:lnTo>
                    <a:lnTo>
                      <a:pt x="184" y="248"/>
                    </a:lnTo>
                    <a:lnTo>
                      <a:pt x="182" y="281"/>
                    </a:lnTo>
                    <a:lnTo>
                      <a:pt x="188" y="314"/>
                    </a:lnTo>
                    <a:lnTo>
                      <a:pt x="200" y="344"/>
                    </a:lnTo>
                    <a:lnTo>
                      <a:pt x="224" y="370"/>
                    </a:lnTo>
                    <a:lnTo>
                      <a:pt x="250" y="344"/>
                    </a:lnTo>
                    <a:lnTo>
                      <a:pt x="270" y="305"/>
                    </a:lnTo>
                    <a:lnTo>
                      <a:pt x="284" y="261"/>
                    </a:lnTo>
                    <a:lnTo>
                      <a:pt x="291" y="211"/>
                    </a:lnTo>
                    <a:lnTo>
                      <a:pt x="290" y="158"/>
                    </a:lnTo>
                    <a:lnTo>
                      <a:pt x="282" y="105"/>
                    </a:lnTo>
                    <a:lnTo>
                      <a:pt x="264" y="54"/>
                    </a:lnTo>
                    <a:lnTo>
                      <a:pt x="237" y="8"/>
                    </a:lnTo>
                    <a:lnTo>
                      <a:pt x="261" y="35"/>
                    </a:lnTo>
                    <a:lnTo>
                      <a:pt x="282" y="63"/>
                    </a:lnTo>
                    <a:lnTo>
                      <a:pt x="299" y="96"/>
                    </a:lnTo>
                    <a:lnTo>
                      <a:pt x="314" y="130"/>
                    </a:lnTo>
                    <a:lnTo>
                      <a:pt x="326" y="168"/>
                    </a:lnTo>
                    <a:lnTo>
                      <a:pt x="334" y="211"/>
                    </a:lnTo>
                    <a:lnTo>
                      <a:pt x="340" y="258"/>
                    </a:lnTo>
                    <a:lnTo>
                      <a:pt x="341" y="309"/>
                    </a:lnTo>
                    <a:lnTo>
                      <a:pt x="355" y="288"/>
                    </a:lnTo>
                    <a:lnTo>
                      <a:pt x="371" y="266"/>
                    </a:lnTo>
                    <a:lnTo>
                      <a:pt x="389" y="244"/>
                    </a:lnTo>
                    <a:lnTo>
                      <a:pt x="409" y="222"/>
                    </a:lnTo>
                    <a:lnTo>
                      <a:pt x="429" y="203"/>
                    </a:lnTo>
                    <a:lnTo>
                      <a:pt x="450" y="184"/>
                    </a:lnTo>
                    <a:lnTo>
                      <a:pt x="471" y="171"/>
                    </a:lnTo>
                    <a:lnTo>
                      <a:pt x="492" y="160"/>
                    </a:lnTo>
                    <a:lnTo>
                      <a:pt x="482" y="180"/>
                    </a:lnTo>
                    <a:lnTo>
                      <a:pt x="469" y="203"/>
                    </a:lnTo>
                    <a:lnTo>
                      <a:pt x="451" y="227"/>
                    </a:lnTo>
                    <a:lnTo>
                      <a:pt x="433" y="251"/>
                    </a:lnTo>
                    <a:lnTo>
                      <a:pt x="416" y="275"/>
                    </a:lnTo>
                    <a:lnTo>
                      <a:pt x="399" y="297"/>
                    </a:lnTo>
                    <a:lnTo>
                      <a:pt x="387" y="318"/>
                    </a:lnTo>
                    <a:lnTo>
                      <a:pt x="381" y="334"/>
                    </a:lnTo>
                    <a:lnTo>
                      <a:pt x="388" y="339"/>
                    </a:lnTo>
                    <a:lnTo>
                      <a:pt x="397" y="344"/>
                    </a:lnTo>
                    <a:lnTo>
                      <a:pt x="408" y="348"/>
                    </a:lnTo>
                    <a:lnTo>
                      <a:pt x="418" y="353"/>
                    </a:lnTo>
                    <a:lnTo>
                      <a:pt x="431" y="356"/>
                    </a:lnTo>
                    <a:lnTo>
                      <a:pt x="443" y="360"/>
                    </a:lnTo>
                    <a:lnTo>
                      <a:pt x="457" y="361"/>
                    </a:lnTo>
                    <a:lnTo>
                      <a:pt x="471" y="360"/>
                    </a:lnTo>
                    <a:lnTo>
                      <a:pt x="470" y="326"/>
                    </a:lnTo>
                    <a:lnTo>
                      <a:pt x="464" y="285"/>
                    </a:lnTo>
                    <a:lnTo>
                      <a:pt x="454" y="240"/>
                    </a:lnTo>
                    <a:lnTo>
                      <a:pt x="440" y="192"/>
                    </a:lnTo>
                    <a:lnTo>
                      <a:pt x="423" y="146"/>
                    </a:lnTo>
                    <a:lnTo>
                      <a:pt x="401" y="103"/>
                    </a:lnTo>
                    <a:lnTo>
                      <a:pt x="374" y="66"/>
                    </a:lnTo>
                    <a:lnTo>
                      <a:pt x="345" y="36"/>
                    </a:lnTo>
                    <a:lnTo>
                      <a:pt x="374" y="58"/>
                    </a:lnTo>
                    <a:lnTo>
                      <a:pt x="399" y="79"/>
                    </a:lnTo>
                    <a:lnTo>
                      <a:pt x="423" y="103"/>
                    </a:lnTo>
                    <a:lnTo>
                      <a:pt x="443" y="127"/>
                    </a:lnTo>
                    <a:lnTo>
                      <a:pt x="462" y="153"/>
                    </a:lnTo>
                    <a:lnTo>
                      <a:pt x="479" y="183"/>
                    </a:lnTo>
                    <a:lnTo>
                      <a:pt x="494" y="217"/>
                    </a:lnTo>
                    <a:lnTo>
                      <a:pt x="509" y="256"/>
                    </a:lnTo>
                    <a:lnTo>
                      <a:pt x="510" y="222"/>
                    </a:lnTo>
                    <a:lnTo>
                      <a:pt x="510" y="188"/>
                    </a:lnTo>
                    <a:lnTo>
                      <a:pt x="509" y="154"/>
                    </a:lnTo>
                    <a:lnTo>
                      <a:pt x="507" y="121"/>
                    </a:lnTo>
                    <a:lnTo>
                      <a:pt x="501" y="89"/>
                    </a:lnTo>
                    <a:lnTo>
                      <a:pt x="494" y="60"/>
                    </a:lnTo>
                    <a:lnTo>
                      <a:pt x="485" y="33"/>
                    </a:lnTo>
                    <a:lnTo>
                      <a:pt x="473" y="10"/>
                    </a:lnTo>
                    <a:lnTo>
                      <a:pt x="489" y="39"/>
                    </a:lnTo>
                    <a:lnTo>
                      <a:pt x="505" y="71"/>
                    </a:lnTo>
                    <a:lnTo>
                      <a:pt x="519" y="106"/>
                    </a:lnTo>
                    <a:lnTo>
                      <a:pt x="531" y="145"/>
                    </a:lnTo>
                    <a:lnTo>
                      <a:pt x="539" y="189"/>
                    </a:lnTo>
                    <a:lnTo>
                      <a:pt x="541" y="236"/>
                    </a:lnTo>
                    <a:lnTo>
                      <a:pt x="538" y="290"/>
                    </a:lnTo>
                    <a:lnTo>
                      <a:pt x="526" y="349"/>
                    </a:lnTo>
                    <a:lnTo>
                      <a:pt x="553" y="322"/>
                    </a:lnTo>
                    <a:lnTo>
                      <a:pt x="576" y="288"/>
                    </a:lnTo>
                    <a:lnTo>
                      <a:pt x="594" y="251"/>
                    </a:lnTo>
                    <a:lnTo>
                      <a:pt x="606" y="211"/>
                    </a:lnTo>
                    <a:lnTo>
                      <a:pt x="608" y="168"/>
                    </a:lnTo>
                    <a:lnTo>
                      <a:pt x="602" y="126"/>
                    </a:lnTo>
                    <a:lnTo>
                      <a:pt x="584" y="84"/>
                    </a:lnTo>
                    <a:lnTo>
                      <a:pt x="551" y="44"/>
                    </a:lnTo>
                    <a:lnTo>
                      <a:pt x="566" y="52"/>
                    </a:lnTo>
                    <a:lnTo>
                      <a:pt x="581" y="60"/>
                    </a:lnTo>
                    <a:lnTo>
                      <a:pt x="596" y="69"/>
                    </a:lnTo>
                    <a:lnTo>
                      <a:pt x="610" y="82"/>
                    </a:lnTo>
                    <a:lnTo>
                      <a:pt x="622" y="96"/>
                    </a:lnTo>
                    <a:lnTo>
                      <a:pt x="632" y="113"/>
                    </a:lnTo>
                    <a:lnTo>
                      <a:pt x="641" y="134"/>
                    </a:lnTo>
                    <a:lnTo>
                      <a:pt x="647" y="158"/>
                    </a:lnTo>
                    <a:lnTo>
                      <a:pt x="651" y="120"/>
                    </a:lnTo>
                    <a:lnTo>
                      <a:pt x="651" y="75"/>
                    </a:lnTo>
                    <a:lnTo>
                      <a:pt x="648" y="32"/>
                    </a:lnTo>
                    <a:lnTo>
                      <a:pt x="645" y="0"/>
                    </a:lnTo>
                    <a:lnTo>
                      <a:pt x="655" y="38"/>
                    </a:lnTo>
                    <a:lnTo>
                      <a:pt x="661" y="82"/>
                    </a:lnTo>
                    <a:lnTo>
                      <a:pt x="662" y="129"/>
                    </a:lnTo>
                    <a:lnTo>
                      <a:pt x="660" y="179"/>
                    </a:lnTo>
                    <a:lnTo>
                      <a:pt x="652" y="228"/>
                    </a:lnTo>
                    <a:lnTo>
                      <a:pt x="641" y="277"/>
                    </a:lnTo>
                    <a:lnTo>
                      <a:pt x="626" y="320"/>
                    </a:lnTo>
                    <a:lnTo>
                      <a:pt x="609" y="360"/>
                    </a:lnTo>
                    <a:lnTo>
                      <a:pt x="636" y="330"/>
                    </a:lnTo>
                    <a:lnTo>
                      <a:pt x="659" y="295"/>
                    </a:lnTo>
                    <a:lnTo>
                      <a:pt x="679" y="255"/>
                    </a:lnTo>
                    <a:lnTo>
                      <a:pt x="697" y="212"/>
                    </a:lnTo>
                    <a:lnTo>
                      <a:pt x="712" y="167"/>
                    </a:lnTo>
                    <a:lnTo>
                      <a:pt x="722" y="122"/>
                    </a:lnTo>
                    <a:lnTo>
                      <a:pt x="730" y="77"/>
                    </a:lnTo>
                    <a:lnTo>
                      <a:pt x="733" y="33"/>
                    </a:lnTo>
                    <a:lnTo>
                      <a:pt x="742" y="88"/>
                    </a:lnTo>
                    <a:lnTo>
                      <a:pt x="746" y="148"/>
                    </a:lnTo>
                    <a:lnTo>
                      <a:pt x="743" y="210"/>
                    </a:lnTo>
                    <a:lnTo>
                      <a:pt x="730" y="269"/>
                    </a:lnTo>
                    <a:lnTo>
                      <a:pt x="743" y="252"/>
                    </a:lnTo>
                    <a:lnTo>
                      <a:pt x="756" y="232"/>
                    </a:lnTo>
                    <a:lnTo>
                      <a:pt x="770" y="206"/>
                    </a:lnTo>
                    <a:lnTo>
                      <a:pt x="784" y="181"/>
                    </a:lnTo>
                    <a:lnTo>
                      <a:pt x="797" y="154"/>
                    </a:lnTo>
                    <a:lnTo>
                      <a:pt x="808" y="130"/>
                    </a:lnTo>
                    <a:lnTo>
                      <a:pt x="816" y="109"/>
                    </a:lnTo>
                    <a:lnTo>
                      <a:pt x="821" y="93"/>
                    </a:lnTo>
                    <a:lnTo>
                      <a:pt x="819" y="118"/>
                    </a:lnTo>
                    <a:lnTo>
                      <a:pt x="813" y="144"/>
                    </a:lnTo>
                    <a:lnTo>
                      <a:pt x="805" y="174"/>
                    </a:lnTo>
                    <a:lnTo>
                      <a:pt x="794" y="204"/>
                    </a:lnTo>
                    <a:lnTo>
                      <a:pt x="781" y="235"/>
                    </a:lnTo>
                    <a:lnTo>
                      <a:pt x="765" y="265"/>
                    </a:lnTo>
                    <a:lnTo>
                      <a:pt x="746" y="295"/>
                    </a:lnTo>
                    <a:lnTo>
                      <a:pt x="725" y="324"/>
                    </a:lnTo>
                    <a:lnTo>
                      <a:pt x="752" y="307"/>
                    </a:lnTo>
                    <a:lnTo>
                      <a:pt x="777" y="286"/>
                    </a:lnTo>
                    <a:lnTo>
                      <a:pt x="803" y="263"/>
                    </a:lnTo>
                    <a:lnTo>
                      <a:pt x="827" y="236"/>
                    </a:lnTo>
                    <a:lnTo>
                      <a:pt x="849" y="207"/>
                    </a:lnTo>
                    <a:lnTo>
                      <a:pt x="869" y="177"/>
                    </a:lnTo>
                    <a:lnTo>
                      <a:pt x="887" y="146"/>
                    </a:lnTo>
                    <a:lnTo>
                      <a:pt x="902" y="114"/>
                    </a:lnTo>
                    <a:lnTo>
                      <a:pt x="896" y="139"/>
                    </a:lnTo>
                    <a:lnTo>
                      <a:pt x="890" y="166"/>
                    </a:lnTo>
                    <a:lnTo>
                      <a:pt x="882" y="194"/>
                    </a:lnTo>
                    <a:lnTo>
                      <a:pt x="873" y="220"/>
                    </a:lnTo>
                    <a:lnTo>
                      <a:pt x="861" y="247"/>
                    </a:lnTo>
                    <a:lnTo>
                      <a:pt x="849" y="271"/>
                    </a:lnTo>
                    <a:lnTo>
                      <a:pt x="835" y="295"/>
                    </a:lnTo>
                    <a:lnTo>
                      <a:pt x="819" y="317"/>
                    </a:lnTo>
                    <a:lnTo>
                      <a:pt x="835" y="308"/>
                    </a:lnTo>
                    <a:lnTo>
                      <a:pt x="850" y="297"/>
                    </a:lnTo>
                    <a:lnTo>
                      <a:pt x="866" y="284"/>
                    </a:lnTo>
                    <a:lnTo>
                      <a:pt x="882" y="269"/>
                    </a:lnTo>
                    <a:lnTo>
                      <a:pt x="897" y="252"/>
                    </a:lnTo>
                    <a:lnTo>
                      <a:pt x="912" y="234"/>
                    </a:lnTo>
                    <a:lnTo>
                      <a:pt x="927" y="216"/>
                    </a:lnTo>
                    <a:lnTo>
                      <a:pt x="941" y="195"/>
                    </a:lnTo>
                    <a:lnTo>
                      <a:pt x="955" y="174"/>
                    </a:lnTo>
                    <a:lnTo>
                      <a:pt x="967" y="153"/>
                    </a:lnTo>
                    <a:lnTo>
                      <a:pt x="979" y="133"/>
                    </a:lnTo>
                    <a:lnTo>
                      <a:pt x="990" y="112"/>
                    </a:lnTo>
                    <a:lnTo>
                      <a:pt x="999" y="91"/>
                    </a:lnTo>
                    <a:lnTo>
                      <a:pt x="1008" y="70"/>
                    </a:lnTo>
                    <a:lnTo>
                      <a:pt x="1014" y="52"/>
                    </a:lnTo>
                    <a:lnTo>
                      <a:pt x="1020" y="33"/>
                    </a:lnTo>
                    <a:lnTo>
                      <a:pt x="1012" y="71"/>
                    </a:lnTo>
                    <a:lnTo>
                      <a:pt x="1004" y="107"/>
                    </a:lnTo>
                    <a:lnTo>
                      <a:pt x="994" y="141"/>
                    </a:lnTo>
                    <a:lnTo>
                      <a:pt x="983" y="173"/>
                    </a:lnTo>
                    <a:lnTo>
                      <a:pt x="968" y="206"/>
                    </a:lnTo>
                    <a:lnTo>
                      <a:pt x="950" y="242"/>
                    </a:lnTo>
                    <a:lnTo>
                      <a:pt x="927" y="279"/>
                    </a:lnTo>
                    <a:lnTo>
                      <a:pt x="897" y="322"/>
                    </a:lnTo>
                    <a:lnTo>
                      <a:pt x="910" y="314"/>
                    </a:lnTo>
                    <a:lnTo>
                      <a:pt x="925" y="304"/>
                    </a:lnTo>
                    <a:lnTo>
                      <a:pt x="940" y="294"/>
                    </a:lnTo>
                    <a:lnTo>
                      <a:pt x="956" y="282"/>
                    </a:lnTo>
                    <a:lnTo>
                      <a:pt x="972" y="270"/>
                    </a:lnTo>
                    <a:lnTo>
                      <a:pt x="988" y="257"/>
                    </a:lnTo>
                    <a:lnTo>
                      <a:pt x="1005" y="243"/>
                    </a:lnTo>
                    <a:lnTo>
                      <a:pt x="1021" y="228"/>
                    </a:lnTo>
                    <a:lnTo>
                      <a:pt x="1037" y="213"/>
                    </a:lnTo>
                    <a:lnTo>
                      <a:pt x="1052" y="197"/>
                    </a:lnTo>
                    <a:lnTo>
                      <a:pt x="1067" y="182"/>
                    </a:lnTo>
                    <a:lnTo>
                      <a:pt x="1080" y="166"/>
                    </a:lnTo>
                    <a:lnTo>
                      <a:pt x="1092" y="150"/>
                    </a:lnTo>
                    <a:lnTo>
                      <a:pt x="1102" y="135"/>
                    </a:lnTo>
                    <a:lnTo>
                      <a:pt x="1111" y="119"/>
                    </a:lnTo>
                    <a:lnTo>
                      <a:pt x="1117" y="104"/>
                    </a:lnTo>
                    <a:lnTo>
                      <a:pt x="1110" y="136"/>
                    </a:lnTo>
                    <a:lnTo>
                      <a:pt x="1103" y="166"/>
                    </a:lnTo>
                    <a:lnTo>
                      <a:pt x="1099" y="192"/>
                    </a:lnTo>
                    <a:lnTo>
                      <a:pt x="1093" y="212"/>
                    </a:lnTo>
                    <a:close/>
                  </a:path>
                </a:pathLst>
              </a:custGeom>
              <a:solidFill>
                <a:srgbClr val="00A500"/>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67" name="Freeform 103"/>
              <p:cNvSpPr/>
              <p:nvPr/>
            </p:nvSpPr>
            <p:spPr bwMode="auto">
              <a:xfrm>
                <a:off x="4164" y="4179"/>
                <a:ext cx="202" cy="141"/>
              </a:xfrm>
              <a:custGeom>
                <a:avLst/>
                <a:gdLst>
                  <a:gd name="T0" fmla="*/ 1 w 403"/>
                  <a:gd name="T1" fmla="*/ 1 h 280"/>
                  <a:gd name="T2" fmla="*/ 1 w 403"/>
                  <a:gd name="T3" fmla="*/ 1 h 280"/>
                  <a:gd name="T4" fmla="*/ 1 w 403"/>
                  <a:gd name="T5" fmla="*/ 1 h 280"/>
                  <a:gd name="T6" fmla="*/ 1 w 403"/>
                  <a:gd name="T7" fmla="*/ 1 h 280"/>
                  <a:gd name="T8" fmla="*/ 1 w 403"/>
                  <a:gd name="T9" fmla="*/ 1 h 280"/>
                  <a:gd name="T10" fmla="*/ 1 w 403"/>
                  <a:gd name="T11" fmla="*/ 1 h 280"/>
                  <a:gd name="T12" fmla="*/ 1 w 403"/>
                  <a:gd name="T13" fmla="*/ 1 h 280"/>
                  <a:gd name="T14" fmla="*/ 1 w 403"/>
                  <a:gd name="T15" fmla="*/ 1 h 280"/>
                  <a:gd name="T16" fmla="*/ 1 w 403"/>
                  <a:gd name="T17" fmla="*/ 1 h 280"/>
                  <a:gd name="T18" fmla="*/ 1 w 403"/>
                  <a:gd name="T19" fmla="*/ 1 h 280"/>
                  <a:gd name="T20" fmla="*/ 1 w 403"/>
                  <a:gd name="T21" fmla="*/ 1 h 280"/>
                  <a:gd name="T22" fmla="*/ 1 w 403"/>
                  <a:gd name="T23" fmla="*/ 1 h 280"/>
                  <a:gd name="T24" fmla="*/ 1 w 403"/>
                  <a:gd name="T25" fmla="*/ 1 h 280"/>
                  <a:gd name="T26" fmla="*/ 1 w 403"/>
                  <a:gd name="T27" fmla="*/ 1 h 280"/>
                  <a:gd name="T28" fmla="*/ 1 w 403"/>
                  <a:gd name="T29" fmla="*/ 1 h 280"/>
                  <a:gd name="T30" fmla="*/ 1 w 403"/>
                  <a:gd name="T31" fmla="*/ 1 h 280"/>
                  <a:gd name="T32" fmla="*/ 1 w 403"/>
                  <a:gd name="T33" fmla="*/ 1 h 280"/>
                  <a:gd name="T34" fmla="*/ 1 w 403"/>
                  <a:gd name="T35" fmla="*/ 1 h 280"/>
                  <a:gd name="T36" fmla="*/ 1 w 403"/>
                  <a:gd name="T37" fmla="*/ 1 h 280"/>
                  <a:gd name="T38" fmla="*/ 1 w 403"/>
                  <a:gd name="T39" fmla="*/ 1 h 280"/>
                  <a:gd name="T40" fmla="*/ 1 w 403"/>
                  <a:gd name="T41" fmla="*/ 1 h 280"/>
                  <a:gd name="T42" fmla="*/ 1 w 403"/>
                  <a:gd name="T43" fmla="*/ 1 h 280"/>
                  <a:gd name="T44" fmla="*/ 1 w 403"/>
                  <a:gd name="T45" fmla="*/ 1 h 280"/>
                  <a:gd name="T46" fmla="*/ 1 w 403"/>
                  <a:gd name="T47" fmla="*/ 1 h 280"/>
                  <a:gd name="T48" fmla="*/ 1 w 403"/>
                  <a:gd name="T49" fmla="*/ 1 h 280"/>
                  <a:gd name="T50" fmla="*/ 1 w 403"/>
                  <a:gd name="T51" fmla="*/ 1 h 280"/>
                  <a:gd name="T52" fmla="*/ 1 w 403"/>
                  <a:gd name="T53" fmla="*/ 1 h 280"/>
                  <a:gd name="T54" fmla="*/ 1 w 403"/>
                  <a:gd name="T55" fmla="*/ 1 h 280"/>
                  <a:gd name="T56" fmla="*/ 1 w 403"/>
                  <a:gd name="T57" fmla="*/ 1 h 280"/>
                  <a:gd name="T58" fmla="*/ 1 w 403"/>
                  <a:gd name="T59" fmla="*/ 1 h 280"/>
                  <a:gd name="T60" fmla="*/ 1 w 403"/>
                  <a:gd name="T61" fmla="*/ 1 h 280"/>
                  <a:gd name="T62" fmla="*/ 1 w 403"/>
                  <a:gd name="T63" fmla="*/ 1 h 280"/>
                  <a:gd name="T64" fmla="*/ 1 w 403"/>
                  <a:gd name="T65" fmla="*/ 1 h 280"/>
                  <a:gd name="T66" fmla="*/ 1 w 403"/>
                  <a:gd name="T67" fmla="*/ 1 h 280"/>
                  <a:gd name="T68" fmla="*/ 1 w 403"/>
                  <a:gd name="T69" fmla="*/ 1 h 280"/>
                  <a:gd name="T70" fmla="*/ 1 w 403"/>
                  <a:gd name="T71" fmla="*/ 1 h 280"/>
                  <a:gd name="T72" fmla="*/ 1 w 403"/>
                  <a:gd name="T73" fmla="*/ 1 h 280"/>
                  <a:gd name="T74" fmla="*/ 1 w 403"/>
                  <a:gd name="T75" fmla="*/ 1 h 280"/>
                  <a:gd name="T76" fmla="*/ 1 w 403"/>
                  <a:gd name="T77" fmla="*/ 1 h 280"/>
                  <a:gd name="T78" fmla="*/ 1 w 403"/>
                  <a:gd name="T79" fmla="*/ 1 h 280"/>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0" t="0" r="r" b="b"/>
                <a:pathLst>
                  <a:path w="403" h="280">
                    <a:moveTo>
                      <a:pt x="339" y="270"/>
                    </a:moveTo>
                    <a:lnTo>
                      <a:pt x="322" y="270"/>
                    </a:lnTo>
                    <a:lnTo>
                      <a:pt x="305" y="271"/>
                    </a:lnTo>
                    <a:lnTo>
                      <a:pt x="289" y="271"/>
                    </a:lnTo>
                    <a:lnTo>
                      <a:pt x="273" y="272"/>
                    </a:lnTo>
                    <a:lnTo>
                      <a:pt x="257" y="272"/>
                    </a:lnTo>
                    <a:lnTo>
                      <a:pt x="241" y="273"/>
                    </a:lnTo>
                    <a:lnTo>
                      <a:pt x="225" y="273"/>
                    </a:lnTo>
                    <a:lnTo>
                      <a:pt x="210" y="274"/>
                    </a:lnTo>
                    <a:lnTo>
                      <a:pt x="194" y="274"/>
                    </a:lnTo>
                    <a:lnTo>
                      <a:pt x="179" y="275"/>
                    </a:lnTo>
                    <a:lnTo>
                      <a:pt x="164" y="277"/>
                    </a:lnTo>
                    <a:lnTo>
                      <a:pt x="149" y="277"/>
                    </a:lnTo>
                    <a:lnTo>
                      <a:pt x="134" y="278"/>
                    </a:lnTo>
                    <a:lnTo>
                      <a:pt x="119" y="279"/>
                    </a:lnTo>
                    <a:lnTo>
                      <a:pt x="104" y="279"/>
                    </a:lnTo>
                    <a:lnTo>
                      <a:pt x="90" y="280"/>
                    </a:lnTo>
                    <a:lnTo>
                      <a:pt x="86" y="257"/>
                    </a:lnTo>
                    <a:lnTo>
                      <a:pt x="81" y="233"/>
                    </a:lnTo>
                    <a:lnTo>
                      <a:pt x="73" y="209"/>
                    </a:lnTo>
                    <a:lnTo>
                      <a:pt x="62" y="184"/>
                    </a:lnTo>
                    <a:lnTo>
                      <a:pt x="50" y="162"/>
                    </a:lnTo>
                    <a:lnTo>
                      <a:pt x="35" y="142"/>
                    </a:lnTo>
                    <a:lnTo>
                      <a:pt x="18" y="124"/>
                    </a:lnTo>
                    <a:lnTo>
                      <a:pt x="0" y="112"/>
                    </a:lnTo>
                    <a:lnTo>
                      <a:pt x="22" y="117"/>
                    </a:lnTo>
                    <a:lnTo>
                      <a:pt x="40" y="127"/>
                    </a:lnTo>
                    <a:lnTo>
                      <a:pt x="58" y="138"/>
                    </a:lnTo>
                    <a:lnTo>
                      <a:pt x="74" y="154"/>
                    </a:lnTo>
                    <a:lnTo>
                      <a:pt x="89" y="173"/>
                    </a:lnTo>
                    <a:lnTo>
                      <a:pt x="104" y="196"/>
                    </a:lnTo>
                    <a:lnTo>
                      <a:pt x="117" y="222"/>
                    </a:lnTo>
                    <a:lnTo>
                      <a:pt x="132" y="254"/>
                    </a:lnTo>
                    <a:lnTo>
                      <a:pt x="139" y="222"/>
                    </a:lnTo>
                    <a:lnTo>
                      <a:pt x="143" y="188"/>
                    </a:lnTo>
                    <a:lnTo>
                      <a:pt x="142" y="152"/>
                    </a:lnTo>
                    <a:lnTo>
                      <a:pt x="139" y="115"/>
                    </a:lnTo>
                    <a:lnTo>
                      <a:pt x="134" y="81"/>
                    </a:lnTo>
                    <a:lnTo>
                      <a:pt x="126" y="49"/>
                    </a:lnTo>
                    <a:lnTo>
                      <a:pt x="115" y="23"/>
                    </a:lnTo>
                    <a:lnTo>
                      <a:pt x="103" y="4"/>
                    </a:lnTo>
                    <a:lnTo>
                      <a:pt x="121" y="17"/>
                    </a:lnTo>
                    <a:lnTo>
                      <a:pt x="139" y="33"/>
                    </a:lnTo>
                    <a:lnTo>
                      <a:pt x="157" y="53"/>
                    </a:lnTo>
                    <a:lnTo>
                      <a:pt x="173" y="77"/>
                    </a:lnTo>
                    <a:lnTo>
                      <a:pt x="188" y="106"/>
                    </a:lnTo>
                    <a:lnTo>
                      <a:pt x="200" y="141"/>
                    </a:lnTo>
                    <a:lnTo>
                      <a:pt x="211" y="182"/>
                    </a:lnTo>
                    <a:lnTo>
                      <a:pt x="218" y="230"/>
                    </a:lnTo>
                    <a:lnTo>
                      <a:pt x="228" y="207"/>
                    </a:lnTo>
                    <a:lnTo>
                      <a:pt x="236" y="182"/>
                    </a:lnTo>
                    <a:lnTo>
                      <a:pt x="242" y="153"/>
                    </a:lnTo>
                    <a:lnTo>
                      <a:pt x="245" y="123"/>
                    </a:lnTo>
                    <a:lnTo>
                      <a:pt x="245" y="92"/>
                    </a:lnTo>
                    <a:lnTo>
                      <a:pt x="242" y="61"/>
                    </a:lnTo>
                    <a:lnTo>
                      <a:pt x="235" y="30"/>
                    </a:lnTo>
                    <a:lnTo>
                      <a:pt x="223" y="0"/>
                    </a:lnTo>
                    <a:lnTo>
                      <a:pt x="241" y="30"/>
                    </a:lnTo>
                    <a:lnTo>
                      <a:pt x="255" y="56"/>
                    </a:lnTo>
                    <a:lnTo>
                      <a:pt x="268" y="82"/>
                    </a:lnTo>
                    <a:lnTo>
                      <a:pt x="279" y="106"/>
                    </a:lnTo>
                    <a:lnTo>
                      <a:pt x="287" y="128"/>
                    </a:lnTo>
                    <a:lnTo>
                      <a:pt x="294" y="151"/>
                    </a:lnTo>
                    <a:lnTo>
                      <a:pt x="297" y="173"/>
                    </a:lnTo>
                    <a:lnTo>
                      <a:pt x="298" y="195"/>
                    </a:lnTo>
                    <a:lnTo>
                      <a:pt x="312" y="173"/>
                    </a:lnTo>
                    <a:lnTo>
                      <a:pt x="326" y="149"/>
                    </a:lnTo>
                    <a:lnTo>
                      <a:pt x="340" y="121"/>
                    </a:lnTo>
                    <a:lnTo>
                      <a:pt x="354" y="93"/>
                    </a:lnTo>
                    <a:lnTo>
                      <a:pt x="366" y="67"/>
                    </a:lnTo>
                    <a:lnTo>
                      <a:pt x="375" y="41"/>
                    </a:lnTo>
                    <a:lnTo>
                      <a:pt x="382" y="19"/>
                    </a:lnTo>
                    <a:lnTo>
                      <a:pt x="385" y="2"/>
                    </a:lnTo>
                    <a:lnTo>
                      <a:pt x="392" y="26"/>
                    </a:lnTo>
                    <a:lnTo>
                      <a:pt x="398" y="53"/>
                    </a:lnTo>
                    <a:lnTo>
                      <a:pt x="403" y="81"/>
                    </a:lnTo>
                    <a:lnTo>
                      <a:pt x="403" y="112"/>
                    </a:lnTo>
                    <a:lnTo>
                      <a:pt x="398" y="145"/>
                    </a:lnTo>
                    <a:lnTo>
                      <a:pt x="387" y="183"/>
                    </a:lnTo>
                    <a:lnTo>
                      <a:pt x="367" y="225"/>
                    </a:lnTo>
                    <a:lnTo>
                      <a:pt x="339" y="270"/>
                    </a:lnTo>
                    <a:close/>
                  </a:path>
                </a:pathLst>
              </a:custGeom>
              <a:solidFill>
                <a:srgbClr val="00A500"/>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68" name="Freeform 104"/>
              <p:cNvSpPr/>
              <p:nvPr/>
            </p:nvSpPr>
            <p:spPr bwMode="auto">
              <a:xfrm>
                <a:off x="4368" y="4177"/>
                <a:ext cx="123" cy="143"/>
              </a:xfrm>
              <a:custGeom>
                <a:avLst/>
                <a:gdLst>
                  <a:gd name="T0" fmla="*/ 1 w 246"/>
                  <a:gd name="T1" fmla="*/ 1 h 285"/>
                  <a:gd name="T2" fmla="*/ 1 w 246"/>
                  <a:gd name="T3" fmla="*/ 1 h 285"/>
                  <a:gd name="T4" fmla="*/ 1 w 246"/>
                  <a:gd name="T5" fmla="*/ 1 h 285"/>
                  <a:gd name="T6" fmla="*/ 1 w 246"/>
                  <a:gd name="T7" fmla="*/ 1 h 285"/>
                  <a:gd name="T8" fmla="*/ 1 w 246"/>
                  <a:gd name="T9" fmla="*/ 1 h 285"/>
                  <a:gd name="T10" fmla="*/ 1 w 246"/>
                  <a:gd name="T11" fmla="*/ 1 h 285"/>
                  <a:gd name="T12" fmla="*/ 1 w 246"/>
                  <a:gd name="T13" fmla="*/ 1 h 285"/>
                  <a:gd name="T14" fmla="*/ 1 w 246"/>
                  <a:gd name="T15" fmla="*/ 1 h 285"/>
                  <a:gd name="T16" fmla="*/ 0 w 246"/>
                  <a:gd name="T17" fmla="*/ 1 h 285"/>
                  <a:gd name="T18" fmla="*/ 1 w 246"/>
                  <a:gd name="T19" fmla="*/ 1 h 285"/>
                  <a:gd name="T20" fmla="*/ 1 w 246"/>
                  <a:gd name="T21" fmla="*/ 1 h 285"/>
                  <a:gd name="T22" fmla="*/ 1 w 246"/>
                  <a:gd name="T23" fmla="*/ 1 h 285"/>
                  <a:gd name="T24" fmla="*/ 1 w 246"/>
                  <a:gd name="T25" fmla="*/ 1 h 285"/>
                  <a:gd name="T26" fmla="*/ 1 w 246"/>
                  <a:gd name="T27" fmla="*/ 1 h 285"/>
                  <a:gd name="T28" fmla="*/ 1 w 246"/>
                  <a:gd name="T29" fmla="*/ 1 h 285"/>
                  <a:gd name="T30" fmla="*/ 1 w 246"/>
                  <a:gd name="T31" fmla="*/ 1 h 285"/>
                  <a:gd name="T32" fmla="*/ 1 w 246"/>
                  <a:gd name="T33" fmla="*/ 1 h 285"/>
                  <a:gd name="T34" fmla="*/ 1 w 246"/>
                  <a:gd name="T35" fmla="*/ 1 h 285"/>
                  <a:gd name="T36" fmla="*/ 1 w 246"/>
                  <a:gd name="T37" fmla="*/ 1 h 285"/>
                  <a:gd name="T38" fmla="*/ 1 w 246"/>
                  <a:gd name="T39" fmla="*/ 1 h 285"/>
                  <a:gd name="T40" fmla="*/ 1 w 246"/>
                  <a:gd name="T41" fmla="*/ 1 h 285"/>
                  <a:gd name="T42" fmla="*/ 1 w 246"/>
                  <a:gd name="T43" fmla="*/ 1 h 285"/>
                  <a:gd name="T44" fmla="*/ 1 w 246"/>
                  <a:gd name="T45" fmla="*/ 1 h 285"/>
                  <a:gd name="T46" fmla="*/ 1 w 246"/>
                  <a:gd name="T47" fmla="*/ 1 h 285"/>
                  <a:gd name="T48" fmla="*/ 1 w 246"/>
                  <a:gd name="T49" fmla="*/ 0 h 285"/>
                  <a:gd name="T50" fmla="*/ 1 w 246"/>
                  <a:gd name="T51" fmla="*/ 1 h 285"/>
                  <a:gd name="T52" fmla="*/ 1 w 246"/>
                  <a:gd name="T53" fmla="*/ 1 h 285"/>
                  <a:gd name="T54" fmla="*/ 1 w 246"/>
                  <a:gd name="T55" fmla="*/ 1 h 285"/>
                  <a:gd name="T56" fmla="*/ 1 w 246"/>
                  <a:gd name="T57" fmla="*/ 1 h 285"/>
                  <a:gd name="T58" fmla="*/ 1 w 246"/>
                  <a:gd name="T59" fmla="*/ 1 h 285"/>
                  <a:gd name="T60" fmla="*/ 1 w 246"/>
                  <a:gd name="T61" fmla="*/ 1 h 285"/>
                  <a:gd name="T62" fmla="*/ 1 w 246"/>
                  <a:gd name="T63" fmla="*/ 1 h 285"/>
                  <a:gd name="T64" fmla="*/ 1 w 246"/>
                  <a:gd name="T65" fmla="*/ 1 h 285"/>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246" h="285">
                    <a:moveTo>
                      <a:pt x="85" y="285"/>
                    </a:moveTo>
                    <a:lnTo>
                      <a:pt x="75" y="285"/>
                    </a:lnTo>
                    <a:lnTo>
                      <a:pt x="63" y="285"/>
                    </a:lnTo>
                    <a:lnTo>
                      <a:pt x="53" y="285"/>
                    </a:lnTo>
                    <a:lnTo>
                      <a:pt x="42" y="285"/>
                    </a:lnTo>
                    <a:lnTo>
                      <a:pt x="32" y="285"/>
                    </a:lnTo>
                    <a:lnTo>
                      <a:pt x="22" y="285"/>
                    </a:lnTo>
                    <a:lnTo>
                      <a:pt x="10" y="285"/>
                    </a:lnTo>
                    <a:lnTo>
                      <a:pt x="0" y="285"/>
                    </a:lnTo>
                    <a:lnTo>
                      <a:pt x="3" y="270"/>
                    </a:lnTo>
                    <a:lnTo>
                      <a:pt x="8" y="253"/>
                    </a:lnTo>
                    <a:lnTo>
                      <a:pt x="14" y="235"/>
                    </a:lnTo>
                    <a:lnTo>
                      <a:pt x="22" y="217"/>
                    </a:lnTo>
                    <a:lnTo>
                      <a:pt x="30" y="197"/>
                    </a:lnTo>
                    <a:lnTo>
                      <a:pt x="40" y="178"/>
                    </a:lnTo>
                    <a:lnTo>
                      <a:pt x="52" y="157"/>
                    </a:lnTo>
                    <a:lnTo>
                      <a:pt x="64" y="137"/>
                    </a:lnTo>
                    <a:lnTo>
                      <a:pt x="80" y="118"/>
                    </a:lnTo>
                    <a:lnTo>
                      <a:pt x="96" y="98"/>
                    </a:lnTo>
                    <a:lnTo>
                      <a:pt x="116" y="79"/>
                    </a:lnTo>
                    <a:lnTo>
                      <a:pt x="137" y="60"/>
                    </a:lnTo>
                    <a:lnTo>
                      <a:pt x="161" y="43"/>
                    </a:lnTo>
                    <a:lnTo>
                      <a:pt x="186" y="28"/>
                    </a:lnTo>
                    <a:lnTo>
                      <a:pt x="215" y="13"/>
                    </a:lnTo>
                    <a:lnTo>
                      <a:pt x="246" y="0"/>
                    </a:lnTo>
                    <a:lnTo>
                      <a:pt x="215" y="30"/>
                    </a:lnTo>
                    <a:lnTo>
                      <a:pt x="186" y="60"/>
                    </a:lnTo>
                    <a:lnTo>
                      <a:pt x="160" y="91"/>
                    </a:lnTo>
                    <a:lnTo>
                      <a:pt x="136" y="124"/>
                    </a:lnTo>
                    <a:lnTo>
                      <a:pt x="116" y="158"/>
                    </a:lnTo>
                    <a:lnTo>
                      <a:pt x="100" y="196"/>
                    </a:lnTo>
                    <a:lnTo>
                      <a:pt x="90" y="238"/>
                    </a:lnTo>
                    <a:lnTo>
                      <a:pt x="85" y="285"/>
                    </a:lnTo>
                    <a:close/>
                  </a:path>
                </a:pathLst>
              </a:custGeom>
              <a:solidFill>
                <a:srgbClr val="00A500"/>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69" name="Freeform 105"/>
              <p:cNvSpPr/>
              <p:nvPr/>
            </p:nvSpPr>
            <p:spPr bwMode="auto">
              <a:xfrm>
                <a:off x="4389" y="4134"/>
                <a:ext cx="493" cy="199"/>
              </a:xfrm>
              <a:custGeom>
                <a:avLst/>
                <a:gdLst>
                  <a:gd name="T0" fmla="*/ 1 w 986"/>
                  <a:gd name="T1" fmla="*/ 1 h 398"/>
                  <a:gd name="T2" fmla="*/ 1 w 986"/>
                  <a:gd name="T3" fmla="*/ 1 h 398"/>
                  <a:gd name="T4" fmla="*/ 1 w 986"/>
                  <a:gd name="T5" fmla="*/ 1 h 398"/>
                  <a:gd name="T6" fmla="*/ 1 w 986"/>
                  <a:gd name="T7" fmla="*/ 1 h 398"/>
                  <a:gd name="T8" fmla="*/ 1 w 986"/>
                  <a:gd name="T9" fmla="*/ 1 h 398"/>
                  <a:gd name="T10" fmla="*/ 1 w 986"/>
                  <a:gd name="T11" fmla="*/ 1 h 398"/>
                  <a:gd name="T12" fmla="*/ 1 w 986"/>
                  <a:gd name="T13" fmla="*/ 1 h 398"/>
                  <a:gd name="T14" fmla="*/ 1 w 986"/>
                  <a:gd name="T15" fmla="*/ 1 h 398"/>
                  <a:gd name="T16" fmla="*/ 1 w 986"/>
                  <a:gd name="T17" fmla="*/ 1 h 398"/>
                  <a:gd name="T18" fmla="*/ 1 w 986"/>
                  <a:gd name="T19" fmla="*/ 1 h 398"/>
                  <a:gd name="T20" fmla="*/ 1 w 986"/>
                  <a:gd name="T21" fmla="*/ 1 h 398"/>
                  <a:gd name="T22" fmla="*/ 1 w 986"/>
                  <a:gd name="T23" fmla="*/ 1 h 398"/>
                  <a:gd name="T24" fmla="*/ 1 w 986"/>
                  <a:gd name="T25" fmla="*/ 1 h 398"/>
                  <a:gd name="T26" fmla="*/ 1 w 986"/>
                  <a:gd name="T27" fmla="*/ 1 h 398"/>
                  <a:gd name="T28" fmla="*/ 1 w 986"/>
                  <a:gd name="T29" fmla="*/ 1 h 398"/>
                  <a:gd name="T30" fmla="*/ 1 w 986"/>
                  <a:gd name="T31" fmla="*/ 1 h 398"/>
                  <a:gd name="T32" fmla="*/ 1 w 986"/>
                  <a:gd name="T33" fmla="*/ 1 h 398"/>
                  <a:gd name="T34" fmla="*/ 1 w 986"/>
                  <a:gd name="T35" fmla="*/ 1 h 398"/>
                  <a:gd name="T36" fmla="*/ 1 w 986"/>
                  <a:gd name="T37" fmla="*/ 1 h 398"/>
                  <a:gd name="T38" fmla="*/ 1 w 986"/>
                  <a:gd name="T39" fmla="*/ 1 h 398"/>
                  <a:gd name="T40" fmla="*/ 1 w 986"/>
                  <a:gd name="T41" fmla="*/ 1 h 398"/>
                  <a:gd name="T42" fmla="*/ 1 w 986"/>
                  <a:gd name="T43" fmla="*/ 1 h 398"/>
                  <a:gd name="T44" fmla="*/ 1 w 986"/>
                  <a:gd name="T45" fmla="*/ 1 h 398"/>
                  <a:gd name="T46" fmla="*/ 1 w 986"/>
                  <a:gd name="T47" fmla="*/ 1 h 398"/>
                  <a:gd name="T48" fmla="*/ 1 w 986"/>
                  <a:gd name="T49" fmla="*/ 1 h 398"/>
                  <a:gd name="T50" fmla="*/ 1 w 986"/>
                  <a:gd name="T51" fmla="*/ 1 h 398"/>
                  <a:gd name="T52" fmla="*/ 1 w 986"/>
                  <a:gd name="T53" fmla="*/ 1 h 398"/>
                  <a:gd name="T54" fmla="*/ 1 w 986"/>
                  <a:gd name="T55" fmla="*/ 1 h 398"/>
                  <a:gd name="T56" fmla="*/ 1 w 986"/>
                  <a:gd name="T57" fmla="*/ 1 h 398"/>
                  <a:gd name="T58" fmla="*/ 1 w 986"/>
                  <a:gd name="T59" fmla="*/ 1 h 398"/>
                  <a:gd name="T60" fmla="*/ 1 w 986"/>
                  <a:gd name="T61" fmla="*/ 1 h 398"/>
                  <a:gd name="T62" fmla="*/ 1 w 986"/>
                  <a:gd name="T63" fmla="*/ 1 h 398"/>
                  <a:gd name="T64" fmla="*/ 1 w 986"/>
                  <a:gd name="T65" fmla="*/ 1 h 398"/>
                  <a:gd name="T66" fmla="*/ 1 w 986"/>
                  <a:gd name="T67" fmla="*/ 1 h 398"/>
                  <a:gd name="T68" fmla="*/ 1 w 986"/>
                  <a:gd name="T69" fmla="*/ 1 h 398"/>
                  <a:gd name="T70" fmla="*/ 1 w 986"/>
                  <a:gd name="T71" fmla="*/ 1 h 398"/>
                  <a:gd name="T72" fmla="*/ 1 w 986"/>
                  <a:gd name="T73" fmla="*/ 1 h 398"/>
                  <a:gd name="T74" fmla="*/ 1 w 986"/>
                  <a:gd name="T75" fmla="*/ 1 h 398"/>
                  <a:gd name="T76" fmla="*/ 1 w 986"/>
                  <a:gd name="T77" fmla="*/ 1 h 398"/>
                  <a:gd name="T78" fmla="*/ 1 w 986"/>
                  <a:gd name="T79" fmla="*/ 1 h 398"/>
                  <a:gd name="T80" fmla="*/ 1 w 986"/>
                  <a:gd name="T81" fmla="*/ 1 h 398"/>
                  <a:gd name="T82" fmla="*/ 1 w 986"/>
                  <a:gd name="T83" fmla="*/ 1 h 398"/>
                  <a:gd name="T84" fmla="*/ 1 w 986"/>
                  <a:gd name="T85" fmla="*/ 1 h 398"/>
                  <a:gd name="T86" fmla="*/ 1 w 986"/>
                  <a:gd name="T87" fmla="*/ 1 h 398"/>
                  <a:gd name="T88" fmla="*/ 1 w 986"/>
                  <a:gd name="T89" fmla="*/ 1 h 398"/>
                  <a:gd name="T90" fmla="*/ 1 w 986"/>
                  <a:gd name="T91" fmla="*/ 1 h 398"/>
                  <a:gd name="T92" fmla="*/ 1 w 986"/>
                  <a:gd name="T93" fmla="*/ 1 h 398"/>
                  <a:gd name="T94" fmla="*/ 1 w 986"/>
                  <a:gd name="T95" fmla="*/ 1 h 398"/>
                  <a:gd name="T96" fmla="*/ 1 w 986"/>
                  <a:gd name="T97" fmla="*/ 1 h 398"/>
                  <a:gd name="T98" fmla="*/ 1 w 986"/>
                  <a:gd name="T99" fmla="*/ 1 h 398"/>
                  <a:gd name="T100" fmla="*/ 1 w 986"/>
                  <a:gd name="T101" fmla="*/ 1 h 398"/>
                  <a:gd name="T102" fmla="*/ 1 w 986"/>
                  <a:gd name="T103" fmla="*/ 1 h 398"/>
                  <a:gd name="T104" fmla="*/ 1 w 986"/>
                  <a:gd name="T105" fmla="*/ 1 h 398"/>
                  <a:gd name="T106" fmla="*/ 1 w 986"/>
                  <a:gd name="T107" fmla="*/ 1 h 398"/>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0" t="0" r="r" b="b"/>
                <a:pathLst>
                  <a:path w="986" h="398">
                    <a:moveTo>
                      <a:pt x="901" y="398"/>
                    </a:moveTo>
                    <a:lnTo>
                      <a:pt x="867" y="398"/>
                    </a:lnTo>
                    <a:lnTo>
                      <a:pt x="829" y="398"/>
                    </a:lnTo>
                    <a:lnTo>
                      <a:pt x="789" y="398"/>
                    </a:lnTo>
                    <a:lnTo>
                      <a:pt x="747" y="396"/>
                    </a:lnTo>
                    <a:lnTo>
                      <a:pt x="702" y="396"/>
                    </a:lnTo>
                    <a:lnTo>
                      <a:pt x="656" y="394"/>
                    </a:lnTo>
                    <a:lnTo>
                      <a:pt x="608" y="393"/>
                    </a:lnTo>
                    <a:lnTo>
                      <a:pt x="561" y="392"/>
                    </a:lnTo>
                    <a:lnTo>
                      <a:pt x="513" y="389"/>
                    </a:lnTo>
                    <a:lnTo>
                      <a:pt x="467" y="388"/>
                    </a:lnTo>
                    <a:lnTo>
                      <a:pt x="421" y="386"/>
                    </a:lnTo>
                    <a:lnTo>
                      <a:pt x="376" y="384"/>
                    </a:lnTo>
                    <a:lnTo>
                      <a:pt x="334" y="383"/>
                    </a:lnTo>
                    <a:lnTo>
                      <a:pt x="294" y="380"/>
                    </a:lnTo>
                    <a:lnTo>
                      <a:pt x="258" y="378"/>
                    </a:lnTo>
                    <a:lnTo>
                      <a:pt x="225" y="377"/>
                    </a:lnTo>
                    <a:lnTo>
                      <a:pt x="210" y="376"/>
                    </a:lnTo>
                    <a:lnTo>
                      <a:pt x="194" y="376"/>
                    </a:lnTo>
                    <a:lnTo>
                      <a:pt x="179" y="374"/>
                    </a:lnTo>
                    <a:lnTo>
                      <a:pt x="163" y="373"/>
                    </a:lnTo>
                    <a:lnTo>
                      <a:pt x="148" y="373"/>
                    </a:lnTo>
                    <a:lnTo>
                      <a:pt x="132" y="372"/>
                    </a:lnTo>
                    <a:lnTo>
                      <a:pt x="117" y="372"/>
                    </a:lnTo>
                    <a:lnTo>
                      <a:pt x="102" y="372"/>
                    </a:lnTo>
                    <a:lnTo>
                      <a:pt x="81" y="334"/>
                    </a:lnTo>
                    <a:lnTo>
                      <a:pt x="64" y="289"/>
                    </a:lnTo>
                    <a:lnTo>
                      <a:pt x="48" y="241"/>
                    </a:lnTo>
                    <a:lnTo>
                      <a:pt x="35" y="190"/>
                    </a:lnTo>
                    <a:lnTo>
                      <a:pt x="23" y="142"/>
                    </a:lnTo>
                    <a:lnTo>
                      <a:pt x="14" y="97"/>
                    </a:lnTo>
                    <a:lnTo>
                      <a:pt x="6" y="57"/>
                    </a:lnTo>
                    <a:lnTo>
                      <a:pt x="0" y="27"/>
                    </a:lnTo>
                    <a:lnTo>
                      <a:pt x="12" y="62"/>
                    </a:lnTo>
                    <a:lnTo>
                      <a:pt x="26" y="100"/>
                    </a:lnTo>
                    <a:lnTo>
                      <a:pt x="42" y="140"/>
                    </a:lnTo>
                    <a:lnTo>
                      <a:pt x="59" y="181"/>
                    </a:lnTo>
                    <a:lnTo>
                      <a:pt x="77" y="220"/>
                    </a:lnTo>
                    <a:lnTo>
                      <a:pt x="95" y="256"/>
                    </a:lnTo>
                    <a:lnTo>
                      <a:pt x="110" y="287"/>
                    </a:lnTo>
                    <a:lnTo>
                      <a:pt x="124" y="311"/>
                    </a:lnTo>
                    <a:lnTo>
                      <a:pt x="130" y="283"/>
                    </a:lnTo>
                    <a:lnTo>
                      <a:pt x="139" y="257"/>
                    </a:lnTo>
                    <a:lnTo>
                      <a:pt x="147" y="234"/>
                    </a:lnTo>
                    <a:lnTo>
                      <a:pt x="157" y="211"/>
                    </a:lnTo>
                    <a:lnTo>
                      <a:pt x="170" y="190"/>
                    </a:lnTo>
                    <a:lnTo>
                      <a:pt x="185" y="170"/>
                    </a:lnTo>
                    <a:lnTo>
                      <a:pt x="204" y="152"/>
                    </a:lnTo>
                    <a:lnTo>
                      <a:pt x="227" y="135"/>
                    </a:lnTo>
                    <a:lnTo>
                      <a:pt x="215" y="157"/>
                    </a:lnTo>
                    <a:lnTo>
                      <a:pt x="202" y="184"/>
                    </a:lnTo>
                    <a:lnTo>
                      <a:pt x="191" y="214"/>
                    </a:lnTo>
                    <a:lnTo>
                      <a:pt x="185" y="248"/>
                    </a:lnTo>
                    <a:lnTo>
                      <a:pt x="182" y="281"/>
                    </a:lnTo>
                    <a:lnTo>
                      <a:pt x="188" y="313"/>
                    </a:lnTo>
                    <a:lnTo>
                      <a:pt x="201" y="343"/>
                    </a:lnTo>
                    <a:lnTo>
                      <a:pt x="225" y="370"/>
                    </a:lnTo>
                    <a:lnTo>
                      <a:pt x="250" y="343"/>
                    </a:lnTo>
                    <a:lnTo>
                      <a:pt x="271" y="305"/>
                    </a:lnTo>
                    <a:lnTo>
                      <a:pt x="285" y="260"/>
                    </a:lnTo>
                    <a:lnTo>
                      <a:pt x="292" y="211"/>
                    </a:lnTo>
                    <a:lnTo>
                      <a:pt x="291" y="158"/>
                    </a:lnTo>
                    <a:lnTo>
                      <a:pt x="282" y="105"/>
                    </a:lnTo>
                    <a:lnTo>
                      <a:pt x="264" y="54"/>
                    </a:lnTo>
                    <a:lnTo>
                      <a:pt x="238" y="8"/>
                    </a:lnTo>
                    <a:lnTo>
                      <a:pt x="262" y="34"/>
                    </a:lnTo>
                    <a:lnTo>
                      <a:pt x="282" y="63"/>
                    </a:lnTo>
                    <a:lnTo>
                      <a:pt x="300" y="95"/>
                    </a:lnTo>
                    <a:lnTo>
                      <a:pt x="315" y="130"/>
                    </a:lnTo>
                    <a:lnTo>
                      <a:pt x="325" y="168"/>
                    </a:lnTo>
                    <a:lnTo>
                      <a:pt x="333" y="211"/>
                    </a:lnTo>
                    <a:lnTo>
                      <a:pt x="339" y="258"/>
                    </a:lnTo>
                    <a:lnTo>
                      <a:pt x="340" y="309"/>
                    </a:lnTo>
                    <a:lnTo>
                      <a:pt x="354" y="288"/>
                    </a:lnTo>
                    <a:lnTo>
                      <a:pt x="370" y="266"/>
                    </a:lnTo>
                    <a:lnTo>
                      <a:pt x="388" y="244"/>
                    </a:lnTo>
                    <a:lnTo>
                      <a:pt x="409" y="222"/>
                    </a:lnTo>
                    <a:lnTo>
                      <a:pt x="430" y="203"/>
                    </a:lnTo>
                    <a:lnTo>
                      <a:pt x="451" y="184"/>
                    </a:lnTo>
                    <a:lnTo>
                      <a:pt x="471" y="170"/>
                    </a:lnTo>
                    <a:lnTo>
                      <a:pt x="492" y="160"/>
                    </a:lnTo>
                    <a:lnTo>
                      <a:pt x="483" y="180"/>
                    </a:lnTo>
                    <a:lnTo>
                      <a:pt x="469" y="203"/>
                    </a:lnTo>
                    <a:lnTo>
                      <a:pt x="452" y="227"/>
                    </a:lnTo>
                    <a:lnTo>
                      <a:pt x="433" y="251"/>
                    </a:lnTo>
                    <a:lnTo>
                      <a:pt x="415" y="275"/>
                    </a:lnTo>
                    <a:lnTo>
                      <a:pt x="399" y="297"/>
                    </a:lnTo>
                    <a:lnTo>
                      <a:pt x="387" y="318"/>
                    </a:lnTo>
                    <a:lnTo>
                      <a:pt x="380" y="334"/>
                    </a:lnTo>
                    <a:lnTo>
                      <a:pt x="388" y="339"/>
                    </a:lnTo>
                    <a:lnTo>
                      <a:pt x="396" y="343"/>
                    </a:lnTo>
                    <a:lnTo>
                      <a:pt x="407" y="348"/>
                    </a:lnTo>
                    <a:lnTo>
                      <a:pt x="418" y="353"/>
                    </a:lnTo>
                    <a:lnTo>
                      <a:pt x="431" y="356"/>
                    </a:lnTo>
                    <a:lnTo>
                      <a:pt x="444" y="360"/>
                    </a:lnTo>
                    <a:lnTo>
                      <a:pt x="458" y="361"/>
                    </a:lnTo>
                    <a:lnTo>
                      <a:pt x="471" y="360"/>
                    </a:lnTo>
                    <a:lnTo>
                      <a:pt x="470" y="326"/>
                    </a:lnTo>
                    <a:lnTo>
                      <a:pt x="464" y="285"/>
                    </a:lnTo>
                    <a:lnTo>
                      <a:pt x="454" y="240"/>
                    </a:lnTo>
                    <a:lnTo>
                      <a:pt x="440" y="192"/>
                    </a:lnTo>
                    <a:lnTo>
                      <a:pt x="423" y="146"/>
                    </a:lnTo>
                    <a:lnTo>
                      <a:pt x="401" y="102"/>
                    </a:lnTo>
                    <a:lnTo>
                      <a:pt x="375" y="65"/>
                    </a:lnTo>
                    <a:lnTo>
                      <a:pt x="346" y="36"/>
                    </a:lnTo>
                    <a:lnTo>
                      <a:pt x="375" y="57"/>
                    </a:lnTo>
                    <a:lnTo>
                      <a:pt x="400" y="79"/>
                    </a:lnTo>
                    <a:lnTo>
                      <a:pt x="423" y="102"/>
                    </a:lnTo>
                    <a:lnTo>
                      <a:pt x="444" y="127"/>
                    </a:lnTo>
                    <a:lnTo>
                      <a:pt x="462" y="153"/>
                    </a:lnTo>
                    <a:lnTo>
                      <a:pt x="479" y="183"/>
                    </a:lnTo>
                    <a:lnTo>
                      <a:pt x="494" y="217"/>
                    </a:lnTo>
                    <a:lnTo>
                      <a:pt x="509" y="256"/>
                    </a:lnTo>
                    <a:lnTo>
                      <a:pt x="510" y="222"/>
                    </a:lnTo>
                    <a:lnTo>
                      <a:pt x="510" y="188"/>
                    </a:lnTo>
                    <a:lnTo>
                      <a:pt x="509" y="154"/>
                    </a:lnTo>
                    <a:lnTo>
                      <a:pt x="507" y="121"/>
                    </a:lnTo>
                    <a:lnTo>
                      <a:pt x="501" y="89"/>
                    </a:lnTo>
                    <a:lnTo>
                      <a:pt x="494" y="60"/>
                    </a:lnTo>
                    <a:lnTo>
                      <a:pt x="485" y="33"/>
                    </a:lnTo>
                    <a:lnTo>
                      <a:pt x="474" y="10"/>
                    </a:lnTo>
                    <a:lnTo>
                      <a:pt x="490" y="39"/>
                    </a:lnTo>
                    <a:lnTo>
                      <a:pt x="506" y="70"/>
                    </a:lnTo>
                    <a:lnTo>
                      <a:pt x="520" y="106"/>
                    </a:lnTo>
                    <a:lnTo>
                      <a:pt x="531" y="145"/>
                    </a:lnTo>
                    <a:lnTo>
                      <a:pt x="539" y="188"/>
                    </a:lnTo>
                    <a:lnTo>
                      <a:pt x="542" y="236"/>
                    </a:lnTo>
                    <a:lnTo>
                      <a:pt x="538" y="290"/>
                    </a:lnTo>
                    <a:lnTo>
                      <a:pt x="527" y="349"/>
                    </a:lnTo>
                    <a:lnTo>
                      <a:pt x="553" y="321"/>
                    </a:lnTo>
                    <a:lnTo>
                      <a:pt x="576" y="288"/>
                    </a:lnTo>
                    <a:lnTo>
                      <a:pt x="595" y="251"/>
                    </a:lnTo>
                    <a:lnTo>
                      <a:pt x="606" y="211"/>
                    </a:lnTo>
                    <a:lnTo>
                      <a:pt x="608" y="168"/>
                    </a:lnTo>
                    <a:lnTo>
                      <a:pt x="603" y="125"/>
                    </a:lnTo>
                    <a:lnTo>
                      <a:pt x="584" y="83"/>
                    </a:lnTo>
                    <a:lnTo>
                      <a:pt x="552" y="42"/>
                    </a:lnTo>
                    <a:lnTo>
                      <a:pt x="567" y="50"/>
                    </a:lnTo>
                    <a:lnTo>
                      <a:pt x="582" y="59"/>
                    </a:lnTo>
                    <a:lnTo>
                      <a:pt x="597" y="69"/>
                    </a:lnTo>
                    <a:lnTo>
                      <a:pt x="611" y="80"/>
                    </a:lnTo>
                    <a:lnTo>
                      <a:pt x="622" y="95"/>
                    </a:lnTo>
                    <a:lnTo>
                      <a:pt x="633" y="113"/>
                    </a:lnTo>
                    <a:lnTo>
                      <a:pt x="642" y="134"/>
                    </a:lnTo>
                    <a:lnTo>
                      <a:pt x="648" y="158"/>
                    </a:lnTo>
                    <a:lnTo>
                      <a:pt x="651" y="120"/>
                    </a:lnTo>
                    <a:lnTo>
                      <a:pt x="651" y="75"/>
                    </a:lnTo>
                    <a:lnTo>
                      <a:pt x="649" y="32"/>
                    </a:lnTo>
                    <a:lnTo>
                      <a:pt x="645" y="0"/>
                    </a:lnTo>
                    <a:lnTo>
                      <a:pt x="656" y="38"/>
                    </a:lnTo>
                    <a:lnTo>
                      <a:pt x="661" y="82"/>
                    </a:lnTo>
                    <a:lnTo>
                      <a:pt x="663" y="129"/>
                    </a:lnTo>
                    <a:lnTo>
                      <a:pt x="660" y="178"/>
                    </a:lnTo>
                    <a:lnTo>
                      <a:pt x="652" y="228"/>
                    </a:lnTo>
                    <a:lnTo>
                      <a:pt x="642" y="276"/>
                    </a:lnTo>
                    <a:lnTo>
                      <a:pt x="627" y="320"/>
                    </a:lnTo>
                    <a:lnTo>
                      <a:pt x="610" y="360"/>
                    </a:lnTo>
                    <a:lnTo>
                      <a:pt x="636" y="330"/>
                    </a:lnTo>
                    <a:lnTo>
                      <a:pt x="659" y="295"/>
                    </a:lnTo>
                    <a:lnTo>
                      <a:pt x="680" y="255"/>
                    </a:lnTo>
                    <a:lnTo>
                      <a:pt x="697" y="212"/>
                    </a:lnTo>
                    <a:lnTo>
                      <a:pt x="711" y="167"/>
                    </a:lnTo>
                    <a:lnTo>
                      <a:pt x="722" y="122"/>
                    </a:lnTo>
                    <a:lnTo>
                      <a:pt x="729" y="77"/>
                    </a:lnTo>
                    <a:lnTo>
                      <a:pt x="733" y="33"/>
                    </a:lnTo>
                    <a:lnTo>
                      <a:pt x="741" y="87"/>
                    </a:lnTo>
                    <a:lnTo>
                      <a:pt x="745" y="147"/>
                    </a:lnTo>
                    <a:lnTo>
                      <a:pt x="743" y="210"/>
                    </a:lnTo>
                    <a:lnTo>
                      <a:pt x="730" y="268"/>
                    </a:lnTo>
                    <a:lnTo>
                      <a:pt x="743" y="252"/>
                    </a:lnTo>
                    <a:lnTo>
                      <a:pt x="757" y="232"/>
                    </a:lnTo>
                    <a:lnTo>
                      <a:pt x="771" y="206"/>
                    </a:lnTo>
                    <a:lnTo>
                      <a:pt x="785" y="180"/>
                    </a:lnTo>
                    <a:lnTo>
                      <a:pt x="797" y="153"/>
                    </a:lnTo>
                    <a:lnTo>
                      <a:pt x="809" y="129"/>
                    </a:lnTo>
                    <a:lnTo>
                      <a:pt x="817" y="108"/>
                    </a:lnTo>
                    <a:lnTo>
                      <a:pt x="821" y="93"/>
                    </a:lnTo>
                    <a:lnTo>
                      <a:pt x="819" y="117"/>
                    </a:lnTo>
                    <a:lnTo>
                      <a:pt x="813" y="144"/>
                    </a:lnTo>
                    <a:lnTo>
                      <a:pt x="805" y="174"/>
                    </a:lnTo>
                    <a:lnTo>
                      <a:pt x="795" y="204"/>
                    </a:lnTo>
                    <a:lnTo>
                      <a:pt x="781" y="235"/>
                    </a:lnTo>
                    <a:lnTo>
                      <a:pt x="765" y="265"/>
                    </a:lnTo>
                    <a:lnTo>
                      <a:pt x="747" y="295"/>
                    </a:lnTo>
                    <a:lnTo>
                      <a:pt x="726" y="324"/>
                    </a:lnTo>
                    <a:lnTo>
                      <a:pt x="752" y="306"/>
                    </a:lnTo>
                    <a:lnTo>
                      <a:pt x="778" y="286"/>
                    </a:lnTo>
                    <a:lnTo>
                      <a:pt x="803" y="263"/>
                    </a:lnTo>
                    <a:lnTo>
                      <a:pt x="827" y="236"/>
                    </a:lnTo>
                    <a:lnTo>
                      <a:pt x="849" y="207"/>
                    </a:lnTo>
                    <a:lnTo>
                      <a:pt x="870" y="177"/>
                    </a:lnTo>
                    <a:lnTo>
                      <a:pt x="887" y="146"/>
                    </a:lnTo>
                    <a:lnTo>
                      <a:pt x="902" y="114"/>
                    </a:lnTo>
                    <a:lnTo>
                      <a:pt x="896" y="139"/>
                    </a:lnTo>
                    <a:lnTo>
                      <a:pt x="891" y="166"/>
                    </a:lnTo>
                    <a:lnTo>
                      <a:pt x="882" y="193"/>
                    </a:lnTo>
                    <a:lnTo>
                      <a:pt x="873" y="220"/>
                    </a:lnTo>
                    <a:lnTo>
                      <a:pt x="862" y="247"/>
                    </a:lnTo>
                    <a:lnTo>
                      <a:pt x="849" y="271"/>
                    </a:lnTo>
                    <a:lnTo>
                      <a:pt x="835" y="295"/>
                    </a:lnTo>
                    <a:lnTo>
                      <a:pt x="819" y="317"/>
                    </a:lnTo>
                    <a:lnTo>
                      <a:pt x="849" y="297"/>
                    </a:lnTo>
                    <a:lnTo>
                      <a:pt x="877" y="271"/>
                    </a:lnTo>
                    <a:lnTo>
                      <a:pt x="902" y="237"/>
                    </a:lnTo>
                    <a:lnTo>
                      <a:pt x="925" y="200"/>
                    </a:lnTo>
                    <a:lnTo>
                      <a:pt x="945" y="161"/>
                    </a:lnTo>
                    <a:lnTo>
                      <a:pt x="962" y="122"/>
                    </a:lnTo>
                    <a:lnTo>
                      <a:pt x="976" y="83"/>
                    </a:lnTo>
                    <a:lnTo>
                      <a:pt x="986" y="46"/>
                    </a:lnTo>
                    <a:lnTo>
                      <a:pt x="980" y="86"/>
                    </a:lnTo>
                    <a:lnTo>
                      <a:pt x="979" y="128"/>
                    </a:lnTo>
                    <a:lnTo>
                      <a:pt x="980" y="169"/>
                    </a:lnTo>
                    <a:lnTo>
                      <a:pt x="984" y="210"/>
                    </a:lnTo>
                    <a:lnTo>
                      <a:pt x="986" y="247"/>
                    </a:lnTo>
                    <a:lnTo>
                      <a:pt x="986" y="282"/>
                    </a:lnTo>
                    <a:lnTo>
                      <a:pt x="983" y="312"/>
                    </a:lnTo>
                    <a:lnTo>
                      <a:pt x="975" y="339"/>
                    </a:lnTo>
                    <a:lnTo>
                      <a:pt x="901" y="398"/>
                    </a:lnTo>
                    <a:close/>
                  </a:path>
                </a:pathLst>
              </a:custGeom>
              <a:solidFill>
                <a:srgbClr val="00A500"/>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grpSp>
        <p:grpSp>
          <p:nvGrpSpPr>
            <p:cNvPr id="10269" name="Group 106"/>
            <p:cNvGrpSpPr/>
            <p:nvPr/>
          </p:nvGrpSpPr>
          <p:grpSpPr bwMode="auto">
            <a:xfrm>
              <a:off x="2688" y="4105"/>
              <a:ext cx="1479" cy="215"/>
              <a:chOff x="3452" y="4125"/>
              <a:chExt cx="1479" cy="215"/>
            </a:xfrm>
          </p:grpSpPr>
          <p:sp>
            <p:nvSpPr>
              <p:cNvPr id="10304" name="Freeform 107"/>
              <p:cNvSpPr/>
              <p:nvPr/>
            </p:nvSpPr>
            <p:spPr bwMode="auto">
              <a:xfrm>
                <a:off x="3592" y="4158"/>
                <a:ext cx="17" cy="16"/>
              </a:xfrm>
              <a:custGeom>
                <a:avLst/>
                <a:gdLst>
                  <a:gd name="T0" fmla="*/ 1 w 34"/>
                  <a:gd name="T1" fmla="*/ 1 h 32"/>
                  <a:gd name="T2" fmla="*/ 1 w 34"/>
                  <a:gd name="T3" fmla="*/ 1 h 32"/>
                  <a:gd name="T4" fmla="*/ 1 w 34"/>
                  <a:gd name="T5" fmla="*/ 1 h 32"/>
                  <a:gd name="T6" fmla="*/ 1 w 34"/>
                  <a:gd name="T7" fmla="*/ 1 h 32"/>
                  <a:gd name="T8" fmla="*/ 1 w 34"/>
                  <a:gd name="T9" fmla="*/ 0 h 32"/>
                  <a:gd name="T10" fmla="*/ 1 w 34"/>
                  <a:gd name="T11" fmla="*/ 0 h 32"/>
                  <a:gd name="T12" fmla="*/ 1 w 34"/>
                  <a:gd name="T13" fmla="*/ 1 h 32"/>
                  <a:gd name="T14" fmla="*/ 1 w 34"/>
                  <a:gd name="T15" fmla="*/ 1 h 32"/>
                  <a:gd name="T16" fmla="*/ 0 w 34"/>
                  <a:gd name="T17" fmla="*/ 1 h 32"/>
                  <a:gd name="T18" fmla="*/ 0 w 34"/>
                  <a:gd name="T19" fmla="*/ 1 h 32"/>
                  <a:gd name="T20" fmla="*/ 1 w 34"/>
                  <a:gd name="T21" fmla="*/ 1 h 32"/>
                  <a:gd name="T22" fmla="*/ 1 w 34"/>
                  <a:gd name="T23" fmla="*/ 1 h 32"/>
                  <a:gd name="T24" fmla="*/ 1 w 34"/>
                  <a:gd name="T25" fmla="*/ 1 h 32"/>
                  <a:gd name="T26" fmla="*/ 1 w 34"/>
                  <a:gd name="T27" fmla="*/ 1 h 32"/>
                  <a:gd name="T28" fmla="*/ 1 w 34"/>
                  <a:gd name="T29" fmla="*/ 1 h 32"/>
                  <a:gd name="T30" fmla="*/ 1 w 34"/>
                  <a:gd name="T31" fmla="*/ 1 h 32"/>
                  <a:gd name="T32" fmla="*/ 1 w 34"/>
                  <a:gd name="T33" fmla="*/ 1 h 3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4" h="32">
                    <a:moveTo>
                      <a:pt x="34" y="20"/>
                    </a:moveTo>
                    <a:lnTo>
                      <a:pt x="34" y="14"/>
                    </a:lnTo>
                    <a:lnTo>
                      <a:pt x="32" y="8"/>
                    </a:lnTo>
                    <a:lnTo>
                      <a:pt x="27" y="4"/>
                    </a:lnTo>
                    <a:lnTo>
                      <a:pt x="21" y="0"/>
                    </a:lnTo>
                    <a:lnTo>
                      <a:pt x="14" y="0"/>
                    </a:lnTo>
                    <a:lnTo>
                      <a:pt x="9" y="1"/>
                    </a:lnTo>
                    <a:lnTo>
                      <a:pt x="4" y="6"/>
                    </a:lnTo>
                    <a:lnTo>
                      <a:pt x="0" y="12"/>
                    </a:lnTo>
                    <a:lnTo>
                      <a:pt x="0" y="19"/>
                    </a:lnTo>
                    <a:lnTo>
                      <a:pt x="3" y="24"/>
                    </a:lnTo>
                    <a:lnTo>
                      <a:pt x="7" y="29"/>
                    </a:lnTo>
                    <a:lnTo>
                      <a:pt x="13" y="32"/>
                    </a:lnTo>
                    <a:lnTo>
                      <a:pt x="20" y="32"/>
                    </a:lnTo>
                    <a:lnTo>
                      <a:pt x="26" y="30"/>
                    </a:lnTo>
                    <a:lnTo>
                      <a:pt x="30" y="26"/>
                    </a:lnTo>
                    <a:lnTo>
                      <a:pt x="34" y="20"/>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05" name="Freeform 108"/>
              <p:cNvSpPr/>
              <p:nvPr/>
            </p:nvSpPr>
            <p:spPr bwMode="auto">
              <a:xfrm>
                <a:off x="3668" y="4235"/>
                <a:ext cx="16" cy="16"/>
              </a:xfrm>
              <a:custGeom>
                <a:avLst/>
                <a:gdLst>
                  <a:gd name="T0" fmla="*/ 0 w 34"/>
                  <a:gd name="T1" fmla="*/ 1 h 32"/>
                  <a:gd name="T2" fmla="*/ 0 w 34"/>
                  <a:gd name="T3" fmla="*/ 1 h 32"/>
                  <a:gd name="T4" fmla="*/ 0 w 34"/>
                  <a:gd name="T5" fmla="*/ 1 h 32"/>
                  <a:gd name="T6" fmla="*/ 0 w 34"/>
                  <a:gd name="T7" fmla="*/ 1 h 32"/>
                  <a:gd name="T8" fmla="*/ 0 w 34"/>
                  <a:gd name="T9" fmla="*/ 0 h 32"/>
                  <a:gd name="T10" fmla="*/ 0 w 34"/>
                  <a:gd name="T11" fmla="*/ 0 h 32"/>
                  <a:gd name="T12" fmla="*/ 0 w 34"/>
                  <a:gd name="T13" fmla="*/ 1 h 32"/>
                  <a:gd name="T14" fmla="*/ 0 w 34"/>
                  <a:gd name="T15" fmla="*/ 1 h 32"/>
                  <a:gd name="T16" fmla="*/ 0 w 34"/>
                  <a:gd name="T17" fmla="*/ 1 h 32"/>
                  <a:gd name="T18" fmla="*/ 0 w 34"/>
                  <a:gd name="T19" fmla="*/ 1 h 32"/>
                  <a:gd name="T20" fmla="*/ 0 w 34"/>
                  <a:gd name="T21" fmla="*/ 1 h 32"/>
                  <a:gd name="T22" fmla="*/ 0 w 34"/>
                  <a:gd name="T23" fmla="*/ 1 h 32"/>
                  <a:gd name="T24" fmla="*/ 0 w 34"/>
                  <a:gd name="T25" fmla="*/ 1 h 32"/>
                  <a:gd name="T26" fmla="*/ 0 w 34"/>
                  <a:gd name="T27" fmla="*/ 1 h 32"/>
                  <a:gd name="T28" fmla="*/ 0 w 34"/>
                  <a:gd name="T29" fmla="*/ 1 h 32"/>
                  <a:gd name="T30" fmla="*/ 0 w 34"/>
                  <a:gd name="T31" fmla="*/ 1 h 32"/>
                  <a:gd name="T32" fmla="*/ 0 w 34"/>
                  <a:gd name="T33" fmla="*/ 1 h 3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4" h="32">
                    <a:moveTo>
                      <a:pt x="34" y="20"/>
                    </a:moveTo>
                    <a:lnTo>
                      <a:pt x="34" y="13"/>
                    </a:lnTo>
                    <a:lnTo>
                      <a:pt x="31" y="8"/>
                    </a:lnTo>
                    <a:lnTo>
                      <a:pt x="27" y="3"/>
                    </a:lnTo>
                    <a:lnTo>
                      <a:pt x="21" y="0"/>
                    </a:lnTo>
                    <a:lnTo>
                      <a:pt x="14" y="0"/>
                    </a:lnTo>
                    <a:lnTo>
                      <a:pt x="8" y="2"/>
                    </a:lnTo>
                    <a:lnTo>
                      <a:pt x="4" y="6"/>
                    </a:lnTo>
                    <a:lnTo>
                      <a:pt x="0" y="12"/>
                    </a:lnTo>
                    <a:lnTo>
                      <a:pt x="0" y="18"/>
                    </a:lnTo>
                    <a:lnTo>
                      <a:pt x="3" y="24"/>
                    </a:lnTo>
                    <a:lnTo>
                      <a:pt x="7" y="28"/>
                    </a:lnTo>
                    <a:lnTo>
                      <a:pt x="13" y="32"/>
                    </a:lnTo>
                    <a:lnTo>
                      <a:pt x="20" y="32"/>
                    </a:lnTo>
                    <a:lnTo>
                      <a:pt x="26" y="31"/>
                    </a:lnTo>
                    <a:lnTo>
                      <a:pt x="30" y="26"/>
                    </a:lnTo>
                    <a:lnTo>
                      <a:pt x="34" y="20"/>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06" name="Freeform 109"/>
              <p:cNvSpPr/>
              <p:nvPr/>
            </p:nvSpPr>
            <p:spPr bwMode="auto">
              <a:xfrm>
                <a:off x="3668" y="4194"/>
                <a:ext cx="16" cy="17"/>
              </a:xfrm>
              <a:custGeom>
                <a:avLst/>
                <a:gdLst>
                  <a:gd name="T0" fmla="*/ 0 w 33"/>
                  <a:gd name="T1" fmla="*/ 1 h 32"/>
                  <a:gd name="T2" fmla="*/ 0 w 33"/>
                  <a:gd name="T3" fmla="*/ 1 h 32"/>
                  <a:gd name="T4" fmla="*/ 0 w 33"/>
                  <a:gd name="T5" fmla="*/ 1 h 32"/>
                  <a:gd name="T6" fmla="*/ 0 w 33"/>
                  <a:gd name="T7" fmla="*/ 1 h 32"/>
                  <a:gd name="T8" fmla="*/ 0 w 33"/>
                  <a:gd name="T9" fmla="*/ 0 h 32"/>
                  <a:gd name="T10" fmla="*/ 0 w 33"/>
                  <a:gd name="T11" fmla="*/ 0 h 32"/>
                  <a:gd name="T12" fmla="*/ 0 w 33"/>
                  <a:gd name="T13" fmla="*/ 1 h 32"/>
                  <a:gd name="T14" fmla="*/ 0 w 33"/>
                  <a:gd name="T15" fmla="*/ 1 h 32"/>
                  <a:gd name="T16" fmla="*/ 0 w 33"/>
                  <a:gd name="T17" fmla="*/ 1 h 32"/>
                  <a:gd name="T18" fmla="*/ 0 w 33"/>
                  <a:gd name="T19" fmla="*/ 1 h 32"/>
                  <a:gd name="T20" fmla="*/ 0 w 33"/>
                  <a:gd name="T21" fmla="*/ 1 h 32"/>
                  <a:gd name="T22" fmla="*/ 0 w 33"/>
                  <a:gd name="T23" fmla="*/ 1 h 32"/>
                  <a:gd name="T24" fmla="*/ 0 w 33"/>
                  <a:gd name="T25" fmla="*/ 1 h 32"/>
                  <a:gd name="T26" fmla="*/ 0 w 33"/>
                  <a:gd name="T27" fmla="*/ 1 h 32"/>
                  <a:gd name="T28" fmla="*/ 0 w 33"/>
                  <a:gd name="T29" fmla="*/ 1 h 32"/>
                  <a:gd name="T30" fmla="*/ 0 w 33"/>
                  <a:gd name="T31" fmla="*/ 1 h 32"/>
                  <a:gd name="T32" fmla="*/ 0 w 33"/>
                  <a:gd name="T33" fmla="*/ 1 h 3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3" h="32">
                    <a:moveTo>
                      <a:pt x="33" y="19"/>
                    </a:moveTo>
                    <a:lnTo>
                      <a:pt x="33" y="13"/>
                    </a:lnTo>
                    <a:lnTo>
                      <a:pt x="30" y="7"/>
                    </a:lnTo>
                    <a:lnTo>
                      <a:pt x="26" y="2"/>
                    </a:lnTo>
                    <a:lnTo>
                      <a:pt x="20" y="0"/>
                    </a:lnTo>
                    <a:lnTo>
                      <a:pt x="13" y="0"/>
                    </a:lnTo>
                    <a:lnTo>
                      <a:pt x="7" y="1"/>
                    </a:lnTo>
                    <a:lnTo>
                      <a:pt x="3" y="6"/>
                    </a:lnTo>
                    <a:lnTo>
                      <a:pt x="0" y="11"/>
                    </a:lnTo>
                    <a:lnTo>
                      <a:pt x="0" y="18"/>
                    </a:lnTo>
                    <a:lnTo>
                      <a:pt x="1" y="24"/>
                    </a:lnTo>
                    <a:lnTo>
                      <a:pt x="6" y="29"/>
                    </a:lnTo>
                    <a:lnTo>
                      <a:pt x="12" y="32"/>
                    </a:lnTo>
                    <a:lnTo>
                      <a:pt x="19" y="32"/>
                    </a:lnTo>
                    <a:lnTo>
                      <a:pt x="25" y="30"/>
                    </a:lnTo>
                    <a:lnTo>
                      <a:pt x="29" y="25"/>
                    </a:lnTo>
                    <a:lnTo>
                      <a:pt x="33" y="19"/>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07" name="Freeform 110"/>
              <p:cNvSpPr/>
              <p:nvPr/>
            </p:nvSpPr>
            <p:spPr bwMode="auto">
              <a:xfrm>
                <a:off x="3671" y="4153"/>
                <a:ext cx="16" cy="17"/>
              </a:xfrm>
              <a:custGeom>
                <a:avLst/>
                <a:gdLst>
                  <a:gd name="T0" fmla="*/ 1 w 32"/>
                  <a:gd name="T1" fmla="*/ 1 h 32"/>
                  <a:gd name="T2" fmla="*/ 1 w 32"/>
                  <a:gd name="T3" fmla="*/ 1 h 32"/>
                  <a:gd name="T4" fmla="*/ 1 w 32"/>
                  <a:gd name="T5" fmla="*/ 1 h 32"/>
                  <a:gd name="T6" fmla="*/ 1 w 32"/>
                  <a:gd name="T7" fmla="*/ 1 h 32"/>
                  <a:gd name="T8" fmla="*/ 1 w 32"/>
                  <a:gd name="T9" fmla="*/ 0 h 32"/>
                  <a:gd name="T10" fmla="*/ 1 w 32"/>
                  <a:gd name="T11" fmla="*/ 0 h 32"/>
                  <a:gd name="T12" fmla="*/ 1 w 32"/>
                  <a:gd name="T13" fmla="*/ 1 h 32"/>
                  <a:gd name="T14" fmla="*/ 1 w 32"/>
                  <a:gd name="T15" fmla="*/ 1 h 32"/>
                  <a:gd name="T16" fmla="*/ 0 w 32"/>
                  <a:gd name="T17" fmla="*/ 1 h 32"/>
                  <a:gd name="T18" fmla="*/ 0 w 32"/>
                  <a:gd name="T19" fmla="*/ 1 h 32"/>
                  <a:gd name="T20" fmla="*/ 1 w 32"/>
                  <a:gd name="T21" fmla="*/ 1 h 32"/>
                  <a:gd name="T22" fmla="*/ 1 w 32"/>
                  <a:gd name="T23" fmla="*/ 1 h 32"/>
                  <a:gd name="T24" fmla="*/ 1 w 32"/>
                  <a:gd name="T25" fmla="*/ 1 h 32"/>
                  <a:gd name="T26" fmla="*/ 1 w 32"/>
                  <a:gd name="T27" fmla="*/ 1 h 32"/>
                  <a:gd name="T28" fmla="*/ 1 w 32"/>
                  <a:gd name="T29" fmla="*/ 1 h 32"/>
                  <a:gd name="T30" fmla="*/ 1 w 32"/>
                  <a:gd name="T31" fmla="*/ 1 h 32"/>
                  <a:gd name="T32" fmla="*/ 1 w 32"/>
                  <a:gd name="T33" fmla="*/ 1 h 3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2" h="32">
                    <a:moveTo>
                      <a:pt x="32" y="20"/>
                    </a:moveTo>
                    <a:lnTo>
                      <a:pt x="32" y="14"/>
                    </a:lnTo>
                    <a:lnTo>
                      <a:pt x="30" y="8"/>
                    </a:lnTo>
                    <a:lnTo>
                      <a:pt x="26" y="3"/>
                    </a:lnTo>
                    <a:lnTo>
                      <a:pt x="20" y="0"/>
                    </a:lnTo>
                    <a:lnTo>
                      <a:pt x="14" y="0"/>
                    </a:lnTo>
                    <a:lnTo>
                      <a:pt x="8" y="1"/>
                    </a:lnTo>
                    <a:lnTo>
                      <a:pt x="4" y="6"/>
                    </a:lnTo>
                    <a:lnTo>
                      <a:pt x="0" y="11"/>
                    </a:lnTo>
                    <a:lnTo>
                      <a:pt x="0" y="18"/>
                    </a:lnTo>
                    <a:lnTo>
                      <a:pt x="1" y="24"/>
                    </a:lnTo>
                    <a:lnTo>
                      <a:pt x="6" y="29"/>
                    </a:lnTo>
                    <a:lnTo>
                      <a:pt x="12" y="32"/>
                    </a:lnTo>
                    <a:lnTo>
                      <a:pt x="19" y="32"/>
                    </a:lnTo>
                    <a:lnTo>
                      <a:pt x="24" y="30"/>
                    </a:lnTo>
                    <a:lnTo>
                      <a:pt x="29" y="25"/>
                    </a:lnTo>
                    <a:lnTo>
                      <a:pt x="32" y="20"/>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08" name="Freeform 111"/>
              <p:cNvSpPr/>
              <p:nvPr/>
            </p:nvSpPr>
            <p:spPr bwMode="auto">
              <a:xfrm>
                <a:off x="3772" y="4256"/>
                <a:ext cx="17" cy="16"/>
              </a:xfrm>
              <a:custGeom>
                <a:avLst/>
                <a:gdLst>
                  <a:gd name="T0" fmla="*/ 1 w 33"/>
                  <a:gd name="T1" fmla="*/ 1 h 32"/>
                  <a:gd name="T2" fmla="*/ 1 w 33"/>
                  <a:gd name="T3" fmla="*/ 1 h 32"/>
                  <a:gd name="T4" fmla="*/ 1 w 33"/>
                  <a:gd name="T5" fmla="*/ 1 h 32"/>
                  <a:gd name="T6" fmla="*/ 1 w 33"/>
                  <a:gd name="T7" fmla="*/ 1 h 32"/>
                  <a:gd name="T8" fmla="*/ 1 w 33"/>
                  <a:gd name="T9" fmla="*/ 0 h 32"/>
                  <a:gd name="T10" fmla="*/ 1 w 33"/>
                  <a:gd name="T11" fmla="*/ 0 h 32"/>
                  <a:gd name="T12" fmla="*/ 1 w 33"/>
                  <a:gd name="T13" fmla="*/ 1 h 32"/>
                  <a:gd name="T14" fmla="*/ 1 w 33"/>
                  <a:gd name="T15" fmla="*/ 1 h 32"/>
                  <a:gd name="T16" fmla="*/ 0 w 33"/>
                  <a:gd name="T17" fmla="*/ 1 h 32"/>
                  <a:gd name="T18" fmla="*/ 0 w 33"/>
                  <a:gd name="T19" fmla="*/ 1 h 32"/>
                  <a:gd name="T20" fmla="*/ 1 w 33"/>
                  <a:gd name="T21" fmla="*/ 1 h 32"/>
                  <a:gd name="T22" fmla="*/ 1 w 33"/>
                  <a:gd name="T23" fmla="*/ 1 h 32"/>
                  <a:gd name="T24" fmla="*/ 1 w 33"/>
                  <a:gd name="T25" fmla="*/ 1 h 32"/>
                  <a:gd name="T26" fmla="*/ 1 w 33"/>
                  <a:gd name="T27" fmla="*/ 1 h 32"/>
                  <a:gd name="T28" fmla="*/ 1 w 33"/>
                  <a:gd name="T29" fmla="*/ 1 h 32"/>
                  <a:gd name="T30" fmla="*/ 1 w 33"/>
                  <a:gd name="T31" fmla="*/ 1 h 32"/>
                  <a:gd name="T32" fmla="*/ 1 w 33"/>
                  <a:gd name="T33" fmla="*/ 1 h 3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3" h="32">
                    <a:moveTo>
                      <a:pt x="33" y="20"/>
                    </a:moveTo>
                    <a:lnTo>
                      <a:pt x="33" y="14"/>
                    </a:lnTo>
                    <a:lnTo>
                      <a:pt x="31" y="8"/>
                    </a:lnTo>
                    <a:lnTo>
                      <a:pt x="26" y="4"/>
                    </a:lnTo>
                    <a:lnTo>
                      <a:pt x="20" y="0"/>
                    </a:lnTo>
                    <a:lnTo>
                      <a:pt x="14" y="0"/>
                    </a:lnTo>
                    <a:lnTo>
                      <a:pt x="8" y="1"/>
                    </a:lnTo>
                    <a:lnTo>
                      <a:pt x="3" y="6"/>
                    </a:lnTo>
                    <a:lnTo>
                      <a:pt x="0" y="12"/>
                    </a:lnTo>
                    <a:lnTo>
                      <a:pt x="0" y="19"/>
                    </a:lnTo>
                    <a:lnTo>
                      <a:pt x="2" y="24"/>
                    </a:lnTo>
                    <a:lnTo>
                      <a:pt x="7" y="29"/>
                    </a:lnTo>
                    <a:lnTo>
                      <a:pt x="12" y="32"/>
                    </a:lnTo>
                    <a:lnTo>
                      <a:pt x="19" y="32"/>
                    </a:lnTo>
                    <a:lnTo>
                      <a:pt x="25" y="30"/>
                    </a:lnTo>
                    <a:lnTo>
                      <a:pt x="30" y="26"/>
                    </a:lnTo>
                    <a:lnTo>
                      <a:pt x="33" y="20"/>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09" name="Freeform 112"/>
              <p:cNvSpPr/>
              <p:nvPr/>
            </p:nvSpPr>
            <p:spPr bwMode="auto">
              <a:xfrm>
                <a:off x="3768" y="4216"/>
                <a:ext cx="17" cy="16"/>
              </a:xfrm>
              <a:custGeom>
                <a:avLst/>
                <a:gdLst>
                  <a:gd name="T0" fmla="*/ 1 w 32"/>
                  <a:gd name="T1" fmla="*/ 0 h 33"/>
                  <a:gd name="T2" fmla="*/ 1 w 32"/>
                  <a:gd name="T3" fmla="*/ 0 h 33"/>
                  <a:gd name="T4" fmla="*/ 1 w 32"/>
                  <a:gd name="T5" fmla="*/ 0 h 33"/>
                  <a:gd name="T6" fmla="*/ 1 w 32"/>
                  <a:gd name="T7" fmla="*/ 0 h 33"/>
                  <a:gd name="T8" fmla="*/ 1 w 32"/>
                  <a:gd name="T9" fmla="*/ 0 h 33"/>
                  <a:gd name="T10" fmla="*/ 1 w 32"/>
                  <a:gd name="T11" fmla="*/ 0 h 33"/>
                  <a:gd name="T12" fmla="*/ 1 w 32"/>
                  <a:gd name="T13" fmla="*/ 0 h 33"/>
                  <a:gd name="T14" fmla="*/ 1 w 32"/>
                  <a:gd name="T15" fmla="*/ 0 h 33"/>
                  <a:gd name="T16" fmla="*/ 0 w 32"/>
                  <a:gd name="T17" fmla="*/ 0 h 33"/>
                  <a:gd name="T18" fmla="*/ 0 w 32"/>
                  <a:gd name="T19" fmla="*/ 0 h 33"/>
                  <a:gd name="T20" fmla="*/ 1 w 32"/>
                  <a:gd name="T21" fmla="*/ 0 h 33"/>
                  <a:gd name="T22" fmla="*/ 1 w 32"/>
                  <a:gd name="T23" fmla="*/ 0 h 33"/>
                  <a:gd name="T24" fmla="*/ 1 w 32"/>
                  <a:gd name="T25" fmla="*/ 0 h 33"/>
                  <a:gd name="T26" fmla="*/ 1 w 32"/>
                  <a:gd name="T27" fmla="*/ 0 h 33"/>
                  <a:gd name="T28" fmla="*/ 1 w 32"/>
                  <a:gd name="T29" fmla="*/ 0 h 33"/>
                  <a:gd name="T30" fmla="*/ 1 w 32"/>
                  <a:gd name="T31" fmla="*/ 0 h 33"/>
                  <a:gd name="T32" fmla="*/ 1 w 32"/>
                  <a:gd name="T33" fmla="*/ 0 h 3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2" h="33">
                    <a:moveTo>
                      <a:pt x="32" y="21"/>
                    </a:moveTo>
                    <a:lnTo>
                      <a:pt x="32" y="14"/>
                    </a:lnTo>
                    <a:lnTo>
                      <a:pt x="31" y="9"/>
                    </a:lnTo>
                    <a:lnTo>
                      <a:pt x="26" y="4"/>
                    </a:lnTo>
                    <a:lnTo>
                      <a:pt x="21" y="0"/>
                    </a:lnTo>
                    <a:lnTo>
                      <a:pt x="14" y="0"/>
                    </a:lnTo>
                    <a:lnTo>
                      <a:pt x="8" y="3"/>
                    </a:lnTo>
                    <a:lnTo>
                      <a:pt x="3" y="7"/>
                    </a:lnTo>
                    <a:lnTo>
                      <a:pt x="0" y="13"/>
                    </a:lnTo>
                    <a:lnTo>
                      <a:pt x="0" y="20"/>
                    </a:lnTo>
                    <a:lnTo>
                      <a:pt x="2" y="26"/>
                    </a:lnTo>
                    <a:lnTo>
                      <a:pt x="7" y="30"/>
                    </a:lnTo>
                    <a:lnTo>
                      <a:pt x="13" y="33"/>
                    </a:lnTo>
                    <a:lnTo>
                      <a:pt x="18" y="33"/>
                    </a:lnTo>
                    <a:lnTo>
                      <a:pt x="24" y="32"/>
                    </a:lnTo>
                    <a:lnTo>
                      <a:pt x="29" y="27"/>
                    </a:lnTo>
                    <a:lnTo>
                      <a:pt x="32" y="21"/>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10" name="Freeform 113"/>
              <p:cNvSpPr/>
              <p:nvPr/>
            </p:nvSpPr>
            <p:spPr bwMode="auto">
              <a:xfrm>
                <a:off x="3774" y="4175"/>
                <a:ext cx="16" cy="17"/>
              </a:xfrm>
              <a:custGeom>
                <a:avLst/>
                <a:gdLst>
                  <a:gd name="T0" fmla="*/ 0 w 33"/>
                  <a:gd name="T1" fmla="*/ 1 h 33"/>
                  <a:gd name="T2" fmla="*/ 0 w 33"/>
                  <a:gd name="T3" fmla="*/ 1 h 33"/>
                  <a:gd name="T4" fmla="*/ 0 w 33"/>
                  <a:gd name="T5" fmla="*/ 1 h 33"/>
                  <a:gd name="T6" fmla="*/ 0 w 33"/>
                  <a:gd name="T7" fmla="*/ 1 h 33"/>
                  <a:gd name="T8" fmla="*/ 0 w 33"/>
                  <a:gd name="T9" fmla="*/ 0 h 33"/>
                  <a:gd name="T10" fmla="*/ 0 w 33"/>
                  <a:gd name="T11" fmla="*/ 0 h 33"/>
                  <a:gd name="T12" fmla="*/ 0 w 33"/>
                  <a:gd name="T13" fmla="*/ 1 h 33"/>
                  <a:gd name="T14" fmla="*/ 0 w 33"/>
                  <a:gd name="T15" fmla="*/ 1 h 33"/>
                  <a:gd name="T16" fmla="*/ 0 w 33"/>
                  <a:gd name="T17" fmla="*/ 1 h 33"/>
                  <a:gd name="T18" fmla="*/ 0 w 33"/>
                  <a:gd name="T19" fmla="*/ 1 h 33"/>
                  <a:gd name="T20" fmla="*/ 0 w 33"/>
                  <a:gd name="T21" fmla="*/ 1 h 33"/>
                  <a:gd name="T22" fmla="*/ 0 w 33"/>
                  <a:gd name="T23" fmla="*/ 1 h 33"/>
                  <a:gd name="T24" fmla="*/ 0 w 33"/>
                  <a:gd name="T25" fmla="*/ 1 h 33"/>
                  <a:gd name="T26" fmla="*/ 0 w 33"/>
                  <a:gd name="T27" fmla="*/ 1 h 33"/>
                  <a:gd name="T28" fmla="*/ 0 w 33"/>
                  <a:gd name="T29" fmla="*/ 1 h 33"/>
                  <a:gd name="T30" fmla="*/ 0 w 33"/>
                  <a:gd name="T31" fmla="*/ 1 h 33"/>
                  <a:gd name="T32" fmla="*/ 0 w 33"/>
                  <a:gd name="T33" fmla="*/ 1 h 3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3" h="33">
                    <a:moveTo>
                      <a:pt x="33" y="21"/>
                    </a:moveTo>
                    <a:lnTo>
                      <a:pt x="33" y="14"/>
                    </a:lnTo>
                    <a:lnTo>
                      <a:pt x="30" y="8"/>
                    </a:lnTo>
                    <a:lnTo>
                      <a:pt x="27" y="3"/>
                    </a:lnTo>
                    <a:lnTo>
                      <a:pt x="21" y="0"/>
                    </a:lnTo>
                    <a:lnTo>
                      <a:pt x="14" y="0"/>
                    </a:lnTo>
                    <a:lnTo>
                      <a:pt x="8" y="2"/>
                    </a:lnTo>
                    <a:lnTo>
                      <a:pt x="4" y="7"/>
                    </a:lnTo>
                    <a:lnTo>
                      <a:pt x="0" y="12"/>
                    </a:lnTo>
                    <a:lnTo>
                      <a:pt x="0" y="19"/>
                    </a:lnTo>
                    <a:lnTo>
                      <a:pt x="3" y="25"/>
                    </a:lnTo>
                    <a:lnTo>
                      <a:pt x="6" y="30"/>
                    </a:lnTo>
                    <a:lnTo>
                      <a:pt x="12" y="33"/>
                    </a:lnTo>
                    <a:lnTo>
                      <a:pt x="19" y="33"/>
                    </a:lnTo>
                    <a:lnTo>
                      <a:pt x="25" y="31"/>
                    </a:lnTo>
                    <a:lnTo>
                      <a:pt x="29" y="26"/>
                    </a:lnTo>
                    <a:lnTo>
                      <a:pt x="33" y="21"/>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11" name="Freeform 114"/>
              <p:cNvSpPr/>
              <p:nvPr/>
            </p:nvSpPr>
            <p:spPr bwMode="auto">
              <a:xfrm>
                <a:off x="3789" y="4136"/>
                <a:ext cx="16" cy="17"/>
              </a:xfrm>
              <a:custGeom>
                <a:avLst/>
                <a:gdLst>
                  <a:gd name="T0" fmla="*/ 1 w 32"/>
                  <a:gd name="T1" fmla="*/ 1 h 34"/>
                  <a:gd name="T2" fmla="*/ 1 w 32"/>
                  <a:gd name="T3" fmla="*/ 1 h 34"/>
                  <a:gd name="T4" fmla="*/ 1 w 32"/>
                  <a:gd name="T5" fmla="*/ 1 h 34"/>
                  <a:gd name="T6" fmla="*/ 1 w 32"/>
                  <a:gd name="T7" fmla="*/ 1 h 34"/>
                  <a:gd name="T8" fmla="*/ 1 w 32"/>
                  <a:gd name="T9" fmla="*/ 0 h 34"/>
                  <a:gd name="T10" fmla="*/ 1 w 32"/>
                  <a:gd name="T11" fmla="*/ 0 h 34"/>
                  <a:gd name="T12" fmla="*/ 1 w 32"/>
                  <a:gd name="T13" fmla="*/ 1 h 34"/>
                  <a:gd name="T14" fmla="*/ 1 w 32"/>
                  <a:gd name="T15" fmla="*/ 1 h 34"/>
                  <a:gd name="T16" fmla="*/ 0 w 32"/>
                  <a:gd name="T17" fmla="*/ 1 h 34"/>
                  <a:gd name="T18" fmla="*/ 0 w 32"/>
                  <a:gd name="T19" fmla="*/ 1 h 34"/>
                  <a:gd name="T20" fmla="*/ 1 w 32"/>
                  <a:gd name="T21" fmla="*/ 1 h 34"/>
                  <a:gd name="T22" fmla="*/ 1 w 32"/>
                  <a:gd name="T23" fmla="*/ 1 h 34"/>
                  <a:gd name="T24" fmla="*/ 1 w 32"/>
                  <a:gd name="T25" fmla="*/ 1 h 34"/>
                  <a:gd name="T26" fmla="*/ 1 w 32"/>
                  <a:gd name="T27" fmla="*/ 1 h 34"/>
                  <a:gd name="T28" fmla="*/ 1 w 32"/>
                  <a:gd name="T29" fmla="*/ 1 h 34"/>
                  <a:gd name="T30" fmla="*/ 1 w 32"/>
                  <a:gd name="T31" fmla="*/ 1 h 34"/>
                  <a:gd name="T32" fmla="*/ 1 w 32"/>
                  <a:gd name="T33" fmla="*/ 1 h 34"/>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2" h="34">
                    <a:moveTo>
                      <a:pt x="32" y="21"/>
                    </a:moveTo>
                    <a:lnTo>
                      <a:pt x="32" y="14"/>
                    </a:lnTo>
                    <a:lnTo>
                      <a:pt x="31" y="8"/>
                    </a:lnTo>
                    <a:lnTo>
                      <a:pt x="27" y="4"/>
                    </a:lnTo>
                    <a:lnTo>
                      <a:pt x="21" y="0"/>
                    </a:lnTo>
                    <a:lnTo>
                      <a:pt x="14" y="0"/>
                    </a:lnTo>
                    <a:lnTo>
                      <a:pt x="8" y="3"/>
                    </a:lnTo>
                    <a:lnTo>
                      <a:pt x="4" y="7"/>
                    </a:lnTo>
                    <a:lnTo>
                      <a:pt x="0" y="13"/>
                    </a:lnTo>
                    <a:lnTo>
                      <a:pt x="0" y="20"/>
                    </a:lnTo>
                    <a:lnTo>
                      <a:pt x="2" y="26"/>
                    </a:lnTo>
                    <a:lnTo>
                      <a:pt x="7" y="30"/>
                    </a:lnTo>
                    <a:lnTo>
                      <a:pt x="13" y="34"/>
                    </a:lnTo>
                    <a:lnTo>
                      <a:pt x="20" y="34"/>
                    </a:lnTo>
                    <a:lnTo>
                      <a:pt x="25" y="32"/>
                    </a:lnTo>
                    <a:lnTo>
                      <a:pt x="30" y="27"/>
                    </a:lnTo>
                    <a:lnTo>
                      <a:pt x="32" y="21"/>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12" name="Freeform 115"/>
              <p:cNvSpPr/>
              <p:nvPr/>
            </p:nvSpPr>
            <p:spPr bwMode="auto">
              <a:xfrm>
                <a:off x="3842" y="4235"/>
                <a:ext cx="17" cy="16"/>
              </a:xfrm>
              <a:custGeom>
                <a:avLst/>
                <a:gdLst>
                  <a:gd name="T0" fmla="*/ 1 w 34"/>
                  <a:gd name="T1" fmla="*/ 1 h 32"/>
                  <a:gd name="T2" fmla="*/ 1 w 34"/>
                  <a:gd name="T3" fmla="*/ 1 h 32"/>
                  <a:gd name="T4" fmla="*/ 1 w 34"/>
                  <a:gd name="T5" fmla="*/ 1 h 32"/>
                  <a:gd name="T6" fmla="*/ 1 w 34"/>
                  <a:gd name="T7" fmla="*/ 1 h 32"/>
                  <a:gd name="T8" fmla="*/ 1 w 34"/>
                  <a:gd name="T9" fmla="*/ 0 h 32"/>
                  <a:gd name="T10" fmla="*/ 1 w 34"/>
                  <a:gd name="T11" fmla="*/ 0 h 32"/>
                  <a:gd name="T12" fmla="*/ 1 w 34"/>
                  <a:gd name="T13" fmla="*/ 1 h 32"/>
                  <a:gd name="T14" fmla="*/ 1 w 34"/>
                  <a:gd name="T15" fmla="*/ 1 h 32"/>
                  <a:gd name="T16" fmla="*/ 0 w 34"/>
                  <a:gd name="T17" fmla="*/ 1 h 32"/>
                  <a:gd name="T18" fmla="*/ 0 w 34"/>
                  <a:gd name="T19" fmla="*/ 1 h 32"/>
                  <a:gd name="T20" fmla="*/ 1 w 34"/>
                  <a:gd name="T21" fmla="*/ 1 h 32"/>
                  <a:gd name="T22" fmla="*/ 1 w 34"/>
                  <a:gd name="T23" fmla="*/ 1 h 32"/>
                  <a:gd name="T24" fmla="*/ 1 w 34"/>
                  <a:gd name="T25" fmla="*/ 1 h 32"/>
                  <a:gd name="T26" fmla="*/ 1 w 34"/>
                  <a:gd name="T27" fmla="*/ 1 h 32"/>
                  <a:gd name="T28" fmla="*/ 1 w 34"/>
                  <a:gd name="T29" fmla="*/ 1 h 32"/>
                  <a:gd name="T30" fmla="*/ 1 w 34"/>
                  <a:gd name="T31" fmla="*/ 1 h 32"/>
                  <a:gd name="T32" fmla="*/ 1 w 34"/>
                  <a:gd name="T33" fmla="*/ 1 h 3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4" h="32">
                    <a:moveTo>
                      <a:pt x="34" y="20"/>
                    </a:moveTo>
                    <a:lnTo>
                      <a:pt x="34" y="14"/>
                    </a:lnTo>
                    <a:lnTo>
                      <a:pt x="31" y="8"/>
                    </a:lnTo>
                    <a:lnTo>
                      <a:pt x="27" y="3"/>
                    </a:lnTo>
                    <a:lnTo>
                      <a:pt x="21" y="0"/>
                    </a:lnTo>
                    <a:lnTo>
                      <a:pt x="14" y="0"/>
                    </a:lnTo>
                    <a:lnTo>
                      <a:pt x="8" y="2"/>
                    </a:lnTo>
                    <a:lnTo>
                      <a:pt x="4" y="7"/>
                    </a:lnTo>
                    <a:lnTo>
                      <a:pt x="0" y="12"/>
                    </a:lnTo>
                    <a:lnTo>
                      <a:pt x="0" y="18"/>
                    </a:lnTo>
                    <a:lnTo>
                      <a:pt x="3" y="24"/>
                    </a:lnTo>
                    <a:lnTo>
                      <a:pt x="7" y="29"/>
                    </a:lnTo>
                    <a:lnTo>
                      <a:pt x="13" y="32"/>
                    </a:lnTo>
                    <a:lnTo>
                      <a:pt x="20" y="32"/>
                    </a:lnTo>
                    <a:lnTo>
                      <a:pt x="26" y="31"/>
                    </a:lnTo>
                    <a:lnTo>
                      <a:pt x="30" y="26"/>
                    </a:lnTo>
                    <a:lnTo>
                      <a:pt x="34" y="20"/>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13" name="Freeform 116"/>
              <p:cNvSpPr/>
              <p:nvPr/>
            </p:nvSpPr>
            <p:spPr bwMode="auto">
              <a:xfrm>
                <a:off x="3857" y="4201"/>
                <a:ext cx="16" cy="16"/>
              </a:xfrm>
              <a:custGeom>
                <a:avLst/>
                <a:gdLst>
                  <a:gd name="T0" fmla="*/ 1 w 32"/>
                  <a:gd name="T1" fmla="*/ 1 h 32"/>
                  <a:gd name="T2" fmla="*/ 1 w 32"/>
                  <a:gd name="T3" fmla="*/ 1 h 32"/>
                  <a:gd name="T4" fmla="*/ 1 w 32"/>
                  <a:gd name="T5" fmla="*/ 1 h 32"/>
                  <a:gd name="T6" fmla="*/ 1 w 32"/>
                  <a:gd name="T7" fmla="*/ 1 h 32"/>
                  <a:gd name="T8" fmla="*/ 1 w 32"/>
                  <a:gd name="T9" fmla="*/ 0 h 32"/>
                  <a:gd name="T10" fmla="*/ 1 w 32"/>
                  <a:gd name="T11" fmla="*/ 0 h 32"/>
                  <a:gd name="T12" fmla="*/ 1 w 32"/>
                  <a:gd name="T13" fmla="*/ 1 h 32"/>
                  <a:gd name="T14" fmla="*/ 1 w 32"/>
                  <a:gd name="T15" fmla="*/ 1 h 32"/>
                  <a:gd name="T16" fmla="*/ 0 w 32"/>
                  <a:gd name="T17" fmla="*/ 1 h 32"/>
                  <a:gd name="T18" fmla="*/ 0 w 32"/>
                  <a:gd name="T19" fmla="*/ 1 h 32"/>
                  <a:gd name="T20" fmla="*/ 1 w 32"/>
                  <a:gd name="T21" fmla="*/ 1 h 32"/>
                  <a:gd name="T22" fmla="*/ 1 w 32"/>
                  <a:gd name="T23" fmla="*/ 1 h 32"/>
                  <a:gd name="T24" fmla="*/ 1 w 32"/>
                  <a:gd name="T25" fmla="*/ 1 h 32"/>
                  <a:gd name="T26" fmla="*/ 1 w 32"/>
                  <a:gd name="T27" fmla="*/ 1 h 32"/>
                  <a:gd name="T28" fmla="*/ 1 w 32"/>
                  <a:gd name="T29" fmla="*/ 1 h 32"/>
                  <a:gd name="T30" fmla="*/ 1 w 32"/>
                  <a:gd name="T31" fmla="*/ 1 h 32"/>
                  <a:gd name="T32" fmla="*/ 1 w 32"/>
                  <a:gd name="T33" fmla="*/ 1 h 3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2" h="32">
                    <a:moveTo>
                      <a:pt x="32" y="20"/>
                    </a:moveTo>
                    <a:lnTo>
                      <a:pt x="32" y="14"/>
                    </a:lnTo>
                    <a:lnTo>
                      <a:pt x="30" y="8"/>
                    </a:lnTo>
                    <a:lnTo>
                      <a:pt x="27" y="3"/>
                    </a:lnTo>
                    <a:lnTo>
                      <a:pt x="21" y="0"/>
                    </a:lnTo>
                    <a:lnTo>
                      <a:pt x="14" y="0"/>
                    </a:lnTo>
                    <a:lnTo>
                      <a:pt x="8" y="2"/>
                    </a:lnTo>
                    <a:lnTo>
                      <a:pt x="4" y="7"/>
                    </a:lnTo>
                    <a:lnTo>
                      <a:pt x="0" y="12"/>
                    </a:lnTo>
                    <a:lnTo>
                      <a:pt x="0" y="18"/>
                    </a:lnTo>
                    <a:lnTo>
                      <a:pt x="2" y="24"/>
                    </a:lnTo>
                    <a:lnTo>
                      <a:pt x="6" y="28"/>
                    </a:lnTo>
                    <a:lnTo>
                      <a:pt x="12" y="32"/>
                    </a:lnTo>
                    <a:lnTo>
                      <a:pt x="18" y="32"/>
                    </a:lnTo>
                    <a:lnTo>
                      <a:pt x="24" y="31"/>
                    </a:lnTo>
                    <a:lnTo>
                      <a:pt x="29" y="26"/>
                    </a:lnTo>
                    <a:lnTo>
                      <a:pt x="32" y="20"/>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14" name="Freeform 117"/>
              <p:cNvSpPr/>
              <p:nvPr/>
            </p:nvSpPr>
            <p:spPr bwMode="auto">
              <a:xfrm>
                <a:off x="3861" y="4164"/>
                <a:ext cx="16" cy="17"/>
              </a:xfrm>
              <a:custGeom>
                <a:avLst/>
                <a:gdLst>
                  <a:gd name="T0" fmla="*/ 1 w 32"/>
                  <a:gd name="T1" fmla="*/ 1 h 33"/>
                  <a:gd name="T2" fmla="*/ 1 w 32"/>
                  <a:gd name="T3" fmla="*/ 1 h 33"/>
                  <a:gd name="T4" fmla="*/ 1 w 32"/>
                  <a:gd name="T5" fmla="*/ 1 h 33"/>
                  <a:gd name="T6" fmla="*/ 1 w 32"/>
                  <a:gd name="T7" fmla="*/ 1 h 33"/>
                  <a:gd name="T8" fmla="*/ 1 w 32"/>
                  <a:gd name="T9" fmla="*/ 0 h 33"/>
                  <a:gd name="T10" fmla="*/ 1 w 32"/>
                  <a:gd name="T11" fmla="*/ 0 h 33"/>
                  <a:gd name="T12" fmla="*/ 1 w 32"/>
                  <a:gd name="T13" fmla="*/ 1 h 33"/>
                  <a:gd name="T14" fmla="*/ 1 w 32"/>
                  <a:gd name="T15" fmla="*/ 1 h 33"/>
                  <a:gd name="T16" fmla="*/ 0 w 32"/>
                  <a:gd name="T17" fmla="*/ 1 h 33"/>
                  <a:gd name="T18" fmla="*/ 0 w 32"/>
                  <a:gd name="T19" fmla="*/ 1 h 33"/>
                  <a:gd name="T20" fmla="*/ 1 w 32"/>
                  <a:gd name="T21" fmla="*/ 1 h 33"/>
                  <a:gd name="T22" fmla="*/ 1 w 32"/>
                  <a:gd name="T23" fmla="*/ 1 h 33"/>
                  <a:gd name="T24" fmla="*/ 1 w 32"/>
                  <a:gd name="T25" fmla="*/ 1 h 33"/>
                  <a:gd name="T26" fmla="*/ 1 w 32"/>
                  <a:gd name="T27" fmla="*/ 1 h 33"/>
                  <a:gd name="T28" fmla="*/ 1 w 32"/>
                  <a:gd name="T29" fmla="*/ 1 h 33"/>
                  <a:gd name="T30" fmla="*/ 1 w 32"/>
                  <a:gd name="T31" fmla="*/ 1 h 33"/>
                  <a:gd name="T32" fmla="*/ 1 w 32"/>
                  <a:gd name="T33" fmla="*/ 1 h 3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2" h="33">
                    <a:moveTo>
                      <a:pt x="32" y="21"/>
                    </a:moveTo>
                    <a:lnTo>
                      <a:pt x="32" y="14"/>
                    </a:lnTo>
                    <a:lnTo>
                      <a:pt x="30" y="8"/>
                    </a:lnTo>
                    <a:lnTo>
                      <a:pt x="27" y="3"/>
                    </a:lnTo>
                    <a:lnTo>
                      <a:pt x="21" y="0"/>
                    </a:lnTo>
                    <a:lnTo>
                      <a:pt x="14" y="0"/>
                    </a:lnTo>
                    <a:lnTo>
                      <a:pt x="8" y="2"/>
                    </a:lnTo>
                    <a:lnTo>
                      <a:pt x="4" y="7"/>
                    </a:lnTo>
                    <a:lnTo>
                      <a:pt x="0" y="13"/>
                    </a:lnTo>
                    <a:lnTo>
                      <a:pt x="0" y="19"/>
                    </a:lnTo>
                    <a:lnTo>
                      <a:pt x="2" y="25"/>
                    </a:lnTo>
                    <a:lnTo>
                      <a:pt x="6" y="30"/>
                    </a:lnTo>
                    <a:lnTo>
                      <a:pt x="12" y="33"/>
                    </a:lnTo>
                    <a:lnTo>
                      <a:pt x="19" y="33"/>
                    </a:lnTo>
                    <a:lnTo>
                      <a:pt x="24" y="31"/>
                    </a:lnTo>
                    <a:lnTo>
                      <a:pt x="29" y="26"/>
                    </a:lnTo>
                    <a:lnTo>
                      <a:pt x="32" y="21"/>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15" name="Freeform 118"/>
              <p:cNvSpPr/>
              <p:nvPr/>
            </p:nvSpPr>
            <p:spPr bwMode="auto">
              <a:xfrm>
                <a:off x="4066" y="4265"/>
                <a:ext cx="40" cy="40"/>
              </a:xfrm>
              <a:custGeom>
                <a:avLst/>
                <a:gdLst>
                  <a:gd name="T0" fmla="*/ 1 w 80"/>
                  <a:gd name="T1" fmla="*/ 0 h 80"/>
                  <a:gd name="T2" fmla="*/ 1 w 80"/>
                  <a:gd name="T3" fmla="*/ 0 h 80"/>
                  <a:gd name="T4" fmla="*/ 1 w 80"/>
                  <a:gd name="T5" fmla="*/ 1 h 80"/>
                  <a:gd name="T6" fmla="*/ 1 w 80"/>
                  <a:gd name="T7" fmla="*/ 1 h 80"/>
                  <a:gd name="T8" fmla="*/ 1 w 80"/>
                  <a:gd name="T9" fmla="*/ 1 h 80"/>
                  <a:gd name="T10" fmla="*/ 1 w 80"/>
                  <a:gd name="T11" fmla="*/ 1 h 80"/>
                  <a:gd name="T12" fmla="*/ 1 w 80"/>
                  <a:gd name="T13" fmla="*/ 1 h 80"/>
                  <a:gd name="T14" fmla="*/ 1 w 80"/>
                  <a:gd name="T15" fmla="*/ 1 h 80"/>
                  <a:gd name="T16" fmla="*/ 0 w 80"/>
                  <a:gd name="T17" fmla="*/ 1 h 80"/>
                  <a:gd name="T18" fmla="*/ 0 w 80"/>
                  <a:gd name="T19" fmla="*/ 1 h 80"/>
                  <a:gd name="T20" fmla="*/ 0 w 80"/>
                  <a:gd name="T21" fmla="*/ 1 h 80"/>
                  <a:gd name="T22" fmla="*/ 1 w 80"/>
                  <a:gd name="T23" fmla="*/ 1 h 80"/>
                  <a:gd name="T24" fmla="*/ 1 w 80"/>
                  <a:gd name="T25" fmla="*/ 1 h 80"/>
                  <a:gd name="T26" fmla="*/ 1 w 80"/>
                  <a:gd name="T27" fmla="*/ 1 h 80"/>
                  <a:gd name="T28" fmla="*/ 1 w 80"/>
                  <a:gd name="T29" fmla="*/ 1 h 80"/>
                  <a:gd name="T30" fmla="*/ 1 w 80"/>
                  <a:gd name="T31" fmla="*/ 1 h 80"/>
                  <a:gd name="T32" fmla="*/ 1 w 80"/>
                  <a:gd name="T33" fmla="*/ 1 h 80"/>
                  <a:gd name="T34" fmla="*/ 1 w 80"/>
                  <a:gd name="T35" fmla="*/ 1 h 80"/>
                  <a:gd name="T36" fmla="*/ 1 w 80"/>
                  <a:gd name="T37" fmla="*/ 1 h 80"/>
                  <a:gd name="T38" fmla="*/ 1 w 80"/>
                  <a:gd name="T39" fmla="*/ 1 h 80"/>
                  <a:gd name="T40" fmla="*/ 1 w 80"/>
                  <a:gd name="T41" fmla="*/ 1 h 80"/>
                  <a:gd name="T42" fmla="*/ 1 w 80"/>
                  <a:gd name="T43" fmla="*/ 1 h 80"/>
                  <a:gd name="T44" fmla="*/ 1 w 80"/>
                  <a:gd name="T45" fmla="*/ 1 h 80"/>
                  <a:gd name="T46" fmla="*/ 1 w 80"/>
                  <a:gd name="T47" fmla="*/ 1 h 80"/>
                  <a:gd name="T48" fmla="*/ 1 w 80"/>
                  <a:gd name="T49" fmla="*/ 1 h 80"/>
                  <a:gd name="T50" fmla="*/ 1 w 80"/>
                  <a:gd name="T51" fmla="*/ 1 h 80"/>
                  <a:gd name="T52" fmla="*/ 1 w 80"/>
                  <a:gd name="T53" fmla="*/ 1 h 80"/>
                  <a:gd name="T54" fmla="*/ 1 w 80"/>
                  <a:gd name="T55" fmla="*/ 1 h 80"/>
                  <a:gd name="T56" fmla="*/ 1 w 80"/>
                  <a:gd name="T57" fmla="*/ 1 h 80"/>
                  <a:gd name="T58" fmla="*/ 1 w 80"/>
                  <a:gd name="T59" fmla="*/ 1 h 80"/>
                  <a:gd name="T60" fmla="*/ 1 w 80"/>
                  <a:gd name="T61" fmla="*/ 1 h 80"/>
                  <a:gd name="T62" fmla="*/ 1 w 80"/>
                  <a:gd name="T63" fmla="*/ 1 h 80"/>
                  <a:gd name="T64" fmla="*/ 1 w 80"/>
                  <a:gd name="T65" fmla="*/ 0 h 80"/>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80" h="80">
                    <a:moveTo>
                      <a:pt x="46" y="0"/>
                    </a:moveTo>
                    <a:lnTo>
                      <a:pt x="38" y="0"/>
                    </a:lnTo>
                    <a:lnTo>
                      <a:pt x="30" y="2"/>
                    </a:lnTo>
                    <a:lnTo>
                      <a:pt x="23" y="4"/>
                    </a:lnTo>
                    <a:lnTo>
                      <a:pt x="16" y="7"/>
                    </a:lnTo>
                    <a:lnTo>
                      <a:pt x="11" y="12"/>
                    </a:lnTo>
                    <a:lnTo>
                      <a:pt x="6" y="19"/>
                    </a:lnTo>
                    <a:lnTo>
                      <a:pt x="3" y="26"/>
                    </a:lnTo>
                    <a:lnTo>
                      <a:pt x="0" y="33"/>
                    </a:lnTo>
                    <a:lnTo>
                      <a:pt x="0" y="41"/>
                    </a:lnTo>
                    <a:lnTo>
                      <a:pt x="0" y="49"/>
                    </a:lnTo>
                    <a:lnTo>
                      <a:pt x="4" y="56"/>
                    </a:lnTo>
                    <a:lnTo>
                      <a:pt x="7" y="63"/>
                    </a:lnTo>
                    <a:lnTo>
                      <a:pt x="12" y="69"/>
                    </a:lnTo>
                    <a:lnTo>
                      <a:pt x="18" y="74"/>
                    </a:lnTo>
                    <a:lnTo>
                      <a:pt x="24" y="78"/>
                    </a:lnTo>
                    <a:lnTo>
                      <a:pt x="32" y="80"/>
                    </a:lnTo>
                    <a:lnTo>
                      <a:pt x="41" y="80"/>
                    </a:lnTo>
                    <a:lnTo>
                      <a:pt x="49" y="79"/>
                    </a:lnTo>
                    <a:lnTo>
                      <a:pt x="56" y="77"/>
                    </a:lnTo>
                    <a:lnTo>
                      <a:pt x="62" y="73"/>
                    </a:lnTo>
                    <a:lnTo>
                      <a:pt x="68" y="67"/>
                    </a:lnTo>
                    <a:lnTo>
                      <a:pt x="73" y="62"/>
                    </a:lnTo>
                    <a:lnTo>
                      <a:pt x="76" y="55"/>
                    </a:lnTo>
                    <a:lnTo>
                      <a:pt x="79" y="47"/>
                    </a:lnTo>
                    <a:lnTo>
                      <a:pt x="80" y="39"/>
                    </a:lnTo>
                    <a:lnTo>
                      <a:pt x="79" y="30"/>
                    </a:lnTo>
                    <a:lnTo>
                      <a:pt x="76" y="24"/>
                    </a:lnTo>
                    <a:lnTo>
                      <a:pt x="73" y="17"/>
                    </a:lnTo>
                    <a:lnTo>
                      <a:pt x="67" y="11"/>
                    </a:lnTo>
                    <a:lnTo>
                      <a:pt x="61" y="6"/>
                    </a:lnTo>
                    <a:lnTo>
                      <a:pt x="54" y="3"/>
                    </a:lnTo>
                    <a:lnTo>
                      <a:pt x="46" y="0"/>
                    </a:lnTo>
                    <a:close/>
                  </a:path>
                </a:pathLst>
              </a:custGeom>
              <a:solidFill>
                <a:srgbClr val="EF66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16" name="Freeform 119"/>
              <p:cNvSpPr/>
              <p:nvPr/>
            </p:nvSpPr>
            <p:spPr bwMode="auto">
              <a:xfrm>
                <a:off x="4136" y="4223"/>
                <a:ext cx="40" cy="39"/>
              </a:xfrm>
              <a:custGeom>
                <a:avLst/>
                <a:gdLst>
                  <a:gd name="T0" fmla="*/ 1 w 79"/>
                  <a:gd name="T1" fmla="*/ 0 h 80"/>
                  <a:gd name="T2" fmla="*/ 1 w 79"/>
                  <a:gd name="T3" fmla="*/ 0 h 80"/>
                  <a:gd name="T4" fmla="*/ 1 w 79"/>
                  <a:gd name="T5" fmla="*/ 0 h 80"/>
                  <a:gd name="T6" fmla="*/ 1 w 79"/>
                  <a:gd name="T7" fmla="*/ 0 h 80"/>
                  <a:gd name="T8" fmla="*/ 1 w 79"/>
                  <a:gd name="T9" fmla="*/ 0 h 80"/>
                  <a:gd name="T10" fmla="*/ 1 w 79"/>
                  <a:gd name="T11" fmla="*/ 0 h 80"/>
                  <a:gd name="T12" fmla="*/ 1 w 79"/>
                  <a:gd name="T13" fmla="*/ 0 h 80"/>
                  <a:gd name="T14" fmla="*/ 1 w 79"/>
                  <a:gd name="T15" fmla="*/ 0 h 80"/>
                  <a:gd name="T16" fmla="*/ 0 w 79"/>
                  <a:gd name="T17" fmla="*/ 0 h 80"/>
                  <a:gd name="T18" fmla="*/ 0 w 79"/>
                  <a:gd name="T19" fmla="*/ 0 h 80"/>
                  <a:gd name="T20" fmla="*/ 1 w 79"/>
                  <a:gd name="T21" fmla="*/ 0 h 80"/>
                  <a:gd name="T22" fmla="*/ 1 w 79"/>
                  <a:gd name="T23" fmla="*/ 0 h 80"/>
                  <a:gd name="T24" fmla="*/ 1 w 79"/>
                  <a:gd name="T25" fmla="*/ 0 h 80"/>
                  <a:gd name="T26" fmla="*/ 1 w 79"/>
                  <a:gd name="T27" fmla="*/ 0 h 80"/>
                  <a:gd name="T28" fmla="*/ 1 w 79"/>
                  <a:gd name="T29" fmla="*/ 0 h 80"/>
                  <a:gd name="T30" fmla="*/ 1 w 79"/>
                  <a:gd name="T31" fmla="*/ 0 h 80"/>
                  <a:gd name="T32" fmla="*/ 1 w 79"/>
                  <a:gd name="T33" fmla="*/ 0 h 80"/>
                  <a:gd name="T34" fmla="*/ 1 w 79"/>
                  <a:gd name="T35" fmla="*/ 0 h 80"/>
                  <a:gd name="T36" fmla="*/ 1 w 79"/>
                  <a:gd name="T37" fmla="*/ 0 h 80"/>
                  <a:gd name="T38" fmla="*/ 1 w 79"/>
                  <a:gd name="T39" fmla="*/ 0 h 80"/>
                  <a:gd name="T40" fmla="*/ 1 w 79"/>
                  <a:gd name="T41" fmla="*/ 0 h 80"/>
                  <a:gd name="T42" fmla="*/ 1 w 79"/>
                  <a:gd name="T43" fmla="*/ 0 h 80"/>
                  <a:gd name="T44" fmla="*/ 1 w 79"/>
                  <a:gd name="T45" fmla="*/ 0 h 80"/>
                  <a:gd name="T46" fmla="*/ 1 w 79"/>
                  <a:gd name="T47" fmla="*/ 0 h 80"/>
                  <a:gd name="T48" fmla="*/ 1 w 79"/>
                  <a:gd name="T49" fmla="*/ 0 h 80"/>
                  <a:gd name="T50" fmla="*/ 1 w 79"/>
                  <a:gd name="T51" fmla="*/ 0 h 80"/>
                  <a:gd name="T52" fmla="*/ 1 w 79"/>
                  <a:gd name="T53" fmla="*/ 0 h 80"/>
                  <a:gd name="T54" fmla="*/ 1 w 79"/>
                  <a:gd name="T55" fmla="*/ 0 h 80"/>
                  <a:gd name="T56" fmla="*/ 1 w 79"/>
                  <a:gd name="T57" fmla="*/ 0 h 80"/>
                  <a:gd name="T58" fmla="*/ 1 w 79"/>
                  <a:gd name="T59" fmla="*/ 0 h 80"/>
                  <a:gd name="T60" fmla="*/ 1 w 79"/>
                  <a:gd name="T61" fmla="*/ 0 h 80"/>
                  <a:gd name="T62" fmla="*/ 1 w 79"/>
                  <a:gd name="T63" fmla="*/ 0 h 80"/>
                  <a:gd name="T64" fmla="*/ 1 w 79"/>
                  <a:gd name="T65" fmla="*/ 0 h 80"/>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79" h="80">
                    <a:moveTo>
                      <a:pt x="47" y="0"/>
                    </a:moveTo>
                    <a:lnTo>
                      <a:pt x="39" y="0"/>
                    </a:lnTo>
                    <a:lnTo>
                      <a:pt x="31" y="1"/>
                    </a:lnTo>
                    <a:lnTo>
                      <a:pt x="24" y="4"/>
                    </a:lnTo>
                    <a:lnTo>
                      <a:pt x="17" y="7"/>
                    </a:lnTo>
                    <a:lnTo>
                      <a:pt x="11" y="13"/>
                    </a:lnTo>
                    <a:lnTo>
                      <a:pt x="5" y="19"/>
                    </a:lnTo>
                    <a:lnTo>
                      <a:pt x="2" y="26"/>
                    </a:lnTo>
                    <a:lnTo>
                      <a:pt x="0" y="34"/>
                    </a:lnTo>
                    <a:lnTo>
                      <a:pt x="0" y="42"/>
                    </a:lnTo>
                    <a:lnTo>
                      <a:pt x="1" y="49"/>
                    </a:lnTo>
                    <a:lnTo>
                      <a:pt x="3" y="57"/>
                    </a:lnTo>
                    <a:lnTo>
                      <a:pt x="7" y="63"/>
                    </a:lnTo>
                    <a:lnTo>
                      <a:pt x="12" y="68"/>
                    </a:lnTo>
                    <a:lnTo>
                      <a:pt x="18" y="74"/>
                    </a:lnTo>
                    <a:lnTo>
                      <a:pt x="25" y="78"/>
                    </a:lnTo>
                    <a:lnTo>
                      <a:pt x="33" y="80"/>
                    </a:lnTo>
                    <a:lnTo>
                      <a:pt x="41" y="80"/>
                    </a:lnTo>
                    <a:lnTo>
                      <a:pt x="49" y="79"/>
                    </a:lnTo>
                    <a:lnTo>
                      <a:pt x="56" y="76"/>
                    </a:lnTo>
                    <a:lnTo>
                      <a:pt x="63" y="73"/>
                    </a:lnTo>
                    <a:lnTo>
                      <a:pt x="69" y="67"/>
                    </a:lnTo>
                    <a:lnTo>
                      <a:pt x="73" y="61"/>
                    </a:lnTo>
                    <a:lnTo>
                      <a:pt x="77" y="55"/>
                    </a:lnTo>
                    <a:lnTo>
                      <a:pt x="79" y="46"/>
                    </a:lnTo>
                    <a:lnTo>
                      <a:pt x="79" y="38"/>
                    </a:lnTo>
                    <a:lnTo>
                      <a:pt x="78" y="31"/>
                    </a:lnTo>
                    <a:lnTo>
                      <a:pt x="76" y="23"/>
                    </a:lnTo>
                    <a:lnTo>
                      <a:pt x="72" y="18"/>
                    </a:lnTo>
                    <a:lnTo>
                      <a:pt x="68" y="12"/>
                    </a:lnTo>
                    <a:lnTo>
                      <a:pt x="61" y="6"/>
                    </a:lnTo>
                    <a:lnTo>
                      <a:pt x="54" y="3"/>
                    </a:lnTo>
                    <a:lnTo>
                      <a:pt x="47" y="0"/>
                    </a:lnTo>
                    <a:close/>
                  </a:path>
                </a:pathLst>
              </a:custGeom>
              <a:solidFill>
                <a:srgbClr val="EF66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17" name="Freeform 120"/>
              <p:cNvSpPr/>
              <p:nvPr/>
            </p:nvSpPr>
            <p:spPr bwMode="auto">
              <a:xfrm>
                <a:off x="4059" y="4190"/>
                <a:ext cx="40" cy="40"/>
              </a:xfrm>
              <a:custGeom>
                <a:avLst/>
                <a:gdLst>
                  <a:gd name="T0" fmla="*/ 1 w 80"/>
                  <a:gd name="T1" fmla="*/ 0 h 78"/>
                  <a:gd name="T2" fmla="*/ 1 w 80"/>
                  <a:gd name="T3" fmla="*/ 0 h 78"/>
                  <a:gd name="T4" fmla="*/ 1 w 80"/>
                  <a:gd name="T5" fmla="*/ 0 h 78"/>
                  <a:gd name="T6" fmla="*/ 1 w 80"/>
                  <a:gd name="T7" fmla="*/ 1 h 78"/>
                  <a:gd name="T8" fmla="*/ 1 w 80"/>
                  <a:gd name="T9" fmla="*/ 1 h 78"/>
                  <a:gd name="T10" fmla="*/ 1 w 80"/>
                  <a:gd name="T11" fmla="*/ 1 h 78"/>
                  <a:gd name="T12" fmla="*/ 1 w 80"/>
                  <a:gd name="T13" fmla="*/ 1 h 78"/>
                  <a:gd name="T14" fmla="*/ 1 w 80"/>
                  <a:gd name="T15" fmla="*/ 1 h 78"/>
                  <a:gd name="T16" fmla="*/ 1 w 80"/>
                  <a:gd name="T17" fmla="*/ 1 h 78"/>
                  <a:gd name="T18" fmla="*/ 0 w 80"/>
                  <a:gd name="T19" fmla="*/ 1 h 78"/>
                  <a:gd name="T20" fmla="*/ 1 w 80"/>
                  <a:gd name="T21" fmla="*/ 1 h 78"/>
                  <a:gd name="T22" fmla="*/ 1 w 80"/>
                  <a:gd name="T23" fmla="*/ 1 h 78"/>
                  <a:gd name="T24" fmla="*/ 1 w 80"/>
                  <a:gd name="T25" fmla="*/ 1 h 78"/>
                  <a:gd name="T26" fmla="*/ 1 w 80"/>
                  <a:gd name="T27" fmla="*/ 1 h 78"/>
                  <a:gd name="T28" fmla="*/ 1 w 80"/>
                  <a:gd name="T29" fmla="*/ 1 h 78"/>
                  <a:gd name="T30" fmla="*/ 1 w 80"/>
                  <a:gd name="T31" fmla="*/ 1 h 78"/>
                  <a:gd name="T32" fmla="*/ 1 w 80"/>
                  <a:gd name="T33" fmla="*/ 1 h 78"/>
                  <a:gd name="T34" fmla="*/ 1 w 80"/>
                  <a:gd name="T35" fmla="*/ 1 h 78"/>
                  <a:gd name="T36" fmla="*/ 1 w 80"/>
                  <a:gd name="T37" fmla="*/ 1 h 78"/>
                  <a:gd name="T38" fmla="*/ 1 w 80"/>
                  <a:gd name="T39" fmla="*/ 1 h 78"/>
                  <a:gd name="T40" fmla="*/ 1 w 80"/>
                  <a:gd name="T41" fmla="*/ 1 h 78"/>
                  <a:gd name="T42" fmla="*/ 1 w 80"/>
                  <a:gd name="T43" fmla="*/ 1 h 78"/>
                  <a:gd name="T44" fmla="*/ 1 w 80"/>
                  <a:gd name="T45" fmla="*/ 1 h 78"/>
                  <a:gd name="T46" fmla="*/ 1 w 80"/>
                  <a:gd name="T47" fmla="*/ 1 h 78"/>
                  <a:gd name="T48" fmla="*/ 1 w 80"/>
                  <a:gd name="T49" fmla="*/ 1 h 78"/>
                  <a:gd name="T50" fmla="*/ 1 w 80"/>
                  <a:gd name="T51" fmla="*/ 1 h 78"/>
                  <a:gd name="T52" fmla="*/ 1 w 80"/>
                  <a:gd name="T53" fmla="*/ 1 h 78"/>
                  <a:gd name="T54" fmla="*/ 1 w 80"/>
                  <a:gd name="T55" fmla="*/ 1 h 78"/>
                  <a:gd name="T56" fmla="*/ 1 w 80"/>
                  <a:gd name="T57" fmla="*/ 1 h 78"/>
                  <a:gd name="T58" fmla="*/ 1 w 80"/>
                  <a:gd name="T59" fmla="*/ 1 h 78"/>
                  <a:gd name="T60" fmla="*/ 1 w 80"/>
                  <a:gd name="T61" fmla="*/ 1 h 78"/>
                  <a:gd name="T62" fmla="*/ 1 w 80"/>
                  <a:gd name="T63" fmla="*/ 1 h 78"/>
                  <a:gd name="T64" fmla="*/ 1 w 80"/>
                  <a:gd name="T65" fmla="*/ 0 h 78"/>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80" h="78">
                    <a:moveTo>
                      <a:pt x="48" y="0"/>
                    </a:moveTo>
                    <a:lnTo>
                      <a:pt x="40" y="0"/>
                    </a:lnTo>
                    <a:lnTo>
                      <a:pt x="32" y="0"/>
                    </a:lnTo>
                    <a:lnTo>
                      <a:pt x="25" y="3"/>
                    </a:lnTo>
                    <a:lnTo>
                      <a:pt x="18" y="7"/>
                    </a:lnTo>
                    <a:lnTo>
                      <a:pt x="12" y="11"/>
                    </a:lnTo>
                    <a:lnTo>
                      <a:pt x="7" y="17"/>
                    </a:lnTo>
                    <a:lnTo>
                      <a:pt x="4" y="24"/>
                    </a:lnTo>
                    <a:lnTo>
                      <a:pt x="2" y="32"/>
                    </a:lnTo>
                    <a:lnTo>
                      <a:pt x="0" y="40"/>
                    </a:lnTo>
                    <a:lnTo>
                      <a:pt x="2" y="47"/>
                    </a:lnTo>
                    <a:lnTo>
                      <a:pt x="4" y="55"/>
                    </a:lnTo>
                    <a:lnTo>
                      <a:pt x="7" y="61"/>
                    </a:lnTo>
                    <a:lnTo>
                      <a:pt x="13" y="67"/>
                    </a:lnTo>
                    <a:lnTo>
                      <a:pt x="19" y="72"/>
                    </a:lnTo>
                    <a:lnTo>
                      <a:pt x="26" y="76"/>
                    </a:lnTo>
                    <a:lnTo>
                      <a:pt x="34" y="78"/>
                    </a:lnTo>
                    <a:lnTo>
                      <a:pt x="42" y="78"/>
                    </a:lnTo>
                    <a:lnTo>
                      <a:pt x="50" y="77"/>
                    </a:lnTo>
                    <a:lnTo>
                      <a:pt x="57" y="75"/>
                    </a:lnTo>
                    <a:lnTo>
                      <a:pt x="64" y="71"/>
                    </a:lnTo>
                    <a:lnTo>
                      <a:pt x="70" y="65"/>
                    </a:lnTo>
                    <a:lnTo>
                      <a:pt x="74" y="60"/>
                    </a:lnTo>
                    <a:lnTo>
                      <a:pt x="78" y="53"/>
                    </a:lnTo>
                    <a:lnTo>
                      <a:pt x="80" y="45"/>
                    </a:lnTo>
                    <a:lnTo>
                      <a:pt x="80" y="37"/>
                    </a:lnTo>
                    <a:lnTo>
                      <a:pt x="80" y="30"/>
                    </a:lnTo>
                    <a:lnTo>
                      <a:pt x="76" y="23"/>
                    </a:lnTo>
                    <a:lnTo>
                      <a:pt x="73" y="16"/>
                    </a:lnTo>
                    <a:lnTo>
                      <a:pt x="68" y="10"/>
                    </a:lnTo>
                    <a:lnTo>
                      <a:pt x="63" y="6"/>
                    </a:lnTo>
                    <a:lnTo>
                      <a:pt x="56" y="2"/>
                    </a:lnTo>
                    <a:lnTo>
                      <a:pt x="48" y="0"/>
                    </a:lnTo>
                    <a:close/>
                  </a:path>
                </a:pathLst>
              </a:custGeom>
              <a:solidFill>
                <a:srgbClr val="EF66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18" name="Freeform 121"/>
              <p:cNvSpPr/>
              <p:nvPr/>
            </p:nvSpPr>
            <p:spPr bwMode="auto">
              <a:xfrm>
                <a:off x="3990" y="4195"/>
                <a:ext cx="39" cy="39"/>
              </a:xfrm>
              <a:custGeom>
                <a:avLst/>
                <a:gdLst>
                  <a:gd name="T0" fmla="*/ 0 w 80"/>
                  <a:gd name="T1" fmla="*/ 1 h 78"/>
                  <a:gd name="T2" fmla="*/ 0 w 80"/>
                  <a:gd name="T3" fmla="*/ 0 h 78"/>
                  <a:gd name="T4" fmla="*/ 0 w 80"/>
                  <a:gd name="T5" fmla="*/ 1 h 78"/>
                  <a:gd name="T6" fmla="*/ 0 w 80"/>
                  <a:gd name="T7" fmla="*/ 1 h 78"/>
                  <a:gd name="T8" fmla="*/ 0 w 80"/>
                  <a:gd name="T9" fmla="*/ 1 h 78"/>
                  <a:gd name="T10" fmla="*/ 0 w 80"/>
                  <a:gd name="T11" fmla="*/ 1 h 78"/>
                  <a:gd name="T12" fmla="*/ 0 w 80"/>
                  <a:gd name="T13" fmla="*/ 1 h 78"/>
                  <a:gd name="T14" fmla="*/ 0 w 80"/>
                  <a:gd name="T15" fmla="*/ 1 h 78"/>
                  <a:gd name="T16" fmla="*/ 0 w 80"/>
                  <a:gd name="T17" fmla="*/ 1 h 78"/>
                  <a:gd name="T18" fmla="*/ 0 w 80"/>
                  <a:gd name="T19" fmla="*/ 1 h 78"/>
                  <a:gd name="T20" fmla="*/ 0 w 80"/>
                  <a:gd name="T21" fmla="*/ 1 h 78"/>
                  <a:gd name="T22" fmla="*/ 0 w 80"/>
                  <a:gd name="T23" fmla="*/ 1 h 78"/>
                  <a:gd name="T24" fmla="*/ 0 w 80"/>
                  <a:gd name="T25" fmla="*/ 1 h 78"/>
                  <a:gd name="T26" fmla="*/ 0 w 80"/>
                  <a:gd name="T27" fmla="*/ 1 h 78"/>
                  <a:gd name="T28" fmla="*/ 0 w 80"/>
                  <a:gd name="T29" fmla="*/ 1 h 78"/>
                  <a:gd name="T30" fmla="*/ 0 w 80"/>
                  <a:gd name="T31" fmla="*/ 1 h 78"/>
                  <a:gd name="T32" fmla="*/ 0 w 80"/>
                  <a:gd name="T33" fmla="*/ 1 h 78"/>
                  <a:gd name="T34" fmla="*/ 0 w 80"/>
                  <a:gd name="T35" fmla="*/ 1 h 78"/>
                  <a:gd name="T36" fmla="*/ 0 w 80"/>
                  <a:gd name="T37" fmla="*/ 1 h 78"/>
                  <a:gd name="T38" fmla="*/ 0 w 80"/>
                  <a:gd name="T39" fmla="*/ 1 h 78"/>
                  <a:gd name="T40" fmla="*/ 0 w 80"/>
                  <a:gd name="T41" fmla="*/ 1 h 78"/>
                  <a:gd name="T42" fmla="*/ 0 w 80"/>
                  <a:gd name="T43" fmla="*/ 1 h 78"/>
                  <a:gd name="T44" fmla="*/ 0 w 80"/>
                  <a:gd name="T45" fmla="*/ 1 h 78"/>
                  <a:gd name="T46" fmla="*/ 0 w 80"/>
                  <a:gd name="T47" fmla="*/ 1 h 78"/>
                  <a:gd name="T48" fmla="*/ 0 w 80"/>
                  <a:gd name="T49" fmla="*/ 1 h 78"/>
                  <a:gd name="T50" fmla="*/ 0 w 80"/>
                  <a:gd name="T51" fmla="*/ 1 h 78"/>
                  <a:gd name="T52" fmla="*/ 0 w 80"/>
                  <a:gd name="T53" fmla="*/ 1 h 78"/>
                  <a:gd name="T54" fmla="*/ 0 w 80"/>
                  <a:gd name="T55" fmla="*/ 1 h 78"/>
                  <a:gd name="T56" fmla="*/ 0 w 80"/>
                  <a:gd name="T57" fmla="*/ 1 h 78"/>
                  <a:gd name="T58" fmla="*/ 0 w 80"/>
                  <a:gd name="T59" fmla="*/ 1 h 78"/>
                  <a:gd name="T60" fmla="*/ 0 w 80"/>
                  <a:gd name="T61" fmla="*/ 1 h 78"/>
                  <a:gd name="T62" fmla="*/ 0 w 80"/>
                  <a:gd name="T63" fmla="*/ 1 h 78"/>
                  <a:gd name="T64" fmla="*/ 0 w 80"/>
                  <a:gd name="T65" fmla="*/ 1 h 78"/>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80" h="78">
                    <a:moveTo>
                      <a:pt x="47" y="1"/>
                    </a:moveTo>
                    <a:lnTo>
                      <a:pt x="39" y="0"/>
                    </a:lnTo>
                    <a:lnTo>
                      <a:pt x="31" y="1"/>
                    </a:lnTo>
                    <a:lnTo>
                      <a:pt x="24" y="3"/>
                    </a:lnTo>
                    <a:lnTo>
                      <a:pt x="17" y="7"/>
                    </a:lnTo>
                    <a:lnTo>
                      <a:pt x="12" y="12"/>
                    </a:lnTo>
                    <a:lnTo>
                      <a:pt x="7" y="17"/>
                    </a:lnTo>
                    <a:lnTo>
                      <a:pt x="4" y="24"/>
                    </a:lnTo>
                    <a:lnTo>
                      <a:pt x="1" y="32"/>
                    </a:lnTo>
                    <a:lnTo>
                      <a:pt x="0" y="40"/>
                    </a:lnTo>
                    <a:lnTo>
                      <a:pt x="1" y="48"/>
                    </a:lnTo>
                    <a:lnTo>
                      <a:pt x="4" y="55"/>
                    </a:lnTo>
                    <a:lnTo>
                      <a:pt x="7" y="62"/>
                    </a:lnTo>
                    <a:lnTo>
                      <a:pt x="13" y="68"/>
                    </a:lnTo>
                    <a:lnTo>
                      <a:pt x="19" y="73"/>
                    </a:lnTo>
                    <a:lnTo>
                      <a:pt x="25" y="76"/>
                    </a:lnTo>
                    <a:lnTo>
                      <a:pt x="33" y="78"/>
                    </a:lnTo>
                    <a:lnTo>
                      <a:pt x="42" y="78"/>
                    </a:lnTo>
                    <a:lnTo>
                      <a:pt x="50" y="78"/>
                    </a:lnTo>
                    <a:lnTo>
                      <a:pt x="57" y="75"/>
                    </a:lnTo>
                    <a:lnTo>
                      <a:pt x="63" y="71"/>
                    </a:lnTo>
                    <a:lnTo>
                      <a:pt x="69" y="67"/>
                    </a:lnTo>
                    <a:lnTo>
                      <a:pt x="74" y="61"/>
                    </a:lnTo>
                    <a:lnTo>
                      <a:pt x="77" y="54"/>
                    </a:lnTo>
                    <a:lnTo>
                      <a:pt x="80" y="46"/>
                    </a:lnTo>
                    <a:lnTo>
                      <a:pt x="80" y="38"/>
                    </a:lnTo>
                    <a:lnTo>
                      <a:pt x="80" y="30"/>
                    </a:lnTo>
                    <a:lnTo>
                      <a:pt x="76" y="23"/>
                    </a:lnTo>
                    <a:lnTo>
                      <a:pt x="73" y="16"/>
                    </a:lnTo>
                    <a:lnTo>
                      <a:pt x="68" y="10"/>
                    </a:lnTo>
                    <a:lnTo>
                      <a:pt x="62" y="6"/>
                    </a:lnTo>
                    <a:lnTo>
                      <a:pt x="55" y="2"/>
                    </a:lnTo>
                    <a:lnTo>
                      <a:pt x="47" y="1"/>
                    </a:lnTo>
                    <a:close/>
                  </a:path>
                </a:pathLst>
              </a:custGeom>
              <a:solidFill>
                <a:srgbClr val="EF66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19" name="Freeform 122"/>
              <p:cNvSpPr/>
              <p:nvPr/>
            </p:nvSpPr>
            <p:spPr bwMode="auto">
              <a:xfrm>
                <a:off x="4127" y="4147"/>
                <a:ext cx="39" cy="39"/>
              </a:xfrm>
              <a:custGeom>
                <a:avLst/>
                <a:gdLst>
                  <a:gd name="T0" fmla="*/ 0 w 80"/>
                  <a:gd name="T1" fmla="*/ 0 h 79"/>
                  <a:gd name="T2" fmla="*/ 0 w 80"/>
                  <a:gd name="T3" fmla="*/ 0 h 79"/>
                  <a:gd name="T4" fmla="*/ 0 w 80"/>
                  <a:gd name="T5" fmla="*/ 0 h 79"/>
                  <a:gd name="T6" fmla="*/ 0 w 80"/>
                  <a:gd name="T7" fmla="*/ 0 h 79"/>
                  <a:gd name="T8" fmla="*/ 0 w 80"/>
                  <a:gd name="T9" fmla="*/ 0 h 79"/>
                  <a:gd name="T10" fmla="*/ 0 w 80"/>
                  <a:gd name="T11" fmla="*/ 0 h 79"/>
                  <a:gd name="T12" fmla="*/ 0 w 80"/>
                  <a:gd name="T13" fmla="*/ 0 h 79"/>
                  <a:gd name="T14" fmla="*/ 0 w 80"/>
                  <a:gd name="T15" fmla="*/ 0 h 79"/>
                  <a:gd name="T16" fmla="*/ 0 w 80"/>
                  <a:gd name="T17" fmla="*/ 0 h 79"/>
                  <a:gd name="T18" fmla="*/ 0 w 80"/>
                  <a:gd name="T19" fmla="*/ 0 h 79"/>
                  <a:gd name="T20" fmla="*/ 0 w 80"/>
                  <a:gd name="T21" fmla="*/ 0 h 79"/>
                  <a:gd name="T22" fmla="*/ 0 w 80"/>
                  <a:gd name="T23" fmla="*/ 0 h 79"/>
                  <a:gd name="T24" fmla="*/ 0 w 80"/>
                  <a:gd name="T25" fmla="*/ 0 h 79"/>
                  <a:gd name="T26" fmla="*/ 0 w 80"/>
                  <a:gd name="T27" fmla="*/ 0 h 79"/>
                  <a:gd name="T28" fmla="*/ 0 w 80"/>
                  <a:gd name="T29" fmla="*/ 0 h 79"/>
                  <a:gd name="T30" fmla="*/ 0 w 80"/>
                  <a:gd name="T31" fmla="*/ 0 h 79"/>
                  <a:gd name="T32" fmla="*/ 0 w 80"/>
                  <a:gd name="T33" fmla="*/ 0 h 79"/>
                  <a:gd name="T34" fmla="*/ 0 w 80"/>
                  <a:gd name="T35" fmla="*/ 0 h 79"/>
                  <a:gd name="T36" fmla="*/ 0 w 80"/>
                  <a:gd name="T37" fmla="*/ 0 h 79"/>
                  <a:gd name="T38" fmla="*/ 0 w 80"/>
                  <a:gd name="T39" fmla="*/ 0 h 79"/>
                  <a:gd name="T40" fmla="*/ 0 w 80"/>
                  <a:gd name="T41" fmla="*/ 0 h 79"/>
                  <a:gd name="T42" fmla="*/ 0 w 80"/>
                  <a:gd name="T43" fmla="*/ 0 h 79"/>
                  <a:gd name="T44" fmla="*/ 0 w 80"/>
                  <a:gd name="T45" fmla="*/ 0 h 79"/>
                  <a:gd name="T46" fmla="*/ 0 w 80"/>
                  <a:gd name="T47" fmla="*/ 0 h 79"/>
                  <a:gd name="T48" fmla="*/ 0 w 80"/>
                  <a:gd name="T49" fmla="*/ 0 h 79"/>
                  <a:gd name="T50" fmla="*/ 0 w 80"/>
                  <a:gd name="T51" fmla="*/ 0 h 79"/>
                  <a:gd name="T52" fmla="*/ 0 w 80"/>
                  <a:gd name="T53" fmla="*/ 0 h 79"/>
                  <a:gd name="T54" fmla="*/ 0 w 80"/>
                  <a:gd name="T55" fmla="*/ 0 h 79"/>
                  <a:gd name="T56" fmla="*/ 0 w 80"/>
                  <a:gd name="T57" fmla="*/ 0 h 79"/>
                  <a:gd name="T58" fmla="*/ 0 w 80"/>
                  <a:gd name="T59" fmla="*/ 0 h 79"/>
                  <a:gd name="T60" fmla="*/ 0 w 80"/>
                  <a:gd name="T61" fmla="*/ 0 h 79"/>
                  <a:gd name="T62" fmla="*/ 0 w 80"/>
                  <a:gd name="T63" fmla="*/ 0 h 79"/>
                  <a:gd name="T64" fmla="*/ 0 w 80"/>
                  <a:gd name="T65" fmla="*/ 0 h 79"/>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80" h="79">
                    <a:moveTo>
                      <a:pt x="46" y="0"/>
                    </a:moveTo>
                    <a:lnTo>
                      <a:pt x="38" y="0"/>
                    </a:lnTo>
                    <a:lnTo>
                      <a:pt x="30" y="0"/>
                    </a:lnTo>
                    <a:lnTo>
                      <a:pt x="23" y="4"/>
                    </a:lnTo>
                    <a:lnTo>
                      <a:pt x="16" y="7"/>
                    </a:lnTo>
                    <a:lnTo>
                      <a:pt x="11" y="12"/>
                    </a:lnTo>
                    <a:lnTo>
                      <a:pt x="6" y="18"/>
                    </a:lnTo>
                    <a:lnTo>
                      <a:pt x="2" y="24"/>
                    </a:lnTo>
                    <a:lnTo>
                      <a:pt x="0" y="33"/>
                    </a:lnTo>
                    <a:lnTo>
                      <a:pt x="0" y="41"/>
                    </a:lnTo>
                    <a:lnTo>
                      <a:pt x="0" y="49"/>
                    </a:lnTo>
                    <a:lnTo>
                      <a:pt x="4" y="56"/>
                    </a:lnTo>
                    <a:lnTo>
                      <a:pt x="7" y="63"/>
                    </a:lnTo>
                    <a:lnTo>
                      <a:pt x="12" y="68"/>
                    </a:lnTo>
                    <a:lnTo>
                      <a:pt x="17" y="73"/>
                    </a:lnTo>
                    <a:lnTo>
                      <a:pt x="24" y="76"/>
                    </a:lnTo>
                    <a:lnTo>
                      <a:pt x="32" y="79"/>
                    </a:lnTo>
                    <a:lnTo>
                      <a:pt x="40" y="79"/>
                    </a:lnTo>
                    <a:lnTo>
                      <a:pt x="49" y="79"/>
                    </a:lnTo>
                    <a:lnTo>
                      <a:pt x="55" y="75"/>
                    </a:lnTo>
                    <a:lnTo>
                      <a:pt x="62" y="72"/>
                    </a:lnTo>
                    <a:lnTo>
                      <a:pt x="68" y="67"/>
                    </a:lnTo>
                    <a:lnTo>
                      <a:pt x="73" y="61"/>
                    </a:lnTo>
                    <a:lnTo>
                      <a:pt x="76" y="54"/>
                    </a:lnTo>
                    <a:lnTo>
                      <a:pt x="78" y="46"/>
                    </a:lnTo>
                    <a:lnTo>
                      <a:pt x="80" y="38"/>
                    </a:lnTo>
                    <a:lnTo>
                      <a:pt x="78" y="30"/>
                    </a:lnTo>
                    <a:lnTo>
                      <a:pt x="76" y="23"/>
                    </a:lnTo>
                    <a:lnTo>
                      <a:pt x="73" y="16"/>
                    </a:lnTo>
                    <a:lnTo>
                      <a:pt x="67" y="11"/>
                    </a:lnTo>
                    <a:lnTo>
                      <a:pt x="61" y="6"/>
                    </a:lnTo>
                    <a:lnTo>
                      <a:pt x="54" y="3"/>
                    </a:lnTo>
                    <a:lnTo>
                      <a:pt x="46" y="0"/>
                    </a:lnTo>
                    <a:close/>
                  </a:path>
                </a:pathLst>
              </a:custGeom>
              <a:solidFill>
                <a:srgbClr val="EF66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20" name="Freeform 123"/>
              <p:cNvSpPr/>
              <p:nvPr/>
            </p:nvSpPr>
            <p:spPr bwMode="auto">
              <a:xfrm>
                <a:off x="4216" y="4162"/>
                <a:ext cx="37" cy="39"/>
              </a:xfrm>
              <a:custGeom>
                <a:avLst/>
                <a:gdLst>
                  <a:gd name="T0" fmla="*/ 1 w 73"/>
                  <a:gd name="T1" fmla="*/ 0 h 79"/>
                  <a:gd name="T2" fmla="*/ 1 w 73"/>
                  <a:gd name="T3" fmla="*/ 0 h 79"/>
                  <a:gd name="T4" fmla="*/ 1 w 73"/>
                  <a:gd name="T5" fmla="*/ 0 h 79"/>
                  <a:gd name="T6" fmla="*/ 1 w 73"/>
                  <a:gd name="T7" fmla="*/ 0 h 79"/>
                  <a:gd name="T8" fmla="*/ 1 w 73"/>
                  <a:gd name="T9" fmla="*/ 0 h 79"/>
                  <a:gd name="T10" fmla="*/ 1 w 73"/>
                  <a:gd name="T11" fmla="*/ 0 h 79"/>
                  <a:gd name="T12" fmla="*/ 1 w 73"/>
                  <a:gd name="T13" fmla="*/ 0 h 79"/>
                  <a:gd name="T14" fmla="*/ 1 w 73"/>
                  <a:gd name="T15" fmla="*/ 0 h 79"/>
                  <a:gd name="T16" fmla="*/ 1 w 73"/>
                  <a:gd name="T17" fmla="*/ 0 h 79"/>
                  <a:gd name="T18" fmla="*/ 1 w 73"/>
                  <a:gd name="T19" fmla="*/ 0 h 79"/>
                  <a:gd name="T20" fmla="*/ 1 w 73"/>
                  <a:gd name="T21" fmla="*/ 0 h 79"/>
                  <a:gd name="T22" fmla="*/ 1 w 73"/>
                  <a:gd name="T23" fmla="*/ 0 h 79"/>
                  <a:gd name="T24" fmla="*/ 0 w 73"/>
                  <a:gd name="T25" fmla="*/ 0 h 79"/>
                  <a:gd name="T26" fmla="*/ 0 w 73"/>
                  <a:gd name="T27" fmla="*/ 0 h 79"/>
                  <a:gd name="T28" fmla="*/ 0 w 73"/>
                  <a:gd name="T29" fmla="*/ 0 h 79"/>
                  <a:gd name="T30" fmla="*/ 1 w 73"/>
                  <a:gd name="T31" fmla="*/ 0 h 79"/>
                  <a:gd name="T32" fmla="*/ 1 w 73"/>
                  <a:gd name="T33" fmla="*/ 0 h 79"/>
                  <a:gd name="T34" fmla="*/ 1 w 73"/>
                  <a:gd name="T35" fmla="*/ 0 h 79"/>
                  <a:gd name="T36" fmla="*/ 1 w 73"/>
                  <a:gd name="T37" fmla="*/ 0 h 79"/>
                  <a:gd name="T38" fmla="*/ 1 w 73"/>
                  <a:gd name="T39" fmla="*/ 0 h 79"/>
                  <a:gd name="T40" fmla="*/ 1 w 73"/>
                  <a:gd name="T41" fmla="*/ 0 h 79"/>
                  <a:gd name="T42" fmla="*/ 1 w 73"/>
                  <a:gd name="T43" fmla="*/ 0 h 79"/>
                  <a:gd name="T44" fmla="*/ 1 w 73"/>
                  <a:gd name="T45" fmla="*/ 0 h 79"/>
                  <a:gd name="T46" fmla="*/ 1 w 73"/>
                  <a:gd name="T47" fmla="*/ 0 h 79"/>
                  <a:gd name="T48" fmla="*/ 1 w 73"/>
                  <a:gd name="T49" fmla="*/ 0 h 79"/>
                  <a:gd name="T50" fmla="*/ 1 w 73"/>
                  <a:gd name="T51" fmla="*/ 0 h 79"/>
                  <a:gd name="T52" fmla="*/ 1 w 73"/>
                  <a:gd name="T53" fmla="*/ 0 h 79"/>
                  <a:gd name="T54" fmla="*/ 1 w 73"/>
                  <a:gd name="T55" fmla="*/ 0 h 79"/>
                  <a:gd name="T56" fmla="*/ 1 w 73"/>
                  <a:gd name="T57" fmla="*/ 0 h 79"/>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0" t="0" r="r" b="b"/>
                <a:pathLst>
                  <a:path w="73" h="79">
                    <a:moveTo>
                      <a:pt x="73" y="19"/>
                    </a:moveTo>
                    <a:lnTo>
                      <a:pt x="69" y="12"/>
                    </a:lnTo>
                    <a:lnTo>
                      <a:pt x="62" y="7"/>
                    </a:lnTo>
                    <a:lnTo>
                      <a:pt x="54" y="2"/>
                    </a:lnTo>
                    <a:lnTo>
                      <a:pt x="46" y="0"/>
                    </a:lnTo>
                    <a:lnTo>
                      <a:pt x="38" y="0"/>
                    </a:lnTo>
                    <a:lnTo>
                      <a:pt x="30" y="1"/>
                    </a:lnTo>
                    <a:lnTo>
                      <a:pt x="23" y="4"/>
                    </a:lnTo>
                    <a:lnTo>
                      <a:pt x="16" y="7"/>
                    </a:lnTo>
                    <a:lnTo>
                      <a:pt x="10" y="12"/>
                    </a:lnTo>
                    <a:lnTo>
                      <a:pt x="5" y="19"/>
                    </a:lnTo>
                    <a:lnTo>
                      <a:pt x="2" y="25"/>
                    </a:lnTo>
                    <a:lnTo>
                      <a:pt x="0" y="32"/>
                    </a:lnTo>
                    <a:lnTo>
                      <a:pt x="0" y="40"/>
                    </a:lnTo>
                    <a:lnTo>
                      <a:pt x="0" y="49"/>
                    </a:lnTo>
                    <a:lnTo>
                      <a:pt x="3" y="55"/>
                    </a:lnTo>
                    <a:lnTo>
                      <a:pt x="7" y="62"/>
                    </a:lnTo>
                    <a:lnTo>
                      <a:pt x="11" y="68"/>
                    </a:lnTo>
                    <a:lnTo>
                      <a:pt x="17" y="73"/>
                    </a:lnTo>
                    <a:lnTo>
                      <a:pt x="24" y="76"/>
                    </a:lnTo>
                    <a:lnTo>
                      <a:pt x="32" y="79"/>
                    </a:lnTo>
                    <a:lnTo>
                      <a:pt x="35" y="79"/>
                    </a:lnTo>
                    <a:lnTo>
                      <a:pt x="38" y="79"/>
                    </a:lnTo>
                    <a:lnTo>
                      <a:pt x="41" y="79"/>
                    </a:lnTo>
                    <a:lnTo>
                      <a:pt x="43" y="79"/>
                    </a:lnTo>
                    <a:lnTo>
                      <a:pt x="48" y="70"/>
                    </a:lnTo>
                    <a:lnTo>
                      <a:pt x="58" y="52"/>
                    </a:lnTo>
                    <a:lnTo>
                      <a:pt x="69" y="31"/>
                    </a:lnTo>
                    <a:lnTo>
                      <a:pt x="73" y="19"/>
                    </a:lnTo>
                    <a:close/>
                  </a:path>
                </a:pathLst>
              </a:custGeom>
              <a:solidFill>
                <a:srgbClr val="EF66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21" name="Freeform 124"/>
              <p:cNvSpPr/>
              <p:nvPr/>
            </p:nvSpPr>
            <p:spPr bwMode="auto">
              <a:xfrm>
                <a:off x="3983" y="4266"/>
                <a:ext cx="31" cy="33"/>
              </a:xfrm>
              <a:custGeom>
                <a:avLst/>
                <a:gdLst>
                  <a:gd name="T0" fmla="*/ 1 w 61"/>
                  <a:gd name="T1" fmla="*/ 1 h 66"/>
                  <a:gd name="T2" fmla="*/ 1 w 61"/>
                  <a:gd name="T3" fmla="*/ 1 h 66"/>
                  <a:gd name="T4" fmla="*/ 1 w 61"/>
                  <a:gd name="T5" fmla="*/ 1 h 66"/>
                  <a:gd name="T6" fmla="*/ 1 w 61"/>
                  <a:gd name="T7" fmla="*/ 1 h 66"/>
                  <a:gd name="T8" fmla="*/ 1 w 61"/>
                  <a:gd name="T9" fmla="*/ 1 h 66"/>
                  <a:gd name="T10" fmla="*/ 1 w 61"/>
                  <a:gd name="T11" fmla="*/ 1 h 66"/>
                  <a:gd name="T12" fmla="*/ 1 w 61"/>
                  <a:gd name="T13" fmla="*/ 1 h 66"/>
                  <a:gd name="T14" fmla="*/ 1 w 61"/>
                  <a:gd name="T15" fmla="*/ 1 h 66"/>
                  <a:gd name="T16" fmla="*/ 1 w 61"/>
                  <a:gd name="T17" fmla="*/ 1 h 66"/>
                  <a:gd name="T18" fmla="*/ 1 w 61"/>
                  <a:gd name="T19" fmla="*/ 1 h 66"/>
                  <a:gd name="T20" fmla="*/ 1 w 61"/>
                  <a:gd name="T21" fmla="*/ 1 h 66"/>
                  <a:gd name="T22" fmla="*/ 1 w 61"/>
                  <a:gd name="T23" fmla="*/ 1 h 66"/>
                  <a:gd name="T24" fmla="*/ 1 w 61"/>
                  <a:gd name="T25" fmla="*/ 1 h 66"/>
                  <a:gd name="T26" fmla="*/ 1 w 61"/>
                  <a:gd name="T27" fmla="*/ 0 h 66"/>
                  <a:gd name="T28" fmla="*/ 1 w 61"/>
                  <a:gd name="T29" fmla="*/ 1 h 66"/>
                  <a:gd name="T30" fmla="*/ 1 w 61"/>
                  <a:gd name="T31" fmla="*/ 1 h 66"/>
                  <a:gd name="T32" fmla="*/ 0 w 61"/>
                  <a:gd name="T33" fmla="*/ 1 h 66"/>
                  <a:gd name="T34" fmla="*/ 1 w 61"/>
                  <a:gd name="T35" fmla="*/ 1 h 66"/>
                  <a:gd name="T36" fmla="*/ 1 w 61"/>
                  <a:gd name="T37" fmla="*/ 1 h 66"/>
                  <a:gd name="T38" fmla="*/ 1 w 61"/>
                  <a:gd name="T39" fmla="*/ 1 h 66"/>
                  <a:gd name="T40" fmla="*/ 1 w 61"/>
                  <a:gd name="T41" fmla="*/ 1 h 66"/>
                  <a:gd name="T42" fmla="*/ 1 w 61"/>
                  <a:gd name="T43" fmla="*/ 1 h 66"/>
                  <a:gd name="T44" fmla="*/ 1 w 61"/>
                  <a:gd name="T45" fmla="*/ 1 h 66"/>
                  <a:gd name="T46" fmla="*/ 1 w 61"/>
                  <a:gd name="T47" fmla="*/ 1 h 66"/>
                  <a:gd name="T48" fmla="*/ 1 w 61"/>
                  <a:gd name="T49" fmla="*/ 1 h 6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61" h="66">
                    <a:moveTo>
                      <a:pt x="53" y="66"/>
                    </a:moveTo>
                    <a:lnTo>
                      <a:pt x="57" y="61"/>
                    </a:lnTo>
                    <a:lnTo>
                      <a:pt x="59" y="56"/>
                    </a:lnTo>
                    <a:lnTo>
                      <a:pt x="60" y="52"/>
                    </a:lnTo>
                    <a:lnTo>
                      <a:pt x="61" y="47"/>
                    </a:lnTo>
                    <a:lnTo>
                      <a:pt x="61" y="39"/>
                    </a:lnTo>
                    <a:lnTo>
                      <a:pt x="60" y="31"/>
                    </a:lnTo>
                    <a:lnTo>
                      <a:pt x="58" y="24"/>
                    </a:lnTo>
                    <a:lnTo>
                      <a:pt x="55" y="17"/>
                    </a:lnTo>
                    <a:lnTo>
                      <a:pt x="50" y="11"/>
                    </a:lnTo>
                    <a:lnTo>
                      <a:pt x="43" y="7"/>
                    </a:lnTo>
                    <a:lnTo>
                      <a:pt x="36" y="3"/>
                    </a:lnTo>
                    <a:lnTo>
                      <a:pt x="29" y="1"/>
                    </a:lnTo>
                    <a:lnTo>
                      <a:pt x="21" y="0"/>
                    </a:lnTo>
                    <a:lnTo>
                      <a:pt x="13" y="1"/>
                    </a:lnTo>
                    <a:lnTo>
                      <a:pt x="6" y="3"/>
                    </a:lnTo>
                    <a:lnTo>
                      <a:pt x="0" y="7"/>
                    </a:lnTo>
                    <a:lnTo>
                      <a:pt x="2" y="9"/>
                    </a:lnTo>
                    <a:lnTo>
                      <a:pt x="5" y="14"/>
                    </a:lnTo>
                    <a:lnTo>
                      <a:pt x="11" y="22"/>
                    </a:lnTo>
                    <a:lnTo>
                      <a:pt x="19" y="31"/>
                    </a:lnTo>
                    <a:lnTo>
                      <a:pt x="27" y="41"/>
                    </a:lnTo>
                    <a:lnTo>
                      <a:pt x="35" y="51"/>
                    </a:lnTo>
                    <a:lnTo>
                      <a:pt x="44" y="59"/>
                    </a:lnTo>
                    <a:lnTo>
                      <a:pt x="53" y="66"/>
                    </a:lnTo>
                    <a:close/>
                  </a:path>
                </a:pathLst>
              </a:custGeom>
              <a:solidFill>
                <a:srgbClr val="EF66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22" name="Freeform 125"/>
              <p:cNvSpPr/>
              <p:nvPr/>
            </p:nvSpPr>
            <p:spPr bwMode="auto">
              <a:xfrm>
                <a:off x="4852" y="4125"/>
                <a:ext cx="17" cy="17"/>
              </a:xfrm>
              <a:custGeom>
                <a:avLst/>
                <a:gdLst>
                  <a:gd name="T0" fmla="*/ 1 w 34"/>
                  <a:gd name="T1" fmla="*/ 1 h 34"/>
                  <a:gd name="T2" fmla="*/ 1 w 34"/>
                  <a:gd name="T3" fmla="*/ 1 h 34"/>
                  <a:gd name="T4" fmla="*/ 1 w 34"/>
                  <a:gd name="T5" fmla="*/ 1 h 34"/>
                  <a:gd name="T6" fmla="*/ 1 w 34"/>
                  <a:gd name="T7" fmla="*/ 1 h 34"/>
                  <a:gd name="T8" fmla="*/ 1 w 34"/>
                  <a:gd name="T9" fmla="*/ 1 h 34"/>
                  <a:gd name="T10" fmla="*/ 1 w 34"/>
                  <a:gd name="T11" fmla="*/ 1 h 34"/>
                  <a:gd name="T12" fmla="*/ 1 w 34"/>
                  <a:gd name="T13" fmla="*/ 1 h 34"/>
                  <a:gd name="T14" fmla="*/ 1 w 34"/>
                  <a:gd name="T15" fmla="*/ 1 h 34"/>
                  <a:gd name="T16" fmla="*/ 1 w 34"/>
                  <a:gd name="T17" fmla="*/ 1 h 34"/>
                  <a:gd name="T18" fmla="*/ 1 w 34"/>
                  <a:gd name="T19" fmla="*/ 0 h 34"/>
                  <a:gd name="T20" fmla="*/ 1 w 34"/>
                  <a:gd name="T21" fmla="*/ 1 h 34"/>
                  <a:gd name="T22" fmla="*/ 1 w 34"/>
                  <a:gd name="T23" fmla="*/ 1 h 34"/>
                  <a:gd name="T24" fmla="*/ 0 w 34"/>
                  <a:gd name="T25" fmla="*/ 1 h 34"/>
                  <a:gd name="T26" fmla="*/ 0 w 34"/>
                  <a:gd name="T27" fmla="*/ 1 h 34"/>
                  <a:gd name="T28" fmla="*/ 1 w 34"/>
                  <a:gd name="T29" fmla="*/ 1 h 34"/>
                  <a:gd name="T30" fmla="*/ 1 w 34"/>
                  <a:gd name="T31" fmla="*/ 1 h 34"/>
                  <a:gd name="T32" fmla="*/ 1 w 34"/>
                  <a:gd name="T33" fmla="*/ 1 h 34"/>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4" h="34">
                    <a:moveTo>
                      <a:pt x="12" y="34"/>
                    </a:moveTo>
                    <a:lnTo>
                      <a:pt x="19" y="34"/>
                    </a:lnTo>
                    <a:lnTo>
                      <a:pt x="24" y="33"/>
                    </a:lnTo>
                    <a:lnTo>
                      <a:pt x="29" y="28"/>
                    </a:lnTo>
                    <a:lnTo>
                      <a:pt x="32" y="22"/>
                    </a:lnTo>
                    <a:lnTo>
                      <a:pt x="34" y="15"/>
                    </a:lnTo>
                    <a:lnTo>
                      <a:pt x="32" y="10"/>
                    </a:lnTo>
                    <a:lnTo>
                      <a:pt x="28" y="5"/>
                    </a:lnTo>
                    <a:lnTo>
                      <a:pt x="22" y="2"/>
                    </a:lnTo>
                    <a:lnTo>
                      <a:pt x="15" y="0"/>
                    </a:lnTo>
                    <a:lnTo>
                      <a:pt x="9" y="3"/>
                    </a:lnTo>
                    <a:lnTo>
                      <a:pt x="4" y="6"/>
                    </a:lnTo>
                    <a:lnTo>
                      <a:pt x="0" y="12"/>
                    </a:lnTo>
                    <a:lnTo>
                      <a:pt x="0" y="19"/>
                    </a:lnTo>
                    <a:lnTo>
                      <a:pt x="1" y="25"/>
                    </a:lnTo>
                    <a:lnTo>
                      <a:pt x="6" y="30"/>
                    </a:lnTo>
                    <a:lnTo>
                      <a:pt x="12" y="34"/>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23" name="Freeform 126"/>
              <p:cNvSpPr/>
              <p:nvPr/>
            </p:nvSpPr>
            <p:spPr bwMode="auto">
              <a:xfrm>
                <a:off x="4885" y="4152"/>
                <a:ext cx="17" cy="17"/>
              </a:xfrm>
              <a:custGeom>
                <a:avLst/>
                <a:gdLst>
                  <a:gd name="T0" fmla="*/ 1 w 33"/>
                  <a:gd name="T1" fmla="*/ 1 h 33"/>
                  <a:gd name="T2" fmla="*/ 1 w 33"/>
                  <a:gd name="T3" fmla="*/ 1 h 33"/>
                  <a:gd name="T4" fmla="*/ 1 w 33"/>
                  <a:gd name="T5" fmla="*/ 1 h 33"/>
                  <a:gd name="T6" fmla="*/ 1 w 33"/>
                  <a:gd name="T7" fmla="*/ 1 h 33"/>
                  <a:gd name="T8" fmla="*/ 1 w 33"/>
                  <a:gd name="T9" fmla="*/ 1 h 33"/>
                  <a:gd name="T10" fmla="*/ 1 w 33"/>
                  <a:gd name="T11" fmla="*/ 1 h 33"/>
                  <a:gd name="T12" fmla="*/ 1 w 33"/>
                  <a:gd name="T13" fmla="*/ 1 h 33"/>
                  <a:gd name="T14" fmla="*/ 1 w 33"/>
                  <a:gd name="T15" fmla="*/ 1 h 33"/>
                  <a:gd name="T16" fmla="*/ 1 w 33"/>
                  <a:gd name="T17" fmla="*/ 0 h 33"/>
                  <a:gd name="T18" fmla="*/ 1 w 33"/>
                  <a:gd name="T19" fmla="*/ 0 h 33"/>
                  <a:gd name="T20" fmla="*/ 1 w 33"/>
                  <a:gd name="T21" fmla="*/ 1 h 33"/>
                  <a:gd name="T22" fmla="*/ 1 w 33"/>
                  <a:gd name="T23" fmla="*/ 1 h 33"/>
                  <a:gd name="T24" fmla="*/ 1 w 33"/>
                  <a:gd name="T25" fmla="*/ 1 h 33"/>
                  <a:gd name="T26" fmla="*/ 0 w 33"/>
                  <a:gd name="T27" fmla="*/ 1 h 33"/>
                  <a:gd name="T28" fmla="*/ 1 w 33"/>
                  <a:gd name="T29" fmla="*/ 1 h 33"/>
                  <a:gd name="T30" fmla="*/ 1 w 33"/>
                  <a:gd name="T31" fmla="*/ 1 h 33"/>
                  <a:gd name="T32" fmla="*/ 1 w 33"/>
                  <a:gd name="T33" fmla="*/ 1 h 3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3" h="33">
                    <a:moveTo>
                      <a:pt x="11" y="32"/>
                    </a:moveTo>
                    <a:lnTo>
                      <a:pt x="18" y="33"/>
                    </a:lnTo>
                    <a:lnTo>
                      <a:pt x="24" y="31"/>
                    </a:lnTo>
                    <a:lnTo>
                      <a:pt x="29" y="27"/>
                    </a:lnTo>
                    <a:lnTo>
                      <a:pt x="32" y="22"/>
                    </a:lnTo>
                    <a:lnTo>
                      <a:pt x="33" y="15"/>
                    </a:lnTo>
                    <a:lnTo>
                      <a:pt x="32" y="9"/>
                    </a:lnTo>
                    <a:lnTo>
                      <a:pt x="28" y="3"/>
                    </a:lnTo>
                    <a:lnTo>
                      <a:pt x="22" y="0"/>
                    </a:lnTo>
                    <a:lnTo>
                      <a:pt x="15" y="0"/>
                    </a:lnTo>
                    <a:lnTo>
                      <a:pt x="9" y="1"/>
                    </a:lnTo>
                    <a:lnTo>
                      <a:pt x="4" y="5"/>
                    </a:lnTo>
                    <a:lnTo>
                      <a:pt x="1" y="11"/>
                    </a:lnTo>
                    <a:lnTo>
                      <a:pt x="0" y="18"/>
                    </a:lnTo>
                    <a:lnTo>
                      <a:pt x="1" y="24"/>
                    </a:lnTo>
                    <a:lnTo>
                      <a:pt x="6" y="28"/>
                    </a:lnTo>
                    <a:lnTo>
                      <a:pt x="11" y="32"/>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24" name="Freeform 127"/>
              <p:cNvSpPr/>
              <p:nvPr/>
            </p:nvSpPr>
            <p:spPr bwMode="auto">
              <a:xfrm>
                <a:off x="4701" y="4202"/>
                <a:ext cx="17" cy="17"/>
              </a:xfrm>
              <a:custGeom>
                <a:avLst/>
                <a:gdLst>
                  <a:gd name="T0" fmla="*/ 1 w 34"/>
                  <a:gd name="T1" fmla="*/ 1 h 33"/>
                  <a:gd name="T2" fmla="*/ 1 w 34"/>
                  <a:gd name="T3" fmla="*/ 1 h 33"/>
                  <a:gd name="T4" fmla="*/ 1 w 34"/>
                  <a:gd name="T5" fmla="*/ 1 h 33"/>
                  <a:gd name="T6" fmla="*/ 1 w 34"/>
                  <a:gd name="T7" fmla="*/ 1 h 33"/>
                  <a:gd name="T8" fmla="*/ 1 w 34"/>
                  <a:gd name="T9" fmla="*/ 1 h 33"/>
                  <a:gd name="T10" fmla="*/ 1 w 34"/>
                  <a:gd name="T11" fmla="*/ 1 h 33"/>
                  <a:gd name="T12" fmla="*/ 1 w 34"/>
                  <a:gd name="T13" fmla="*/ 1 h 33"/>
                  <a:gd name="T14" fmla="*/ 1 w 34"/>
                  <a:gd name="T15" fmla="*/ 1 h 33"/>
                  <a:gd name="T16" fmla="*/ 1 w 34"/>
                  <a:gd name="T17" fmla="*/ 1 h 33"/>
                  <a:gd name="T18" fmla="*/ 1 w 34"/>
                  <a:gd name="T19" fmla="*/ 0 h 33"/>
                  <a:gd name="T20" fmla="*/ 1 w 34"/>
                  <a:gd name="T21" fmla="*/ 1 h 33"/>
                  <a:gd name="T22" fmla="*/ 1 w 34"/>
                  <a:gd name="T23" fmla="*/ 1 h 33"/>
                  <a:gd name="T24" fmla="*/ 1 w 34"/>
                  <a:gd name="T25" fmla="*/ 1 h 33"/>
                  <a:gd name="T26" fmla="*/ 0 w 34"/>
                  <a:gd name="T27" fmla="*/ 1 h 33"/>
                  <a:gd name="T28" fmla="*/ 1 w 34"/>
                  <a:gd name="T29" fmla="*/ 1 h 33"/>
                  <a:gd name="T30" fmla="*/ 1 w 34"/>
                  <a:gd name="T31" fmla="*/ 1 h 33"/>
                  <a:gd name="T32" fmla="*/ 1 w 34"/>
                  <a:gd name="T33" fmla="*/ 1 h 3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4" h="33">
                    <a:moveTo>
                      <a:pt x="12" y="33"/>
                    </a:moveTo>
                    <a:lnTo>
                      <a:pt x="19" y="33"/>
                    </a:lnTo>
                    <a:lnTo>
                      <a:pt x="25" y="32"/>
                    </a:lnTo>
                    <a:lnTo>
                      <a:pt x="29" y="28"/>
                    </a:lnTo>
                    <a:lnTo>
                      <a:pt x="33" y="22"/>
                    </a:lnTo>
                    <a:lnTo>
                      <a:pt x="34" y="16"/>
                    </a:lnTo>
                    <a:lnTo>
                      <a:pt x="33" y="9"/>
                    </a:lnTo>
                    <a:lnTo>
                      <a:pt x="28" y="5"/>
                    </a:lnTo>
                    <a:lnTo>
                      <a:pt x="22" y="1"/>
                    </a:lnTo>
                    <a:lnTo>
                      <a:pt x="15" y="0"/>
                    </a:lnTo>
                    <a:lnTo>
                      <a:pt x="10" y="2"/>
                    </a:lnTo>
                    <a:lnTo>
                      <a:pt x="5" y="6"/>
                    </a:lnTo>
                    <a:lnTo>
                      <a:pt x="2" y="12"/>
                    </a:lnTo>
                    <a:lnTo>
                      <a:pt x="0" y="18"/>
                    </a:lnTo>
                    <a:lnTo>
                      <a:pt x="2" y="24"/>
                    </a:lnTo>
                    <a:lnTo>
                      <a:pt x="6" y="30"/>
                    </a:lnTo>
                    <a:lnTo>
                      <a:pt x="12" y="33"/>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25" name="Freeform 128"/>
              <p:cNvSpPr/>
              <p:nvPr/>
            </p:nvSpPr>
            <p:spPr bwMode="auto">
              <a:xfrm>
                <a:off x="4742" y="4201"/>
                <a:ext cx="16" cy="17"/>
              </a:xfrm>
              <a:custGeom>
                <a:avLst/>
                <a:gdLst>
                  <a:gd name="T0" fmla="*/ 0 w 34"/>
                  <a:gd name="T1" fmla="*/ 1 h 33"/>
                  <a:gd name="T2" fmla="*/ 0 w 34"/>
                  <a:gd name="T3" fmla="*/ 1 h 33"/>
                  <a:gd name="T4" fmla="*/ 0 w 34"/>
                  <a:gd name="T5" fmla="*/ 1 h 33"/>
                  <a:gd name="T6" fmla="*/ 0 w 34"/>
                  <a:gd name="T7" fmla="*/ 1 h 33"/>
                  <a:gd name="T8" fmla="*/ 0 w 34"/>
                  <a:gd name="T9" fmla="*/ 1 h 33"/>
                  <a:gd name="T10" fmla="*/ 0 w 34"/>
                  <a:gd name="T11" fmla="*/ 1 h 33"/>
                  <a:gd name="T12" fmla="*/ 0 w 34"/>
                  <a:gd name="T13" fmla="*/ 1 h 33"/>
                  <a:gd name="T14" fmla="*/ 0 w 34"/>
                  <a:gd name="T15" fmla="*/ 1 h 33"/>
                  <a:gd name="T16" fmla="*/ 0 w 34"/>
                  <a:gd name="T17" fmla="*/ 1 h 33"/>
                  <a:gd name="T18" fmla="*/ 0 w 34"/>
                  <a:gd name="T19" fmla="*/ 0 h 33"/>
                  <a:gd name="T20" fmla="*/ 0 w 34"/>
                  <a:gd name="T21" fmla="*/ 1 h 33"/>
                  <a:gd name="T22" fmla="*/ 0 w 34"/>
                  <a:gd name="T23" fmla="*/ 1 h 33"/>
                  <a:gd name="T24" fmla="*/ 0 w 34"/>
                  <a:gd name="T25" fmla="*/ 1 h 33"/>
                  <a:gd name="T26" fmla="*/ 0 w 34"/>
                  <a:gd name="T27" fmla="*/ 1 h 33"/>
                  <a:gd name="T28" fmla="*/ 0 w 34"/>
                  <a:gd name="T29" fmla="*/ 1 h 33"/>
                  <a:gd name="T30" fmla="*/ 0 w 34"/>
                  <a:gd name="T31" fmla="*/ 1 h 33"/>
                  <a:gd name="T32" fmla="*/ 0 w 34"/>
                  <a:gd name="T33" fmla="*/ 1 h 3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4" h="33">
                    <a:moveTo>
                      <a:pt x="12" y="32"/>
                    </a:moveTo>
                    <a:lnTo>
                      <a:pt x="19" y="33"/>
                    </a:lnTo>
                    <a:lnTo>
                      <a:pt x="24" y="32"/>
                    </a:lnTo>
                    <a:lnTo>
                      <a:pt x="29" y="27"/>
                    </a:lnTo>
                    <a:lnTo>
                      <a:pt x="32" y="22"/>
                    </a:lnTo>
                    <a:lnTo>
                      <a:pt x="34" y="15"/>
                    </a:lnTo>
                    <a:lnTo>
                      <a:pt x="31" y="9"/>
                    </a:lnTo>
                    <a:lnTo>
                      <a:pt x="28" y="4"/>
                    </a:lnTo>
                    <a:lnTo>
                      <a:pt x="22" y="1"/>
                    </a:lnTo>
                    <a:lnTo>
                      <a:pt x="15" y="0"/>
                    </a:lnTo>
                    <a:lnTo>
                      <a:pt x="9" y="1"/>
                    </a:lnTo>
                    <a:lnTo>
                      <a:pt x="4" y="5"/>
                    </a:lnTo>
                    <a:lnTo>
                      <a:pt x="0" y="11"/>
                    </a:lnTo>
                    <a:lnTo>
                      <a:pt x="0" y="18"/>
                    </a:lnTo>
                    <a:lnTo>
                      <a:pt x="1" y="24"/>
                    </a:lnTo>
                    <a:lnTo>
                      <a:pt x="6" y="28"/>
                    </a:lnTo>
                    <a:lnTo>
                      <a:pt x="12" y="32"/>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26" name="Freeform 129"/>
              <p:cNvSpPr/>
              <p:nvPr/>
            </p:nvSpPr>
            <p:spPr bwMode="auto">
              <a:xfrm>
                <a:off x="4782" y="4209"/>
                <a:ext cx="17" cy="17"/>
              </a:xfrm>
              <a:custGeom>
                <a:avLst/>
                <a:gdLst>
                  <a:gd name="T0" fmla="*/ 1 w 33"/>
                  <a:gd name="T1" fmla="*/ 1 h 33"/>
                  <a:gd name="T2" fmla="*/ 1 w 33"/>
                  <a:gd name="T3" fmla="*/ 1 h 33"/>
                  <a:gd name="T4" fmla="*/ 1 w 33"/>
                  <a:gd name="T5" fmla="*/ 1 h 33"/>
                  <a:gd name="T6" fmla="*/ 1 w 33"/>
                  <a:gd name="T7" fmla="*/ 1 h 33"/>
                  <a:gd name="T8" fmla="*/ 1 w 33"/>
                  <a:gd name="T9" fmla="*/ 1 h 33"/>
                  <a:gd name="T10" fmla="*/ 1 w 33"/>
                  <a:gd name="T11" fmla="*/ 1 h 33"/>
                  <a:gd name="T12" fmla="*/ 1 w 33"/>
                  <a:gd name="T13" fmla="*/ 1 h 33"/>
                  <a:gd name="T14" fmla="*/ 1 w 33"/>
                  <a:gd name="T15" fmla="*/ 1 h 33"/>
                  <a:gd name="T16" fmla="*/ 1 w 33"/>
                  <a:gd name="T17" fmla="*/ 1 h 33"/>
                  <a:gd name="T18" fmla="*/ 1 w 33"/>
                  <a:gd name="T19" fmla="*/ 0 h 33"/>
                  <a:gd name="T20" fmla="*/ 1 w 33"/>
                  <a:gd name="T21" fmla="*/ 1 h 33"/>
                  <a:gd name="T22" fmla="*/ 1 w 33"/>
                  <a:gd name="T23" fmla="*/ 1 h 33"/>
                  <a:gd name="T24" fmla="*/ 0 w 33"/>
                  <a:gd name="T25" fmla="*/ 1 h 33"/>
                  <a:gd name="T26" fmla="*/ 0 w 33"/>
                  <a:gd name="T27" fmla="*/ 1 h 33"/>
                  <a:gd name="T28" fmla="*/ 1 w 33"/>
                  <a:gd name="T29" fmla="*/ 1 h 33"/>
                  <a:gd name="T30" fmla="*/ 1 w 33"/>
                  <a:gd name="T31" fmla="*/ 1 h 33"/>
                  <a:gd name="T32" fmla="*/ 1 w 33"/>
                  <a:gd name="T33" fmla="*/ 1 h 3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3" h="33">
                    <a:moveTo>
                      <a:pt x="11" y="32"/>
                    </a:moveTo>
                    <a:lnTo>
                      <a:pt x="18" y="33"/>
                    </a:lnTo>
                    <a:lnTo>
                      <a:pt x="24" y="32"/>
                    </a:lnTo>
                    <a:lnTo>
                      <a:pt x="29" y="27"/>
                    </a:lnTo>
                    <a:lnTo>
                      <a:pt x="32" y="22"/>
                    </a:lnTo>
                    <a:lnTo>
                      <a:pt x="33" y="15"/>
                    </a:lnTo>
                    <a:lnTo>
                      <a:pt x="31" y="9"/>
                    </a:lnTo>
                    <a:lnTo>
                      <a:pt x="27" y="4"/>
                    </a:lnTo>
                    <a:lnTo>
                      <a:pt x="22" y="1"/>
                    </a:lnTo>
                    <a:lnTo>
                      <a:pt x="15" y="0"/>
                    </a:lnTo>
                    <a:lnTo>
                      <a:pt x="9" y="1"/>
                    </a:lnTo>
                    <a:lnTo>
                      <a:pt x="3" y="6"/>
                    </a:lnTo>
                    <a:lnTo>
                      <a:pt x="0" y="11"/>
                    </a:lnTo>
                    <a:lnTo>
                      <a:pt x="0" y="18"/>
                    </a:lnTo>
                    <a:lnTo>
                      <a:pt x="1" y="24"/>
                    </a:lnTo>
                    <a:lnTo>
                      <a:pt x="5" y="29"/>
                    </a:lnTo>
                    <a:lnTo>
                      <a:pt x="11" y="32"/>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27" name="Freeform 130"/>
              <p:cNvSpPr/>
              <p:nvPr/>
            </p:nvSpPr>
            <p:spPr bwMode="auto">
              <a:xfrm>
                <a:off x="4820" y="4226"/>
                <a:ext cx="17" cy="17"/>
              </a:xfrm>
              <a:custGeom>
                <a:avLst/>
                <a:gdLst>
                  <a:gd name="T0" fmla="*/ 1 w 33"/>
                  <a:gd name="T1" fmla="*/ 1 h 34"/>
                  <a:gd name="T2" fmla="*/ 1 w 33"/>
                  <a:gd name="T3" fmla="*/ 1 h 34"/>
                  <a:gd name="T4" fmla="*/ 1 w 33"/>
                  <a:gd name="T5" fmla="*/ 1 h 34"/>
                  <a:gd name="T6" fmla="*/ 1 w 33"/>
                  <a:gd name="T7" fmla="*/ 1 h 34"/>
                  <a:gd name="T8" fmla="*/ 1 w 33"/>
                  <a:gd name="T9" fmla="*/ 1 h 34"/>
                  <a:gd name="T10" fmla="*/ 1 w 33"/>
                  <a:gd name="T11" fmla="*/ 1 h 34"/>
                  <a:gd name="T12" fmla="*/ 1 w 33"/>
                  <a:gd name="T13" fmla="*/ 1 h 34"/>
                  <a:gd name="T14" fmla="*/ 1 w 33"/>
                  <a:gd name="T15" fmla="*/ 1 h 34"/>
                  <a:gd name="T16" fmla="*/ 1 w 33"/>
                  <a:gd name="T17" fmla="*/ 1 h 34"/>
                  <a:gd name="T18" fmla="*/ 1 w 33"/>
                  <a:gd name="T19" fmla="*/ 0 h 34"/>
                  <a:gd name="T20" fmla="*/ 1 w 33"/>
                  <a:gd name="T21" fmla="*/ 1 h 34"/>
                  <a:gd name="T22" fmla="*/ 1 w 33"/>
                  <a:gd name="T23" fmla="*/ 1 h 34"/>
                  <a:gd name="T24" fmla="*/ 1 w 33"/>
                  <a:gd name="T25" fmla="*/ 1 h 34"/>
                  <a:gd name="T26" fmla="*/ 0 w 33"/>
                  <a:gd name="T27" fmla="*/ 1 h 34"/>
                  <a:gd name="T28" fmla="*/ 1 w 33"/>
                  <a:gd name="T29" fmla="*/ 1 h 34"/>
                  <a:gd name="T30" fmla="*/ 1 w 33"/>
                  <a:gd name="T31" fmla="*/ 1 h 34"/>
                  <a:gd name="T32" fmla="*/ 1 w 33"/>
                  <a:gd name="T33" fmla="*/ 1 h 34"/>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3" h="34">
                    <a:moveTo>
                      <a:pt x="11" y="34"/>
                    </a:moveTo>
                    <a:lnTo>
                      <a:pt x="18" y="34"/>
                    </a:lnTo>
                    <a:lnTo>
                      <a:pt x="24" y="33"/>
                    </a:lnTo>
                    <a:lnTo>
                      <a:pt x="30" y="28"/>
                    </a:lnTo>
                    <a:lnTo>
                      <a:pt x="33" y="22"/>
                    </a:lnTo>
                    <a:lnTo>
                      <a:pt x="33" y="15"/>
                    </a:lnTo>
                    <a:lnTo>
                      <a:pt x="32" y="9"/>
                    </a:lnTo>
                    <a:lnTo>
                      <a:pt x="27" y="5"/>
                    </a:lnTo>
                    <a:lnTo>
                      <a:pt x="22" y="1"/>
                    </a:lnTo>
                    <a:lnTo>
                      <a:pt x="16" y="0"/>
                    </a:lnTo>
                    <a:lnTo>
                      <a:pt x="9" y="3"/>
                    </a:lnTo>
                    <a:lnTo>
                      <a:pt x="4" y="6"/>
                    </a:lnTo>
                    <a:lnTo>
                      <a:pt x="1" y="12"/>
                    </a:lnTo>
                    <a:lnTo>
                      <a:pt x="0" y="19"/>
                    </a:lnTo>
                    <a:lnTo>
                      <a:pt x="2" y="24"/>
                    </a:lnTo>
                    <a:lnTo>
                      <a:pt x="5" y="30"/>
                    </a:lnTo>
                    <a:lnTo>
                      <a:pt x="11" y="34"/>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28" name="Freeform 131"/>
              <p:cNvSpPr/>
              <p:nvPr/>
            </p:nvSpPr>
            <p:spPr bwMode="auto">
              <a:xfrm>
                <a:off x="4853" y="4250"/>
                <a:ext cx="16" cy="16"/>
              </a:xfrm>
              <a:custGeom>
                <a:avLst/>
                <a:gdLst>
                  <a:gd name="T0" fmla="*/ 0 w 33"/>
                  <a:gd name="T1" fmla="*/ 0 h 33"/>
                  <a:gd name="T2" fmla="*/ 0 w 33"/>
                  <a:gd name="T3" fmla="*/ 0 h 33"/>
                  <a:gd name="T4" fmla="*/ 0 w 33"/>
                  <a:gd name="T5" fmla="*/ 0 h 33"/>
                  <a:gd name="T6" fmla="*/ 0 w 33"/>
                  <a:gd name="T7" fmla="*/ 0 h 33"/>
                  <a:gd name="T8" fmla="*/ 0 w 33"/>
                  <a:gd name="T9" fmla="*/ 0 h 33"/>
                  <a:gd name="T10" fmla="*/ 0 w 33"/>
                  <a:gd name="T11" fmla="*/ 0 h 33"/>
                  <a:gd name="T12" fmla="*/ 0 w 33"/>
                  <a:gd name="T13" fmla="*/ 0 h 33"/>
                  <a:gd name="T14" fmla="*/ 0 w 33"/>
                  <a:gd name="T15" fmla="*/ 0 h 33"/>
                  <a:gd name="T16" fmla="*/ 0 w 33"/>
                  <a:gd name="T17" fmla="*/ 0 h 33"/>
                  <a:gd name="T18" fmla="*/ 0 w 33"/>
                  <a:gd name="T19" fmla="*/ 0 h 33"/>
                  <a:gd name="T20" fmla="*/ 0 w 33"/>
                  <a:gd name="T21" fmla="*/ 0 h 33"/>
                  <a:gd name="T22" fmla="*/ 0 w 33"/>
                  <a:gd name="T23" fmla="*/ 0 h 33"/>
                  <a:gd name="T24" fmla="*/ 0 w 33"/>
                  <a:gd name="T25" fmla="*/ 0 h 33"/>
                  <a:gd name="T26" fmla="*/ 0 w 33"/>
                  <a:gd name="T27" fmla="*/ 0 h 33"/>
                  <a:gd name="T28" fmla="*/ 0 w 33"/>
                  <a:gd name="T29" fmla="*/ 0 h 33"/>
                  <a:gd name="T30" fmla="*/ 0 w 33"/>
                  <a:gd name="T31" fmla="*/ 0 h 33"/>
                  <a:gd name="T32" fmla="*/ 0 w 33"/>
                  <a:gd name="T33" fmla="*/ 0 h 3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3" h="33">
                    <a:moveTo>
                      <a:pt x="12" y="32"/>
                    </a:moveTo>
                    <a:lnTo>
                      <a:pt x="18" y="33"/>
                    </a:lnTo>
                    <a:lnTo>
                      <a:pt x="25" y="32"/>
                    </a:lnTo>
                    <a:lnTo>
                      <a:pt x="29" y="27"/>
                    </a:lnTo>
                    <a:lnTo>
                      <a:pt x="33" y="21"/>
                    </a:lnTo>
                    <a:lnTo>
                      <a:pt x="33" y="15"/>
                    </a:lnTo>
                    <a:lnTo>
                      <a:pt x="31" y="9"/>
                    </a:lnTo>
                    <a:lnTo>
                      <a:pt x="27" y="4"/>
                    </a:lnTo>
                    <a:lnTo>
                      <a:pt x="21" y="1"/>
                    </a:lnTo>
                    <a:lnTo>
                      <a:pt x="15" y="0"/>
                    </a:lnTo>
                    <a:lnTo>
                      <a:pt x="8" y="1"/>
                    </a:lnTo>
                    <a:lnTo>
                      <a:pt x="4" y="5"/>
                    </a:lnTo>
                    <a:lnTo>
                      <a:pt x="0" y="11"/>
                    </a:lnTo>
                    <a:lnTo>
                      <a:pt x="0" y="18"/>
                    </a:lnTo>
                    <a:lnTo>
                      <a:pt x="2" y="24"/>
                    </a:lnTo>
                    <a:lnTo>
                      <a:pt x="6" y="28"/>
                    </a:lnTo>
                    <a:lnTo>
                      <a:pt x="12" y="32"/>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29" name="Freeform 132"/>
              <p:cNvSpPr/>
              <p:nvPr/>
            </p:nvSpPr>
            <p:spPr bwMode="auto">
              <a:xfrm>
                <a:off x="4680" y="4230"/>
                <a:ext cx="188" cy="72"/>
              </a:xfrm>
              <a:custGeom>
                <a:avLst/>
                <a:gdLst>
                  <a:gd name="T0" fmla="*/ 1 w 376"/>
                  <a:gd name="T1" fmla="*/ 1 h 144"/>
                  <a:gd name="T2" fmla="*/ 1 w 376"/>
                  <a:gd name="T3" fmla="*/ 1 h 144"/>
                  <a:gd name="T4" fmla="*/ 1 w 376"/>
                  <a:gd name="T5" fmla="*/ 1 h 144"/>
                  <a:gd name="T6" fmla="*/ 1 w 376"/>
                  <a:gd name="T7" fmla="*/ 1 h 144"/>
                  <a:gd name="T8" fmla="*/ 1 w 376"/>
                  <a:gd name="T9" fmla="*/ 1 h 144"/>
                  <a:gd name="T10" fmla="*/ 1 w 376"/>
                  <a:gd name="T11" fmla="*/ 1 h 144"/>
                  <a:gd name="T12" fmla="*/ 1 w 376"/>
                  <a:gd name="T13" fmla="*/ 1 h 144"/>
                  <a:gd name="T14" fmla="*/ 1 w 376"/>
                  <a:gd name="T15" fmla="*/ 1 h 144"/>
                  <a:gd name="T16" fmla="*/ 1 w 376"/>
                  <a:gd name="T17" fmla="*/ 1 h 144"/>
                  <a:gd name="T18" fmla="*/ 1 w 376"/>
                  <a:gd name="T19" fmla="*/ 1 h 144"/>
                  <a:gd name="T20" fmla="*/ 1 w 376"/>
                  <a:gd name="T21" fmla="*/ 1 h 144"/>
                  <a:gd name="T22" fmla="*/ 1 w 376"/>
                  <a:gd name="T23" fmla="*/ 1 h 144"/>
                  <a:gd name="T24" fmla="*/ 1 w 376"/>
                  <a:gd name="T25" fmla="*/ 1 h 144"/>
                  <a:gd name="T26" fmla="*/ 1 w 376"/>
                  <a:gd name="T27" fmla="*/ 1 h 144"/>
                  <a:gd name="T28" fmla="*/ 1 w 376"/>
                  <a:gd name="T29" fmla="*/ 1 h 144"/>
                  <a:gd name="T30" fmla="*/ 1 w 376"/>
                  <a:gd name="T31" fmla="*/ 1 h 144"/>
                  <a:gd name="T32" fmla="*/ 1 w 376"/>
                  <a:gd name="T33" fmla="*/ 1 h 144"/>
                  <a:gd name="T34" fmla="*/ 1 w 376"/>
                  <a:gd name="T35" fmla="*/ 1 h 144"/>
                  <a:gd name="T36" fmla="*/ 1 w 376"/>
                  <a:gd name="T37" fmla="*/ 1 h 144"/>
                  <a:gd name="T38" fmla="*/ 1 w 376"/>
                  <a:gd name="T39" fmla="*/ 0 h 144"/>
                  <a:gd name="T40" fmla="*/ 1 w 376"/>
                  <a:gd name="T41" fmla="*/ 1 h 144"/>
                  <a:gd name="T42" fmla="*/ 1 w 376"/>
                  <a:gd name="T43" fmla="*/ 1 h 144"/>
                  <a:gd name="T44" fmla="*/ 1 w 376"/>
                  <a:gd name="T45" fmla="*/ 1 h 144"/>
                  <a:gd name="T46" fmla="*/ 1 w 376"/>
                  <a:gd name="T47" fmla="*/ 1 h 144"/>
                  <a:gd name="T48" fmla="*/ 0 w 376"/>
                  <a:gd name="T49" fmla="*/ 1 h 144"/>
                  <a:gd name="T50" fmla="*/ 1 w 376"/>
                  <a:gd name="T51" fmla="*/ 1 h 144"/>
                  <a:gd name="T52" fmla="*/ 1 w 376"/>
                  <a:gd name="T53" fmla="*/ 1 h 144"/>
                  <a:gd name="T54" fmla="*/ 1 w 376"/>
                  <a:gd name="T55" fmla="*/ 1 h 144"/>
                  <a:gd name="T56" fmla="*/ 1 w 376"/>
                  <a:gd name="T57" fmla="*/ 1 h 144"/>
                  <a:gd name="T58" fmla="*/ 1 w 376"/>
                  <a:gd name="T59" fmla="*/ 1 h 144"/>
                  <a:gd name="T60" fmla="*/ 1 w 376"/>
                  <a:gd name="T61" fmla="*/ 1 h 144"/>
                  <a:gd name="T62" fmla="*/ 1 w 376"/>
                  <a:gd name="T63" fmla="*/ 1 h 144"/>
                  <a:gd name="T64" fmla="*/ 1 w 376"/>
                  <a:gd name="T65" fmla="*/ 1 h 144"/>
                  <a:gd name="T66" fmla="*/ 1 w 376"/>
                  <a:gd name="T67" fmla="*/ 1 h 144"/>
                  <a:gd name="T68" fmla="*/ 1 w 376"/>
                  <a:gd name="T69" fmla="*/ 1 h 144"/>
                  <a:gd name="T70" fmla="*/ 1 w 376"/>
                  <a:gd name="T71" fmla="*/ 1 h 144"/>
                  <a:gd name="T72" fmla="*/ 1 w 376"/>
                  <a:gd name="T73" fmla="*/ 1 h 144"/>
                  <a:gd name="T74" fmla="*/ 1 w 376"/>
                  <a:gd name="T75" fmla="*/ 1 h 144"/>
                  <a:gd name="T76" fmla="*/ 1 w 376"/>
                  <a:gd name="T77" fmla="*/ 1 h 144"/>
                  <a:gd name="T78" fmla="*/ 1 w 376"/>
                  <a:gd name="T79" fmla="*/ 1 h 144"/>
                  <a:gd name="T80" fmla="*/ 1 w 376"/>
                  <a:gd name="T81" fmla="*/ 1 h 144"/>
                  <a:gd name="T82" fmla="*/ 1 w 376"/>
                  <a:gd name="T83" fmla="*/ 1 h 144"/>
                  <a:gd name="T84" fmla="*/ 1 w 376"/>
                  <a:gd name="T85" fmla="*/ 1 h 144"/>
                  <a:gd name="T86" fmla="*/ 1 w 376"/>
                  <a:gd name="T87" fmla="*/ 1 h 144"/>
                  <a:gd name="T88" fmla="*/ 1 w 376"/>
                  <a:gd name="T89" fmla="*/ 1 h 144"/>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0" t="0" r="r" b="b"/>
                <a:pathLst>
                  <a:path w="376" h="144">
                    <a:moveTo>
                      <a:pt x="340" y="144"/>
                    </a:moveTo>
                    <a:lnTo>
                      <a:pt x="344" y="141"/>
                    </a:lnTo>
                    <a:lnTo>
                      <a:pt x="349" y="137"/>
                    </a:lnTo>
                    <a:lnTo>
                      <a:pt x="353" y="134"/>
                    </a:lnTo>
                    <a:lnTo>
                      <a:pt x="358" y="130"/>
                    </a:lnTo>
                    <a:lnTo>
                      <a:pt x="363" y="127"/>
                    </a:lnTo>
                    <a:lnTo>
                      <a:pt x="367" y="122"/>
                    </a:lnTo>
                    <a:lnTo>
                      <a:pt x="372" y="119"/>
                    </a:lnTo>
                    <a:lnTo>
                      <a:pt x="376" y="114"/>
                    </a:lnTo>
                    <a:lnTo>
                      <a:pt x="358" y="95"/>
                    </a:lnTo>
                    <a:lnTo>
                      <a:pt x="337" y="76"/>
                    </a:lnTo>
                    <a:lnTo>
                      <a:pt x="314" y="60"/>
                    </a:lnTo>
                    <a:lnTo>
                      <a:pt x="291" y="46"/>
                    </a:lnTo>
                    <a:lnTo>
                      <a:pt x="266" y="34"/>
                    </a:lnTo>
                    <a:lnTo>
                      <a:pt x="239" y="23"/>
                    </a:lnTo>
                    <a:lnTo>
                      <a:pt x="213" y="15"/>
                    </a:lnTo>
                    <a:lnTo>
                      <a:pt x="186" y="9"/>
                    </a:lnTo>
                    <a:lnTo>
                      <a:pt x="160" y="5"/>
                    </a:lnTo>
                    <a:lnTo>
                      <a:pt x="133" y="1"/>
                    </a:lnTo>
                    <a:lnTo>
                      <a:pt x="108" y="0"/>
                    </a:lnTo>
                    <a:lnTo>
                      <a:pt x="83" y="1"/>
                    </a:lnTo>
                    <a:lnTo>
                      <a:pt x="60" y="4"/>
                    </a:lnTo>
                    <a:lnTo>
                      <a:pt x="38" y="7"/>
                    </a:lnTo>
                    <a:lnTo>
                      <a:pt x="17" y="13"/>
                    </a:lnTo>
                    <a:lnTo>
                      <a:pt x="0" y="20"/>
                    </a:lnTo>
                    <a:lnTo>
                      <a:pt x="4" y="32"/>
                    </a:lnTo>
                    <a:lnTo>
                      <a:pt x="9" y="45"/>
                    </a:lnTo>
                    <a:lnTo>
                      <a:pt x="15" y="58"/>
                    </a:lnTo>
                    <a:lnTo>
                      <a:pt x="21" y="69"/>
                    </a:lnTo>
                    <a:lnTo>
                      <a:pt x="40" y="60"/>
                    </a:lnTo>
                    <a:lnTo>
                      <a:pt x="61" y="54"/>
                    </a:lnTo>
                    <a:lnTo>
                      <a:pt x="83" y="50"/>
                    </a:lnTo>
                    <a:lnTo>
                      <a:pt x="106" y="47"/>
                    </a:lnTo>
                    <a:lnTo>
                      <a:pt x="128" y="47"/>
                    </a:lnTo>
                    <a:lnTo>
                      <a:pt x="151" y="49"/>
                    </a:lnTo>
                    <a:lnTo>
                      <a:pt x="174" y="52"/>
                    </a:lnTo>
                    <a:lnTo>
                      <a:pt x="197" y="58"/>
                    </a:lnTo>
                    <a:lnTo>
                      <a:pt x="219" y="65"/>
                    </a:lnTo>
                    <a:lnTo>
                      <a:pt x="241" y="73"/>
                    </a:lnTo>
                    <a:lnTo>
                      <a:pt x="261" y="82"/>
                    </a:lnTo>
                    <a:lnTo>
                      <a:pt x="280" y="92"/>
                    </a:lnTo>
                    <a:lnTo>
                      <a:pt x="298" y="104"/>
                    </a:lnTo>
                    <a:lnTo>
                      <a:pt x="314" y="117"/>
                    </a:lnTo>
                    <a:lnTo>
                      <a:pt x="328" y="130"/>
                    </a:lnTo>
                    <a:lnTo>
                      <a:pt x="340" y="144"/>
                    </a:lnTo>
                    <a:close/>
                  </a:path>
                </a:pathLst>
              </a:custGeom>
              <a:solidFill>
                <a:srgbClr val="D100A3"/>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30" name="Freeform 133"/>
              <p:cNvSpPr/>
              <p:nvPr/>
            </p:nvSpPr>
            <p:spPr bwMode="auto">
              <a:xfrm>
                <a:off x="3482" y="4271"/>
                <a:ext cx="1433" cy="69"/>
              </a:xfrm>
              <a:custGeom>
                <a:avLst/>
                <a:gdLst>
                  <a:gd name="T0" fmla="*/ 0 w 2868"/>
                  <a:gd name="T1" fmla="*/ 1 h 137"/>
                  <a:gd name="T2" fmla="*/ 0 w 2868"/>
                  <a:gd name="T3" fmla="*/ 0 h 137"/>
                  <a:gd name="T4" fmla="*/ 0 w 2868"/>
                  <a:gd name="T5" fmla="*/ 0 h 137"/>
                  <a:gd name="T6" fmla="*/ 0 w 2868"/>
                  <a:gd name="T7" fmla="*/ 1 h 137"/>
                  <a:gd name="T8" fmla="*/ 0 w 2868"/>
                  <a:gd name="T9" fmla="*/ 1 h 13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868" h="137">
                    <a:moveTo>
                      <a:pt x="2868" y="134"/>
                    </a:moveTo>
                    <a:lnTo>
                      <a:pt x="2868" y="0"/>
                    </a:lnTo>
                    <a:lnTo>
                      <a:pt x="0" y="0"/>
                    </a:lnTo>
                    <a:lnTo>
                      <a:pt x="7" y="137"/>
                    </a:lnTo>
                    <a:lnTo>
                      <a:pt x="2868" y="134"/>
                    </a:lnTo>
                    <a:close/>
                  </a:path>
                </a:pathLst>
              </a:custGeom>
              <a:solidFill>
                <a:srgbClr val="00A500"/>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31" name="Freeform 134"/>
              <p:cNvSpPr/>
              <p:nvPr/>
            </p:nvSpPr>
            <p:spPr bwMode="auto">
              <a:xfrm>
                <a:off x="3452" y="4178"/>
                <a:ext cx="202" cy="140"/>
              </a:xfrm>
              <a:custGeom>
                <a:avLst/>
                <a:gdLst>
                  <a:gd name="T0" fmla="*/ 1 w 404"/>
                  <a:gd name="T1" fmla="*/ 0 h 281"/>
                  <a:gd name="T2" fmla="*/ 1 w 404"/>
                  <a:gd name="T3" fmla="*/ 0 h 281"/>
                  <a:gd name="T4" fmla="*/ 1 w 404"/>
                  <a:gd name="T5" fmla="*/ 0 h 281"/>
                  <a:gd name="T6" fmla="*/ 1 w 404"/>
                  <a:gd name="T7" fmla="*/ 0 h 281"/>
                  <a:gd name="T8" fmla="*/ 1 w 404"/>
                  <a:gd name="T9" fmla="*/ 0 h 281"/>
                  <a:gd name="T10" fmla="*/ 1 w 404"/>
                  <a:gd name="T11" fmla="*/ 0 h 281"/>
                  <a:gd name="T12" fmla="*/ 1 w 404"/>
                  <a:gd name="T13" fmla="*/ 0 h 281"/>
                  <a:gd name="T14" fmla="*/ 1 w 404"/>
                  <a:gd name="T15" fmla="*/ 0 h 281"/>
                  <a:gd name="T16" fmla="*/ 1 w 404"/>
                  <a:gd name="T17" fmla="*/ 0 h 281"/>
                  <a:gd name="T18" fmla="*/ 1 w 404"/>
                  <a:gd name="T19" fmla="*/ 0 h 281"/>
                  <a:gd name="T20" fmla="*/ 1 w 404"/>
                  <a:gd name="T21" fmla="*/ 0 h 281"/>
                  <a:gd name="T22" fmla="*/ 1 w 404"/>
                  <a:gd name="T23" fmla="*/ 0 h 281"/>
                  <a:gd name="T24" fmla="*/ 1 w 404"/>
                  <a:gd name="T25" fmla="*/ 0 h 281"/>
                  <a:gd name="T26" fmla="*/ 1 w 404"/>
                  <a:gd name="T27" fmla="*/ 0 h 281"/>
                  <a:gd name="T28" fmla="*/ 1 w 404"/>
                  <a:gd name="T29" fmla="*/ 0 h 281"/>
                  <a:gd name="T30" fmla="*/ 1 w 404"/>
                  <a:gd name="T31" fmla="*/ 0 h 281"/>
                  <a:gd name="T32" fmla="*/ 1 w 404"/>
                  <a:gd name="T33" fmla="*/ 0 h 281"/>
                  <a:gd name="T34" fmla="*/ 1 w 404"/>
                  <a:gd name="T35" fmla="*/ 0 h 281"/>
                  <a:gd name="T36" fmla="*/ 1 w 404"/>
                  <a:gd name="T37" fmla="*/ 0 h 281"/>
                  <a:gd name="T38" fmla="*/ 1 w 404"/>
                  <a:gd name="T39" fmla="*/ 0 h 281"/>
                  <a:gd name="T40" fmla="*/ 1 w 404"/>
                  <a:gd name="T41" fmla="*/ 0 h 281"/>
                  <a:gd name="T42" fmla="*/ 1 w 404"/>
                  <a:gd name="T43" fmla="*/ 0 h 281"/>
                  <a:gd name="T44" fmla="*/ 1 w 404"/>
                  <a:gd name="T45" fmla="*/ 0 h 281"/>
                  <a:gd name="T46" fmla="*/ 1 w 404"/>
                  <a:gd name="T47" fmla="*/ 0 h 281"/>
                  <a:gd name="T48" fmla="*/ 1 w 404"/>
                  <a:gd name="T49" fmla="*/ 0 h 281"/>
                  <a:gd name="T50" fmla="*/ 1 w 404"/>
                  <a:gd name="T51" fmla="*/ 0 h 281"/>
                  <a:gd name="T52" fmla="*/ 1 w 404"/>
                  <a:gd name="T53" fmla="*/ 0 h 281"/>
                  <a:gd name="T54" fmla="*/ 1 w 404"/>
                  <a:gd name="T55" fmla="*/ 0 h 281"/>
                  <a:gd name="T56" fmla="*/ 1 w 404"/>
                  <a:gd name="T57" fmla="*/ 0 h 281"/>
                  <a:gd name="T58" fmla="*/ 1 w 404"/>
                  <a:gd name="T59" fmla="*/ 0 h 281"/>
                  <a:gd name="T60" fmla="*/ 1 w 404"/>
                  <a:gd name="T61" fmla="*/ 0 h 281"/>
                  <a:gd name="T62" fmla="*/ 1 w 404"/>
                  <a:gd name="T63" fmla="*/ 0 h 281"/>
                  <a:gd name="T64" fmla="*/ 1 w 404"/>
                  <a:gd name="T65" fmla="*/ 0 h 281"/>
                  <a:gd name="T66" fmla="*/ 1 w 404"/>
                  <a:gd name="T67" fmla="*/ 0 h 281"/>
                  <a:gd name="T68" fmla="*/ 1 w 404"/>
                  <a:gd name="T69" fmla="*/ 0 h 281"/>
                  <a:gd name="T70" fmla="*/ 1 w 404"/>
                  <a:gd name="T71" fmla="*/ 0 h 281"/>
                  <a:gd name="T72" fmla="*/ 1 w 404"/>
                  <a:gd name="T73" fmla="*/ 0 h 281"/>
                  <a:gd name="T74" fmla="*/ 1 w 404"/>
                  <a:gd name="T75" fmla="*/ 0 h 281"/>
                  <a:gd name="T76" fmla="*/ 1 w 404"/>
                  <a:gd name="T77" fmla="*/ 0 h 281"/>
                  <a:gd name="T78" fmla="*/ 1 w 404"/>
                  <a:gd name="T79" fmla="*/ 0 h 281"/>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0" t="0" r="r" b="b"/>
                <a:pathLst>
                  <a:path w="404" h="281">
                    <a:moveTo>
                      <a:pt x="339" y="270"/>
                    </a:moveTo>
                    <a:lnTo>
                      <a:pt x="323" y="270"/>
                    </a:lnTo>
                    <a:lnTo>
                      <a:pt x="306" y="271"/>
                    </a:lnTo>
                    <a:lnTo>
                      <a:pt x="290" y="271"/>
                    </a:lnTo>
                    <a:lnTo>
                      <a:pt x="274" y="271"/>
                    </a:lnTo>
                    <a:lnTo>
                      <a:pt x="258" y="273"/>
                    </a:lnTo>
                    <a:lnTo>
                      <a:pt x="241" y="273"/>
                    </a:lnTo>
                    <a:lnTo>
                      <a:pt x="225" y="274"/>
                    </a:lnTo>
                    <a:lnTo>
                      <a:pt x="209" y="274"/>
                    </a:lnTo>
                    <a:lnTo>
                      <a:pt x="194" y="275"/>
                    </a:lnTo>
                    <a:lnTo>
                      <a:pt x="178" y="276"/>
                    </a:lnTo>
                    <a:lnTo>
                      <a:pt x="163" y="276"/>
                    </a:lnTo>
                    <a:lnTo>
                      <a:pt x="148" y="277"/>
                    </a:lnTo>
                    <a:lnTo>
                      <a:pt x="133" y="278"/>
                    </a:lnTo>
                    <a:lnTo>
                      <a:pt x="118" y="279"/>
                    </a:lnTo>
                    <a:lnTo>
                      <a:pt x="103" y="279"/>
                    </a:lnTo>
                    <a:lnTo>
                      <a:pt x="89" y="281"/>
                    </a:lnTo>
                    <a:lnTo>
                      <a:pt x="86" y="258"/>
                    </a:lnTo>
                    <a:lnTo>
                      <a:pt x="80" y="233"/>
                    </a:lnTo>
                    <a:lnTo>
                      <a:pt x="72" y="209"/>
                    </a:lnTo>
                    <a:lnTo>
                      <a:pt x="62" y="185"/>
                    </a:lnTo>
                    <a:lnTo>
                      <a:pt x="49" y="163"/>
                    </a:lnTo>
                    <a:lnTo>
                      <a:pt x="34" y="142"/>
                    </a:lnTo>
                    <a:lnTo>
                      <a:pt x="18" y="125"/>
                    </a:lnTo>
                    <a:lnTo>
                      <a:pt x="0" y="112"/>
                    </a:lnTo>
                    <a:lnTo>
                      <a:pt x="20" y="118"/>
                    </a:lnTo>
                    <a:lnTo>
                      <a:pt x="40" y="127"/>
                    </a:lnTo>
                    <a:lnTo>
                      <a:pt x="57" y="139"/>
                    </a:lnTo>
                    <a:lnTo>
                      <a:pt x="73" y="155"/>
                    </a:lnTo>
                    <a:lnTo>
                      <a:pt x="89" y="173"/>
                    </a:lnTo>
                    <a:lnTo>
                      <a:pt x="103" y="196"/>
                    </a:lnTo>
                    <a:lnTo>
                      <a:pt x="118" y="223"/>
                    </a:lnTo>
                    <a:lnTo>
                      <a:pt x="133" y="254"/>
                    </a:lnTo>
                    <a:lnTo>
                      <a:pt x="140" y="223"/>
                    </a:lnTo>
                    <a:lnTo>
                      <a:pt x="142" y="188"/>
                    </a:lnTo>
                    <a:lnTo>
                      <a:pt x="142" y="153"/>
                    </a:lnTo>
                    <a:lnTo>
                      <a:pt x="139" y="116"/>
                    </a:lnTo>
                    <a:lnTo>
                      <a:pt x="133" y="81"/>
                    </a:lnTo>
                    <a:lnTo>
                      <a:pt x="125" y="50"/>
                    </a:lnTo>
                    <a:lnTo>
                      <a:pt x="115" y="23"/>
                    </a:lnTo>
                    <a:lnTo>
                      <a:pt x="102" y="5"/>
                    </a:lnTo>
                    <a:lnTo>
                      <a:pt x="121" y="18"/>
                    </a:lnTo>
                    <a:lnTo>
                      <a:pt x="140" y="34"/>
                    </a:lnTo>
                    <a:lnTo>
                      <a:pt x="157" y="53"/>
                    </a:lnTo>
                    <a:lnTo>
                      <a:pt x="174" y="78"/>
                    </a:lnTo>
                    <a:lnTo>
                      <a:pt x="188" y="106"/>
                    </a:lnTo>
                    <a:lnTo>
                      <a:pt x="201" y="141"/>
                    </a:lnTo>
                    <a:lnTo>
                      <a:pt x="212" y="183"/>
                    </a:lnTo>
                    <a:lnTo>
                      <a:pt x="218" y="231"/>
                    </a:lnTo>
                    <a:lnTo>
                      <a:pt x="229" y="208"/>
                    </a:lnTo>
                    <a:lnTo>
                      <a:pt x="237" y="183"/>
                    </a:lnTo>
                    <a:lnTo>
                      <a:pt x="243" y="154"/>
                    </a:lnTo>
                    <a:lnTo>
                      <a:pt x="245" y="124"/>
                    </a:lnTo>
                    <a:lnTo>
                      <a:pt x="245" y="93"/>
                    </a:lnTo>
                    <a:lnTo>
                      <a:pt x="241" y="62"/>
                    </a:lnTo>
                    <a:lnTo>
                      <a:pt x="235" y="30"/>
                    </a:lnTo>
                    <a:lnTo>
                      <a:pt x="223" y="0"/>
                    </a:lnTo>
                    <a:lnTo>
                      <a:pt x="240" y="30"/>
                    </a:lnTo>
                    <a:lnTo>
                      <a:pt x="255" y="57"/>
                    </a:lnTo>
                    <a:lnTo>
                      <a:pt x="268" y="82"/>
                    </a:lnTo>
                    <a:lnTo>
                      <a:pt x="279" y="106"/>
                    </a:lnTo>
                    <a:lnTo>
                      <a:pt x="288" y="128"/>
                    </a:lnTo>
                    <a:lnTo>
                      <a:pt x="294" y="151"/>
                    </a:lnTo>
                    <a:lnTo>
                      <a:pt x="298" y="173"/>
                    </a:lnTo>
                    <a:lnTo>
                      <a:pt x="299" y="195"/>
                    </a:lnTo>
                    <a:lnTo>
                      <a:pt x="312" y="173"/>
                    </a:lnTo>
                    <a:lnTo>
                      <a:pt x="326" y="148"/>
                    </a:lnTo>
                    <a:lnTo>
                      <a:pt x="340" y="121"/>
                    </a:lnTo>
                    <a:lnTo>
                      <a:pt x="354" y="94"/>
                    </a:lnTo>
                    <a:lnTo>
                      <a:pt x="366" y="67"/>
                    </a:lnTo>
                    <a:lnTo>
                      <a:pt x="375" y="42"/>
                    </a:lnTo>
                    <a:lnTo>
                      <a:pt x="382" y="20"/>
                    </a:lnTo>
                    <a:lnTo>
                      <a:pt x="384" y="3"/>
                    </a:lnTo>
                    <a:lnTo>
                      <a:pt x="392" y="27"/>
                    </a:lnTo>
                    <a:lnTo>
                      <a:pt x="398" y="53"/>
                    </a:lnTo>
                    <a:lnTo>
                      <a:pt x="403" y="81"/>
                    </a:lnTo>
                    <a:lnTo>
                      <a:pt x="404" y="112"/>
                    </a:lnTo>
                    <a:lnTo>
                      <a:pt x="398" y="146"/>
                    </a:lnTo>
                    <a:lnTo>
                      <a:pt x="388" y="184"/>
                    </a:lnTo>
                    <a:lnTo>
                      <a:pt x="368" y="225"/>
                    </a:lnTo>
                    <a:lnTo>
                      <a:pt x="339" y="270"/>
                    </a:lnTo>
                    <a:close/>
                  </a:path>
                </a:pathLst>
              </a:custGeom>
              <a:solidFill>
                <a:srgbClr val="00A500"/>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32" name="Freeform 135"/>
              <p:cNvSpPr/>
              <p:nvPr/>
            </p:nvSpPr>
            <p:spPr bwMode="auto">
              <a:xfrm>
                <a:off x="4880" y="4200"/>
                <a:ext cx="51" cy="71"/>
              </a:xfrm>
              <a:custGeom>
                <a:avLst/>
                <a:gdLst>
                  <a:gd name="T0" fmla="*/ 1 w 102"/>
                  <a:gd name="T1" fmla="*/ 1 h 142"/>
                  <a:gd name="T2" fmla="*/ 0 w 102"/>
                  <a:gd name="T3" fmla="*/ 1 h 142"/>
                  <a:gd name="T4" fmla="*/ 1 w 102"/>
                  <a:gd name="T5" fmla="*/ 1 h 142"/>
                  <a:gd name="T6" fmla="*/ 1 w 102"/>
                  <a:gd name="T7" fmla="*/ 1 h 142"/>
                  <a:gd name="T8" fmla="*/ 1 w 102"/>
                  <a:gd name="T9" fmla="*/ 1 h 142"/>
                  <a:gd name="T10" fmla="*/ 1 w 102"/>
                  <a:gd name="T11" fmla="*/ 1 h 142"/>
                  <a:gd name="T12" fmla="*/ 1 w 102"/>
                  <a:gd name="T13" fmla="*/ 1 h 142"/>
                  <a:gd name="T14" fmla="*/ 1 w 102"/>
                  <a:gd name="T15" fmla="*/ 1 h 142"/>
                  <a:gd name="T16" fmla="*/ 1 w 102"/>
                  <a:gd name="T17" fmla="*/ 1 h 142"/>
                  <a:gd name="T18" fmla="*/ 1 w 102"/>
                  <a:gd name="T19" fmla="*/ 0 h 142"/>
                  <a:gd name="T20" fmla="*/ 1 w 102"/>
                  <a:gd name="T21" fmla="*/ 1 h 142"/>
                  <a:gd name="T22" fmla="*/ 1 w 102"/>
                  <a:gd name="T23" fmla="*/ 1 h 142"/>
                  <a:gd name="T24" fmla="*/ 1 w 102"/>
                  <a:gd name="T25" fmla="*/ 1 h 142"/>
                  <a:gd name="T26" fmla="*/ 1 w 102"/>
                  <a:gd name="T27" fmla="*/ 1 h 142"/>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102" h="142">
                    <a:moveTo>
                      <a:pt x="71" y="142"/>
                    </a:moveTo>
                    <a:lnTo>
                      <a:pt x="0" y="142"/>
                    </a:lnTo>
                    <a:lnTo>
                      <a:pt x="6" y="123"/>
                    </a:lnTo>
                    <a:lnTo>
                      <a:pt x="16" y="102"/>
                    </a:lnTo>
                    <a:lnTo>
                      <a:pt x="27" y="82"/>
                    </a:lnTo>
                    <a:lnTo>
                      <a:pt x="41" y="61"/>
                    </a:lnTo>
                    <a:lnTo>
                      <a:pt x="56" y="43"/>
                    </a:lnTo>
                    <a:lnTo>
                      <a:pt x="71" y="26"/>
                    </a:lnTo>
                    <a:lnTo>
                      <a:pt x="87" y="12"/>
                    </a:lnTo>
                    <a:lnTo>
                      <a:pt x="102" y="0"/>
                    </a:lnTo>
                    <a:lnTo>
                      <a:pt x="84" y="41"/>
                    </a:lnTo>
                    <a:lnTo>
                      <a:pt x="74" y="78"/>
                    </a:lnTo>
                    <a:lnTo>
                      <a:pt x="71" y="112"/>
                    </a:lnTo>
                    <a:lnTo>
                      <a:pt x="71" y="142"/>
                    </a:lnTo>
                    <a:close/>
                  </a:path>
                </a:pathLst>
              </a:custGeom>
              <a:solidFill>
                <a:srgbClr val="00A500"/>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33" name="Freeform 136"/>
              <p:cNvSpPr/>
              <p:nvPr/>
            </p:nvSpPr>
            <p:spPr bwMode="auto">
              <a:xfrm>
                <a:off x="3666" y="4127"/>
                <a:ext cx="558" cy="206"/>
              </a:xfrm>
              <a:custGeom>
                <a:avLst/>
                <a:gdLst>
                  <a:gd name="T0" fmla="*/ 0 w 1117"/>
                  <a:gd name="T1" fmla="*/ 1 h 412"/>
                  <a:gd name="T2" fmla="*/ 0 w 1117"/>
                  <a:gd name="T3" fmla="*/ 1 h 412"/>
                  <a:gd name="T4" fmla="*/ 0 w 1117"/>
                  <a:gd name="T5" fmla="*/ 1 h 412"/>
                  <a:gd name="T6" fmla="*/ 0 w 1117"/>
                  <a:gd name="T7" fmla="*/ 1 h 412"/>
                  <a:gd name="T8" fmla="*/ 0 w 1117"/>
                  <a:gd name="T9" fmla="*/ 1 h 412"/>
                  <a:gd name="T10" fmla="*/ 0 w 1117"/>
                  <a:gd name="T11" fmla="*/ 1 h 412"/>
                  <a:gd name="T12" fmla="*/ 0 w 1117"/>
                  <a:gd name="T13" fmla="*/ 1 h 412"/>
                  <a:gd name="T14" fmla="*/ 0 w 1117"/>
                  <a:gd name="T15" fmla="*/ 1 h 412"/>
                  <a:gd name="T16" fmla="*/ 0 w 1117"/>
                  <a:gd name="T17" fmla="*/ 1 h 412"/>
                  <a:gd name="T18" fmla="*/ 0 w 1117"/>
                  <a:gd name="T19" fmla="*/ 1 h 412"/>
                  <a:gd name="T20" fmla="*/ 0 w 1117"/>
                  <a:gd name="T21" fmla="*/ 1 h 412"/>
                  <a:gd name="T22" fmla="*/ 0 w 1117"/>
                  <a:gd name="T23" fmla="*/ 1 h 412"/>
                  <a:gd name="T24" fmla="*/ 0 w 1117"/>
                  <a:gd name="T25" fmla="*/ 1 h 412"/>
                  <a:gd name="T26" fmla="*/ 0 w 1117"/>
                  <a:gd name="T27" fmla="*/ 1 h 412"/>
                  <a:gd name="T28" fmla="*/ 0 w 1117"/>
                  <a:gd name="T29" fmla="*/ 1 h 412"/>
                  <a:gd name="T30" fmla="*/ 0 w 1117"/>
                  <a:gd name="T31" fmla="*/ 1 h 412"/>
                  <a:gd name="T32" fmla="*/ 0 w 1117"/>
                  <a:gd name="T33" fmla="*/ 1 h 412"/>
                  <a:gd name="T34" fmla="*/ 0 w 1117"/>
                  <a:gd name="T35" fmla="*/ 1 h 412"/>
                  <a:gd name="T36" fmla="*/ 0 w 1117"/>
                  <a:gd name="T37" fmla="*/ 1 h 412"/>
                  <a:gd name="T38" fmla="*/ 0 w 1117"/>
                  <a:gd name="T39" fmla="*/ 1 h 412"/>
                  <a:gd name="T40" fmla="*/ 0 w 1117"/>
                  <a:gd name="T41" fmla="*/ 1 h 412"/>
                  <a:gd name="T42" fmla="*/ 0 w 1117"/>
                  <a:gd name="T43" fmla="*/ 1 h 412"/>
                  <a:gd name="T44" fmla="*/ 0 w 1117"/>
                  <a:gd name="T45" fmla="*/ 1 h 412"/>
                  <a:gd name="T46" fmla="*/ 0 w 1117"/>
                  <a:gd name="T47" fmla="*/ 1 h 412"/>
                  <a:gd name="T48" fmla="*/ 0 w 1117"/>
                  <a:gd name="T49" fmla="*/ 1 h 412"/>
                  <a:gd name="T50" fmla="*/ 0 w 1117"/>
                  <a:gd name="T51" fmla="*/ 1 h 412"/>
                  <a:gd name="T52" fmla="*/ 0 w 1117"/>
                  <a:gd name="T53" fmla="*/ 1 h 412"/>
                  <a:gd name="T54" fmla="*/ 0 w 1117"/>
                  <a:gd name="T55" fmla="*/ 1 h 412"/>
                  <a:gd name="T56" fmla="*/ 0 w 1117"/>
                  <a:gd name="T57" fmla="*/ 1 h 412"/>
                  <a:gd name="T58" fmla="*/ 0 w 1117"/>
                  <a:gd name="T59" fmla="*/ 1 h 412"/>
                  <a:gd name="T60" fmla="*/ 0 w 1117"/>
                  <a:gd name="T61" fmla="*/ 1 h 412"/>
                  <a:gd name="T62" fmla="*/ 0 w 1117"/>
                  <a:gd name="T63" fmla="*/ 1 h 412"/>
                  <a:gd name="T64" fmla="*/ 0 w 1117"/>
                  <a:gd name="T65" fmla="*/ 0 h 412"/>
                  <a:gd name="T66" fmla="*/ 0 w 1117"/>
                  <a:gd name="T67" fmla="*/ 1 h 412"/>
                  <a:gd name="T68" fmla="*/ 0 w 1117"/>
                  <a:gd name="T69" fmla="*/ 1 h 412"/>
                  <a:gd name="T70" fmla="*/ 0 w 1117"/>
                  <a:gd name="T71" fmla="*/ 1 h 412"/>
                  <a:gd name="T72" fmla="*/ 0 w 1117"/>
                  <a:gd name="T73" fmla="*/ 1 h 412"/>
                  <a:gd name="T74" fmla="*/ 0 w 1117"/>
                  <a:gd name="T75" fmla="*/ 1 h 412"/>
                  <a:gd name="T76" fmla="*/ 0 w 1117"/>
                  <a:gd name="T77" fmla="*/ 1 h 412"/>
                  <a:gd name="T78" fmla="*/ 0 w 1117"/>
                  <a:gd name="T79" fmla="*/ 1 h 412"/>
                  <a:gd name="T80" fmla="*/ 0 w 1117"/>
                  <a:gd name="T81" fmla="*/ 1 h 412"/>
                  <a:gd name="T82" fmla="*/ 0 w 1117"/>
                  <a:gd name="T83" fmla="*/ 1 h 412"/>
                  <a:gd name="T84" fmla="*/ 0 w 1117"/>
                  <a:gd name="T85" fmla="*/ 1 h 412"/>
                  <a:gd name="T86" fmla="*/ 0 w 1117"/>
                  <a:gd name="T87" fmla="*/ 1 h 412"/>
                  <a:gd name="T88" fmla="*/ 0 w 1117"/>
                  <a:gd name="T89" fmla="*/ 1 h 412"/>
                  <a:gd name="T90" fmla="*/ 0 w 1117"/>
                  <a:gd name="T91" fmla="*/ 1 h 412"/>
                  <a:gd name="T92" fmla="*/ 0 w 1117"/>
                  <a:gd name="T93" fmla="*/ 1 h 412"/>
                  <a:gd name="T94" fmla="*/ 0 w 1117"/>
                  <a:gd name="T95" fmla="*/ 1 h 412"/>
                  <a:gd name="T96" fmla="*/ 0 w 1117"/>
                  <a:gd name="T97" fmla="*/ 1 h 412"/>
                  <a:gd name="T98" fmla="*/ 0 w 1117"/>
                  <a:gd name="T99" fmla="*/ 1 h 412"/>
                  <a:gd name="T100" fmla="*/ 0 w 1117"/>
                  <a:gd name="T101" fmla="*/ 1 h 412"/>
                  <a:gd name="T102" fmla="*/ 0 w 1117"/>
                  <a:gd name="T103" fmla="*/ 1 h 412"/>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0" t="0" r="r" b="b"/>
                <a:pathLst>
                  <a:path w="1117" h="412">
                    <a:moveTo>
                      <a:pt x="1093" y="212"/>
                    </a:moveTo>
                    <a:lnTo>
                      <a:pt x="1073" y="229"/>
                    </a:lnTo>
                    <a:lnTo>
                      <a:pt x="1052" y="248"/>
                    </a:lnTo>
                    <a:lnTo>
                      <a:pt x="1032" y="265"/>
                    </a:lnTo>
                    <a:lnTo>
                      <a:pt x="1011" y="284"/>
                    </a:lnTo>
                    <a:lnTo>
                      <a:pt x="990" y="301"/>
                    </a:lnTo>
                    <a:lnTo>
                      <a:pt x="971" y="317"/>
                    </a:lnTo>
                    <a:lnTo>
                      <a:pt x="951" y="334"/>
                    </a:lnTo>
                    <a:lnTo>
                      <a:pt x="934" y="349"/>
                    </a:lnTo>
                    <a:lnTo>
                      <a:pt x="917" y="363"/>
                    </a:lnTo>
                    <a:lnTo>
                      <a:pt x="900" y="376"/>
                    </a:lnTo>
                    <a:lnTo>
                      <a:pt x="888" y="387"/>
                    </a:lnTo>
                    <a:lnTo>
                      <a:pt x="876" y="397"/>
                    </a:lnTo>
                    <a:lnTo>
                      <a:pt x="867" y="403"/>
                    </a:lnTo>
                    <a:lnTo>
                      <a:pt x="860" y="409"/>
                    </a:lnTo>
                    <a:lnTo>
                      <a:pt x="857" y="412"/>
                    </a:lnTo>
                    <a:lnTo>
                      <a:pt x="826" y="410"/>
                    </a:lnTo>
                    <a:lnTo>
                      <a:pt x="791" y="409"/>
                    </a:lnTo>
                    <a:lnTo>
                      <a:pt x="753" y="408"/>
                    </a:lnTo>
                    <a:lnTo>
                      <a:pt x="714" y="406"/>
                    </a:lnTo>
                    <a:lnTo>
                      <a:pt x="672" y="403"/>
                    </a:lnTo>
                    <a:lnTo>
                      <a:pt x="630" y="401"/>
                    </a:lnTo>
                    <a:lnTo>
                      <a:pt x="587" y="399"/>
                    </a:lnTo>
                    <a:lnTo>
                      <a:pt x="542" y="395"/>
                    </a:lnTo>
                    <a:lnTo>
                      <a:pt x="499" y="393"/>
                    </a:lnTo>
                    <a:lnTo>
                      <a:pt x="455" y="391"/>
                    </a:lnTo>
                    <a:lnTo>
                      <a:pt x="412" y="387"/>
                    </a:lnTo>
                    <a:lnTo>
                      <a:pt x="371" y="385"/>
                    </a:lnTo>
                    <a:lnTo>
                      <a:pt x="330" y="383"/>
                    </a:lnTo>
                    <a:lnTo>
                      <a:pt x="292" y="380"/>
                    </a:lnTo>
                    <a:lnTo>
                      <a:pt x="257" y="378"/>
                    </a:lnTo>
                    <a:lnTo>
                      <a:pt x="224" y="377"/>
                    </a:lnTo>
                    <a:lnTo>
                      <a:pt x="209" y="376"/>
                    </a:lnTo>
                    <a:lnTo>
                      <a:pt x="193" y="376"/>
                    </a:lnTo>
                    <a:lnTo>
                      <a:pt x="178" y="375"/>
                    </a:lnTo>
                    <a:lnTo>
                      <a:pt x="162" y="375"/>
                    </a:lnTo>
                    <a:lnTo>
                      <a:pt x="147" y="374"/>
                    </a:lnTo>
                    <a:lnTo>
                      <a:pt x="131" y="374"/>
                    </a:lnTo>
                    <a:lnTo>
                      <a:pt x="116" y="372"/>
                    </a:lnTo>
                    <a:lnTo>
                      <a:pt x="101" y="372"/>
                    </a:lnTo>
                    <a:lnTo>
                      <a:pt x="80" y="334"/>
                    </a:lnTo>
                    <a:lnTo>
                      <a:pt x="63" y="289"/>
                    </a:lnTo>
                    <a:lnTo>
                      <a:pt x="48" y="241"/>
                    </a:lnTo>
                    <a:lnTo>
                      <a:pt x="36" y="190"/>
                    </a:lnTo>
                    <a:lnTo>
                      <a:pt x="24" y="142"/>
                    </a:lnTo>
                    <a:lnTo>
                      <a:pt x="15" y="97"/>
                    </a:lnTo>
                    <a:lnTo>
                      <a:pt x="7" y="58"/>
                    </a:lnTo>
                    <a:lnTo>
                      <a:pt x="0" y="28"/>
                    </a:lnTo>
                    <a:lnTo>
                      <a:pt x="11" y="62"/>
                    </a:lnTo>
                    <a:lnTo>
                      <a:pt x="25" y="100"/>
                    </a:lnTo>
                    <a:lnTo>
                      <a:pt x="41" y="141"/>
                    </a:lnTo>
                    <a:lnTo>
                      <a:pt x="59" y="181"/>
                    </a:lnTo>
                    <a:lnTo>
                      <a:pt x="77" y="220"/>
                    </a:lnTo>
                    <a:lnTo>
                      <a:pt x="94" y="256"/>
                    </a:lnTo>
                    <a:lnTo>
                      <a:pt x="110" y="287"/>
                    </a:lnTo>
                    <a:lnTo>
                      <a:pt x="124" y="311"/>
                    </a:lnTo>
                    <a:lnTo>
                      <a:pt x="131" y="284"/>
                    </a:lnTo>
                    <a:lnTo>
                      <a:pt x="138" y="257"/>
                    </a:lnTo>
                    <a:lnTo>
                      <a:pt x="146" y="234"/>
                    </a:lnTo>
                    <a:lnTo>
                      <a:pt x="156" y="211"/>
                    </a:lnTo>
                    <a:lnTo>
                      <a:pt x="169" y="191"/>
                    </a:lnTo>
                    <a:lnTo>
                      <a:pt x="184" y="172"/>
                    </a:lnTo>
                    <a:lnTo>
                      <a:pt x="204" y="153"/>
                    </a:lnTo>
                    <a:lnTo>
                      <a:pt x="227" y="136"/>
                    </a:lnTo>
                    <a:lnTo>
                      <a:pt x="214" y="158"/>
                    </a:lnTo>
                    <a:lnTo>
                      <a:pt x="201" y="184"/>
                    </a:lnTo>
                    <a:lnTo>
                      <a:pt x="191" y="216"/>
                    </a:lnTo>
                    <a:lnTo>
                      <a:pt x="184" y="248"/>
                    </a:lnTo>
                    <a:lnTo>
                      <a:pt x="182" y="281"/>
                    </a:lnTo>
                    <a:lnTo>
                      <a:pt x="188" y="314"/>
                    </a:lnTo>
                    <a:lnTo>
                      <a:pt x="200" y="344"/>
                    </a:lnTo>
                    <a:lnTo>
                      <a:pt x="224" y="370"/>
                    </a:lnTo>
                    <a:lnTo>
                      <a:pt x="250" y="344"/>
                    </a:lnTo>
                    <a:lnTo>
                      <a:pt x="270" y="305"/>
                    </a:lnTo>
                    <a:lnTo>
                      <a:pt x="284" y="261"/>
                    </a:lnTo>
                    <a:lnTo>
                      <a:pt x="291" y="211"/>
                    </a:lnTo>
                    <a:lnTo>
                      <a:pt x="290" y="158"/>
                    </a:lnTo>
                    <a:lnTo>
                      <a:pt x="282" y="105"/>
                    </a:lnTo>
                    <a:lnTo>
                      <a:pt x="264" y="54"/>
                    </a:lnTo>
                    <a:lnTo>
                      <a:pt x="237" y="8"/>
                    </a:lnTo>
                    <a:lnTo>
                      <a:pt x="261" y="35"/>
                    </a:lnTo>
                    <a:lnTo>
                      <a:pt x="282" y="63"/>
                    </a:lnTo>
                    <a:lnTo>
                      <a:pt x="299" y="96"/>
                    </a:lnTo>
                    <a:lnTo>
                      <a:pt x="314" y="130"/>
                    </a:lnTo>
                    <a:lnTo>
                      <a:pt x="326" y="168"/>
                    </a:lnTo>
                    <a:lnTo>
                      <a:pt x="334" y="211"/>
                    </a:lnTo>
                    <a:lnTo>
                      <a:pt x="340" y="258"/>
                    </a:lnTo>
                    <a:lnTo>
                      <a:pt x="341" y="309"/>
                    </a:lnTo>
                    <a:lnTo>
                      <a:pt x="355" y="288"/>
                    </a:lnTo>
                    <a:lnTo>
                      <a:pt x="371" y="266"/>
                    </a:lnTo>
                    <a:lnTo>
                      <a:pt x="389" y="244"/>
                    </a:lnTo>
                    <a:lnTo>
                      <a:pt x="409" y="222"/>
                    </a:lnTo>
                    <a:lnTo>
                      <a:pt x="429" y="203"/>
                    </a:lnTo>
                    <a:lnTo>
                      <a:pt x="450" y="184"/>
                    </a:lnTo>
                    <a:lnTo>
                      <a:pt x="471" y="171"/>
                    </a:lnTo>
                    <a:lnTo>
                      <a:pt x="492" y="160"/>
                    </a:lnTo>
                    <a:lnTo>
                      <a:pt x="482" y="180"/>
                    </a:lnTo>
                    <a:lnTo>
                      <a:pt x="469" y="203"/>
                    </a:lnTo>
                    <a:lnTo>
                      <a:pt x="451" y="227"/>
                    </a:lnTo>
                    <a:lnTo>
                      <a:pt x="433" y="251"/>
                    </a:lnTo>
                    <a:lnTo>
                      <a:pt x="416" y="275"/>
                    </a:lnTo>
                    <a:lnTo>
                      <a:pt x="399" y="297"/>
                    </a:lnTo>
                    <a:lnTo>
                      <a:pt x="387" y="318"/>
                    </a:lnTo>
                    <a:lnTo>
                      <a:pt x="381" y="334"/>
                    </a:lnTo>
                    <a:lnTo>
                      <a:pt x="388" y="339"/>
                    </a:lnTo>
                    <a:lnTo>
                      <a:pt x="397" y="344"/>
                    </a:lnTo>
                    <a:lnTo>
                      <a:pt x="408" y="348"/>
                    </a:lnTo>
                    <a:lnTo>
                      <a:pt x="418" y="353"/>
                    </a:lnTo>
                    <a:lnTo>
                      <a:pt x="431" y="356"/>
                    </a:lnTo>
                    <a:lnTo>
                      <a:pt x="443" y="360"/>
                    </a:lnTo>
                    <a:lnTo>
                      <a:pt x="457" y="361"/>
                    </a:lnTo>
                    <a:lnTo>
                      <a:pt x="471" y="360"/>
                    </a:lnTo>
                    <a:lnTo>
                      <a:pt x="470" y="326"/>
                    </a:lnTo>
                    <a:lnTo>
                      <a:pt x="464" y="285"/>
                    </a:lnTo>
                    <a:lnTo>
                      <a:pt x="454" y="240"/>
                    </a:lnTo>
                    <a:lnTo>
                      <a:pt x="440" y="192"/>
                    </a:lnTo>
                    <a:lnTo>
                      <a:pt x="423" y="146"/>
                    </a:lnTo>
                    <a:lnTo>
                      <a:pt x="401" y="103"/>
                    </a:lnTo>
                    <a:lnTo>
                      <a:pt x="374" y="66"/>
                    </a:lnTo>
                    <a:lnTo>
                      <a:pt x="345" y="36"/>
                    </a:lnTo>
                    <a:lnTo>
                      <a:pt x="374" y="58"/>
                    </a:lnTo>
                    <a:lnTo>
                      <a:pt x="399" y="79"/>
                    </a:lnTo>
                    <a:lnTo>
                      <a:pt x="423" y="103"/>
                    </a:lnTo>
                    <a:lnTo>
                      <a:pt x="443" y="127"/>
                    </a:lnTo>
                    <a:lnTo>
                      <a:pt x="462" y="153"/>
                    </a:lnTo>
                    <a:lnTo>
                      <a:pt x="479" y="183"/>
                    </a:lnTo>
                    <a:lnTo>
                      <a:pt x="494" y="217"/>
                    </a:lnTo>
                    <a:lnTo>
                      <a:pt x="509" y="256"/>
                    </a:lnTo>
                    <a:lnTo>
                      <a:pt x="510" y="222"/>
                    </a:lnTo>
                    <a:lnTo>
                      <a:pt x="510" y="188"/>
                    </a:lnTo>
                    <a:lnTo>
                      <a:pt x="509" y="154"/>
                    </a:lnTo>
                    <a:lnTo>
                      <a:pt x="507" y="121"/>
                    </a:lnTo>
                    <a:lnTo>
                      <a:pt x="501" y="89"/>
                    </a:lnTo>
                    <a:lnTo>
                      <a:pt x="494" y="60"/>
                    </a:lnTo>
                    <a:lnTo>
                      <a:pt x="485" y="33"/>
                    </a:lnTo>
                    <a:lnTo>
                      <a:pt x="473" y="10"/>
                    </a:lnTo>
                    <a:lnTo>
                      <a:pt x="489" y="39"/>
                    </a:lnTo>
                    <a:lnTo>
                      <a:pt x="505" y="71"/>
                    </a:lnTo>
                    <a:lnTo>
                      <a:pt x="519" y="106"/>
                    </a:lnTo>
                    <a:lnTo>
                      <a:pt x="531" y="145"/>
                    </a:lnTo>
                    <a:lnTo>
                      <a:pt x="539" y="189"/>
                    </a:lnTo>
                    <a:lnTo>
                      <a:pt x="541" y="236"/>
                    </a:lnTo>
                    <a:lnTo>
                      <a:pt x="538" y="290"/>
                    </a:lnTo>
                    <a:lnTo>
                      <a:pt x="526" y="349"/>
                    </a:lnTo>
                    <a:lnTo>
                      <a:pt x="553" y="322"/>
                    </a:lnTo>
                    <a:lnTo>
                      <a:pt x="576" y="288"/>
                    </a:lnTo>
                    <a:lnTo>
                      <a:pt x="594" y="251"/>
                    </a:lnTo>
                    <a:lnTo>
                      <a:pt x="606" y="211"/>
                    </a:lnTo>
                    <a:lnTo>
                      <a:pt x="608" y="168"/>
                    </a:lnTo>
                    <a:lnTo>
                      <a:pt x="602" y="126"/>
                    </a:lnTo>
                    <a:lnTo>
                      <a:pt x="584" y="84"/>
                    </a:lnTo>
                    <a:lnTo>
                      <a:pt x="551" y="44"/>
                    </a:lnTo>
                    <a:lnTo>
                      <a:pt x="566" y="52"/>
                    </a:lnTo>
                    <a:lnTo>
                      <a:pt x="581" y="60"/>
                    </a:lnTo>
                    <a:lnTo>
                      <a:pt x="596" y="69"/>
                    </a:lnTo>
                    <a:lnTo>
                      <a:pt x="610" y="82"/>
                    </a:lnTo>
                    <a:lnTo>
                      <a:pt x="622" y="96"/>
                    </a:lnTo>
                    <a:lnTo>
                      <a:pt x="632" y="113"/>
                    </a:lnTo>
                    <a:lnTo>
                      <a:pt x="641" y="134"/>
                    </a:lnTo>
                    <a:lnTo>
                      <a:pt x="647" y="158"/>
                    </a:lnTo>
                    <a:lnTo>
                      <a:pt x="651" y="120"/>
                    </a:lnTo>
                    <a:lnTo>
                      <a:pt x="651" y="75"/>
                    </a:lnTo>
                    <a:lnTo>
                      <a:pt x="648" y="32"/>
                    </a:lnTo>
                    <a:lnTo>
                      <a:pt x="645" y="0"/>
                    </a:lnTo>
                    <a:lnTo>
                      <a:pt x="655" y="38"/>
                    </a:lnTo>
                    <a:lnTo>
                      <a:pt x="661" y="82"/>
                    </a:lnTo>
                    <a:lnTo>
                      <a:pt x="662" y="129"/>
                    </a:lnTo>
                    <a:lnTo>
                      <a:pt x="660" y="179"/>
                    </a:lnTo>
                    <a:lnTo>
                      <a:pt x="652" y="228"/>
                    </a:lnTo>
                    <a:lnTo>
                      <a:pt x="641" y="277"/>
                    </a:lnTo>
                    <a:lnTo>
                      <a:pt x="626" y="320"/>
                    </a:lnTo>
                    <a:lnTo>
                      <a:pt x="609" y="360"/>
                    </a:lnTo>
                    <a:lnTo>
                      <a:pt x="636" y="330"/>
                    </a:lnTo>
                    <a:lnTo>
                      <a:pt x="659" y="295"/>
                    </a:lnTo>
                    <a:lnTo>
                      <a:pt x="679" y="255"/>
                    </a:lnTo>
                    <a:lnTo>
                      <a:pt x="697" y="212"/>
                    </a:lnTo>
                    <a:lnTo>
                      <a:pt x="712" y="167"/>
                    </a:lnTo>
                    <a:lnTo>
                      <a:pt x="722" y="122"/>
                    </a:lnTo>
                    <a:lnTo>
                      <a:pt x="730" y="77"/>
                    </a:lnTo>
                    <a:lnTo>
                      <a:pt x="733" y="33"/>
                    </a:lnTo>
                    <a:lnTo>
                      <a:pt x="742" y="88"/>
                    </a:lnTo>
                    <a:lnTo>
                      <a:pt x="746" y="148"/>
                    </a:lnTo>
                    <a:lnTo>
                      <a:pt x="743" y="210"/>
                    </a:lnTo>
                    <a:lnTo>
                      <a:pt x="730" y="269"/>
                    </a:lnTo>
                    <a:lnTo>
                      <a:pt x="743" y="252"/>
                    </a:lnTo>
                    <a:lnTo>
                      <a:pt x="756" y="232"/>
                    </a:lnTo>
                    <a:lnTo>
                      <a:pt x="770" y="206"/>
                    </a:lnTo>
                    <a:lnTo>
                      <a:pt x="784" y="181"/>
                    </a:lnTo>
                    <a:lnTo>
                      <a:pt x="797" y="154"/>
                    </a:lnTo>
                    <a:lnTo>
                      <a:pt x="808" y="130"/>
                    </a:lnTo>
                    <a:lnTo>
                      <a:pt x="816" y="109"/>
                    </a:lnTo>
                    <a:lnTo>
                      <a:pt x="821" y="93"/>
                    </a:lnTo>
                    <a:lnTo>
                      <a:pt x="819" y="118"/>
                    </a:lnTo>
                    <a:lnTo>
                      <a:pt x="813" y="144"/>
                    </a:lnTo>
                    <a:lnTo>
                      <a:pt x="805" y="174"/>
                    </a:lnTo>
                    <a:lnTo>
                      <a:pt x="794" y="204"/>
                    </a:lnTo>
                    <a:lnTo>
                      <a:pt x="781" y="235"/>
                    </a:lnTo>
                    <a:lnTo>
                      <a:pt x="765" y="265"/>
                    </a:lnTo>
                    <a:lnTo>
                      <a:pt x="746" y="295"/>
                    </a:lnTo>
                    <a:lnTo>
                      <a:pt x="725" y="324"/>
                    </a:lnTo>
                    <a:lnTo>
                      <a:pt x="752" y="307"/>
                    </a:lnTo>
                    <a:lnTo>
                      <a:pt x="777" y="286"/>
                    </a:lnTo>
                    <a:lnTo>
                      <a:pt x="803" y="263"/>
                    </a:lnTo>
                    <a:lnTo>
                      <a:pt x="827" y="236"/>
                    </a:lnTo>
                    <a:lnTo>
                      <a:pt x="849" y="207"/>
                    </a:lnTo>
                    <a:lnTo>
                      <a:pt x="869" y="177"/>
                    </a:lnTo>
                    <a:lnTo>
                      <a:pt x="887" y="146"/>
                    </a:lnTo>
                    <a:lnTo>
                      <a:pt x="902" y="114"/>
                    </a:lnTo>
                    <a:lnTo>
                      <a:pt x="896" y="139"/>
                    </a:lnTo>
                    <a:lnTo>
                      <a:pt x="890" y="166"/>
                    </a:lnTo>
                    <a:lnTo>
                      <a:pt x="882" y="194"/>
                    </a:lnTo>
                    <a:lnTo>
                      <a:pt x="873" y="220"/>
                    </a:lnTo>
                    <a:lnTo>
                      <a:pt x="861" y="247"/>
                    </a:lnTo>
                    <a:lnTo>
                      <a:pt x="849" y="271"/>
                    </a:lnTo>
                    <a:lnTo>
                      <a:pt x="835" y="295"/>
                    </a:lnTo>
                    <a:lnTo>
                      <a:pt x="819" y="317"/>
                    </a:lnTo>
                    <a:lnTo>
                      <a:pt x="835" y="308"/>
                    </a:lnTo>
                    <a:lnTo>
                      <a:pt x="850" y="297"/>
                    </a:lnTo>
                    <a:lnTo>
                      <a:pt x="866" y="284"/>
                    </a:lnTo>
                    <a:lnTo>
                      <a:pt x="882" y="269"/>
                    </a:lnTo>
                    <a:lnTo>
                      <a:pt x="897" y="252"/>
                    </a:lnTo>
                    <a:lnTo>
                      <a:pt x="912" y="234"/>
                    </a:lnTo>
                    <a:lnTo>
                      <a:pt x="927" y="216"/>
                    </a:lnTo>
                    <a:lnTo>
                      <a:pt x="941" y="195"/>
                    </a:lnTo>
                    <a:lnTo>
                      <a:pt x="955" y="174"/>
                    </a:lnTo>
                    <a:lnTo>
                      <a:pt x="967" y="153"/>
                    </a:lnTo>
                    <a:lnTo>
                      <a:pt x="979" y="133"/>
                    </a:lnTo>
                    <a:lnTo>
                      <a:pt x="990" y="112"/>
                    </a:lnTo>
                    <a:lnTo>
                      <a:pt x="999" y="91"/>
                    </a:lnTo>
                    <a:lnTo>
                      <a:pt x="1008" y="70"/>
                    </a:lnTo>
                    <a:lnTo>
                      <a:pt x="1014" y="52"/>
                    </a:lnTo>
                    <a:lnTo>
                      <a:pt x="1020" y="33"/>
                    </a:lnTo>
                    <a:lnTo>
                      <a:pt x="1012" y="71"/>
                    </a:lnTo>
                    <a:lnTo>
                      <a:pt x="1004" y="107"/>
                    </a:lnTo>
                    <a:lnTo>
                      <a:pt x="994" y="141"/>
                    </a:lnTo>
                    <a:lnTo>
                      <a:pt x="983" y="173"/>
                    </a:lnTo>
                    <a:lnTo>
                      <a:pt x="968" y="206"/>
                    </a:lnTo>
                    <a:lnTo>
                      <a:pt x="950" y="242"/>
                    </a:lnTo>
                    <a:lnTo>
                      <a:pt x="927" y="279"/>
                    </a:lnTo>
                    <a:lnTo>
                      <a:pt x="897" y="322"/>
                    </a:lnTo>
                    <a:lnTo>
                      <a:pt x="910" y="314"/>
                    </a:lnTo>
                    <a:lnTo>
                      <a:pt x="925" y="304"/>
                    </a:lnTo>
                    <a:lnTo>
                      <a:pt x="940" y="294"/>
                    </a:lnTo>
                    <a:lnTo>
                      <a:pt x="956" y="282"/>
                    </a:lnTo>
                    <a:lnTo>
                      <a:pt x="972" y="270"/>
                    </a:lnTo>
                    <a:lnTo>
                      <a:pt x="988" y="257"/>
                    </a:lnTo>
                    <a:lnTo>
                      <a:pt x="1005" y="243"/>
                    </a:lnTo>
                    <a:lnTo>
                      <a:pt x="1021" y="228"/>
                    </a:lnTo>
                    <a:lnTo>
                      <a:pt x="1037" y="213"/>
                    </a:lnTo>
                    <a:lnTo>
                      <a:pt x="1052" y="197"/>
                    </a:lnTo>
                    <a:lnTo>
                      <a:pt x="1067" y="182"/>
                    </a:lnTo>
                    <a:lnTo>
                      <a:pt x="1080" y="166"/>
                    </a:lnTo>
                    <a:lnTo>
                      <a:pt x="1092" y="150"/>
                    </a:lnTo>
                    <a:lnTo>
                      <a:pt x="1102" y="135"/>
                    </a:lnTo>
                    <a:lnTo>
                      <a:pt x="1111" y="119"/>
                    </a:lnTo>
                    <a:lnTo>
                      <a:pt x="1117" y="104"/>
                    </a:lnTo>
                    <a:lnTo>
                      <a:pt x="1110" y="136"/>
                    </a:lnTo>
                    <a:lnTo>
                      <a:pt x="1103" y="166"/>
                    </a:lnTo>
                    <a:lnTo>
                      <a:pt x="1099" y="192"/>
                    </a:lnTo>
                    <a:lnTo>
                      <a:pt x="1093" y="212"/>
                    </a:lnTo>
                    <a:close/>
                  </a:path>
                </a:pathLst>
              </a:custGeom>
              <a:solidFill>
                <a:srgbClr val="00A500"/>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34" name="Freeform 137"/>
              <p:cNvSpPr/>
              <p:nvPr/>
            </p:nvSpPr>
            <p:spPr bwMode="auto">
              <a:xfrm>
                <a:off x="4164" y="4179"/>
                <a:ext cx="202" cy="141"/>
              </a:xfrm>
              <a:custGeom>
                <a:avLst/>
                <a:gdLst>
                  <a:gd name="T0" fmla="*/ 1 w 403"/>
                  <a:gd name="T1" fmla="*/ 1 h 280"/>
                  <a:gd name="T2" fmla="*/ 1 w 403"/>
                  <a:gd name="T3" fmla="*/ 1 h 280"/>
                  <a:gd name="T4" fmla="*/ 1 w 403"/>
                  <a:gd name="T5" fmla="*/ 1 h 280"/>
                  <a:gd name="T6" fmla="*/ 1 w 403"/>
                  <a:gd name="T7" fmla="*/ 1 h 280"/>
                  <a:gd name="T8" fmla="*/ 1 w 403"/>
                  <a:gd name="T9" fmla="*/ 1 h 280"/>
                  <a:gd name="T10" fmla="*/ 1 w 403"/>
                  <a:gd name="T11" fmla="*/ 1 h 280"/>
                  <a:gd name="T12" fmla="*/ 1 w 403"/>
                  <a:gd name="T13" fmla="*/ 1 h 280"/>
                  <a:gd name="T14" fmla="*/ 1 w 403"/>
                  <a:gd name="T15" fmla="*/ 1 h 280"/>
                  <a:gd name="T16" fmla="*/ 1 w 403"/>
                  <a:gd name="T17" fmla="*/ 1 h 280"/>
                  <a:gd name="T18" fmla="*/ 1 w 403"/>
                  <a:gd name="T19" fmla="*/ 1 h 280"/>
                  <a:gd name="T20" fmla="*/ 1 w 403"/>
                  <a:gd name="T21" fmla="*/ 1 h 280"/>
                  <a:gd name="T22" fmla="*/ 1 w 403"/>
                  <a:gd name="T23" fmla="*/ 1 h 280"/>
                  <a:gd name="T24" fmla="*/ 1 w 403"/>
                  <a:gd name="T25" fmla="*/ 1 h 280"/>
                  <a:gd name="T26" fmla="*/ 1 w 403"/>
                  <a:gd name="T27" fmla="*/ 1 h 280"/>
                  <a:gd name="T28" fmla="*/ 1 w 403"/>
                  <a:gd name="T29" fmla="*/ 1 h 280"/>
                  <a:gd name="T30" fmla="*/ 1 w 403"/>
                  <a:gd name="T31" fmla="*/ 1 h 280"/>
                  <a:gd name="T32" fmla="*/ 1 w 403"/>
                  <a:gd name="T33" fmla="*/ 1 h 280"/>
                  <a:gd name="T34" fmla="*/ 1 w 403"/>
                  <a:gd name="T35" fmla="*/ 1 h 280"/>
                  <a:gd name="T36" fmla="*/ 1 w 403"/>
                  <a:gd name="T37" fmla="*/ 1 h 280"/>
                  <a:gd name="T38" fmla="*/ 1 w 403"/>
                  <a:gd name="T39" fmla="*/ 1 h 280"/>
                  <a:gd name="T40" fmla="*/ 1 w 403"/>
                  <a:gd name="T41" fmla="*/ 1 h 280"/>
                  <a:gd name="T42" fmla="*/ 1 w 403"/>
                  <a:gd name="T43" fmla="*/ 1 h 280"/>
                  <a:gd name="T44" fmla="*/ 1 w 403"/>
                  <a:gd name="T45" fmla="*/ 1 h 280"/>
                  <a:gd name="T46" fmla="*/ 1 w 403"/>
                  <a:gd name="T47" fmla="*/ 1 h 280"/>
                  <a:gd name="T48" fmla="*/ 1 w 403"/>
                  <a:gd name="T49" fmla="*/ 1 h 280"/>
                  <a:gd name="T50" fmla="*/ 1 w 403"/>
                  <a:gd name="T51" fmla="*/ 1 h 280"/>
                  <a:gd name="T52" fmla="*/ 1 w 403"/>
                  <a:gd name="T53" fmla="*/ 1 h 280"/>
                  <a:gd name="T54" fmla="*/ 1 w 403"/>
                  <a:gd name="T55" fmla="*/ 1 h 280"/>
                  <a:gd name="T56" fmla="*/ 1 w 403"/>
                  <a:gd name="T57" fmla="*/ 1 h 280"/>
                  <a:gd name="T58" fmla="*/ 1 w 403"/>
                  <a:gd name="T59" fmla="*/ 1 h 280"/>
                  <a:gd name="T60" fmla="*/ 1 w 403"/>
                  <a:gd name="T61" fmla="*/ 1 h 280"/>
                  <a:gd name="T62" fmla="*/ 1 w 403"/>
                  <a:gd name="T63" fmla="*/ 1 h 280"/>
                  <a:gd name="T64" fmla="*/ 1 w 403"/>
                  <a:gd name="T65" fmla="*/ 1 h 280"/>
                  <a:gd name="T66" fmla="*/ 1 w 403"/>
                  <a:gd name="T67" fmla="*/ 1 h 280"/>
                  <a:gd name="T68" fmla="*/ 1 w 403"/>
                  <a:gd name="T69" fmla="*/ 1 h 280"/>
                  <a:gd name="T70" fmla="*/ 1 w 403"/>
                  <a:gd name="T71" fmla="*/ 1 h 280"/>
                  <a:gd name="T72" fmla="*/ 1 w 403"/>
                  <a:gd name="T73" fmla="*/ 1 h 280"/>
                  <a:gd name="T74" fmla="*/ 1 w 403"/>
                  <a:gd name="T75" fmla="*/ 1 h 280"/>
                  <a:gd name="T76" fmla="*/ 1 w 403"/>
                  <a:gd name="T77" fmla="*/ 1 h 280"/>
                  <a:gd name="T78" fmla="*/ 1 w 403"/>
                  <a:gd name="T79" fmla="*/ 1 h 280"/>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0" t="0" r="r" b="b"/>
                <a:pathLst>
                  <a:path w="403" h="280">
                    <a:moveTo>
                      <a:pt x="339" y="270"/>
                    </a:moveTo>
                    <a:lnTo>
                      <a:pt x="322" y="270"/>
                    </a:lnTo>
                    <a:lnTo>
                      <a:pt x="305" y="271"/>
                    </a:lnTo>
                    <a:lnTo>
                      <a:pt x="289" y="271"/>
                    </a:lnTo>
                    <a:lnTo>
                      <a:pt x="273" y="272"/>
                    </a:lnTo>
                    <a:lnTo>
                      <a:pt x="257" y="272"/>
                    </a:lnTo>
                    <a:lnTo>
                      <a:pt x="241" y="273"/>
                    </a:lnTo>
                    <a:lnTo>
                      <a:pt x="225" y="273"/>
                    </a:lnTo>
                    <a:lnTo>
                      <a:pt x="210" y="274"/>
                    </a:lnTo>
                    <a:lnTo>
                      <a:pt x="194" y="274"/>
                    </a:lnTo>
                    <a:lnTo>
                      <a:pt x="179" y="275"/>
                    </a:lnTo>
                    <a:lnTo>
                      <a:pt x="164" y="277"/>
                    </a:lnTo>
                    <a:lnTo>
                      <a:pt x="149" y="277"/>
                    </a:lnTo>
                    <a:lnTo>
                      <a:pt x="134" y="278"/>
                    </a:lnTo>
                    <a:lnTo>
                      <a:pt x="119" y="279"/>
                    </a:lnTo>
                    <a:lnTo>
                      <a:pt x="104" y="279"/>
                    </a:lnTo>
                    <a:lnTo>
                      <a:pt x="90" y="280"/>
                    </a:lnTo>
                    <a:lnTo>
                      <a:pt x="86" y="257"/>
                    </a:lnTo>
                    <a:lnTo>
                      <a:pt x="81" y="233"/>
                    </a:lnTo>
                    <a:lnTo>
                      <a:pt x="73" y="209"/>
                    </a:lnTo>
                    <a:lnTo>
                      <a:pt x="62" y="184"/>
                    </a:lnTo>
                    <a:lnTo>
                      <a:pt x="50" y="162"/>
                    </a:lnTo>
                    <a:lnTo>
                      <a:pt x="35" y="142"/>
                    </a:lnTo>
                    <a:lnTo>
                      <a:pt x="18" y="124"/>
                    </a:lnTo>
                    <a:lnTo>
                      <a:pt x="0" y="112"/>
                    </a:lnTo>
                    <a:lnTo>
                      <a:pt x="22" y="117"/>
                    </a:lnTo>
                    <a:lnTo>
                      <a:pt x="40" y="127"/>
                    </a:lnTo>
                    <a:lnTo>
                      <a:pt x="58" y="138"/>
                    </a:lnTo>
                    <a:lnTo>
                      <a:pt x="74" y="154"/>
                    </a:lnTo>
                    <a:lnTo>
                      <a:pt x="89" y="173"/>
                    </a:lnTo>
                    <a:lnTo>
                      <a:pt x="104" y="196"/>
                    </a:lnTo>
                    <a:lnTo>
                      <a:pt x="117" y="222"/>
                    </a:lnTo>
                    <a:lnTo>
                      <a:pt x="132" y="254"/>
                    </a:lnTo>
                    <a:lnTo>
                      <a:pt x="139" y="222"/>
                    </a:lnTo>
                    <a:lnTo>
                      <a:pt x="143" y="188"/>
                    </a:lnTo>
                    <a:lnTo>
                      <a:pt x="142" y="152"/>
                    </a:lnTo>
                    <a:lnTo>
                      <a:pt x="139" y="115"/>
                    </a:lnTo>
                    <a:lnTo>
                      <a:pt x="134" y="81"/>
                    </a:lnTo>
                    <a:lnTo>
                      <a:pt x="126" y="49"/>
                    </a:lnTo>
                    <a:lnTo>
                      <a:pt x="115" y="23"/>
                    </a:lnTo>
                    <a:lnTo>
                      <a:pt x="103" y="4"/>
                    </a:lnTo>
                    <a:lnTo>
                      <a:pt x="121" y="17"/>
                    </a:lnTo>
                    <a:lnTo>
                      <a:pt x="139" y="33"/>
                    </a:lnTo>
                    <a:lnTo>
                      <a:pt x="157" y="53"/>
                    </a:lnTo>
                    <a:lnTo>
                      <a:pt x="173" y="77"/>
                    </a:lnTo>
                    <a:lnTo>
                      <a:pt x="188" y="106"/>
                    </a:lnTo>
                    <a:lnTo>
                      <a:pt x="200" y="141"/>
                    </a:lnTo>
                    <a:lnTo>
                      <a:pt x="211" y="182"/>
                    </a:lnTo>
                    <a:lnTo>
                      <a:pt x="218" y="230"/>
                    </a:lnTo>
                    <a:lnTo>
                      <a:pt x="228" y="207"/>
                    </a:lnTo>
                    <a:lnTo>
                      <a:pt x="236" y="182"/>
                    </a:lnTo>
                    <a:lnTo>
                      <a:pt x="242" y="153"/>
                    </a:lnTo>
                    <a:lnTo>
                      <a:pt x="245" y="123"/>
                    </a:lnTo>
                    <a:lnTo>
                      <a:pt x="245" y="92"/>
                    </a:lnTo>
                    <a:lnTo>
                      <a:pt x="242" y="61"/>
                    </a:lnTo>
                    <a:lnTo>
                      <a:pt x="235" y="30"/>
                    </a:lnTo>
                    <a:lnTo>
                      <a:pt x="223" y="0"/>
                    </a:lnTo>
                    <a:lnTo>
                      <a:pt x="241" y="30"/>
                    </a:lnTo>
                    <a:lnTo>
                      <a:pt x="255" y="56"/>
                    </a:lnTo>
                    <a:lnTo>
                      <a:pt x="268" y="82"/>
                    </a:lnTo>
                    <a:lnTo>
                      <a:pt x="279" y="106"/>
                    </a:lnTo>
                    <a:lnTo>
                      <a:pt x="287" y="128"/>
                    </a:lnTo>
                    <a:lnTo>
                      <a:pt x="294" y="151"/>
                    </a:lnTo>
                    <a:lnTo>
                      <a:pt x="297" y="173"/>
                    </a:lnTo>
                    <a:lnTo>
                      <a:pt x="298" y="195"/>
                    </a:lnTo>
                    <a:lnTo>
                      <a:pt x="312" y="173"/>
                    </a:lnTo>
                    <a:lnTo>
                      <a:pt x="326" y="149"/>
                    </a:lnTo>
                    <a:lnTo>
                      <a:pt x="340" y="121"/>
                    </a:lnTo>
                    <a:lnTo>
                      <a:pt x="354" y="93"/>
                    </a:lnTo>
                    <a:lnTo>
                      <a:pt x="366" y="67"/>
                    </a:lnTo>
                    <a:lnTo>
                      <a:pt x="375" y="41"/>
                    </a:lnTo>
                    <a:lnTo>
                      <a:pt x="382" y="19"/>
                    </a:lnTo>
                    <a:lnTo>
                      <a:pt x="385" y="2"/>
                    </a:lnTo>
                    <a:lnTo>
                      <a:pt x="392" y="26"/>
                    </a:lnTo>
                    <a:lnTo>
                      <a:pt x="398" y="53"/>
                    </a:lnTo>
                    <a:lnTo>
                      <a:pt x="403" y="81"/>
                    </a:lnTo>
                    <a:lnTo>
                      <a:pt x="403" y="112"/>
                    </a:lnTo>
                    <a:lnTo>
                      <a:pt x="398" y="145"/>
                    </a:lnTo>
                    <a:lnTo>
                      <a:pt x="387" y="183"/>
                    </a:lnTo>
                    <a:lnTo>
                      <a:pt x="367" y="225"/>
                    </a:lnTo>
                    <a:lnTo>
                      <a:pt x="339" y="270"/>
                    </a:lnTo>
                    <a:close/>
                  </a:path>
                </a:pathLst>
              </a:custGeom>
              <a:solidFill>
                <a:srgbClr val="00A500"/>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35" name="Freeform 138"/>
              <p:cNvSpPr/>
              <p:nvPr/>
            </p:nvSpPr>
            <p:spPr bwMode="auto">
              <a:xfrm>
                <a:off x="4368" y="4177"/>
                <a:ext cx="123" cy="143"/>
              </a:xfrm>
              <a:custGeom>
                <a:avLst/>
                <a:gdLst>
                  <a:gd name="T0" fmla="*/ 1 w 246"/>
                  <a:gd name="T1" fmla="*/ 1 h 285"/>
                  <a:gd name="T2" fmla="*/ 1 w 246"/>
                  <a:gd name="T3" fmla="*/ 1 h 285"/>
                  <a:gd name="T4" fmla="*/ 1 w 246"/>
                  <a:gd name="T5" fmla="*/ 1 h 285"/>
                  <a:gd name="T6" fmla="*/ 1 w 246"/>
                  <a:gd name="T7" fmla="*/ 1 h 285"/>
                  <a:gd name="T8" fmla="*/ 1 w 246"/>
                  <a:gd name="T9" fmla="*/ 1 h 285"/>
                  <a:gd name="T10" fmla="*/ 1 w 246"/>
                  <a:gd name="T11" fmla="*/ 1 h 285"/>
                  <a:gd name="T12" fmla="*/ 1 w 246"/>
                  <a:gd name="T13" fmla="*/ 1 h 285"/>
                  <a:gd name="T14" fmla="*/ 1 w 246"/>
                  <a:gd name="T15" fmla="*/ 1 h 285"/>
                  <a:gd name="T16" fmla="*/ 0 w 246"/>
                  <a:gd name="T17" fmla="*/ 1 h 285"/>
                  <a:gd name="T18" fmla="*/ 1 w 246"/>
                  <a:gd name="T19" fmla="*/ 1 h 285"/>
                  <a:gd name="T20" fmla="*/ 1 w 246"/>
                  <a:gd name="T21" fmla="*/ 1 h 285"/>
                  <a:gd name="T22" fmla="*/ 1 w 246"/>
                  <a:gd name="T23" fmla="*/ 1 h 285"/>
                  <a:gd name="T24" fmla="*/ 1 w 246"/>
                  <a:gd name="T25" fmla="*/ 1 h 285"/>
                  <a:gd name="T26" fmla="*/ 1 w 246"/>
                  <a:gd name="T27" fmla="*/ 1 h 285"/>
                  <a:gd name="T28" fmla="*/ 1 w 246"/>
                  <a:gd name="T29" fmla="*/ 1 h 285"/>
                  <a:gd name="T30" fmla="*/ 1 w 246"/>
                  <a:gd name="T31" fmla="*/ 1 h 285"/>
                  <a:gd name="T32" fmla="*/ 1 w 246"/>
                  <a:gd name="T33" fmla="*/ 1 h 285"/>
                  <a:gd name="T34" fmla="*/ 1 w 246"/>
                  <a:gd name="T35" fmla="*/ 1 h 285"/>
                  <a:gd name="T36" fmla="*/ 1 w 246"/>
                  <a:gd name="T37" fmla="*/ 1 h 285"/>
                  <a:gd name="T38" fmla="*/ 1 w 246"/>
                  <a:gd name="T39" fmla="*/ 1 h 285"/>
                  <a:gd name="T40" fmla="*/ 1 w 246"/>
                  <a:gd name="T41" fmla="*/ 1 h 285"/>
                  <a:gd name="T42" fmla="*/ 1 w 246"/>
                  <a:gd name="T43" fmla="*/ 1 h 285"/>
                  <a:gd name="T44" fmla="*/ 1 w 246"/>
                  <a:gd name="T45" fmla="*/ 1 h 285"/>
                  <a:gd name="T46" fmla="*/ 1 w 246"/>
                  <a:gd name="T47" fmla="*/ 1 h 285"/>
                  <a:gd name="T48" fmla="*/ 1 w 246"/>
                  <a:gd name="T49" fmla="*/ 0 h 285"/>
                  <a:gd name="T50" fmla="*/ 1 w 246"/>
                  <a:gd name="T51" fmla="*/ 1 h 285"/>
                  <a:gd name="T52" fmla="*/ 1 w 246"/>
                  <a:gd name="T53" fmla="*/ 1 h 285"/>
                  <a:gd name="T54" fmla="*/ 1 w 246"/>
                  <a:gd name="T55" fmla="*/ 1 h 285"/>
                  <a:gd name="T56" fmla="*/ 1 w 246"/>
                  <a:gd name="T57" fmla="*/ 1 h 285"/>
                  <a:gd name="T58" fmla="*/ 1 w 246"/>
                  <a:gd name="T59" fmla="*/ 1 h 285"/>
                  <a:gd name="T60" fmla="*/ 1 w 246"/>
                  <a:gd name="T61" fmla="*/ 1 h 285"/>
                  <a:gd name="T62" fmla="*/ 1 w 246"/>
                  <a:gd name="T63" fmla="*/ 1 h 285"/>
                  <a:gd name="T64" fmla="*/ 1 w 246"/>
                  <a:gd name="T65" fmla="*/ 1 h 285"/>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246" h="285">
                    <a:moveTo>
                      <a:pt x="85" y="285"/>
                    </a:moveTo>
                    <a:lnTo>
                      <a:pt x="75" y="285"/>
                    </a:lnTo>
                    <a:lnTo>
                      <a:pt x="63" y="285"/>
                    </a:lnTo>
                    <a:lnTo>
                      <a:pt x="53" y="285"/>
                    </a:lnTo>
                    <a:lnTo>
                      <a:pt x="42" y="285"/>
                    </a:lnTo>
                    <a:lnTo>
                      <a:pt x="32" y="285"/>
                    </a:lnTo>
                    <a:lnTo>
                      <a:pt x="22" y="285"/>
                    </a:lnTo>
                    <a:lnTo>
                      <a:pt x="10" y="285"/>
                    </a:lnTo>
                    <a:lnTo>
                      <a:pt x="0" y="285"/>
                    </a:lnTo>
                    <a:lnTo>
                      <a:pt x="3" y="270"/>
                    </a:lnTo>
                    <a:lnTo>
                      <a:pt x="8" y="253"/>
                    </a:lnTo>
                    <a:lnTo>
                      <a:pt x="14" y="235"/>
                    </a:lnTo>
                    <a:lnTo>
                      <a:pt x="22" y="217"/>
                    </a:lnTo>
                    <a:lnTo>
                      <a:pt x="30" y="197"/>
                    </a:lnTo>
                    <a:lnTo>
                      <a:pt x="40" y="178"/>
                    </a:lnTo>
                    <a:lnTo>
                      <a:pt x="52" y="157"/>
                    </a:lnTo>
                    <a:lnTo>
                      <a:pt x="64" y="137"/>
                    </a:lnTo>
                    <a:lnTo>
                      <a:pt x="80" y="118"/>
                    </a:lnTo>
                    <a:lnTo>
                      <a:pt x="96" y="98"/>
                    </a:lnTo>
                    <a:lnTo>
                      <a:pt x="116" y="79"/>
                    </a:lnTo>
                    <a:lnTo>
                      <a:pt x="137" y="60"/>
                    </a:lnTo>
                    <a:lnTo>
                      <a:pt x="161" y="43"/>
                    </a:lnTo>
                    <a:lnTo>
                      <a:pt x="186" y="28"/>
                    </a:lnTo>
                    <a:lnTo>
                      <a:pt x="215" y="13"/>
                    </a:lnTo>
                    <a:lnTo>
                      <a:pt x="246" y="0"/>
                    </a:lnTo>
                    <a:lnTo>
                      <a:pt x="215" y="30"/>
                    </a:lnTo>
                    <a:lnTo>
                      <a:pt x="186" y="60"/>
                    </a:lnTo>
                    <a:lnTo>
                      <a:pt x="160" y="91"/>
                    </a:lnTo>
                    <a:lnTo>
                      <a:pt x="136" y="124"/>
                    </a:lnTo>
                    <a:lnTo>
                      <a:pt x="116" y="158"/>
                    </a:lnTo>
                    <a:lnTo>
                      <a:pt x="100" y="196"/>
                    </a:lnTo>
                    <a:lnTo>
                      <a:pt x="90" y="238"/>
                    </a:lnTo>
                    <a:lnTo>
                      <a:pt x="85" y="285"/>
                    </a:lnTo>
                    <a:close/>
                  </a:path>
                </a:pathLst>
              </a:custGeom>
              <a:solidFill>
                <a:srgbClr val="00A500"/>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36" name="Freeform 139"/>
              <p:cNvSpPr/>
              <p:nvPr/>
            </p:nvSpPr>
            <p:spPr bwMode="auto">
              <a:xfrm>
                <a:off x="4389" y="4134"/>
                <a:ext cx="493" cy="199"/>
              </a:xfrm>
              <a:custGeom>
                <a:avLst/>
                <a:gdLst>
                  <a:gd name="T0" fmla="*/ 1 w 986"/>
                  <a:gd name="T1" fmla="*/ 1 h 398"/>
                  <a:gd name="T2" fmla="*/ 1 w 986"/>
                  <a:gd name="T3" fmla="*/ 1 h 398"/>
                  <a:gd name="T4" fmla="*/ 1 w 986"/>
                  <a:gd name="T5" fmla="*/ 1 h 398"/>
                  <a:gd name="T6" fmla="*/ 1 w 986"/>
                  <a:gd name="T7" fmla="*/ 1 h 398"/>
                  <a:gd name="T8" fmla="*/ 1 w 986"/>
                  <a:gd name="T9" fmla="*/ 1 h 398"/>
                  <a:gd name="T10" fmla="*/ 1 w 986"/>
                  <a:gd name="T11" fmla="*/ 1 h 398"/>
                  <a:gd name="T12" fmla="*/ 1 w 986"/>
                  <a:gd name="T13" fmla="*/ 1 h 398"/>
                  <a:gd name="T14" fmla="*/ 1 w 986"/>
                  <a:gd name="T15" fmla="*/ 1 h 398"/>
                  <a:gd name="T16" fmla="*/ 1 w 986"/>
                  <a:gd name="T17" fmla="*/ 1 h 398"/>
                  <a:gd name="T18" fmla="*/ 1 w 986"/>
                  <a:gd name="T19" fmla="*/ 1 h 398"/>
                  <a:gd name="T20" fmla="*/ 1 w 986"/>
                  <a:gd name="T21" fmla="*/ 1 h 398"/>
                  <a:gd name="T22" fmla="*/ 1 w 986"/>
                  <a:gd name="T23" fmla="*/ 1 h 398"/>
                  <a:gd name="T24" fmla="*/ 1 w 986"/>
                  <a:gd name="T25" fmla="*/ 1 h 398"/>
                  <a:gd name="T26" fmla="*/ 1 w 986"/>
                  <a:gd name="T27" fmla="*/ 1 h 398"/>
                  <a:gd name="T28" fmla="*/ 1 w 986"/>
                  <a:gd name="T29" fmla="*/ 1 h 398"/>
                  <a:gd name="T30" fmla="*/ 1 w 986"/>
                  <a:gd name="T31" fmla="*/ 1 h 398"/>
                  <a:gd name="T32" fmla="*/ 1 w 986"/>
                  <a:gd name="T33" fmla="*/ 1 h 398"/>
                  <a:gd name="T34" fmla="*/ 1 w 986"/>
                  <a:gd name="T35" fmla="*/ 1 h 398"/>
                  <a:gd name="T36" fmla="*/ 1 w 986"/>
                  <a:gd name="T37" fmla="*/ 1 h 398"/>
                  <a:gd name="T38" fmla="*/ 1 w 986"/>
                  <a:gd name="T39" fmla="*/ 1 h 398"/>
                  <a:gd name="T40" fmla="*/ 1 w 986"/>
                  <a:gd name="T41" fmla="*/ 1 h 398"/>
                  <a:gd name="T42" fmla="*/ 1 w 986"/>
                  <a:gd name="T43" fmla="*/ 1 h 398"/>
                  <a:gd name="T44" fmla="*/ 1 w 986"/>
                  <a:gd name="T45" fmla="*/ 1 h 398"/>
                  <a:gd name="T46" fmla="*/ 1 w 986"/>
                  <a:gd name="T47" fmla="*/ 1 h 398"/>
                  <a:gd name="T48" fmla="*/ 1 w 986"/>
                  <a:gd name="T49" fmla="*/ 1 h 398"/>
                  <a:gd name="T50" fmla="*/ 1 w 986"/>
                  <a:gd name="T51" fmla="*/ 1 h 398"/>
                  <a:gd name="T52" fmla="*/ 1 w 986"/>
                  <a:gd name="T53" fmla="*/ 1 h 398"/>
                  <a:gd name="T54" fmla="*/ 1 w 986"/>
                  <a:gd name="T55" fmla="*/ 1 h 398"/>
                  <a:gd name="T56" fmla="*/ 1 w 986"/>
                  <a:gd name="T57" fmla="*/ 1 h 398"/>
                  <a:gd name="T58" fmla="*/ 1 w 986"/>
                  <a:gd name="T59" fmla="*/ 1 h 398"/>
                  <a:gd name="T60" fmla="*/ 1 w 986"/>
                  <a:gd name="T61" fmla="*/ 1 h 398"/>
                  <a:gd name="T62" fmla="*/ 1 w 986"/>
                  <a:gd name="T63" fmla="*/ 1 h 398"/>
                  <a:gd name="T64" fmla="*/ 1 w 986"/>
                  <a:gd name="T65" fmla="*/ 1 h 398"/>
                  <a:gd name="T66" fmla="*/ 1 w 986"/>
                  <a:gd name="T67" fmla="*/ 1 h 398"/>
                  <a:gd name="T68" fmla="*/ 1 w 986"/>
                  <a:gd name="T69" fmla="*/ 1 h 398"/>
                  <a:gd name="T70" fmla="*/ 1 w 986"/>
                  <a:gd name="T71" fmla="*/ 1 h 398"/>
                  <a:gd name="T72" fmla="*/ 1 w 986"/>
                  <a:gd name="T73" fmla="*/ 1 h 398"/>
                  <a:gd name="T74" fmla="*/ 1 w 986"/>
                  <a:gd name="T75" fmla="*/ 1 h 398"/>
                  <a:gd name="T76" fmla="*/ 1 w 986"/>
                  <a:gd name="T77" fmla="*/ 1 h 398"/>
                  <a:gd name="T78" fmla="*/ 1 w 986"/>
                  <a:gd name="T79" fmla="*/ 1 h 398"/>
                  <a:gd name="T80" fmla="*/ 1 w 986"/>
                  <a:gd name="T81" fmla="*/ 1 h 398"/>
                  <a:gd name="T82" fmla="*/ 1 w 986"/>
                  <a:gd name="T83" fmla="*/ 1 h 398"/>
                  <a:gd name="T84" fmla="*/ 1 w 986"/>
                  <a:gd name="T85" fmla="*/ 1 h 398"/>
                  <a:gd name="T86" fmla="*/ 1 w 986"/>
                  <a:gd name="T87" fmla="*/ 1 h 398"/>
                  <a:gd name="T88" fmla="*/ 1 w 986"/>
                  <a:gd name="T89" fmla="*/ 1 h 398"/>
                  <a:gd name="T90" fmla="*/ 1 w 986"/>
                  <a:gd name="T91" fmla="*/ 1 h 398"/>
                  <a:gd name="T92" fmla="*/ 1 w 986"/>
                  <a:gd name="T93" fmla="*/ 1 h 398"/>
                  <a:gd name="T94" fmla="*/ 1 w 986"/>
                  <a:gd name="T95" fmla="*/ 1 h 398"/>
                  <a:gd name="T96" fmla="*/ 1 w 986"/>
                  <a:gd name="T97" fmla="*/ 1 h 398"/>
                  <a:gd name="T98" fmla="*/ 1 w 986"/>
                  <a:gd name="T99" fmla="*/ 1 h 398"/>
                  <a:gd name="T100" fmla="*/ 1 w 986"/>
                  <a:gd name="T101" fmla="*/ 1 h 398"/>
                  <a:gd name="T102" fmla="*/ 1 w 986"/>
                  <a:gd name="T103" fmla="*/ 1 h 398"/>
                  <a:gd name="T104" fmla="*/ 1 w 986"/>
                  <a:gd name="T105" fmla="*/ 1 h 398"/>
                  <a:gd name="T106" fmla="*/ 1 w 986"/>
                  <a:gd name="T107" fmla="*/ 1 h 398"/>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0" t="0" r="r" b="b"/>
                <a:pathLst>
                  <a:path w="986" h="398">
                    <a:moveTo>
                      <a:pt x="901" y="398"/>
                    </a:moveTo>
                    <a:lnTo>
                      <a:pt x="867" y="398"/>
                    </a:lnTo>
                    <a:lnTo>
                      <a:pt x="829" y="398"/>
                    </a:lnTo>
                    <a:lnTo>
                      <a:pt x="789" y="398"/>
                    </a:lnTo>
                    <a:lnTo>
                      <a:pt x="747" y="396"/>
                    </a:lnTo>
                    <a:lnTo>
                      <a:pt x="702" y="396"/>
                    </a:lnTo>
                    <a:lnTo>
                      <a:pt x="656" y="394"/>
                    </a:lnTo>
                    <a:lnTo>
                      <a:pt x="608" y="393"/>
                    </a:lnTo>
                    <a:lnTo>
                      <a:pt x="561" y="392"/>
                    </a:lnTo>
                    <a:lnTo>
                      <a:pt x="513" y="389"/>
                    </a:lnTo>
                    <a:lnTo>
                      <a:pt x="467" y="388"/>
                    </a:lnTo>
                    <a:lnTo>
                      <a:pt x="421" y="386"/>
                    </a:lnTo>
                    <a:lnTo>
                      <a:pt x="376" y="384"/>
                    </a:lnTo>
                    <a:lnTo>
                      <a:pt x="334" y="383"/>
                    </a:lnTo>
                    <a:lnTo>
                      <a:pt x="294" y="380"/>
                    </a:lnTo>
                    <a:lnTo>
                      <a:pt x="258" y="378"/>
                    </a:lnTo>
                    <a:lnTo>
                      <a:pt x="225" y="377"/>
                    </a:lnTo>
                    <a:lnTo>
                      <a:pt x="210" y="376"/>
                    </a:lnTo>
                    <a:lnTo>
                      <a:pt x="194" y="376"/>
                    </a:lnTo>
                    <a:lnTo>
                      <a:pt x="179" y="374"/>
                    </a:lnTo>
                    <a:lnTo>
                      <a:pt x="163" y="373"/>
                    </a:lnTo>
                    <a:lnTo>
                      <a:pt x="148" y="373"/>
                    </a:lnTo>
                    <a:lnTo>
                      <a:pt x="132" y="372"/>
                    </a:lnTo>
                    <a:lnTo>
                      <a:pt x="117" y="372"/>
                    </a:lnTo>
                    <a:lnTo>
                      <a:pt x="102" y="372"/>
                    </a:lnTo>
                    <a:lnTo>
                      <a:pt x="81" y="334"/>
                    </a:lnTo>
                    <a:lnTo>
                      <a:pt x="64" y="289"/>
                    </a:lnTo>
                    <a:lnTo>
                      <a:pt x="48" y="241"/>
                    </a:lnTo>
                    <a:lnTo>
                      <a:pt x="35" y="190"/>
                    </a:lnTo>
                    <a:lnTo>
                      <a:pt x="23" y="142"/>
                    </a:lnTo>
                    <a:lnTo>
                      <a:pt x="14" y="97"/>
                    </a:lnTo>
                    <a:lnTo>
                      <a:pt x="6" y="57"/>
                    </a:lnTo>
                    <a:lnTo>
                      <a:pt x="0" y="27"/>
                    </a:lnTo>
                    <a:lnTo>
                      <a:pt x="12" y="62"/>
                    </a:lnTo>
                    <a:lnTo>
                      <a:pt x="26" y="100"/>
                    </a:lnTo>
                    <a:lnTo>
                      <a:pt x="42" y="140"/>
                    </a:lnTo>
                    <a:lnTo>
                      <a:pt x="59" y="181"/>
                    </a:lnTo>
                    <a:lnTo>
                      <a:pt x="77" y="220"/>
                    </a:lnTo>
                    <a:lnTo>
                      <a:pt x="95" y="256"/>
                    </a:lnTo>
                    <a:lnTo>
                      <a:pt x="110" y="287"/>
                    </a:lnTo>
                    <a:lnTo>
                      <a:pt x="124" y="311"/>
                    </a:lnTo>
                    <a:lnTo>
                      <a:pt x="130" y="283"/>
                    </a:lnTo>
                    <a:lnTo>
                      <a:pt x="139" y="257"/>
                    </a:lnTo>
                    <a:lnTo>
                      <a:pt x="147" y="234"/>
                    </a:lnTo>
                    <a:lnTo>
                      <a:pt x="157" y="211"/>
                    </a:lnTo>
                    <a:lnTo>
                      <a:pt x="170" y="190"/>
                    </a:lnTo>
                    <a:lnTo>
                      <a:pt x="185" y="170"/>
                    </a:lnTo>
                    <a:lnTo>
                      <a:pt x="204" y="152"/>
                    </a:lnTo>
                    <a:lnTo>
                      <a:pt x="227" y="135"/>
                    </a:lnTo>
                    <a:lnTo>
                      <a:pt x="215" y="157"/>
                    </a:lnTo>
                    <a:lnTo>
                      <a:pt x="202" y="184"/>
                    </a:lnTo>
                    <a:lnTo>
                      <a:pt x="191" y="214"/>
                    </a:lnTo>
                    <a:lnTo>
                      <a:pt x="185" y="248"/>
                    </a:lnTo>
                    <a:lnTo>
                      <a:pt x="182" y="281"/>
                    </a:lnTo>
                    <a:lnTo>
                      <a:pt x="188" y="313"/>
                    </a:lnTo>
                    <a:lnTo>
                      <a:pt x="201" y="343"/>
                    </a:lnTo>
                    <a:lnTo>
                      <a:pt x="225" y="370"/>
                    </a:lnTo>
                    <a:lnTo>
                      <a:pt x="250" y="343"/>
                    </a:lnTo>
                    <a:lnTo>
                      <a:pt x="271" y="305"/>
                    </a:lnTo>
                    <a:lnTo>
                      <a:pt x="285" y="260"/>
                    </a:lnTo>
                    <a:lnTo>
                      <a:pt x="292" y="211"/>
                    </a:lnTo>
                    <a:lnTo>
                      <a:pt x="291" y="158"/>
                    </a:lnTo>
                    <a:lnTo>
                      <a:pt x="282" y="105"/>
                    </a:lnTo>
                    <a:lnTo>
                      <a:pt x="264" y="54"/>
                    </a:lnTo>
                    <a:lnTo>
                      <a:pt x="238" y="8"/>
                    </a:lnTo>
                    <a:lnTo>
                      <a:pt x="262" y="34"/>
                    </a:lnTo>
                    <a:lnTo>
                      <a:pt x="282" y="63"/>
                    </a:lnTo>
                    <a:lnTo>
                      <a:pt x="300" y="95"/>
                    </a:lnTo>
                    <a:lnTo>
                      <a:pt x="315" y="130"/>
                    </a:lnTo>
                    <a:lnTo>
                      <a:pt x="325" y="168"/>
                    </a:lnTo>
                    <a:lnTo>
                      <a:pt x="333" y="211"/>
                    </a:lnTo>
                    <a:lnTo>
                      <a:pt x="339" y="258"/>
                    </a:lnTo>
                    <a:lnTo>
                      <a:pt x="340" y="309"/>
                    </a:lnTo>
                    <a:lnTo>
                      <a:pt x="354" y="288"/>
                    </a:lnTo>
                    <a:lnTo>
                      <a:pt x="370" y="266"/>
                    </a:lnTo>
                    <a:lnTo>
                      <a:pt x="388" y="244"/>
                    </a:lnTo>
                    <a:lnTo>
                      <a:pt x="409" y="222"/>
                    </a:lnTo>
                    <a:lnTo>
                      <a:pt x="430" y="203"/>
                    </a:lnTo>
                    <a:lnTo>
                      <a:pt x="451" y="184"/>
                    </a:lnTo>
                    <a:lnTo>
                      <a:pt x="471" y="170"/>
                    </a:lnTo>
                    <a:lnTo>
                      <a:pt x="492" y="160"/>
                    </a:lnTo>
                    <a:lnTo>
                      <a:pt x="483" y="180"/>
                    </a:lnTo>
                    <a:lnTo>
                      <a:pt x="469" y="203"/>
                    </a:lnTo>
                    <a:lnTo>
                      <a:pt x="452" y="227"/>
                    </a:lnTo>
                    <a:lnTo>
                      <a:pt x="433" y="251"/>
                    </a:lnTo>
                    <a:lnTo>
                      <a:pt x="415" y="275"/>
                    </a:lnTo>
                    <a:lnTo>
                      <a:pt x="399" y="297"/>
                    </a:lnTo>
                    <a:lnTo>
                      <a:pt x="387" y="318"/>
                    </a:lnTo>
                    <a:lnTo>
                      <a:pt x="380" y="334"/>
                    </a:lnTo>
                    <a:lnTo>
                      <a:pt x="388" y="339"/>
                    </a:lnTo>
                    <a:lnTo>
                      <a:pt x="396" y="343"/>
                    </a:lnTo>
                    <a:lnTo>
                      <a:pt x="407" y="348"/>
                    </a:lnTo>
                    <a:lnTo>
                      <a:pt x="418" y="353"/>
                    </a:lnTo>
                    <a:lnTo>
                      <a:pt x="431" y="356"/>
                    </a:lnTo>
                    <a:lnTo>
                      <a:pt x="444" y="360"/>
                    </a:lnTo>
                    <a:lnTo>
                      <a:pt x="458" y="361"/>
                    </a:lnTo>
                    <a:lnTo>
                      <a:pt x="471" y="360"/>
                    </a:lnTo>
                    <a:lnTo>
                      <a:pt x="470" y="326"/>
                    </a:lnTo>
                    <a:lnTo>
                      <a:pt x="464" y="285"/>
                    </a:lnTo>
                    <a:lnTo>
                      <a:pt x="454" y="240"/>
                    </a:lnTo>
                    <a:lnTo>
                      <a:pt x="440" y="192"/>
                    </a:lnTo>
                    <a:lnTo>
                      <a:pt x="423" y="146"/>
                    </a:lnTo>
                    <a:lnTo>
                      <a:pt x="401" y="102"/>
                    </a:lnTo>
                    <a:lnTo>
                      <a:pt x="375" y="65"/>
                    </a:lnTo>
                    <a:lnTo>
                      <a:pt x="346" y="36"/>
                    </a:lnTo>
                    <a:lnTo>
                      <a:pt x="375" y="57"/>
                    </a:lnTo>
                    <a:lnTo>
                      <a:pt x="400" y="79"/>
                    </a:lnTo>
                    <a:lnTo>
                      <a:pt x="423" y="102"/>
                    </a:lnTo>
                    <a:lnTo>
                      <a:pt x="444" y="127"/>
                    </a:lnTo>
                    <a:lnTo>
                      <a:pt x="462" y="153"/>
                    </a:lnTo>
                    <a:lnTo>
                      <a:pt x="479" y="183"/>
                    </a:lnTo>
                    <a:lnTo>
                      <a:pt x="494" y="217"/>
                    </a:lnTo>
                    <a:lnTo>
                      <a:pt x="509" y="256"/>
                    </a:lnTo>
                    <a:lnTo>
                      <a:pt x="510" y="222"/>
                    </a:lnTo>
                    <a:lnTo>
                      <a:pt x="510" y="188"/>
                    </a:lnTo>
                    <a:lnTo>
                      <a:pt x="509" y="154"/>
                    </a:lnTo>
                    <a:lnTo>
                      <a:pt x="507" y="121"/>
                    </a:lnTo>
                    <a:lnTo>
                      <a:pt x="501" y="89"/>
                    </a:lnTo>
                    <a:lnTo>
                      <a:pt x="494" y="60"/>
                    </a:lnTo>
                    <a:lnTo>
                      <a:pt x="485" y="33"/>
                    </a:lnTo>
                    <a:lnTo>
                      <a:pt x="474" y="10"/>
                    </a:lnTo>
                    <a:lnTo>
                      <a:pt x="490" y="39"/>
                    </a:lnTo>
                    <a:lnTo>
                      <a:pt x="506" y="70"/>
                    </a:lnTo>
                    <a:lnTo>
                      <a:pt x="520" y="106"/>
                    </a:lnTo>
                    <a:lnTo>
                      <a:pt x="531" y="145"/>
                    </a:lnTo>
                    <a:lnTo>
                      <a:pt x="539" y="188"/>
                    </a:lnTo>
                    <a:lnTo>
                      <a:pt x="542" y="236"/>
                    </a:lnTo>
                    <a:lnTo>
                      <a:pt x="538" y="290"/>
                    </a:lnTo>
                    <a:lnTo>
                      <a:pt x="527" y="349"/>
                    </a:lnTo>
                    <a:lnTo>
                      <a:pt x="553" y="321"/>
                    </a:lnTo>
                    <a:lnTo>
                      <a:pt x="576" y="288"/>
                    </a:lnTo>
                    <a:lnTo>
                      <a:pt x="595" y="251"/>
                    </a:lnTo>
                    <a:lnTo>
                      <a:pt x="606" y="211"/>
                    </a:lnTo>
                    <a:lnTo>
                      <a:pt x="608" y="168"/>
                    </a:lnTo>
                    <a:lnTo>
                      <a:pt x="603" y="125"/>
                    </a:lnTo>
                    <a:lnTo>
                      <a:pt x="584" y="83"/>
                    </a:lnTo>
                    <a:lnTo>
                      <a:pt x="552" y="42"/>
                    </a:lnTo>
                    <a:lnTo>
                      <a:pt x="567" y="50"/>
                    </a:lnTo>
                    <a:lnTo>
                      <a:pt x="582" y="59"/>
                    </a:lnTo>
                    <a:lnTo>
                      <a:pt x="597" y="69"/>
                    </a:lnTo>
                    <a:lnTo>
                      <a:pt x="611" y="80"/>
                    </a:lnTo>
                    <a:lnTo>
                      <a:pt x="622" y="95"/>
                    </a:lnTo>
                    <a:lnTo>
                      <a:pt x="633" y="113"/>
                    </a:lnTo>
                    <a:lnTo>
                      <a:pt x="642" y="134"/>
                    </a:lnTo>
                    <a:lnTo>
                      <a:pt x="648" y="158"/>
                    </a:lnTo>
                    <a:lnTo>
                      <a:pt x="651" y="120"/>
                    </a:lnTo>
                    <a:lnTo>
                      <a:pt x="651" y="75"/>
                    </a:lnTo>
                    <a:lnTo>
                      <a:pt x="649" y="32"/>
                    </a:lnTo>
                    <a:lnTo>
                      <a:pt x="645" y="0"/>
                    </a:lnTo>
                    <a:lnTo>
                      <a:pt x="656" y="38"/>
                    </a:lnTo>
                    <a:lnTo>
                      <a:pt x="661" y="82"/>
                    </a:lnTo>
                    <a:lnTo>
                      <a:pt x="663" y="129"/>
                    </a:lnTo>
                    <a:lnTo>
                      <a:pt x="660" y="178"/>
                    </a:lnTo>
                    <a:lnTo>
                      <a:pt x="652" y="228"/>
                    </a:lnTo>
                    <a:lnTo>
                      <a:pt x="642" y="276"/>
                    </a:lnTo>
                    <a:lnTo>
                      <a:pt x="627" y="320"/>
                    </a:lnTo>
                    <a:lnTo>
                      <a:pt x="610" y="360"/>
                    </a:lnTo>
                    <a:lnTo>
                      <a:pt x="636" y="330"/>
                    </a:lnTo>
                    <a:lnTo>
                      <a:pt x="659" y="295"/>
                    </a:lnTo>
                    <a:lnTo>
                      <a:pt x="680" y="255"/>
                    </a:lnTo>
                    <a:lnTo>
                      <a:pt x="697" y="212"/>
                    </a:lnTo>
                    <a:lnTo>
                      <a:pt x="711" y="167"/>
                    </a:lnTo>
                    <a:lnTo>
                      <a:pt x="722" y="122"/>
                    </a:lnTo>
                    <a:lnTo>
                      <a:pt x="729" y="77"/>
                    </a:lnTo>
                    <a:lnTo>
                      <a:pt x="733" y="33"/>
                    </a:lnTo>
                    <a:lnTo>
                      <a:pt x="741" y="87"/>
                    </a:lnTo>
                    <a:lnTo>
                      <a:pt x="745" y="147"/>
                    </a:lnTo>
                    <a:lnTo>
                      <a:pt x="743" y="210"/>
                    </a:lnTo>
                    <a:lnTo>
                      <a:pt x="730" y="268"/>
                    </a:lnTo>
                    <a:lnTo>
                      <a:pt x="743" y="252"/>
                    </a:lnTo>
                    <a:lnTo>
                      <a:pt x="757" y="232"/>
                    </a:lnTo>
                    <a:lnTo>
                      <a:pt x="771" y="206"/>
                    </a:lnTo>
                    <a:lnTo>
                      <a:pt x="785" y="180"/>
                    </a:lnTo>
                    <a:lnTo>
                      <a:pt x="797" y="153"/>
                    </a:lnTo>
                    <a:lnTo>
                      <a:pt x="809" y="129"/>
                    </a:lnTo>
                    <a:lnTo>
                      <a:pt x="817" y="108"/>
                    </a:lnTo>
                    <a:lnTo>
                      <a:pt x="821" y="93"/>
                    </a:lnTo>
                    <a:lnTo>
                      <a:pt x="819" y="117"/>
                    </a:lnTo>
                    <a:lnTo>
                      <a:pt x="813" y="144"/>
                    </a:lnTo>
                    <a:lnTo>
                      <a:pt x="805" y="174"/>
                    </a:lnTo>
                    <a:lnTo>
                      <a:pt x="795" y="204"/>
                    </a:lnTo>
                    <a:lnTo>
                      <a:pt x="781" y="235"/>
                    </a:lnTo>
                    <a:lnTo>
                      <a:pt x="765" y="265"/>
                    </a:lnTo>
                    <a:lnTo>
                      <a:pt x="747" y="295"/>
                    </a:lnTo>
                    <a:lnTo>
                      <a:pt x="726" y="324"/>
                    </a:lnTo>
                    <a:lnTo>
                      <a:pt x="752" y="306"/>
                    </a:lnTo>
                    <a:lnTo>
                      <a:pt x="778" y="286"/>
                    </a:lnTo>
                    <a:lnTo>
                      <a:pt x="803" y="263"/>
                    </a:lnTo>
                    <a:lnTo>
                      <a:pt x="827" y="236"/>
                    </a:lnTo>
                    <a:lnTo>
                      <a:pt x="849" y="207"/>
                    </a:lnTo>
                    <a:lnTo>
                      <a:pt x="870" y="177"/>
                    </a:lnTo>
                    <a:lnTo>
                      <a:pt x="887" y="146"/>
                    </a:lnTo>
                    <a:lnTo>
                      <a:pt x="902" y="114"/>
                    </a:lnTo>
                    <a:lnTo>
                      <a:pt x="896" y="139"/>
                    </a:lnTo>
                    <a:lnTo>
                      <a:pt x="891" y="166"/>
                    </a:lnTo>
                    <a:lnTo>
                      <a:pt x="882" y="193"/>
                    </a:lnTo>
                    <a:lnTo>
                      <a:pt x="873" y="220"/>
                    </a:lnTo>
                    <a:lnTo>
                      <a:pt x="862" y="247"/>
                    </a:lnTo>
                    <a:lnTo>
                      <a:pt x="849" y="271"/>
                    </a:lnTo>
                    <a:lnTo>
                      <a:pt x="835" y="295"/>
                    </a:lnTo>
                    <a:lnTo>
                      <a:pt x="819" y="317"/>
                    </a:lnTo>
                    <a:lnTo>
                      <a:pt x="849" y="297"/>
                    </a:lnTo>
                    <a:lnTo>
                      <a:pt x="877" y="271"/>
                    </a:lnTo>
                    <a:lnTo>
                      <a:pt x="902" y="237"/>
                    </a:lnTo>
                    <a:lnTo>
                      <a:pt x="925" y="200"/>
                    </a:lnTo>
                    <a:lnTo>
                      <a:pt x="945" y="161"/>
                    </a:lnTo>
                    <a:lnTo>
                      <a:pt x="962" y="122"/>
                    </a:lnTo>
                    <a:lnTo>
                      <a:pt x="976" y="83"/>
                    </a:lnTo>
                    <a:lnTo>
                      <a:pt x="986" y="46"/>
                    </a:lnTo>
                    <a:lnTo>
                      <a:pt x="980" y="86"/>
                    </a:lnTo>
                    <a:lnTo>
                      <a:pt x="979" y="128"/>
                    </a:lnTo>
                    <a:lnTo>
                      <a:pt x="980" y="169"/>
                    </a:lnTo>
                    <a:lnTo>
                      <a:pt x="984" y="210"/>
                    </a:lnTo>
                    <a:lnTo>
                      <a:pt x="986" y="247"/>
                    </a:lnTo>
                    <a:lnTo>
                      <a:pt x="986" y="282"/>
                    </a:lnTo>
                    <a:lnTo>
                      <a:pt x="983" y="312"/>
                    </a:lnTo>
                    <a:lnTo>
                      <a:pt x="975" y="339"/>
                    </a:lnTo>
                    <a:lnTo>
                      <a:pt x="901" y="398"/>
                    </a:lnTo>
                    <a:close/>
                  </a:path>
                </a:pathLst>
              </a:custGeom>
              <a:solidFill>
                <a:srgbClr val="00A500"/>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grpSp>
        <p:grpSp>
          <p:nvGrpSpPr>
            <p:cNvPr id="10270" name="Group 140"/>
            <p:cNvGrpSpPr/>
            <p:nvPr/>
          </p:nvGrpSpPr>
          <p:grpSpPr bwMode="auto">
            <a:xfrm>
              <a:off x="4032" y="4105"/>
              <a:ext cx="1479" cy="215"/>
              <a:chOff x="3452" y="4125"/>
              <a:chExt cx="1479" cy="215"/>
            </a:xfrm>
          </p:grpSpPr>
          <p:sp>
            <p:nvSpPr>
              <p:cNvPr id="10271" name="Freeform 141"/>
              <p:cNvSpPr/>
              <p:nvPr/>
            </p:nvSpPr>
            <p:spPr bwMode="auto">
              <a:xfrm>
                <a:off x="3592" y="4158"/>
                <a:ext cx="17" cy="16"/>
              </a:xfrm>
              <a:custGeom>
                <a:avLst/>
                <a:gdLst>
                  <a:gd name="T0" fmla="*/ 1 w 34"/>
                  <a:gd name="T1" fmla="*/ 1 h 32"/>
                  <a:gd name="T2" fmla="*/ 1 w 34"/>
                  <a:gd name="T3" fmla="*/ 1 h 32"/>
                  <a:gd name="T4" fmla="*/ 1 w 34"/>
                  <a:gd name="T5" fmla="*/ 1 h 32"/>
                  <a:gd name="T6" fmla="*/ 1 w 34"/>
                  <a:gd name="T7" fmla="*/ 1 h 32"/>
                  <a:gd name="T8" fmla="*/ 1 w 34"/>
                  <a:gd name="T9" fmla="*/ 0 h 32"/>
                  <a:gd name="T10" fmla="*/ 1 w 34"/>
                  <a:gd name="T11" fmla="*/ 0 h 32"/>
                  <a:gd name="T12" fmla="*/ 1 w 34"/>
                  <a:gd name="T13" fmla="*/ 1 h 32"/>
                  <a:gd name="T14" fmla="*/ 1 w 34"/>
                  <a:gd name="T15" fmla="*/ 1 h 32"/>
                  <a:gd name="T16" fmla="*/ 0 w 34"/>
                  <a:gd name="T17" fmla="*/ 1 h 32"/>
                  <a:gd name="T18" fmla="*/ 0 w 34"/>
                  <a:gd name="T19" fmla="*/ 1 h 32"/>
                  <a:gd name="T20" fmla="*/ 1 w 34"/>
                  <a:gd name="T21" fmla="*/ 1 h 32"/>
                  <a:gd name="T22" fmla="*/ 1 w 34"/>
                  <a:gd name="T23" fmla="*/ 1 h 32"/>
                  <a:gd name="T24" fmla="*/ 1 w 34"/>
                  <a:gd name="T25" fmla="*/ 1 h 32"/>
                  <a:gd name="T26" fmla="*/ 1 w 34"/>
                  <a:gd name="T27" fmla="*/ 1 h 32"/>
                  <a:gd name="T28" fmla="*/ 1 w 34"/>
                  <a:gd name="T29" fmla="*/ 1 h 32"/>
                  <a:gd name="T30" fmla="*/ 1 w 34"/>
                  <a:gd name="T31" fmla="*/ 1 h 32"/>
                  <a:gd name="T32" fmla="*/ 1 w 34"/>
                  <a:gd name="T33" fmla="*/ 1 h 3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4" h="32">
                    <a:moveTo>
                      <a:pt x="34" y="20"/>
                    </a:moveTo>
                    <a:lnTo>
                      <a:pt x="34" y="14"/>
                    </a:lnTo>
                    <a:lnTo>
                      <a:pt x="32" y="8"/>
                    </a:lnTo>
                    <a:lnTo>
                      <a:pt x="27" y="4"/>
                    </a:lnTo>
                    <a:lnTo>
                      <a:pt x="21" y="0"/>
                    </a:lnTo>
                    <a:lnTo>
                      <a:pt x="14" y="0"/>
                    </a:lnTo>
                    <a:lnTo>
                      <a:pt x="9" y="1"/>
                    </a:lnTo>
                    <a:lnTo>
                      <a:pt x="4" y="6"/>
                    </a:lnTo>
                    <a:lnTo>
                      <a:pt x="0" y="12"/>
                    </a:lnTo>
                    <a:lnTo>
                      <a:pt x="0" y="19"/>
                    </a:lnTo>
                    <a:lnTo>
                      <a:pt x="3" y="24"/>
                    </a:lnTo>
                    <a:lnTo>
                      <a:pt x="7" y="29"/>
                    </a:lnTo>
                    <a:lnTo>
                      <a:pt x="13" y="32"/>
                    </a:lnTo>
                    <a:lnTo>
                      <a:pt x="20" y="32"/>
                    </a:lnTo>
                    <a:lnTo>
                      <a:pt x="26" y="30"/>
                    </a:lnTo>
                    <a:lnTo>
                      <a:pt x="30" y="26"/>
                    </a:lnTo>
                    <a:lnTo>
                      <a:pt x="34" y="20"/>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272" name="Freeform 142"/>
              <p:cNvSpPr/>
              <p:nvPr/>
            </p:nvSpPr>
            <p:spPr bwMode="auto">
              <a:xfrm>
                <a:off x="3668" y="4235"/>
                <a:ext cx="16" cy="16"/>
              </a:xfrm>
              <a:custGeom>
                <a:avLst/>
                <a:gdLst>
                  <a:gd name="T0" fmla="*/ 0 w 34"/>
                  <a:gd name="T1" fmla="*/ 1 h 32"/>
                  <a:gd name="T2" fmla="*/ 0 w 34"/>
                  <a:gd name="T3" fmla="*/ 1 h 32"/>
                  <a:gd name="T4" fmla="*/ 0 w 34"/>
                  <a:gd name="T5" fmla="*/ 1 h 32"/>
                  <a:gd name="T6" fmla="*/ 0 w 34"/>
                  <a:gd name="T7" fmla="*/ 1 h 32"/>
                  <a:gd name="T8" fmla="*/ 0 w 34"/>
                  <a:gd name="T9" fmla="*/ 0 h 32"/>
                  <a:gd name="T10" fmla="*/ 0 w 34"/>
                  <a:gd name="T11" fmla="*/ 0 h 32"/>
                  <a:gd name="T12" fmla="*/ 0 w 34"/>
                  <a:gd name="T13" fmla="*/ 1 h 32"/>
                  <a:gd name="T14" fmla="*/ 0 w 34"/>
                  <a:gd name="T15" fmla="*/ 1 h 32"/>
                  <a:gd name="T16" fmla="*/ 0 w 34"/>
                  <a:gd name="T17" fmla="*/ 1 h 32"/>
                  <a:gd name="T18" fmla="*/ 0 w 34"/>
                  <a:gd name="T19" fmla="*/ 1 h 32"/>
                  <a:gd name="T20" fmla="*/ 0 w 34"/>
                  <a:gd name="T21" fmla="*/ 1 h 32"/>
                  <a:gd name="T22" fmla="*/ 0 w 34"/>
                  <a:gd name="T23" fmla="*/ 1 h 32"/>
                  <a:gd name="T24" fmla="*/ 0 w 34"/>
                  <a:gd name="T25" fmla="*/ 1 h 32"/>
                  <a:gd name="T26" fmla="*/ 0 w 34"/>
                  <a:gd name="T27" fmla="*/ 1 h 32"/>
                  <a:gd name="T28" fmla="*/ 0 w 34"/>
                  <a:gd name="T29" fmla="*/ 1 h 32"/>
                  <a:gd name="T30" fmla="*/ 0 w 34"/>
                  <a:gd name="T31" fmla="*/ 1 h 32"/>
                  <a:gd name="T32" fmla="*/ 0 w 34"/>
                  <a:gd name="T33" fmla="*/ 1 h 3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4" h="32">
                    <a:moveTo>
                      <a:pt x="34" y="20"/>
                    </a:moveTo>
                    <a:lnTo>
                      <a:pt x="34" y="13"/>
                    </a:lnTo>
                    <a:lnTo>
                      <a:pt x="31" y="8"/>
                    </a:lnTo>
                    <a:lnTo>
                      <a:pt x="27" y="3"/>
                    </a:lnTo>
                    <a:lnTo>
                      <a:pt x="21" y="0"/>
                    </a:lnTo>
                    <a:lnTo>
                      <a:pt x="14" y="0"/>
                    </a:lnTo>
                    <a:lnTo>
                      <a:pt x="8" y="2"/>
                    </a:lnTo>
                    <a:lnTo>
                      <a:pt x="4" y="6"/>
                    </a:lnTo>
                    <a:lnTo>
                      <a:pt x="0" y="12"/>
                    </a:lnTo>
                    <a:lnTo>
                      <a:pt x="0" y="18"/>
                    </a:lnTo>
                    <a:lnTo>
                      <a:pt x="3" y="24"/>
                    </a:lnTo>
                    <a:lnTo>
                      <a:pt x="7" y="28"/>
                    </a:lnTo>
                    <a:lnTo>
                      <a:pt x="13" y="32"/>
                    </a:lnTo>
                    <a:lnTo>
                      <a:pt x="20" y="32"/>
                    </a:lnTo>
                    <a:lnTo>
                      <a:pt x="26" y="31"/>
                    </a:lnTo>
                    <a:lnTo>
                      <a:pt x="30" y="26"/>
                    </a:lnTo>
                    <a:lnTo>
                      <a:pt x="34" y="20"/>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273" name="Freeform 143"/>
              <p:cNvSpPr/>
              <p:nvPr/>
            </p:nvSpPr>
            <p:spPr bwMode="auto">
              <a:xfrm>
                <a:off x="3668" y="4194"/>
                <a:ext cx="16" cy="17"/>
              </a:xfrm>
              <a:custGeom>
                <a:avLst/>
                <a:gdLst>
                  <a:gd name="T0" fmla="*/ 0 w 33"/>
                  <a:gd name="T1" fmla="*/ 1 h 32"/>
                  <a:gd name="T2" fmla="*/ 0 w 33"/>
                  <a:gd name="T3" fmla="*/ 1 h 32"/>
                  <a:gd name="T4" fmla="*/ 0 w 33"/>
                  <a:gd name="T5" fmla="*/ 1 h 32"/>
                  <a:gd name="T6" fmla="*/ 0 w 33"/>
                  <a:gd name="T7" fmla="*/ 1 h 32"/>
                  <a:gd name="T8" fmla="*/ 0 w 33"/>
                  <a:gd name="T9" fmla="*/ 0 h 32"/>
                  <a:gd name="T10" fmla="*/ 0 w 33"/>
                  <a:gd name="T11" fmla="*/ 0 h 32"/>
                  <a:gd name="T12" fmla="*/ 0 w 33"/>
                  <a:gd name="T13" fmla="*/ 1 h 32"/>
                  <a:gd name="T14" fmla="*/ 0 w 33"/>
                  <a:gd name="T15" fmla="*/ 1 h 32"/>
                  <a:gd name="T16" fmla="*/ 0 w 33"/>
                  <a:gd name="T17" fmla="*/ 1 h 32"/>
                  <a:gd name="T18" fmla="*/ 0 w 33"/>
                  <a:gd name="T19" fmla="*/ 1 h 32"/>
                  <a:gd name="T20" fmla="*/ 0 w 33"/>
                  <a:gd name="T21" fmla="*/ 1 h 32"/>
                  <a:gd name="T22" fmla="*/ 0 w 33"/>
                  <a:gd name="T23" fmla="*/ 1 h 32"/>
                  <a:gd name="T24" fmla="*/ 0 w 33"/>
                  <a:gd name="T25" fmla="*/ 1 h 32"/>
                  <a:gd name="T26" fmla="*/ 0 w 33"/>
                  <a:gd name="T27" fmla="*/ 1 h 32"/>
                  <a:gd name="T28" fmla="*/ 0 w 33"/>
                  <a:gd name="T29" fmla="*/ 1 h 32"/>
                  <a:gd name="T30" fmla="*/ 0 w 33"/>
                  <a:gd name="T31" fmla="*/ 1 h 32"/>
                  <a:gd name="T32" fmla="*/ 0 w 33"/>
                  <a:gd name="T33" fmla="*/ 1 h 3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3" h="32">
                    <a:moveTo>
                      <a:pt x="33" y="19"/>
                    </a:moveTo>
                    <a:lnTo>
                      <a:pt x="33" y="13"/>
                    </a:lnTo>
                    <a:lnTo>
                      <a:pt x="30" y="7"/>
                    </a:lnTo>
                    <a:lnTo>
                      <a:pt x="26" y="2"/>
                    </a:lnTo>
                    <a:lnTo>
                      <a:pt x="20" y="0"/>
                    </a:lnTo>
                    <a:lnTo>
                      <a:pt x="13" y="0"/>
                    </a:lnTo>
                    <a:lnTo>
                      <a:pt x="7" y="1"/>
                    </a:lnTo>
                    <a:lnTo>
                      <a:pt x="3" y="6"/>
                    </a:lnTo>
                    <a:lnTo>
                      <a:pt x="0" y="11"/>
                    </a:lnTo>
                    <a:lnTo>
                      <a:pt x="0" y="18"/>
                    </a:lnTo>
                    <a:lnTo>
                      <a:pt x="1" y="24"/>
                    </a:lnTo>
                    <a:lnTo>
                      <a:pt x="6" y="29"/>
                    </a:lnTo>
                    <a:lnTo>
                      <a:pt x="12" y="32"/>
                    </a:lnTo>
                    <a:lnTo>
                      <a:pt x="19" y="32"/>
                    </a:lnTo>
                    <a:lnTo>
                      <a:pt x="25" y="30"/>
                    </a:lnTo>
                    <a:lnTo>
                      <a:pt x="29" y="25"/>
                    </a:lnTo>
                    <a:lnTo>
                      <a:pt x="33" y="19"/>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274" name="Freeform 144"/>
              <p:cNvSpPr/>
              <p:nvPr/>
            </p:nvSpPr>
            <p:spPr bwMode="auto">
              <a:xfrm>
                <a:off x="3671" y="4153"/>
                <a:ext cx="16" cy="17"/>
              </a:xfrm>
              <a:custGeom>
                <a:avLst/>
                <a:gdLst>
                  <a:gd name="T0" fmla="*/ 1 w 32"/>
                  <a:gd name="T1" fmla="*/ 1 h 32"/>
                  <a:gd name="T2" fmla="*/ 1 w 32"/>
                  <a:gd name="T3" fmla="*/ 1 h 32"/>
                  <a:gd name="T4" fmla="*/ 1 w 32"/>
                  <a:gd name="T5" fmla="*/ 1 h 32"/>
                  <a:gd name="T6" fmla="*/ 1 w 32"/>
                  <a:gd name="T7" fmla="*/ 1 h 32"/>
                  <a:gd name="T8" fmla="*/ 1 w 32"/>
                  <a:gd name="T9" fmla="*/ 0 h 32"/>
                  <a:gd name="T10" fmla="*/ 1 w 32"/>
                  <a:gd name="T11" fmla="*/ 0 h 32"/>
                  <a:gd name="T12" fmla="*/ 1 w 32"/>
                  <a:gd name="T13" fmla="*/ 1 h 32"/>
                  <a:gd name="T14" fmla="*/ 1 w 32"/>
                  <a:gd name="T15" fmla="*/ 1 h 32"/>
                  <a:gd name="T16" fmla="*/ 0 w 32"/>
                  <a:gd name="T17" fmla="*/ 1 h 32"/>
                  <a:gd name="T18" fmla="*/ 0 w 32"/>
                  <a:gd name="T19" fmla="*/ 1 h 32"/>
                  <a:gd name="T20" fmla="*/ 1 w 32"/>
                  <a:gd name="T21" fmla="*/ 1 h 32"/>
                  <a:gd name="T22" fmla="*/ 1 w 32"/>
                  <a:gd name="T23" fmla="*/ 1 h 32"/>
                  <a:gd name="T24" fmla="*/ 1 w 32"/>
                  <a:gd name="T25" fmla="*/ 1 h 32"/>
                  <a:gd name="T26" fmla="*/ 1 w 32"/>
                  <a:gd name="T27" fmla="*/ 1 h 32"/>
                  <a:gd name="T28" fmla="*/ 1 w 32"/>
                  <a:gd name="T29" fmla="*/ 1 h 32"/>
                  <a:gd name="T30" fmla="*/ 1 w 32"/>
                  <a:gd name="T31" fmla="*/ 1 h 32"/>
                  <a:gd name="T32" fmla="*/ 1 w 32"/>
                  <a:gd name="T33" fmla="*/ 1 h 3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2" h="32">
                    <a:moveTo>
                      <a:pt x="32" y="20"/>
                    </a:moveTo>
                    <a:lnTo>
                      <a:pt x="32" y="14"/>
                    </a:lnTo>
                    <a:lnTo>
                      <a:pt x="30" y="8"/>
                    </a:lnTo>
                    <a:lnTo>
                      <a:pt x="26" y="3"/>
                    </a:lnTo>
                    <a:lnTo>
                      <a:pt x="20" y="0"/>
                    </a:lnTo>
                    <a:lnTo>
                      <a:pt x="14" y="0"/>
                    </a:lnTo>
                    <a:lnTo>
                      <a:pt x="8" y="1"/>
                    </a:lnTo>
                    <a:lnTo>
                      <a:pt x="4" y="6"/>
                    </a:lnTo>
                    <a:lnTo>
                      <a:pt x="0" y="11"/>
                    </a:lnTo>
                    <a:lnTo>
                      <a:pt x="0" y="18"/>
                    </a:lnTo>
                    <a:lnTo>
                      <a:pt x="1" y="24"/>
                    </a:lnTo>
                    <a:lnTo>
                      <a:pt x="6" y="29"/>
                    </a:lnTo>
                    <a:lnTo>
                      <a:pt x="12" y="32"/>
                    </a:lnTo>
                    <a:lnTo>
                      <a:pt x="19" y="32"/>
                    </a:lnTo>
                    <a:lnTo>
                      <a:pt x="24" y="30"/>
                    </a:lnTo>
                    <a:lnTo>
                      <a:pt x="29" y="25"/>
                    </a:lnTo>
                    <a:lnTo>
                      <a:pt x="32" y="20"/>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275" name="Freeform 145"/>
              <p:cNvSpPr/>
              <p:nvPr/>
            </p:nvSpPr>
            <p:spPr bwMode="auto">
              <a:xfrm>
                <a:off x="3772" y="4256"/>
                <a:ext cx="17" cy="16"/>
              </a:xfrm>
              <a:custGeom>
                <a:avLst/>
                <a:gdLst>
                  <a:gd name="T0" fmla="*/ 1 w 33"/>
                  <a:gd name="T1" fmla="*/ 1 h 32"/>
                  <a:gd name="T2" fmla="*/ 1 w 33"/>
                  <a:gd name="T3" fmla="*/ 1 h 32"/>
                  <a:gd name="T4" fmla="*/ 1 w 33"/>
                  <a:gd name="T5" fmla="*/ 1 h 32"/>
                  <a:gd name="T6" fmla="*/ 1 w 33"/>
                  <a:gd name="T7" fmla="*/ 1 h 32"/>
                  <a:gd name="T8" fmla="*/ 1 w 33"/>
                  <a:gd name="T9" fmla="*/ 0 h 32"/>
                  <a:gd name="T10" fmla="*/ 1 w 33"/>
                  <a:gd name="T11" fmla="*/ 0 h 32"/>
                  <a:gd name="T12" fmla="*/ 1 w 33"/>
                  <a:gd name="T13" fmla="*/ 1 h 32"/>
                  <a:gd name="T14" fmla="*/ 1 w 33"/>
                  <a:gd name="T15" fmla="*/ 1 h 32"/>
                  <a:gd name="T16" fmla="*/ 0 w 33"/>
                  <a:gd name="T17" fmla="*/ 1 h 32"/>
                  <a:gd name="T18" fmla="*/ 0 w 33"/>
                  <a:gd name="T19" fmla="*/ 1 h 32"/>
                  <a:gd name="T20" fmla="*/ 1 w 33"/>
                  <a:gd name="T21" fmla="*/ 1 h 32"/>
                  <a:gd name="T22" fmla="*/ 1 w 33"/>
                  <a:gd name="T23" fmla="*/ 1 h 32"/>
                  <a:gd name="T24" fmla="*/ 1 w 33"/>
                  <a:gd name="T25" fmla="*/ 1 h 32"/>
                  <a:gd name="T26" fmla="*/ 1 w 33"/>
                  <a:gd name="T27" fmla="*/ 1 h 32"/>
                  <a:gd name="T28" fmla="*/ 1 w 33"/>
                  <a:gd name="T29" fmla="*/ 1 h 32"/>
                  <a:gd name="T30" fmla="*/ 1 w 33"/>
                  <a:gd name="T31" fmla="*/ 1 h 32"/>
                  <a:gd name="T32" fmla="*/ 1 w 33"/>
                  <a:gd name="T33" fmla="*/ 1 h 3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3" h="32">
                    <a:moveTo>
                      <a:pt x="33" y="20"/>
                    </a:moveTo>
                    <a:lnTo>
                      <a:pt x="33" y="14"/>
                    </a:lnTo>
                    <a:lnTo>
                      <a:pt x="31" y="8"/>
                    </a:lnTo>
                    <a:lnTo>
                      <a:pt x="26" y="4"/>
                    </a:lnTo>
                    <a:lnTo>
                      <a:pt x="20" y="0"/>
                    </a:lnTo>
                    <a:lnTo>
                      <a:pt x="14" y="0"/>
                    </a:lnTo>
                    <a:lnTo>
                      <a:pt x="8" y="1"/>
                    </a:lnTo>
                    <a:lnTo>
                      <a:pt x="3" y="6"/>
                    </a:lnTo>
                    <a:lnTo>
                      <a:pt x="0" y="12"/>
                    </a:lnTo>
                    <a:lnTo>
                      <a:pt x="0" y="19"/>
                    </a:lnTo>
                    <a:lnTo>
                      <a:pt x="2" y="24"/>
                    </a:lnTo>
                    <a:lnTo>
                      <a:pt x="7" y="29"/>
                    </a:lnTo>
                    <a:lnTo>
                      <a:pt x="12" y="32"/>
                    </a:lnTo>
                    <a:lnTo>
                      <a:pt x="19" y="32"/>
                    </a:lnTo>
                    <a:lnTo>
                      <a:pt x="25" y="30"/>
                    </a:lnTo>
                    <a:lnTo>
                      <a:pt x="30" y="26"/>
                    </a:lnTo>
                    <a:lnTo>
                      <a:pt x="33" y="20"/>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276" name="Freeform 146"/>
              <p:cNvSpPr/>
              <p:nvPr/>
            </p:nvSpPr>
            <p:spPr bwMode="auto">
              <a:xfrm>
                <a:off x="3768" y="4216"/>
                <a:ext cx="17" cy="16"/>
              </a:xfrm>
              <a:custGeom>
                <a:avLst/>
                <a:gdLst>
                  <a:gd name="T0" fmla="*/ 1 w 32"/>
                  <a:gd name="T1" fmla="*/ 0 h 33"/>
                  <a:gd name="T2" fmla="*/ 1 w 32"/>
                  <a:gd name="T3" fmla="*/ 0 h 33"/>
                  <a:gd name="T4" fmla="*/ 1 w 32"/>
                  <a:gd name="T5" fmla="*/ 0 h 33"/>
                  <a:gd name="T6" fmla="*/ 1 w 32"/>
                  <a:gd name="T7" fmla="*/ 0 h 33"/>
                  <a:gd name="T8" fmla="*/ 1 w 32"/>
                  <a:gd name="T9" fmla="*/ 0 h 33"/>
                  <a:gd name="T10" fmla="*/ 1 w 32"/>
                  <a:gd name="T11" fmla="*/ 0 h 33"/>
                  <a:gd name="T12" fmla="*/ 1 w 32"/>
                  <a:gd name="T13" fmla="*/ 0 h 33"/>
                  <a:gd name="T14" fmla="*/ 1 w 32"/>
                  <a:gd name="T15" fmla="*/ 0 h 33"/>
                  <a:gd name="T16" fmla="*/ 0 w 32"/>
                  <a:gd name="T17" fmla="*/ 0 h 33"/>
                  <a:gd name="T18" fmla="*/ 0 w 32"/>
                  <a:gd name="T19" fmla="*/ 0 h 33"/>
                  <a:gd name="T20" fmla="*/ 1 w 32"/>
                  <a:gd name="T21" fmla="*/ 0 h 33"/>
                  <a:gd name="T22" fmla="*/ 1 w 32"/>
                  <a:gd name="T23" fmla="*/ 0 h 33"/>
                  <a:gd name="T24" fmla="*/ 1 w 32"/>
                  <a:gd name="T25" fmla="*/ 0 h 33"/>
                  <a:gd name="T26" fmla="*/ 1 w 32"/>
                  <a:gd name="T27" fmla="*/ 0 h 33"/>
                  <a:gd name="T28" fmla="*/ 1 w 32"/>
                  <a:gd name="T29" fmla="*/ 0 h 33"/>
                  <a:gd name="T30" fmla="*/ 1 w 32"/>
                  <a:gd name="T31" fmla="*/ 0 h 33"/>
                  <a:gd name="T32" fmla="*/ 1 w 32"/>
                  <a:gd name="T33" fmla="*/ 0 h 3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2" h="33">
                    <a:moveTo>
                      <a:pt x="32" y="21"/>
                    </a:moveTo>
                    <a:lnTo>
                      <a:pt x="32" y="14"/>
                    </a:lnTo>
                    <a:lnTo>
                      <a:pt x="31" y="9"/>
                    </a:lnTo>
                    <a:lnTo>
                      <a:pt x="26" y="4"/>
                    </a:lnTo>
                    <a:lnTo>
                      <a:pt x="21" y="0"/>
                    </a:lnTo>
                    <a:lnTo>
                      <a:pt x="14" y="0"/>
                    </a:lnTo>
                    <a:lnTo>
                      <a:pt x="8" y="3"/>
                    </a:lnTo>
                    <a:lnTo>
                      <a:pt x="3" y="7"/>
                    </a:lnTo>
                    <a:lnTo>
                      <a:pt x="0" y="13"/>
                    </a:lnTo>
                    <a:lnTo>
                      <a:pt x="0" y="20"/>
                    </a:lnTo>
                    <a:lnTo>
                      <a:pt x="2" y="26"/>
                    </a:lnTo>
                    <a:lnTo>
                      <a:pt x="7" y="30"/>
                    </a:lnTo>
                    <a:lnTo>
                      <a:pt x="13" y="33"/>
                    </a:lnTo>
                    <a:lnTo>
                      <a:pt x="18" y="33"/>
                    </a:lnTo>
                    <a:lnTo>
                      <a:pt x="24" y="32"/>
                    </a:lnTo>
                    <a:lnTo>
                      <a:pt x="29" y="27"/>
                    </a:lnTo>
                    <a:lnTo>
                      <a:pt x="32" y="21"/>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277" name="Freeform 147"/>
              <p:cNvSpPr/>
              <p:nvPr/>
            </p:nvSpPr>
            <p:spPr bwMode="auto">
              <a:xfrm>
                <a:off x="3774" y="4175"/>
                <a:ext cx="16" cy="17"/>
              </a:xfrm>
              <a:custGeom>
                <a:avLst/>
                <a:gdLst>
                  <a:gd name="T0" fmla="*/ 0 w 33"/>
                  <a:gd name="T1" fmla="*/ 1 h 33"/>
                  <a:gd name="T2" fmla="*/ 0 w 33"/>
                  <a:gd name="T3" fmla="*/ 1 h 33"/>
                  <a:gd name="T4" fmla="*/ 0 w 33"/>
                  <a:gd name="T5" fmla="*/ 1 h 33"/>
                  <a:gd name="T6" fmla="*/ 0 w 33"/>
                  <a:gd name="T7" fmla="*/ 1 h 33"/>
                  <a:gd name="T8" fmla="*/ 0 w 33"/>
                  <a:gd name="T9" fmla="*/ 0 h 33"/>
                  <a:gd name="T10" fmla="*/ 0 w 33"/>
                  <a:gd name="T11" fmla="*/ 0 h 33"/>
                  <a:gd name="T12" fmla="*/ 0 w 33"/>
                  <a:gd name="T13" fmla="*/ 1 h 33"/>
                  <a:gd name="T14" fmla="*/ 0 w 33"/>
                  <a:gd name="T15" fmla="*/ 1 h 33"/>
                  <a:gd name="T16" fmla="*/ 0 w 33"/>
                  <a:gd name="T17" fmla="*/ 1 h 33"/>
                  <a:gd name="T18" fmla="*/ 0 w 33"/>
                  <a:gd name="T19" fmla="*/ 1 h 33"/>
                  <a:gd name="T20" fmla="*/ 0 w 33"/>
                  <a:gd name="T21" fmla="*/ 1 h 33"/>
                  <a:gd name="T22" fmla="*/ 0 w 33"/>
                  <a:gd name="T23" fmla="*/ 1 h 33"/>
                  <a:gd name="T24" fmla="*/ 0 w 33"/>
                  <a:gd name="T25" fmla="*/ 1 h 33"/>
                  <a:gd name="T26" fmla="*/ 0 w 33"/>
                  <a:gd name="T27" fmla="*/ 1 h 33"/>
                  <a:gd name="T28" fmla="*/ 0 w 33"/>
                  <a:gd name="T29" fmla="*/ 1 h 33"/>
                  <a:gd name="T30" fmla="*/ 0 w 33"/>
                  <a:gd name="T31" fmla="*/ 1 h 33"/>
                  <a:gd name="T32" fmla="*/ 0 w 33"/>
                  <a:gd name="T33" fmla="*/ 1 h 3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3" h="33">
                    <a:moveTo>
                      <a:pt x="33" y="21"/>
                    </a:moveTo>
                    <a:lnTo>
                      <a:pt x="33" y="14"/>
                    </a:lnTo>
                    <a:lnTo>
                      <a:pt x="30" y="8"/>
                    </a:lnTo>
                    <a:lnTo>
                      <a:pt x="27" y="3"/>
                    </a:lnTo>
                    <a:lnTo>
                      <a:pt x="21" y="0"/>
                    </a:lnTo>
                    <a:lnTo>
                      <a:pt x="14" y="0"/>
                    </a:lnTo>
                    <a:lnTo>
                      <a:pt x="8" y="2"/>
                    </a:lnTo>
                    <a:lnTo>
                      <a:pt x="4" y="7"/>
                    </a:lnTo>
                    <a:lnTo>
                      <a:pt x="0" y="12"/>
                    </a:lnTo>
                    <a:lnTo>
                      <a:pt x="0" y="19"/>
                    </a:lnTo>
                    <a:lnTo>
                      <a:pt x="3" y="25"/>
                    </a:lnTo>
                    <a:lnTo>
                      <a:pt x="6" y="30"/>
                    </a:lnTo>
                    <a:lnTo>
                      <a:pt x="12" y="33"/>
                    </a:lnTo>
                    <a:lnTo>
                      <a:pt x="19" y="33"/>
                    </a:lnTo>
                    <a:lnTo>
                      <a:pt x="25" y="31"/>
                    </a:lnTo>
                    <a:lnTo>
                      <a:pt x="29" y="26"/>
                    </a:lnTo>
                    <a:lnTo>
                      <a:pt x="33" y="21"/>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278" name="Freeform 148"/>
              <p:cNvSpPr/>
              <p:nvPr/>
            </p:nvSpPr>
            <p:spPr bwMode="auto">
              <a:xfrm>
                <a:off x="3789" y="4136"/>
                <a:ext cx="16" cy="17"/>
              </a:xfrm>
              <a:custGeom>
                <a:avLst/>
                <a:gdLst>
                  <a:gd name="T0" fmla="*/ 1 w 32"/>
                  <a:gd name="T1" fmla="*/ 1 h 34"/>
                  <a:gd name="T2" fmla="*/ 1 w 32"/>
                  <a:gd name="T3" fmla="*/ 1 h 34"/>
                  <a:gd name="T4" fmla="*/ 1 w 32"/>
                  <a:gd name="T5" fmla="*/ 1 h 34"/>
                  <a:gd name="T6" fmla="*/ 1 w 32"/>
                  <a:gd name="T7" fmla="*/ 1 h 34"/>
                  <a:gd name="T8" fmla="*/ 1 w 32"/>
                  <a:gd name="T9" fmla="*/ 0 h 34"/>
                  <a:gd name="T10" fmla="*/ 1 w 32"/>
                  <a:gd name="T11" fmla="*/ 0 h 34"/>
                  <a:gd name="T12" fmla="*/ 1 w 32"/>
                  <a:gd name="T13" fmla="*/ 1 h 34"/>
                  <a:gd name="T14" fmla="*/ 1 w 32"/>
                  <a:gd name="T15" fmla="*/ 1 h 34"/>
                  <a:gd name="T16" fmla="*/ 0 w 32"/>
                  <a:gd name="T17" fmla="*/ 1 h 34"/>
                  <a:gd name="T18" fmla="*/ 0 w 32"/>
                  <a:gd name="T19" fmla="*/ 1 h 34"/>
                  <a:gd name="T20" fmla="*/ 1 w 32"/>
                  <a:gd name="T21" fmla="*/ 1 h 34"/>
                  <a:gd name="T22" fmla="*/ 1 w 32"/>
                  <a:gd name="T23" fmla="*/ 1 h 34"/>
                  <a:gd name="T24" fmla="*/ 1 w 32"/>
                  <a:gd name="T25" fmla="*/ 1 h 34"/>
                  <a:gd name="T26" fmla="*/ 1 w 32"/>
                  <a:gd name="T27" fmla="*/ 1 h 34"/>
                  <a:gd name="T28" fmla="*/ 1 w 32"/>
                  <a:gd name="T29" fmla="*/ 1 h 34"/>
                  <a:gd name="T30" fmla="*/ 1 w 32"/>
                  <a:gd name="T31" fmla="*/ 1 h 34"/>
                  <a:gd name="T32" fmla="*/ 1 w 32"/>
                  <a:gd name="T33" fmla="*/ 1 h 34"/>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2" h="34">
                    <a:moveTo>
                      <a:pt x="32" y="21"/>
                    </a:moveTo>
                    <a:lnTo>
                      <a:pt x="32" y="14"/>
                    </a:lnTo>
                    <a:lnTo>
                      <a:pt x="31" y="8"/>
                    </a:lnTo>
                    <a:lnTo>
                      <a:pt x="27" y="4"/>
                    </a:lnTo>
                    <a:lnTo>
                      <a:pt x="21" y="0"/>
                    </a:lnTo>
                    <a:lnTo>
                      <a:pt x="14" y="0"/>
                    </a:lnTo>
                    <a:lnTo>
                      <a:pt x="8" y="3"/>
                    </a:lnTo>
                    <a:lnTo>
                      <a:pt x="4" y="7"/>
                    </a:lnTo>
                    <a:lnTo>
                      <a:pt x="0" y="13"/>
                    </a:lnTo>
                    <a:lnTo>
                      <a:pt x="0" y="20"/>
                    </a:lnTo>
                    <a:lnTo>
                      <a:pt x="2" y="26"/>
                    </a:lnTo>
                    <a:lnTo>
                      <a:pt x="7" y="30"/>
                    </a:lnTo>
                    <a:lnTo>
                      <a:pt x="13" y="34"/>
                    </a:lnTo>
                    <a:lnTo>
                      <a:pt x="20" y="34"/>
                    </a:lnTo>
                    <a:lnTo>
                      <a:pt x="25" y="32"/>
                    </a:lnTo>
                    <a:lnTo>
                      <a:pt x="30" y="27"/>
                    </a:lnTo>
                    <a:lnTo>
                      <a:pt x="32" y="21"/>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279" name="Freeform 149"/>
              <p:cNvSpPr/>
              <p:nvPr/>
            </p:nvSpPr>
            <p:spPr bwMode="auto">
              <a:xfrm>
                <a:off x="3842" y="4235"/>
                <a:ext cx="17" cy="16"/>
              </a:xfrm>
              <a:custGeom>
                <a:avLst/>
                <a:gdLst>
                  <a:gd name="T0" fmla="*/ 1 w 34"/>
                  <a:gd name="T1" fmla="*/ 1 h 32"/>
                  <a:gd name="T2" fmla="*/ 1 w 34"/>
                  <a:gd name="T3" fmla="*/ 1 h 32"/>
                  <a:gd name="T4" fmla="*/ 1 w 34"/>
                  <a:gd name="T5" fmla="*/ 1 h 32"/>
                  <a:gd name="T6" fmla="*/ 1 w 34"/>
                  <a:gd name="T7" fmla="*/ 1 h 32"/>
                  <a:gd name="T8" fmla="*/ 1 w 34"/>
                  <a:gd name="T9" fmla="*/ 0 h 32"/>
                  <a:gd name="T10" fmla="*/ 1 w 34"/>
                  <a:gd name="T11" fmla="*/ 0 h 32"/>
                  <a:gd name="T12" fmla="*/ 1 w 34"/>
                  <a:gd name="T13" fmla="*/ 1 h 32"/>
                  <a:gd name="T14" fmla="*/ 1 w 34"/>
                  <a:gd name="T15" fmla="*/ 1 h 32"/>
                  <a:gd name="T16" fmla="*/ 0 w 34"/>
                  <a:gd name="T17" fmla="*/ 1 h 32"/>
                  <a:gd name="T18" fmla="*/ 0 w 34"/>
                  <a:gd name="T19" fmla="*/ 1 h 32"/>
                  <a:gd name="T20" fmla="*/ 1 w 34"/>
                  <a:gd name="T21" fmla="*/ 1 h 32"/>
                  <a:gd name="T22" fmla="*/ 1 w 34"/>
                  <a:gd name="T23" fmla="*/ 1 h 32"/>
                  <a:gd name="T24" fmla="*/ 1 w 34"/>
                  <a:gd name="T25" fmla="*/ 1 h 32"/>
                  <a:gd name="T26" fmla="*/ 1 w 34"/>
                  <a:gd name="T27" fmla="*/ 1 h 32"/>
                  <a:gd name="T28" fmla="*/ 1 w 34"/>
                  <a:gd name="T29" fmla="*/ 1 h 32"/>
                  <a:gd name="T30" fmla="*/ 1 w 34"/>
                  <a:gd name="T31" fmla="*/ 1 h 32"/>
                  <a:gd name="T32" fmla="*/ 1 w 34"/>
                  <a:gd name="T33" fmla="*/ 1 h 3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4" h="32">
                    <a:moveTo>
                      <a:pt x="34" y="20"/>
                    </a:moveTo>
                    <a:lnTo>
                      <a:pt x="34" y="14"/>
                    </a:lnTo>
                    <a:lnTo>
                      <a:pt x="31" y="8"/>
                    </a:lnTo>
                    <a:lnTo>
                      <a:pt x="27" y="3"/>
                    </a:lnTo>
                    <a:lnTo>
                      <a:pt x="21" y="0"/>
                    </a:lnTo>
                    <a:lnTo>
                      <a:pt x="14" y="0"/>
                    </a:lnTo>
                    <a:lnTo>
                      <a:pt x="8" y="2"/>
                    </a:lnTo>
                    <a:lnTo>
                      <a:pt x="4" y="7"/>
                    </a:lnTo>
                    <a:lnTo>
                      <a:pt x="0" y="12"/>
                    </a:lnTo>
                    <a:lnTo>
                      <a:pt x="0" y="18"/>
                    </a:lnTo>
                    <a:lnTo>
                      <a:pt x="3" y="24"/>
                    </a:lnTo>
                    <a:lnTo>
                      <a:pt x="7" y="29"/>
                    </a:lnTo>
                    <a:lnTo>
                      <a:pt x="13" y="32"/>
                    </a:lnTo>
                    <a:lnTo>
                      <a:pt x="20" y="32"/>
                    </a:lnTo>
                    <a:lnTo>
                      <a:pt x="26" y="31"/>
                    </a:lnTo>
                    <a:lnTo>
                      <a:pt x="30" y="26"/>
                    </a:lnTo>
                    <a:lnTo>
                      <a:pt x="34" y="20"/>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280" name="Freeform 150"/>
              <p:cNvSpPr/>
              <p:nvPr/>
            </p:nvSpPr>
            <p:spPr bwMode="auto">
              <a:xfrm>
                <a:off x="3857" y="4201"/>
                <a:ext cx="16" cy="16"/>
              </a:xfrm>
              <a:custGeom>
                <a:avLst/>
                <a:gdLst>
                  <a:gd name="T0" fmla="*/ 1 w 32"/>
                  <a:gd name="T1" fmla="*/ 1 h 32"/>
                  <a:gd name="T2" fmla="*/ 1 w 32"/>
                  <a:gd name="T3" fmla="*/ 1 h 32"/>
                  <a:gd name="T4" fmla="*/ 1 w 32"/>
                  <a:gd name="T5" fmla="*/ 1 h 32"/>
                  <a:gd name="T6" fmla="*/ 1 w 32"/>
                  <a:gd name="T7" fmla="*/ 1 h 32"/>
                  <a:gd name="T8" fmla="*/ 1 w 32"/>
                  <a:gd name="T9" fmla="*/ 0 h 32"/>
                  <a:gd name="T10" fmla="*/ 1 w 32"/>
                  <a:gd name="T11" fmla="*/ 0 h 32"/>
                  <a:gd name="T12" fmla="*/ 1 w 32"/>
                  <a:gd name="T13" fmla="*/ 1 h 32"/>
                  <a:gd name="T14" fmla="*/ 1 w 32"/>
                  <a:gd name="T15" fmla="*/ 1 h 32"/>
                  <a:gd name="T16" fmla="*/ 0 w 32"/>
                  <a:gd name="T17" fmla="*/ 1 h 32"/>
                  <a:gd name="T18" fmla="*/ 0 w 32"/>
                  <a:gd name="T19" fmla="*/ 1 h 32"/>
                  <a:gd name="T20" fmla="*/ 1 w 32"/>
                  <a:gd name="T21" fmla="*/ 1 h 32"/>
                  <a:gd name="T22" fmla="*/ 1 w 32"/>
                  <a:gd name="T23" fmla="*/ 1 h 32"/>
                  <a:gd name="T24" fmla="*/ 1 w 32"/>
                  <a:gd name="T25" fmla="*/ 1 h 32"/>
                  <a:gd name="T26" fmla="*/ 1 w 32"/>
                  <a:gd name="T27" fmla="*/ 1 h 32"/>
                  <a:gd name="T28" fmla="*/ 1 w 32"/>
                  <a:gd name="T29" fmla="*/ 1 h 32"/>
                  <a:gd name="T30" fmla="*/ 1 w 32"/>
                  <a:gd name="T31" fmla="*/ 1 h 32"/>
                  <a:gd name="T32" fmla="*/ 1 w 32"/>
                  <a:gd name="T33" fmla="*/ 1 h 3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2" h="32">
                    <a:moveTo>
                      <a:pt x="32" y="20"/>
                    </a:moveTo>
                    <a:lnTo>
                      <a:pt x="32" y="14"/>
                    </a:lnTo>
                    <a:lnTo>
                      <a:pt x="30" y="8"/>
                    </a:lnTo>
                    <a:lnTo>
                      <a:pt x="27" y="3"/>
                    </a:lnTo>
                    <a:lnTo>
                      <a:pt x="21" y="0"/>
                    </a:lnTo>
                    <a:lnTo>
                      <a:pt x="14" y="0"/>
                    </a:lnTo>
                    <a:lnTo>
                      <a:pt x="8" y="2"/>
                    </a:lnTo>
                    <a:lnTo>
                      <a:pt x="4" y="7"/>
                    </a:lnTo>
                    <a:lnTo>
                      <a:pt x="0" y="12"/>
                    </a:lnTo>
                    <a:lnTo>
                      <a:pt x="0" y="18"/>
                    </a:lnTo>
                    <a:lnTo>
                      <a:pt x="2" y="24"/>
                    </a:lnTo>
                    <a:lnTo>
                      <a:pt x="6" y="28"/>
                    </a:lnTo>
                    <a:lnTo>
                      <a:pt x="12" y="32"/>
                    </a:lnTo>
                    <a:lnTo>
                      <a:pt x="18" y="32"/>
                    </a:lnTo>
                    <a:lnTo>
                      <a:pt x="24" y="31"/>
                    </a:lnTo>
                    <a:lnTo>
                      <a:pt x="29" y="26"/>
                    </a:lnTo>
                    <a:lnTo>
                      <a:pt x="32" y="20"/>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281" name="Freeform 151"/>
              <p:cNvSpPr/>
              <p:nvPr/>
            </p:nvSpPr>
            <p:spPr bwMode="auto">
              <a:xfrm>
                <a:off x="3861" y="4164"/>
                <a:ext cx="16" cy="17"/>
              </a:xfrm>
              <a:custGeom>
                <a:avLst/>
                <a:gdLst>
                  <a:gd name="T0" fmla="*/ 1 w 32"/>
                  <a:gd name="T1" fmla="*/ 1 h 33"/>
                  <a:gd name="T2" fmla="*/ 1 w 32"/>
                  <a:gd name="T3" fmla="*/ 1 h 33"/>
                  <a:gd name="T4" fmla="*/ 1 w 32"/>
                  <a:gd name="T5" fmla="*/ 1 h 33"/>
                  <a:gd name="T6" fmla="*/ 1 w 32"/>
                  <a:gd name="T7" fmla="*/ 1 h 33"/>
                  <a:gd name="T8" fmla="*/ 1 w 32"/>
                  <a:gd name="T9" fmla="*/ 0 h 33"/>
                  <a:gd name="T10" fmla="*/ 1 w 32"/>
                  <a:gd name="T11" fmla="*/ 0 h 33"/>
                  <a:gd name="T12" fmla="*/ 1 w 32"/>
                  <a:gd name="T13" fmla="*/ 1 h 33"/>
                  <a:gd name="T14" fmla="*/ 1 w 32"/>
                  <a:gd name="T15" fmla="*/ 1 h 33"/>
                  <a:gd name="T16" fmla="*/ 0 w 32"/>
                  <a:gd name="T17" fmla="*/ 1 h 33"/>
                  <a:gd name="T18" fmla="*/ 0 w 32"/>
                  <a:gd name="T19" fmla="*/ 1 h 33"/>
                  <a:gd name="T20" fmla="*/ 1 w 32"/>
                  <a:gd name="T21" fmla="*/ 1 h 33"/>
                  <a:gd name="T22" fmla="*/ 1 w 32"/>
                  <a:gd name="T23" fmla="*/ 1 h 33"/>
                  <a:gd name="T24" fmla="*/ 1 w 32"/>
                  <a:gd name="T25" fmla="*/ 1 h 33"/>
                  <a:gd name="T26" fmla="*/ 1 w 32"/>
                  <a:gd name="T27" fmla="*/ 1 h 33"/>
                  <a:gd name="T28" fmla="*/ 1 w 32"/>
                  <a:gd name="T29" fmla="*/ 1 h 33"/>
                  <a:gd name="T30" fmla="*/ 1 w 32"/>
                  <a:gd name="T31" fmla="*/ 1 h 33"/>
                  <a:gd name="T32" fmla="*/ 1 w 32"/>
                  <a:gd name="T33" fmla="*/ 1 h 3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2" h="33">
                    <a:moveTo>
                      <a:pt x="32" y="21"/>
                    </a:moveTo>
                    <a:lnTo>
                      <a:pt x="32" y="14"/>
                    </a:lnTo>
                    <a:lnTo>
                      <a:pt x="30" y="8"/>
                    </a:lnTo>
                    <a:lnTo>
                      <a:pt x="27" y="3"/>
                    </a:lnTo>
                    <a:lnTo>
                      <a:pt x="21" y="0"/>
                    </a:lnTo>
                    <a:lnTo>
                      <a:pt x="14" y="0"/>
                    </a:lnTo>
                    <a:lnTo>
                      <a:pt x="8" y="2"/>
                    </a:lnTo>
                    <a:lnTo>
                      <a:pt x="4" y="7"/>
                    </a:lnTo>
                    <a:lnTo>
                      <a:pt x="0" y="13"/>
                    </a:lnTo>
                    <a:lnTo>
                      <a:pt x="0" y="19"/>
                    </a:lnTo>
                    <a:lnTo>
                      <a:pt x="2" y="25"/>
                    </a:lnTo>
                    <a:lnTo>
                      <a:pt x="6" y="30"/>
                    </a:lnTo>
                    <a:lnTo>
                      <a:pt x="12" y="33"/>
                    </a:lnTo>
                    <a:lnTo>
                      <a:pt x="19" y="33"/>
                    </a:lnTo>
                    <a:lnTo>
                      <a:pt x="24" y="31"/>
                    </a:lnTo>
                    <a:lnTo>
                      <a:pt x="29" y="26"/>
                    </a:lnTo>
                    <a:lnTo>
                      <a:pt x="32" y="21"/>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282" name="Freeform 152"/>
              <p:cNvSpPr/>
              <p:nvPr/>
            </p:nvSpPr>
            <p:spPr bwMode="auto">
              <a:xfrm>
                <a:off x="4066" y="4265"/>
                <a:ext cx="40" cy="40"/>
              </a:xfrm>
              <a:custGeom>
                <a:avLst/>
                <a:gdLst>
                  <a:gd name="T0" fmla="*/ 1 w 80"/>
                  <a:gd name="T1" fmla="*/ 0 h 80"/>
                  <a:gd name="T2" fmla="*/ 1 w 80"/>
                  <a:gd name="T3" fmla="*/ 0 h 80"/>
                  <a:gd name="T4" fmla="*/ 1 w 80"/>
                  <a:gd name="T5" fmla="*/ 1 h 80"/>
                  <a:gd name="T6" fmla="*/ 1 w 80"/>
                  <a:gd name="T7" fmla="*/ 1 h 80"/>
                  <a:gd name="T8" fmla="*/ 1 w 80"/>
                  <a:gd name="T9" fmla="*/ 1 h 80"/>
                  <a:gd name="T10" fmla="*/ 1 w 80"/>
                  <a:gd name="T11" fmla="*/ 1 h 80"/>
                  <a:gd name="T12" fmla="*/ 1 w 80"/>
                  <a:gd name="T13" fmla="*/ 1 h 80"/>
                  <a:gd name="T14" fmla="*/ 1 w 80"/>
                  <a:gd name="T15" fmla="*/ 1 h 80"/>
                  <a:gd name="T16" fmla="*/ 0 w 80"/>
                  <a:gd name="T17" fmla="*/ 1 h 80"/>
                  <a:gd name="T18" fmla="*/ 0 w 80"/>
                  <a:gd name="T19" fmla="*/ 1 h 80"/>
                  <a:gd name="T20" fmla="*/ 0 w 80"/>
                  <a:gd name="T21" fmla="*/ 1 h 80"/>
                  <a:gd name="T22" fmla="*/ 1 w 80"/>
                  <a:gd name="T23" fmla="*/ 1 h 80"/>
                  <a:gd name="T24" fmla="*/ 1 w 80"/>
                  <a:gd name="T25" fmla="*/ 1 h 80"/>
                  <a:gd name="T26" fmla="*/ 1 w 80"/>
                  <a:gd name="T27" fmla="*/ 1 h 80"/>
                  <a:gd name="T28" fmla="*/ 1 w 80"/>
                  <a:gd name="T29" fmla="*/ 1 h 80"/>
                  <a:gd name="T30" fmla="*/ 1 w 80"/>
                  <a:gd name="T31" fmla="*/ 1 h 80"/>
                  <a:gd name="T32" fmla="*/ 1 w 80"/>
                  <a:gd name="T33" fmla="*/ 1 h 80"/>
                  <a:gd name="T34" fmla="*/ 1 w 80"/>
                  <a:gd name="T35" fmla="*/ 1 h 80"/>
                  <a:gd name="T36" fmla="*/ 1 w 80"/>
                  <a:gd name="T37" fmla="*/ 1 h 80"/>
                  <a:gd name="T38" fmla="*/ 1 w 80"/>
                  <a:gd name="T39" fmla="*/ 1 h 80"/>
                  <a:gd name="T40" fmla="*/ 1 w 80"/>
                  <a:gd name="T41" fmla="*/ 1 h 80"/>
                  <a:gd name="T42" fmla="*/ 1 w 80"/>
                  <a:gd name="T43" fmla="*/ 1 h 80"/>
                  <a:gd name="T44" fmla="*/ 1 w 80"/>
                  <a:gd name="T45" fmla="*/ 1 h 80"/>
                  <a:gd name="T46" fmla="*/ 1 w 80"/>
                  <a:gd name="T47" fmla="*/ 1 h 80"/>
                  <a:gd name="T48" fmla="*/ 1 w 80"/>
                  <a:gd name="T49" fmla="*/ 1 h 80"/>
                  <a:gd name="T50" fmla="*/ 1 w 80"/>
                  <a:gd name="T51" fmla="*/ 1 h 80"/>
                  <a:gd name="T52" fmla="*/ 1 w 80"/>
                  <a:gd name="T53" fmla="*/ 1 h 80"/>
                  <a:gd name="T54" fmla="*/ 1 w 80"/>
                  <a:gd name="T55" fmla="*/ 1 h 80"/>
                  <a:gd name="T56" fmla="*/ 1 w 80"/>
                  <a:gd name="T57" fmla="*/ 1 h 80"/>
                  <a:gd name="T58" fmla="*/ 1 w 80"/>
                  <a:gd name="T59" fmla="*/ 1 h 80"/>
                  <a:gd name="T60" fmla="*/ 1 w 80"/>
                  <a:gd name="T61" fmla="*/ 1 h 80"/>
                  <a:gd name="T62" fmla="*/ 1 w 80"/>
                  <a:gd name="T63" fmla="*/ 1 h 80"/>
                  <a:gd name="T64" fmla="*/ 1 w 80"/>
                  <a:gd name="T65" fmla="*/ 0 h 80"/>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80" h="80">
                    <a:moveTo>
                      <a:pt x="46" y="0"/>
                    </a:moveTo>
                    <a:lnTo>
                      <a:pt x="38" y="0"/>
                    </a:lnTo>
                    <a:lnTo>
                      <a:pt x="30" y="2"/>
                    </a:lnTo>
                    <a:lnTo>
                      <a:pt x="23" y="4"/>
                    </a:lnTo>
                    <a:lnTo>
                      <a:pt x="16" y="7"/>
                    </a:lnTo>
                    <a:lnTo>
                      <a:pt x="11" y="12"/>
                    </a:lnTo>
                    <a:lnTo>
                      <a:pt x="6" y="19"/>
                    </a:lnTo>
                    <a:lnTo>
                      <a:pt x="3" y="26"/>
                    </a:lnTo>
                    <a:lnTo>
                      <a:pt x="0" y="33"/>
                    </a:lnTo>
                    <a:lnTo>
                      <a:pt x="0" y="41"/>
                    </a:lnTo>
                    <a:lnTo>
                      <a:pt x="0" y="49"/>
                    </a:lnTo>
                    <a:lnTo>
                      <a:pt x="4" y="56"/>
                    </a:lnTo>
                    <a:lnTo>
                      <a:pt x="7" y="63"/>
                    </a:lnTo>
                    <a:lnTo>
                      <a:pt x="12" y="69"/>
                    </a:lnTo>
                    <a:lnTo>
                      <a:pt x="18" y="74"/>
                    </a:lnTo>
                    <a:lnTo>
                      <a:pt x="24" y="78"/>
                    </a:lnTo>
                    <a:lnTo>
                      <a:pt x="32" y="80"/>
                    </a:lnTo>
                    <a:lnTo>
                      <a:pt x="41" y="80"/>
                    </a:lnTo>
                    <a:lnTo>
                      <a:pt x="49" y="79"/>
                    </a:lnTo>
                    <a:lnTo>
                      <a:pt x="56" y="77"/>
                    </a:lnTo>
                    <a:lnTo>
                      <a:pt x="62" y="73"/>
                    </a:lnTo>
                    <a:lnTo>
                      <a:pt x="68" y="67"/>
                    </a:lnTo>
                    <a:lnTo>
                      <a:pt x="73" y="62"/>
                    </a:lnTo>
                    <a:lnTo>
                      <a:pt x="76" y="55"/>
                    </a:lnTo>
                    <a:lnTo>
                      <a:pt x="79" y="47"/>
                    </a:lnTo>
                    <a:lnTo>
                      <a:pt x="80" y="39"/>
                    </a:lnTo>
                    <a:lnTo>
                      <a:pt x="79" y="30"/>
                    </a:lnTo>
                    <a:lnTo>
                      <a:pt x="76" y="24"/>
                    </a:lnTo>
                    <a:lnTo>
                      <a:pt x="73" y="17"/>
                    </a:lnTo>
                    <a:lnTo>
                      <a:pt x="67" y="11"/>
                    </a:lnTo>
                    <a:lnTo>
                      <a:pt x="61" y="6"/>
                    </a:lnTo>
                    <a:lnTo>
                      <a:pt x="54" y="3"/>
                    </a:lnTo>
                    <a:lnTo>
                      <a:pt x="46" y="0"/>
                    </a:lnTo>
                    <a:close/>
                  </a:path>
                </a:pathLst>
              </a:custGeom>
              <a:solidFill>
                <a:srgbClr val="EF66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283" name="Freeform 153"/>
              <p:cNvSpPr/>
              <p:nvPr/>
            </p:nvSpPr>
            <p:spPr bwMode="auto">
              <a:xfrm>
                <a:off x="4136" y="4223"/>
                <a:ext cx="40" cy="39"/>
              </a:xfrm>
              <a:custGeom>
                <a:avLst/>
                <a:gdLst>
                  <a:gd name="T0" fmla="*/ 1 w 79"/>
                  <a:gd name="T1" fmla="*/ 0 h 80"/>
                  <a:gd name="T2" fmla="*/ 1 w 79"/>
                  <a:gd name="T3" fmla="*/ 0 h 80"/>
                  <a:gd name="T4" fmla="*/ 1 w 79"/>
                  <a:gd name="T5" fmla="*/ 0 h 80"/>
                  <a:gd name="T6" fmla="*/ 1 w 79"/>
                  <a:gd name="T7" fmla="*/ 0 h 80"/>
                  <a:gd name="T8" fmla="*/ 1 w 79"/>
                  <a:gd name="T9" fmla="*/ 0 h 80"/>
                  <a:gd name="T10" fmla="*/ 1 w 79"/>
                  <a:gd name="T11" fmla="*/ 0 h 80"/>
                  <a:gd name="T12" fmla="*/ 1 w 79"/>
                  <a:gd name="T13" fmla="*/ 0 h 80"/>
                  <a:gd name="T14" fmla="*/ 1 w 79"/>
                  <a:gd name="T15" fmla="*/ 0 h 80"/>
                  <a:gd name="T16" fmla="*/ 0 w 79"/>
                  <a:gd name="T17" fmla="*/ 0 h 80"/>
                  <a:gd name="T18" fmla="*/ 0 w 79"/>
                  <a:gd name="T19" fmla="*/ 0 h 80"/>
                  <a:gd name="T20" fmla="*/ 1 w 79"/>
                  <a:gd name="T21" fmla="*/ 0 h 80"/>
                  <a:gd name="T22" fmla="*/ 1 w 79"/>
                  <a:gd name="T23" fmla="*/ 0 h 80"/>
                  <a:gd name="T24" fmla="*/ 1 w 79"/>
                  <a:gd name="T25" fmla="*/ 0 h 80"/>
                  <a:gd name="T26" fmla="*/ 1 w 79"/>
                  <a:gd name="T27" fmla="*/ 0 h 80"/>
                  <a:gd name="T28" fmla="*/ 1 w 79"/>
                  <a:gd name="T29" fmla="*/ 0 h 80"/>
                  <a:gd name="T30" fmla="*/ 1 w 79"/>
                  <a:gd name="T31" fmla="*/ 0 h 80"/>
                  <a:gd name="T32" fmla="*/ 1 w 79"/>
                  <a:gd name="T33" fmla="*/ 0 h 80"/>
                  <a:gd name="T34" fmla="*/ 1 w 79"/>
                  <a:gd name="T35" fmla="*/ 0 h 80"/>
                  <a:gd name="T36" fmla="*/ 1 w 79"/>
                  <a:gd name="T37" fmla="*/ 0 h 80"/>
                  <a:gd name="T38" fmla="*/ 1 w 79"/>
                  <a:gd name="T39" fmla="*/ 0 h 80"/>
                  <a:gd name="T40" fmla="*/ 1 w 79"/>
                  <a:gd name="T41" fmla="*/ 0 h 80"/>
                  <a:gd name="T42" fmla="*/ 1 w 79"/>
                  <a:gd name="T43" fmla="*/ 0 h 80"/>
                  <a:gd name="T44" fmla="*/ 1 w 79"/>
                  <a:gd name="T45" fmla="*/ 0 h 80"/>
                  <a:gd name="T46" fmla="*/ 1 w 79"/>
                  <a:gd name="T47" fmla="*/ 0 h 80"/>
                  <a:gd name="T48" fmla="*/ 1 w 79"/>
                  <a:gd name="T49" fmla="*/ 0 h 80"/>
                  <a:gd name="T50" fmla="*/ 1 w 79"/>
                  <a:gd name="T51" fmla="*/ 0 h 80"/>
                  <a:gd name="T52" fmla="*/ 1 w 79"/>
                  <a:gd name="T53" fmla="*/ 0 h 80"/>
                  <a:gd name="T54" fmla="*/ 1 w 79"/>
                  <a:gd name="T55" fmla="*/ 0 h 80"/>
                  <a:gd name="T56" fmla="*/ 1 w 79"/>
                  <a:gd name="T57" fmla="*/ 0 h 80"/>
                  <a:gd name="T58" fmla="*/ 1 w 79"/>
                  <a:gd name="T59" fmla="*/ 0 h 80"/>
                  <a:gd name="T60" fmla="*/ 1 w 79"/>
                  <a:gd name="T61" fmla="*/ 0 h 80"/>
                  <a:gd name="T62" fmla="*/ 1 w 79"/>
                  <a:gd name="T63" fmla="*/ 0 h 80"/>
                  <a:gd name="T64" fmla="*/ 1 w 79"/>
                  <a:gd name="T65" fmla="*/ 0 h 80"/>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79" h="80">
                    <a:moveTo>
                      <a:pt x="47" y="0"/>
                    </a:moveTo>
                    <a:lnTo>
                      <a:pt x="39" y="0"/>
                    </a:lnTo>
                    <a:lnTo>
                      <a:pt x="31" y="1"/>
                    </a:lnTo>
                    <a:lnTo>
                      <a:pt x="24" y="4"/>
                    </a:lnTo>
                    <a:lnTo>
                      <a:pt x="17" y="7"/>
                    </a:lnTo>
                    <a:lnTo>
                      <a:pt x="11" y="13"/>
                    </a:lnTo>
                    <a:lnTo>
                      <a:pt x="5" y="19"/>
                    </a:lnTo>
                    <a:lnTo>
                      <a:pt x="2" y="26"/>
                    </a:lnTo>
                    <a:lnTo>
                      <a:pt x="0" y="34"/>
                    </a:lnTo>
                    <a:lnTo>
                      <a:pt x="0" y="42"/>
                    </a:lnTo>
                    <a:lnTo>
                      <a:pt x="1" y="49"/>
                    </a:lnTo>
                    <a:lnTo>
                      <a:pt x="3" y="57"/>
                    </a:lnTo>
                    <a:lnTo>
                      <a:pt x="7" y="63"/>
                    </a:lnTo>
                    <a:lnTo>
                      <a:pt x="12" y="68"/>
                    </a:lnTo>
                    <a:lnTo>
                      <a:pt x="18" y="74"/>
                    </a:lnTo>
                    <a:lnTo>
                      <a:pt x="25" y="78"/>
                    </a:lnTo>
                    <a:lnTo>
                      <a:pt x="33" y="80"/>
                    </a:lnTo>
                    <a:lnTo>
                      <a:pt x="41" y="80"/>
                    </a:lnTo>
                    <a:lnTo>
                      <a:pt x="49" y="79"/>
                    </a:lnTo>
                    <a:lnTo>
                      <a:pt x="56" y="76"/>
                    </a:lnTo>
                    <a:lnTo>
                      <a:pt x="63" y="73"/>
                    </a:lnTo>
                    <a:lnTo>
                      <a:pt x="69" y="67"/>
                    </a:lnTo>
                    <a:lnTo>
                      <a:pt x="73" y="61"/>
                    </a:lnTo>
                    <a:lnTo>
                      <a:pt x="77" y="55"/>
                    </a:lnTo>
                    <a:lnTo>
                      <a:pt x="79" y="46"/>
                    </a:lnTo>
                    <a:lnTo>
                      <a:pt x="79" y="38"/>
                    </a:lnTo>
                    <a:lnTo>
                      <a:pt x="78" y="31"/>
                    </a:lnTo>
                    <a:lnTo>
                      <a:pt x="76" y="23"/>
                    </a:lnTo>
                    <a:lnTo>
                      <a:pt x="72" y="18"/>
                    </a:lnTo>
                    <a:lnTo>
                      <a:pt x="68" y="12"/>
                    </a:lnTo>
                    <a:lnTo>
                      <a:pt x="61" y="6"/>
                    </a:lnTo>
                    <a:lnTo>
                      <a:pt x="54" y="3"/>
                    </a:lnTo>
                    <a:lnTo>
                      <a:pt x="47" y="0"/>
                    </a:lnTo>
                    <a:close/>
                  </a:path>
                </a:pathLst>
              </a:custGeom>
              <a:solidFill>
                <a:srgbClr val="EF66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284" name="Freeform 154"/>
              <p:cNvSpPr/>
              <p:nvPr/>
            </p:nvSpPr>
            <p:spPr bwMode="auto">
              <a:xfrm>
                <a:off x="4059" y="4190"/>
                <a:ext cx="40" cy="40"/>
              </a:xfrm>
              <a:custGeom>
                <a:avLst/>
                <a:gdLst>
                  <a:gd name="T0" fmla="*/ 1 w 80"/>
                  <a:gd name="T1" fmla="*/ 0 h 78"/>
                  <a:gd name="T2" fmla="*/ 1 w 80"/>
                  <a:gd name="T3" fmla="*/ 0 h 78"/>
                  <a:gd name="T4" fmla="*/ 1 w 80"/>
                  <a:gd name="T5" fmla="*/ 0 h 78"/>
                  <a:gd name="T6" fmla="*/ 1 w 80"/>
                  <a:gd name="T7" fmla="*/ 1 h 78"/>
                  <a:gd name="T8" fmla="*/ 1 w 80"/>
                  <a:gd name="T9" fmla="*/ 1 h 78"/>
                  <a:gd name="T10" fmla="*/ 1 w 80"/>
                  <a:gd name="T11" fmla="*/ 1 h 78"/>
                  <a:gd name="T12" fmla="*/ 1 w 80"/>
                  <a:gd name="T13" fmla="*/ 1 h 78"/>
                  <a:gd name="T14" fmla="*/ 1 w 80"/>
                  <a:gd name="T15" fmla="*/ 1 h 78"/>
                  <a:gd name="T16" fmla="*/ 1 w 80"/>
                  <a:gd name="T17" fmla="*/ 1 h 78"/>
                  <a:gd name="T18" fmla="*/ 0 w 80"/>
                  <a:gd name="T19" fmla="*/ 1 h 78"/>
                  <a:gd name="T20" fmla="*/ 1 w 80"/>
                  <a:gd name="T21" fmla="*/ 1 h 78"/>
                  <a:gd name="T22" fmla="*/ 1 w 80"/>
                  <a:gd name="T23" fmla="*/ 1 h 78"/>
                  <a:gd name="T24" fmla="*/ 1 w 80"/>
                  <a:gd name="T25" fmla="*/ 1 h 78"/>
                  <a:gd name="T26" fmla="*/ 1 w 80"/>
                  <a:gd name="T27" fmla="*/ 1 h 78"/>
                  <a:gd name="T28" fmla="*/ 1 w 80"/>
                  <a:gd name="T29" fmla="*/ 1 h 78"/>
                  <a:gd name="T30" fmla="*/ 1 w 80"/>
                  <a:gd name="T31" fmla="*/ 1 h 78"/>
                  <a:gd name="T32" fmla="*/ 1 w 80"/>
                  <a:gd name="T33" fmla="*/ 1 h 78"/>
                  <a:gd name="T34" fmla="*/ 1 w 80"/>
                  <a:gd name="T35" fmla="*/ 1 h 78"/>
                  <a:gd name="T36" fmla="*/ 1 w 80"/>
                  <a:gd name="T37" fmla="*/ 1 h 78"/>
                  <a:gd name="T38" fmla="*/ 1 w 80"/>
                  <a:gd name="T39" fmla="*/ 1 h 78"/>
                  <a:gd name="T40" fmla="*/ 1 w 80"/>
                  <a:gd name="T41" fmla="*/ 1 h 78"/>
                  <a:gd name="T42" fmla="*/ 1 w 80"/>
                  <a:gd name="T43" fmla="*/ 1 h 78"/>
                  <a:gd name="T44" fmla="*/ 1 w 80"/>
                  <a:gd name="T45" fmla="*/ 1 h 78"/>
                  <a:gd name="T46" fmla="*/ 1 w 80"/>
                  <a:gd name="T47" fmla="*/ 1 h 78"/>
                  <a:gd name="T48" fmla="*/ 1 w 80"/>
                  <a:gd name="T49" fmla="*/ 1 h 78"/>
                  <a:gd name="T50" fmla="*/ 1 w 80"/>
                  <a:gd name="T51" fmla="*/ 1 h 78"/>
                  <a:gd name="T52" fmla="*/ 1 w 80"/>
                  <a:gd name="T53" fmla="*/ 1 h 78"/>
                  <a:gd name="T54" fmla="*/ 1 w 80"/>
                  <a:gd name="T55" fmla="*/ 1 h 78"/>
                  <a:gd name="T56" fmla="*/ 1 w 80"/>
                  <a:gd name="T57" fmla="*/ 1 h 78"/>
                  <a:gd name="T58" fmla="*/ 1 w 80"/>
                  <a:gd name="T59" fmla="*/ 1 h 78"/>
                  <a:gd name="T60" fmla="*/ 1 w 80"/>
                  <a:gd name="T61" fmla="*/ 1 h 78"/>
                  <a:gd name="T62" fmla="*/ 1 w 80"/>
                  <a:gd name="T63" fmla="*/ 1 h 78"/>
                  <a:gd name="T64" fmla="*/ 1 w 80"/>
                  <a:gd name="T65" fmla="*/ 0 h 78"/>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80" h="78">
                    <a:moveTo>
                      <a:pt x="48" y="0"/>
                    </a:moveTo>
                    <a:lnTo>
                      <a:pt x="40" y="0"/>
                    </a:lnTo>
                    <a:lnTo>
                      <a:pt x="32" y="0"/>
                    </a:lnTo>
                    <a:lnTo>
                      <a:pt x="25" y="3"/>
                    </a:lnTo>
                    <a:lnTo>
                      <a:pt x="18" y="7"/>
                    </a:lnTo>
                    <a:lnTo>
                      <a:pt x="12" y="11"/>
                    </a:lnTo>
                    <a:lnTo>
                      <a:pt x="7" y="17"/>
                    </a:lnTo>
                    <a:lnTo>
                      <a:pt x="4" y="24"/>
                    </a:lnTo>
                    <a:lnTo>
                      <a:pt x="2" y="32"/>
                    </a:lnTo>
                    <a:lnTo>
                      <a:pt x="0" y="40"/>
                    </a:lnTo>
                    <a:lnTo>
                      <a:pt x="2" y="47"/>
                    </a:lnTo>
                    <a:lnTo>
                      <a:pt x="4" y="55"/>
                    </a:lnTo>
                    <a:lnTo>
                      <a:pt x="7" y="61"/>
                    </a:lnTo>
                    <a:lnTo>
                      <a:pt x="13" y="67"/>
                    </a:lnTo>
                    <a:lnTo>
                      <a:pt x="19" y="72"/>
                    </a:lnTo>
                    <a:lnTo>
                      <a:pt x="26" y="76"/>
                    </a:lnTo>
                    <a:lnTo>
                      <a:pt x="34" y="78"/>
                    </a:lnTo>
                    <a:lnTo>
                      <a:pt x="42" y="78"/>
                    </a:lnTo>
                    <a:lnTo>
                      <a:pt x="50" y="77"/>
                    </a:lnTo>
                    <a:lnTo>
                      <a:pt x="57" y="75"/>
                    </a:lnTo>
                    <a:lnTo>
                      <a:pt x="64" y="71"/>
                    </a:lnTo>
                    <a:lnTo>
                      <a:pt x="70" y="65"/>
                    </a:lnTo>
                    <a:lnTo>
                      <a:pt x="74" y="60"/>
                    </a:lnTo>
                    <a:lnTo>
                      <a:pt x="78" y="53"/>
                    </a:lnTo>
                    <a:lnTo>
                      <a:pt x="80" y="45"/>
                    </a:lnTo>
                    <a:lnTo>
                      <a:pt x="80" y="37"/>
                    </a:lnTo>
                    <a:lnTo>
                      <a:pt x="80" y="30"/>
                    </a:lnTo>
                    <a:lnTo>
                      <a:pt x="76" y="23"/>
                    </a:lnTo>
                    <a:lnTo>
                      <a:pt x="73" y="16"/>
                    </a:lnTo>
                    <a:lnTo>
                      <a:pt x="68" y="10"/>
                    </a:lnTo>
                    <a:lnTo>
                      <a:pt x="63" y="6"/>
                    </a:lnTo>
                    <a:lnTo>
                      <a:pt x="56" y="2"/>
                    </a:lnTo>
                    <a:lnTo>
                      <a:pt x="48" y="0"/>
                    </a:lnTo>
                    <a:close/>
                  </a:path>
                </a:pathLst>
              </a:custGeom>
              <a:solidFill>
                <a:srgbClr val="EF66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285" name="Freeform 155"/>
              <p:cNvSpPr/>
              <p:nvPr/>
            </p:nvSpPr>
            <p:spPr bwMode="auto">
              <a:xfrm>
                <a:off x="3990" y="4195"/>
                <a:ext cx="39" cy="39"/>
              </a:xfrm>
              <a:custGeom>
                <a:avLst/>
                <a:gdLst>
                  <a:gd name="T0" fmla="*/ 0 w 80"/>
                  <a:gd name="T1" fmla="*/ 1 h 78"/>
                  <a:gd name="T2" fmla="*/ 0 w 80"/>
                  <a:gd name="T3" fmla="*/ 0 h 78"/>
                  <a:gd name="T4" fmla="*/ 0 w 80"/>
                  <a:gd name="T5" fmla="*/ 1 h 78"/>
                  <a:gd name="T6" fmla="*/ 0 w 80"/>
                  <a:gd name="T7" fmla="*/ 1 h 78"/>
                  <a:gd name="T8" fmla="*/ 0 w 80"/>
                  <a:gd name="T9" fmla="*/ 1 h 78"/>
                  <a:gd name="T10" fmla="*/ 0 w 80"/>
                  <a:gd name="T11" fmla="*/ 1 h 78"/>
                  <a:gd name="T12" fmla="*/ 0 w 80"/>
                  <a:gd name="T13" fmla="*/ 1 h 78"/>
                  <a:gd name="T14" fmla="*/ 0 w 80"/>
                  <a:gd name="T15" fmla="*/ 1 h 78"/>
                  <a:gd name="T16" fmla="*/ 0 w 80"/>
                  <a:gd name="T17" fmla="*/ 1 h 78"/>
                  <a:gd name="T18" fmla="*/ 0 w 80"/>
                  <a:gd name="T19" fmla="*/ 1 h 78"/>
                  <a:gd name="T20" fmla="*/ 0 w 80"/>
                  <a:gd name="T21" fmla="*/ 1 h 78"/>
                  <a:gd name="T22" fmla="*/ 0 w 80"/>
                  <a:gd name="T23" fmla="*/ 1 h 78"/>
                  <a:gd name="T24" fmla="*/ 0 w 80"/>
                  <a:gd name="T25" fmla="*/ 1 h 78"/>
                  <a:gd name="T26" fmla="*/ 0 w 80"/>
                  <a:gd name="T27" fmla="*/ 1 h 78"/>
                  <a:gd name="T28" fmla="*/ 0 w 80"/>
                  <a:gd name="T29" fmla="*/ 1 h 78"/>
                  <a:gd name="T30" fmla="*/ 0 w 80"/>
                  <a:gd name="T31" fmla="*/ 1 h 78"/>
                  <a:gd name="T32" fmla="*/ 0 w 80"/>
                  <a:gd name="T33" fmla="*/ 1 h 78"/>
                  <a:gd name="T34" fmla="*/ 0 w 80"/>
                  <a:gd name="T35" fmla="*/ 1 h 78"/>
                  <a:gd name="T36" fmla="*/ 0 w 80"/>
                  <a:gd name="T37" fmla="*/ 1 h 78"/>
                  <a:gd name="T38" fmla="*/ 0 w 80"/>
                  <a:gd name="T39" fmla="*/ 1 h 78"/>
                  <a:gd name="T40" fmla="*/ 0 w 80"/>
                  <a:gd name="T41" fmla="*/ 1 h 78"/>
                  <a:gd name="T42" fmla="*/ 0 w 80"/>
                  <a:gd name="T43" fmla="*/ 1 h 78"/>
                  <a:gd name="T44" fmla="*/ 0 w 80"/>
                  <a:gd name="T45" fmla="*/ 1 h 78"/>
                  <a:gd name="T46" fmla="*/ 0 w 80"/>
                  <a:gd name="T47" fmla="*/ 1 h 78"/>
                  <a:gd name="T48" fmla="*/ 0 w 80"/>
                  <a:gd name="T49" fmla="*/ 1 h 78"/>
                  <a:gd name="T50" fmla="*/ 0 w 80"/>
                  <a:gd name="T51" fmla="*/ 1 h 78"/>
                  <a:gd name="T52" fmla="*/ 0 w 80"/>
                  <a:gd name="T53" fmla="*/ 1 h 78"/>
                  <a:gd name="T54" fmla="*/ 0 w 80"/>
                  <a:gd name="T55" fmla="*/ 1 h 78"/>
                  <a:gd name="T56" fmla="*/ 0 w 80"/>
                  <a:gd name="T57" fmla="*/ 1 h 78"/>
                  <a:gd name="T58" fmla="*/ 0 w 80"/>
                  <a:gd name="T59" fmla="*/ 1 h 78"/>
                  <a:gd name="T60" fmla="*/ 0 w 80"/>
                  <a:gd name="T61" fmla="*/ 1 h 78"/>
                  <a:gd name="T62" fmla="*/ 0 w 80"/>
                  <a:gd name="T63" fmla="*/ 1 h 78"/>
                  <a:gd name="T64" fmla="*/ 0 w 80"/>
                  <a:gd name="T65" fmla="*/ 1 h 78"/>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80" h="78">
                    <a:moveTo>
                      <a:pt x="47" y="1"/>
                    </a:moveTo>
                    <a:lnTo>
                      <a:pt x="39" y="0"/>
                    </a:lnTo>
                    <a:lnTo>
                      <a:pt x="31" y="1"/>
                    </a:lnTo>
                    <a:lnTo>
                      <a:pt x="24" y="3"/>
                    </a:lnTo>
                    <a:lnTo>
                      <a:pt x="17" y="7"/>
                    </a:lnTo>
                    <a:lnTo>
                      <a:pt x="12" y="12"/>
                    </a:lnTo>
                    <a:lnTo>
                      <a:pt x="7" y="17"/>
                    </a:lnTo>
                    <a:lnTo>
                      <a:pt x="4" y="24"/>
                    </a:lnTo>
                    <a:lnTo>
                      <a:pt x="1" y="32"/>
                    </a:lnTo>
                    <a:lnTo>
                      <a:pt x="0" y="40"/>
                    </a:lnTo>
                    <a:lnTo>
                      <a:pt x="1" y="48"/>
                    </a:lnTo>
                    <a:lnTo>
                      <a:pt x="4" y="55"/>
                    </a:lnTo>
                    <a:lnTo>
                      <a:pt x="7" y="62"/>
                    </a:lnTo>
                    <a:lnTo>
                      <a:pt x="13" y="68"/>
                    </a:lnTo>
                    <a:lnTo>
                      <a:pt x="19" y="73"/>
                    </a:lnTo>
                    <a:lnTo>
                      <a:pt x="25" y="76"/>
                    </a:lnTo>
                    <a:lnTo>
                      <a:pt x="33" y="78"/>
                    </a:lnTo>
                    <a:lnTo>
                      <a:pt x="42" y="78"/>
                    </a:lnTo>
                    <a:lnTo>
                      <a:pt x="50" y="78"/>
                    </a:lnTo>
                    <a:lnTo>
                      <a:pt x="57" y="75"/>
                    </a:lnTo>
                    <a:lnTo>
                      <a:pt x="63" y="71"/>
                    </a:lnTo>
                    <a:lnTo>
                      <a:pt x="69" y="67"/>
                    </a:lnTo>
                    <a:lnTo>
                      <a:pt x="74" y="61"/>
                    </a:lnTo>
                    <a:lnTo>
                      <a:pt x="77" y="54"/>
                    </a:lnTo>
                    <a:lnTo>
                      <a:pt x="80" y="46"/>
                    </a:lnTo>
                    <a:lnTo>
                      <a:pt x="80" y="38"/>
                    </a:lnTo>
                    <a:lnTo>
                      <a:pt x="80" y="30"/>
                    </a:lnTo>
                    <a:lnTo>
                      <a:pt x="76" y="23"/>
                    </a:lnTo>
                    <a:lnTo>
                      <a:pt x="73" y="16"/>
                    </a:lnTo>
                    <a:lnTo>
                      <a:pt x="68" y="10"/>
                    </a:lnTo>
                    <a:lnTo>
                      <a:pt x="62" y="6"/>
                    </a:lnTo>
                    <a:lnTo>
                      <a:pt x="55" y="2"/>
                    </a:lnTo>
                    <a:lnTo>
                      <a:pt x="47" y="1"/>
                    </a:lnTo>
                    <a:close/>
                  </a:path>
                </a:pathLst>
              </a:custGeom>
              <a:solidFill>
                <a:srgbClr val="EF66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286" name="Freeform 156"/>
              <p:cNvSpPr/>
              <p:nvPr/>
            </p:nvSpPr>
            <p:spPr bwMode="auto">
              <a:xfrm>
                <a:off x="4127" y="4147"/>
                <a:ext cx="39" cy="39"/>
              </a:xfrm>
              <a:custGeom>
                <a:avLst/>
                <a:gdLst>
                  <a:gd name="T0" fmla="*/ 0 w 80"/>
                  <a:gd name="T1" fmla="*/ 0 h 79"/>
                  <a:gd name="T2" fmla="*/ 0 w 80"/>
                  <a:gd name="T3" fmla="*/ 0 h 79"/>
                  <a:gd name="T4" fmla="*/ 0 w 80"/>
                  <a:gd name="T5" fmla="*/ 0 h 79"/>
                  <a:gd name="T6" fmla="*/ 0 w 80"/>
                  <a:gd name="T7" fmla="*/ 0 h 79"/>
                  <a:gd name="T8" fmla="*/ 0 w 80"/>
                  <a:gd name="T9" fmla="*/ 0 h 79"/>
                  <a:gd name="T10" fmla="*/ 0 w 80"/>
                  <a:gd name="T11" fmla="*/ 0 h 79"/>
                  <a:gd name="T12" fmla="*/ 0 w 80"/>
                  <a:gd name="T13" fmla="*/ 0 h 79"/>
                  <a:gd name="T14" fmla="*/ 0 w 80"/>
                  <a:gd name="T15" fmla="*/ 0 h 79"/>
                  <a:gd name="T16" fmla="*/ 0 w 80"/>
                  <a:gd name="T17" fmla="*/ 0 h 79"/>
                  <a:gd name="T18" fmla="*/ 0 w 80"/>
                  <a:gd name="T19" fmla="*/ 0 h 79"/>
                  <a:gd name="T20" fmla="*/ 0 w 80"/>
                  <a:gd name="T21" fmla="*/ 0 h 79"/>
                  <a:gd name="T22" fmla="*/ 0 w 80"/>
                  <a:gd name="T23" fmla="*/ 0 h 79"/>
                  <a:gd name="T24" fmla="*/ 0 w 80"/>
                  <a:gd name="T25" fmla="*/ 0 h 79"/>
                  <a:gd name="T26" fmla="*/ 0 w 80"/>
                  <a:gd name="T27" fmla="*/ 0 h 79"/>
                  <a:gd name="T28" fmla="*/ 0 w 80"/>
                  <a:gd name="T29" fmla="*/ 0 h 79"/>
                  <a:gd name="T30" fmla="*/ 0 w 80"/>
                  <a:gd name="T31" fmla="*/ 0 h 79"/>
                  <a:gd name="T32" fmla="*/ 0 w 80"/>
                  <a:gd name="T33" fmla="*/ 0 h 79"/>
                  <a:gd name="T34" fmla="*/ 0 w 80"/>
                  <a:gd name="T35" fmla="*/ 0 h 79"/>
                  <a:gd name="T36" fmla="*/ 0 w 80"/>
                  <a:gd name="T37" fmla="*/ 0 h 79"/>
                  <a:gd name="T38" fmla="*/ 0 w 80"/>
                  <a:gd name="T39" fmla="*/ 0 h 79"/>
                  <a:gd name="T40" fmla="*/ 0 w 80"/>
                  <a:gd name="T41" fmla="*/ 0 h 79"/>
                  <a:gd name="T42" fmla="*/ 0 w 80"/>
                  <a:gd name="T43" fmla="*/ 0 h 79"/>
                  <a:gd name="T44" fmla="*/ 0 w 80"/>
                  <a:gd name="T45" fmla="*/ 0 h 79"/>
                  <a:gd name="T46" fmla="*/ 0 w 80"/>
                  <a:gd name="T47" fmla="*/ 0 h 79"/>
                  <a:gd name="T48" fmla="*/ 0 w 80"/>
                  <a:gd name="T49" fmla="*/ 0 h 79"/>
                  <a:gd name="T50" fmla="*/ 0 w 80"/>
                  <a:gd name="T51" fmla="*/ 0 h 79"/>
                  <a:gd name="T52" fmla="*/ 0 w 80"/>
                  <a:gd name="T53" fmla="*/ 0 h 79"/>
                  <a:gd name="T54" fmla="*/ 0 w 80"/>
                  <a:gd name="T55" fmla="*/ 0 h 79"/>
                  <a:gd name="T56" fmla="*/ 0 w 80"/>
                  <a:gd name="T57" fmla="*/ 0 h 79"/>
                  <a:gd name="T58" fmla="*/ 0 w 80"/>
                  <a:gd name="T59" fmla="*/ 0 h 79"/>
                  <a:gd name="T60" fmla="*/ 0 w 80"/>
                  <a:gd name="T61" fmla="*/ 0 h 79"/>
                  <a:gd name="T62" fmla="*/ 0 w 80"/>
                  <a:gd name="T63" fmla="*/ 0 h 79"/>
                  <a:gd name="T64" fmla="*/ 0 w 80"/>
                  <a:gd name="T65" fmla="*/ 0 h 79"/>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80" h="79">
                    <a:moveTo>
                      <a:pt x="46" y="0"/>
                    </a:moveTo>
                    <a:lnTo>
                      <a:pt x="38" y="0"/>
                    </a:lnTo>
                    <a:lnTo>
                      <a:pt x="30" y="0"/>
                    </a:lnTo>
                    <a:lnTo>
                      <a:pt x="23" y="4"/>
                    </a:lnTo>
                    <a:lnTo>
                      <a:pt x="16" y="7"/>
                    </a:lnTo>
                    <a:lnTo>
                      <a:pt x="11" y="12"/>
                    </a:lnTo>
                    <a:lnTo>
                      <a:pt x="6" y="18"/>
                    </a:lnTo>
                    <a:lnTo>
                      <a:pt x="2" y="24"/>
                    </a:lnTo>
                    <a:lnTo>
                      <a:pt x="0" y="33"/>
                    </a:lnTo>
                    <a:lnTo>
                      <a:pt x="0" y="41"/>
                    </a:lnTo>
                    <a:lnTo>
                      <a:pt x="0" y="49"/>
                    </a:lnTo>
                    <a:lnTo>
                      <a:pt x="4" y="56"/>
                    </a:lnTo>
                    <a:lnTo>
                      <a:pt x="7" y="63"/>
                    </a:lnTo>
                    <a:lnTo>
                      <a:pt x="12" y="68"/>
                    </a:lnTo>
                    <a:lnTo>
                      <a:pt x="17" y="73"/>
                    </a:lnTo>
                    <a:lnTo>
                      <a:pt x="24" y="76"/>
                    </a:lnTo>
                    <a:lnTo>
                      <a:pt x="32" y="79"/>
                    </a:lnTo>
                    <a:lnTo>
                      <a:pt x="40" y="79"/>
                    </a:lnTo>
                    <a:lnTo>
                      <a:pt x="49" y="79"/>
                    </a:lnTo>
                    <a:lnTo>
                      <a:pt x="55" y="75"/>
                    </a:lnTo>
                    <a:lnTo>
                      <a:pt x="62" y="72"/>
                    </a:lnTo>
                    <a:lnTo>
                      <a:pt x="68" y="67"/>
                    </a:lnTo>
                    <a:lnTo>
                      <a:pt x="73" y="61"/>
                    </a:lnTo>
                    <a:lnTo>
                      <a:pt x="76" y="54"/>
                    </a:lnTo>
                    <a:lnTo>
                      <a:pt x="78" y="46"/>
                    </a:lnTo>
                    <a:lnTo>
                      <a:pt x="80" y="38"/>
                    </a:lnTo>
                    <a:lnTo>
                      <a:pt x="78" y="30"/>
                    </a:lnTo>
                    <a:lnTo>
                      <a:pt x="76" y="23"/>
                    </a:lnTo>
                    <a:lnTo>
                      <a:pt x="73" y="16"/>
                    </a:lnTo>
                    <a:lnTo>
                      <a:pt x="67" y="11"/>
                    </a:lnTo>
                    <a:lnTo>
                      <a:pt x="61" y="6"/>
                    </a:lnTo>
                    <a:lnTo>
                      <a:pt x="54" y="3"/>
                    </a:lnTo>
                    <a:lnTo>
                      <a:pt x="46" y="0"/>
                    </a:lnTo>
                    <a:close/>
                  </a:path>
                </a:pathLst>
              </a:custGeom>
              <a:solidFill>
                <a:srgbClr val="EF66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287" name="Freeform 157"/>
              <p:cNvSpPr/>
              <p:nvPr/>
            </p:nvSpPr>
            <p:spPr bwMode="auto">
              <a:xfrm>
                <a:off x="4216" y="4162"/>
                <a:ext cx="37" cy="39"/>
              </a:xfrm>
              <a:custGeom>
                <a:avLst/>
                <a:gdLst>
                  <a:gd name="T0" fmla="*/ 1 w 73"/>
                  <a:gd name="T1" fmla="*/ 0 h 79"/>
                  <a:gd name="T2" fmla="*/ 1 w 73"/>
                  <a:gd name="T3" fmla="*/ 0 h 79"/>
                  <a:gd name="T4" fmla="*/ 1 w 73"/>
                  <a:gd name="T5" fmla="*/ 0 h 79"/>
                  <a:gd name="T6" fmla="*/ 1 w 73"/>
                  <a:gd name="T7" fmla="*/ 0 h 79"/>
                  <a:gd name="T8" fmla="*/ 1 w 73"/>
                  <a:gd name="T9" fmla="*/ 0 h 79"/>
                  <a:gd name="T10" fmla="*/ 1 w 73"/>
                  <a:gd name="T11" fmla="*/ 0 h 79"/>
                  <a:gd name="T12" fmla="*/ 1 w 73"/>
                  <a:gd name="T13" fmla="*/ 0 h 79"/>
                  <a:gd name="T14" fmla="*/ 1 w 73"/>
                  <a:gd name="T15" fmla="*/ 0 h 79"/>
                  <a:gd name="T16" fmla="*/ 1 w 73"/>
                  <a:gd name="T17" fmla="*/ 0 h 79"/>
                  <a:gd name="T18" fmla="*/ 1 w 73"/>
                  <a:gd name="T19" fmla="*/ 0 h 79"/>
                  <a:gd name="T20" fmla="*/ 1 w 73"/>
                  <a:gd name="T21" fmla="*/ 0 h 79"/>
                  <a:gd name="T22" fmla="*/ 1 w 73"/>
                  <a:gd name="T23" fmla="*/ 0 h 79"/>
                  <a:gd name="T24" fmla="*/ 0 w 73"/>
                  <a:gd name="T25" fmla="*/ 0 h 79"/>
                  <a:gd name="T26" fmla="*/ 0 w 73"/>
                  <a:gd name="T27" fmla="*/ 0 h 79"/>
                  <a:gd name="T28" fmla="*/ 0 w 73"/>
                  <a:gd name="T29" fmla="*/ 0 h 79"/>
                  <a:gd name="T30" fmla="*/ 1 w 73"/>
                  <a:gd name="T31" fmla="*/ 0 h 79"/>
                  <a:gd name="T32" fmla="*/ 1 w 73"/>
                  <a:gd name="T33" fmla="*/ 0 h 79"/>
                  <a:gd name="T34" fmla="*/ 1 w 73"/>
                  <a:gd name="T35" fmla="*/ 0 h 79"/>
                  <a:gd name="T36" fmla="*/ 1 w 73"/>
                  <a:gd name="T37" fmla="*/ 0 h 79"/>
                  <a:gd name="T38" fmla="*/ 1 w 73"/>
                  <a:gd name="T39" fmla="*/ 0 h 79"/>
                  <a:gd name="T40" fmla="*/ 1 w 73"/>
                  <a:gd name="T41" fmla="*/ 0 h 79"/>
                  <a:gd name="T42" fmla="*/ 1 w 73"/>
                  <a:gd name="T43" fmla="*/ 0 h 79"/>
                  <a:gd name="T44" fmla="*/ 1 w 73"/>
                  <a:gd name="T45" fmla="*/ 0 h 79"/>
                  <a:gd name="T46" fmla="*/ 1 w 73"/>
                  <a:gd name="T47" fmla="*/ 0 h 79"/>
                  <a:gd name="T48" fmla="*/ 1 w 73"/>
                  <a:gd name="T49" fmla="*/ 0 h 79"/>
                  <a:gd name="T50" fmla="*/ 1 w 73"/>
                  <a:gd name="T51" fmla="*/ 0 h 79"/>
                  <a:gd name="T52" fmla="*/ 1 w 73"/>
                  <a:gd name="T53" fmla="*/ 0 h 79"/>
                  <a:gd name="T54" fmla="*/ 1 w 73"/>
                  <a:gd name="T55" fmla="*/ 0 h 79"/>
                  <a:gd name="T56" fmla="*/ 1 w 73"/>
                  <a:gd name="T57" fmla="*/ 0 h 79"/>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0" t="0" r="r" b="b"/>
                <a:pathLst>
                  <a:path w="73" h="79">
                    <a:moveTo>
                      <a:pt x="73" y="19"/>
                    </a:moveTo>
                    <a:lnTo>
                      <a:pt x="69" y="12"/>
                    </a:lnTo>
                    <a:lnTo>
                      <a:pt x="62" y="7"/>
                    </a:lnTo>
                    <a:lnTo>
                      <a:pt x="54" y="2"/>
                    </a:lnTo>
                    <a:lnTo>
                      <a:pt x="46" y="0"/>
                    </a:lnTo>
                    <a:lnTo>
                      <a:pt x="38" y="0"/>
                    </a:lnTo>
                    <a:lnTo>
                      <a:pt x="30" y="1"/>
                    </a:lnTo>
                    <a:lnTo>
                      <a:pt x="23" y="4"/>
                    </a:lnTo>
                    <a:lnTo>
                      <a:pt x="16" y="7"/>
                    </a:lnTo>
                    <a:lnTo>
                      <a:pt x="10" y="12"/>
                    </a:lnTo>
                    <a:lnTo>
                      <a:pt x="5" y="19"/>
                    </a:lnTo>
                    <a:lnTo>
                      <a:pt x="2" y="25"/>
                    </a:lnTo>
                    <a:lnTo>
                      <a:pt x="0" y="32"/>
                    </a:lnTo>
                    <a:lnTo>
                      <a:pt x="0" y="40"/>
                    </a:lnTo>
                    <a:lnTo>
                      <a:pt x="0" y="49"/>
                    </a:lnTo>
                    <a:lnTo>
                      <a:pt x="3" y="55"/>
                    </a:lnTo>
                    <a:lnTo>
                      <a:pt x="7" y="62"/>
                    </a:lnTo>
                    <a:lnTo>
                      <a:pt x="11" y="68"/>
                    </a:lnTo>
                    <a:lnTo>
                      <a:pt x="17" y="73"/>
                    </a:lnTo>
                    <a:lnTo>
                      <a:pt x="24" y="76"/>
                    </a:lnTo>
                    <a:lnTo>
                      <a:pt x="32" y="79"/>
                    </a:lnTo>
                    <a:lnTo>
                      <a:pt x="35" y="79"/>
                    </a:lnTo>
                    <a:lnTo>
                      <a:pt x="38" y="79"/>
                    </a:lnTo>
                    <a:lnTo>
                      <a:pt x="41" y="79"/>
                    </a:lnTo>
                    <a:lnTo>
                      <a:pt x="43" y="79"/>
                    </a:lnTo>
                    <a:lnTo>
                      <a:pt x="48" y="70"/>
                    </a:lnTo>
                    <a:lnTo>
                      <a:pt x="58" y="52"/>
                    </a:lnTo>
                    <a:lnTo>
                      <a:pt x="69" y="31"/>
                    </a:lnTo>
                    <a:lnTo>
                      <a:pt x="73" y="19"/>
                    </a:lnTo>
                    <a:close/>
                  </a:path>
                </a:pathLst>
              </a:custGeom>
              <a:solidFill>
                <a:srgbClr val="EF66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288" name="Freeform 158"/>
              <p:cNvSpPr/>
              <p:nvPr/>
            </p:nvSpPr>
            <p:spPr bwMode="auto">
              <a:xfrm>
                <a:off x="3983" y="4266"/>
                <a:ext cx="31" cy="33"/>
              </a:xfrm>
              <a:custGeom>
                <a:avLst/>
                <a:gdLst>
                  <a:gd name="T0" fmla="*/ 1 w 61"/>
                  <a:gd name="T1" fmla="*/ 1 h 66"/>
                  <a:gd name="T2" fmla="*/ 1 w 61"/>
                  <a:gd name="T3" fmla="*/ 1 h 66"/>
                  <a:gd name="T4" fmla="*/ 1 w 61"/>
                  <a:gd name="T5" fmla="*/ 1 h 66"/>
                  <a:gd name="T6" fmla="*/ 1 w 61"/>
                  <a:gd name="T7" fmla="*/ 1 h 66"/>
                  <a:gd name="T8" fmla="*/ 1 w 61"/>
                  <a:gd name="T9" fmla="*/ 1 h 66"/>
                  <a:gd name="T10" fmla="*/ 1 w 61"/>
                  <a:gd name="T11" fmla="*/ 1 h 66"/>
                  <a:gd name="T12" fmla="*/ 1 w 61"/>
                  <a:gd name="T13" fmla="*/ 1 h 66"/>
                  <a:gd name="T14" fmla="*/ 1 w 61"/>
                  <a:gd name="T15" fmla="*/ 1 h 66"/>
                  <a:gd name="T16" fmla="*/ 1 w 61"/>
                  <a:gd name="T17" fmla="*/ 1 h 66"/>
                  <a:gd name="T18" fmla="*/ 1 w 61"/>
                  <a:gd name="T19" fmla="*/ 1 h 66"/>
                  <a:gd name="T20" fmla="*/ 1 w 61"/>
                  <a:gd name="T21" fmla="*/ 1 h 66"/>
                  <a:gd name="T22" fmla="*/ 1 w 61"/>
                  <a:gd name="T23" fmla="*/ 1 h 66"/>
                  <a:gd name="T24" fmla="*/ 1 w 61"/>
                  <a:gd name="T25" fmla="*/ 1 h 66"/>
                  <a:gd name="T26" fmla="*/ 1 w 61"/>
                  <a:gd name="T27" fmla="*/ 0 h 66"/>
                  <a:gd name="T28" fmla="*/ 1 w 61"/>
                  <a:gd name="T29" fmla="*/ 1 h 66"/>
                  <a:gd name="T30" fmla="*/ 1 w 61"/>
                  <a:gd name="T31" fmla="*/ 1 h 66"/>
                  <a:gd name="T32" fmla="*/ 0 w 61"/>
                  <a:gd name="T33" fmla="*/ 1 h 66"/>
                  <a:gd name="T34" fmla="*/ 1 w 61"/>
                  <a:gd name="T35" fmla="*/ 1 h 66"/>
                  <a:gd name="T36" fmla="*/ 1 w 61"/>
                  <a:gd name="T37" fmla="*/ 1 h 66"/>
                  <a:gd name="T38" fmla="*/ 1 w 61"/>
                  <a:gd name="T39" fmla="*/ 1 h 66"/>
                  <a:gd name="T40" fmla="*/ 1 w 61"/>
                  <a:gd name="T41" fmla="*/ 1 h 66"/>
                  <a:gd name="T42" fmla="*/ 1 w 61"/>
                  <a:gd name="T43" fmla="*/ 1 h 66"/>
                  <a:gd name="T44" fmla="*/ 1 w 61"/>
                  <a:gd name="T45" fmla="*/ 1 h 66"/>
                  <a:gd name="T46" fmla="*/ 1 w 61"/>
                  <a:gd name="T47" fmla="*/ 1 h 66"/>
                  <a:gd name="T48" fmla="*/ 1 w 61"/>
                  <a:gd name="T49" fmla="*/ 1 h 6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61" h="66">
                    <a:moveTo>
                      <a:pt x="53" y="66"/>
                    </a:moveTo>
                    <a:lnTo>
                      <a:pt x="57" y="61"/>
                    </a:lnTo>
                    <a:lnTo>
                      <a:pt x="59" y="56"/>
                    </a:lnTo>
                    <a:lnTo>
                      <a:pt x="60" y="52"/>
                    </a:lnTo>
                    <a:lnTo>
                      <a:pt x="61" y="47"/>
                    </a:lnTo>
                    <a:lnTo>
                      <a:pt x="61" y="39"/>
                    </a:lnTo>
                    <a:lnTo>
                      <a:pt x="60" y="31"/>
                    </a:lnTo>
                    <a:lnTo>
                      <a:pt x="58" y="24"/>
                    </a:lnTo>
                    <a:lnTo>
                      <a:pt x="55" y="17"/>
                    </a:lnTo>
                    <a:lnTo>
                      <a:pt x="50" y="11"/>
                    </a:lnTo>
                    <a:lnTo>
                      <a:pt x="43" y="7"/>
                    </a:lnTo>
                    <a:lnTo>
                      <a:pt x="36" y="3"/>
                    </a:lnTo>
                    <a:lnTo>
                      <a:pt x="29" y="1"/>
                    </a:lnTo>
                    <a:lnTo>
                      <a:pt x="21" y="0"/>
                    </a:lnTo>
                    <a:lnTo>
                      <a:pt x="13" y="1"/>
                    </a:lnTo>
                    <a:lnTo>
                      <a:pt x="6" y="3"/>
                    </a:lnTo>
                    <a:lnTo>
                      <a:pt x="0" y="7"/>
                    </a:lnTo>
                    <a:lnTo>
                      <a:pt x="2" y="9"/>
                    </a:lnTo>
                    <a:lnTo>
                      <a:pt x="5" y="14"/>
                    </a:lnTo>
                    <a:lnTo>
                      <a:pt x="11" y="22"/>
                    </a:lnTo>
                    <a:lnTo>
                      <a:pt x="19" y="31"/>
                    </a:lnTo>
                    <a:lnTo>
                      <a:pt x="27" y="41"/>
                    </a:lnTo>
                    <a:lnTo>
                      <a:pt x="35" y="51"/>
                    </a:lnTo>
                    <a:lnTo>
                      <a:pt x="44" y="59"/>
                    </a:lnTo>
                    <a:lnTo>
                      <a:pt x="53" y="66"/>
                    </a:lnTo>
                    <a:close/>
                  </a:path>
                </a:pathLst>
              </a:custGeom>
              <a:solidFill>
                <a:srgbClr val="EF66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289" name="Freeform 159"/>
              <p:cNvSpPr/>
              <p:nvPr/>
            </p:nvSpPr>
            <p:spPr bwMode="auto">
              <a:xfrm>
                <a:off x="4852" y="4125"/>
                <a:ext cx="17" cy="17"/>
              </a:xfrm>
              <a:custGeom>
                <a:avLst/>
                <a:gdLst>
                  <a:gd name="T0" fmla="*/ 1 w 34"/>
                  <a:gd name="T1" fmla="*/ 1 h 34"/>
                  <a:gd name="T2" fmla="*/ 1 w 34"/>
                  <a:gd name="T3" fmla="*/ 1 h 34"/>
                  <a:gd name="T4" fmla="*/ 1 w 34"/>
                  <a:gd name="T5" fmla="*/ 1 h 34"/>
                  <a:gd name="T6" fmla="*/ 1 w 34"/>
                  <a:gd name="T7" fmla="*/ 1 h 34"/>
                  <a:gd name="T8" fmla="*/ 1 w 34"/>
                  <a:gd name="T9" fmla="*/ 1 h 34"/>
                  <a:gd name="T10" fmla="*/ 1 w 34"/>
                  <a:gd name="T11" fmla="*/ 1 h 34"/>
                  <a:gd name="T12" fmla="*/ 1 w 34"/>
                  <a:gd name="T13" fmla="*/ 1 h 34"/>
                  <a:gd name="T14" fmla="*/ 1 w 34"/>
                  <a:gd name="T15" fmla="*/ 1 h 34"/>
                  <a:gd name="T16" fmla="*/ 1 w 34"/>
                  <a:gd name="T17" fmla="*/ 1 h 34"/>
                  <a:gd name="T18" fmla="*/ 1 w 34"/>
                  <a:gd name="T19" fmla="*/ 0 h 34"/>
                  <a:gd name="T20" fmla="*/ 1 w 34"/>
                  <a:gd name="T21" fmla="*/ 1 h 34"/>
                  <a:gd name="T22" fmla="*/ 1 w 34"/>
                  <a:gd name="T23" fmla="*/ 1 h 34"/>
                  <a:gd name="T24" fmla="*/ 0 w 34"/>
                  <a:gd name="T25" fmla="*/ 1 h 34"/>
                  <a:gd name="T26" fmla="*/ 0 w 34"/>
                  <a:gd name="T27" fmla="*/ 1 h 34"/>
                  <a:gd name="T28" fmla="*/ 1 w 34"/>
                  <a:gd name="T29" fmla="*/ 1 h 34"/>
                  <a:gd name="T30" fmla="*/ 1 w 34"/>
                  <a:gd name="T31" fmla="*/ 1 h 34"/>
                  <a:gd name="T32" fmla="*/ 1 w 34"/>
                  <a:gd name="T33" fmla="*/ 1 h 34"/>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4" h="34">
                    <a:moveTo>
                      <a:pt x="12" y="34"/>
                    </a:moveTo>
                    <a:lnTo>
                      <a:pt x="19" y="34"/>
                    </a:lnTo>
                    <a:lnTo>
                      <a:pt x="24" y="33"/>
                    </a:lnTo>
                    <a:lnTo>
                      <a:pt x="29" y="28"/>
                    </a:lnTo>
                    <a:lnTo>
                      <a:pt x="32" y="22"/>
                    </a:lnTo>
                    <a:lnTo>
                      <a:pt x="34" y="15"/>
                    </a:lnTo>
                    <a:lnTo>
                      <a:pt x="32" y="10"/>
                    </a:lnTo>
                    <a:lnTo>
                      <a:pt x="28" y="5"/>
                    </a:lnTo>
                    <a:lnTo>
                      <a:pt x="22" y="2"/>
                    </a:lnTo>
                    <a:lnTo>
                      <a:pt x="15" y="0"/>
                    </a:lnTo>
                    <a:lnTo>
                      <a:pt x="9" y="3"/>
                    </a:lnTo>
                    <a:lnTo>
                      <a:pt x="4" y="6"/>
                    </a:lnTo>
                    <a:lnTo>
                      <a:pt x="0" y="12"/>
                    </a:lnTo>
                    <a:lnTo>
                      <a:pt x="0" y="19"/>
                    </a:lnTo>
                    <a:lnTo>
                      <a:pt x="1" y="25"/>
                    </a:lnTo>
                    <a:lnTo>
                      <a:pt x="6" y="30"/>
                    </a:lnTo>
                    <a:lnTo>
                      <a:pt x="12" y="34"/>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290" name="Freeform 160"/>
              <p:cNvSpPr/>
              <p:nvPr/>
            </p:nvSpPr>
            <p:spPr bwMode="auto">
              <a:xfrm>
                <a:off x="4885" y="4152"/>
                <a:ext cx="17" cy="17"/>
              </a:xfrm>
              <a:custGeom>
                <a:avLst/>
                <a:gdLst>
                  <a:gd name="T0" fmla="*/ 1 w 33"/>
                  <a:gd name="T1" fmla="*/ 1 h 33"/>
                  <a:gd name="T2" fmla="*/ 1 w 33"/>
                  <a:gd name="T3" fmla="*/ 1 h 33"/>
                  <a:gd name="T4" fmla="*/ 1 w 33"/>
                  <a:gd name="T5" fmla="*/ 1 h 33"/>
                  <a:gd name="T6" fmla="*/ 1 w 33"/>
                  <a:gd name="T7" fmla="*/ 1 h 33"/>
                  <a:gd name="T8" fmla="*/ 1 w 33"/>
                  <a:gd name="T9" fmla="*/ 1 h 33"/>
                  <a:gd name="T10" fmla="*/ 1 w 33"/>
                  <a:gd name="T11" fmla="*/ 1 h 33"/>
                  <a:gd name="T12" fmla="*/ 1 w 33"/>
                  <a:gd name="T13" fmla="*/ 1 h 33"/>
                  <a:gd name="T14" fmla="*/ 1 w 33"/>
                  <a:gd name="T15" fmla="*/ 1 h 33"/>
                  <a:gd name="T16" fmla="*/ 1 w 33"/>
                  <a:gd name="T17" fmla="*/ 0 h 33"/>
                  <a:gd name="T18" fmla="*/ 1 w 33"/>
                  <a:gd name="T19" fmla="*/ 0 h 33"/>
                  <a:gd name="T20" fmla="*/ 1 w 33"/>
                  <a:gd name="T21" fmla="*/ 1 h 33"/>
                  <a:gd name="T22" fmla="*/ 1 w 33"/>
                  <a:gd name="T23" fmla="*/ 1 h 33"/>
                  <a:gd name="T24" fmla="*/ 1 w 33"/>
                  <a:gd name="T25" fmla="*/ 1 h 33"/>
                  <a:gd name="T26" fmla="*/ 0 w 33"/>
                  <a:gd name="T27" fmla="*/ 1 h 33"/>
                  <a:gd name="T28" fmla="*/ 1 w 33"/>
                  <a:gd name="T29" fmla="*/ 1 h 33"/>
                  <a:gd name="T30" fmla="*/ 1 w 33"/>
                  <a:gd name="T31" fmla="*/ 1 h 33"/>
                  <a:gd name="T32" fmla="*/ 1 w 33"/>
                  <a:gd name="T33" fmla="*/ 1 h 3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3" h="33">
                    <a:moveTo>
                      <a:pt x="11" y="32"/>
                    </a:moveTo>
                    <a:lnTo>
                      <a:pt x="18" y="33"/>
                    </a:lnTo>
                    <a:lnTo>
                      <a:pt x="24" y="31"/>
                    </a:lnTo>
                    <a:lnTo>
                      <a:pt x="29" y="27"/>
                    </a:lnTo>
                    <a:lnTo>
                      <a:pt x="32" y="22"/>
                    </a:lnTo>
                    <a:lnTo>
                      <a:pt x="33" y="15"/>
                    </a:lnTo>
                    <a:lnTo>
                      <a:pt x="32" y="9"/>
                    </a:lnTo>
                    <a:lnTo>
                      <a:pt x="28" y="3"/>
                    </a:lnTo>
                    <a:lnTo>
                      <a:pt x="22" y="0"/>
                    </a:lnTo>
                    <a:lnTo>
                      <a:pt x="15" y="0"/>
                    </a:lnTo>
                    <a:lnTo>
                      <a:pt x="9" y="1"/>
                    </a:lnTo>
                    <a:lnTo>
                      <a:pt x="4" y="5"/>
                    </a:lnTo>
                    <a:lnTo>
                      <a:pt x="1" y="11"/>
                    </a:lnTo>
                    <a:lnTo>
                      <a:pt x="0" y="18"/>
                    </a:lnTo>
                    <a:lnTo>
                      <a:pt x="1" y="24"/>
                    </a:lnTo>
                    <a:lnTo>
                      <a:pt x="6" y="28"/>
                    </a:lnTo>
                    <a:lnTo>
                      <a:pt x="11" y="32"/>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291" name="Freeform 161"/>
              <p:cNvSpPr/>
              <p:nvPr/>
            </p:nvSpPr>
            <p:spPr bwMode="auto">
              <a:xfrm>
                <a:off x="4701" y="4202"/>
                <a:ext cx="17" cy="17"/>
              </a:xfrm>
              <a:custGeom>
                <a:avLst/>
                <a:gdLst>
                  <a:gd name="T0" fmla="*/ 1 w 34"/>
                  <a:gd name="T1" fmla="*/ 1 h 33"/>
                  <a:gd name="T2" fmla="*/ 1 w 34"/>
                  <a:gd name="T3" fmla="*/ 1 h 33"/>
                  <a:gd name="T4" fmla="*/ 1 w 34"/>
                  <a:gd name="T5" fmla="*/ 1 h 33"/>
                  <a:gd name="T6" fmla="*/ 1 w 34"/>
                  <a:gd name="T7" fmla="*/ 1 h 33"/>
                  <a:gd name="T8" fmla="*/ 1 w 34"/>
                  <a:gd name="T9" fmla="*/ 1 h 33"/>
                  <a:gd name="T10" fmla="*/ 1 w 34"/>
                  <a:gd name="T11" fmla="*/ 1 h 33"/>
                  <a:gd name="T12" fmla="*/ 1 w 34"/>
                  <a:gd name="T13" fmla="*/ 1 h 33"/>
                  <a:gd name="T14" fmla="*/ 1 w 34"/>
                  <a:gd name="T15" fmla="*/ 1 h 33"/>
                  <a:gd name="T16" fmla="*/ 1 w 34"/>
                  <a:gd name="T17" fmla="*/ 1 h 33"/>
                  <a:gd name="T18" fmla="*/ 1 w 34"/>
                  <a:gd name="T19" fmla="*/ 0 h 33"/>
                  <a:gd name="T20" fmla="*/ 1 w 34"/>
                  <a:gd name="T21" fmla="*/ 1 h 33"/>
                  <a:gd name="T22" fmla="*/ 1 w 34"/>
                  <a:gd name="T23" fmla="*/ 1 h 33"/>
                  <a:gd name="T24" fmla="*/ 1 w 34"/>
                  <a:gd name="T25" fmla="*/ 1 h 33"/>
                  <a:gd name="T26" fmla="*/ 0 w 34"/>
                  <a:gd name="T27" fmla="*/ 1 h 33"/>
                  <a:gd name="T28" fmla="*/ 1 w 34"/>
                  <a:gd name="T29" fmla="*/ 1 h 33"/>
                  <a:gd name="T30" fmla="*/ 1 w 34"/>
                  <a:gd name="T31" fmla="*/ 1 h 33"/>
                  <a:gd name="T32" fmla="*/ 1 w 34"/>
                  <a:gd name="T33" fmla="*/ 1 h 3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4" h="33">
                    <a:moveTo>
                      <a:pt x="12" y="33"/>
                    </a:moveTo>
                    <a:lnTo>
                      <a:pt x="19" y="33"/>
                    </a:lnTo>
                    <a:lnTo>
                      <a:pt x="25" y="32"/>
                    </a:lnTo>
                    <a:lnTo>
                      <a:pt x="29" y="28"/>
                    </a:lnTo>
                    <a:lnTo>
                      <a:pt x="33" y="22"/>
                    </a:lnTo>
                    <a:lnTo>
                      <a:pt x="34" y="16"/>
                    </a:lnTo>
                    <a:lnTo>
                      <a:pt x="33" y="9"/>
                    </a:lnTo>
                    <a:lnTo>
                      <a:pt x="28" y="5"/>
                    </a:lnTo>
                    <a:lnTo>
                      <a:pt x="22" y="1"/>
                    </a:lnTo>
                    <a:lnTo>
                      <a:pt x="15" y="0"/>
                    </a:lnTo>
                    <a:lnTo>
                      <a:pt x="10" y="2"/>
                    </a:lnTo>
                    <a:lnTo>
                      <a:pt x="5" y="6"/>
                    </a:lnTo>
                    <a:lnTo>
                      <a:pt x="2" y="12"/>
                    </a:lnTo>
                    <a:lnTo>
                      <a:pt x="0" y="18"/>
                    </a:lnTo>
                    <a:lnTo>
                      <a:pt x="2" y="24"/>
                    </a:lnTo>
                    <a:lnTo>
                      <a:pt x="6" y="30"/>
                    </a:lnTo>
                    <a:lnTo>
                      <a:pt x="12" y="33"/>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292" name="Freeform 162"/>
              <p:cNvSpPr/>
              <p:nvPr/>
            </p:nvSpPr>
            <p:spPr bwMode="auto">
              <a:xfrm>
                <a:off x="4742" y="4201"/>
                <a:ext cx="16" cy="17"/>
              </a:xfrm>
              <a:custGeom>
                <a:avLst/>
                <a:gdLst>
                  <a:gd name="T0" fmla="*/ 0 w 34"/>
                  <a:gd name="T1" fmla="*/ 1 h 33"/>
                  <a:gd name="T2" fmla="*/ 0 w 34"/>
                  <a:gd name="T3" fmla="*/ 1 h 33"/>
                  <a:gd name="T4" fmla="*/ 0 w 34"/>
                  <a:gd name="T5" fmla="*/ 1 h 33"/>
                  <a:gd name="T6" fmla="*/ 0 w 34"/>
                  <a:gd name="T7" fmla="*/ 1 h 33"/>
                  <a:gd name="T8" fmla="*/ 0 w 34"/>
                  <a:gd name="T9" fmla="*/ 1 h 33"/>
                  <a:gd name="T10" fmla="*/ 0 w 34"/>
                  <a:gd name="T11" fmla="*/ 1 h 33"/>
                  <a:gd name="T12" fmla="*/ 0 w 34"/>
                  <a:gd name="T13" fmla="*/ 1 h 33"/>
                  <a:gd name="T14" fmla="*/ 0 w 34"/>
                  <a:gd name="T15" fmla="*/ 1 h 33"/>
                  <a:gd name="T16" fmla="*/ 0 w 34"/>
                  <a:gd name="T17" fmla="*/ 1 h 33"/>
                  <a:gd name="T18" fmla="*/ 0 w 34"/>
                  <a:gd name="T19" fmla="*/ 0 h 33"/>
                  <a:gd name="T20" fmla="*/ 0 w 34"/>
                  <a:gd name="T21" fmla="*/ 1 h 33"/>
                  <a:gd name="T22" fmla="*/ 0 w 34"/>
                  <a:gd name="T23" fmla="*/ 1 h 33"/>
                  <a:gd name="T24" fmla="*/ 0 w 34"/>
                  <a:gd name="T25" fmla="*/ 1 h 33"/>
                  <a:gd name="T26" fmla="*/ 0 w 34"/>
                  <a:gd name="T27" fmla="*/ 1 h 33"/>
                  <a:gd name="T28" fmla="*/ 0 w 34"/>
                  <a:gd name="T29" fmla="*/ 1 h 33"/>
                  <a:gd name="T30" fmla="*/ 0 w 34"/>
                  <a:gd name="T31" fmla="*/ 1 h 33"/>
                  <a:gd name="T32" fmla="*/ 0 w 34"/>
                  <a:gd name="T33" fmla="*/ 1 h 3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4" h="33">
                    <a:moveTo>
                      <a:pt x="12" y="32"/>
                    </a:moveTo>
                    <a:lnTo>
                      <a:pt x="19" y="33"/>
                    </a:lnTo>
                    <a:lnTo>
                      <a:pt x="24" y="32"/>
                    </a:lnTo>
                    <a:lnTo>
                      <a:pt x="29" y="27"/>
                    </a:lnTo>
                    <a:lnTo>
                      <a:pt x="32" y="22"/>
                    </a:lnTo>
                    <a:lnTo>
                      <a:pt x="34" y="15"/>
                    </a:lnTo>
                    <a:lnTo>
                      <a:pt x="31" y="9"/>
                    </a:lnTo>
                    <a:lnTo>
                      <a:pt x="28" y="4"/>
                    </a:lnTo>
                    <a:lnTo>
                      <a:pt x="22" y="1"/>
                    </a:lnTo>
                    <a:lnTo>
                      <a:pt x="15" y="0"/>
                    </a:lnTo>
                    <a:lnTo>
                      <a:pt x="9" y="1"/>
                    </a:lnTo>
                    <a:lnTo>
                      <a:pt x="4" y="5"/>
                    </a:lnTo>
                    <a:lnTo>
                      <a:pt x="0" y="11"/>
                    </a:lnTo>
                    <a:lnTo>
                      <a:pt x="0" y="18"/>
                    </a:lnTo>
                    <a:lnTo>
                      <a:pt x="1" y="24"/>
                    </a:lnTo>
                    <a:lnTo>
                      <a:pt x="6" y="28"/>
                    </a:lnTo>
                    <a:lnTo>
                      <a:pt x="12" y="32"/>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293" name="Freeform 163"/>
              <p:cNvSpPr/>
              <p:nvPr/>
            </p:nvSpPr>
            <p:spPr bwMode="auto">
              <a:xfrm>
                <a:off x="4782" y="4209"/>
                <a:ext cx="17" cy="17"/>
              </a:xfrm>
              <a:custGeom>
                <a:avLst/>
                <a:gdLst>
                  <a:gd name="T0" fmla="*/ 1 w 33"/>
                  <a:gd name="T1" fmla="*/ 1 h 33"/>
                  <a:gd name="T2" fmla="*/ 1 w 33"/>
                  <a:gd name="T3" fmla="*/ 1 h 33"/>
                  <a:gd name="T4" fmla="*/ 1 w 33"/>
                  <a:gd name="T5" fmla="*/ 1 h 33"/>
                  <a:gd name="T6" fmla="*/ 1 w 33"/>
                  <a:gd name="T7" fmla="*/ 1 h 33"/>
                  <a:gd name="T8" fmla="*/ 1 w 33"/>
                  <a:gd name="T9" fmla="*/ 1 h 33"/>
                  <a:gd name="T10" fmla="*/ 1 w 33"/>
                  <a:gd name="T11" fmla="*/ 1 h 33"/>
                  <a:gd name="T12" fmla="*/ 1 w 33"/>
                  <a:gd name="T13" fmla="*/ 1 h 33"/>
                  <a:gd name="T14" fmla="*/ 1 w 33"/>
                  <a:gd name="T15" fmla="*/ 1 h 33"/>
                  <a:gd name="T16" fmla="*/ 1 w 33"/>
                  <a:gd name="T17" fmla="*/ 1 h 33"/>
                  <a:gd name="T18" fmla="*/ 1 w 33"/>
                  <a:gd name="T19" fmla="*/ 0 h 33"/>
                  <a:gd name="T20" fmla="*/ 1 w 33"/>
                  <a:gd name="T21" fmla="*/ 1 h 33"/>
                  <a:gd name="T22" fmla="*/ 1 w 33"/>
                  <a:gd name="T23" fmla="*/ 1 h 33"/>
                  <a:gd name="T24" fmla="*/ 0 w 33"/>
                  <a:gd name="T25" fmla="*/ 1 h 33"/>
                  <a:gd name="T26" fmla="*/ 0 w 33"/>
                  <a:gd name="T27" fmla="*/ 1 h 33"/>
                  <a:gd name="T28" fmla="*/ 1 w 33"/>
                  <a:gd name="T29" fmla="*/ 1 h 33"/>
                  <a:gd name="T30" fmla="*/ 1 w 33"/>
                  <a:gd name="T31" fmla="*/ 1 h 33"/>
                  <a:gd name="T32" fmla="*/ 1 w 33"/>
                  <a:gd name="T33" fmla="*/ 1 h 3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3" h="33">
                    <a:moveTo>
                      <a:pt x="11" y="32"/>
                    </a:moveTo>
                    <a:lnTo>
                      <a:pt x="18" y="33"/>
                    </a:lnTo>
                    <a:lnTo>
                      <a:pt x="24" y="32"/>
                    </a:lnTo>
                    <a:lnTo>
                      <a:pt x="29" y="27"/>
                    </a:lnTo>
                    <a:lnTo>
                      <a:pt x="32" y="22"/>
                    </a:lnTo>
                    <a:lnTo>
                      <a:pt x="33" y="15"/>
                    </a:lnTo>
                    <a:lnTo>
                      <a:pt x="31" y="9"/>
                    </a:lnTo>
                    <a:lnTo>
                      <a:pt x="27" y="4"/>
                    </a:lnTo>
                    <a:lnTo>
                      <a:pt x="22" y="1"/>
                    </a:lnTo>
                    <a:lnTo>
                      <a:pt x="15" y="0"/>
                    </a:lnTo>
                    <a:lnTo>
                      <a:pt x="9" y="1"/>
                    </a:lnTo>
                    <a:lnTo>
                      <a:pt x="3" y="6"/>
                    </a:lnTo>
                    <a:lnTo>
                      <a:pt x="0" y="11"/>
                    </a:lnTo>
                    <a:lnTo>
                      <a:pt x="0" y="18"/>
                    </a:lnTo>
                    <a:lnTo>
                      <a:pt x="1" y="24"/>
                    </a:lnTo>
                    <a:lnTo>
                      <a:pt x="5" y="29"/>
                    </a:lnTo>
                    <a:lnTo>
                      <a:pt x="11" y="32"/>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294" name="Freeform 164"/>
              <p:cNvSpPr/>
              <p:nvPr/>
            </p:nvSpPr>
            <p:spPr bwMode="auto">
              <a:xfrm>
                <a:off x="4820" y="4226"/>
                <a:ext cx="17" cy="17"/>
              </a:xfrm>
              <a:custGeom>
                <a:avLst/>
                <a:gdLst>
                  <a:gd name="T0" fmla="*/ 1 w 33"/>
                  <a:gd name="T1" fmla="*/ 1 h 34"/>
                  <a:gd name="T2" fmla="*/ 1 w 33"/>
                  <a:gd name="T3" fmla="*/ 1 h 34"/>
                  <a:gd name="T4" fmla="*/ 1 w 33"/>
                  <a:gd name="T5" fmla="*/ 1 h 34"/>
                  <a:gd name="T6" fmla="*/ 1 w 33"/>
                  <a:gd name="T7" fmla="*/ 1 h 34"/>
                  <a:gd name="T8" fmla="*/ 1 w 33"/>
                  <a:gd name="T9" fmla="*/ 1 h 34"/>
                  <a:gd name="T10" fmla="*/ 1 w 33"/>
                  <a:gd name="T11" fmla="*/ 1 h 34"/>
                  <a:gd name="T12" fmla="*/ 1 w 33"/>
                  <a:gd name="T13" fmla="*/ 1 h 34"/>
                  <a:gd name="T14" fmla="*/ 1 w 33"/>
                  <a:gd name="T15" fmla="*/ 1 h 34"/>
                  <a:gd name="T16" fmla="*/ 1 w 33"/>
                  <a:gd name="T17" fmla="*/ 1 h 34"/>
                  <a:gd name="T18" fmla="*/ 1 w 33"/>
                  <a:gd name="T19" fmla="*/ 0 h 34"/>
                  <a:gd name="T20" fmla="*/ 1 w 33"/>
                  <a:gd name="T21" fmla="*/ 1 h 34"/>
                  <a:gd name="T22" fmla="*/ 1 w 33"/>
                  <a:gd name="T23" fmla="*/ 1 h 34"/>
                  <a:gd name="T24" fmla="*/ 1 w 33"/>
                  <a:gd name="T25" fmla="*/ 1 h 34"/>
                  <a:gd name="T26" fmla="*/ 0 w 33"/>
                  <a:gd name="T27" fmla="*/ 1 h 34"/>
                  <a:gd name="T28" fmla="*/ 1 w 33"/>
                  <a:gd name="T29" fmla="*/ 1 h 34"/>
                  <a:gd name="T30" fmla="*/ 1 w 33"/>
                  <a:gd name="T31" fmla="*/ 1 h 34"/>
                  <a:gd name="T32" fmla="*/ 1 w 33"/>
                  <a:gd name="T33" fmla="*/ 1 h 34"/>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3" h="34">
                    <a:moveTo>
                      <a:pt x="11" y="34"/>
                    </a:moveTo>
                    <a:lnTo>
                      <a:pt x="18" y="34"/>
                    </a:lnTo>
                    <a:lnTo>
                      <a:pt x="24" y="33"/>
                    </a:lnTo>
                    <a:lnTo>
                      <a:pt x="30" y="28"/>
                    </a:lnTo>
                    <a:lnTo>
                      <a:pt x="33" y="22"/>
                    </a:lnTo>
                    <a:lnTo>
                      <a:pt x="33" y="15"/>
                    </a:lnTo>
                    <a:lnTo>
                      <a:pt x="32" y="9"/>
                    </a:lnTo>
                    <a:lnTo>
                      <a:pt x="27" y="5"/>
                    </a:lnTo>
                    <a:lnTo>
                      <a:pt x="22" y="1"/>
                    </a:lnTo>
                    <a:lnTo>
                      <a:pt x="16" y="0"/>
                    </a:lnTo>
                    <a:lnTo>
                      <a:pt x="9" y="3"/>
                    </a:lnTo>
                    <a:lnTo>
                      <a:pt x="4" y="6"/>
                    </a:lnTo>
                    <a:lnTo>
                      <a:pt x="1" y="12"/>
                    </a:lnTo>
                    <a:lnTo>
                      <a:pt x="0" y="19"/>
                    </a:lnTo>
                    <a:lnTo>
                      <a:pt x="2" y="24"/>
                    </a:lnTo>
                    <a:lnTo>
                      <a:pt x="5" y="30"/>
                    </a:lnTo>
                    <a:lnTo>
                      <a:pt x="11" y="34"/>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295" name="Freeform 165"/>
              <p:cNvSpPr/>
              <p:nvPr/>
            </p:nvSpPr>
            <p:spPr bwMode="auto">
              <a:xfrm>
                <a:off x="4853" y="4250"/>
                <a:ext cx="16" cy="16"/>
              </a:xfrm>
              <a:custGeom>
                <a:avLst/>
                <a:gdLst>
                  <a:gd name="T0" fmla="*/ 0 w 33"/>
                  <a:gd name="T1" fmla="*/ 0 h 33"/>
                  <a:gd name="T2" fmla="*/ 0 w 33"/>
                  <a:gd name="T3" fmla="*/ 0 h 33"/>
                  <a:gd name="T4" fmla="*/ 0 w 33"/>
                  <a:gd name="T5" fmla="*/ 0 h 33"/>
                  <a:gd name="T6" fmla="*/ 0 w 33"/>
                  <a:gd name="T7" fmla="*/ 0 h 33"/>
                  <a:gd name="T8" fmla="*/ 0 w 33"/>
                  <a:gd name="T9" fmla="*/ 0 h 33"/>
                  <a:gd name="T10" fmla="*/ 0 w 33"/>
                  <a:gd name="T11" fmla="*/ 0 h 33"/>
                  <a:gd name="T12" fmla="*/ 0 w 33"/>
                  <a:gd name="T13" fmla="*/ 0 h 33"/>
                  <a:gd name="T14" fmla="*/ 0 w 33"/>
                  <a:gd name="T15" fmla="*/ 0 h 33"/>
                  <a:gd name="T16" fmla="*/ 0 w 33"/>
                  <a:gd name="T17" fmla="*/ 0 h 33"/>
                  <a:gd name="T18" fmla="*/ 0 w 33"/>
                  <a:gd name="T19" fmla="*/ 0 h 33"/>
                  <a:gd name="T20" fmla="*/ 0 w 33"/>
                  <a:gd name="T21" fmla="*/ 0 h 33"/>
                  <a:gd name="T22" fmla="*/ 0 w 33"/>
                  <a:gd name="T23" fmla="*/ 0 h 33"/>
                  <a:gd name="T24" fmla="*/ 0 w 33"/>
                  <a:gd name="T25" fmla="*/ 0 h 33"/>
                  <a:gd name="T26" fmla="*/ 0 w 33"/>
                  <a:gd name="T27" fmla="*/ 0 h 33"/>
                  <a:gd name="T28" fmla="*/ 0 w 33"/>
                  <a:gd name="T29" fmla="*/ 0 h 33"/>
                  <a:gd name="T30" fmla="*/ 0 w 33"/>
                  <a:gd name="T31" fmla="*/ 0 h 33"/>
                  <a:gd name="T32" fmla="*/ 0 w 33"/>
                  <a:gd name="T33" fmla="*/ 0 h 3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3" h="33">
                    <a:moveTo>
                      <a:pt x="12" y="32"/>
                    </a:moveTo>
                    <a:lnTo>
                      <a:pt x="18" y="33"/>
                    </a:lnTo>
                    <a:lnTo>
                      <a:pt x="25" y="32"/>
                    </a:lnTo>
                    <a:lnTo>
                      <a:pt x="29" y="27"/>
                    </a:lnTo>
                    <a:lnTo>
                      <a:pt x="33" y="21"/>
                    </a:lnTo>
                    <a:lnTo>
                      <a:pt x="33" y="15"/>
                    </a:lnTo>
                    <a:lnTo>
                      <a:pt x="31" y="9"/>
                    </a:lnTo>
                    <a:lnTo>
                      <a:pt x="27" y="4"/>
                    </a:lnTo>
                    <a:lnTo>
                      <a:pt x="21" y="1"/>
                    </a:lnTo>
                    <a:lnTo>
                      <a:pt x="15" y="0"/>
                    </a:lnTo>
                    <a:lnTo>
                      <a:pt x="8" y="1"/>
                    </a:lnTo>
                    <a:lnTo>
                      <a:pt x="4" y="5"/>
                    </a:lnTo>
                    <a:lnTo>
                      <a:pt x="0" y="11"/>
                    </a:lnTo>
                    <a:lnTo>
                      <a:pt x="0" y="18"/>
                    </a:lnTo>
                    <a:lnTo>
                      <a:pt x="2" y="24"/>
                    </a:lnTo>
                    <a:lnTo>
                      <a:pt x="6" y="28"/>
                    </a:lnTo>
                    <a:lnTo>
                      <a:pt x="12" y="32"/>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296" name="Freeform 166"/>
              <p:cNvSpPr/>
              <p:nvPr/>
            </p:nvSpPr>
            <p:spPr bwMode="auto">
              <a:xfrm>
                <a:off x="4680" y="4230"/>
                <a:ext cx="188" cy="72"/>
              </a:xfrm>
              <a:custGeom>
                <a:avLst/>
                <a:gdLst>
                  <a:gd name="T0" fmla="*/ 1 w 376"/>
                  <a:gd name="T1" fmla="*/ 1 h 144"/>
                  <a:gd name="T2" fmla="*/ 1 w 376"/>
                  <a:gd name="T3" fmla="*/ 1 h 144"/>
                  <a:gd name="T4" fmla="*/ 1 w 376"/>
                  <a:gd name="T5" fmla="*/ 1 h 144"/>
                  <a:gd name="T6" fmla="*/ 1 w 376"/>
                  <a:gd name="T7" fmla="*/ 1 h 144"/>
                  <a:gd name="T8" fmla="*/ 1 w 376"/>
                  <a:gd name="T9" fmla="*/ 1 h 144"/>
                  <a:gd name="T10" fmla="*/ 1 w 376"/>
                  <a:gd name="T11" fmla="*/ 1 h 144"/>
                  <a:gd name="T12" fmla="*/ 1 w 376"/>
                  <a:gd name="T13" fmla="*/ 1 h 144"/>
                  <a:gd name="T14" fmla="*/ 1 w 376"/>
                  <a:gd name="T15" fmla="*/ 1 h 144"/>
                  <a:gd name="T16" fmla="*/ 1 w 376"/>
                  <a:gd name="T17" fmla="*/ 1 h 144"/>
                  <a:gd name="T18" fmla="*/ 1 w 376"/>
                  <a:gd name="T19" fmla="*/ 1 h 144"/>
                  <a:gd name="T20" fmla="*/ 1 w 376"/>
                  <a:gd name="T21" fmla="*/ 1 h 144"/>
                  <a:gd name="T22" fmla="*/ 1 w 376"/>
                  <a:gd name="T23" fmla="*/ 1 h 144"/>
                  <a:gd name="T24" fmla="*/ 1 w 376"/>
                  <a:gd name="T25" fmla="*/ 1 h 144"/>
                  <a:gd name="T26" fmla="*/ 1 w 376"/>
                  <a:gd name="T27" fmla="*/ 1 h 144"/>
                  <a:gd name="T28" fmla="*/ 1 w 376"/>
                  <a:gd name="T29" fmla="*/ 1 h 144"/>
                  <a:gd name="T30" fmla="*/ 1 w 376"/>
                  <a:gd name="T31" fmla="*/ 1 h 144"/>
                  <a:gd name="T32" fmla="*/ 1 w 376"/>
                  <a:gd name="T33" fmla="*/ 1 h 144"/>
                  <a:gd name="T34" fmla="*/ 1 w 376"/>
                  <a:gd name="T35" fmla="*/ 1 h 144"/>
                  <a:gd name="T36" fmla="*/ 1 w 376"/>
                  <a:gd name="T37" fmla="*/ 1 h 144"/>
                  <a:gd name="T38" fmla="*/ 1 w 376"/>
                  <a:gd name="T39" fmla="*/ 0 h 144"/>
                  <a:gd name="T40" fmla="*/ 1 w 376"/>
                  <a:gd name="T41" fmla="*/ 1 h 144"/>
                  <a:gd name="T42" fmla="*/ 1 w 376"/>
                  <a:gd name="T43" fmla="*/ 1 h 144"/>
                  <a:gd name="T44" fmla="*/ 1 w 376"/>
                  <a:gd name="T45" fmla="*/ 1 h 144"/>
                  <a:gd name="T46" fmla="*/ 1 w 376"/>
                  <a:gd name="T47" fmla="*/ 1 h 144"/>
                  <a:gd name="T48" fmla="*/ 0 w 376"/>
                  <a:gd name="T49" fmla="*/ 1 h 144"/>
                  <a:gd name="T50" fmla="*/ 1 w 376"/>
                  <a:gd name="T51" fmla="*/ 1 h 144"/>
                  <a:gd name="T52" fmla="*/ 1 w 376"/>
                  <a:gd name="T53" fmla="*/ 1 h 144"/>
                  <a:gd name="T54" fmla="*/ 1 w 376"/>
                  <a:gd name="T55" fmla="*/ 1 h 144"/>
                  <a:gd name="T56" fmla="*/ 1 w 376"/>
                  <a:gd name="T57" fmla="*/ 1 h 144"/>
                  <a:gd name="T58" fmla="*/ 1 w 376"/>
                  <a:gd name="T59" fmla="*/ 1 h 144"/>
                  <a:gd name="T60" fmla="*/ 1 w 376"/>
                  <a:gd name="T61" fmla="*/ 1 h 144"/>
                  <a:gd name="T62" fmla="*/ 1 w 376"/>
                  <a:gd name="T63" fmla="*/ 1 h 144"/>
                  <a:gd name="T64" fmla="*/ 1 w 376"/>
                  <a:gd name="T65" fmla="*/ 1 h 144"/>
                  <a:gd name="T66" fmla="*/ 1 w 376"/>
                  <a:gd name="T67" fmla="*/ 1 h 144"/>
                  <a:gd name="T68" fmla="*/ 1 w 376"/>
                  <a:gd name="T69" fmla="*/ 1 h 144"/>
                  <a:gd name="T70" fmla="*/ 1 w 376"/>
                  <a:gd name="T71" fmla="*/ 1 h 144"/>
                  <a:gd name="T72" fmla="*/ 1 w 376"/>
                  <a:gd name="T73" fmla="*/ 1 h 144"/>
                  <a:gd name="T74" fmla="*/ 1 w 376"/>
                  <a:gd name="T75" fmla="*/ 1 h 144"/>
                  <a:gd name="T76" fmla="*/ 1 w 376"/>
                  <a:gd name="T77" fmla="*/ 1 h 144"/>
                  <a:gd name="T78" fmla="*/ 1 w 376"/>
                  <a:gd name="T79" fmla="*/ 1 h 144"/>
                  <a:gd name="T80" fmla="*/ 1 w 376"/>
                  <a:gd name="T81" fmla="*/ 1 h 144"/>
                  <a:gd name="T82" fmla="*/ 1 w 376"/>
                  <a:gd name="T83" fmla="*/ 1 h 144"/>
                  <a:gd name="T84" fmla="*/ 1 w 376"/>
                  <a:gd name="T85" fmla="*/ 1 h 144"/>
                  <a:gd name="T86" fmla="*/ 1 w 376"/>
                  <a:gd name="T87" fmla="*/ 1 h 144"/>
                  <a:gd name="T88" fmla="*/ 1 w 376"/>
                  <a:gd name="T89" fmla="*/ 1 h 144"/>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0" t="0" r="r" b="b"/>
                <a:pathLst>
                  <a:path w="376" h="144">
                    <a:moveTo>
                      <a:pt x="340" y="144"/>
                    </a:moveTo>
                    <a:lnTo>
                      <a:pt x="344" y="141"/>
                    </a:lnTo>
                    <a:lnTo>
                      <a:pt x="349" y="137"/>
                    </a:lnTo>
                    <a:lnTo>
                      <a:pt x="353" y="134"/>
                    </a:lnTo>
                    <a:lnTo>
                      <a:pt x="358" y="130"/>
                    </a:lnTo>
                    <a:lnTo>
                      <a:pt x="363" y="127"/>
                    </a:lnTo>
                    <a:lnTo>
                      <a:pt x="367" y="122"/>
                    </a:lnTo>
                    <a:lnTo>
                      <a:pt x="372" y="119"/>
                    </a:lnTo>
                    <a:lnTo>
                      <a:pt x="376" y="114"/>
                    </a:lnTo>
                    <a:lnTo>
                      <a:pt x="358" y="95"/>
                    </a:lnTo>
                    <a:lnTo>
                      <a:pt x="337" y="76"/>
                    </a:lnTo>
                    <a:lnTo>
                      <a:pt x="314" y="60"/>
                    </a:lnTo>
                    <a:lnTo>
                      <a:pt x="291" y="46"/>
                    </a:lnTo>
                    <a:lnTo>
                      <a:pt x="266" y="34"/>
                    </a:lnTo>
                    <a:lnTo>
                      <a:pt x="239" y="23"/>
                    </a:lnTo>
                    <a:lnTo>
                      <a:pt x="213" y="15"/>
                    </a:lnTo>
                    <a:lnTo>
                      <a:pt x="186" y="9"/>
                    </a:lnTo>
                    <a:lnTo>
                      <a:pt x="160" y="5"/>
                    </a:lnTo>
                    <a:lnTo>
                      <a:pt x="133" y="1"/>
                    </a:lnTo>
                    <a:lnTo>
                      <a:pt x="108" y="0"/>
                    </a:lnTo>
                    <a:lnTo>
                      <a:pt x="83" y="1"/>
                    </a:lnTo>
                    <a:lnTo>
                      <a:pt x="60" y="4"/>
                    </a:lnTo>
                    <a:lnTo>
                      <a:pt x="38" y="7"/>
                    </a:lnTo>
                    <a:lnTo>
                      <a:pt x="17" y="13"/>
                    </a:lnTo>
                    <a:lnTo>
                      <a:pt x="0" y="20"/>
                    </a:lnTo>
                    <a:lnTo>
                      <a:pt x="4" y="32"/>
                    </a:lnTo>
                    <a:lnTo>
                      <a:pt x="9" y="45"/>
                    </a:lnTo>
                    <a:lnTo>
                      <a:pt x="15" y="58"/>
                    </a:lnTo>
                    <a:lnTo>
                      <a:pt x="21" y="69"/>
                    </a:lnTo>
                    <a:lnTo>
                      <a:pt x="40" y="60"/>
                    </a:lnTo>
                    <a:lnTo>
                      <a:pt x="61" y="54"/>
                    </a:lnTo>
                    <a:lnTo>
                      <a:pt x="83" y="50"/>
                    </a:lnTo>
                    <a:lnTo>
                      <a:pt x="106" y="47"/>
                    </a:lnTo>
                    <a:lnTo>
                      <a:pt x="128" y="47"/>
                    </a:lnTo>
                    <a:lnTo>
                      <a:pt x="151" y="49"/>
                    </a:lnTo>
                    <a:lnTo>
                      <a:pt x="174" y="52"/>
                    </a:lnTo>
                    <a:lnTo>
                      <a:pt x="197" y="58"/>
                    </a:lnTo>
                    <a:lnTo>
                      <a:pt x="219" y="65"/>
                    </a:lnTo>
                    <a:lnTo>
                      <a:pt x="241" y="73"/>
                    </a:lnTo>
                    <a:lnTo>
                      <a:pt x="261" y="82"/>
                    </a:lnTo>
                    <a:lnTo>
                      <a:pt x="280" y="92"/>
                    </a:lnTo>
                    <a:lnTo>
                      <a:pt x="298" y="104"/>
                    </a:lnTo>
                    <a:lnTo>
                      <a:pt x="314" y="117"/>
                    </a:lnTo>
                    <a:lnTo>
                      <a:pt x="328" y="130"/>
                    </a:lnTo>
                    <a:lnTo>
                      <a:pt x="340" y="144"/>
                    </a:lnTo>
                    <a:close/>
                  </a:path>
                </a:pathLst>
              </a:custGeom>
              <a:solidFill>
                <a:srgbClr val="D100A3"/>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297" name="Freeform 167"/>
              <p:cNvSpPr/>
              <p:nvPr/>
            </p:nvSpPr>
            <p:spPr bwMode="auto">
              <a:xfrm>
                <a:off x="3482" y="4271"/>
                <a:ext cx="1433" cy="69"/>
              </a:xfrm>
              <a:custGeom>
                <a:avLst/>
                <a:gdLst>
                  <a:gd name="T0" fmla="*/ 0 w 2868"/>
                  <a:gd name="T1" fmla="*/ 1 h 137"/>
                  <a:gd name="T2" fmla="*/ 0 w 2868"/>
                  <a:gd name="T3" fmla="*/ 0 h 137"/>
                  <a:gd name="T4" fmla="*/ 0 w 2868"/>
                  <a:gd name="T5" fmla="*/ 0 h 137"/>
                  <a:gd name="T6" fmla="*/ 0 w 2868"/>
                  <a:gd name="T7" fmla="*/ 1 h 137"/>
                  <a:gd name="T8" fmla="*/ 0 w 2868"/>
                  <a:gd name="T9" fmla="*/ 1 h 13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868" h="137">
                    <a:moveTo>
                      <a:pt x="2868" y="134"/>
                    </a:moveTo>
                    <a:lnTo>
                      <a:pt x="2868" y="0"/>
                    </a:lnTo>
                    <a:lnTo>
                      <a:pt x="0" y="0"/>
                    </a:lnTo>
                    <a:lnTo>
                      <a:pt x="7" y="137"/>
                    </a:lnTo>
                    <a:lnTo>
                      <a:pt x="2868" y="134"/>
                    </a:lnTo>
                    <a:close/>
                  </a:path>
                </a:pathLst>
              </a:custGeom>
              <a:solidFill>
                <a:srgbClr val="00A500"/>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298" name="Freeform 168"/>
              <p:cNvSpPr/>
              <p:nvPr/>
            </p:nvSpPr>
            <p:spPr bwMode="auto">
              <a:xfrm>
                <a:off x="3452" y="4178"/>
                <a:ext cx="202" cy="140"/>
              </a:xfrm>
              <a:custGeom>
                <a:avLst/>
                <a:gdLst>
                  <a:gd name="T0" fmla="*/ 1 w 404"/>
                  <a:gd name="T1" fmla="*/ 0 h 281"/>
                  <a:gd name="T2" fmla="*/ 1 w 404"/>
                  <a:gd name="T3" fmla="*/ 0 h 281"/>
                  <a:gd name="T4" fmla="*/ 1 w 404"/>
                  <a:gd name="T5" fmla="*/ 0 h 281"/>
                  <a:gd name="T6" fmla="*/ 1 w 404"/>
                  <a:gd name="T7" fmla="*/ 0 h 281"/>
                  <a:gd name="T8" fmla="*/ 1 w 404"/>
                  <a:gd name="T9" fmla="*/ 0 h 281"/>
                  <a:gd name="T10" fmla="*/ 1 w 404"/>
                  <a:gd name="T11" fmla="*/ 0 h 281"/>
                  <a:gd name="T12" fmla="*/ 1 w 404"/>
                  <a:gd name="T13" fmla="*/ 0 h 281"/>
                  <a:gd name="T14" fmla="*/ 1 w 404"/>
                  <a:gd name="T15" fmla="*/ 0 h 281"/>
                  <a:gd name="T16" fmla="*/ 1 w 404"/>
                  <a:gd name="T17" fmla="*/ 0 h 281"/>
                  <a:gd name="T18" fmla="*/ 1 w 404"/>
                  <a:gd name="T19" fmla="*/ 0 h 281"/>
                  <a:gd name="T20" fmla="*/ 1 w 404"/>
                  <a:gd name="T21" fmla="*/ 0 h 281"/>
                  <a:gd name="T22" fmla="*/ 1 w 404"/>
                  <a:gd name="T23" fmla="*/ 0 h 281"/>
                  <a:gd name="T24" fmla="*/ 1 w 404"/>
                  <a:gd name="T25" fmla="*/ 0 h 281"/>
                  <a:gd name="T26" fmla="*/ 1 w 404"/>
                  <a:gd name="T27" fmla="*/ 0 h 281"/>
                  <a:gd name="T28" fmla="*/ 1 w 404"/>
                  <a:gd name="T29" fmla="*/ 0 h 281"/>
                  <a:gd name="T30" fmla="*/ 1 w 404"/>
                  <a:gd name="T31" fmla="*/ 0 h 281"/>
                  <a:gd name="T32" fmla="*/ 1 w 404"/>
                  <a:gd name="T33" fmla="*/ 0 h 281"/>
                  <a:gd name="T34" fmla="*/ 1 w 404"/>
                  <a:gd name="T35" fmla="*/ 0 h 281"/>
                  <a:gd name="T36" fmla="*/ 1 w 404"/>
                  <a:gd name="T37" fmla="*/ 0 h 281"/>
                  <a:gd name="T38" fmla="*/ 1 w 404"/>
                  <a:gd name="T39" fmla="*/ 0 h 281"/>
                  <a:gd name="T40" fmla="*/ 1 w 404"/>
                  <a:gd name="T41" fmla="*/ 0 h 281"/>
                  <a:gd name="T42" fmla="*/ 1 w 404"/>
                  <a:gd name="T43" fmla="*/ 0 h 281"/>
                  <a:gd name="T44" fmla="*/ 1 w 404"/>
                  <a:gd name="T45" fmla="*/ 0 h 281"/>
                  <a:gd name="T46" fmla="*/ 1 w 404"/>
                  <a:gd name="T47" fmla="*/ 0 h 281"/>
                  <a:gd name="T48" fmla="*/ 1 w 404"/>
                  <a:gd name="T49" fmla="*/ 0 h 281"/>
                  <a:gd name="T50" fmla="*/ 1 w 404"/>
                  <a:gd name="T51" fmla="*/ 0 h 281"/>
                  <a:gd name="T52" fmla="*/ 1 w 404"/>
                  <a:gd name="T53" fmla="*/ 0 h 281"/>
                  <a:gd name="T54" fmla="*/ 1 w 404"/>
                  <a:gd name="T55" fmla="*/ 0 h 281"/>
                  <a:gd name="T56" fmla="*/ 1 w 404"/>
                  <a:gd name="T57" fmla="*/ 0 h 281"/>
                  <a:gd name="T58" fmla="*/ 1 w 404"/>
                  <a:gd name="T59" fmla="*/ 0 h 281"/>
                  <a:gd name="T60" fmla="*/ 1 w 404"/>
                  <a:gd name="T61" fmla="*/ 0 h 281"/>
                  <a:gd name="T62" fmla="*/ 1 w 404"/>
                  <a:gd name="T63" fmla="*/ 0 h 281"/>
                  <a:gd name="T64" fmla="*/ 1 w 404"/>
                  <a:gd name="T65" fmla="*/ 0 h 281"/>
                  <a:gd name="T66" fmla="*/ 1 w 404"/>
                  <a:gd name="T67" fmla="*/ 0 h 281"/>
                  <a:gd name="T68" fmla="*/ 1 w 404"/>
                  <a:gd name="T69" fmla="*/ 0 h 281"/>
                  <a:gd name="T70" fmla="*/ 1 w 404"/>
                  <a:gd name="T71" fmla="*/ 0 h 281"/>
                  <a:gd name="T72" fmla="*/ 1 w 404"/>
                  <a:gd name="T73" fmla="*/ 0 h 281"/>
                  <a:gd name="T74" fmla="*/ 1 w 404"/>
                  <a:gd name="T75" fmla="*/ 0 h 281"/>
                  <a:gd name="T76" fmla="*/ 1 w 404"/>
                  <a:gd name="T77" fmla="*/ 0 h 281"/>
                  <a:gd name="T78" fmla="*/ 1 w 404"/>
                  <a:gd name="T79" fmla="*/ 0 h 281"/>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0" t="0" r="r" b="b"/>
                <a:pathLst>
                  <a:path w="404" h="281">
                    <a:moveTo>
                      <a:pt x="339" y="270"/>
                    </a:moveTo>
                    <a:lnTo>
                      <a:pt x="323" y="270"/>
                    </a:lnTo>
                    <a:lnTo>
                      <a:pt x="306" y="271"/>
                    </a:lnTo>
                    <a:lnTo>
                      <a:pt x="290" y="271"/>
                    </a:lnTo>
                    <a:lnTo>
                      <a:pt x="274" y="271"/>
                    </a:lnTo>
                    <a:lnTo>
                      <a:pt x="258" y="273"/>
                    </a:lnTo>
                    <a:lnTo>
                      <a:pt x="241" y="273"/>
                    </a:lnTo>
                    <a:lnTo>
                      <a:pt x="225" y="274"/>
                    </a:lnTo>
                    <a:lnTo>
                      <a:pt x="209" y="274"/>
                    </a:lnTo>
                    <a:lnTo>
                      <a:pt x="194" y="275"/>
                    </a:lnTo>
                    <a:lnTo>
                      <a:pt x="178" y="276"/>
                    </a:lnTo>
                    <a:lnTo>
                      <a:pt x="163" y="276"/>
                    </a:lnTo>
                    <a:lnTo>
                      <a:pt x="148" y="277"/>
                    </a:lnTo>
                    <a:lnTo>
                      <a:pt x="133" y="278"/>
                    </a:lnTo>
                    <a:lnTo>
                      <a:pt x="118" y="279"/>
                    </a:lnTo>
                    <a:lnTo>
                      <a:pt x="103" y="279"/>
                    </a:lnTo>
                    <a:lnTo>
                      <a:pt x="89" y="281"/>
                    </a:lnTo>
                    <a:lnTo>
                      <a:pt x="86" y="258"/>
                    </a:lnTo>
                    <a:lnTo>
                      <a:pt x="80" y="233"/>
                    </a:lnTo>
                    <a:lnTo>
                      <a:pt x="72" y="209"/>
                    </a:lnTo>
                    <a:lnTo>
                      <a:pt x="62" y="185"/>
                    </a:lnTo>
                    <a:lnTo>
                      <a:pt x="49" y="163"/>
                    </a:lnTo>
                    <a:lnTo>
                      <a:pt x="34" y="142"/>
                    </a:lnTo>
                    <a:lnTo>
                      <a:pt x="18" y="125"/>
                    </a:lnTo>
                    <a:lnTo>
                      <a:pt x="0" y="112"/>
                    </a:lnTo>
                    <a:lnTo>
                      <a:pt x="20" y="118"/>
                    </a:lnTo>
                    <a:lnTo>
                      <a:pt x="40" y="127"/>
                    </a:lnTo>
                    <a:lnTo>
                      <a:pt x="57" y="139"/>
                    </a:lnTo>
                    <a:lnTo>
                      <a:pt x="73" y="155"/>
                    </a:lnTo>
                    <a:lnTo>
                      <a:pt x="89" y="173"/>
                    </a:lnTo>
                    <a:lnTo>
                      <a:pt x="103" y="196"/>
                    </a:lnTo>
                    <a:lnTo>
                      <a:pt x="118" y="223"/>
                    </a:lnTo>
                    <a:lnTo>
                      <a:pt x="133" y="254"/>
                    </a:lnTo>
                    <a:lnTo>
                      <a:pt x="140" y="223"/>
                    </a:lnTo>
                    <a:lnTo>
                      <a:pt x="142" y="188"/>
                    </a:lnTo>
                    <a:lnTo>
                      <a:pt x="142" y="153"/>
                    </a:lnTo>
                    <a:lnTo>
                      <a:pt x="139" y="116"/>
                    </a:lnTo>
                    <a:lnTo>
                      <a:pt x="133" y="81"/>
                    </a:lnTo>
                    <a:lnTo>
                      <a:pt x="125" y="50"/>
                    </a:lnTo>
                    <a:lnTo>
                      <a:pt x="115" y="23"/>
                    </a:lnTo>
                    <a:lnTo>
                      <a:pt x="102" y="5"/>
                    </a:lnTo>
                    <a:lnTo>
                      <a:pt x="121" y="18"/>
                    </a:lnTo>
                    <a:lnTo>
                      <a:pt x="140" y="34"/>
                    </a:lnTo>
                    <a:lnTo>
                      <a:pt x="157" y="53"/>
                    </a:lnTo>
                    <a:lnTo>
                      <a:pt x="174" y="78"/>
                    </a:lnTo>
                    <a:lnTo>
                      <a:pt x="188" y="106"/>
                    </a:lnTo>
                    <a:lnTo>
                      <a:pt x="201" y="141"/>
                    </a:lnTo>
                    <a:lnTo>
                      <a:pt x="212" y="183"/>
                    </a:lnTo>
                    <a:lnTo>
                      <a:pt x="218" y="231"/>
                    </a:lnTo>
                    <a:lnTo>
                      <a:pt x="229" y="208"/>
                    </a:lnTo>
                    <a:lnTo>
                      <a:pt x="237" y="183"/>
                    </a:lnTo>
                    <a:lnTo>
                      <a:pt x="243" y="154"/>
                    </a:lnTo>
                    <a:lnTo>
                      <a:pt x="245" y="124"/>
                    </a:lnTo>
                    <a:lnTo>
                      <a:pt x="245" y="93"/>
                    </a:lnTo>
                    <a:lnTo>
                      <a:pt x="241" y="62"/>
                    </a:lnTo>
                    <a:lnTo>
                      <a:pt x="235" y="30"/>
                    </a:lnTo>
                    <a:lnTo>
                      <a:pt x="223" y="0"/>
                    </a:lnTo>
                    <a:lnTo>
                      <a:pt x="240" y="30"/>
                    </a:lnTo>
                    <a:lnTo>
                      <a:pt x="255" y="57"/>
                    </a:lnTo>
                    <a:lnTo>
                      <a:pt x="268" y="82"/>
                    </a:lnTo>
                    <a:lnTo>
                      <a:pt x="279" y="106"/>
                    </a:lnTo>
                    <a:lnTo>
                      <a:pt x="288" y="128"/>
                    </a:lnTo>
                    <a:lnTo>
                      <a:pt x="294" y="151"/>
                    </a:lnTo>
                    <a:lnTo>
                      <a:pt x="298" y="173"/>
                    </a:lnTo>
                    <a:lnTo>
                      <a:pt x="299" y="195"/>
                    </a:lnTo>
                    <a:lnTo>
                      <a:pt x="312" y="173"/>
                    </a:lnTo>
                    <a:lnTo>
                      <a:pt x="326" y="148"/>
                    </a:lnTo>
                    <a:lnTo>
                      <a:pt x="340" y="121"/>
                    </a:lnTo>
                    <a:lnTo>
                      <a:pt x="354" y="94"/>
                    </a:lnTo>
                    <a:lnTo>
                      <a:pt x="366" y="67"/>
                    </a:lnTo>
                    <a:lnTo>
                      <a:pt x="375" y="42"/>
                    </a:lnTo>
                    <a:lnTo>
                      <a:pt x="382" y="20"/>
                    </a:lnTo>
                    <a:lnTo>
                      <a:pt x="384" y="3"/>
                    </a:lnTo>
                    <a:lnTo>
                      <a:pt x="392" y="27"/>
                    </a:lnTo>
                    <a:lnTo>
                      <a:pt x="398" y="53"/>
                    </a:lnTo>
                    <a:lnTo>
                      <a:pt x="403" y="81"/>
                    </a:lnTo>
                    <a:lnTo>
                      <a:pt x="404" y="112"/>
                    </a:lnTo>
                    <a:lnTo>
                      <a:pt x="398" y="146"/>
                    </a:lnTo>
                    <a:lnTo>
                      <a:pt x="388" y="184"/>
                    </a:lnTo>
                    <a:lnTo>
                      <a:pt x="368" y="225"/>
                    </a:lnTo>
                    <a:lnTo>
                      <a:pt x="339" y="270"/>
                    </a:lnTo>
                    <a:close/>
                  </a:path>
                </a:pathLst>
              </a:custGeom>
              <a:solidFill>
                <a:srgbClr val="00A500"/>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299" name="Freeform 169"/>
              <p:cNvSpPr/>
              <p:nvPr/>
            </p:nvSpPr>
            <p:spPr bwMode="auto">
              <a:xfrm>
                <a:off x="4880" y="4200"/>
                <a:ext cx="51" cy="71"/>
              </a:xfrm>
              <a:custGeom>
                <a:avLst/>
                <a:gdLst>
                  <a:gd name="T0" fmla="*/ 1 w 102"/>
                  <a:gd name="T1" fmla="*/ 1 h 142"/>
                  <a:gd name="T2" fmla="*/ 0 w 102"/>
                  <a:gd name="T3" fmla="*/ 1 h 142"/>
                  <a:gd name="T4" fmla="*/ 1 w 102"/>
                  <a:gd name="T5" fmla="*/ 1 h 142"/>
                  <a:gd name="T6" fmla="*/ 1 w 102"/>
                  <a:gd name="T7" fmla="*/ 1 h 142"/>
                  <a:gd name="T8" fmla="*/ 1 w 102"/>
                  <a:gd name="T9" fmla="*/ 1 h 142"/>
                  <a:gd name="T10" fmla="*/ 1 w 102"/>
                  <a:gd name="T11" fmla="*/ 1 h 142"/>
                  <a:gd name="T12" fmla="*/ 1 w 102"/>
                  <a:gd name="T13" fmla="*/ 1 h 142"/>
                  <a:gd name="T14" fmla="*/ 1 w 102"/>
                  <a:gd name="T15" fmla="*/ 1 h 142"/>
                  <a:gd name="T16" fmla="*/ 1 w 102"/>
                  <a:gd name="T17" fmla="*/ 1 h 142"/>
                  <a:gd name="T18" fmla="*/ 1 w 102"/>
                  <a:gd name="T19" fmla="*/ 0 h 142"/>
                  <a:gd name="T20" fmla="*/ 1 w 102"/>
                  <a:gd name="T21" fmla="*/ 1 h 142"/>
                  <a:gd name="T22" fmla="*/ 1 w 102"/>
                  <a:gd name="T23" fmla="*/ 1 h 142"/>
                  <a:gd name="T24" fmla="*/ 1 w 102"/>
                  <a:gd name="T25" fmla="*/ 1 h 142"/>
                  <a:gd name="T26" fmla="*/ 1 w 102"/>
                  <a:gd name="T27" fmla="*/ 1 h 142"/>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102" h="142">
                    <a:moveTo>
                      <a:pt x="71" y="142"/>
                    </a:moveTo>
                    <a:lnTo>
                      <a:pt x="0" y="142"/>
                    </a:lnTo>
                    <a:lnTo>
                      <a:pt x="6" y="123"/>
                    </a:lnTo>
                    <a:lnTo>
                      <a:pt x="16" y="102"/>
                    </a:lnTo>
                    <a:lnTo>
                      <a:pt x="27" y="82"/>
                    </a:lnTo>
                    <a:lnTo>
                      <a:pt x="41" y="61"/>
                    </a:lnTo>
                    <a:lnTo>
                      <a:pt x="56" y="43"/>
                    </a:lnTo>
                    <a:lnTo>
                      <a:pt x="71" y="26"/>
                    </a:lnTo>
                    <a:lnTo>
                      <a:pt x="87" y="12"/>
                    </a:lnTo>
                    <a:lnTo>
                      <a:pt x="102" y="0"/>
                    </a:lnTo>
                    <a:lnTo>
                      <a:pt x="84" y="41"/>
                    </a:lnTo>
                    <a:lnTo>
                      <a:pt x="74" y="78"/>
                    </a:lnTo>
                    <a:lnTo>
                      <a:pt x="71" y="112"/>
                    </a:lnTo>
                    <a:lnTo>
                      <a:pt x="71" y="142"/>
                    </a:lnTo>
                    <a:close/>
                  </a:path>
                </a:pathLst>
              </a:custGeom>
              <a:solidFill>
                <a:srgbClr val="00A500"/>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00" name="Freeform 170"/>
              <p:cNvSpPr/>
              <p:nvPr/>
            </p:nvSpPr>
            <p:spPr bwMode="auto">
              <a:xfrm>
                <a:off x="3666" y="4127"/>
                <a:ext cx="558" cy="206"/>
              </a:xfrm>
              <a:custGeom>
                <a:avLst/>
                <a:gdLst>
                  <a:gd name="T0" fmla="*/ 0 w 1117"/>
                  <a:gd name="T1" fmla="*/ 1 h 412"/>
                  <a:gd name="T2" fmla="*/ 0 w 1117"/>
                  <a:gd name="T3" fmla="*/ 1 h 412"/>
                  <a:gd name="T4" fmla="*/ 0 w 1117"/>
                  <a:gd name="T5" fmla="*/ 1 h 412"/>
                  <a:gd name="T6" fmla="*/ 0 w 1117"/>
                  <a:gd name="T7" fmla="*/ 1 h 412"/>
                  <a:gd name="T8" fmla="*/ 0 w 1117"/>
                  <a:gd name="T9" fmla="*/ 1 h 412"/>
                  <a:gd name="T10" fmla="*/ 0 w 1117"/>
                  <a:gd name="T11" fmla="*/ 1 h 412"/>
                  <a:gd name="T12" fmla="*/ 0 w 1117"/>
                  <a:gd name="T13" fmla="*/ 1 h 412"/>
                  <a:gd name="T14" fmla="*/ 0 w 1117"/>
                  <a:gd name="T15" fmla="*/ 1 h 412"/>
                  <a:gd name="T16" fmla="*/ 0 w 1117"/>
                  <a:gd name="T17" fmla="*/ 1 h 412"/>
                  <a:gd name="T18" fmla="*/ 0 w 1117"/>
                  <a:gd name="T19" fmla="*/ 1 h 412"/>
                  <a:gd name="T20" fmla="*/ 0 w 1117"/>
                  <a:gd name="T21" fmla="*/ 1 h 412"/>
                  <a:gd name="T22" fmla="*/ 0 w 1117"/>
                  <a:gd name="T23" fmla="*/ 1 h 412"/>
                  <a:gd name="T24" fmla="*/ 0 w 1117"/>
                  <a:gd name="T25" fmla="*/ 1 h 412"/>
                  <a:gd name="T26" fmla="*/ 0 w 1117"/>
                  <a:gd name="T27" fmla="*/ 1 h 412"/>
                  <a:gd name="T28" fmla="*/ 0 w 1117"/>
                  <a:gd name="T29" fmla="*/ 1 h 412"/>
                  <a:gd name="T30" fmla="*/ 0 w 1117"/>
                  <a:gd name="T31" fmla="*/ 1 h 412"/>
                  <a:gd name="T32" fmla="*/ 0 w 1117"/>
                  <a:gd name="T33" fmla="*/ 1 h 412"/>
                  <a:gd name="T34" fmla="*/ 0 w 1117"/>
                  <a:gd name="T35" fmla="*/ 1 h 412"/>
                  <a:gd name="T36" fmla="*/ 0 w 1117"/>
                  <a:gd name="T37" fmla="*/ 1 h 412"/>
                  <a:gd name="T38" fmla="*/ 0 w 1117"/>
                  <a:gd name="T39" fmla="*/ 1 h 412"/>
                  <a:gd name="T40" fmla="*/ 0 w 1117"/>
                  <a:gd name="T41" fmla="*/ 1 h 412"/>
                  <a:gd name="T42" fmla="*/ 0 w 1117"/>
                  <a:gd name="T43" fmla="*/ 1 h 412"/>
                  <a:gd name="T44" fmla="*/ 0 w 1117"/>
                  <a:gd name="T45" fmla="*/ 1 h 412"/>
                  <a:gd name="T46" fmla="*/ 0 w 1117"/>
                  <a:gd name="T47" fmla="*/ 1 h 412"/>
                  <a:gd name="T48" fmla="*/ 0 w 1117"/>
                  <a:gd name="T49" fmla="*/ 1 h 412"/>
                  <a:gd name="T50" fmla="*/ 0 w 1117"/>
                  <a:gd name="T51" fmla="*/ 1 h 412"/>
                  <a:gd name="T52" fmla="*/ 0 w 1117"/>
                  <a:gd name="T53" fmla="*/ 1 h 412"/>
                  <a:gd name="T54" fmla="*/ 0 w 1117"/>
                  <a:gd name="T55" fmla="*/ 1 h 412"/>
                  <a:gd name="T56" fmla="*/ 0 w 1117"/>
                  <a:gd name="T57" fmla="*/ 1 h 412"/>
                  <a:gd name="T58" fmla="*/ 0 w 1117"/>
                  <a:gd name="T59" fmla="*/ 1 h 412"/>
                  <a:gd name="T60" fmla="*/ 0 w 1117"/>
                  <a:gd name="T61" fmla="*/ 1 h 412"/>
                  <a:gd name="T62" fmla="*/ 0 w 1117"/>
                  <a:gd name="T63" fmla="*/ 1 h 412"/>
                  <a:gd name="T64" fmla="*/ 0 w 1117"/>
                  <a:gd name="T65" fmla="*/ 0 h 412"/>
                  <a:gd name="T66" fmla="*/ 0 w 1117"/>
                  <a:gd name="T67" fmla="*/ 1 h 412"/>
                  <a:gd name="T68" fmla="*/ 0 w 1117"/>
                  <a:gd name="T69" fmla="*/ 1 h 412"/>
                  <a:gd name="T70" fmla="*/ 0 w 1117"/>
                  <a:gd name="T71" fmla="*/ 1 h 412"/>
                  <a:gd name="T72" fmla="*/ 0 w 1117"/>
                  <a:gd name="T73" fmla="*/ 1 h 412"/>
                  <a:gd name="T74" fmla="*/ 0 w 1117"/>
                  <a:gd name="T75" fmla="*/ 1 h 412"/>
                  <a:gd name="T76" fmla="*/ 0 w 1117"/>
                  <a:gd name="T77" fmla="*/ 1 h 412"/>
                  <a:gd name="T78" fmla="*/ 0 w 1117"/>
                  <a:gd name="T79" fmla="*/ 1 h 412"/>
                  <a:gd name="T80" fmla="*/ 0 w 1117"/>
                  <a:gd name="T81" fmla="*/ 1 h 412"/>
                  <a:gd name="T82" fmla="*/ 0 w 1117"/>
                  <a:gd name="T83" fmla="*/ 1 h 412"/>
                  <a:gd name="T84" fmla="*/ 0 w 1117"/>
                  <a:gd name="T85" fmla="*/ 1 h 412"/>
                  <a:gd name="T86" fmla="*/ 0 w 1117"/>
                  <a:gd name="T87" fmla="*/ 1 h 412"/>
                  <a:gd name="T88" fmla="*/ 0 w 1117"/>
                  <a:gd name="T89" fmla="*/ 1 h 412"/>
                  <a:gd name="T90" fmla="*/ 0 w 1117"/>
                  <a:gd name="T91" fmla="*/ 1 h 412"/>
                  <a:gd name="T92" fmla="*/ 0 w 1117"/>
                  <a:gd name="T93" fmla="*/ 1 h 412"/>
                  <a:gd name="T94" fmla="*/ 0 w 1117"/>
                  <a:gd name="T95" fmla="*/ 1 h 412"/>
                  <a:gd name="T96" fmla="*/ 0 w 1117"/>
                  <a:gd name="T97" fmla="*/ 1 h 412"/>
                  <a:gd name="T98" fmla="*/ 0 w 1117"/>
                  <a:gd name="T99" fmla="*/ 1 h 412"/>
                  <a:gd name="T100" fmla="*/ 0 w 1117"/>
                  <a:gd name="T101" fmla="*/ 1 h 412"/>
                  <a:gd name="T102" fmla="*/ 0 w 1117"/>
                  <a:gd name="T103" fmla="*/ 1 h 412"/>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0" t="0" r="r" b="b"/>
                <a:pathLst>
                  <a:path w="1117" h="412">
                    <a:moveTo>
                      <a:pt x="1093" y="212"/>
                    </a:moveTo>
                    <a:lnTo>
                      <a:pt x="1073" y="229"/>
                    </a:lnTo>
                    <a:lnTo>
                      <a:pt x="1052" y="248"/>
                    </a:lnTo>
                    <a:lnTo>
                      <a:pt x="1032" y="265"/>
                    </a:lnTo>
                    <a:lnTo>
                      <a:pt x="1011" y="284"/>
                    </a:lnTo>
                    <a:lnTo>
                      <a:pt x="990" y="301"/>
                    </a:lnTo>
                    <a:lnTo>
                      <a:pt x="971" y="317"/>
                    </a:lnTo>
                    <a:lnTo>
                      <a:pt x="951" y="334"/>
                    </a:lnTo>
                    <a:lnTo>
                      <a:pt x="934" y="349"/>
                    </a:lnTo>
                    <a:lnTo>
                      <a:pt x="917" y="363"/>
                    </a:lnTo>
                    <a:lnTo>
                      <a:pt x="900" y="376"/>
                    </a:lnTo>
                    <a:lnTo>
                      <a:pt x="888" y="387"/>
                    </a:lnTo>
                    <a:lnTo>
                      <a:pt x="876" y="397"/>
                    </a:lnTo>
                    <a:lnTo>
                      <a:pt x="867" y="403"/>
                    </a:lnTo>
                    <a:lnTo>
                      <a:pt x="860" y="409"/>
                    </a:lnTo>
                    <a:lnTo>
                      <a:pt x="857" y="412"/>
                    </a:lnTo>
                    <a:lnTo>
                      <a:pt x="826" y="410"/>
                    </a:lnTo>
                    <a:lnTo>
                      <a:pt x="791" y="409"/>
                    </a:lnTo>
                    <a:lnTo>
                      <a:pt x="753" y="408"/>
                    </a:lnTo>
                    <a:lnTo>
                      <a:pt x="714" y="406"/>
                    </a:lnTo>
                    <a:lnTo>
                      <a:pt x="672" y="403"/>
                    </a:lnTo>
                    <a:lnTo>
                      <a:pt x="630" y="401"/>
                    </a:lnTo>
                    <a:lnTo>
                      <a:pt x="587" y="399"/>
                    </a:lnTo>
                    <a:lnTo>
                      <a:pt x="542" y="395"/>
                    </a:lnTo>
                    <a:lnTo>
                      <a:pt x="499" y="393"/>
                    </a:lnTo>
                    <a:lnTo>
                      <a:pt x="455" y="391"/>
                    </a:lnTo>
                    <a:lnTo>
                      <a:pt x="412" y="387"/>
                    </a:lnTo>
                    <a:lnTo>
                      <a:pt x="371" y="385"/>
                    </a:lnTo>
                    <a:lnTo>
                      <a:pt x="330" y="383"/>
                    </a:lnTo>
                    <a:lnTo>
                      <a:pt x="292" y="380"/>
                    </a:lnTo>
                    <a:lnTo>
                      <a:pt x="257" y="378"/>
                    </a:lnTo>
                    <a:lnTo>
                      <a:pt x="224" y="377"/>
                    </a:lnTo>
                    <a:lnTo>
                      <a:pt x="209" y="376"/>
                    </a:lnTo>
                    <a:lnTo>
                      <a:pt x="193" y="376"/>
                    </a:lnTo>
                    <a:lnTo>
                      <a:pt x="178" y="375"/>
                    </a:lnTo>
                    <a:lnTo>
                      <a:pt x="162" y="375"/>
                    </a:lnTo>
                    <a:lnTo>
                      <a:pt x="147" y="374"/>
                    </a:lnTo>
                    <a:lnTo>
                      <a:pt x="131" y="374"/>
                    </a:lnTo>
                    <a:lnTo>
                      <a:pt x="116" y="372"/>
                    </a:lnTo>
                    <a:lnTo>
                      <a:pt x="101" y="372"/>
                    </a:lnTo>
                    <a:lnTo>
                      <a:pt x="80" y="334"/>
                    </a:lnTo>
                    <a:lnTo>
                      <a:pt x="63" y="289"/>
                    </a:lnTo>
                    <a:lnTo>
                      <a:pt x="48" y="241"/>
                    </a:lnTo>
                    <a:lnTo>
                      <a:pt x="36" y="190"/>
                    </a:lnTo>
                    <a:lnTo>
                      <a:pt x="24" y="142"/>
                    </a:lnTo>
                    <a:lnTo>
                      <a:pt x="15" y="97"/>
                    </a:lnTo>
                    <a:lnTo>
                      <a:pt x="7" y="58"/>
                    </a:lnTo>
                    <a:lnTo>
                      <a:pt x="0" y="28"/>
                    </a:lnTo>
                    <a:lnTo>
                      <a:pt x="11" y="62"/>
                    </a:lnTo>
                    <a:lnTo>
                      <a:pt x="25" y="100"/>
                    </a:lnTo>
                    <a:lnTo>
                      <a:pt x="41" y="141"/>
                    </a:lnTo>
                    <a:lnTo>
                      <a:pt x="59" y="181"/>
                    </a:lnTo>
                    <a:lnTo>
                      <a:pt x="77" y="220"/>
                    </a:lnTo>
                    <a:lnTo>
                      <a:pt x="94" y="256"/>
                    </a:lnTo>
                    <a:lnTo>
                      <a:pt x="110" y="287"/>
                    </a:lnTo>
                    <a:lnTo>
                      <a:pt x="124" y="311"/>
                    </a:lnTo>
                    <a:lnTo>
                      <a:pt x="131" y="284"/>
                    </a:lnTo>
                    <a:lnTo>
                      <a:pt x="138" y="257"/>
                    </a:lnTo>
                    <a:lnTo>
                      <a:pt x="146" y="234"/>
                    </a:lnTo>
                    <a:lnTo>
                      <a:pt x="156" y="211"/>
                    </a:lnTo>
                    <a:lnTo>
                      <a:pt x="169" y="191"/>
                    </a:lnTo>
                    <a:lnTo>
                      <a:pt x="184" y="172"/>
                    </a:lnTo>
                    <a:lnTo>
                      <a:pt x="204" y="153"/>
                    </a:lnTo>
                    <a:lnTo>
                      <a:pt x="227" y="136"/>
                    </a:lnTo>
                    <a:lnTo>
                      <a:pt x="214" y="158"/>
                    </a:lnTo>
                    <a:lnTo>
                      <a:pt x="201" y="184"/>
                    </a:lnTo>
                    <a:lnTo>
                      <a:pt x="191" y="216"/>
                    </a:lnTo>
                    <a:lnTo>
                      <a:pt x="184" y="248"/>
                    </a:lnTo>
                    <a:lnTo>
                      <a:pt x="182" y="281"/>
                    </a:lnTo>
                    <a:lnTo>
                      <a:pt x="188" y="314"/>
                    </a:lnTo>
                    <a:lnTo>
                      <a:pt x="200" y="344"/>
                    </a:lnTo>
                    <a:lnTo>
                      <a:pt x="224" y="370"/>
                    </a:lnTo>
                    <a:lnTo>
                      <a:pt x="250" y="344"/>
                    </a:lnTo>
                    <a:lnTo>
                      <a:pt x="270" y="305"/>
                    </a:lnTo>
                    <a:lnTo>
                      <a:pt x="284" y="261"/>
                    </a:lnTo>
                    <a:lnTo>
                      <a:pt x="291" y="211"/>
                    </a:lnTo>
                    <a:lnTo>
                      <a:pt x="290" y="158"/>
                    </a:lnTo>
                    <a:lnTo>
                      <a:pt x="282" y="105"/>
                    </a:lnTo>
                    <a:lnTo>
                      <a:pt x="264" y="54"/>
                    </a:lnTo>
                    <a:lnTo>
                      <a:pt x="237" y="8"/>
                    </a:lnTo>
                    <a:lnTo>
                      <a:pt x="261" y="35"/>
                    </a:lnTo>
                    <a:lnTo>
                      <a:pt x="282" y="63"/>
                    </a:lnTo>
                    <a:lnTo>
                      <a:pt x="299" y="96"/>
                    </a:lnTo>
                    <a:lnTo>
                      <a:pt x="314" y="130"/>
                    </a:lnTo>
                    <a:lnTo>
                      <a:pt x="326" y="168"/>
                    </a:lnTo>
                    <a:lnTo>
                      <a:pt x="334" y="211"/>
                    </a:lnTo>
                    <a:lnTo>
                      <a:pt x="340" y="258"/>
                    </a:lnTo>
                    <a:lnTo>
                      <a:pt x="341" y="309"/>
                    </a:lnTo>
                    <a:lnTo>
                      <a:pt x="355" y="288"/>
                    </a:lnTo>
                    <a:lnTo>
                      <a:pt x="371" y="266"/>
                    </a:lnTo>
                    <a:lnTo>
                      <a:pt x="389" y="244"/>
                    </a:lnTo>
                    <a:lnTo>
                      <a:pt x="409" y="222"/>
                    </a:lnTo>
                    <a:lnTo>
                      <a:pt x="429" y="203"/>
                    </a:lnTo>
                    <a:lnTo>
                      <a:pt x="450" y="184"/>
                    </a:lnTo>
                    <a:lnTo>
                      <a:pt x="471" y="171"/>
                    </a:lnTo>
                    <a:lnTo>
                      <a:pt x="492" y="160"/>
                    </a:lnTo>
                    <a:lnTo>
                      <a:pt x="482" y="180"/>
                    </a:lnTo>
                    <a:lnTo>
                      <a:pt x="469" y="203"/>
                    </a:lnTo>
                    <a:lnTo>
                      <a:pt x="451" y="227"/>
                    </a:lnTo>
                    <a:lnTo>
                      <a:pt x="433" y="251"/>
                    </a:lnTo>
                    <a:lnTo>
                      <a:pt x="416" y="275"/>
                    </a:lnTo>
                    <a:lnTo>
                      <a:pt x="399" y="297"/>
                    </a:lnTo>
                    <a:lnTo>
                      <a:pt x="387" y="318"/>
                    </a:lnTo>
                    <a:lnTo>
                      <a:pt x="381" y="334"/>
                    </a:lnTo>
                    <a:lnTo>
                      <a:pt x="388" y="339"/>
                    </a:lnTo>
                    <a:lnTo>
                      <a:pt x="397" y="344"/>
                    </a:lnTo>
                    <a:lnTo>
                      <a:pt x="408" y="348"/>
                    </a:lnTo>
                    <a:lnTo>
                      <a:pt x="418" y="353"/>
                    </a:lnTo>
                    <a:lnTo>
                      <a:pt x="431" y="356"/>
                    </a:lnTo>
                    <a:lnTo>
                      <a:pt x="443" y="360"/>
                    </a:lnTo>
                    <a:lnTo>
                      <a:pt x="457" y="361"/>
                    </a:lnTo>
                    <a:lnTo>
                      <a:pt x="471" y="360"/>
                    </a:lnTo>
                    <a:lnTo>
                      <a:pt x="470" y="326"/>
                    </a:lnTo>
                    <a:lnTo>
                      <a:pt x="464" y="285"/>
                    </a:lnTo>
                    <a:lnTo>
                      <a:pt x="454" y="240"/>
                    </a:lnTo>
                    <a:lnTo>
                      <a:pt x="440" y="192"/>
                    </a:lnTo>
                    <a:lnTo>
                      <a:pt x="423" y="146"/>
                    </a:lnTo>
                    <a:lnTo>
                      <a:pt x="401" y="103"/>
                    </a:lnTo>
                    <a:lnTo>
                      <a:pt x="374" y="66"/>
                    </a:lnTo>
                    <a:lnTo>
                      <a:pt x="345" y="36"/>
                    </a:lnTo>
                    <a:lnTo>
                      <a:pt x="374" y="58"/>
                    </a:lnTo>
                    <a:lnTo>
                      <a:pt x="399" y="79"/>
                    </a:lnTo>
                    <a:lnTo>
                      <a:pt x="423" y="103"/>
                    </a:lnTo>
                    <a:lnTo>
                      <a:pt x="443" y="127"/>
                    </a:lnTo>
                    <a:lnTo>
                      <a:pt x="462" y="153"/>
                    </a:lnTo>
                    <a:lnTo>
                      <a:pt x="479" y="183"/>
                    </a:lnTo>
                    <a:lnTo>
                      <a:pt x="494" y="217"/>
                    </a:lnTo>
                    <a:lnTo>
                      <a:pt x="509" y="256"/>
                    </a:lnTo>
                    <a:lnTo>
                      <a:pt x="510" y="222"/>
                    </a:lnTo>
                    <a:lnTo>
                      <a:pt x="510" y="188"/>
                    </a:lnTo>
                    <a:lnTo>
                      <a:pt x="509" y="154"/>
                    </a:lnTo>
                    <a:lnTo>
                      <a:pt x="507" y="121"/>
                    </a:lnTo>
                    <a:lnTo>
                      <a:pt x="501" y="89"/>
                    </a:lnTo>
                    <a:lnTo>
                      <a:pt x="494" y="60"/>
                    </a:lnTo>
                    <a:lnTo>
                      <a:pt x="485" y="33"/>
                    </a:lnTo>
                    <a:lnTo>
                      <a:pt x="473" y="10"/>
                    </a:lnTo>
                    <a:lnTo>
                      <a:pt x="489" y="39"/>
                    </a:lnTo>
                    <a:lnTo>
                      <a:pt x="505" y="71"/>
                    </a:lnTo>
                    <a:lnTo>
                      <a:pt x="519" y="106"/>
                    </a:lnTo>
                    <a:lnTo>
                      <a:pt x="531" y="145"/>
                    </a:lnTo>
                    <a:lnTo>
                      <a:pt x="539" y="189"/>
                    </a:lnTo>
                    <a:lnTo>
                      <a:pt x="541" y="236"/>
                    </a:lnTo>
                    <a:lnTo>
                      <a:pt x="538" y="290"/>
                    </a:lnTo>
                    <a:lnTo>
                      <a:pt x="526" y="349"/>
                    </a:lnTo>
                    <a:lnTo>
                      <a:pt x="553" y="322"/>
                    </a:lnTo>
                    <a:lnTo>
                      <a:pt x="576" y="288"/>
                    </a:lnTo>
                    <a:lnTo>
                      <a:pt x="594" y="251"/>
                    </a:lnTo>
                    <a:lnTo>
                      <a:pt x="606" y="211"/>
                    </a:lnTo>
                    <a:lnTo>
                      <a:pt x="608" y="168"/>
                    </a:lnTo>
                    <a:lnTo>
                      <a:pt x="602" y="126"/>
                    </a:lnTo>
                    <a:lnTo>
                      <a:pt x="584" y="84"/>
                    </a:lnTo>
                    <a:lnTo>
                      <a:pt x="551" y="44"/>
                    </a:lnTo>
                    <a:lnTo>
                      <a:pt x="566" y="52"/>
                    </a:lnTo>
                    <a:lnTo>
                      <a:pt x="581" y="60"/>
                    </a:lnTo>
                    <a:lnTo>
                      <a:pt x="596" y="69"/>
                    </a:lnTo>
                    <a:lnTo>
                      <a:pt x="610" y="82"/>
                    </a:lnTo>
                    <a:lnTo>
                      <a:pt x="622" y="96"/>
                    </a:lnTo>
                    <a:lnTo>
                      <a:pt x="632" y="113"/>
                    </a:lnTo>
                    <a:lnTo>
                      <a:pt x="641" y="134"/>
                    </a:lnTo>
                    <a:lnTo>
                      <a:pt x="647" y="158"/>
                    </a:lnTo>
                    <a:lnTo>
                      <a:pt x="651" y="120"/>
                    </a:lnTo>
                    <a:lnTo>
                      <a:pt x="651" y="75"/>
                    </a:lnTo>
                    <a:lnTo>
                      <a:pt x="648" y="32"/>
                    </a:lnTo>
                    <a:lnTo>
                      <a:pt x="645" y="0"/>
                    </a:lnTo>
                    <a:lnTo>
                      <a:pt x="655" y="38"/>
                    </a:lnTo>
                    <a:lnTo>
                      <a:pt x="661" y="82"/>
                    </a:lnTo>
                    <a:lnTo>
                      <a:pt x="662" y="129"/>
                    </a:lnTo>
                    <a:lnTo>
                      <a:pt x="660" y="179"/>
                    </a:lnTo>
                    <a:lnTo>
                      <a:pt x="652" y="228"/>
                    </a:lnTo>
                    <a:lnTo>
                      <a:pt x="641" y="277"/>
                    </a:lnTo>
                    <a:lnTo>
                      <a:pt x="626" y="320"/>
                    </a:lnTo>
                    <a:lnTo>
                      <a:pt x="609" y="360"/>
                    </a:lnTo>
                    <a:lnTo>
                      <a:pt x="636" y="330"/>
                    </a:lnTo>
                    <a:lnTo>
                      <a:pt x="659" y="295"/>
                    </a:lnTo>
                    <a:lnTo>
                      <a:pt x="679" y="255"/>
                    </a:lnTo>
                    <a:lnTo>
                      <a:pt x="697" y="212"/>
                    </a:lnTo>
                    <a:lnTo>
                      <a:pt x="712" y="167"/>
                    </a:lnTo>
                    <a:lnTo>
                      <a:pt x="722" y="122"/>
                    </a:lnTo>
                    <a:lnTo>
                      <a:pt x="730" y="77"/>
                    </a:lnTo>
                    <a:lnTo>
                      <a:pt x="733" y="33"/>
                    </a:lnTo>
                    <a:lnTo>
                      <a:pt x="742" y="88"/>
                    </a:lnTo>
                    <a:lnTo>
                      <a:pt x="746" y="148"/>
                    </a:lnTo>
                    <a:lnTo>
                      <a:pt x="743" y="210"/>
                    </a:lnTo>
                    <a:lnTo>
                      <a:pt x="730" y="269"/>
                    </a:lnTo>
                    <a:lnTo>
                      <a:pt x="743" y="252"/>
                    </a:lnTo>
                    <a:lnTo>
                      <a:pt x="756" y="232"/>
                    </a:lnTo>
                    <a:lnTo>
                      <a:pt x="770" y="206"/>
                    </a:lnTo>
                    <a:lnTo>
                      <a:pt x="784" y="181"/>
                    </a:lnTo>
                    <a:lnTo>
                      <a:pt x="797" y="154"/>
                    </a:lnTo>
                    <a:lnTo>
                      <a:pt x="808" y="130"/>
                    </a:lnTo>
                    <a:lnTo>
                      <a:pt x="816" y="109"/>
                    </a:lnTo>
                    <a:lnTo>
                      <a:pt x="821" y="93"/>
                    </a:lnTo>
                    <a:lnTo>
                      <a:pt x="819" y="118"/>
                    </a:lnTo>
                    <a:lnTo>
                      <a:pt x="813" y="144"/>
                    </a:lnTo>
                    <a:lnTo>
                      <a:pt x="805" y="174"/>
                    </a:lnTo>
                    <a:lnTo>
                      <a:pt x="794" y="204"/>
                    </a:lnTo>
                    <a:lnTo>
                      <a:pt x="781" y="235"/>
                    </a:lnTo>
                    <a:lnTo>
                      <a:pt x="765" y="265"/>
                    </a:lnTo>
                    <a:lnTo>
                      <a:pt x="746" y="295"/>
                    </a:lnTo>
                    <a:lnTo>
                      <a:pt x="725" y="324"/>
                    </a:lnTo>
                    <a:lnTo>
                      <a:pt x="752" y="307"/>
                    </a:lnTo>
                    <a:lnTo>
                      <a:pt x="777" y="286"/>
                    </a:lnTo>
                    <a:lnTo>
                      <a:pt x="803" y="263"/>
                    </a:lnTo>
                    <a:lnTo>
                      <a:pt x="827" y="236"/>
                    </a:lnTo>
                    <a:lnTo>
                      <a:pt x="849" y="207"/>
                    </a:lnTo>
                    <a:lnTo>
                      <a:pt x="869" y="177"/>
                    </a:lnTo>
                    <a:lnTo>
                      <a:pt x="887" y="146"/>
                    </a:lnTo>
                    <a:lnTo>
                      <a:pt x="902" y="114"/>
                    </a:lnTo>
                    <a:lnTo>
                      <a:pt x="896" y="139"/>
                    </a:lnTo>
                    <a:lnTo>
                      <a:pt x="890" y="166"/>
                    </a:lnTo>
                    <a:lnTo>
                      <a:pt x="882" y="194"/>
                    </a:lnTo>
                    <a:lnTo>
                      <a:pt x="873" y="220"/>
                    </a:lnTo>
                    <a:lnTo>
                      <a:pt x="861" y="247"/>
                    </a:lnTo>
                    <a:lnTo>
                      <a:pt x="849" y="271"/>
                    </a:lnTo>
                    <a:lnTo>
                      <a:pt x="835" y="295"/>
                    </a:lnTo>
                    <a:lnTo>
                      <a:pt x="819" y="317"/>
                    </a:lnTo>
                    <a:lnTo>
                      <a:pt x="835" y="308"/>
                    </a:lnTo>
                    <a:lnTo>
                      <a:pt x="850" y="297"/>
                    </a:lnTo>
                    <a:lnTo>
                      <a:pt x="866" y="284"/>
                    </a:lnTo>
                    <a:lnTo>
                      <a:pt x="882" y="269"/>
                    </a:lnTo>
                    <a:lnTo>
                      <a:pt x="897" y="252"/>
                    </a:lnTo>
                    <a:lnTo>
                      <a:pt x="912" y="234"/>
                    </a:lnTo>
                    <a:lnTo>
                      <a:pt x="927" y="216"/>
                    </a:lnTo>
                    <a:lnTo>
                      <a:pt x="941" y="195"/>
                    </a:lnTo>
                    <a:lnTo>
                      <a:pt x="955" y="174"/>
                    </a:lnTo>
                    <a:lnTo>
                      <a:pt x="967" y="153"/>
                    </a:lnTo>
                    <a:lnTo>
                      <a:pt x="979" y="133"/>
                    </a:lnTo>
                    <a:lnTo>
                      <a:pt x="990" y="112"/>
                    </a:lnTo>
                    <a:lnTo>
                      <a:pt x="999" y="91"/>
                    </a:lnTo>
                    <a:lnTo>
                      <a:pt x="1008" y="70"/>
                    </a:lnTo>
                    <a:lnTo>
                      <a:pt x="1014" y="52"/>
                    </a:lnTo>
                    <a:lnTo>
                      <a:pt x="1020" y="33"/>
                    </a:lnTo>
                    <a:lnTo>
                      <a:pt x="1012" y="71"/>
                    </a:lnTo>
                    <a:lnTo>
                      <a:pt x="1004" y="107"/>
                    </a:lnTo>
                    <a:lnTo>
                      <a:pt x="994" y="141"/>
                    </a:lnTo>
                    <a:lnTo>
                      <a:pt x="983" y="173"/>
                    </a:lnTo>
                    <a:lnTo>
                      <a:pt x="968" y="206"/>
                    </a:lnTo>
                    <a:lnTo>
                      <a:pt x="950" y="242"/>
                    </a:lnTo>
                    <a:lnTo>
                      <a:pt x="927" y="279"/>
                    </a:lnTo>
                    <a:lnTo>
                      <a:pt x="897" y="322"/>
                    </a:lnTo>
                    <a:lnTo>
                      <a:pt x="910" y="314"/>
                    </a:lnTo>
                    <a:lnTo>
                      <a:pt x="925" y="304"/>
                    </a:lnTo>
                    <a:lnTo>
                      <a:pt x="940" y="294"/>
                    </a:lnTo>
                    <a:lnTo>
                      <a:pt x="956" y="282"/>
                    </a:lnTo>
                    <a:lnTo>
                      <a:pt x="972" y="270"/>
                    </a:lnTo>
                    <a:lnTo>
                      <a:pt x="988" y="257"/>
                    </a:lnTo>
                    <a:lnTo>
                      <a:pt x="1005" y="243"/>
                    </a:lnTo>
                    <a:lnTo>
                      <a:pt x="1021" y="228"/>
                    </a:lnTo>
                    <a:lnTo>
                      <a:pt x="1037" y="213"/>
                    </a:lnTo>
                    <a:lnTo>
                      <a:pt x="1052" y="197"/>
                    </a:lnTo>
                    <a:lnTo>
                      <a:pt x="1067" y="182"/>
                    </a:lnTo>
                    <a:lnTo>
                      <a:pt x="1080" y="166"/>
                    </a:lnTo>
                    <a:lnTo>
                      <a:pt x="1092" y="150"/>
                    </a:lnTo>
                    <a:lnTo>
                      <a:pt x="1102" y="135"/>
                    </a:lnTo>
                    <a:lnTo>
                      <a:pt x="1111" y="119"/>
                    </a:lnTo>
                    <a:lnTo>
                      <a:pt x="1117" y="104"/>
                    </a:lnTo>
                    <a:lnTo>
                      <a:pt x="1110" y="136"/>
                    </a:lnTo>
                    <a:lnTo>
                      <a:pt x="1103" y="166"/>
                    </a:lnTo>
                    <a:lnTo>
                      <a:pt x="1099" y="192"/>
                    </a:lnTo>
                    <a:lnTo>
                      <a:pt x="1093" y="212"/>
                    </a:lnTo>
                    <a:close/>
                  </a:path>
                </a:pathLst>
              </a:custGeom>
              <a:solidFill>
                <a:srgbClr val="00A500"/>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01" name="Freeform 171"/>
              <p:cNvSpPr/>
              <p:nvPr/>
            </p:nvSpPr>
            <p:spPr bwMode="auto">
              <a:xfrm>
                <a:off x="4164" y="4179"/>
                <a:ext cx="202" cy="141"/>
              </a:xfrm>
              <a:custGeom>
                <a:avLst/>
                <a:gdLst>
                  <a:gd name="T0" fmla="*/ 1 w 403"/>
                  <a:gd name="T1" fmla="*/ 1 h 280"/>
                  <a:gd name="T2" fmla="*/ 1 w 403"/>
                  <a:gd name="T3" fmla="*/ 1 h 280"/>
                  <a:gd name="T4" fmla="*/ 1 w 403"/>
                  <a:gd name="T5" fmla="*/ 1 h 280"/>
                  <a:gd name="T6" fmla="*/ 1 w 403"/>
                  <a:gd name="T7" fmla="*/ 1 h 280"/>
                  <a:gd name="T8" fmla="*/ 1 w 403"/>
                  <a:gd name="T9" fmla="*/ 1 h 280"/>
                  <a:gd name="T10" fmla="*/ 1 w 403"/>
                  <a:gd name="T11" fmla="*/ 1 h 280"/>
                  <a:gd name="T12" fmla="*/ 1 w 403"/>
                  <a:gd name="T13" fmla="*/ 1 h 280"/>
                  <a:gd name="T14" fmla="*/ 1 w 403"/>
                  <a:gd name="T15" fmla="*/ 1 h 280"/>
                  <a:gd name="T16" fmla="*/ 1 w 403"/>
                  <a:gd name="T17" fmla="*/ 1 h 280"/>
                  <a:gd name="T18" fmla="*/ 1 w 403"/>
                  <a:gd name="T19" fmla="*/ 1 h 280"/>
                  <a:gd name="T20" fmla="*/ 1 w 403"/>
                  <a:gd name="T21" fmla="*/ 1 h 280"/>
                  <a:gd name="T22" fmla="*/ 1 w 403"/>
                  <a:gd name="T23" fmla="*/ 1 h 280"/>
                  <a:gd name="T24" fmla="*/ 1 w 403"/>
                  <a:gd name="T25" fmla="*/ 1 h 280"/>
                  <a:gd name="T26" fmla="*/ 1 w 403"/>
                  <a:gd name="T27" fmla="*/ 1 h 280"/>
                  <a:gd name="T28" fmla="*/ 1 w 403"/>
                  <a:gd name="T29" fmla="*/ 1 h 280"/>
                  <a:gd name="T30" fmla="*/ 1 w 403"/>
                  <a:gd name="T31" fmla="*/ 1 h 280"/>
                  <a:gd name="T32" fmla="*/ 1 w 403"/>
                  <a:gd name="T33" fmla="*/ 1 h 280"/>
                  <a:gd name="T34" fmla="*/ 1 w 403"/>
                  <a:gd name="T35" fmla="*/ 1 h 280"/>
                  <a:gd name="T36" fmla="*/ 1 w 403"/>
                  <a:gd name="T37" fmla="*/ 1 h 280"/>
                  <a:gd name="T38" fmla="*/ 1 w 403"/>
                  <a:gd name="T39" fmla="*/ 1 h 280"/>
                  <a:gd name="T40" fmla="*/ 1 w 403"/>
                  <a:gd name="T41" fmla="*/ 1 h 280"/>
                  <a:gd name="T42" fmla="*/ 1 w 403"/>
                  <a:gd name="T43" fmla="*/ 1 h 280"/>
                  <a:gd name="T44" fmla="*/ 1 w 403"/>
                  <a:gd name="T45" fmla="*/ 1 h 280"/>
                  <a:gd name="T46" fmla="*/ 1 w 403"/>
                  <a:gd name="T47" fmla="*/ 1 h 280"/>
                  <a:gd name="T48" fmla="*/ 1 w 403"/>
                  <a:gd name="T49" fmla="*/ 1 h 280"/>
                  <a:gd name="T50" fmla="*/ 1 w 403"/>
                  <a:gd name="T51" fmla="*/ 1 h 280"/>
                  <a:gd name="T52" fmla="*/ 1 w 403"/>
                  <a:gd name="T53" fmla="*/ 1 h 280"/>
                  <a:gd name="T54" fmla="*/ 1 w 403"/>
                  <a:gd name="T55" fmla="*/ 1 h 280"/>
                  <a:gd name="T56" fmla="*/ 1 w 403"/>
                  <a:gd name="T57" fmla="*/ 1 h 280"/>
                  <a:gd name="T58" fmla="*/ 1 w 403"/>
                  <a:gd name="T59" fmla="*/ 1 h 280"/>
                  <a:gd name="T60" fmla="*/ 1 w 403"/>
                  <a:gd name="T61" fmla="*/ 1 h 280"/>
                  <a:gd name="T62" fmla="*/ 1 w 403"/>
                  <a:gd name="T63" fmla="*/ 1 h 280"/>
                  <a:gd name="T64" fmla="*/ 1 w 403"/>
                  <a:gd name="T65" fmla="*/ 1 h 280"/>
                  <a:gd name="T66" fmla="*/ 1 w 403"/>
                  <a:gd name="T67" fmla="*/ 1 h 280"/>
                  <a:gd name="T68" fmla="*/ 1 w 403"/>
                  <a:gd name="T69" fmla="*/ 1 h 280"/>
                  <a:gd name="T70" fmla="*/ 1 w 403"/>
                  <a:gd name="T71" fmla="*/ 1 h 280"/>
                  <a:gd name="T72" fmla="*/ 1 w 403"/>
                  <a:gd name="T73" fmla="*/ 1 h 280"/>
                  <a:gd name="T74" fmla="*/ 1 w 403"/>
                  <a:gd name="T75" fmla="*/ 1 h 280"/>
                  <a:gd name="T76" fmla="*/ 1 w 403"/>
                  <a:gd name="T77" fmla="*/ 1 h 280"/>
                  <a:gd name="T78" fmla="*/ 1 w 403"/>
                  <a:gd name="T79" fmla="*/ 1 h 280"/>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0" t="0" r="r" b="b"/>
                <a:pathLst>
                  <a:path w="403" h="280">
                    <a:moveTo>
                      <a:pt x="339" y="270"/>
                    </a:moveTo>
                    <a:lnTo>
                      <a:pt x="322" y="270"/>
                    </a:lnTo>
                    <a:lnTo>
                      <a:pt x="305" y="271"/>
                    </a:lnTo>
                    <a:lnTo>
                      <a:pt x="289" y="271"/>
                    </a:lnTo>
                    <a:lnTo>
                      <a:pt x="273" y="272"/>
                    </a:lnTo>
                    <a:lnTo>
                      <a:pt x="257" y="272"/>
                    </a:lnTo>
                    <a:lnTo>
                      <a:pt x="241" y="273"/>
                    </a:lnTo>
                    <a:lnTo>
                      <a:pt x="225" y="273"/>
                    </a:lnTo>
                    <a:lnTo>
                      <a:pt x="210" y="274"/>
                    </a:lnTo>
                    <a:lnTo>
                      <a:pt x="194" y="274"/>
                    </a:lnTo>
                    <a:lnTo>
                      <a:pt x="179" y="275"/>
                    </a:lnTo>
                    <a:lnTo>
                      <a:pt x="164" y="277"/>
                    </a:lnTo>
                    <a:lnTo>
                      <a:pt x="149" y="277"/>
                    </a:lnTo>
                    <a:lnTo>
                      <a:pt x="134" y="278"/>
                    </a:lnTo>
                    <a:lnTo>
                      <a:pt x="119" y="279"/>
                    </a:lnTo>
                    <a:lnTo>
                      <a:pt x="104" y="279"/>
                    </a:lnTo>
                    <a:lnTo>
                      <a:pt x="90" y="280"/>
                    </a:lnTo>
                    <a:lnTo>
                      <a:pt x="86" y="257"/>
                    </a:lnTo>
                    <a:lnTo>
                      <a:pt x="81" y="233"/>
                    </a:lnTo>
                    <a:lnTo>
                      <a:pt x="73" y="209"/>
                    </a:lnTo>
                    <a:lnTo>
                      <a:pt x="62" y="184"/>
                    </a:lnTo>
                    <a:lnTo>
                      <a:pt x="50" y="162"/>
                    </a:lnTo>
                    <a:lnTo>
                      <a:pt x="35" y="142"/>
                    </a:lnTo>
                    <a:lnTo>
                      <a:pt x="18" y="124"/>
                    </a:lnTo>
                    <a:lnTo>
                      <a:pt x="0" y="112"/>
                    </a:lnTo>
                    <a:lnTo>
                      <a:pt x="22" y="117"/>
                    </a:lnTo>
                    <a:lnTo>
                      <a:pt x="40" y="127"/>
                    </a:lnTo>
                    <a:lnTo>
                      <a:pt x="58" y="138"/>
                    </a:lnTo>
                    <a:lnTo>
                      <a:pt x="74" y="154"/>
                    </a:lnTo>
                    <a:lnTo>
                      <a:pt x="89" y="173"/>
                    </a:lnTo>
                    <a:lnTo>
                      <a:pt x="104" y="196"/>
                    </a:lnTo>
                    <a:lnTo>
                      <a:pt x="117" y="222"/>
                    </a:lnTo>
                    <a:lnTo>
                      <a:pt x="132" y="254"/>
                    </a:lnTo>
                    <a:lnTo>
                      <a:pt x="139" y="222"/>
                    </a:lnTo>
                    <a:lnTo>
                      <a:pt x="143" y="188"/>
                    </a:lnTo>
                    <a:lnTo>
                      <a:pt x="142" y="152"/>
                    </a:lnTo>
                    <a:lnTo>
                      <a:pt x="139" y="115"/>
                    </a:lnTo>
                    <a:lnTo>
                      <a:pt x="134" y="81"/>
                    </a:lnTo>
                    <a:lnTo>
                      <a:pt x="126" y="49"/>
                    </a:lnTo>
                    <a:lnTo>
                      <a:pt x="115" y="23"/>
                    </a:lnTo>
                    <a:lnTo>
                      <a:pt x="103" y="4"/>
                    </a:lnTo>
                    <a:lnTo>
                      <a:pt x="121" y="17"/>
                    </a:lnTo>
                    <a:lnTo>
                      <a:pt x="139" y="33"/>
                    </a:lnTo>
                    <a:lnTo>
                      <a:pt x="157" y="53"/>
                    </a:lnTo>
                    <a:lnTo>
                      <a:pt x="173" y="77"/>
                    </a:lnTo>
                    <a:lnTo>
                      <a:pt x="188" y="106"/>
                    </a:lnTo>
                    <a:lnTo>
                      <a:pt x="200" y="141"/>
                    </a:lnTo>
                    <a:lnTo>
                      <a:pt x="211" y="182"/>
                    </a:lnTo>
                    <a:lnTo>
                      <a:pt x="218" y="230"/>
                    </a:lnTo>
                    <a:lnTo>
                      <a:pt x="228" y="207"/>
                    </a:lnTo>
                    <a:lnTo>
                      <a:pt x="236" y="182"/>
                    </a:lnTo>
                    <a:lnTo>
                      <a:pt x="242" y="153"/>
                    </a:lnTo>
                    <a:lnTo>
                      <a:pt x="245" y="123"/>
                    </a:lnTo>
                    <a:lnTo>
                      <a:pt x="245" y="92"/>
                    </a:lnTo>
                    <a:lnTo>
                      <a:pt x="242" y="61"/>
                    </a:lnTo>
                    <a:lnTo>
                      <a:pt x="235" y="30"/>
                    </a:lnTo>
                    <a:lnTo>
                      <a:pt x="223" y="0"/>
                    </a:lnTo>
                    <a:lnTo>
                      <a:pt x="241" y="30"/>
                    </a:lnTo>
                    <a:lnTo>
                      <a:pt x="255" y="56"/>
                    </a:lnTo>
                    <a:lnTo>
                      <a:pt x="268" y="82"/>
                    </a:lnTo>
                    <a:lnTo>
                      <a:pt x="279" y="106"/>
                    </a:lnTo>
                    <a:lnTo>
                      <a:pt x="287" y="128"/>
                    </a:lnTo>
                    <a:lnTo>
                      <a:pt x="294" y="151"/>
                    </a:lnTo>
                    <a:lnTo>
                      <a:pt x="297" y="173"/>
                    </a:lnTo>
                    <a:lnTo>
                      <a:pt x="298" y="195"/>
                    </a:lnTo>
                    <a:lnTo>
                      <a:pt x="312" y="173"/>
                    </a:lnTo>
                    <a:lnTo>
                      <a:pt x="326" y="149"/>
                    </a:lnTo>
                    <a:lnTo>
                      <a:pt x="340" y="121"/>
                    </a:lnTo>
                    <a:lnTo>
                      <a:pt x="354" y="93"/>
                    </a:lnTo>
                    <a:lnTo>
                      <a:pt x="366" y="67"/>
                    </a:lnTo>
                    <a:lnTo>
                      <a:pt x="375" y="41"/>
                    </a:lnTo>
                    <a:lnTo>
                      <a:pt x="382" y="19"/>
                    </a:lnTo>
                    <a:lnTo>
                      <a:pt x="385" y="2"/>
                    </a:lnTo>
                    <a:lnTo>
                      <a:pt x="392" y="26"/>
                    </a:lnTo>
                    <a:lnTo>
                      <a:pt x="398" y="53"/>
                    </a:lnTo>
                    <a:lnTo>
                      <a:pt x="403" y="81"/>
                    </a:lnTo>
                    <a:lnTo>
                      <a:pt x="403" y="112"/>
                    </a:lnTo>
                    <a:lnTo>
                      <a:pt x="398" y="145"/>
                    </a:lnTo>
                    <a:lnTo>
                      <a:pt x="387" y="183"/>
                    </a:lnTo>
                    <a:lnTo>
                      <a:pt x="367" y="225"/>
                    </a:lnTo>
                    <a:lnTo>
                      <a:pt x="339" y="270"/>
                    </a:lnTo>
                    <a:close/>
                  </a:path>
                </a:pathLst>
              </a:custGeom>
              <a:solidFill>
                <a:srgbClr val="00A500"/>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02" name="Freeform 172"/>
              <p:cNvSpPr/>
              <p:nvPr/>
            </p:nvSpPr>
            <p:spPr bwMode="auto">
              <a:xfrm>
                <a:off x="4368" y="4177"/>
                <a:ext cx="123" cy="143"/>
              </a:xfrm>
              <a:custGeom>
                <a:avLst/>
                <a:gdLst>
                  <a:gd name="T0" fmla="*/ 1 w 246"/>
                  <a:gd name="T1" fmla="*/ 1 h 285"/>
                  <a:gd name="T2" fmla="*/ 1 w 246"/>
                  <a:gd name="T3" fmla="*/ 1 h 285"/>
                  <a:gd name="T4" fmla="*/ 1 w 246"/>
                  <a:gd name="T5" fmla="*/ 1 h 285"/>
                  <a:gd name="T6" fmla="*/ 1 w 246"/>
                  <a:gd name="T7" fmla="*/ 1 h 285"/>
                  <a:gd name="T8" fmla="*/ 1 w 246"/>
                  <a:gd name="T9" fmla="*/ 1 h 285"/>
                  <a:gd name="T10" fmla="*/ 1 w 246"/>
                  <a:gd name="T11" fmla="*/ 1 h 285"/>
                  <a:gd name="T12" fmla="*/ 1 w 246"/>
                  <a:gd name="T13" fmla="*/ 1 h 285"/>
                  <a:gd name="T14" fmla="*/ 1 w 246"/>
                  <a:gd name="T15" fmla="*/ 1 h 285"/>
                  <a:gd name="T16" fmla="*/ 0 w 246"/>
                  <a:gd name="T17" fmla="*/ 1 h 285"/>
                  <a:gd name="T18" fmla="*/ 1 w 246"/>
                  <a:gd name="T19" fmla="*/ 1 h 285"/>
                  <a:gd name="T20" fmla="*/ 1 w 246"/>
                  <a:gd name="T21" fmla="*/ 1 h 285"/>
                  <a:gd name="T22" fmla="*/ 1 w 246"/>
                  <a:gd name="T23" fmla="*/ 1 h 285"/>
                  <a:gd name="T24" fmla="*/ 1 w 246"/>
                  <a:gd name="T25" fmla="*/ 1 h 285"/>
                  <a:gd name="T26" fmla="*/ 1 w 246"/>
                  <a:gd name="T27" fmla="*/ 1 h 285"/>
                  <a:gd name="T28" fmla="*/ 1 w 246"/>
                  <a:gd name="T29" fmla="*/ 1 h 285"/>
                  <a:gd name="T30" fmla="*/ 1 w 246"/>
                  <a:gd name="T31" fmla="*/ 1 h 285"/>
                  <a:gd name="T32" fmla="*/ 1 w 246"/>
                  <a:gd name="T33" fmla="*/ 1 h 285"/>
                  <a:gd name="T34" fmla="*/ 1 w 246"/>
                  <a:gd name="T35" fmla="*/ 1 h 285"/>
                  <a:gd name="T36" fmla="*/ 1 w 246"/>
                  <a:gd name="T37" fmla="*/ 1 h 285"/>
                  <a:gd name="T38" fmla="*/ 1 w 246"/>
                  <a:gd name="T39" fmla="*/ 1 h 285"/>
                  <a:gd name="T40" fmla="*/ 1 w 246"/>
                  <a:gd name="T41" fmla="*/ 1 h 285"/>
                  <a:gd name="T42" fmla="*/ 1 w 246"/>
                  <a:gd name="T43" fmla="*/ 1 h 285"/>
                  <a:gd name="T44" fmla="*/ 1 w 246"/>
                  <a:gd name="T45" fmla="*/ 1 h 285"/>
                  <a:gd name="T46" fmla="*/ 1 w 246"/>
                  <a:gd name="T47" fmla="*/ 1 h 285"/>
                  <a:gd name="T48" fmla="*/ 1 w 246"/>
                  <a:gd name="T49" fmla="*/ 0 h 285"/>
                  <a:gd name="T50" fmla="*/ 1 w 246"/>
                  <a:gd name="T51" fmla="*/ 1 h 285"/>
                  <a:gd name="T52" fmla="*/ 1 w 246"/>
                  <a:gd name="T53" fmla="*/ 1 h 285"/>
                  <a:gd name="T54" fmla="*/ 1 w 246"/>
                  <a:gd name="T55" fmla="*/ 1 h 285"/>
                  <a:gd name="T56" fmla="*/ 1 w 246"/>
                  <a:gd name="T57" fmla="*/ 1 h 285"/>
                  <a:gd name="T58" fmla="*/ 1 w 246"/>
                  <a:gd name="T59" fmla="*/ 1 h 285"/>
                  <a:gd name="T60" fmla="*/ 1 w 246"/>
                  <a:gd name="T61" fmla="*/ 1 h 285"/>
                  <a:gd name="T62" fmla="*/ 1 w 246"/>
                  <a:gd name="T63" fmla="*/ 1 h 285"/>
                  <a:gd name="T64" fmla="*/ 1 w 246"/>
                  <a:gd name="T65" fmla="*/ 1 h 285"/>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246" h="285">
                    <a:moveTo>
                      <a:pt x="85" y="285"/>
                    </a:moveTo>
                    <a:lnTo>
                      <a:pt x="75" y="285"/>
                    </a:lnTo>
                    <a:lnTo>
                      <a:pt x="63" y="285"/>
                    </a:lnTo>
                    <a:lnTo>
                      <a:pt x="53" y="285"/>
                    </a:lnTo>
                    <a:lnTo>
                      <a:pt x="42" y="285"/>
                    </a:lnTo>
                    <a:lnTo>
                      <a:pt x="32" y="285"/>
                    </a:lnTo>
                    <a:lnTo>
                      <a:pt x="22" y="285"/>
                    </a:lnTo>
                    <a:lnTo>
                      <a:pt x="10" y="285"/>
                    </a:lnTo>
                    <a:lnTo>
                      <a:pt x="0" y="285"/>
                    </a:lnTo>
                    <a:lnTo>
                      <a:pt x="3" y="270"/>
                    </a:lnTo>
                    <a:lnTo>
                      <a:pt x="8" y="253"/>
                    </a:lnTo>
                    <a:lnTo>
                      <a:pt x="14" y="235"/>
                    </a:lnTo>
                    <a:lnTo>
                      <a:pt x="22" y="217"/>
                    </a:lnTo>
                    <a:lnTo>
                      <a:pt x="30" y="197"/>
                    </a:lnTo>
                    <a:lnTo>
                      <a:pt x="40" y="178"/>
                    </a:lnTo>
                    <a:lnTo>
                      <a:pt x="52" y="157"/>
                    </a:lnTo>
                    <a:lnTo>
                      <a:pt x="64" y="137"/>
                    </a:lnTo>
                    <a:lnTo>
                      <a:pt x="80" y="118"/>
                    </a:lnTo>
                    <a:lnTo>
                      <a:pt x="96" y="98"/>
                    </a:lnTo>
                    <a:lnTo>
                      <a:pt x="116" y="79"/>
                    </a:lnTo>
                    <a:lnTo>
                      <a:pt x="137" y="60"/>
                    </a:lnTo>
                    <a:lnTo>
                      <a:pt x="161" y="43"/>
                    </a:lnTo>
                    <a:lnTo>
                      <a:pt x="186" y="28"/>
                    </a:lnTo>
                    <a:lnTo>
                      <a:pt x="215" y="13"/>
                    </a:lnTo>
                    <a:lnTo>
                      <a:pt x="246" y="0"/>
                    </a:lnTo>
                    <a:lnTo>
                      <a:pt x="215" y="30"/>
                    </a:lnTo>
                    <a:lnTo>
                      <a:pt x="186" y="60"/>
                    </a:lnTo>
                    <a:lnTo>
                      <a:pt x="160" y="91"/>
                    </a:lnTo>
                    <a:lnTo>
                      <a:pt x="136" y="124"/>
                    </a:lnTo>
                    <a:lnTo>
                      <a:pt x="116" y="158"/>
                    </a:lnTo>
                    <a:lnTo>
                      <a:pt x="100" y="196"/>
                    </a:lnTo>
                    <a:lnTo>
                      <a:pt x="90" y="238"/>
                    </a:lnTo>
                    <a:lnTo>
                      <a:pt x="85" y="285"/>
                    </a:lnTo>
                    <a:close/>
                  </a:path>
                </a:pathLst>
              </a:custGeom>
              <a:solidFill>
                <a:srgbClr val="00A500"/>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03" name="Freeform 173"/>
              <p:cNvSpPr/>
              <p:nvPr/>
            </p:nvSpPr>
            <p:spPr bwMode="auto">
              <a:xfrm>
                <a:off x="4389" y="4134"/>
                <a:ext cx="493" cy="199"/>
              </a:xfrm>
              <a:custGeom>
                <a:avLst/>
                <a:gdLst>
                  <a:gd name="T0" fmla="*/ 1 w 986"/>
                  <a:gd name="T1" fmla="*/ 1 h 398"/>
                  <a:gd name="T2" fmla="*/ 1 w 986"/>
                  <a:gd name="T3" fmla="*/ 1 h 398"/>
                  <a:gd name="T4" fmla="*/ 1 w 986"/>
                  <a:gd name="T5" fmla="*/ 1 h 398"/>
                  <a:gd name="T6" fmla="*/ 1 w 986"/>
                  <a:gd name="T7" fmla="*/ 1 h 398"/>
                  <a:gd name="T8" fmla="*/ 1 w 986"/>
                  <a:gd name="T9" fmla="*/ 1 h 398"/>
                  <a:gd name="T10" fmla="*/ 1 w 986"/>
                  <a:gd name="T11" fmla="*/ 1 h 398"/>
                  <a:gd name="T12" fmla="*/ 1 w 986"/>
                  <a:gd name="T13" fmla="*/ 1 h 398"/>
                  <a:gd name="T14" fmla="*/ 1 w 986"/>
                  <a:gd name="T15" fmla="*/ 1 h 398"/>
                  <a:gd name="T16" fmla="*/ 1 w 986"/>
                  <a:gd name="T17" fmla="*/ 1 h 398"/>
                  <a:gd name="T18" fmla="*/ 1 w 986"/>
                  <a:gd name="T19" fmla="*/ 1 h 398"/>
                  <a:gd name="T20" fmla="*/ 1 w 986"/>
                  <a:gd name="T21" fmla="*/ 1 h 398"/>
                  <a:gd name="T22" fmla="*/ 1 w 986"/>
                  <a:gd name="T23" fmla="*/ 1 h 398"/>
                  <a:gd name="T24" fmla="*/ 1 w 986"/>
                  <a:gd name="T25" fmla="*/ 1 h 398"/>
                  <a:gd name="T26" fmla="*/ 1 w 986"/>
                  <a:gd name="T27" fmla="*/ 1 h 398"/>
                  <a:gd name="T28" fmla="*/ 1 w 986"/>
                  <a:gd name="T29" fmla="*/ 1 h 398"/>
                  <a:gd name="T30" fmla="*/ 1 w 986"/>
                  <a:gd name="T31" fmla="*/ 1 h 398"/>
                  <a:gd name="T32" fmla="*/ 1 w 986"/>
                  <a:gd name="T33" fmla="*/ 1 h 398"/>
                  <a:gd name="T34" fmla="*/ 1 w 986"/>
                  <a:gd name="T35" fmla="*/ 1 h 398"/>
                  <a:gd name="T36" fmla="*/ 1 w 986"/>
                  <a:gd name="T37" fmla="*/ 1 h 398"/>
                  <a:gd name="T38" fmla="*/ 1 w 986"/>
                  <a:gd name="T39" fmla="*/ 1 h 398"/>
                  <a:gd name="T40" fmla="*/ 1 w 986"/>
                  <a:gd name="T41" fmla="*/ 1 h 398"/>
                  <a:gd name="T42" fmla="*/ 1 w 986"/>
                  <a:gd name="T43" fmla="*/ 1 h 398"/>
                  <a:gd name="T44" fmla="*/ 1 w 986"/>
                  <a:gd name="T45" fmla="*/ 1 h 398"/>
                  <a:gd name="T46" fmla="*/ 1 w 986"/>
                  <a:gd name="T47" fmla="*/ 1 h 398"/>
                  <a:gd name="T48" fmla="*/ 1 w 986"/>
                  <a:gd name="T49" fmla="*/ 1 h 398"/>
                  <a:gd name="T50" fmla="*/ 1 w 986"/>
                  <a:gd name="T51" fmla="*/ 1 h 398"/>
                  <a:gd name="T52" fmla="*/ 1 w 986"/>
                  <a:gd name="T53" fmla="*/ 1 h 398"/>
                  <a:gd name="T54" fmla="*/ 1 w 986"/>
                  <a:gd name="T55" fmla="*/ 1 h 398"/>
                  <a:gd name="T56" fmla="*/ 1 w 986"/>
                  <a:gd name="T57" fmla="*/ 1 h 398"/>
                  <a:gd name="T58" fmla="*/ 1 w 986"/>
                  <a:gd name="T59" fmla="*/ 1 h 398"/>
                  <a:gd name="T60" fmla="*/ 1 w 986"/>
                  <a:gd name="T61" fmla="*/ 1 h 398"/>
                  <a:gd name="T62" fmla="*/ 1 w 986"/>
                  <a:gd name="T63" fmla="*/ 1 h 398"/>
                  <a:gd name="T64" fmla="*/ 1 w 986"/>
                  <a:gd name="T65" fmla="*/ 1 h 398"/>
                  <a:gd name="T66" fmla="*/ 1 w 986"/>
                  <a:gd name="T67" fmla="*/ 1 h 398"/>
                  <a:gd name="T68" fmla="*/ 1 w 986"/>
                  <a:gd name="T69" fmla="*/ 1 h 398"/>
                  <a:gd name="T70" fmla="*/ 1 w 986"/>
                  <a:gd name="T71" fmla="*/ 1 h 398"/>
                  <a:gd name="T72" fmla="*/ 1 w 986"/>
                  <a:gd name="T73" fmla="*/ 1 h 398"/>
                  <a:gd name="T74" fmla="*/ 1 w 986"/>
                  <a:gd name="T75" fmla="*/ 1 h 398"/>
                  <a:gd name="T76" fmla="*/ 1 w 986"/>
                  <a:gd name="T77" fmla="*/ 1 h 398"/>
                  <a:gd name="T78" fmla="*/ 1 w 986"/>
                  <a:gd name="T79" fmla="*/ 1 h 398"/>
                  <a:gd name="T80" fmla="*/ 1 w 986"/>
                  <a:gd name="T81" fmla="*/ 1 h 398"/>
                  <a:gd name="T82" fmla="*/ 1 w 986"/>
                  <a:gd name="T83" fmla="*/ 1 h 398"/>
                  <a:gd name="T84" fmla="*/ 1 w 986"/>
                  <a:gd name="T85" fmla="*/ 1 h 398"/>
                  <a:gd name="T86" fmla="*/ 1 w 986"/>
                  <a:gd name="T87" fmla="*/ 1 h 398"/>
                  <a:gd name="T88" fmla="*/ 1 w 986"/>
                  <a:gd name="T89" fmla="*/ 1 h 398"/>
                  <a:gd name="T90" fmla="*/ 1 w 986"/>
                  <a:gd name="T91" fmla="*/ 1 h 398"/>
                  <a:gd name="T92" fmla="*/ 1 w 986"/>
                  <a:gd name="T93" fmla="*/ 1 h 398"/>
                  <a:gd name="T94" fmla="*/ 1 w 986"/>
                  <a:gd name="T95" fmla="*/ 1 h 398"/>
                  <a:gd name="T96" fmla="*/ 1 w 986"/>
                  <a:gd name="T97" fmla="*/ 1 h 398"/>
                  <a:gd name="T98" fmla="*/ 1 w 986"/>
                  <a:gd name="T99" fmla="*/ 1 h 398"/>
                  <a:gd name="T100" fmla="*/ 1 w 986"/>
                  <a:gd name="T101" fmla="*/ 1 h 398"/>
                  <a:gd name="T102" fmla="*/ 1 w 986"/>
                  <a:gd name="T103" fmla="*/ 1 h 398"/>
                  <a:gd name="T104" fmla="*/ 1 w 986"/>
                  <a:gd name="T105" fmla="*/ 1 h 398"/>
                  <a:gd name="T106" fmla="*/ 1 w 986"/>
                  <a:gd name="T107" fmla="*/ 1 h 398"/>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0" t="0" r="r" b="b"/>
                <a:pathLst>
                  <a:path w="986" h="398">
                    <a:moveTo>
                      <a:pt x="901" y="398"/>
                    </a:moveTo>
                    <a:lnTo>
                      <a:pt x="867" y="398"/>
                    </a:lnTo>
                    <a:lnTo>
                      <a:pt x="829" y="398"/>
                    </a:lnTo>
                    <a:lnTo>
                      <a:pt x="789" y="398"/>
                    </a:lnTo>
                    <a:lnTo>
                      <a:pt x="747" y="396"/>
                    </a:lnTo>
                    <a:lnTo>
                      <a:pt x="702" y="396"/>
                    </a:lnTo>
                    <a:lnTo>
                      <a:pt x="656" y="394"/>
                    </a:lnTo>
                    <a:lnTo>
                      <a:pt x="608" y="393"/>
                    </a:lnTo>
                    <a:lnTo>
                      <a:pt x="561" y="392"/>
                    </a:lnTo>
                    <a:lnTo>
                      <a:pt x="513" y="389"/>
                    </a:lnTo>
                    <a:lnTo>
                      <a:pt x="467" y="388"/>
                    </a:lnTo>
                    <a:lnTo>
                      <a:pt x="421" y="386"/>
                    </a:lnTo>
                    <a:lnTo>
                      <a:pt x="376" y="384"/>
                    </a:lnTo>
                    <a:lnTo>
                      <a:pt x="334" y="383"/>
                    </a:lnTo>
                    <a:lnTo>
                      <a:pt x="294" y="380"/>
                    </a:lnTo>
                    <a:lnTo>
                      <a:pt x="258" y="378"/>
                    </a:lnTo>
                    <a:lnTo>
                      <a:pt x="225" y="377"/>
                    </a:lnTo>
                    <a:lnTo>
                      <a:pt x="210" y="376"/>
                    </a:lnTo>
                    <a:lnTo>
                      <a:pt x="194" y="376"/>
                    </a:lnTo>
                    <a:lnTo>
                      <a:pt x="179" y="374"/>
                    </a:lnTo>
                    <a:lnTo>
                      <a:pt x="163" y="373"/>
                    </a:lnTo>
                    <a:lnTo>
                      <a:pt x="148" y="373"/>
                    </a:lnTo>
                    <a:lnTo>
                      <a:pt x="132" y="372"/>
                    </a:lnTo>
                    <a:lnTo>
                      <a:pt x="117" y="372"/>
                    </a:lnTo>
                    <a:lnTo>
                      <a:pt x="102" y="372"/>
                    </a:lnTo>
                    <a:lnTo>
                      <a:pt x="81" y="334"/>
                    </a:lnTo>
                    <a:lnTo>
                      <a:pt x="64" y="289"/>
                    </a:lnTo>
                    <a:lnTo>
                      <a:pt x="48" y="241"/>
                    </a:lnTo>
                    <a:lnTo>
                      <a:pt x="35" y="190"/>
                    </a:lnTo>
                    <a:lnTo>
                      <a:pt x="23" y="142"/>
                    </a:lnTo>
                    <a:lnTo>
                      <a:pt x="14" y="97"/>
                    </a:lnTo>
                    <a:lnTo>
                      <a:pt x="6" y="57"/>
                    </a:lnTo>
                    <a:lnTo>
                      <a:pt x="0" y="27"/>
                    </a:lnTo>
                    <a:lnTo>
                      <a:pt x="12" y="62"/>
                    </a:lnTo>
                    <a:lnTo>
                      <a:pt x="26" y="100"/>
                    </a:lnTo>
                    <a:lnTo>
                      <a:pt x="42" y="140"/>
                    </a:lnTo>
                    <a:lnTo>
                      <a:pt x="59" y="181"/>
                    </a:lnTo>
                    <a:lnTo>
                      <a:pt x="77" y="220"/>
                    </a:lnTo>
                    <a:lnTo>
                      <a:pt x="95" y="256"/>
                    </a:lnTo>
                    <a:lnTo>
                      <a:pt x="110" y="287"/>
                    </a:lnTo>
                    <a:lnTo>
                      <a:pt x="124" y="311"/>
                    </a:lnTo>
                    <a:lnTo>
                      <a:pt x="130" y="283"/>
                    </a:lnTo>
                    <a:lnTo>
                      <a:pt x="139" y="257"/>
                    </a:lnTo>
                    <a:lnTo>
                      <a:pt x="147" y="234"/>
                    </a:lnTo>
                    <a:lnTo>
                      <a:pt x="157" y="211"/>
                    </a:lnTo>
                    <a:lnTo>
                      <a:pt x="170" y="190"/>
                    </a:lnTo>
                    <a:lnTo>
                      <a:pt x="185" y="170"/>
                    </a:lnTo>
                    <a:lnTo>
                      <a:pt x="204" y="152"/>
                    </a:lnTo>
                    <a:lnTo>
                      <a:pt x="227" y="135"/>
                    </a:lnTo>
                    <a:lnTo>
                      <a:pt x="215" y="157"/>
                    </a:lnTo>
                    <a:lnTo>
                      <a:pt x="202" y="184"/>
                    </a:lnTo>
                    <a:lnTo>
                      <a:pt x="191" y="214"/>
                    </a:lnTo>
                    <a:lnTo>
                      <a:pt x="185" y="248"/>
                    </a:lnTo>
                    <a:lnTo>
                      <a:pt x="182" y="281"/>
                    </a:lnTo>
                    <a:lnTo>
                      <a:pt x="188" y="313"/>
                    </a:lnTo>
                    <a:lnTo>
                      <a:pt x="201" y="343"/>
                    </a:lnTo>
                    <a:lnTo>
                      <a:pt x="225" y="370"/>
                    </a:lnTo>
                    <a:lnTo>
                      <a:pt x="250" y="343"/>
                    </a:lnTo>
                    <a:lnTo>
                      <a:pt x="271" y="305"/>
                    </a:lnTo>
                    <a:lnTo>
                      <a:pt x="285" y="260"/>
                    </a:lnTo>
                    <a:lnTo>
                      <a:pt x="292" y="211"/>
                    </a:lnTo>
                    <a:lnTo>
                      <a:pt x="291" y="158"/>
                    </a:lnTo>
                    <a:lnTo>
                      <a:pt x="282" y="105"/>
                    </a:lnTo>
                    <a:lnTo>
                      <a:pt x="264" y="54"/>
                    </a:lnTo>
                    <a:lnTo>
                      <a:pt x="238" y="8"/>
                    </a:lnTo>
                    <a:lnTo>
                      <a:pt x="262" y="34"/>
                    </a:lnTo>
                    <a:lnTo>
                      <a:pt x="282" y="63"/>
                    </a:lnTo>
                    <a:lnTo>
                      <a:pt x="300" y="95"/>
                    </a:lnTo>
                    <a:lnTo>
                      <a:pt x="315" y="130"/>
                    </a:lnTo>
                    <a:lnTo>
                      <a:pt x="325" y="168"/>
                    </a:lnTo>
                    <a:lnTo>
                      <a:pt x="333" y="211"/>
                    </a:lnTo>
                    <a:lnTo>
                      <a:pt x="339" y="258"/>
                    </a:lnTo>
                    <a:lnTo>
                      <a:pt x="340" y="309"/>
                    </a:lnTo>
                    <a:lnTo>
                      <a:pt x="354" y="288"/>
                    </a:lnTo>
                    <a:lnTo>
                      <a:pt x="370" y="266"/>
                    </a:lnTo>
                    <a:lnTo>
                      <a:pt x="388" y="244"/>
                    </a:lnTo>
                    <a:lnTo>
                      <a:pt x="409" y="222"/>
                    </a:lnTo>
                    <a:lnTo>
                      <a:pt x="430" y="203"/>
                    </a:lnTo>
                    <a:lnTo>
                      <a:pt x="451" y="184"/>
                    </a:lnTo>
                    <a:lnTo>
                      <a:pt x="471" y="170"/>
                    </a:lnTo>
                    <a:lnTo>
                      <a:pt x="492" y="160"/>
                    </a:lnTo>
                    <a:lnTo>
                      <a:pt x="483" y="180"/>
                    </a:lnTo>
                    <a:lnTo>
                      <a:pt x="469" y="203"/>
                    </a:lnTo>
                    <a:lnTo>
                      <a:pt x="452" y="227"/>
                    </a:lnTo>
                    <a:lnTo>
                      <a:pt x="433" y="251"/>
                    </a:lnTo>
                    <a:lnTo>
                      <a:pt x="415" y="275"/>
                    </a:lnTo>
                    <a:lnTo>
                      <a:pt x="399" y="297"/>
                    </a:lnTo>
                    <a:lnTo>
                      <a:pt x="387" y="318"/>
                    </a:lnTo>
                    <a:lnTo>
                      <a:pt x="380" y="334"/>
                    </a:lnTo>
                    <a:lnTo>
                      <a:pt x="388" y="339"/>
                    </a:lnTo>
                    <a:lnTo>
                      <a:pt x="396" y="343"/>
                    </a:lnTo>
                    <a:lnTo>
                      <a:pt x="407" y="348"/>
                    </a:lnTo>
                    <a:lnTo>
                      <a:pt x="418" y="353"/>
                    </a:lnTo>
                    <a:lnTo>
                      <a:pt x="431" y="356"/>
                    </a:lnTo>
                    <a:lnTo>
                      <a:pt x="444" y="360"/>
                    </a:lnTo>
                    <a:lnTo>
                      <a:pt x="458" y="361"/>
                    </a:lnTo>
                    <a:lnTo>
                      <a:pt x="471" y="360"/>
                    </a:lnTo>
                    <a:lnTo>
                      <a:pt x="470" y="326"/>
                    </a:lnTo>
                    <a:lnTo>
                      <a:pt x="464" y="285"/>
                    </a:lnTo>
                    <a:lnTo>
                      <a:pt x="454" y="240"/>
                    </a:lnTo>
                    <a:lnTo>
                      <a:pt x="440" y="192"/>
                    </a:lnTo>
                    <a:lnTo>
                      <a:pt x="423" y="146"/>
                    </a:lnTo>
                    <a:lnTo>
                      <a:pt x="401" y="102"/>
                    </a:lnTo>
                    <a:lnTo>
                      <a:pt x="375" y="65"/>
                    </a:lnTo>
                    <a:lnTo>
                      <a:pt x="346" y="36"/>
                    </a:lnTo>
                    <a:lnTo>
                      <a:pt x="375" y="57"/>
                    </a:lnTo>
                    <a:lnTo>
                      <a:pt x="400" y="79"/>
                    </a:lnTo>
                    <a:lnTo>
                      <a:pt x="423" y="102"/>
                    </a:lnTo>
                    <a:lnTo>
                      <a:pt x="444" y="127"/>
                    </a:lnTo>
                    <a:lnTo>
                      <a:pt x="462" y="153"/>
                    </a:lnTo>
                    <a:lnTo>
                      <a:pt x="479" y="183"/>
                    </a:lnTo>
                    <a:lnTo>
                      <a:pt x="494" y="217"/>
                    </a:lnTo>
                    <a:lnTo>
                      <a:pt x="509" y="256"/>
                    </a:lnTo>
                    <a:lnTo>
                      <a:pt x="510" y="222"/>
                    </a:lnTo>
                    <a:lnTo>
                      <a:pt x="510" y="188"/>
                    </a:lnTo>
                    <a:lnTo>
                      <a:pt x="509" y="154"/>
                    </a:lnTo>
                    <a:lnTo>
                      <a:pt x="507" y="121"/>
                    </a:lnTo>
                    <a:lnTo>
                      <a:pt x="501" y="89"/>
                    </a:lnTo>
                    <a:lnTo>
                      <a:pt x="494" y="60"/>
                    </a:lnTo>
                    <a:lnTo>
                      <a:pt x="485" y="33"/>
                    </a:lnTo>
                    <a:lnTo>
                      <a:pt x="474" y="10"/>
                    </a:lnTo>
                    <a:lnTo>
                      <a:pt x="490" y="39"/>
                    </a:lnTo>
                    <a:lnTo>
                      <a:pt x="506" y="70"/>
                    </a:lnTo>
                    <a:lnTo>
                      <a:pt x="520" y="106"/>
                    </a:lnTo>
                    <a:lnTo>
                      <a:pt x="531" y="145"/>
                    </a:lnTo>
                    <a:lnTo>
                      <a:pt x="539" y="188"/>
                    </a:lnTo>
                    <a:lnTo>
                      <a:pt x="542" y="236"/>
                    </a:lnTo>
                    <a:lnTo>
                      <a:pt x="538" y="290"/>
                    </a:lnTo>
                    <a:lnTo>
                      <a:pt x="527" y="349"/>
                    </a:lnTo>
                    <a:lnTo>
                      <a:pt x="553" y="321"/>
                    </a:lnTo>
                    <a:lnTo>
                      <a:pt x="576" y="288"/>
                    </a:lnTo>
                    <a:lnTo>
                      <a:pt x="595" y="251"/>
                    </a:lnTo>
                    <a:lnTo>
                      <a:pt x="606" y="211"/>
                    </a:lnTo>
                    <a:lnTo>
                      <a:pt x="608" y="168"/>
                    </a:lnTo>
                    <a:lnTo>
                      <a:pt x="603" y="125"/>
                    </a:lnTo>
                    <a:lnTo>
                      <a:pt x="584" y="83"/>
                    </a:lnTo>
                    <a:lnTo>
                      <a:pt x="552" y="42"/>
                    </a:lnTo>
                    <a:lnTo>
                      <a:pt x="567" y="50"/>
                    </a:lnTo>
                    <a:lnTo>
                      <a:pt x="582" y="59"/>
                    </a:lnTo>
                    <a:lnTo>
                      <a:pt x="597" y="69"/>
                    </a:lnTo>
                    <a:lnTo>
                      <a:pt x="611" y="80"/>
                    </a:lnTo>
                    <a:lnTo>
                      <a:pt x="622" y="95"/>
                    </a:lnTo>
                    <a:lnTo>
                      <a:pt x="633" y="113"/>
                    </a:lnTo>
                    <a:lnTo>
                      <a:pt x="642" y="134"/>
                    </a:lnTo>
                    <a:lnTo>
                      <a:pt x="648" y="158"/>
                    </a:lnTo>
                    <a:lnTo>
                      <a:pt x="651" y="120"/>
                    </a:lnTo>
                    <a:lnTo>
                      <a:pt x="651" y="75"/>
                    </a:lnTo>
                    <a:lnTo>
                      <a:pt x="649" y="32"/>
                    </a:lnTo>
                    <a:lnTo>
                      <a:pt x="645" y="0"/>
                    </a:lnTo>
                    <a:lnTo>
                      <a:pt x="656" y="38"/>
                    </a:lnTo>
                    <a:lnTo>
                      <a:pt x="661" y="82"/>
                    </a:lnTo>
                    <a:lnTo>
                      <a:pt x="663" y="129"/>
                    </a:lnTo>
                    <a:lnTo>
                      <a:pt x="660" y="178"/>
                    </a:lnTo>
                    <a:lnTo>
                      <a:pt x="652" y="228"/>
                    </a:lnTo>
                    <a:lnTo>
                      <a:pt x="642" y="276"/>
                    </a:lnTo>
                    <a:lnTo>
                      <a:pt x="627" y="320"/>
                    </a:lnTo>
                    <a:lnTo>
                      <a:pt x="610" y="360"/>
                    </a:lnTo>
                    <a:lnTo>
                      <a:pt x="636" y="330"/>
                    </a:lnTo>
                    <a:lnTo>
                      <a:pt x="659" y="295"/>
                    </a:lnTo>
                    <a:lnTo>
                      <a:pt x="680" y="255"/>
                    </a:lnTo>
                    <a:lnTo>
                      <a:pt x="697" y="212"/>
                    </a:lnTo>
                    <a:lnTo>
                      <a:pt x="711" y="167"/>
                    </a:lnTo>
                    <a:lnTo>
                      <a:pt x="722" y="122"/>
                    </a:lnTo>
                    <a:lnTo>
                      <a:pt x="729" y="77"/>
                    </a:lnTo>
                    <a:lnTo>
                      <a:pt x="733" y="33"/>
                    </a:lnTo>
                    <a:lnTo>
                      <a:pt x="741" y="87"/>
                    </a:lnTo>
                    <a:lnTo>
                      <a:pt x="745" y="147"/>
                    </a:lnTo>
                    <a:lnTo>
                      <a:pt x="743" y="210"/>
                    </a:lnTo>
                    <a:lnTo>
                      <a:pt x="730" y="268"/>
                    </a:lnTo>
                    <a:lnTo>
                      <a:pt x="743" y="252"/>
                    </a:lnTo>
                    <a:lnTo>
                      <a:pt x="757" y="232"/>
                    </a:lnTo>
                    <a:lnTo>
                      <a:pt x="771" y="206"/>
                    </a:lnTo>
                    <a:lnTo>
                      <a:pt x="785" y="180"/>
                    </a:lnTo>
                    <a:lnTo>
                      <a:pt x="797" y="153"/>
                    </a:lnTo>
                    <a:lnTo>
                      <a:pt x="809" y="129"/>
                    </a:lnTo>
                    <a:lnTo>
                      <a:pt x="817" y="108"/>
                    </a:lnTo>
                    <a:lnTo>
                      <a:pt x="821" y="93"/>
                    </a:lnTo>
                    <a:lnTo>
                      <a:pt x="819" y="117"/>
                    </a:lnTo>
                    <a:lnTo>
                      <a:pt x="813" y="144"/>
                    </a:lnTo>
                    <a:lnTo>
                      <a:pt x="805" y="174"/>
                    </a:lnTo>
                    <a:lnTo>
                      <a:pt x="795" y="204"/>
                    </a:lnTo>
                    <a:lnTo>
                      <a:pt x="781" y="235"/>
                    </a:lnTo>
                    <a:lnTo>
                      <a:pt x="765" y="265"/>
                    </a:lnTo>
                    <a:lnTo>
                      <a:pt x="747" y="295"/>
                    </a:lnTo>
                    <a:lnTo>
                      <a:pt x="726" y="324"/>
                    </a:lnTo>
                    <a:lnTo>
                      <a:pt x="752" y="306"/>
                    </a:lnTo>
                    <a:lnTo>
                      <a:pt x="778" y="286"/>
                    </a:lnTo>
                    <a:lnTo>
                      <a:pt x="803" y="263"/>
                    </a:lnTo>
                    <a:lnTo>
                      <a:pt x="827" y="236"/>
                    </a:lnTo>
                    <a:lnTo>
                      <a:pt x="849" y="207"/>
                    </a:lnTo>
                    <a:lnTo>
                      <a:pt x="870" y="177"/>
                    </a:lnTo>
                    <a:lnTo>
                      <a:pt x="887" y="146"/>
                    </a:lnTo>
                    <a:lnTo>
                      <a:pt x="902" y="114"/>
                    </a:lnTo>
                    <a:lnTo>
                      <a:pt x="896" y="139"/>
                    </a:lnTo>
                    <a:lnTo>
                      <a:pt x="891" y="166"/>
                    </a:lnTo>
                    <a:lnTo>
                      <a:pt x="882" y="193"/>
                    </a:lnTo>
                    <a:lnTo>
                      <a:pt x="873" y="220"/>
                    </a:lnTo>
                    <a:lnTo>
                      <a:pt x="862" y="247"/>
                    </a:lnTo>
                    <a:lnTo>
                      <a:pt x="849" y="271"/>
                    </a:lnTo>
                    <a:lnTo>
                      <a:pt x="835" y="295"/>
                    </a:lnTo>
                    <a:lnTo>
                      <a:pt x="819" y="317"/>
                    </a:lnTo>
                    <a:lnTo>
                      <a:pt x="849" y="297"/>
                    </a:lnTo>
                    <a:lnTo>
                      <a:pt x="877" y="271"/>
                    </a:lnTo>
                    <a:lnTo>
                      <a:pt x="902" y="237"/>
                    </a:lnTo>
                    <a:lnTo>
                      <a:pt x="925" y="200"/>
                    </a:lnTo>
                    <a:lnTo>
                      <a:pt x="945" y="161"/>
                    </a:lnTo>
                    <a:lnTo>
                      <a:pt x="962" y="122"/>
                    </a:lnTo>
                    <a:lnTo>
                      <a:pt x="976" y="83"/>
                    </a:lnTo>
                    <a:lnTo>
                      <a:pt x="986" y="46"/>
                    </a:lnTo>
                    <a:lnTo>
                      <a:pt x="980" y="86"/>
                    </a:lnTo>
                    <a:lnTo>
                      <a:pt x="979" y="128"/>
                    </a:lnTo>
                    <a:lnTo>
                      <a:pt x="980" y="169"/>
                    </a:lnTo>
                    <a:lnTo>
                      <a:pt x="984" y="210"/>
                    </a:lnTo>
                    <a:lnTo>
                      <a:pt x="986" y="247"/>
                    </a:lnTo>
                    <a:lnTo>
                      <a:pt x="986" y="282"/>
                    </a:lnTo>
                    <a:lnTo>
                      <a:pt x="983" y="312"/>
                    </a:lnTo>
                    <a:lnTo>
                      <a:pt x="975" y="339"/>
                    </a:lnTo>
                    <a:lnTo>
                      <a:pt x="901" y="398"/>
                    </a:lnTo>
                    <a:close/>
                  </a:path>
                </a:pathLst>
              </a:custGeom>
              <a:solidFill>
                <a:srgbClr val="00A500"/>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grpSp>
      </p:grpSp>
      <p:sp>
        <p:nvSpPr>
          <p:cNvPr id="5" name="TextBox 5"/>
          <p:cNvSpPr txBox="1"/>
          <p:nvPr/>
        </p:nvSpPr>
        <p:spPr>
          <a:xfrm>
            <a:off x="4653915" y="424180"/>
            <a:ext cx="1810385" cy="583565"/>
          </a:xfrm>
          <a:prstGeom prst="rect">
            <a:avLst/>
          </a:prstGeom>
          <a:noFill/>
        </p:spPr>
        <p:txBody>
          <a:bodyPr wrap="square" rtlCol="0">
            <a:spAutoFit/>
          </a:bodyPr>
          <a:lstStyle/>
          <a:p>
            <a:r>
              <a:rPr lang="en-US" sz="3200" b="1" dirty="0">
                <a:solidFill>
                  <a:srgbClr val="C00000"/>
                </a:solidFill>
                <a:latin typeface="Times New Roman" panose="02020603050405020304" pitchFamily="18" charset="0"/>
                <a:cs typeface="Times New Roman" panose="02020603050405020304" pitchFamily="18" charset="0"/>
              </a:rPr>
              <a:t>TIẾT 7</a:t>
            </a:r>
          </a:p>
        </p:txBody>
      </p:sp>
      <p:sp>
        <p:nvSpPr>
          <p:cNvPr id="6" name="TextBox 5"/>
          <p:cNvSpPr txBox="1"/>
          <p:nvPr/>
        </p:nvSpPr>
        <p:spPr>
          <a:xfrm>
            <a:off x="1031240" y="1007745"/>
            <a:ext cx="9243695" cy="1046440"/>
          </a:xfrm>
          <a:prstGeom prst="rect">
            <a:avLst/>
          </a:prstGeom>
          <a:noFill/>
        </p:spPr>
        <p:txBody>
          <a:bodyPr wrap="square" rtlCol="0">
            <a:spAutoFit/>
          </a:bodyPr>
          <a:lstStyle/>
          <a:p>
            <a:pPr marL="457200" indent="-457200" algn="ctr">
              <a:buFontTx/>
              <a:buChar char="-"/>
            </a:pPr>
            <a:r>
              <a:rPr lang="en-US" sz="3000" b="1" dirty="0" err="1">
                <a:solidFill>
                  <a:schemeClr val="accent1">
                    <a:lumMod val="75000"/>
                  </a:schemeClr>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Thường</a:t>
            </a:r>
            <a:r>
              <a:rPr lang="en-US" sz="3000" b="1" dirty="0">
                <a:solidFill>
                  <a:schemeClr val="accent1">
                    <a:lumMod val="75000"/>
                  </a:schemeClr>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 </a:t>
            </a:r>
            <a:r>
              <a:rPr lang="en-US" sz="3000" b="1" dirty="0" err="1">
                <a:solidFill>
                  <a:schemeClr val="accent1">
                    <a:lumMod val="75000"/>
                  </a:schemeClr>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thức</a:t>
            </a:r>
            <a:r>
              <a:rPr lang="en-US" sz="3000" b="1" dirty="0">
                <a:solidFill>
                  <a:schemeClr val="accent1">
                    <a:lumMod val="75000"/>
                  </a:schemeClr>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 </a:t>
            </a:r>
            <a:r>
              <a:rPr lang="en-US" sz="3000" b="1" dirty="0" err="1">
                <a:solidFill>
                  <a:schemeClr val="accent1">
                    <a:lumMod val="75000"/>
                  </a:schemeClr>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âm</a:t>
            </a:r>
            <a:r>
              <a:rPr lang="en-US" sz="3000" b="1" dirty="0">
                <a:solidFill>
                  <a:schemeClr val="accent1">
                    <a:lumMod val="75000"/>
                  </a:schemeClr>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 </a:t>
            </a:r>
            <a:r>
              <a:rPr lang="en-US" sz="3000" b="1" dirty="0" err="1">
                <a:solidFill>
                  <a:schemeClr val="accent1">
                    <a:lumMod val="75000"/>
                  </a:schemeClr>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nhạc</a:t>
            </a:r>
            <a:r>
              <a:rPr lang="en-US" sz="3000" b="1" dirty="0">
                <a:solidFill>
                  <a:schemeClr val="accent1">
                    <a:lumMod val="75000"/>
                  </a:schemeClr>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 </a:t>
            </a:r>
            <a:r>
              <a:rPr lang="en-US" sz="3000" b="1" dirty="0" err="1">
                <a:solidFill>
                  <a:schemeClr val="accent1">
                    <a:lumMod val="75000"/>
                  </a:schemeClr>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Giới</a:t>
            </a:r>
            <a:r>
              <a:rPr lang="en-US" sz="3000" b="1" dirty="0">
                <a:solidFill>
                  <a:schemeClr val="accent1">
                    <a:lumMod val="75000"/>
                  </a:schemeClr>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 </a:t>
            </a:r>
            <a:r>
              <a:rPr lang="en-US" sz="3000" b="1" dirty="0" err="1">
                <a:solidFill>
                  <a:schemeClr val="accent1">
                    <a:lumMod val="75000"/>
                  </a:schemeClr>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thiệu</a:t>
            </a:r>
            <a:r>
              <a:rPr lang="en-US" sz="3000" b="1" dirty="0">
                <a:solidFill>
                  <a:schemeClr val="accent1">
                    <a:lumMod val="75000"/>
                  </a:schemeClr>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 </a:t>
            </a:r>
            <a:r>
              <a:rPr lang="en-US" sz="3000" b="1" dirty="0" err="1">
                <a:solidFill>
                  <a:schemeClr val="accent1">
                    <a:lumMod val="75000"/>
                  </a:schemeClr>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đàn</a:t>
            </a:r>
            <a:r>
              <a:rPr lang="en-US" sz="3000" b="1" dirty="0">
                <a:solidFill>
                  <a:schemeClr val="accent1">
                    <a:lumMod val="75000"/>
                  </a:schemeClr>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 </a:t>
            </a:r>
            <a:r>
              <a:rPr lang="en-US" sz="3000" b="1" dirty="0" err="1">
                <a:solidFill>
                  <a:schemeClr val="accent1">
                    <a:lumMod val="75000"/>
                  </a:schemeClr>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tranh</a:t>
            </a:r>
            <a:endParaRPr lang="en-US" sz="3000" b="1" dirty="0">
              <a:solidFill>
                <a:schemeClr val="accent1">
                  <a:lumMod val="75000"/>
                </a:schemeClr>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endParaRPr>
          </a:p>
          <a:p>
            <a:pPr marL="457200" indent="-457200" algn="ctr">
              <a:buFontTx/>
              <a:buChar char="-"/>
            </a:pPr>
            <a:r>
              <a:rPr lang="en-US" sz="3000" b="1" dirty="0">
                <a:solidFill>
                  <a:schemeClr val="accent1">
                    <a:lumMod val="75000"/>
                  </a:schemeClr>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Nghe </a:t>
            </a:r>
            <a:r>
              <a:rPr lang="en-US" sz="3000" b="1" dirty="0" err="1">
                <a:solidFill>
                  <a:schemeClr val="accent1">
                    <a:lumMod val="75000"/>
                  </a:schemeClr>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nhạc</a:t>
            </a:r>
            <a:r>
              <a:rPr lang="en-US" sz="3000" b="1" dirty="0">
                <a:solidFill>
                  <a:schemeClr val="accent1">
                    <a:lumMod val="75000"/>
                  </a:schemeClr>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 </a:t>
            </a:r>
            <a:r>
              <a:rPr lang="en-US" sz="3000" b="1" dirty="0" err="1">
                <a:solidFill>
                  <a:schemeClr val="accent1">
                    <a:lumMod val="75000"/>
                  </a:schemeClr>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Lí</a:t>
            </a:r>
            <a:r>
              <a:rPr lang="en-US" sz="3000" b="1" dirty="0">
                <a:solidFill>
                  <a:schemeClr val="accent1">
                    <a:lumMod val="75000"/>
                  </a:schemeClr>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 </a:t>
            </a:r>
            <a:r>
              <a:rPr lang="en-US" sz="3000" b="1" dirty="0" err="1">
                <a:solidFill>
                  <a:schemeClr val="accent1">
                    <a:lumMod val="75000"/>
                  </a:schemeClr>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ngựa</a:t>
            </a:r>
            <a:r>
              <a:rPr lang="en-US" sz="3000" b="1" dirty="0">
                <a:solidFill>
                  <a:schemeClr val="accent1">
                    <a:lumMod val="75000"/>
                  </a:schemeClr>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 ô</a:t>
            </a:r>
            <a:endParaRPr lang="en-US" sz="3200" b="1" dirty="0">
              <a:solidFill>
                <a:srgbClr val="7030A0"/>
              </a:solidFill>
              <a:latin typeface="Times New Roman" panose="02020603050405020304" pitchFamily="18" charset="0"/>
              <a:cs typeface="Times New Roman" panose="02020603050405020304" pitchFamily="18" charset="0"/>
            </a:endParaRPr>
          </a:p>
        </p:txBody>
      </p:sp>
      <p:pic>
        <p:nvPicPr>
          <p:cNvPr id="1026" name="Picture 2" descr="C:\Users\Administrator\Desktop\tải xuống.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7012" y="186690"/>
            <a:ext cx="1404197" cy="1058139"/>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p:tgtEl>
                                          <p:spTgt spid="5"/>
                                        </p:tgtEl>
                                        <p:attrNameLst>
                                          <p:attrName>ppt_y</p:attrName>
                                        </p:attrNameLst>
                                      </p:cBhvr>
                                      <p:tavLst>
                                        <p:tav tm="0">
                                          <p:val>
                                            <p:strVal val="#ppt_y+#ppt_h*1.125000"/>
                                          </p:val>
                                        </p:tav>
                                        <p:tav tm="100000">
                                          <p:val>
                                            <p:strVal val="#ppt_y"/>
                                          </p:val>
                                        </p:tav>
                                      </p:tavLst>
                                    </p:anim>
                                    <p:animEffect transition="in" filter="wipe(up)">
                                      <p:cBhvr>
                                        <p:cTn id="8" dur="500"/>
                                        <p:tgtEl>
                                          <p:spTgt spid="5"/>
                                        </p:tgtEl>
                                      </p:cBhvr>
                                    </p:animEffect>
                                  </p:childTnLst>
                                </p:cTn>
                              </p:par>
                            </p:childTnLst>
                          </p:cTn>
                        </p:par>
                      </p:childTnLst>
                    </p:cTn>
                  </p:par>
                  <p:par>
                    <p:cTn id="9" fill="hold">
                      <p:stCondLst>
                        <p:cond delay="indefinite"/>
                      </p:stCondLst>
                      <p:childTnLst>
                        <p:par>
                          <p:cTn id="10" fill="hold">
                            <p:stCondLst>
                              <p:cond delay="0"/>
                            </p:stCondLst>
                            <p:childTnLst>
                              <p:par>
                                <p:cTn id="11" presetID="29" presetClass="entr" presetSubtype="0" fill="hold" grpId="0" nodeType="clickEffect">
                                  <p:stCondLst>
                                    <p:cond delay="0"/>
                                  </p:stCondLst>
                                  <p:childTnLst>
                                    <p:set>
                                      <p:cBhvr>
                                        <p:cTn id="12" dur="1" fill="hold">
                                          <p:stCondLst>
                                            <p:cond delay="0"/>
                                          </p:stCondLst>
                                        </p:cTn>
                                        <p:tgtEl>
                                          <p:spTgt spid="6"/>
                                        </p:tgtEl>
                                        <p:attrNameLst>
                                          <p:attrName>style.visibility</p:attrName>
                                        </p:attrNameLst>
                                      </p:cBhvr>
                                      <p:to>
                                        <p:strVal val="visible"/>
                                      </p:to>
                                    </p:set>
                                    <p:anim calcmode="lin" valueType="num">
                                      <p:cBhvr>
                                        <p:cTn id="13" dur="1000" fill="hold"/>
                                        <p:tgtEl>
                                          <p:spTgt spid="6"/>
                                        </p:tgtEl>
                                        <p:attrNameLst>
                                          <p:attrName>ppt_x</p:attrName>
                                        </p:attrNameLst>
                                      </p:cBhvr>
                                      <p:tavLst>
                                        <p:tav tm="0">
                                          <p:val>
                                            <p:strVal val="#ppt_x-.2"/>
                                          </p:val>
                                        </p:tav>
                                        <p:tav tm="100000">
                                          <p:val>
                                            <p:strVal val="#ppt_x"/>
                                          </p:val>
                                        </p:tav>
                                      </p:tavLst>
                                    </p:anim>
                                    <p:anim calcmode="lin" valueType="num">
                                      <p:cBhvr>
                                        <p:cTn id="14" dur="1000" fill="hold"/>
                                        <p:tgtEl>
                                          <p:spTgt spid="6"/>
                                        </p:tgtEl>
                                        <p:attrNameLst>
                                          <p:attrName>ppt_y</p:attrName>
                                        </p:attrNameLst>
                                      </p:cBhvr>
                                      <p:tavLst>
                                        <p:tav tm="0">
                                          <p:val>
                                            <p:strVal val="#ppt_y"/>
                                          </p:val>
                                        </p:tav>
                                        <p:tav tm="100000">
                                          <p:val>
                                            <p:strVal val="#ppt_y"/>
                                          </p:val>
                                        </p:tav>
                                      </p:tavLst>
                                    </p:anim>
                                    <p:animEffect transition="in" filter="wipe(right)" prLst="gradientSize: 0.1">
                                      <p:cBhvr>
                                        <p:cTn id="15" dur="1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5" grpId="1"/>
      <p:bldP spid="6" grpId="0"/>
      <p:bldP spid="6" grpId="1"/>
    </p:bld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accent2">
            <a:lumMod val="20000"/>
            <a:lumOff val="80000"/>
            <a:alpha val="0"/>
          </a:schemeClr>
        </a:solidFill>
        <a:effectLst/>
      </p:bgPr>
    </p:bg>
    <p:spTree>
      <p:nvGrpSpPr>
        <p:cNvPr id="1" name=""/>
        <p:cNvGrpSpPr/>
        <p:nvPr/>
      </p:nvGrpSpPr>
      <p:grpSpPr>
        <a:xfrm>
          <a:off x="0" y="0"/>
          <a:ext cx="0" cy="0"/>
          <a:chOff x="0" y="0"/>
          <a:chExt cx="0" cy="0"/>
        </a:xfrm>
      </p:grpSpPr>
      <p:grpSp>
        <p:nvGrpSpPr>
          <p:cNvPr id="10255" name="Group 34"/>
          <p:cNvGrpSpPr/>
          <p:nvPr/>
        </p:nvGrpSpPr>
        <p:grpSpPr bwMode="auto">
          <a:xfrm>
            <a:off x="-148590" y="6201146"/>
            <a:ext cx="12489180" cy="723540"/>
            <a:chOff x="0" y="4105"/>
            <a:chExt cx="5511" cy="215"/>
          </a:xfrm>
        </p:grpSpPr>
        <p:sp>
          <p:nvSpPr>
            <p:cNvPr id="10266" name="Freeform 37"/>
            <p:cNvSpPr/>
            <p:nvPr/>
          </p:nvSpPr>
          <p:spPr bwMode="auto">
            <a:xfrm>
              <a:off x="1050" y="4238"/>
              <a:ext cx="236" cy="75"/>
            </a:xfrm>
            <a:custGeom>
              <a:avLst/>
              <a:gdLst>
                <a:gd name="T0" fmla="*/ 102 w 236"/>
                <a:gd name="T1" fmla="*/ 2 h 75"/>
                <a:gd name="T2" fmla="*/ 78 w 236"/>
                <a:gd name="T3" fmla="*/ 0 h 75"/>
                <a:gd name="T4" fmla="*/ 57 w 236"/>
                <a:gd name="T5" fmla="*/ 3 h 75"/>
                <a:gd name="T6" fmla="*/ 37 w 236"/>
                <a:gd name="T7" fmla="*/ 6 h 75"/>
                <a:gd name="T8" fmla="*/ 20 w 236"/>
                <a:gd name="T9" fmla="*/ 13 h 75"/>
                <a:gd name="T10" fmla="*/ 8 w 236"/>
                <a:gd name="T11" fmla="*/ 22 h 75"/>
                <a:gd name="T12" fmla="*/ 0 w 236"/>
                <a:gd name="T13" fmla="*/ 32 h 75"/>
                <a:gd name="T14" fmla="*/ 0 w 236"/>
                <a:gd name="T15" fmla="*/ 45 h 75"/>
                <a:gd name="T16" fmla="*/ 6 w 236"/>
                <a:gd name="T17" fmla="*/ 61 h 75"/>
                <a:gd name="T18" fmla="*/ 40 w 236"/>
                <a:gd name="T19" fmla="*/ 68 h 75"/>
                <a:gd name="T20" fmla="*/ 69 w 236"/>
                <a:gd name="T21" fmla="*/ 73 h 75"/>
                <a:gd name="T22" fmla="*/ 95 w 236"/>
                <a:gd name="T23" fmla="*/ 75 h 75"/>
                <a:gd name="T24" fmla="*/ 116 w 236"/>
                <a:gd name="T25" fmla="*/ 75 h 75"/>
                <a:gd name="T26" fmla="*/ 136 w 236"/>
                <a:gd name="T27" fmla="*/ 75 h 75"/>
                <a:gd name="T28" fmla="*/ 156 w 236"/>
                <a:gd name="T29" fmla="*/ 73 h 75"/>
                <a:gd name="T30" fmla="*/ 175 w 236"/>
                <a:gd name="T31" fmla="*/ 69 h 75"/>
                <a:gd name="T32" fmla="*/ 195 w 236"/>
                <a:gd name="T33" fmla="*/ 65 h 75"/>
                <a:gd name="T34" fmla="*/ 214 w 236"/>
                <a:gd name="T35" fmla="*/ 60 h 75"/>
                <a:gd name="T36" fmla="*/ 226 w 236"/>
                <a:gd name="T37" fmla="*/ 54 h 75"/>
                <a:gd name="T38" fmla="*/ 232 w 236"/>
                <a:gd name="T39" fmla="*/ 47 h 75"/>
                <a:gd name="T40" fmla="*/ 236 w 236"/>
                <a:gd name="T41" fmla="*/ 38 h 75"/>
                <a:gd name="T42" fmla="*/ 236 w 236"/>
                <a:gd name="T43" fmla="*/ 31 h 75"/>
                <a:gd name="T44" fmla="*/ 233 w 236"/>
                <a:gd name="T45" fmla="*/ 24 h 75"/>
                <a:gd name="T46" fmla="*/ 230 w 236"/>
                <a:gd name="T47" fmla="*/ 17 h 75"/>
                <a:gd name="T48" fmla="*/ 224 w 236"/>
                <a:gd name="T49" fmla="*/ 12 h 75"/>
                <a:gd name="T50" fmla="*/ 217 w 236"/>
                <a:gd name="T51" fmla="*/ 9 h 75"/>
                <a:gd name="T52" fmla="*/ 209 w 236"/>
                <a:gd name="T53" fmla="*/ 6 h 75"/>
                <a:gd name="T54" fmla="*/ 200 w 236"/>
                <a:gd name="T55" fmla="*/ 5 h 75"/>
                <a:gd name="T56" fmla="*/ 189 w 236"/>
                <a:gd name="T57" fmla="*/ 5 h 75"/>
                <a:gd name="T58" fmla="*/ 180 w 236"/>
                <a:gd name="T59" fmla="*/ 8 h 75"/>
                <a:gd name="T60" fmla="*/ 171 w 236"/>
                <a:gd name="T61" fmla="*/ 9 h 75"/>
                <a:gd name="T62" fmla="*/ 163 w 236"/>
                <a:gd name="T63" fmla="*/ 11 h 75"/>
                <a:gd name="T64" fmla="*/ 157 w 236"/>
                <a:gd name="T65" fmla="*/ 13 h 75"/>
                <a:gd name="T66" fmla="*/ 153 w 236"/>
                <a:gd name="T67" fmla="*/ 15 h 75"/>
                <a:gd name="T68" fmla="*/ 146 w 236"/>
                <a:gd name="T69" fmla="*/ 15 h 75"/>
                <a:gd name="T70" fmla="*/ 140 w 236"/>
                <a:gd name="T71" fmla="*/ 13 h 75"/>
                <a:gd name="T72" fmla="*/ 134 w 236"/>
                <a:gd name="T73" fmla="*/ 11 h 75"/>
                <a:gd name="T74" fmla="*/ 127 w 236"/>
                <a:gd name="T75" fmla="*/ 9 h 75"/>
                <a:gd name="T76" fmla="*/ 119 w 236"/>
                <a:gd name="T77" fmla="*/ 5 h 75"/>
                <a:gd name="T78" fmla="*/ 111 w 236"/>
                <a:gd name="T79" fmla="*/ 3 h 75"/>
                <a:gd name="T80" fmla="*/ 102 w 236"/>
                <a:gd name="T81" fmla="*/ 2 h 75"/>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0" t="0" r="r" b="b"/>
              <a:pathLst>
                <a:path w="236" h="75">
                  <a:moveTo>
                    <a:pt x="102" y="2"/>
                  </a:moveTo>
                  <a:lnTo>
                    <a:pt x="78" y="0"/>
                  </a:lnTo>
                  <a:lnTo>
                    <a:pt x="57" y="3"/>
                  </a:lnTo>
                  <a:lnTo>
                    <a:pt x="37" y="6"/>
                  </a:lnTo>
                  <a:lnTo>
                    <a:pt x="20" y="13"/>
                  </a:lnTo>
                  <a:lnTo>
                    <a:pt x="8" y="22"/>
                  </a:lnTo>
                  <a:lnTo>
                    <a:pt x="0" y="32"/>
                  </a:lnTo>
                  <a:lnTo>
                    <a:pt x="0" y="45"/>
                  </a:lnTo>
                  <a:lnTo>
                    <a:pt x="6" y="61"/>
                  </a:lnTo>
                  <a:lnTo>
                    <a:pt x="40" y="68"/>
                  </a:lnTo>
                  <a:lnTo>
                    <a:pt x="69" y="73"/>
                  </a:lnTo>
                  <a:lnTo>
                    <a:pt x="95" y="75"/>
                  </a:lnTo>
                  <a:lnTo>
                    <a:pt x="116" y="75"/>
                  </a:lnTo>
                  <a:lnTo>
                    <a:pt x="136" y="75"/>
                  </a:lnTo>
                  <a:lnTo>
                    <a:pt x="156" y="73"/>
                  </a:lnTo>
                  <a:lnTo>
                    <a:pt x="175" y="69"/>
                  </a:lnTo>
                  <a:lnTo>
                    <a:pt x="195" y="65"/>
                  </a:lnTo>
                  <a:lnTo>
                    <a:pt x="214" y="60"/>
                  </a:lnTo>
                  <a:lnTo>
                    <a:pt x="226" y="54"/>
                  </a:lnTo>
                  <a:lnTo>
                    <a:pt x="232" y="47"/>
                  </a:lnTo>
                  <a:lnTo>
                    <a:pt x="236" y="38"/>
                  </a:lnTo>
                  <a:lnTo>
                    <a:pt x="236" y="31"/>
                  </a:lnTo>
                  <a:lnTo>
                    <a:pt x="233" y="24"/>
                  </a:lnTo>
                  <a:lnTo>
                    <a:pt x="230" y="17"/>
                  </a:lnTo>
                  <a:lnTo>
                    <a:pt x="224" y="12"/>
                  </a:lnTo>
                  <a:lnTo>
                    <a:pt x="217" y="9"/>
                  </a:lnTo>
                  <a:lnTo>
                    <a:pt x="209" y="6"/>
                  </a:lnTo>
                  <a:lnTo>
                    <a:pt x="200" y="5"/>
                  </a:lnTo>
                  <a:lnTo>
                    <a:pt x="189" y="5"/>
                  </a:lnTo>
                  <a:lnTo>
                    <a:pt x="180" y="8"/>
                  </a:lnTo>
                  <a:lnTo>
                    <a:pt x="171" y="9"/>
                  </a:lnTo>
                  <a:lnTo>
                    <a:pt x="163" y="11"/>
                  </a:lnTo>
                  <a:lnTo>
                    <a:pt x="157" y="13"/>
                  </a:lnTo>
                  <a:lnTo>
                    <a:pt x="153" y="15"/>
                  </a:lnTo>
                  <a:lnTo>
                    <a:pt x="146" y="15"/>
                  </a:lnTo>
                  <a:lnTo>
                    <a:pt x="140" y="13"/>
                  </a:lnTo>
                  <a:lnTo>
                    <a:pt x="134" y="11"/>
                  </a:lnTo>
                  <a:lnTo>
                    <a:pt x="127" y="9"/>
                  </a:lnTo>
                  <a:lnTo>
                    <a:pt x="119" y="5"/>
                  </a:lnTo>
                  <a:lnTo>
                    <a:pt x="111" y="3"/>
                  </a:lnTo>
                  <a:lnTo>
                    <a:pt x="102" y="2"/>
                  </a:ln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grpSp>
          <p:nvGrpSpPr>
            <p:cNvPr id="10267" name="Group 38"/>
            <p:cNvGrpSpPr/>
            <p:nvPr/>
          </p:nvGrpSpPr>
          <p:grpSpPr bwMode="auto">
            <a:xfrm>
              <a:off x="0" y="4105"/>
              <a:ext cx="1479" cy="215"/>
              <a:chOff x="3452" y="4125"/>
              <a:chExt cx="1479" cy="215"/>
            </a:xfrm>
          </p:grpSpPr>
          <p:sp>
            <p:nvSpPr>
              <p:cNvPr id="10370" name="Freeform 39"/>
              <p:cNvSpPr/>
              <p:nvPr/>
            </p:nvSpPr>
            <p:spPr bwMode="auto">
              <a:xfrm>
                <a:off x="3592" y="4158"/>
                <a:ext cx="17" cy="16"/>
              </a:xfrm>
              <a:custGeom>
                <a:avLst/>
                <a:gdLst>
                  <a:gd name="T0" fmla="*/ 1 w 34"/>
                  <a:gd name="T1" fmla="*/ 1 h 32"/>
                  <a:gd name="T2" fmla="*/ 1 w 34"/>
                  <a:gd name="T3" fmla="*/ 1 h 32"/>
                  <a:gd name="T4" fmla="*/ 1 w 34"/>
                  <a:gd name="T5" fmla="*/ 1 h 32"/>
                  <a:gd name="T6" fmla="*/ 1 w 34"/>
                  <a:gd name="T7" fmla="*/ 1 h 32"/>
                  <a:gd name="T8" fmla="*/ 1 w 34"/>
                  <a:gd name="T9" fmla="*/ 0 h 32"/>
                  <a:gd name="T10" fmla="*/ 1 w 34"/>
                  <a:gd name="T11" fmla="*/ 0 h 32"/>
                  <a:gd name="T12" fmla="*/ 1 w 34"/>
                  <a:gd name="T13" fmla="*/ 1 h 32"/>
                  <a:gd name="T14" fmla="*/ 1 w 34"/>
                  <a:gd name="T15" fmla="*/ 1 h 32"/>
                  <a:gd name="T16" fmla="*/ 0 w 34"/>
                  <a:gd name="T17" fmla="*/ 1 h 32"/>
                  <a:gd name="T18" fmla="*/ 0 w 34"/>
                  <a:gd name="T19" fmla="*/ 1 h 32"/>
                  <a:gd name="T20" fmla="*/ 1 w 34"/>
                  <a:gd name="T21" fmla="*/ 1 h 32"/>
                  <a:gd name="T22" fmla="*/ 1 w 34"/>
                  <a:gd name="T23" fmla="*/ 1 h 32"/>
                  <a:gd name="T24" fmla="*/ 1 w 34"/>
                  <a:gd name="T25" fmla="*/ 1 h 32"/>
                  <a:gd name="T26" fmla="*/ 1 w 34"/>
                  <a:gd name="T27" fmla="*/ 1 h 32"/>
                  <a:gd name="T28" fmla="*/ 1 w 34"/>
                  <a:gd name="T29" fmla="*/ 1 h 32"/>
                  <a:gd name="T30" fmla="*/ 1 w 34"/>
                  <a:gd name="T31" fmla="*/ 1 h 32"/>
                  <a:gd name="T32" fmla="*/ 1 w 34"/>
                  <a:gd name="T33" fmla="*/ 1 h 3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4" h="32">
                    <a:moveTo>
                      <a:pt x="34" y="20"/>
                    </a:moveTo>
                    <a:lnTo>
                      <a:pt x="34" y="14"/>
                    </a:lnTo>
                    <a:lnTo>
                      <a:pt x="32" y="8"/>
                    </a:lnTo>
                    <a:lnTo>
                      <a:pt x="27" y="4"/>
                    </a:lnTo>
                    <a:lnTo>
                      <a:pt x="21" y="0"/>
                    </a:lnTo>
                    <a:lnTo>
                      <a:pt x="14" y="0"/>
                    </a:lnTo>
                    <a:lnTo>
                      <a:pt x="9" y="1"/>
                    </a:lnTo>
                    <a:lnTo>
                      <a:pt x="4" y="6"/>
                    </a:lnTo>
                    <a:lnTo>
                      <a:pt x="0" y="12"/>
                    </a:lnTo>
                    <a:lnTo>
                      <a:pt x="0" y="19"/>
                    </a:lnTo>
                    <a:lnTo>
                      <a:pt x="3" y="24"/>
                    </a:lnTo>
                    <a:lnTo>
                      <a:pt x="7" y="29"/>
                    </a:lnTo>
                    <a:lnTo>
                      <a:pt x="13" y="32"/>
                    </a:lnTo>
                    <a:lnTo>
                      <a:pt x="20" y="32"/>
                    </a:lnTo>
                    <a:lnTo>
                      <a:pt x="26" y="30"/>
                    </a:lnTo>
                    <a:lnTo>
                      <a:pt x="30" y="26"/>
                    </a:lnTo>
                    <a:lnTo>
                      <a:pt x="34" y="20"/>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71" name="Freeform 40"/>
              <p:cNvSpPr/>
              <p:nvPr/>
            </p:nvSpPr>
            <p:spPr bwMode="auto">
              <a:xfrm>
                <a:off x="3668" y="4235"/>
                <a:ext cx="16" cy="16"/>
              </a:xfrm>
              <a:custGeom>
                <a:avLst/>
                <a:gdLst>
                  <a:gd name="T0" fmla="*/ 0 w 34"/>
                  <a:gd name="T1" fmla="*/ 1 h 32"/>
                  <a:gd name="T2" fmla="*/ 0 w 34"/>
                  <a:gd name="T3" fmla="*/ 1 h 32"/>
                  <a:gd name="T4" fmla="*/ 0 w 34"/>
                  <a:gd name="T5" fmla="*/ 1 h 32"/>
                  <a:gd name="T6" fmla="*/ 0 w 34"/>
                  <a:gd name="T7" fmla="*/ 1 h 32"/>
                  <a:gd name="T8" fmla="*/ 0 w 34"/>
                  <a:gd name="T9" fmla="*/ 0 h 32"/>
                  <a:gd name="T10" fmla="*/ 0 w 34"/>
                  <a:gd name="T11" fmla="*/ 0 h 32"/>
                  <a:gd name="T12" fmla="*/ 0 w 34"/>
                  <a:gd name="T13" fmla="*/ 1 h 32"/>
                  <a:gd name="T14" fmla="*/ 0 w 34"/>
                  <a:gd name="T15" fmla="*/ 1 h 32"/>
                  <a:gd name="T16" fmla="*/ 0 w 34"/>
                  <a:gd name="T17" fmla="*/ 1 h 32"/>
                  <a:gd name="T18" fmla="*/ 0 w 34"/>
                  <a:gd name="T19" fmla="*/ 1 h 32"/>
                  <a:gd name="T20" fmla="*/ 0 w 34"/>
                  <a:gd name="T21" fmla="*/ 1 h 32"/>
                  <a:gd name="T22" fmla="*/ 0 w 34"/>
                  <a:gd name="T23" fmla="*/ 1 h 32"/>
                  <a:gd name="T24" fmla="*/ 0 w 34"/>
                  <a:gd name="T25" fmla="*/ 1 h 32"/>
                  <a:gd name="T26" fmla="*/ 0 w 34"/>
                  <a:gd name="T27" fmla="*/ 1 h 32"/>
                  <a:gd name="T28" fmla="*/ 0 w 34"/>
                  <a:gd name="T29" fmla="*/ 1 h 32"/>
                  <a:gd name="T30" fmla="*/ 0 w 34"/>
                  <a:gd name="T31" fmla="*/ 1 h 32"/>
                  <a:gd name="T32" fmla="*/ 0 w 34"/>
                  <a:gd name="T33" fmla="*/ 1 h 3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4" h="32">
                    <a:moveTo>
                      <a:pt x="34" y="20"/>
                    </a:moveTo>
                    <a:lnTo>
                      <a:pt x="34" y="13"/>
                    </a:lnTo>
                    <a:lnTo>
                      <a:pt x="31" y="8"/>
                    </a:lnTo>
                    <a:lnTo>
                      <a:pt x="27" y="3"/>
                    </a:lnTo>
                    <a:lnTo>
                      <a:pt x="21" y="0"/>
                    </a:lnTo>
                    <a:lnTo>
                      <a:pt x="14" y="0"/>
                    </a:lnTo>
                    <a:lnTo>
                      <a:pt x="8" y="2"/>
                    </a:lnTo>
                    <a:lnTo>
                      <a:pt x="4" y="6"/>
                    </a:lnTo>
                    <a:lnTo>
                      <a:pt x="0" y="12"/>
                    </a:lnTo>
                    <a:lnTo>
                      <a:pt x="0" y="18"/>
                    </a:lnTo>
                    <a:lnTo>
                      <a:pt x="3" y="24"/>
                    </a:lnTo>
                    <a:lnTo>
                      <a:pt x="7" y="28"/>
                    </a:lnTo>
                    <a:lnTo>
                      <a:pt x="13" y="32"/>
                    </a:lnTo>
                    <a:lnTo>
                      <a:pt x="20" y="32"/>
                    </a:lnTo>
                    <a:lnTo>
                      <a:pt x="26" y="31"/>
                    </a:lnTo>
                    <a:lnTo>
                      <a:pt x="30" y="26"/>
                    </a:lnTo>
                    <a:lnTo>
                      <a:pt x="34" y="20"/>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72" name="Freeform 41"/>
              <p:cNvSpPr/>
              <p:nvPr/>
            </p:nvSpPr>
            <p:spPr bwMode="auto">
              <a:xfrm>
                <a:off x="3668" y="4194"/>
                <a:ext cx="16" cy="17"/>
              </a:xfrm>
              <a:custGeom>
                <a:avLst/>
                <a:gdLst>
                  <a:gd name="T0" fmla="*/ 0 w 33"/>
                  <a:gd name="T1" fmla="*/ 1 h 32"/>
                  <a:gd name="T2" fmla="*/ 0 w 33"/>
                  <a:gd name="T3" fmla="*/ 1 h 32"/>
                  <a:gd name="T4" fmla="*/ 0 w 33"/>
                  <a:gd name="T5" fmla="*/ 1 h 32"/>
                  <a:gd name="T6" fmla="*/ 0 w 33"/>
                  <a:gd name="T7" fmla="*/ 1 h 32"/>
                  <a:gd name="T8" fmla="*/ 0 w 33"/>
                  <a:gd name="T9" fmla="*/ 0 h 32"/>
                  <a:gd name="T10" fmla="*/ 0 w 33"/>
                  <a:gd name="T11" fmla="*/ 0 h 32"/>
                  <a:gd name="T12" fmla="*/ 0 w 33"/>
                  <a:gd name="T13" fmla="*/ 1 h 32"/>
                  <a:gd name="T14" fmla="*/ 0 w 33"/>
                  <a:gd name="T15" fmla="*/ 1 h 32"/>
                  <a:gd name="T16" fmla="*/ 0 w 33"/>
                  <a:gd name="T17" fmla="*/ 1 h 32"/>
                  <a:gd name="T18" fmla="*/ 0 w 33"/>
                  <a:gd name="T19" fmla="*/ 1 h 32"/>
                  <a:gd name="T20" fmla="*/ 0 w 33"/>
                  <a:gd name="T21" fmla="*/ 1 h 32"/>
                  <a:gd name="T22" fmla="*/ 0 w 33"/>
                  <a:gd name="T23" fmla="*/ 1 h 32"/>
                  <a:gd name="T24" fmla="*/ 0 w 33"/>
                  <a:gd name="T25" fmla="*/ 1 h 32"/>
                  <a:gd name="T26" fmla="*/ 0 w 33"/>
                  <a:gd name="T27" fmla="*/ 1 h 32"/>
                  <a:gd name="T28" fmla="*/ 0 w 33"/>
                  <a:gd name="T29" fmla="*/ 1 h 32"/>
                  <a:gd name="T30" fmla="*/ 0 w 33"/>
                  <a:gd name="T31" fmla="*/ 1 h 32"/>
                  <a:gd name="T32" fmla="*/ 0 w 33"/>
                  <a:gd name="T33" fmla="*/ 1 h 3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3" h="32">
                    <a:moveTo>
                      <a:pt x="33" y="19"/>
                    </a:moveTo>
                    <a:lnTo>
                      <a:pt x="33" y="13"/>
                    </a:lnTo>
                    <a:lnTo>
                      <a:pt x="30" y="7"/>
                    </a:lnTo>
                    <a:lnTo>
                      <a:pt x="26" y="2"/>
                    </a:lnTo>
                    <a:lnTo>
                      <a:pt x="20" y="0"/>
                    </a:lnTo>
                    <a:lnTo>
                      <a:pt x="13" y="0"/>
                    </a:lnTo>
                    <a:lnTo>
                      <a:pt x="7" y="1"/>
                    </a:lnTo>
                    <a:lnTo>
                      <a:pt x="3" y="6"/>
                    </a:lnTo>
                    <a:lnTo>
                      <a:pt x="0" y="11"/>
                    </a:lnTo>
                    <a:lnTo>
                      <a:pt x="0" y="18"/>
                    </a:lnTo>
                    <a:lnTo>
                      <a:pt x="1" y="24"/>
                    </a:lnTo>
                    <a:lnTo>
                      <a:pt x="6" y="29"/>
                    </a:lnTo>
                    <a:lnTo>
                      <a:pt x="12" y="32"/>
                    </a:lnTo>
                    <a:lnTo>
                      <a:pt x="19" y="32"/>
                    </a:lnTo>
                    <a:lnTo>
                      <a:pt x="25" y="30"/>
                    </a:lnTo>
                    <a:lnTo>
                      <a:pt x="29" y="25"/>
                    </a:lnTo>
                    <a:lnTo>
                      <a:pt x="33" y="19"/>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73" name="Freeform 42"/>
              <p:cNvSpPr/>
              <p:nvPr/>
            </p:nvSpPr>
            <p:spPr bwMode="auto">
              <a:xfrm>
                <a:off x="3671" y="4153"/>
                <a:ext cx="16" cy="17"/>
              </a:xfrm>
              <a:custGeom>
                <a:avLst/>
                <a:gdLst>
                  <a:gd name="T0" fmla="*/ 1 w 32"/>
                  <a:gd name="T1" fmla="*/ 1 h 32"/>
                  <a:gd name="T2" fmla="*/ 1 w 32"/>
                  <a:gd name="T3" fmla="*/ 1 h 32"/>
                  <a:gd name="T4" fmla="*/ 1 w 32"/>
                  <a:gd name="T5" fmla="*/ 1 h 32"/>
                  <a:gd name="T6" fmla="*/ 1 w 32"/>
                  <a:gd name="T7" fmla="*/ 1 h 32"/>
                  <a:gd name="T8" fmla="*/ 1 w 32"/>
                  <a:gd name="T9" fmla="*/ 0 h 32"/>
                  <a:gd name="T10" fmla="*/ 1 w 32"/>
                  <a:gd name="T11" fmla="*/ 0 h 32"/>
                  <a:gd name="T12" fmla="*/ 1 w 32"/>
                  <a:gd name="T13" fmla="*/ 1 h 32"/>
                  <a:gd name="T14" fmla="*/ 1 w 32"/>
                  <a:gd name="T15" fmla="*/ 1 h 32"/>
                  <a:gd name="T16" fmla="*/ 0 w 32"/>
                  <a:gd name="T17" fmla="*/ 1 h 32"/>
                  <a:gd name="T18" fmla="*/ 0 w 32"/>
                  <a:gd name="T19" fmla="*/ 1 h 32"/>
                  <a:gd name="T20" fmla="*/ 1 w 32"/>
                  <a:gd name="T21" fmla="*/ 1 h 32"/>
                  <a:gd name="T22" fmla="*/ 1 w 32"/>
                  <a:gd name="T23" fmla="*/ 1 h 32"/>
                  <a:gd name="T24" fmla="*/ 1 w 32"/>
                  <a:gd name="T25" fmla="*/ 1 h 32"/>
                  <a:gd name="T26" fmla="*/ 1 w 32"/>
                  <a:gd name="T27" fmla="*/ 1 h 32"/>
                  <a:gd name="T28" fmla="*/ 1 w 32"/>
                  <a:gd name="T29" fmla="*/ 1 h 32"/>
                  <a:gd name="T30" fmla="*/ 1 w 32"/>
                  <a:gd name="T31" fmla="*/ 1 h 32"/>
                  <a:gd name="T32" fmla="*/ 1 w 32"/>
                  <a:gd name="T33" fmla="*/ 1 h 3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2" h="32">
                    <a:moveTo>
                      <a:pt x="32" y="20"/>
                    </a:moveTo>
                    <a:lnTo>
                      <a:pt x="32" y="14"/>
                    </a:lnTo>
                    <a:lnTo>
                      <a:pt x="30" y="8"/>
                    </a:lnTo>
                    <a:lnTo>
                      <a:pt x="26" y="3"/>
                    </a:lnTo>
                    <a:lnTo>
                      <a:pt x="20" y="0"/>
                    </a:lnTo>
                    <a:lnTo>
                      <a:pt x="14" y="0"/>
                    </a:lnTo>
                    <a:lnTo>
                      <a:pt x="8" y="1"/>
                    </a:lnTo>
                    <a:lnTo>
                      <a:pt x="4" y="6"/>
                    </a:lnTo>
                    <a:lnTo>
                      <a:pt x="0" y="11"/>
                    </a:lnTo>
                    <a:lnTo>
                      <a:pt x="0" y="18"/>
                    </a:lnTo>
                    <a:lnTo>
                      <a:pt x="1" y="24"/>
                    </a:lnTo>
                    <a:lnTo>
                      <a:pt x="6" y="29"/>
                    </a:lnTo>
                    <a:lnTo>
                      <a:pt x="12" y="32"/>
                    </a:lnTo>
                    <a:lnTo>
                      <a:pt x="19" y="32"/>
                    </a:lnTo>
                    <a:lnTo>
                      <a:pt x="24" y="30"/>
                    </a:lnTo>
                    <a:lnTo>
                      <a:pt x="29" y="25"/>
                    </a:lnTo>
                    <a:lnTo>
                      <a:pt x="32" y="20"/>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74" name="Freeform 43"/>
              <p:cNvSpPr/>
              <p:nvPr/>
            </p:nvSpPr>
            <p:spPr bwMode="auto">
              <a:xfrm>
                <a:off x="3772" y="4256"/>
                <a:ext cx="17" cy="16"/>
              </a:xfrm>
              <a:custGeom>
                <a:avLst/>
                <a:gdLst>
                  <a:gd name="T0" fmla="*/ 1 w 33"/>
                  <a:gd name="T1" fmla="*/ 1 h 32"/>
                  <a:gd name="T2" fmla="*/ 1 w 33"/>
                  <a:gd name="T3" fmla="*/ 1 h 32"/>
                  <a:gd name="T4" fmla="*/ 1 w 33"/>
                  <a:gd name="T5" fmla="*/ 1 h 32"/>
                  <a:gd name="T6" fmla="*/ 1 w 33"/>
                  <a:gd name="T7" fmla="*/ 1 h 32"/>
                  <a:gd name="T8" fmla="*/ 1 w 33"/>
                  <a:gd name="T9" fmla="*/ 0 h 32"/>
                  <a:gd name="T10" fmla="*/ 1 w 33"/>
                  <a:gd name="T11" fmla="*/ 0 h 32"/>
                  <a:gd name="T12" fmla="*/ 1 w 33"/>
                  <a:gd name="T13" fmla="*/ 1 h 32"/>
                  <a:gd name="T14" fmla="*/ 1 w 33"/>
                  <a:gd name="T15" fmla="*/ 1 h 32"/>
                  <a:gd name="T16" fmla="*/ 0 w 33"/>
                  <a:gd name="T17" fmla="*/ 1 h 32"/>
                  <a:gd name="T18" fmla="*/ 0 w 33"/>
                  <a:gd name="T19" fmla="*/ 1 h 32"/>
                  <a:gd name="T20" fmla="*/ 1 w 33"/>
                  <a:gd name="T21" fmla="*/ 1 h 32"/>
                  <a:gd name="T22" fmla="*/ 1 w 33"/>
                  <a:gd name="T23" fmla="*/ 1 h 32"/>
                  <a:gd name="T24" fmla="*/ 1 w 33"/>
                  <a:gd name="T25" fmla="*/ 1 h 32"/>
                  <a:gd name="T26" fmla="*/ 1 w 33"/>
                  <a:gd name="T27" fmla="*/ 1 h 32"/>
                  <a:gd name="T28" fmla="*/ 1 w 33"/>
                  <a:gd name="T29" fmla="*/ 1 h 32"/>
                  <a:gd name="T30" fmla="*/ 1 w 33"/>
                  <a:gd name="T31" fmla="*/ 1 h 32"/>
                  <a:gd name="T32" fmla="*/ 1 w 33"/>
                  <a:gd name="T33" fmla="*/ 1 h 3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3" h="32">
                    <a:moveTo>
                      <a:pt x="33" y="20"/>
                    </a:moveTo>
                    <a:lnTo>
                      <a:pt x="33" y="14"/>
                    </a:lnTo>
                    <a:lnTo>
                      <a:pt x="31" y="8"/>
                    </a:lnTo>
                    <a:lnTo>
                      <a:pt x="26" y="4"/>
                    </a:lnTo>
                    <a:lnTo>
                      <a:pt x="20" y="0"/>
                    </a:lnTo>
                    <a:lnTo>
                      <a:pt x="14" y="0"/>
                    </a:lnTo>
                    <a:lnTo>
                      <a:pt x="8" y="1"/>
                    </a:lnTo>
                    <a:lnTo>
                      <a:pt x="3" y="6"/>
                    </a:lnTo>
                    <a:lnTo>
                      <a:pt x="0" y="12"/>
                    </a:lnTo>
                    <a:lnTo>
                      <a:pt x="0" y="19"/>
                    </a:lnTo>
                    <a:lnTo>
                      <a:pt x="2" y="24"/>
                    </a:lnTo>
                    <a:lnTo>
                      <a:pt x="7" y="29"/>
                    </a:lnTo>
                    <a:lnTo>
                      <a:pt x="12" y="32"/>
                    </a:lnTo>
                    <a:lnTo>
                      <a:pt x="19" y="32"/>
                    </a:lnTo>
                    <a:lnTo>
                      <a:pt x="25" y="30"/>
                    </a:lnTo>
                    <a:lnTo>
                      <a:pt x="30" y="26"/>
                    </a:lnTo>
                    <a:lnTo>
                      <a:pt x="33" y="20"/>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75" name="Freeform 44"/>
              <p:cNvSpPr/>
              <p:nvPr/>
            </p:nvSpPr>
            <p:spPr bwMode="auto">
              <a:xfrm>
                <a:off x="3768" y="4216"/>
                <a:ext cx="17" cy="16"/>
              </a:xfrm>
              <a:custGeom>
                <a:avLst/>
                <a:gdLst>
                  <a:gd name="T0" fmla="*/ 1 w 32"/>
                  <a:gd name="T1" fmla="*/ 0 h 33"/>
                  <a:gd name="T2" fmla="*/ 1 w 32"/>
                  <a:gd name="T3" fmla="*/ 0 h 33"/>
                  <a:gd name="T4" fmla="*/ 1 w 32"/>
                  <a:gd name="T5" fmla="*/ 0 h 33"/>
                  <a:gd name="T6" fmla="*/ 1 w 32"/>
                  <a:gd name="T7" fmla="*/ 0 h 33"/>
                  <a:gd name="T8" fmla="*/ 1 w 32"/>
                  <a:gd name="T9" fmla="*/ 0 h 33"/>
                  <a:gd name="T10" fmla="*/ 1 w 32"/>
                  <a:gd name="T11" fmla="*/ 0 h 33"/>
                  <a:gd name="T12" fmla="*/ 1 w 32"/>
                  <a:gd name="T13" fmla="*/ 0 h 33"/>
                  <a:gd name="T14" fmla="*/ 1 w 32"/>
                  <a:gd name="T15" fmla="*/ 0 h 33"/>
                  <a:gd name="T16" fmla="*/ 0 w 32"/>
                  <a:gd name="T17" fmla="*/ 0 h 33"/>
                  <a:gd name="T18" fmla="*/ 0 w 32"/>
                  <a:gd name="T19" fmla="*/ 0 h 33"/>
                  <a:gd name="T20" fmla="*/ 1 w 32"/>
                  <a:gd name="T21" fmla="*/ 0 h 33"/>
                  <a:gd name="T22" fmla="*/ 1 w 32"/>
                  <a:gd name="T23" fmla="*/ 0 h 33"/>
                  <a:gd name="T24" fmla="*/ 1 w 32"/>
                  <a:gd name="T25" fmla="*/ 0 h 33"/>
                  <a:gd name="T26" fmla="*/ 1 w 32"/>
                  <a:gd name="T27" fmla="*/ 0 h 33"/>
                  <a:gd name="T28" fmla="*/ 1 w 32"/>
                  <a:gd name="T29" fmla="*/ 0 h 33"/>
                  <a:gd name="T30" fmla="*/ 1 w 32"/>
                  <a:gd name="T31" fmla="*/ 0 h 33"/>
                  <a:gd name="T32" fmla="*/ 1 w 32"/>
                  <a:gd name="T33" fmla="*/ 0 h 3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2" h="33">
                    <a:moveTo>
                      <a:pt x="32" y="21"/>
                    </a:moveTo>
                    <a:lnTo>
                      <a:pt x="32" y="14"/>
                    </a:lnTo>
                    <a:lnTo>
                      <a:pt x="31" y="9"/>
                    </a:lnTo>
                    <a:lnTo>
                      <a:pt x="26" y="4"/>
                    </a:lnTo>
                    <a:lnTo>
                      <a:pt x="21" y="0"/>
                    </a:lnTo>
                    <a:lnTo>
                      <a:pt x="14" y="0"/>
                    </a:lnTo>
                    <a:lnTo>
                      <a:pt x="8" y="3"/>
                    </a:lnTo>
                    <a:lnTo>
                      <a:pt x="3" y="7"/>
                    </a:lnTo>
                    <a:lnTo>
                      <a:pt x="0" y="13"/>
                    </a:lnTo>
                    <a:lnTo>
                      <a:pt x="0" y="20"/>
                    </a:lnTo>
                    <a:lnTo>
                      <a:pt x="2" y="26"/>
                    </a:lnTo>
                    <a:lnTo>
                      <a:pt x="7" y="30"/>
                    </a:lnTo>
                    <a:lnTo>
                      <a:pt x="13" y="33"/>
                    </a:lnTo>
                    <a:lnTo>
                      <a:pt x="18" y="33"/>
                    </a:lnTo>
                    <a:lnTo>
                      <a:pt x="24" y="32"/>
                    </a:lnTo>
                    <a:lnTo>
                      <a:pt x="29" y="27"/>
                    </a:lnTo>
                    <a:lnTo>
                      <a:pt x="32" y="21"/>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76" name="Freeform 45"/>
              <p:cNvSpPr/>
              <p:nvPr/>
            </p:nvSpPr>
            <p:spPr bwMode="auto">
              <a:xfrm>
                <a:off x="3774" y="4175"/>
                <a:ext cx="16" cy="17"/>
              </a:xfrm>
              <a:custGeom>
                <a:avLst/>
                <a:gdLst>
                  <a:gd name="T0" fmla="*/ 0 w 33"/>
                  <a:gd name="T1" fmla="*/ 1 h 33"/>
                  <a:gd name="T2" fmla="*/ 0 w 33"/>
                  <a:gd name="T3" fmla="*/ 1 h 33"/>
                  <a:gd name="T4" fmla="*/ 0 w 33"/>
                  <a:gd name="T5" fmla="*/ 1 h 33"/>
                  <a:gd name="T6" fmla="*/ 0 w 33"/>
                  <a:gd name="T7" fmla="*/ 1 h 33"/>
                  <a:gd name="T8" fmla="*/ 0 w 33"/>
                  <a:gd name="T9" fmla="*/ 0 h 33"/>
                  <a:gd name="T10" fmla="*/ 0 w 33"/>
                  <a:gd name="T11" fmla="*/ 0 h 33"/>
                  <a:gd name="T12" fmla="*/ 0 w 33"/>
                  <a:gd name="T13" fmla="*/ 1 h 33"/>
                  <a:gd name="T14" fmla="*/ 0 w 33"/>
                  <a:gd name="T15" fmla="*/ 1 h 33"/>
                  <a:gd name="T16" fmla="*/ 0 w 33"/>
                  <a:gd name="T17" fmla="*/ 1 h 33"/>
                  <a:gd name="T18" fmla="*/ 0 w 33"/>
                  <a:gd name="T19" fmla="*/ 1 h 33"/>
                  <a:gd name="T20" fmla="*/ 0 w 33"/>
                  <a:gd name="T21" fmla="*/ 1 h 33"/>
                  <a:gd name="T22" fmla="*/ 0 w 33"/>
                  <a:gd name="T23" fmla="*/ 1 h 33"/>
                  <a:gd name="T24" fmla="*/ 0 w 33"/>
                  <a:gd name="T25" fmla="*/ 1 h 33"/>
                  <a:gd name="T26" fmla="*/ 0 w 33"/>
                  <a:gd name="T27" fmla="*/ 1 h 33"/>
                  <a:gd name="T28" fmla="*/ 0 w 33"/>
                  <a:gd name="T29" fmla="*/ 1 h 33"/>
                  <a:gd name="T30" fmla="*/ 0 w 33"/>
                  <a:gd name="T31" fmla="*/ 1 h 33"/>
                  <a:gd name="T32" fmla="*/ 0 w 33"/>
                  <a:gd name="T33" fmla="*/ 1 h 3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3" h="33">
                    <a:moveTo>
                      <a:pt x="33" y="21"/>
                    </a:moveTo>
                    <a:lnTo>
                      <a:pt x="33" y="14"/>
                    </a:lnTo>
                    <a:lnTo>
                      <a:pt x="30" y="8"/>
                    </a:lnTo>
                    <a:lnTo>
                      <a:pt x="27" y="3"/>
                    </a:lnTo>
                    <a:lnTo>
                      <a:pt x="21" y="0"/>
                    </a:lnTo>
                    <a:lnTo>
                      <a:pt x="14" y="0"/>
                    </a:lnTo>
                    <a:lnTo>
                      <a:pt x="8" y="2"/>
                    </a:lnTo>
                    <a:lnTo>
                      <a:pt x="4" y="7"/>
                    </a:lnTo>
                    <a:lnTo>
                      <a:pt x="0" y="12"/>
                    </a:lnTo>
                    <a:lnTo>
                      <a:pt x="0" y="19"/>
                    </a:lnTo>
                    <a:lnTo>
                      <a:pt x="3" y="25"/>
                    </a:lnTo>
                    <a:lnTo>
                      <a:pt x="6" y="30"/>
                    </a:lnTo>
                    <a:lnTo>
                      <a:pt x="12" y="33"/>
                    </a:lnTo>
                    <a:lnTo>
                      <a:pt x="19" y="33"/>
                    </a:lnTo>
                    <a:lnTo>
                      <a:pt x="25" y="31"/>
                    </a:lnTo>
                    <a:lnTo>
                      <a:pt x="29" y="26"/>
                    </a:lnTo>
                    <a:lnTo>
                      <a:pt x="33" y="21"/>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77" name="Freeform 46"/>
              <p:cNvSpPr/>
              <p:nvPr/>
            </p:nvSpPr>
            <p:spPr bwMode="auto">
              <a:xfrm>
                <a:off x="3789" y="4136"/>
                <a:ext cx="16" cy="17"/>
              </a:xfrm>
              <a:custGeom>
                <a:avLst/>
                <a:gdLst>
                  <a:gd name="T0" fmla="*/ 1 w 32"/>
                  <a:gd name="T1" fmla="*/ 1 h 34"/>
                  <a:gd name="T2" fmla="*/ 1 w 32"/>
                  <a:gd name="T3" fmla="*/ 1 h 34"/>
                  <a:gd name="T4" fmla="*/ 1 w 32"/>
                  <a:gd name="T5" fmla="*/ 1 h 34"/>
                  <a:gd name="T6" fmla="*/ 1 w 32"/>
                  <a:gd name="T7" fmla="*/ 1 h 34"/>
                  <a:gd name="T8" fmla="*/ 1 w 32"/>
                  <a:gd name="T9" fmla="*/ 0 h 34"/>
                  <a:gd name="T10" fmla="*/ 1 w 32"/>
                  <a:gd name="T11" fmla="*/ 0 h 34"/>
                  <a:gd name="T12" fmla="*/ 1 w 32"/>
                  <a:gd name="T13" fmla="*/ 1 h 34"/>
                  <a:gd name="T14" fmla="*/ 1 w 32"/>
                  <a:gd name="T15" fmla="*/ 1 h 34"/>
                  <a:gd name="T16" fmla="*/ 0 w 32"/>
                  <a:gd name="T17" fmla="*/ 1 h 34"/>
                  <a:gd name="T18" fmla="*/ 0 w 32"/>
                  <a:gd name="T19" fmla="*/ 1 h 34"/>
                  <a:gd name="T20" fmla="*/ 1 w 32"/>
                  <a:gd name="T21" fmla="*/ 1 h 34"/>
                  <a:gd name="T22" fmla="*/ 1 w 32"/>
                  <a:gd name="T23" fmla="*/ 1 h 34"/>
                  <a:gd name="T24" fmla="*/ 1 w 32"/>
                  <a:gd name="T25" fmla="*/ 1 h 34"/>
                  <a:gd name="T26" fmla="*/ 1 w 32"/>
                  <a:gd name="T27" fmla="*/ 1 h 34"/>
                  <a:gd name="T28" fmla="*/ 1 w 32"/>
                  <a:gd name="T29" fmla="*/ 1 h 34"/>
                  <a:gd name="T30" fmla="*/ 1 w 32"/>
                  <a:gd name="T31" fmla="*/ 1 h 34"/>
                  <a:gd name="T32" fmla="*/ 1 w 32"/>
                  <a:gd name="T33" fmla="*/ 1 h 34"/>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2" h="34">
                    <a:moveTo>
                      <a:pt x="32" y="21"/>
                    </a:moveTo>
                    <a:lnTo>
                      <a:pt x="32" y="14"/>
                    </a:lnTo>
                    <a:lnTo>
                      <a:pt x="31" y="8"/>
                    </a:lnTo>
                    <a:lnTo>
                      <a:pt x="27" y="4"/>
                    </a:lnTo>
                    <a:lnTo>
                      <a:pt x="21" y="0"/>
                    </a:lnTo>
                    <a:lnTo>
                      <a:pt x="14" y="0"/>
                    </a:lnTo>
                    <a:lnTo>
                      <a:pt x="8" y="3"/>
                    </a:lnTo>
                    <a:lnTo>
                      <a:pt x="4" y="7"/>
                    </a:lnTo>
                    <a:lnTo>
                      <a:pt x="0" y="13"/>
                    </a:lnTo>
                    <a:lnTo>
                      <a:pt x="0" y="20"/>
                    </a:lnTo>
                    <a:lnTo>
                      <a:pt x="2" y="26"/>
                    </a:lnTo>
                    <a:lnTo>
                      <a:pt x="7" y="30"/>
                    </a:lnTo>
                    <a:lnTo>
                      <a:pt x="13" y="34"/>
                    </a:lnTo>
                    <a:lnTo>
                      <a:pt x="20" y="34"/>
                    </a:lnTo>
                    <a:lnTo>
                      <a:pt x="25" y="32"/>
                    </a:lnTo>
                    <a:lnTo>
                      <a:pt x="30" y="27"/>
                    </a:lnTo>
                    <a:lnTo>
                      <a:pt x="32" y="21"/>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78" name="Freeform 47"/>
              <p:cNvSpPr/>
              <p:nvPr/>
            </p:nvSpPr>
            <p:spPr bwMode="auto">
              <a:xfrm>
                <a:off x="3842" y="4235"/>
                <a:ext cx="17" cy="16"/>
              </a:xfrm>
              <a:custGeom>
                <a:avLst/>
                <a:gdLst>
                  <a:gd name="T0" fmla="*/ 1 w 34"/>
                  <a:gd name="T1" fmla="*/ 1 h 32"/>
                  <a:gd name="T2" fmla="*/ 1 w 34"/>
                  <a:gd name="T3" fmla="*/ 1 h 32"/>
                  <a:gd name="T4" fmla="*/ 1 w 34"/>
                  <a:gd name="T5" fmla="*/ 1 h 32"/>
                  <a:gd name="T6" fmla="*/ 1 w 34"/>
                  <a:gd name="T7" fmla="*/ 1 h 32"/>
                  <a:gd name="T8" fmla="*/ 1 w 34"/>
                  <a:gd name="T9" fmla="*/ 0 h 32"/>
                  <a:gd name="T10" fmla="*/ 1 w 34"/>
                  <a:gd name="T11" fmla="*/ 0 h 32"/>
                  <a:gd name="T12" fmla="*/ 1 w 34"/>
                  <a:gd name="T13" fmla="*/ 1 h 32"/>
                  <a:gd name="T14" fmla="*/ 1 w 34"/>
                  <a:gd name="T15" fmla="*/ 1 h 32"/>
                  <a:gd name="T16" fmla="*/ 0 w 34"/>
                  <a:gd name="T17" fmla="*/ 1 h 32"/>
                  <a:gd name="T18" fmla="*/ 0 w 34"/>
                  <a:gd name="T19" fmla="*/ 1 h 32"/>
                  <a:gd name="T20" fmla="*/ 1 w 34"/>
                  <a:gd name="T21" fmla="*/ 1 h 32"/>
                  <a:gd name="T22" fmla="*/ 1 w 34"/>
                  <a:gd name="T23" fmla="*/ 1 h 32"/>
                  <a:gd name="T24" fmla="*/ 1 w 34"/>
                  <a:gd name="T25" fmla="*/ 1 h 32"/>
                  <a:gd name="T26" fmla="*/ 1 w 34"/>
                  <a:gd name="T27" fmla="*/ 1 h 32"/>
                  <a:gd name="T28" fmla="*/ 1 w 34"/>
                  <a:gd name="T29" fmla="*/ 1 h 32"/>
                  <a:gd name="T30" fmla="*/ 1 w 34"/>
                  <a:gd name="T31" fmla="*/ 1 h 32"/>
                  <a:gd name="T32" fmla="*/ 1 w 34"/>
                  <a:gd name="T33" fmla="*/ 1 h 3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4" h="32">
                    <a:moveTo>
                      <a:pt x="34" y="20"/>
                    </a:moveTo>
                    <a:lnTo>
                      <a:pt x="34" y="14"/>
                    </a:lnTo>
                    <a:lnTo>
                      <a:pt x="31" y="8"/>
                    </a:lnTo>
                    <a:lnTo>
                      <a:pt x="27" y="3"/>
                    </a:lnTo>
                    <a:lnTo>
                      <a:pt x="21" y="0"/>
                    </a:lnTo>
                    <a:lnTo>
                      <a:pt x="14" y="0"/>
                    </a:lnTo>
                    <a:lnTo>
                      <a:pt x="8" y="2"/>
                    </a:lnTo>
                    <a:lnTo>
                      <a:pt x="4" y="7"/>
                    </a:lnTo>
                    <a:lnTo>
                      <a:pt x="0" y="12"/>
                    </a:lnTo>
                    <a:lnTo>
                      <a:pt x="0" y="18"/>
                    </a:lnTo>
                    <a:lnTo>
                      <a:pt x="3" y="24"/>
                    </a:lnTo>
                    <a:lnTo>
                      <a:pt x="7" y="29"/>
                    </a:lnTo>
                    <a:lnTo>
                      <a:pt x="13" y="32"/>
                    </a:lnTo>
                    <a:lnTo>
                      <a:pt x="20" y="32"/>
                    </a:lnTo>
                    <a:lnTo>
                      <a:pt x="26" y="31"/>
                    </a:lnTo>
                    <a:lnTo>
                      <a:pt x="30" y="26"/>
                    </a:lnTo>
                    <a:lnTo>
                      <a:pt x="34" y="20"/>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79" name="Freeform 48"/>
              <p:cNvSpPr/>
              <p:nvPr/>
            </p:nvSpPr>
            <p:spPr bwMode="auto">
              <a:xfrm>
                <a:off x="3857" y="4201"/>
                <a:ext cx="16" cy="16"/>
              </a:xfrm>
              <a:custGeom>
                <a:avLst/>
                <a:gdLst>
                  <a:gd name="T0" fmla="*/ 1 w 32"/>
                  <a:gd name="T1" fmla="*/ 1 h 32"/>
                  <a:gd name="T2" fmla="*/ 1 w 32"/>
                  <a:gd name="T3" fmla="*/ 1 h 32"/>
                  <a:gd name="T4" fmla="*/ 1 w 32"/>
                  <a:gd name="T5" fmla="*/ 1 h 32"/>
                  <a:gd name="T6" fmla="*/ 1 w 32"/>
                  <a:gd name="T7" fmla="*/ 1 h 32"/>
                  <a:gd name="T8" fmla="*/ 1 w 32"/>
                  <a:gd name="T9" fmla="*/ 0 h 32"/>
                  <a:gd name="T10" fmla="*/ 1 w 32"/>
                  <a:gd name="T11" fmla="*/ 0 h 32"/>
                  <a:gd name="T12" fmla="*/ 1 w 32"/>
                  <a:gd name="T13" fmla="*/ 1 h 32"/>
                  <a:gd name="T14" fmla="*/ 1 w 32"/>
                  <a:gd name="T15" fmla="*/ 1 h 32"/>
                  <a:gd name="T16" fmla="*/ 0 w 32"/>
                  <a:gd name="T17" fmla="*/ 1 h 32"/>
                  <a:gd name="T18" fmla="*/ 0 w 32"/>
                  <a:gd name="T19" fmla="*/ 1 h 32"/>
                  <a:gd name="T20" fmla="*/ 1 w 32"/>
                  <a:gd name="T21" fmla="*/ 1 h 32"/>
                  <a:gd name="T22" fmla="*/ 1 w 32"/>
                  <a:gd name="T23" fmla="*/ 1 h 32"/>
                  <a:gd name="T24" fmla="*/ 1 w 32"/>
                  <a:gd name="T25" fmla="*/ 1 h 32"/>
                  <a:gd name="T26" fmla="*/ 1 w 32"/>
                  <a:gd name="T27" fmla="*/ 1 h 32"/>
                  <a:gd name="T28" fmla="*/ 1 w 32"/>
                  <a:gd name="T29" fmla="*/ 1 h 32"/>
                  <a:gd name="T30" fmla="*/ 1 w 32"/>
                  <a:gd name="T31" fmla="*/ 1 h 32"/>
                  <a:gd name="T32" fmla="*/ 1 w 32"/>
                  <a:gd name="T33" fmla="*/ 1 h 3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2" h="32">
                    <a:moveTo>
                      <a:pt x="32" y="20"/>
                    </a:moveTo>
                    <a:lnTo>
                      <a:pt x="32" y="14"/>
                    </a:lnTo>
                    <a:lnTo>
                      <a:pt x="30" y="8"/>
                    </a:lnTo>
                    <a:lnTo>
                      <a:pt x="27" y="3"/>
                    </a:lnTo>
                    <a:lnTo>
                      <a:pt x="21" y="0"/>
                    </a:lnTo>
                    <a:lnTo>
                      <a:pt x="14" y="0"/>
                    </a:lnTo>
                    <a:lnTo>
                      <a:pt x="8" y="2"/>
                    </a:lnTo>
                    <a:lnTo>
                      <a:pt x="4" y="7"/>
                    </a:lnTo>
                    <a:lnTo>
                      <a:pt x="0" y="12"/>
                    </a:lnTo>
                    <a:lnTo>
                      <a:pt x="0" y="18"/>
                    </a:lnTo>
                    <a:lnTo>
                      <a:pt x="2" y="24"/>
                    </a:lnTo>
                    <a:lnTo>
                      <a:pt x="6" y="28"/>
                    </a:lnTo>
                    <a:lnTo>
                      <a:pt x="12" y="32"/>
                    </a:lnTo>
                    <a:lnTo>
                      <a:pt x="18" y="32"/>
                    </a:lnTo>
                    <a:lnTo>
                      <a:pt x="24" y="31"/>
                    </a:lnTo>
                    <a:lnTo>
                      <a:pt x="29" y="26"/>
                    </a:lnTo>
                    <a:lnTo>
                      <a:pt x="32" y="20"/>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80" name="Freeform 49"/>
              <p:cNvSpPr/>
              <p:nvPr/>
            </p:nvSpPr>
            <p:spPr bwMode="auto">
              <a:xfrm>
                <a:off x="3861" y="4164"/>
                <a:ext cx="16" cy="17"/>
              </a:xfrm>
              <a:custGeom>
                <a:avLst/>
                <a:gdLst>
                  <a:gd name="T0" fmla="*/ 1 w 32"/>
                  <a:gd name="T1" fmla="*/ 1 h 33"/>
                  <a:gd name="T2" fmla="*/ 1 w 32"/>
                  <a:gd name="T3" fmla="*/ 1 h 33"/>
                  <a:gd name="T4" fmla="*/ 1 w 32"/>
                  <a:gd name="T5" fmla="*/ 1 h 33"/>
                  <a:gd name="T6" fmla="*/ 1 w 32"/>
                  <a:gd name="T7" fmla="*/ 1 h 33"/>
                  <a:gd name="T8" fmla="*/ 1 w 32"/>
                  <a:gd name="T9" fmla="*/ 0 h 33"/>
                  <a:gd name="T10" fmla="*/ 1 w 32"/>
                  <a:gd name="T11" fmla="*/ 0 h 33"/>
                  <a:gd name="T12" fmla="*/ 1 w 32"/>
                  <a:gd name="T13" fmla="*/ 1 h 33"/>
                  <a:gd name="T14" fmla="*/ 1 w 32"/>
                  <a:gd name="T15" fmla="*/ 1 h 33"/>
                  <a:gd name="T16" fmla="*/ 0 w 32"/>
                  <a:gd name="T17" fmla="*/ 1 h 33"/>
                  <a:gd name="T18" fmla="*/ 0 w 32"/>
                  <a:gd name="T19" fmla="*/ 1 h 33"/>
                  <a:gd name="T20" fmla="*/ 1 w 32"/>
                  <a:gd name="T21" fmla="*/ 1 h 33"/>
                  <a:gd name="T22" fmla="*/ 1 w 32"/>
                  <a:gd name="T23" fmla="*/ 1 h 33"/>
                  <a:gd name="T24" fmla="*/ 1 w 32"/>
                  <a:gd name="T25" fmla="*/ 1 h 33"/>
                  <a:gd name="T26" fmla="*/ 1 w 32"/>
                  <a:gd name="T27" fmla="*/ 1 h 33"/>
                  <a:gd name="T28" fmla="*/ 1 w 32"/>
                  <a:gd name="T29" fmla="*/ 1 h 33"/>
                  <a:gd name="T30" fmla="*/ 1 w 32"/>
                  <a:gd name="T31" fmla="*/ 1 h 33"/>
                  <a:gd name="T32" fmla="*/ 1 w 32"/>
                  <a:gd name="T33" fmla="*/ 1 h 3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2" h="33">
                    <a:moveTo>
                      <a:pt x="32" y="21"/>
                    </a:moveTo>
                    <a:lnTo>
                      <a:pt x="32" y="14"/>
                    </a:lnTo>
                    <a:lnTo>
                      <a:pt x="30" y="8"/>
                    </a:lnTo>
                    <a:lnTo>
                      <a:pt x="27" y="3"/>
                    </a:lnTo>
                    <a:lnTo>
                      <a:pt x="21" y="0"/>
                    </a:lnTo>
                    <a:lnTo>
                      <a:pt x="14" y="0"/>
                    </a:lnTo>
                    <a:lnTo>
                      <a:pt x="8" y="2"/>
                    </a:lnTo>
                    <a:lnTo>
                      <a:pt x="4" y="7"/>
                    </a:lnTo>
                    <a:lnTo>
                      <a:pt x="0" y="13"/>
                    </a:lnTo>
                    <a:lnTo>
                      <a:pt x="0" y="19"/>
                    </a:lnTo>
                    <a:lnTo>
                      <a:pt x="2" y="25"/>
                    </a:lnTo>
                    <a:lnTo>
                      <a:pt x="6" y="30"/>
                    </a:lnTo>
                    <a:lnTo>
                      <a:pt x="12" y="33"/>
                    </a:lnTo>
                    <a:lnTo>
                      <a:pt x="19" y="33"/>
                    </a:lnTo>
                    <a:lnTo>
                      <a:pt x="24" y="31"/>
                    </a:lnTo>
                    <a:lnTo>
                      <a:pt x="29" y="26"/>
                    </a:lnTo>
                    <a:lnTo>
                      <a:pt x="32" y="21"/>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81" name="Freeform 50"/>
              <p:cNvSpPr/>
              <p:nvPr/>
            </p:nvSpPr>
            <p:spPr bwMode="auto">
              <a:xfrm>
                <a:off x="4066" y="4265"/>
                <a:ext cx="40" cy="40"/>
              </a:xfrm>
              <a:custGeom>
                <a:avLst/>
                <a:gdLst>
                  <a:gd name="T0" fmla="*/ 1 w 80"/>
                  <a:gd name="T1" fmla="*/ 0 h 80"/>
                  <a:gd name="T2" fmla="*/ 1 w 80"/>
                  <a:gd name="T3" fmla="*/ 0 h 80"/>
                  <a:gd name="T4" fmla="*/ 1 w 80"/>
                  <a:gd name="T5" fmla="*/ 1 h 80"/>
                  <a:gd name="T6" fmla="*/ 1 w 80"/>
                  <a:gd name="T7" fmla="*/ 1 h 80"/>
                  <a:gd name="T8" fmla="*/ 1 w 80"/>
                  <a:gd name="T9" fmla="*/ 1 h 80"/>
                  <a:gd name="T10" fmla="*/ 1 w 80"/>
                  <a:gd name="T11" fmla="*/ 1 h 80"/>
                  <a:gd name="T12" fmla="*/ 1 w 80"/>
                  <a:gd name="T13" fmla="*/ 1 h 80"/>
                  <a:gd name="T14" fmla="*/ 1 w 80"/>
                  <a:gd name="T15" fmla="*/ 1 h 80"/>
                  <a:gd name="T16" fmla="*/ 0 w 80"/>
                  <a:gd name="T17" fmla="*/ 1 h 80"/>
                  <a:gd name="T18" fmla="*/ 0 w 80"/>
                  <a:gd name="T19" fmla="*/ 1 h 80"/>
                  <a:gd name="T20" fmla="*/ 0 w 80"/>
                  <a:gd name="T21" fmla="*/ 1 h 80"/>
                  <a:gd name="T22" fmla="*/ 1 w 80"/>
                  <a:gd name="T23" fmla="*/ 1 h 80"/>
                  <a:gd name="T24" fmla="*/ 1 w 80"/>
                  <a:gd name="T25" fmla="*/ 1 h 80"/>
                  <a:gd name="T26" fmla="*/ 1 w 80"/>
                  <a:gd name="T27" fmla="*/ 1 h 80"/>
                  <a:gd name="T28" fmla="*/ 1 w 80"/>
                  <a:gd name="T29" fmla="*/ 1 h 80"/>
                  <a:gd name="T30" fmla="*/ 1 w 80"/>
                  <a:gd name="T31" fmla="*/ 1 h 80"/>
                  <a:gd name="T32" fmla="*/ 1 w 80"/>
                  <a:gd name="T33" fmla="*/ 1 h 80"/>
                  <a:gd name="T34" fmla="*/ 1 w 80"/>
                  <a:gd name="T35" fmla="*/ 1 h 80"/>
                  <a:gd name="T36" fmla="*/ 1 w 80"/>
                  <a:gd name="T37" fmla="*/ 1 h 80"/>
                  <a:gd name="T38" fmla="*/ 1 w 80"/>
                  <a:gd name="T39" fmla="*/ 1 h 80"/>
                  <a:gd name="T40" fmla="*/ 1 w 80"/>
                  <a:gd name="T41" fmla="*/ 1 h 80"/>
                  <a:gd name="T42" fmla="*/ 1 w 80"/>
                  <a:gd name="T43" fmla="*/ 1 h 80"/>
                  <a:gd name="T44" fmla="*/ 1 w 80"/>
                  <a:gd name="T45" fmla="*/ 1 h 80"/>
                  <a:gd name="T46" fmla="*/ 1 w 80"/>
                  <a:gd name="T47" fmla="*/ 1 h 80"/>
                  <a:gd name="T48" fmla="*/ 1 w 80"/>
                  <a:gd name="T49" fmla="*/ 1 h 80"/>
                  <a:gd name="T50" fmla="*/ 1 w 80"/>
                  <a:gd name="T51" fmla="*/ 1 h 80"/>
                  <a:gd name="T52" fmla="*/ 1 w 80"/>
                  <a:gd name="T53" fmla="*/ 1 h 80"/>
                  <a:gd name="T54" fmla="*/ 1 w 80"/>
                  <a:gd name="T55" fmla="*/ 1 h 80"/>
                  <a:gd name="T56" fmla="*/ 1 w 80"/>
                  <a:gd name="T57" fmla="*/ 1 h 80"/>
                  <a:gd name="T58" fmla="*/ 1 w 80"/>
                  <a:gd name="T59" fmla="*/ 1 h 80"/>
                  <a:gd name="T60" fmla="*/ 1 w 80"/>
                  <a:gd name="T61" fmla="*/ 1 h 80"/>
                  <a:gd name="T62" fmla="*/ 1 w 80"/>
                  <a:gd name="T63" fmla="*/ 1 h 80"/>
                  <a:gd name="T64" fmla="*/ 1 w 80"/>
                  <a:gd name="T65" fmla="*/ 0 h 80"/>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80" h="80">
                    <a:moveTo>
                      <a:pt x="46" y="0"/>
                    </a:moveTo>
                    <a:lnTo>
                      <a:pt x="38" y="0"/>
                    </a:lnTo>
                    <a:lnTo>
                      <a:pt x="30" y="2"/>
                    </a:lnTo>
                    <a:lnTo>
                      <a:pt x="23" y="4"/>
                    </a:lnTo>
                    <a:lnTo>
                      <a:pt x="16" y="7"/>
                    </a:lnTo>
                    <a:lnTo>
                      <a:pt x="11" y="12"/>
                    </a:lnTo>
                    <a:lnTo>
                      <a:pt x="6" y="19"/>
                    </a:lnTo>
                    <a:lnTo>
                      <a:pt x="3" y="26"/>
                    </a:lnTo>
                    <a:lnTo>
                      <a:pt x="0" y="33"/>
                    </a:lnTo>
                    <a:lnTo>
                      <a:pt x="0" y="41"/>
                    </a:lnTo>
                    <a:lnTo>
                      <a:pt x="0" y="49"/>
                    </a:lnTo>
                    <a:lnTo>
                      <a:pt x="4" y="56"/>
                    </a:lnTo>
                    <a:lnTo>
                      <a:pt x="7" y="63"/>
                    </a:lnTo>
                    <a:lnTo>
                      <a:pt x="12" y="69"/>
                    </a:lnTo>
                    <a:lnTo>
                      <a:pt x="18" y="74"/>
                    </a:lnTo>
                    <a:lnTo>
                      <a:pt x="24" y="78"/>
                    </a:lnTo>
                    <a:lnTo>
                      <a:pt x="32" y="80"/>
                    </a:lnTo>
                    <a:lnTo>
                      <a:pt x="41" y="80"/>
                    </a:lnTo>
                    <a:lnTo>
                      <a:pt x="49" y="79"/>
                    </a:lnTo>
                    <a:lnTo>
                      <a:pt x="56" y="77"/>
                    </a:lnTo>
                    <a:lnTo>
                      <a:pt x="62" y="73"/>
                    </a:lnTo>
                    <a:lnTo>
                      <a:pt x="68" y="67"/>
                    </a:lnTo>
                    <a:lnTo>
                      <a:pt x="73" y="62"/>
                    </a:lnTo>
                    <a:lnTo>
                      <a:pt x="76" y="55"/>
                    </a:lnTo>
                    <a:lnTo>
                      <a:pt x="79" y="47"/>
                    </a:lnTo>
                    <a:lnTo>
                      <a:pt x="80" y="39"/>
                    </a:lnTo>
                    <a:lnTo>
                      <a:pt x="79" y="30"/>
                    </a:lnTo>
                    <a:lnTo>
                      <a:pt x="76" y="24"/>
                    </a:lnTo>
                    <a:lnTo>
                      <a:pt x="73" y="17"/>
                    </a:lnTo>
                    <a:lnTo>
                      <a:pt x="67" y="11"/>
                    </a:lnTo>
                    <a:lnTo>
                      <a:pt x="61" y="6"/>
                    </a:lnTo>
                    <a:lnTo>
                      <a:pt x="54" y="3"/>
                    </a:lnTo>
                    <a:lnTo>
                      <a:pt x="46" y="0"/>
                    </a:lnTo>
                    <a:close/>
                  </a:path>
                </a:pathLst>
              </a:custGeom>
              <a:solidFill>
                <a:srgbClr val="EF66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82" name="Freeform 51"/>
              <p:cNvSpPr/>
              <p:nvPr/>
            </p:nvSpPr>
            <p:spPr bwMode="auto">
              <a:xfrm>
                <a:off x="4136" y="4223"/>
                <a:ext cx="40" cy="39"/>
              </a:xfrm>
              <a:custGeom>
                <a:avLst/>
                <a:gdLst>
                  <a:gd name="T0" fmla="*/ 1 w 79"/>
                  <a:gd name="T1" fmla="*/ 0 h 80"/>
                  <a:gd name="T2" fmla="*/ 1 w 79"/>
                  <a:gd name="T3" fmla="*/ 0 h 80"/>
                  <a:gd name="T4" fmla="*/ 1 w 79"/>
                  <a:gd name="T5" fmla="*/ 0 h 80"/>
                  <a:gd name="T6" fmla="*/ 1 w 79"/>
                  <a:gd name="T7" fmla="*/ 0 h 80"/>
                  <a:gd name="T8" fmla="*/ 1 w 79"/>
                  <a:gd name="T9" fmla="*/ 0 h 80"/>
                  <a:gd name="T10" fmla="*/ 1 w 79"/>
                  <a:gd name="T11" fmla="*/ 0 h 80"/>
                  <a:gd name="T12" fmla="*/ 1 w 79"/>
                  <a:gd name="T13" fmla="*/ 0 h 80"/>
                  <a:gd name="T14" fmla="*/ 1 w 79"/>
                  <a:gd name="T15" fmla="*/ 0 h 80"/>
                  <a:gd name="T16" fmla="*/ 0 w 79"/>
                  <a:gd name="T17" fmla="*/ 0 h 80"/>
                  <a:gd name="T18" fmla="*/ 0 w 79"/>
                  <a:gd name="T19" fmla="*/ 0 h 80"/>
                  <a:gd name="T20" fmla="*/ 1 w 79"/>
                  <a:gd name="T21" fmla="*/ 0 h 80"/>
                  <a:gd name="T22" fmla="*/ 1 w 79"/>
                  <a:gd name="T23" fmla="*/ 0 h 80"/>
                  <a:gd name="T24" fmla="*/ 1 w 79"/>
                  <a:gd name="T25" fmla="*/ 0 h 80"/>
                  <a:gd name="T26" fmla="*/ 1 w 79"/>
                  <a:gd name="T27" fmla="*/ 0 h 80"/>
                  <a:gd name="T28" fmla="*/ 1 w 79"/>
                  <a:gd name="T29" fmla="*/ 0 h 80"/>
                  <a:gd name="T30" fmla="*/ 1 w 79"/>
                  <a:gd name="T31" fmla="*/ 0 h 80"/>
                  <a:gd name="T32" fmla="*/ 1 w 79"/>
                  <a:gd name="T33" fmla="*/ 0 h 80"/>
                  <a:gd name="T34" fmla="*/ 1 w 79"/>
                  <a:gd name="T35" fmla="*/ 0 h 80"/>
                  <a:gd name="T36" fmla="*/ 1 w 79"/>
                  <a:gd name="T37" fmla="*/ 0 h 80"/>
                  <a:gd name="T38" fmla="*/ 1 w 79"/>
                  <a:gd name="T39" fmla="*/ 0 h 80"/>
                  <a:gd name="T40" fmla="*/ 1 w 79"/>
                  <a:gd name="T41" fmla="*/ 0 h 80"/>
                  <a:gd name="T42" fmla="*/ 1 w 79"/>
                  <a:gd name="T43" fmla="*/ 0 h 80"/>
                  <a:gd name="T44" fmla="*/ 1 w 79"/>
                  <a:gd name="T45" fmla="*/ 0 h 80"/>
                  <a:gd name="T46" fmla="*/ 1 w 79"/>
                  <a:gd name="T47" fmla="*/ 0 h 80"/>
                  <a:gd name="T48" fmla="*/ 1 w 79"/>
                  <a:gd name="T49" fmla="*/ 0 h 80"/>
                  <a:gd name="T50" fmla="*/ 1 w 79"/>
                  <a:gd name="T51" fmla="*/ 0 h 80"/>
                  <a:gd name="T52" fmla="*/ 1 w 79"/>
                  <a:gd name="T53" fmla="*/ 0 h 80"/>
                  <a:gd name="T54" fmla="*/ 1 w 79"/>
                  <a:gd name="T55" fmla="*/ 0 h 80"/>
                  <a:gd name="T56" fmla="*/ 1 w 79"/>
                  <a:gd name="T57" fmla="*/ 0 h 80"/>
                  <a:gd name="T58" fmla="*/ 1 w 79"/>
                  <a:gd name="T59" fmla="*/ 0 h 80"/>
                  <a:gd name="T60" fmla="*/ 1 w 79"/>
                  <a:gd name="T61" fmla="*/ 0 h 80"/>
                  <a:gd name="T62" fmla="*/ 1 w 79"/>
                  <a:gd name="T63" fmla="*/ 0 h 80"/>
                  <a:gd name="T64" fmla="*/ 1 w 79"/>
                  <a:gd name="T65" fmla="*/ 0 h 80"/>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79" h="80">
                    <a:moveTo>
                      <a:pt x="47" y="0"/>
                    </a:moveTo>
                    <a:lnTo>
                      <a:pt x="39" y="0"/>
                    </a:lnTo>
                    <a:lnTo>
                      <a:pt x="31" y="1"/>
                    </a:lnTo>
                    <a:lnTo>
                      <a:pt x="24" y="4"/>
                    </a:lnTo>
                    <a:lnTo>
                      <a:pt x="17" y="7"/>
                    </a:lnTo>
                    <a:lnTo>
                      <a:pt x="11" y="13"/>
                    </a:lnTo>
                    <a:lnTo>
                      <a:pt x="5" y="19"/>
                    </a:lnTo>
                    <a:lnTo>
                      <a:pt x="2" y="26"/>
                    </a:lnTo>
                    <a:lnTo>
                      <a:pt x="0" y="34"/>
                    </a:lnTo>
                    <a:lnTo>
                      <a:pt x="0" y="42"/>
                    </a:lnTo>
                    <a:lnTo>
                      <a:pt x="1" y="49"/>
                    </a:lnTo>
                    <a:lnTo>
                      <a:pt x="3" y="57"/>
                    </a:lnTo>
                    <a:lnTo>
                      <a:pt x="7" y="63"/>
                    </a:lnTo>
                    <a:lnTo>
                      <a:pt x="12" y="68"/>
                    </a:lnTo>
                    <a:lnTo>
                      <a:pt x="18" y="74"/>
                    </a:lnTo>
                    <a:lnTo>
                      <a:pt x="25" y="78"/>
                    </a:lnTo>
                    <a:lnTo>
                      <a:pt x="33" y="80"/>
                    </a:lnTo>
                    <a:lnTo>
                      <a:pt x="41" y="80"/>
                    </a:lnTo>
                    <a:lnTo>
                      <a:pt x="49" y="79"/>
                    </a:lnTo>
                    <a:lnTo>
                      <a:pt x="56" y="76"/>
                    </a:lnTo>
                    <a:lnTo>
                      <a:pt x="63" y="73"/>
                    </a:lnTo>
                    <a:lnTo>
                      <a:pt x="69" y="67"/>
                    </a:lnTo>
                    <a:lnTo>
                      <a:pt x="73" y="61"/>
                    </a:lnTo>
                    <a:lnTo>
                      <a:pt x="77" y="55"/>
                    </a:lnTo>
                    <a:lnTo>
                      <a:pt x="79" y="46"/>
                    </a:lnTo>
                    <a:lnTo>
                      <a:pt x="79" y="38"/>
                    </a:lnTo>
                    <a:lnTo>
                      <a:pt x="78" y="31"/>
                    </a:lnTo>
                    <a:lnTo>
                      <a:pt x="76" y="23"/>
                    </a:lnTo>
                    <a:lnTo>
                      <a:pt x="72" y="18"/>
                    </a:lnTo>
                    <a:lnTo>
                      <a:pt x="68" y="12"/>
                    </a:lnTo>
                    <a:lnTo>
                      <a:pt x="61" y="6"/>
                    </a:lnTo>
                    <a:lnTo>
                      <a:pt x="54" y="3"/>
                    </a:lnTo>
                    <a:lnTo>
                      <a:pt x="47" y="0"/>
                    </a:lnTo>
                    <a:close/>
                  </a:path>
                </a:pathLst>
              </a:custGeom>
              <a:solidFill>
                <a:srgbClr val="EF66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83" name="Freeform 52"/>
              <p:cNvSpPr/>
              <p:nvPr/>
            </p:nvSpPr>
            <p:spPr bwMode="auto">
              <a:xfrm>
                <a:off x="4059" y="4190"/>
                <a:ext cx="40" cy="40"/>
              </a:xfrm>
              <a:custGeom>
                <a:avLst/>
                <a:gdLst>
                  <a:gd name="T0" fmla="*/ 1 w 80"/>
                  <a:gd name="T1" fmla="*/ 0 h 78"/>
                  <a:gd name="T2" fmla="*/ 1 w 80"/>
                  <a:gd name="T3" fmla="*/ 0 h 78"/>
                  <a:gd name="T4" fmla="*/ 1 w 80"/>
                  <a:gd name="T5" fmla="*/ 0 h 78"/>
                  <a:gd name="T6" fmla="*/ 1 w 80"/>
                  <a:gd name="T7" fmla="*/ 1 h 78"/>
                  <a:gd name="T8" fmla="*/ 1 w 80"/>
                  <a:gd name="T9" fmla="*/ 1 h 78"/>
                  <a:gd name="T10" fmla="*/ 1 w 80"/>
                  <a:gd name="T11" fmla="*/ 1 h 78"/>
                  <a:gd name="T12" fmla="*/ 1 w 80"/>
                  <a:gd name="T13" fmla="*/ 1 h 78"/>
                  <a:gd name="T14" fmla="*/ 1 w 80"/>
                  <a:gd name="T15" fmla="*/ 1 h 78"/>
                  <a:gd name="T16" fmla="*/ 1 w 80"/>
                  <a:gd name="T17" fmla="*/ 1 h 78"/>
                  <a:gd name="T18" fmla="*/ 0 w 80"/>
                  <a:gd name="T19" fmla="*/ 1 h 78"/>
                  <a:gd name="T20" fmla="*/ 1 w 80"/>
                  <a:gd name="T21" fmla="*/ 1 h 78"/>
                  <a:gd name="T22" fmla="*/ 1 w 80"/>
                  <a:gd name="T23" fmla="*/ 1 h 78"/>
                  <a:gd name="T24" fmla="*/ 1 w 80"/>
                  <a:gd name="T25" fmla="*/ 1 h 78"/>
                  <a:gd name="T26" fmla="*/ 1 w 80"/>
                  <a:gd name="T27" fmla="*/ 1 h 78"/>
                  <a:gd name="T28" fmla="*/ 1 w 80"/>
                  <a:gd name="T29" fmla="*/ 1 h 78"/>
                  <a:gd name="T30" fmla="*/ 1 w 80"/>
                  <a:gd name="T31" fmla="*/ 1 h 78"/>
                  <a:gd name="T32" fmla="*/ 1 w 80"/>
                  <a:gd name="T33" fmla="*/ 1 h 78"/>
                  <a:gd name="T34" fmla="*/ 1 w 80"/>
                  <a:gd name="T35" fmla="*/ 1 h 78"/>
                  <a:gd name="T36" fmla="*/ 1 w 80"/>
                  <a:gd name="T37" fmla="*/ 1 h 78"/>
                  <a:gd name="T38" fmla="*/ 1 w 80"/>
                  <a:gd name="T39" fmla="*/ 1 h 78"/>
                  <a:gd name="T40" fmla="*/ 1 w 80"/>
                  <a:gd name="T41" fmla="*/ 1 h 78"/>
                  <a:gd name="T42" fmla="*/ 1 w 80"/>
                  <a:gd name="T43" fmla="*/ 1 h 78"/>
                  <a:gd name="T44" fmla="*/ 1 w 80"/>
                  <a:gd name="T45" fmla="*/ 1 h 78"/>
                  <a:gd name="T46" fmla="*/ 1 w 80"/>
                  <a:gd name="T47" fmla="*/ 1 h 78"/>
                  <a:gd name="T48" fmla="*/ 1 w 80"/>
                  <a:gd name="T49" fmla="*/ 1 h 78"/>
                  <a:gd name="T50" fmla="*/ 1 w 80"/>
                  <a:gd name="T51" fmla="*/ 1 h 78"/>
                  <a:gd name="T52" fmla="*/ 1 w 80"/>
                  <a:gd name="T53" fmla="*/ 1 h 78"/>
                  <a:gd name="T54" fmla="*/ 1 w 80"/>
                  <a:gd name="T55" fmla="*/ 1 h 78"/>
                  <a:gd name="T56" fmla="*/ 1 w 80"/>
                  <a:gd name="T57" fmla="*/ 1 h 78"/>
                  <a:gd name="T58" fmla="*/ 1 w 80"/>
                  <a:gd name="T59" fmla="*/ 1 h 78"/>
                  <a:gd name="T60" fmla="*/ 1 w 80"/>
                  <a:gd name="T61" fmla="*/ 1 h 78"/>
                  <a:gd name="T62" fmla="*/ 1 w 80"/>
                  <a:gd name="T63" fmla="*/ 1 h 78"/>
                  <a:gd name="T64" fmla="*/ 1 w 80"/>
                  <a:gd name="T65" fmla="*/ 0 h 78"/>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80" h="78">
                    <a:moveTo>
                      <a:pt x="48" y="0"/>
                    </a:moveTo>
                    <a:lnTo>
                      <a:pt x="40" y="0"/>
                    </a:lnTo>
                    <a:lnTo>
                      <a:pt x="32" y="0"/>
                    </a:lnTo>
                    <a:lnTo>
                      <a:pt x="25" y="3"/>
                    </a:lnTo>
                    <a:lnTo>
                      <a:pt x="18" y="7"/>
                    </a:lnTo>
                    <a:lnTo>
                      <a:pt x="12" y="11"/>
                    </a:lnTo>
                    <a:lnTo>
                      <a:pt x="7" y="17"/>
                    </a:lnTo>
                    <a:lnTo>
                      <a:pt x="4" y="24"/>
                    </a:lnTo>
                    <a:lnTo>
                      <a:pt x="2" y="32"/>
                    </a:lnTo>
                    <a:lnTo>
                      <a:pt x="0" y="40"/>
                    </a:lnTo>
                    <a:lnTo>
                      <a:pt x="2" y="47"/>
                    </a:lnTo>
                    <a:lnTo>
                      <a:pt x="4" y="55"/>
                    </a:lnTo>
                    <a:lnTo>
                      <a:pt x="7" y="61"/>
                    </a:lnTo>
                    <a:lnTo>
                      <a:pt x="13" y="67"/>
                    </a:lnTo>
                    <a:lnTo>
                      <a:pt x="19" y="72"/>
                    </a:lnTo>
                    <a:lnTo>
                      <a:pt x="26" y="76"/>
                    </a:lnTo>
                    <a:lnTo>
                      <a:pt x="34" y="78"/>
                    </a:lnTo>
                    <a:lnTo>
                      <a:pt x="42" y="78"/>
                    </a:lnTo>
                    <a:lnTo>
                      <a:pt x="50" y="77"/>
                    </a:lnTo>
                    <a:lnTo>
                      <a:pt x="57" y="75"/>
                    </a:lnTo>
                    <a:lnTo>
                      <a:pt x="64" y="71"/>
                    </a:lnTo>
                    <a:lnTo>
                      <a:pt x="70" y="65"/>
                    </a:lnTo>
                    <a:lnTo>
                      <a:pt x="74" y="60"/>
                    </a:lnTo>
                    <a:lnTo>
                      <a:pt x="78" y="53"/>
                    </a:lnTo>
                    <a:lnTo>
                      <a:pt x="80" y="45"/>
                    </a:lnTo>
                    <a:lnTo>
                      <a:pt x="80" y="37"/>
                    </a:lnTo>
                    <a:lnTo>
                      <a:pt x="80" y="30"/>
                    </a:lnTo>
                    <a:lnTo>
                      <a:pt x="76" y="23"/>
                    </a:lnTo>
                    <a:lnTo>
                      <a:pt x="73" y="16"/>
                    </a:lnTo>
                    <a:lnTo>
                      <a:pt x="68" y="10"/>
                    </a:lnTo>
                    <a:lnTo>
                      <a:pt x="63" y="6"/>
                    </a:lnTo>
                    <a:lnTo>
                      <a:pt x="56" y="2"/>
                    </a:lnTo>
                    <a:lnTo>
                      <a:pt x="48" y="0"/>
                    </a:lnTo>
                    <a:close/>
                  </a:path>
                </a:pathLst>
              </a:custGeom>
              <a:solidFill>
                <a:srgbClr val="EF66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84" name="Freeform 53"/>
              <p:cNvSpPr/>
              <p:nvPr/>
            </p:nvSpPr>
            <p:spPr bwMode="auto">
              <a:xfrm>
                <a:off x="3990" y="4195"/>
                <a:ext cx="39" cy="39"/>
              </a:xfrm>
              <a:custGeom>
                <a:avLst/>
                <a:gdLst>
                  <a:gd name="T0" fmla="*/ 0 w 80"/>
                  <a:gd name="T1" fmla="*/ 1 h 78"/>
                  <a:gd name="T2" fmla="*/ 0 w 80"/>
                  <a:gd name="T3" fmla="*/ 0 h 78"/>
                  <a:gd name="T4" fmla="*/ 0 w 80"/>
                  <a:gd name="T5" fmla="*/ 1 h 78"/>
                  <a:gd name="T6" fmla="*/ 0 w 80"/>
                  <a:gd name="T7" fmla="*/ 1 h 78"/>
                  <a:gd name="T8" fmla="*/ 0 w 80"/>
                  <a:gd name="T9" fmla="*/ 1 h 78"/>
                  <a:gd name="T10" fmla="*/ 0 w 80"/>
                  <a:gd name="T11" fmla="*/ 1 h 78"/>
                  <a:gd name="T12" fmla="*/ 0 w 80"/>
                  <a:gd name="T13" fmla="*/ 1 h 78"/>
                  <a:gd name="T14" fmla="*/ 0 w 80"/>
                  <a:gd name="T15" fmla="*/ 1 h 78"/>
                  <a:gd name="T16" fmla="*/ 0 w 80"/>
                  <a:gd name="T17" fmla="*/ 1 h 78"/>
                  <a:gd name="T18" fmla="*/ 0 w 80"/>
                  <a:gd name="T19" fmla="*/ 1 h 78"/>
                  <a:gd name="T20" fmla="*/ 0 w 80"/>
                  <a:gd name="T21" fmla="*/ 1 h 78"/>
                  <a:gd name="T22" fmla="*/ 0 w 80"/>
                  <a:gd name="T23" fmla="*/ 1 h 78"/>
                  <a:gd name="T24" fmla="*/ 0 w 80"/>
                  <a:gd name="T25" fmla="*/ 1 h 78"/>
                  <a:gd name="T26" fmla="*/ 0 w 80"/>
                  <a:gd name="T27" fmla="*/ 1 h 78"/>
                  <a:gd name="T28" fmla="*/ 0 w 80"/>
                  <a:gd name="T29" fmla="*/ 1 h 78"/>
                  <a:gd name="T30" fmla="*/ 0 w 80"/>
                  <a:gd name="T31" fmla="*/ 1 h 78"/>
                  <a:gd name="T32" fmla="*/ 0 w 80"/>
                  <a:gd name="T33" fmla="*/ 1 h 78"/>
                  <a:gd name="T34" fmla="*/ 0 w 80"/>
                  <a:gd name="T35" fmla="*/ 1 h 78"/>
                  <a:gd name="T36" fmla="*/ 0 w 80"/>
                  <a:gd name="T37" fmla="*/ 1 h 78"/>
                  <a:gd name="T38" fmla="*/ 0 w 80"/>
                  <a:gd name="T39" fmla="*/ 1 h 78"/>
                  <a:gd name="T40" fmla="*/ 0 w 80"/>
                  <a:gd name="T41" fmla="*/ 1 h 78"/>
                  <a:gd name="T42" fmla="*/ 0 w 80"/>
                  <a:gd name="T43" fmla="*/ 1 h 78"/>
                  <a:gd name="T44" fmla="*/ 0 w 80"/>
                  <a:gd name="T45" fmla="*/ 1 h 78"/>
                  <a:gd name="T46" fmla="*/ 0 w 80"/>
                  <a:gd name="T47" fmla="*/ 1 h 78"/>
                  <a:gd name="T48" fmla="*/ 0 w 80"/>
                  <a:gd name="T49" fmla="*/ 1 h 78"/>
                  <a:gd name="T50" fmla="*/ 0 w 80"/>
                  <a:gd name="T51" fmla="*/ 1 h 78"/>
                  <a:gd name="T52" fmla="*/ 0 w 80"/>
                  <a:gd name="T53" fmla="*/ 1 h 78"/>
                  <a:gd name="T54" fmla="*/ 0 w 80"/>
                  <a:gd name="T55" fmla="*/ 1 h 78"/>
                  <a:gd name="T56" fmla="*/ 0 w 80"/>
                  <a:gd name="T57" fmla="*/ 1 h 78"/>
                  <a:gd name="T58" fmla="*/ 0 w 80"/>
                  <a:gd name="T59" fmla="*/ 1 h 78"/>
                  <a:gd name="T60" fmla="*/ 0 w 80"/>
                  <a:gd name="T61" fmla="*/ 1 h 78"/>
                  <a:gd name="T62" fmla="*/ 0 w 80"/>
                  <a:gd name="T63" fmla="*/ 1 h 78"/>
                  <a:gd name="T64" fmla="*/ 0 w 80"/>
                  <a:gd name="T65" fmla="*/ 1 h 78"/>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80" h="78">
                    <a:moveTo>
                      <a:pt x="47" y="1"/>
                    </a:moveTo>
                    <a:lnTo>
                      <a:pt x="39" y="0"/>
                    </a:lnTo>
                    <a:lnTo>
                      <a:pt x="31" y="1"/>
                    </a:lnTo>
                    <a:lnTo>
                      <a:pt x="24" y="3"/>
                    </a:lnTo>
                    <a:lnTo>
                      <a:pt x="17" y="7"/>
                    </a:lnTo>
                    <a:lnTo>
                      <a:pt x="12" y="12"/>
                    </a:lnTo>
                    <a:lnTo>
                      <a:pt x="7" y="17"/>
                    </a:lnTo>
                    <a:lnTo>
                      <a:pt x="4" y="24"/>
                    </a:lnTo>
                    <a:lnTo>
                      <a:pt x="1" y="32"/>
                    </a:lnTo>
                    <a:lnTo>
                      <a:pt x="0" y="40"/>
                    </a:lnTo>
                    <a:lnTo>
                      <a:pt x="1" y="48"/>
                    </a:lnTo>
                    <a:lnTo>
                      <a:pt x="4" y="55"/>
                    </a:lnTo>
                    <a:lnTo>
                      <a:pt x="7" y="62"/>
                    </a:lnTo>
                    <a:lnTo>
                      <a:pt x="13" y="68"/>
                    </a:lnTo>
                    <a:lnTo>
                      <a:pt x="19" y="73"/>
                    </a:lnTo>
                    <a:lnTo>
                      <a:pt x="25" y="76"/>
                    </a:lnTo>
                    <a:lnTo>
                      <a:pt x="33" y="78"/>
                    </a:lnTo>
                    <a:lnTo>
                      <a:pt x="42" y="78"/>
                    </a:lnTo>
                    <a:lnTo>
                      <a:pt x="50" y="78"/>
                    </a:lnTo>
                    <a:lnTo>
                      <a:pt x="57" y="75"/>
                    </a:lnTo>
                    <a:lnTo>
                      <a:pt x="63" y="71"/>
                    </a:lnTo>
                    <a:lnTo>
                      <a:pt x="69" y="67"/>
                    </a:lnTo>
                    <a:lnTo>
                      <a:pt x="74" y="61"/>
                    </a:lnTo>
                    <a:lnTo>
                      <a:pt x="77" y="54"/>
                    </a:lnTo>
                    <a:lnTo>
                      <a:pt x="80" y="46"/>
                    </a:lnTo>
                    <a:lnTo>
                      <a:pt x="80" y="38"/>
                    </a:lnTo>
                    <a:lnTo>
                      <a:pt x="80" y="30"/>
                    </a:lnTo>
                    <a:lnTo>
                      <a:pt x="76" y="23"/>
                    </a:lnTo>
                    <a:lnTo>
                      <a:pt x="73" y="16"/>
                    </a:lnTo>
                    <a:lnTo>
                      <a:pt x="68" y="10"/>
                    </a:lnTo>
                    <a:lnTo>
                      <a:pt x="62" y="6"/>
                    </a:lnTo>
                    <a:lnTo>
                      <a:pt x="55" y="2"/>
                    </a:lnTo>
                    <a:lnTo>
                      <a:pt x="47" y="1"/>
                    </a:lnTo>
                    <a:close/>
                  </a:path>
                </a:pathLst>
              </a:custGeom>
              <a:solidFill>
                <a:srgbClr val="EF66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85" name="Freeform 54"/>
              <p:cNvSpPr/>
              <p:nvPr/>
            </p:nvSpPr>
            <p:spPr bwMode="auto">
              <a:xfrm>
                <a:off x="4127" y="4147"/>
                <a:ext cx="39" cy="39"/>
              </a:xfrm>
              <a:custGeom>
                <a:avLst/>
                <a:gdLst>
                  <a:gd name="T0" fmla="*/ 0 w 80"/>
                  <a:gd name="T1" fmla="*/ 0 h 79"/>
                  <a:gd name="T2" fmla="*/ 0 w 80"/>
                  <a:gd name="T3" fmla="*/ 0 h 79"/>
                  <a:gd name="T4" fmla="*/ 0 w 80"/>
                  <a:gd name="T5" fmla="*/ 0 h 79"/>
                  <a:gd name="T6" fmla="*/ 0 w 80"/>
                  <a:gd name="T7" fmla="*/ 0 h 79"/>
                  <a:gd name="T8" fmla="*/ 0 w 80"/>
                  <a:gd name="T9" fmla="*/ 0 h 79"/>
                  <a:gd name="T10" fmla="*/ 0 w 80"/>
                  <a:gd name="T11" fmla="*/ 0 h 79"/>
                  <a:gd name="T12" fmla="*/ 0 w 80"/>
                  <a:gd name="T13" fmla="*/ 0 h 79"/>
                  <a:gd name="T14" fmla="*/ 0 w 80"/>
                  <a:gd name="T15" fmla="*/ 0 h 79"/>
                  <a:gd name="T16" fmla="*/ 0 w 80"/>
                  <a:gd name="T17" fmla="*/ 0 h 79"/>
                  <a:gd name="T18" fmla="*/ 0 w 80"/>
                  <a:gd name="T19" fmla="*/ 0 h 79"/>
                  <a:gd name="T20" fmla="*/ 0 w 80"/>
                  <a:gd name="T21" fmla="*/ 0 h 79"/>
                  <a:gd name="T22" fmla="*/ 0 w 80"/>
                  <a:gd name="T23" fmla="*/ 0 h 79"/>
                  <a:gd name="T24" fmla="*/ 0 w 80"/>
                  <a:gd name="T25" fmla="*/ 0 h 79"/>
                  <a:gd name="T26" fmla="*/ 0 w 80"/>
                  <a:gd name="T27" fmla="*/ 0 h 79"/>
                  <a:gd name="T28" fmla="*/ 0 w 80"/>
                  <a:gd name="T29" fmla="*/ 0 h 79"/>
                  <a:gd name="T30" fmla="*/ 0 w 80"/>
                  <a:gd name="T31" fmla="*/ 0 h 79"/>
                  <a:gd name="T32" fmla="*/ 0 w 80"/>
                  <a:gd name="T33" fmla="*/ 0 h 79"/>
                  <a:gd name="T34" fmla="*/ 0 w 80"/>
                  <a:gd name="T35" fmla="*/ 0 h 79"/>
                  <a:gd name="T36" fmla="*/ 0 w 80"/>
                  <a:gd name="T37" fmla="*/ 0 h 79"/>
                  <a:gd name="T38" fmla="*/ 0 w 80"/>
                  <a:gd name="T39" fmla="*/ 0 h 79"/>
                  <a:gd name="T40" fmla="*/ 0 w 80"/>
                  <a:gd name="T41" fmla="*/ 0 h 79"/>
                  <a:gd name="T42" fmla="*/ 0 w 80"/>
                  <a:gd name="T43" fmla="*/ 0 h 79"/>
                  <a:gd name="T44" fmla="*/ 0 w 80"/>
                  <a:gd name="T45" fmla="*/ 0 h 79"/>
                  <a:gd name="T46" fmla="*/ 0 w 80"/>
                  <a:gd name="T47" fmla="*/ 0 h 79"/>
                  <a:gd name="T48" fmla="*/ 0 w 80"/>
                  <a:gd name="T49" fmla="*/ 0 h 79"/>
                  <a:gd name="T50" fmla="*/ 0 w 80"/>
                  <a:gd name="T51" fmla="*/ 0 h 79"/>
                  <a:gd name="T52" fmla="*/ 0 w 80"/>
                  <a:gd name="T53" fmla="*/ 0 h 79"/>
                  <a:gd name="T54" fmla="*/ 0 w 80"/>
                  <a:gd name="T55" fmla="*/ 0 h 79"/>
                  <a:gd name="T56" fmla="*/ 0 w 80"/>
                  <a:gd name="T57" fmla="*/ 0 h 79"/>
                  <a:gd name="T58" fmla="*/ 0 w 80"/>
                  <a:gd name="T59" fmla="*/ 0 h 79"/>
                  <a:gd name="T60" fmla="*/ 0 w 80"/>
                  <a:gd name="T61" fmla="*/ 0 h 79"/>
                  <a:gd name="T62" fmla="*/ 0 w 80"/>
                  <a:gd name="T63" fmla="*/ 0 h 79"/>
                  <a:gd name="T64" fmla="*/ 0 w 80"/>
                  <a:gd name="T65" fmla="*/ 0 h 79"/>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80" h="79">
                    <a:moveTo>
                      <a:pt x="46" y="0"/>
                    </a:moveTo>
                    <a:lnTo>
                      <a:pt x="38" y="0"/>
                    </a:lnTo>
                    <a:lnTo>
                      <a:pt x="30" y="0"/>
                    </a:lnTo>
                    <a:lnTo>
                      <a:pt x="23" y="4"/>
                    </a:lnTo>
                    <a:lnTo>
                      <a:pt x="16" y="7"/>
                    </a:lnTo>
                    <a:lnTo>
                      <a:pt x="11" y="12"/>
                    </a:lnTo>
                    <a:lnTo>
                      <a:pt x="6" y="18"/>
                    </a:lnTo>
                    <a:lnTo>
                      <a:pt x="2" y="24"/>
                    </a:lnTo>
                    <a:lnTo>
                      <a:pt x="0" y="33"/>
                    </a:lnTo>
                    <a:lnTo>
                      <a:pt x="0" y="41"/>
                    </a:lnTo>
                    <a:lnTo>
                      <a:pt x="0" y="49"/>
                    </a:lnTo>
                    <a:lnTo>
                      <a:pt x="4" y="56"/>
                    </a:lnTo>
                    <a:lnTo>
                      <a:pt x="7" y="63"/>
                    </a:lnTo>
                    <a:lnTo>
                      <a:pt x="12" y="68"/>
                    </a:lnTo>
                    <a:lnTo>
                      <a:pt x="17" y="73"/>
                    </a:lnTo>
                    <a:lnTo>
                      <a:pt x="24" y="76"/>
                    </a:lnTo>
                    <a:lnTo>
                      <a:pt x="32" y="79"/>
                    </a:lnTo>
                    <a:lnTo>
                      <a:pt x="40" y="79"/>
                    </a:lnTo>
                    <a:lnTo>
                      <a:pt x="49" y="79"/>
                    </a:lnTo>
                    <a:lnTo>
                      <a:pt x="55" y="75"/>
                    </a:lnTo>
                    <a:lnTo>
                      <a:pt x="62" y="72"/>
                    </a:lnTo>
                    <a:lnTo>
                      <a:pt x="68" y="67"/>
                    </a:lnTo>
                    <a:lnTo>
                      <a:pt x="73" y="61"/>
                    </a:lnTo>
                    <a:lnTo>
                      <a:pt x="76" y="54"/>
                    </a:lnTo>
                    <a:lnTo>
                      <a:pt x="78" y="46"/>
                    </a:lnTo>
                    <a:lnTo>
                      <a:pt x="80" y="38"/>
                    </a:lnTo>
                    <a:lnTo>
                      <a:pt x="78" y="30"/>
                    </a:lnTo>
                    <a:lnTo>
                      <a:pt x="76" y="23"/>
                    </a:lnTo>
                    <a:lnTo>
                      <a:pt x="73" y="16"/>
                    </a:lnTo>
                    <a:lnTo>
                      <a:pt x="67" y="11"/>
                    </a:lnTo>
                    <a:lnTo>
                      <a:pt x="61" y="6"/>
                    </a:lnTo>
                    <a:lnTo>
                      <a:pt x="54" y="3"/>
                    </a:lnTo>
                    <a:lnTo>
                      <a:pt x="46" y="0"/>
                    </a:lnTo>
                    <a:close/>
                  </a:path>
                </a:pathLst>
              </a:custGeom>
              <a:solidFill>
                <a:srgbClr val="EF66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86" name="Freeform 55"/>
              <p:cNvSpPr/>
              <p:nvPr/>
            </p:nvSpPr>
            <p:spPr bwMode="auto">
              <a:xfrm>
                <a:off x="4216" y="4162"/>
                <a:ext cx="37" cy="39"/>
              </a:xfrm>
              <a:custGeom>
                <a:avLst/>
                <a:gdLst>
                  <a:gd name="T0" fmla="*/ 1 w 73"/>
                  <a:gd name="T1" fmla="*/ 0 h 79"/>
                  <a:gd name="T2" fmla="*/ 1 w 73"/>
                  <a:gd name="T3" fmla="*/ 0 h 79"/>
                  <a:gd name="T4" fmla="*/ 1 w 73"/>
                  <a:gd name="T5" fmla="*/ 0 h 79"/>
                  <a:gd name="T6" fmla="*/ 1 w 73"/>
                  <a:gd name="T7" fmla="*/ 0 h 79"/>
                  <a:gd name="T8" fmla="*/ 1 w 73"/>
                  <a:gd name="T9" fmla="*/ 0 h 79"/>
                  <a:gd name="T10" fmla="*/ 1 w 73"/>
                  <a:gd name="T11" fmla="*/ 0 h 79"/>
                  <a:gd name="T12" fmla="*/ 1 w 73"/>
                  <a:gd name="T13" fmla="*/ 0 h 79"/>
                  <a:gd name="T14" fmla="*/ 1 w 73"/>
                  <a:gd name="T15" fmla="*/ 0 h 79"/>
                  <a:gd name="T16" fmla="*/ 1 w 73"/>
                  <a:gd name="T17" fmla="*/ 0 h 79"/>
                  <a:gd name="T18" fmla="*/ 1 w 73"/>
                  <a:gd name="T19" fmla="*/ 0 h 79"/>
                  <a:gd name="T20" fmla="*/ 1 w 73"/>
                  <a:gd name="T21" fmla="*/ 0 h 79"/>
                  <a:gd name="T22" fmla="*/ 1 w 73"/>
                  <a:gd name="T23" fmla="*/ 0 h 79"/>
                  <a:gd name="T24" fmla="*/ 0 w 73"/>
                  <a:gd name="T25" fmla="*/ 0 h 79"/>
                  <a:gd name="T26" fmla="*/ 0 w 73"/>
                  <a:gd name="T27" fmla="*/ 0 h 79"/>
                  <a:gd name="T28" fmla="*/ 0 w 73"/>
                  <a:gd name="T29" fmla="*/ 0 h 79"/>
                  <a:gd name="T30" fmla="*/ 1 w 73"/>
                  <a:gd name="T31" fmla="*/ 0 h 79"/>
                  <a:gd name="T32" fmla="*/ 1 w 73"/>
                  <a:gd name="T33" fmla="*/ 0 h 79"/>
                  <a:gd name="T34" fmla="*/ 1 w 73"/>
                  <a:gd name="T35" fmla="*/ 0 h 79"/>
                  <a:gd name="T36" fmla="*/ 1 w 73"/>
                  <a:gd name="T37" fmla="*/ 0 h 79"/>
                  <a:gd name="T38" fmla="*/ 1 w 73"/>
                  <a:gd name="T39" fmla="*/ 0 h 79"/>
                  <a:gd name="T40" fmla="*/ 1 w 73"/>
                  <a:gd name="T41" fmla="*/ 0 h 79"/>
                  <a:gd name="T42" fmla="*/ 1 w 73"/>
                  <a:gd name="T43" fmla="*/ 0 h 79"/>
                  <a:gd name="T44" fmla="*/ 1 w 73"/>
                  <a:gd name="T45" fmla="*/ 0 h 79"/>
                  <a:gd name="T46" fmla="*/ 1 w 73"/>
                  <a:gd name="T47" fmla="*/ 0 h 79"/>
                  <a:gd name="T48" fmla="*/ 1 w 73"/>
                  <a:gd name="T49" fmla="*/ 0 h 79"/>
                  <a:gd name="T50" fmla="*/ 1 w 73"/>
                  <a:gd name="T51" fmla="*/ 0 h 79"/>
                  <a:gd name="T52" fmla="*/ 1 w 73"/>
                  <a:gd name="T53" fmla="*/ 0 h 79"/>
                  <a:gd name="T54" fmla="*/ 1 w 73"/>
                  <a:gd name="T55" fmla="*/ 0 h 79"/>
                  <a:gd name="T56" fmla="*/ 1 w 73"/>
                  <a:gd name="T57" fmla="*/ 0 h 79"/>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0" t="0" r="r" b="b"/>
                <a:pathLst>
                  <a:path w="73" h="79">
                    <a:moveTo>
                      <a:pt x="73" y="19"/>
                    </a:moveTo>
                    <a:lnTo>
                      <a:pt x="69" y="12"/>
                    </a:lnTo>
                    <a:lnTo>
                      <a:pt x="62" y="7"/>
                    </a:lnTo>
                    <a:lnTo>
                      <a:pt x="54" y="2"/>
                    </a:lnTo>
                    <a:lnTo>
                      <a:pt x="46" y="0"/>
                    </a:lnTo>
                    <a:lnTo>
                      <a:pt x="38" y="0"/>
                    </a:lnTo>
                    <a:lnTo>
                      <a:pt x="30" y="1"/>
                    </a:lnTo>
                    <a:lnTo>
                      <a:pt x="23" y="4"/>
                    </a:lnTo>
                    <a:lnTo>
                      <a:pt x="16" y="7"/>
                    </a:lnTo>
                    <a:lnTo>
                      <a:pt x="10" y="12"/>
                    </a:lnTo>
                    <a:lnTo>
                      <a:pt x="5" y="19"/>
                    </a:lnTo>
                    <a:lnTo>
                      <a:pt x="2" y="25"/>
                    </a:lnTo>
                    <a:lnTo>
                      <a:pt x="0" y="32"/>
                    </a:lnTo>
                    <a:lnTo>
                      <a:pt x="0" y="40"/>
                    </a:lnTo>
                    <a:lnTo>
                      <a:pt x="0" y="49"/>
                    </a:lnTo>
                    <a:lnTo>
                      <a:pt x="3" y="55"/>
                    </a:lnTo>
                    <a:lnTo>
                      <a:pt x="7" y="62"/>
                    </a:lnTo>
                    <a:lnTo>
                      <a:pt x="11" y="68"/>
                    </a:lnTo>
                    <a:lnTo>
                      <a:pt x="17" y="73"/>
                    </a:lnTo>
                    <a:lnTo>
                      <a:pt x="24" y="76"/>
                    </a:lnTo>
                    <a:lnTo>
                      <a:pt x="32" y="79"/>
                    </a:lnTo>
                    <a:lnTo>
                      <a:pt x="35" y="79"/>
                    </a:lnTo>
                    <a:lnTo>
                      <a:pt x="38" y="79"/>
                    </a:lnTo>
                    <a:lnTo>
                      <a:pt x="41" y="79"/>
                    </a:lnTo>
                    <a:lnTo>
                      <a:pt x="43" y="79"/>
                    </a:lnTo>
                    <a:lnTo>
                      <a:pt x="48" y="70"/>
                    </a:lnTo>
                    <a:lnTo>
                      <a:pt x="58" y="52"/>
                    </a:lnTo>
                    <a:lnTo>
                      <a:pt x="69" y="31"/>
                    </a:lnTo>
                    <a:lnTo>
                      <a:pt x="73" y="19"/>
                    </a:lnTo>
                    <a:close/>
                  </a:path>
                </a:pathLst>
              </a:custGeom>
              <a:solidFill>
                <a:srgbClr val="EF66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87" name="Freeform 56"/>
              <p:cNvSpPr/>
              <p:nvPr/>
            </p:nvSpPr>
            <p:spPr bwMode="auto">
              <a:xfrm>
                <a:off x="3983" y="4266"/>
                <a:ext cx="31" cy="33"/>
              </a:xfrm>
              <a:custGeom>
                <a:avLst/>
                <a:gdLst>
                  <a:gd name="T0" fmla="*/ 1 w 61"/>
                  <a:gd name="T1" fmla="*/ 1 h 66"/>
                  <a:gd name="T2" fmla="*/ 1 w 61"/>
                  <a:gd name="T3" fmla="*/ 1 h 66"/>
                  <a:gd name="T4" fmla="*/ 1 w 61"/>
                  <a:gd name="T5" fmla="*/ 1 h 66"/>
                  <a:gd name="T6" fmla="*/ 1 w 61"/>
                  <a:gd name="T7" fmla="*/ 1 h 66"/>
                  <a:gd name="T8" fmla="*/ 1 w 61"/>
                  <a:gd name="T9" fmla="*/ 1 h 66"/>
                  <a:gd name="T10" fmla="*/ 1 w 61"/>
                  <a:gd name="T11" fmla="*/ 1 h 66"/>
                  <a:gd name="T12" fmla="*/ 1 w 61"/>
                  <a:gd name="T13" fmla="*/ 1 h 66"/>
                  <a:gd name="T14" fmla="*/ 1 w 61"/>
                  <a:gd name="T15" fmla="*/ 1 h 66"/>
                  <a:gd name="T16" fmla="*/ 1 w 61"/>
                  <a:gd name="T17" fmla="*/ 1 h 66"/>
                  <a:gd name="T18" fmla="*/ 1 w 61"/>
                  <a:gd name="T19" fmla="*/ 1 h 66"/>
                  <a:gd name="T20" fmla="*/ 1 w 61"/>
                  <a:gd name="T21" fmla="*/ 1 h 66"/>
                  <a:gd name="T22" fmla="*/ 1 w 61"/>
                  <a:gd name="T23" fmla="*/ 1 h 66"/>
                  <a:gd name="T24" fmla="*/ 1 w 61"/>
                  <a:gd name="T25" fmla="*/ 1 h 66"/>
                  <a:gd name="T26" fmla="*/ 1 w 61"/>
                  <a:gd name="T27" fmla="*/ 0 h 66"/>
                  <a:gd name="T28" fmla="*/ 1 w 61"/>
                  <a:gd name="T29" fmla="*/ 1 h 66"/>
                  <a:gd name="T30" fmla="*/ 1 w 61"/>
                  <a:gd name="T31" fmla="*/ 1 h 66"/>
                  <a:gd name="T32" fmla="*/ 0 w 61"/>
                  <a:gd name="T33" fmla="*/ 1 h 66"/>
                  <a:gd name="T34" fmla="*/ 1 w 61"/>
                  <a:gd name="T35" fmla="*/ 1 h 66"/>
                  <a:gd name="T36" fmla="*/ 1 w 61"/>
                  <a:gd name="T37" fmla="*/ 1 h 66"/>
                  <a:gd name="T38" fmla="*/ 1 w 61"/>
                  <a:gd name="T39" fmla="*/ 1 h 66"/>
                  <a:gd name="T40" fmla="*/ 1 w 61"/>
                  <a:gd name="T41" fmla="*/ 1 h 66"/>
                  <a:gd name="T42" fmla="*/ 1 w 61"/>
                  <a:gd name="T43" fmla="*/ 1 h 66"/>
                  <a:gd name="T44" fmla="*/ 1 w 61"/>
                  <a:gd name="T45" fmla="*/ 1 h 66"/>
                  <a:gd name="T46" fmla="*/ 1 w 61"/>
                  <a:gd name="T47" fmla="*/ 1 h 66"/>
                  <a:gd name="T48" fmla="*/ 1 w 61"/>
                  <a:gd name="T49" fmla="*/ 1 h 6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61" h="66">
                    <a:moveTo>
                      <a:pt x="53" y="66"/>
                    </a:moveTo>
                    <a:lnTo>
                      <a:pt x="57" y="61"/>
                    </a:lnTo>
                    <a:lnTo>
                      <a:pt x="59" y="56"/>
                    </a:lnTo>
                    <a:lnTo>
                      <a:pt x="60" y="52"/>
                    </a:lnTo>
                    <a:lnTo>
                      <a:pt x="61" y="47"/>
                    </a:lnTo>
                    <a:lnTo>
                      <a:pt x="61" y="39"/>
                    </a:lnTo>
                    <a:lnTo>
                      <a:pt x="60" y="31"/>
                    </a:lnTo>
                    <a:lnTo>
                      <a:pt x="58" y="24"/>
                    </a:lnTo>
                    <a:lnTo>
                      <a:pt x="55" y="17"/>
                    </a:lnTo>
                    <a:lnTo>
                      <a:pt x="50" y="11"/>
                    </a:lnTo>
                    <a:lnTo>
                      <a:pt x="43" y="7"/>
                    </a:lnTo>
                    <a:lnTo>
                      <a:pt x="36" y="3"/>
                    </a:lnTo>
                    <a:lnTo>
                      <a:pt x="29" y="1"/>
                    </a:lnTo>
                    <a:lnTo>
                      <a:pt x="21" y="0"/>
                    </a:lnTo>
                    <a:lnTo>
                      <a:pt x="13" y="1"/>
                    </a:lnTo>
                    <a:lnTo>
                      <a:pt x="6" y="3"/>
                    </a:lnTo>
                    <a:lnTo>
                      <a:pt x="0" y="7"/>
                    </a:lnTo>
                    <a:lnTo>
                      <a:pt x="2" y="9"/>
                    </a:lnTo>
                    <a:lnTo>
                      <a:pt x="5" y="14"/>
                    </a:lnTo>
                    <a:lnTo>
                      <a:pt x="11" y="22"/>
                    </a:lnTo>
                    <a:lnTo>
                      <a:pt x="19" y="31"/>
                    </a:lnTo>
                    <a:lnTo>
                      <a:pt x="27" y="41"/>
                    </a:lnTo>
                    <a:lnTo>
                      <a:pt x="35" y="51"/>
                    </a:lnTo>
                    <a:lnTo>
                      <a:pt x="44" y="59"/>
                    </a:lnTo>
                    <a:lnTo>
                      <a:pt x="53" y="66"/>
                    </a:lnTo>
                    <a:close/>
                  </a:path>
                </a:pathLst>
              </a:custGeom>
              <a:solidFill>
                <a:srgbClr val="EF66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88" name="Freeform 57"/>
              <p:cNvSpPr/>
              <p:nvPr/>
            </p:nvSpPr>
            <p:spPr bwMode="auto">
              <a:xfrm>
                <a:off x="4852" y="4125"/>
                <a:ext cx="17" cy="17"/>
              </a:xfrm>
              <a:custGeom>
                <a:avLst/>
                <a:gdLst>
                  <a:gd name="T0" fmla="*/ 1 w 34"/>
                  <a:gd name="T1" fmla="*/ 1 h 34"/>
                  <a:gd name="T2" fmla="*/ 1 w 34"/>
                  <a:gd name="T3" fmla="*/ 1 h 34"/>
                  <a:gd name="T4" fmla="*/ 1 w 34"/>
                  <a:gd name="T5" fmla="*/ 1 h 34"/>
                  <a:gd name="T6" fmla="*/ 1 w 34"/>
                  <a:gd name="T7" fmla="*/ 1 h 34"/>
                  <a:gd name="T8" fmla="*/ 1 w 34"/>
                  <a:gd name="T9" fmla="*/ 1 h 34"/>
                  <a:gd name="T10" fmla="*/ 1 w 34"/>
                  <a:gd name="T11" fmla="*/ 1 h 34"/>
                  <a:gd name="T12" fmla="*/ 1 w 34"/>
                  <a:gd name="T13" fmla="*/ 1 h 34"/>
                  <a:gd name="T14" fmla="*/ 1 w 34"/>
                  <a:gd name="T15" fmla="*/ 1 h 34"/>
                  <a:gd name="T16" fmla="*/ 1 w 34"/>
                  <a:gd name="T17" fmla="*/ 1 h 34"/>
                  <a:gd name="T18" fmla="*/ 1 w 34"/>
                  <a:gd name="T19" fmla="*/ 0 h 34"/>
                  <a:gd name="T20" fmla="*/ 1 w 34"/>
                  <a:gd name="T21" fmla="*/ 1 h 34"/>
                  <a:gd name="T22" fmla="*/ 1 w 34"/>
                  <a:gd name="T23" fmla="*/ 1 h 34"/>
                  <a:gd name="T24" fmla="*/ 0 w 34"/>
                  <a:gd name="T25" fmla="*/ 1 h 34"/>
                  <a:gd name="T26" fmla="*/ 0 w 34"/>
                  <a:gd name="T27" fmla="*/ 1 h 34"/>
                  <a:gd name="T28" fmla="*/ 1 w 34"/>
                  <a:gd name="T29" fmla="*/ 1 h 34"/>
                  <a:gd name="T30" fmla="*/ 1 w 34"/>
                  <a:gd name="T31" fmla="*/ 1 h 34"/>
                  <a:gd name="T32" fmla="*/ 1 w 34"/>
                  <a:gd name="T33" fmla="*/ 1 h 34"/>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4" h="34">
                    <a:moveTo>
                      <a:pt x="12" y="34"/>
                    </a:moveTo>
                    <a:lnTo>
                      <a:pt x="19" y="34"/>
                    </a:lnTo>
                    <a:lnTo>
                      <a:pt x="24" y="33"/>
                    </a:lnTo>
                    <a:lnTo>
                      <a:pt x="29" y="28"/>
                    </a:lnTo>
                    <a:lnTo>
                      <a:pt x="32" y="22"/>
                    </a:lnTo>
                    <a:lnTo>
                      <a:pt x="34" y="15"/>
                    </a:lnTo>
                    <a:lnTo>
                      <a:pt x="32" y="10"/>
                    </a:lnTo>
                    <a:lnTo>
                      <a:pt x="28" y="5"/>
                    </a:lnTo>
                    <a:lnTo>
                      <a:pt x="22" y="2"/>
                    </a:lnTo>
                    <a:lnTo>
                      <a:pt x="15" y="0"/>
                    </a:lnTo>
                    <a:lnTo>
                      <a:pt x="9" y="3"/>
                    </a:lnTo>
                    <a:lnTo>
                      <a:pt x="4" y="6"/>
                    </a:lnTo>
                    <a:lnTo>
                      <a:pt x="0" y="12"/>
                    </a:lnTo>
                    <a:lnTo>
                      <a:pt x="0" y="19"/>
                    </a:lnTo>
                    <a:lnTo>
                      <a:pt x="1" y="25"/>
                    </a:lnTo>
                    <a:lnTo>
                      <a:pt x="6" y="30"/>
                    </a:lnTo>
                    <a:lnTo>
                      <a:pt x="12" y="34"/>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89" name="Freeform 58"/>
              <p:cNvSpPr/>
              <p:nvPr/>
            </p:nvSpPr>
            <p:spPr bwMode="auto">
              <a:xfrm>
                <a:off x="4885" y="4152"/>
                <a:ext cx="17" cy="17"/>
              </a:xfrm>
              <a:custGeom>
                <a:avLst/>
                <a:gdLst>
                  <a:gd name="T0" fmla="*/ 1 w 33"/>
                  <a:gd name="T1" fmla="*/ 1 h 33"/>
                  <a:gd name="T2" fmla="*/ 1 w 33"/>
                  <a:gd name="T3" fmla="*/ 1 h 33"/>
                  <a:gd name="T4" fmla="*/ 1 w 33"/>
                  <a:gd name="T5" fmla="*/ 1 h 33"/>
                  <a:gd name="T6" fmla="*/ 1 w 33"/>
                  <a:gd name="T7" fmla="*/ 1 h 33"/>
                  <a:gd name="T8" fmla="*/ 1 w 33"/>
                  <a:gd name="T9" fmla="*/ 1 h 33"/>
                  <a:gd name="T10" fmla="*/ 1 w 33"/>
                  <a:gd name="T11" fmla="*/ 1 h 33"/>
                  <a:gd name="T12" fmla="*/ 1 w 33"/>
                  <a:gd name="T13" fmla="*/ 1 h 33"/>
                  <a:gd name="T14" fmla="*/ 1 w 33"/>
                  <a:gd name="T15" fmla="*/ 1 h 33"/>
                  <a:gd name="T16" fmla="*/ 1 w 33"/>
                  <a:gd name="T17" fmla="*/ 0 h 33"/>
                  <a:gd name="T18" fmla="*/ 1 w 33"/>
                  <a:gd name="T19" fmla="*/ 0 h 33"/>
                  <a:gd name="T20" fmla="*/ 1 w 33"/>
                  <a:gd name="T21" fmla="*/ 1 h 33"/>
                  <a:gd name="T22" fmla="*/ 1 w 33"/>
                  <a:gd name="T23" fmla="*/ 1 h 33"/>
                  <a:gd name="T24" fmla="*/ 1 w 33"/>
                  <a:gd name="T25" fmla="*/ 1 h 33"/>
                  <a:gd name="T26" fmla="*/ 0 w 33"/>
                  <a:gd name="T27" fmla="*/ 1 h 33"/>
                  <a:gd name="T28" fmla="*/ 1 w 33"/>
                  <a:gd name="T29" fmla="*/ 1 h 33"/>
                  <a:gd name="T30" fmla="*/ 1 w 33"/>
                  <a:gd name="T31" fmla="*/ 1 h 33"/>
                  <a:gd name="T32" fmla="*/ 1 w 33"/>
                  <a:gd name="T33" fmla="*/ 1 h 3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3" h="33">
                    <a:moveTo>
                      <a:pt x="11" y="32"/>
                    </a:moveTo>
                    <a:lnTo>
                      <a:pt x="18" y="33"/>
                    </a:lnTo>
                    <a:lnTo>
                      <a:pt x="24" y="31"/>
                    </a:lnTo>
                    <a:lnTo>
                      <a:pt x="29" y="27"/>
                    </a:lnTo>
                    <a:lnTo>
                      <a:pt x="32" y="22"/>
                    </a:lnTo>
                    <a:lnTo>
                      <a:pt x="33" y="15"/>
                    </a:lnTo>
                    <a:lnTo>
                      <a:pt x="32" y="9"/>
                    </a:lnTo>
                    <a:lnTo>
                      <a:pt x="28" y="3"/>
                    </a:lnTo>
                    <a:lnTo>
                      <a:pt x="22" y="0"/>
                    </a:lnTo>
                    <a:lnTo>
                      <a:pt x="15" y="0"/>
                    </a:lnTo>
                    <a:lnTo>
                      <a:pt x="9" y="1"/>
                    </a:lnTo>
                    <a:lnTo>
                      <a:pt x="4" y="5"/>
                    </a:lnTo>
                    <a:lnTo>
                      <a:pt x="1" y="11"/>
                    </a:lnTo>
                    <a:lnTo>
                      <a:pt x="0" y="18"/>
                    </a:lnTo>
                    <a:lnTo>
                      <a:pt x="1" y="24"/>
                    </a:lnTo>
                    <a:lnTo>
                      <a:pt x="6" y="28"/>
                    </a:lnTo>
                    <a:lnTo>
                      <a:pt x="11" y="32"/>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90" name="Freeform 59"/>
              <p:cNvSpPr/>
              <p:nvPr/>
            </p:nvSpPr>
            <p:spPr bwMode="auto">
              <a:xfrm>
                <a:off x="4701" y="4202"/>
                <a:ext cx="17" cy="17"/>
              </a:xfrm>
              <a:custGeom>
                <a:avLst/>
                <a:gdLst>
                  <a:gd name="T0" fmla="*/ 1 w 34"/>
                  <a:gd name="T1" fmla="*/ 1 h 33"/>
                  <a:gd name="T2" fmla="*/ 1 w 34"/>
                  <a:gd name="T3" fmla="*/ 1 h 33"/>
                  <a:gd name="T4" fmla="*/ 1 w 34"/>
                  <a:gd name="T5" fmla="*/ 1 h 33"/>
                  <a:gd name="T6" fmla="*/ 1 w 34"/>
                  <a:gd name="T7" fmla="*/ 1 h 33"/>
                  <a:gd name="T8" fmla="*/ 1 w 34"/>
                  <a:gd name="T9" fmla="*/ 1 h 33"/>
                  <a:gd name="T10" fmla="*/ 1 w 34"/>
                  <a:gd name="T11" fmla="*/ 1 h 33"/>
                  <a:gd name="T12" fmla="*/ 1 w 34"/>
                  <a:gd name="T13" fmla="*/ 1 h 33"/>
                  <a:gd name="T14" fmla="*/ 1 w 34"/>
                  <a:gd name="T15" fmla="*/ 1 h 33"/>
                  <a:gd name="T16" fmla="*/ 1 w 34"/>
                  <a:gd name="T17" fmla="*/ 1 h 33"/>
                  <a:gd name="T18" fmla="*/ 1 w 34"/>
                  <a:gd name="T19" fmla="*/ 0 h 33"/>
                  <a:gd name="T20" fmla="*/ 1 w 34"/>
                  <a:gd name="T21" fmla="*/ 1 h 33"/>
                  <a:gd name="T22" fmla="*/ 1 w 34"/>
                  <a:gd name="T23" fmla="*/ 1 h 33"/>
                  <a:gd name="T24" fmla="*/ 1 w 34"/>
                  <a:gd name="T25" fmla="*/ 1 h 33"/>
                  <a:gd name="T26" fmla="*/ 0 w 34"/>
                  <a:gd name="T27" fmla="*/ 1 h 33"/>
                  <a:gd name="T28" fmla="*/ 1 w 34"/>
                  <a:gd name="T29" fmla="*/ 1 h 33"/>
                  <a:gd name="T30" fmla="*/ 1 w 34"/>
                  <a:gd name="T31" fmla="*/ 1 h 33"/>
                  <a:gd name="T32" fmla="*/ 1 w 34"/>
                  <a:gd name="T33" fmla="*/ 1 h 3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4" h="33">
                    <a:moveTo>
                      <a:pt x="12" y="33"/>
                    </a:moveTo>
                    <a:lnTo>
                      <a:pt x="19" y="33"/>
                    </a:lnTo>
                    <a:lnTo>
                      <a:pt x="25" y="32"/>
                    </a:lnTo>
                    <a:lnTo>
                      <a:pt x="29" y="28"/>
                    </a:lnTo>
                    <a:lnTo>
                      <a:pt x="33" y="22"/>
                    </a:lnTo>
                    <a:lnTo>
                      <a:pt x="34" y="16"/>
                    </a:lnTo>
                    <a:lnTo>
                      <a:pt x="33" y="9"/>
                    </a:lnTo>
                    <a:lnTo>
                      <a:pt x="28" y="5"/>
                    </a:lnTo>
                    <a:lnTo>
                      <a:pt x="22" y="1"/>
                    </a:lnTo>
                    <a:lnTo>
                      <a:pt x="15" y="0"/>
                    </a:lnTo>
                    <a:lnTo>
                      <a:pt x="10" y="2"/>
                    </a:lnTo>
                    <a:lnTo>
                      <a:pt x="5" y="6"/>
                    </a:lnTo>
                    <a:lnTo>
                      <a:pt x="2" y="12"/>
                    </a:lnTo>
                    <a:lnTo>
                      <a:pt x="0" y="18"/>
                    </a:lnTo>
                    <a:lnTo>
                      <a:pt x="2" y="24"/>
                    </a:lnTo>
                    <a:lnTo>
                      <a:pt x="6" y="30"/>
                    </a:lnTo>
                    <a:lnTo>
                      <a:pt x="12" y="33"/>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91" name="Freeform 60"/>
              <p:cNvSpPr/>
              <p:nvPr/>
            </p:nvSpPr>
            <p:spPr bwMode="auto">
              <a:xfrm>
                <a:off x="4742" y="4201"/>
                <a:ext cx="16" cy="17"/>
              </a:xfrm>
              <a:custGeom>
                <a:avLst/>
                <a:gdLst>
                  <a:gd name="T0" fmla="*/ 0 w 34"/>
                  <a:gd name="T1" fmla="*/ 1 h 33"/>
                  <a:gd name="T2" fmla="*/ 0 w 34"/>
                  <a:gd name="T3" fmla="*/ 1 h 33"/>
                  <a:gd name="T4" fmla="*/ 0 w 34"/>
                  <a:gd name="T5" fmla="*/ 1 h 33"/>
                  <a:gd name="T6" fmla="*/ 0 w 34"/>
                  <a:gd name="T7" fmla="*/ 1 h 33"/>
                  <a:gd name="T8" fmla="*/ 0 w 34"/>
                  <a:gd name="T9" fmla="*/ 1 h 33"/>
                  <a:gd name="T10" fmla="*/ 0 w 34"/>
                  <a:gd name="T11" fmla="*/ 1 h 33"/>
                  <a:gd name="T12" fmla="*/ 0 w 34"/>
                  <a:gd name="T13" fmla="*/ 1 h 33"/>
                  <a:gd name="T14" fmla="*/ 0 w 34"/>
                  <a:gd name="T15" fmla="*/ 1 h 33"/>
                  <a:gd name="T16" fmla="*/ 0 w 34"/>
                  <a:gd name="T17" fmla="*/ 1 h 33"/>
                  <a:gd name="T18" fmla="*/ 0 w 34"/>
                  <a:gd name="T19" fmla="*/ 0 h 33"/>
                  <a:gd name="T20" fmla="*/ 0 w 34"/>
                  <a:gd name="T21" fmla="*/ 1 h 33"/>
                  <a:gd name="T22" fmla="*/ 0 w 34"/>
                  <a:gd name="T23" fmla="*/ 1 h 33"/>
                  <a:gd name="T24" fmla="*/ 0 w 34"/>
                  <a:gd name="T25" fmla="*/ 1 h 33"/>
                  <a:gd name="T26" fmla="*/ 0 w 34"/>
                  <a:gd name="T27" fmla="*/ 1 h 33"/>
                  <a:gd name="T28" fmla="*/ 0 w 34"/>
                  <a:gd name="T29" fmla="*/ 1 h 33"/>
                  <a:gd name="T30" fmla="*/ 0 w 34"/>
                  <a:gd name="T31" fmla="*/ 1 h 33"/>
                  <a:gd name="T32" fmla="*/ 0 w 34"/>
                  <a:gd name="T33" fmla="*/ 1 h 3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4" h="33">
                    <a:moveTo>
                      <a:pt x="12" y="32"/>
                    </a:moveTo>
                    <a:lnTo>
                      <a:pt x="19" y="33"/>
                    </a:lnTo>
                    <a:lnTo>
                      <a:pt x="24" y="32"/>
                    </a:lnTo>
                    <a:lnTo>
                      <a:pt x="29" y="27"/>
                    </a:lnTo>
                    <a:lnTo>
                      <a:pt x="32" y="22"/>
                    </a:lnTo>
                    <a:lnTo>
                      <a:pt x="34" y="15"/>
                    </a:lnTo>
                    <a:lnTo>
                      <a:pt x="31" y="9"/>
                    </a:lnTo>
                    <a:lnTo>
                      <a:pt x="28" y="4"/>
                    </a:lnTo>
                    <a:lnTo>
                      <a:pt x="22" y="1"/>
                    </a:lnTo>
                    <a:lnTo>
                      <a:pt x="15" y="0"/>
                    </a:lnTo>
                    <a:lnTo>
                      <a:pt x="9" y="1"/>
                    </a:lnTo>
                    <a:lnTo>
                      <a:pt x="4" y="5"/>
                    </a:lnTo>
                    <a:lnTo>
                      <a:pt x="0" y="11"/>
                    </a:lnTo>
                    <a:lnTo>
                      <a:pt x="0" y="18"/>
                    </a:lnTo>
                    <a:lnTo>
                      <a:pt x="1" y="24"/>
                    </a:lnTo>
                    <a:lnTo>
                      <a:pt x="6" y="28"/>
                    </a:lnTo>
                    <a:lnTo>
                      <a:pt x="12" y="32"/>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92" name="Freeform 61"/>
              <p:cNvSpPr/>
              <p:nvPr/>
            </p:nvSpPr>
            <p:spPr bwMode="auto">
              <a:xfrm>
                <a:off x="4782" y="4209"/>
                <a:ext cx="17" cy="17"/>
              </a:xfrm>
              <a:custGeom>
                <a:avLst/>
                <a:gdLst>
                  <a:gd name="T0" fmla="*/ 1 w 33"/>
                  <a:gd name="T1" fmla="*/ 1 h 33"/>
                  <a:gd name="T2" fmla="*/ 1 w 33"/>
                  <a:gd name="T3" fmla="*/ 1 h 33"/>
                  <a:gd name="T4" fmla="*/ 1 w 33"/>
                  <a:gd name="T5" fmla="*/ 1 h 33"/>
                  <a:gd name="T6" fmla="*/ 1 w 33"/>
                  <a:gd name="T7" fmla="*/ 1 h 33"/>
                  <a:gd name="T8" fmla="*/ 1 w 33"/>
                  <a:gd name="T9" fmla="*/ 1 h 33"/>
                  <a:gd name="T10" fmla="*/ 1 w 33"/>
                  <a:gd name="T11" fmla="*/ 1 h 33"/>
                  <a:gd name="T12" fmla="*/ 1 w 33"/>
                  <a:gd name="T13" fmla="*/ 1 h 33"/>
                  <a:gd name="T14" fmla="*/ 1 w 33"/>
                  <a:gd name="T15" fmla="*/ 1 h 33"/>
                  <a:gd name="T16" fmla="*/ 1 w 33"/>
                  <a:gd name="T17" fmla="*/ 1 h 33"/>
                  <a:gd name="T18" fmla="*/ 1 w 33"/>
                  <a:gd name="T19" fmla="*/ 0 h 33"/>
                  <a:gd name="T20" fmla="*/ 1 w 33"/>
                  <a:gd name="T21" fmla="*/ 1 h 33"/>
                  <a:gd name="T22" fmla="*/ 1 w 33"/>
                  <a:gd name="T23" fmla="*/ 1 h 33"/>
                  <a:gd name="T24" fmla="*/ 0 w 33"/>
                  <a:gd name="T25" fmla="*/ 1 h 33"/>
                  <a:gd name="T26" fmla="*/ 0 w 33"/>
                  <a:gd name="T27" fmla="*/ 1 h 33"/>
                  <a:gd name="T28" fmla="*/ 1 w 33"/>
                  <a:gd name="T29" fmla="*/ 1 h 33"/>
                  <a:gd name="T30" fmla="*/ 1 w 33"/>
                  <a:gd name="T31" fmla="*/ 1 h 33"/>
                  <a:gd name="T32" fmla="*/ 1 w 33"/>
                  <a:gd name="T33" fmla="*/ 1 h 3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3" h="33">
                    <a:moveTo>
                      <a:pt x="11" y="32"/>
                    </a:moveTo>
                    <a:lnTo>
                      <a:pt x="18" y="33"/>
                    </a:lnTo>
                    <a:lnTo>
                      <a:pt x="24" y="32"/>
                    </a:lnTo>
                    <a:lnTo>
                      <a:pt x="29" y="27"/>
                    </a:lnTo>
                    <a:lnTo>
                      <a:pt x="32" y="22"/>
                    </a:lnTo>
                    <a:lnTo>
                      <a:pt x="33" y="15"/>
                    </a:lnTo>
                    <a:lnTo>
                      <a:pt x="31" y="9"/>
                    </a:lnTo>
                    <a:lnTo>
                      <a:pt x="27" y="4"/>
                    </a:lnTo>
                    <a:lnTo>
                      <a:pt x="22" y="1"/>
                    </a:lnTo>
                    <a:lnTo>
                      <a:pt x="15" y="0"/>
                    </a:lnTo>
                    <a:lnTo>
                      <a:pt x="9" y="1"/>
                    </a:lnTo>
                    <a:lnTo>
                      <a:pt x="3" y="6"/>
                    </a:lnTo>
                    <a:lnTo>
                      <a:pt x="0" y="11"/>
                    </a:lnTo>
                    <a:lnTo>
                      <a:pt x="0" y="18"/>
                    </a:lnTo>
                    <a:lnTo>
                      <a:pt x="1" y="24"/>
                    </a:lnTo>
                    <a:lnTo>
                      <a:pt x="5" y="29"/>
                    </a:lnTo>
                    <a:lnTo>
                      <a:pt x="11" y="32"/>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93" name="Freeform 62"/>
              <p:cNvSpPr/>
              <p:nvPr/>
            </p:nvSpPr>
            <p:spPr bwMode="auto">
              <a:xfrm>
                <a:off x="4820" y="4226"/>
                <a:ext cx="17" cy="17"/>
              </a:xfrm>
              <a:custGeom>
                <a:avLst/>
                <a:gdLst>
                  <a:gd name="T0" fmla="*/ 1 w 33"/>
                  <a:gd name="T1" fmla="*/ 1 h 34"/>
                  <a:gd name="T2" fmla="*/ 1 w 33"/>
                  <a:gd name="T3" fmla="*/ 1 h 34"/>
                  <a:gd name="T4" fmla="*/ 1 w 33"/>
                  <a:gd name="T5" fmla="*/ 1 h 34"/>
                  <a:gd name="T6" fmla="*/ 1 w 33"/>
                  <a:gd name="T7" fmla="*/ 1 h 34"/>
                  <a:gd name="T8" fmla="*/ 1 w 33"/>
                  <a:gd name="T9" fmla="*/ 1 h 34"/>
                  <a:gd name="T10" fmla="*/ 1 w 33"/>
                  <a:gd name="T11" fmla="*/ 1 h 34"/>
                  <a:gd name="T12" fmla="*/ 1 w 33"/>
                  <a:gd name="T13" fmla="*/ 1 h 34"/>
                  <a:gd name="T14" fmla="*/ 1 w 33"/>
                  <a:gd name="T15" fmla="*/ 1 h 34"/>
                  <a:gd name="T16" fmla="*/ 1 w 33"/>
                  <a:gd name="T17" fmla="*/ 1 h 34"/>
                  <a:gd name="T18" fmla="*/ 1 w 33"/>
                  <a:gd name="T19" fmla="*/ 0 h 34"/>
                  <a:gd name="T20" fmla="*/ 1 w 33"/>
                  <a:gd name="T21" fmla="*/ 1 h 34"/>
                  <a:gd name="T22" fmla="*/ 1 w 33"/>
                  <a:gd name="T23" fmla="*/ 1 h 34"/>
                  <a:gd name="T24" fmla="*/ 1 w 33"/>
                  <a:gd name="T25" fmla="*/ 1 h 34"/>
                  <a:gd name="T26" fmla="*/ 0 w 33"/>
                  <a:gd name="T27" fmla="*/ 1 h 34"/>
                  <a:gd name="T28" fmla="*/ 1 w 33"/>
                  <a:gd name="T29" fmla="*/ 1 h 34"/>
                  <a:gd name="T30" fmla="*/ 1 w 33"/>
                  <a:gd name="T31" fmla="*/ 1 h 34"/>
                  <a:gd name="T32" fmla="*/ 1 w 33"/>
                  <a:gd name="T33" fmla="*/ 1 h 34"/>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3" h="34">
                    <a:moveTo>
                      <a:pt x="11" y="34"/>
                    </a:moveTo>
                    <a:lnTo>
                      <a:pt x="18" y="34"/>
                    </a:lnTo>
                    <a:lnTo>
                      <a:pt x="24" y="33"/>
                    </a:lnTo>
                    <a:lnTo>
                      <a:pt x="30" y="28"/>
                    </a:lnTo>
                    <a:lnTo>
                      <a:pt x="33" y="22"/>
                    </a:lnTo>
                    <a:lnTo>
                      <a:pt x="33" y="15"/>
                    </a:lnTo>
                    <a:lnTo>
                      <a:pt x="32" y="9"/>
                    </a:lnTo>
                    <a:lnTo>
                      <a:pt x="27" y="5"/>
                    </a:lnTo>
                    <a:lnTo>
                      <a:pt x="22" y="1"/>
                    </a:lnTo>
                    <a:lnTo>
                      <a:pt x="16" y="0"/>
                    </a:lnTo>
                    <a:lnTo>
                      <a:pt x="9" y="3"/>
                    </a:lnTo>
                    <a:lnTo>
                      <a:pt x="4" y="6"/>
                    </a:lnTo>
                    <a:lnTo>
                      <a:pt x="1" y="12"/>
                    </a:lnTo>
                    <a:lnTo>
                      <a:pt x="0" y="19"/>
                    </a:lnTo>
                    <a:lnTo>
                      <a:pt x="2" y="24"/>
                    </a:lnTo>
                    <a:lnTo>
                      <a:pt x="5" y="30"/>
                    </a:lnTo>
                    <a:lnTo>
                      <a:pt x="11" y="34"/>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94" name="Freeform 63"/>
              <p:cNvSpPr/>
              <p:nvPr/>
            </p:nvSpPr>
            <p:spPr bwMode="auto">
              <a:xfrm>
                <a:off x="4853" y="4250"/>
                <a:ext cx="16" cy="16"/>
              </a:xfrm>
              <a:custGeom>
                <a:avLst/>
                <a:gdLst>
                  <a:gd name="T0" fmla="*/ 0 w 33"/>
                  <a:gd name="T1" fmla="*/ 0 h 33"/>
                  <a:gd name="T2" fmla="*/ 0 w 33"/>
                  <a:gd name="T3" fmla="*/ 0 h 33"/>
                  <a:gd name="T4" fmla="*/ 0 w 33"/>
                  <a:gd name="T5" fmla="*/ 0 h 33"/>
                  <a:gd name="T6" fmla="*/ 0 w 33"/>
                  <a:gd name="T7" fmla="*/ 0 h 33"/>
                  <a:gd name="T8" fmla="*/ 0 w 33"/>
                  <a:gd name="T9" fmla="*/ 0 h 33"/>
                  <a:gd name="T10" fmla="*/ 0 w 33"/>
                  <a:gd name="T11" fmla="*/ 0 h 33"/>
                  <a:gd name="T12" fmla="*/ 0 w 33"/>
                  <a:gd name="T13" fmla="*/ 0 h 33"/>
                  <a:gd name="T14" fmla="*/ 0 w 33"/>
                  <a:gd name="T15" fmla="*/ 0 h 33"/>
                  <a:gd name="T16" fmla="*/ 0 w 33"/>
                  <a:gd name="T17" fmla="*/ 0 h 33"/>
                  <a:gd name="T18" fmla="*/ 0 w 33"/>
                  <a:gd name="T19" fmla="*/ 0 h 33"/>
                  <a:gd name="T20" fmla="*/ 0 w 33"/>
                  <a:gd name="T21" fmla="*/ 0 h 33"/>
                  <a:gd name="T22" fmla="*/ 0 w 33"/>
                  <a:gd name="T23" fmla="*/ 0 h 33"/>
                  <a:gd name="T24" fmla="*/ 0 w 33"/>
                  <a:gd name="T25" fmla="*/ 0 h 33"/>
                  <a:gd name="T26" fmla="*/ 0 w 33"/>
                  <a:gd name="T27" fmla="*/ 0 h 33"/>
                  <a:gd name="T28" fmla="*/ 0 w 33"/>
                  <a:gd name="T29" fmla="*/ 0 h 33"/>
                  <a:gd name="T30" fmla="*/ 0 w 33"/>
                  <a:gd name="T31" fmla="*/ 0 h 33"/>
                  <a:gd name="T32" fmla="*/ 0 w 33"/>
                  <a:gd name="T33" fmla="*/ 0 h 3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3" h="33">
                    <a:moveTo>
                      <a:pt x="12" y="32"/>
                    </a:moveTo>
                    <a:lnTo>
                      <a:pt x="18" y="33"/>
                    </a:lnTo>
                    <a:lnTo>
                      <a:pt x="25" y="32"/>
                    </a:lnTo>
                    <a:lnTo>
                      <a:pt x="29" y="27"/>
                    </a:lnTo>
                    <a:lnTo>
                      <a:pt x="33" y="21"/>
                    </a:lnTo>
                    <a:lnTo>
                      <a:pt x="33" y="15"/>
                    </a:lnTo>
                    <a:lnTo>
                      <a:pt x="31" y="9"/>
                    </a:lnTo>
                    <a:lnTo>
                      <a:pt x="27" y="4"/>
                    </a:lnTo>
                    <a:lnTo>
                      <a:pt x="21" y="1"/>
                    </a:lnTo>
                    <a:lnTo>
                      <a:pt x="15" y="0"/>
                    </a:lnTo>
                    <a:lnTo>
                      <a:pt x="8" y="1"/>
                    </a:lnTo>
                    <a:lnTo>
                      <a:pt x="4" y="5"/>
                    </a:lnTo>
                    <a:lnTo>
                      <a:pt x="0" y="11"/>
                    </a:lnTo>
                    <a:lnTo>
                      <a:pt x="0" y="18"/>
                    </a:lnTo>
                    <a:lnTo>
                      <a:pt x="2" y="24"/>
                    </a:lnTo>
                    <a:lnTo>
                      <a:pt x="6" y="28"/>
                    </a:lnTo>
                    <a:lnTo>
                      <a:pt x="12" y="32"/>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95" name="Freeform 64"/>
              <p:cNvSpPr/>
              <p:nvPr/>
            </p:nvSpPr>
            <p:spPr bwMode="auto">
              <a:xfrm>
                <a:off x="4680" y="4230"/>
                <a:ext cx="188" cy="72"/>
              </a:xfrm>
              <a:custGeom>
                <a:avLst/>
                <a:gdLst>
                  <a:gd name="T0" fmla="*/ 1 w 376"/>
                  <a:gd name="T1" fmla="*/ 1 h 144"/>
                  <a:gd name="T2" fmla="*/ 1 w 376"/>
                  <a:gd name="T3" fmla="*/ 1 h 144"/>
                  <a:gd name="T4" fmla="*/ 1 w 376"/>
                  <a:gd name="T5" fmla="*/ 1 h 144"/>
                  <a:gd name="T6" fmla="*/ 1 w 376"/>
                  <a:gd name="T7" fmla="*/ 1 h 144"/>
                  <a:gd name="T8" fmla="*/ 1 w 376"/>
                  <a:gd name="T9" fmla="*/ 1 h 144"/>
                  <a:gd name="T10" fmla="*/ 1 w 376"/>
                  <a:gd name="T11" fmla="*/ 1 h 144"/>
                  <a:gd name="T12" fmla="*/ 1 w 376"/>
                  <a:gd name="T13" fmla="*/ 1 h 144"/>
                  <a:gd name="T14" fmla="*/ 1 w 376"/>
                  <a:gd name="T15" fmla="*/ 1 h 144"/>
                  <a:gd name="T16" fmla="*/ 1 w 376"/>
                  <a:gd name="T17" fmla="*/ 1 h 144"/>
                  <a:gd name="T18" fmla="*/ 1 w 376"/>
                  <a:gd name="T19" fmla="*/ 1 h 144"/>
                  <a:gd name="T20" fmla="*/ 1 w 376"/>
                  <a:gd name="T21" fmla="*/ 1 h 144"/>
                  <a:gd name="T22" fmla="*/ 1 w 376"/>
                  <a:gd name="T23" fmla="*/ 1 h 144"/>
                  <a:gd name="T24" fmla="*/ 1 w 376"/>
                  <a:gd name="T25" fmla="*/ 1 h 144"/>
                  <a:gd name="T26" fmla="*/ 1 w 376"/>
                  <a:gd name="T27" fmla="*/ 1 h 144"/>
                  <a:gd name="T28" fmla="*/ 1 w 376"/>
                  <a:gd name="T29" fmla="*/ 1 h 144"/>
                  <a:gd name="T30" fmla="*/ 1 w 376"/>
                  <a:gd name="T31" fmla="*/ 1 h 144"/>
                  <a:gd name="T32" fmla="*/ 1 w 376"/>
                  <a:gd name="T33" fmla="*/ 1 h 144"/>
                  <a:gd name="T34" fmla="*/ 1 w 376"/>
                  <a:gd name="T35" fmla="*/ 1 h 144"/>
                  <a:gd name="T36" fmla="*/ 1 w 376"/>
                  <a:gd name="T37" fmla="*/ 1 h 144"/>
                  <a:gd name="T38" fmla="*/ 1 w 376"/>
                  <a:gd name="T39" fmla="*/ 0 h 144"/>
                  <a:gd name="T40" fmla="*/ 1 w 376"/>
                  <a:gd name="T41" fmla="*/ 1 h 144"/>
                  <a:gd name="T42" fmla="*/ 1 w 376"/>
                  <a:gd name="T43" fmla="*/ 1 h 144"/>
                  <a:gd name="T44" fmla="*/ 1 w 376"/>
                  <a:gd name="T45" fmla="*/ 1 h 144"/>
                  <a:gd name="T46" fmla="*/ 1 w 376"/>
                  <a:gd name="T47" fmla="*/ 1 h 144"/>
                  <a:gd name="T48" fmla="*/ 0 w 376"/>
                  <a:gd name="T49" fmla="*/ 1 h 144"/>
                  <a:gd name="T50" fmla="*/ 1 w 376"/>
                  <a:gd name="T51" fmla="*/ 1 h 144"/>
                  <a:gd name="T52" fmla="*/ 1 w 376"/>
                  <a:gd name="T53" fmla="*/ 1 h 144"/>
                  <a:gd name="T54" fmla="*/ 1 w 376"/>
                  <a:gd name="T55" fmla="*/ 1 h 144"/>
                  <a:gd name="T56" fmla="*/ 1 w 376"/>
                  <a:gd name="T57" fmla="*/ 1 h 144"/>
                  <a:gd name="T58" fmla="*/ 1 w 376"/>
                  <a:gd name="T59" fmla="*/ 1 h 144"/>
                  <a:gd name="T60" fmla="*/ 1 w 376"/>
                  <a:gd name="T61" fmla="*/ 1 h 144"/>
                  <a:gd name="T62" fmla="*/ 1 w 376"/>
                  <a:gd name="T63" fmla="*/ 1 h 144"/>
                  <a:gd name="T64" fmla="*/ 1 w 376"/>
                  <a:gd name="T65" fmla="*/ 1 h 144"/>
                  <a:gd name="T66" fmla="*/ 1 w 376"/>
                  <a:gd name="T67" fmla="*/ 1 h 144"/>
                  <a:gd name="T68" fmla="*/ 1 w 376"/>
                  <a:gd name="T69" fmla="*/ 1 h 144"/>
                  <a:gd name="T70" fmla="*/ 1 w 376"/>
                  <a:gd name="T71" fmla="*/ 1 h 144"/>
                  <a:gd name="T72" fmla="*/ 1 w 376"/>
                  <a:gd name="T73" fmla="*/ 1 h 144"/>
                  <a:gd name="T74" fmla="*/ 1 w 376"/>
                  <a:gd name="T75" fmla="*/ 1 h 144"/>
                  <a:gd name="T76" fmla="*/ 1 w 376"/>
                  <a:gd name="T77" fmla="*/ 1 h 144"/>
                  <a:gd name="T78" fmla="*/ 1 w 376"/>
                  <a:gd name="T79" fmla="*/ 1 h 144"/>
                  <a:gd name="T80" fmla="*/ 1 w 376"/>
                  <a:gd name="T81" fmla="*/ 1 h 144"/>
                  <a:gd name="T82" fmla="*/ 1 w 376"/>
                  <a:gd name="T83" fmla="*/ 1 h 144"/>
                  <a:gd name="T84" fmla="*/ 1 w 376"/>
                  <a:gd name="T85" fmla="*/ 1 h 144"/>
                  <a:gd name="T86" fmla="*/ 1 w 376"/>
                  <a:gd name="T87" fmla="*/ 1 h 144"/>
                  <a:gd name="T88" fmla="*/ 1 w 376"/>
                  <a:gd name="T89" fmla="*/ 1 h 144"/>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0" t="0" r="r" b="b"/>
                <a:pathLst>
                  <a:path w="376" h="144">
                    <a:moveTo>
                      <a:pt x="340" y="144"/>
                    </a:moveTo>
                    <a:lnTo>
                      <a:pt x="344" y="141"/>
                    </a:lnTo>
                    <a:lnTo>
                      <a:pt x="349" y="137"/>
                    </a:lnTo>
                    <a:lnTo>
                      <a:pt x="353" y="134"/>
                    </a:lnTo>
                    <a:lnTo>
                      <a:pt x="358" y="130"/>
                    </a:lnTo>
                    <a:lnTo>
                      <a:pt x="363" y="127"/>
                    </a:lnTo>
                    <a:lnTo>
                      <a:pt x="367" y="122"/>
                    </a:lnTo>
                    <a:lnTo>
                      <a:pt x="372" y="119"/>
                    </a:lnTo>
                    <a:lnTo>
                      <a:pt x="376" y="114"/>
                    </a:lnTo>
                    <a:lnTo>
                      <a:pt x="358" y="95"/>
                    </a:lnTo>
                    <a:lnTo>
                      <a:pt x="337" y="76"/>
                    </a:lnTo>
                    <a:lnTo>
                      <a:pt x="314" y="60"/>
                    </a:lnTo>
                    <a:lnTo>
                      <a:pt x="291" y="46"/>
                    </a:lnTo>
                    <a:lnTo>
                      <a:pt x="266" y="34"/>
                    </a:lnTo>
                    <a:lnTo>
                      <a:pt x="239" y="23"/>
                    </a:lnTo>
                    <a:lnTo>
                      <a:pt x="213" y="15"/>
                    </a:lnTo>
                    <a:lnTo>
                      <a:pt x="186" y="9"/>
                    </a:lnTo>
                    <a:lnTo>
                      <a:pt x="160" y="5"/>
                    </a:lnTo>
                    <a:lnTo>
                      <a:pt x="133" y="1"/>
                    </a:lnTo>
                    <a:lnTo>
                      <a:pt x="108" y="0"/>
                    </a:lnTo>
                    <a:lnTo>
                      <a:pt x="83" y="1"/>
                    </a:lnTo>
                    <a:lnTo>
                      <a:pt x="60" y="4"/>
                    </a:lnTo>
                    <a:lnTo>
                      <a:pt x="38" y="7"/>
                    </a:lnTo>
                    <a:lnTo>
                      <a:pt x="17" y="13"/>
                    </a:lnTo>
                    <a:lnTo>
                      <a:pt x="0" y="20"/>
                    </a:lnTo>
                    <a:lnTo>
                      <a:pt x="4" y="32"/>
                    </a:lnTo>
                    <a:lnTo>
                      <a:pt x="9" y="45"/>
                    </a:lnTo>
                    <a:lnTo>
                      <a:pt x="15" y="58"/>
                    </a:lnTo>
                    <a:lnTo>
                      <a:pt x="21" y="69"/>
                    </a:lnTo>
                    <a:lnTo>
                      <a:pt x="40" y="60"/>
                    </a:lnTo>
                    <a:lnTo>
                      <a:pt x="61" y="54"/>
                    </a:lnTo>
                    <a:lnTo>
                      <a:pt x="83" y="50"/>
                    </a:lnTo>
                    <a:lnTo>
                      <a:pt x="106" y="47"/>
                    </a:lnTo>
                    <a:lnTo>
                      <a:pt x="128" y="47"/>
                    </a:lnTo>
                    <a:lnTo>
                      <a:pt x="151" y="49"/>
                    </a:lnTo>
                    <a:lnTo>
                      <a:pt x="174" y="52"/>
                    </a:lnTo>
                    <a:lnTo>
                      <a:pt x="197" y="58"/>
                    </a:lnTo>
                    <a:lnTo>
                      <a:pt x="219" y="65"/>
                    </a:lnTo>
                    <a:lnTo>
                      <a:pt x="241" y="73"/>
                    </a:lnTo>
                    <a:lnTo>
                      <a:pt x="261" y="82"/>
                    </a:lnTo>
                    <a:lnTo>
                      <a:pt x="280" y="92"/>
                    </a:lnTo>
                    <a:lnTo>
                      <a:pt x="298" y="104"/>
                    </a:lnTo>
                    <a:lnTo>
                      <a:pt x="314" y="117"/>
                    </a:lnTo>
                    <a:lnTo>
                      <a:pt x="328" y="130"/>
                    </a:lnTo>
                    <a:lnTo>
                      <a:pt x="340" y="144"/>
                    </a:lnTo>
                    <a:close/>
                  </a:path>
                </a:pathLst>
              </a:custGeom>
              <a:solidFill>
                <a:srgbClr val="D100A3"/>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96" name="Freeform 65"/>
              <p:cNvSpPr/>
              <p:nvPr/>
            </p:nvSpPr>
            <p:spPr bwMode="auto">
              <a:xfrm>
                <a:off x="3482" y="4271"/>
                <a:ext cx="1433" cy="69"/>
              </a:xfrm>
              <a:custGeom>
                <a:avLst/>
                <a:gdLst>
                  <a:gd name="T0" fmla="*/ 0 w 2868"/>
                  <a:gd name="T1" fmla="*/ 1 h 137"/>
                  <a:gd name="T2" fmla="*/ 0 w 2868"/>
                  <a:gd name="T3" fmla="*/ 0 h 137"/>
                  <a:gd name="T4" fmla="*/ 0 w 2868"/>
                  <a:gd name="T5" fmla="*/ 0 h 137"/>
                  <a:gd name="T6" fmla="*/ 0 w 2868"/>
                  <a:gd name="T7" fmla="*/ 1 h 137"/>
                  <a:gd name="T8" fmla="*/ 0 w 2868"/>
                  <a:gd name="T9" fmla="*/ 1 h 13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868" h="137">
                    <a:moveTo>
                      <a:pt x="2868" y="134"/>
                    </a:moveTo>
                    <a:lnTo>
                      <a:pt x="2868" y="0"/>
                    </a:lnTo>
                    <a:lnTo>
                      <a:pt x="0" y="0"/>
                    </a:lnTo>
                    <a:lnTo>
                      <a:pt x="7" y="137"/>
                    </a:lnTo>
                    <a:lnTo>
                      <a:pt x="2868" y="134"/>
                    </a:lnTo>
                    <a:close/>
                  </a:path>
                </a:pathLst>
              </a:custGeom>
              <a:solidFill>
                <a:srgbClr val="00A500"/>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97" name="Freeform 66"/>
              <p:cNvSpPr/>
              <p:nvPr/>
            </p:nvSpPr>
            <p:spPr bwMode="auto">
              <a:xfrm>
                <a:off x="3452" y="4178"/>
                <a:ext cx="202" cy="140"/>
              </a:xfrm>
              <a:custGeom>
                <a:avLst/>
                <a:gdLst>
                  <a:gd name="T0" fmla="*/ 1 w 404"/>
                  <a:gd name="T1" fmla="*/ 0 h 281"/>
                  <a:gd name="T2" fmla="*/ 1 w 404"/>
                  <a:gd name="T3" fmla="*/ 0 h 281"/>
                  <a:gd name="T4" fmla="*/ 1 w 404"/>
                  <a:gd name="T5" fmla="*/ 0 h 281"/>
                  <a:gd name="T6" fmla="*/ 1 w 404"/>
                  <a:gd name="T7" fmla="*/ 0 h 281"/>
                  <a:gd name="T8" fmla="*/ 1 w 404"/>
                  <a:gd name="T9" fmla="*/ 0 h 281"/>
                  <a:gd name="T10" fmla="*/ 1 w 404"/>
                  <a:gd name="T11" fmla="*/ 0 h 281"/>
                  <a:gd name="T12" fmla="*/ 1 w 404"/>
                  <a:gd name="T13" fmla="*/ 0 h 281"/>
                  <a:gd name="T14" fmla="*/ 1 w 404"/>
                  <a:gd name="T15" fmla="*/ 0 h 281"/>
                  <a:gd name="T16" fmla="*/ 1 w 404"/>
                  <a:gd name="T17" fmla="*/ 0 h 281"/>
                  <a:gd name="T18" fmla="*/ 1 w 404"/>
                  <a:gd name="T19" fmla="*/ 0 h 281"/>
                  <a:gd name="T20" fmla="*/ 1 w 404"/>
                  <a:gd name="T21" fmla="*/ 0 h 281"/>
                  <a:gd name="T22" fmla="*/ 1 w 404"/>
                  <a:gd name="T23" fmla="*/ 0 h 281"/>
                  <a:gd name="T24" fmla="*/ 1 w 404"/>
                  <a:gd name="T25" fmla="*/ 0 h 281"/>
                  <a:gd name="T26" fmla="*/ 1 w 404"/>
                  <a:gd name="T27" fmla="*/ 0 h 281"/>
                  <a:gd name="T28" fmla="*/ 1 w 404"/>
                  <a:gd name="T29" fmla="*/ 0 h 281"/>
                  <a:gd name="T30" fmla="*/ 1 w 404"/>
                  <a:gd name="T31" fmla="*/ 0 h 281"/>
                  <a:gd name="T32" fmla="*/ 1 w 404"/>
                  <a:gd name="T33" fmla="*/ 0 h 281"/>
                  <a:gd name="T34" fmla="*/ 1 w 404"/>
                  <a:gd name="T35" fmla="*/ 0 h 281"/>
                  <a:gd name="T36" fmla="*/ 1 w 404"/>
                  <a:gd name="T37" fmla="*/ 0 h 281"/>
                  <a:gd name="T38" fmla="*/ 1 w 404"/>
                  <a:gd name="T39" fmla="*/ 0 h 281"/>
                  <a:gd name="T40" fmla="*/ 1 w 404"/>
                  <a:gd name="T41" fmla="*/ 0 h 281"/>
                  <a:gd name="T42" fmla="*/ 1 w 404"/>
                  <a:gd name="T43" fmla="*/ 0 h 281"/>
                  <a:gd name="T44" fmla="*/ 1 w 404"/>
                  <a:gd name="T45" fmla="*/ 0 h 281"/>
                  <a:gd name="T46" fmla="*/ 1 w 404"/>
                  <a:gd name="T47" fmla="*/ 0 h 281"/>
                  <a:gd name="T48" fmla="*/ 1 w 404"/>
                  <a:gd name="T49" fmla="*/ 0 h 281"/>
                  <a:gd name="T50" fmla="*/ 1 w 404"/>
                  <a:gd name="T51" fmla="*/ 0 h 281"/>
                  <a:gd name="T52" fmla="*/ 1 w 404"/>
                  <a:gd name="T53" fmla="*/ 0 h 281"/>
                  <a:gd name="T54" fmla="*/ 1 w 404"/>
                  <a:gd name="T55" fmla="*/ 0 h 281"/>
                  <a:gd name="T56" fmla="*/ 1 w 404"/>
                  <a:gd name="T57" fmla="*/ 0 h 281"/>
                  <a:gd name="T58" fmla="*/ 1 w 404"/>
                  <a:gd name="T59" fmla="*/ 0 h 281"/>
                  <a:gd name="T60" fmla="*/ 1 w 404"/>
                  <a:gd name="T61" fmla="*/ 0 h 281"/>
                  <a:gd name="T62" fmla="*/ 1 w 404"/>
                  <a:gd name="T63" fmla="*/ 0 h 281"/>
                  <a:gd name="T64" fmla="*/ 1 w 404"/>
                  <a:gd name="T65" fmla="*/ 0 h 281"/>
                  <a:gd name="T66" fmla="*/ 1 w 404"/>
                  <a:gd name="T67" fmla="*/ 0 h 281"/>
                  <a:gd name="T68" fmla="*/ 1 w 404"/>
                  <a:gd name="T69" fmla="*/ 0 h 281"/>
                  <a:gd name="T70" fmla="*/ 1 w 404"/>
                  <a:gd name="T71" fmla="*/ 0 h 281"/>
                  <a:gd name="T72" fmla="*/ 1 w 404"/>
                  <a:gd name="T73" fmla="*/ 0 h 281"/>
                  <a:gd name="T74" fmla="*/ 1 w 404"/>
                  <a:gd name="T75" fmla="*/ 0 h 281"/>
                  <a:gd name="T76" fmla="*/ 1 w 404"/>
                  <a:gd name="T77" fmla="*/ 0 h 281"/>
                  <a:gd name="T78" fmla="*/ 1 w 404"/>
                  <a:gd name="T79" fmla="*/ 0 h 281"/>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0" t="0" r="r" b="b"/>
                <a:pathLst>
                  <a:path w="404" h="281">
                    <a:moveTo>
                      <a:pt x="339" y="270"/>
                    </a:moveTo>
                    <a:lnTo>
                      <a:pt x="323" y="270"/>
                    </a:lnTo>
                    <a:lnTo>
                      <a:pt x="306" y="271"/>
                    </a:lnTo>
                    <a:lnTo>
                      <a:pt x="290" y="271"/>
                    </a:lnTo>
                    <a:lnTo>
                      <a:pt x="274" y="271"/>
                    </a:lnTo>
                    <a:lnTo>
                      <a:pt x="258" y="273"/>
                    </a:lnTo>
                    <a:lnTo>
                      <a:pt x="241" y="273"/>
                    </a:lnTo>
                    <a:lnTo>
                      <a:pt x="225" y="274"/>
                    </a:lnTo>
                    <a:lnTo>
                      <a:pt x="209" y="274"/>
                    </a:lnTo>
                    <a:lnTo>
                      <a:pt x="194" y="275"/>
                    </a:lnTo>
                    <a:lnTo>
                      <a:pt x="178" y="276"/>
                    </a:lnTo>
                    <a:lnTo>
                      <a:pt x="163" y="276"/>
                    </a:lnTo>
                    <a:lnTo>
                      <a:pt x="148" y="277"/>
                    </a:lnTo>
                    <a:lnTo>
                      <a:pt x="133" y="278"/>
                    </a:lnTo>
                    <a:lnTo>
                      <a:pt x="118" y="279"/>
                    </a:lnTo>
                    <a:lnTo>
                      <a:pt x="103" y="279"/>
                    </a:lnTo>
                    <a:lnTo>
                      <a:pt x="89" y="281"/>
                    </a:lnTo>
                    <a:lnTo>
                      <a:pt x="86" y="258"/>
                    </a:lnTo>
                    <a:lnTo>
                      <a:pt x="80" y="233"/>
                    </a:lnTo>
                    <a:lnTo>
                      <a:pt x="72" y="209"/>
                    </a:lnTo>
                    <a:lnTo>
                      <a:pt x="62" y="185"/>
                    </a:lnTo>
                    <a:lnTo>
                      <a:pt x="49" y="163"/>
                    </a:lnTo>
                    <a:lnTo>
                      <a:pt x="34" y="142"/>
                    </a:lnTo>
                    <a:lnTo>
                      <a:pt x="18" y="125"/>
                    </a:lnTo>
                    <a:lnTo>
                      <a:pt x="0" y="112"/>
                    </a:lnTo>
                    <a:lnTo>
                      <a:pt x="20" y="118"/>
                    </a:lnTo>
                    <a:lnTo>
                      <a:pt x="40" y="127"/>
                    </a:lnTo>
                    <a:lnTo>
                      <a:pt x="57" y="139"/>
                    </a:lnTo>
                    <a:lnTo>
                      <a:pt x="73" y="155"/>
                    </a:lnTo>
                    <a:lnTo>
                      <a:pt x="89" y="173"/>
                    </a:lnTo>
                    <a:lnTo>
                      <a:pt x="103" y="196"/>
                    </a:lnTo>
                    <a:lnTo>
                      <a:pt x="118" y="223"/>
                    </a:lnTo>
                    <a:lnTo>
                      <a:pt x="133" y="254"/>
                    </a:lnTo>
                    <a:lnTo>
                      <a:pt x="140" y="223"/>
                    </a:lnTo>
                    <a:lnTo>
                      <a:pt x="142" y="188"/>
                    </a:lnTo>
                    <a:lnTo>
                      <a:pt x="142" y="153"/>
                    </a:lnTo>
                    <a:lnTo>
                      <a:pt x="139" y="116"/>
                    </a:lnTo>
                    <a:lnTo>
                      <a:pt x="133" y="81"/>
                    </a:lnTo>
                    <a:lnTo>
                      <a:pt x="125" y="50"/>
                    </a:lnTo>
                    <a:lnTo>
                      <a:pt x="115" y="23"/>
                    </a:lnTo>
                    <a:lnTo>
                      <a:pt x="102" y="5"/>
                    </a:lnTo>
                    <a:lnTo>
                      <a:pt x="121" y="18"/>
                    </a:lnTo>
                    <a:lnTo>
                      <a:pt x="140" y="34"/>
                    </a:lnTo>
                    <a:lnTo>
                      <a:pt x="157" y="53"/>
                    </a:lnTo>
                    <a:lnTo>
                      <a:pt x="174" y="78"/>
                    </a:lnTo>
                    <a:lnTo>
                      <a:pt x="188" y="106"/>
                    </a:lnTo>
                    <a:lnTo>
                      <a:pt x="201" y="141"/>
                    </a:lnTo>
                    <a:lnTo>
                      <a:pt x="212" y="183"/>
                    </a:lnTo>
                    <a:lnTo>
                      <a:pt x="218" y="231"/>
                    </a:lnTo>
                    <a:lnTo>
                      <a:pt x="229" y="208"/>
                    </a:lnTo>
                    <a:lnTo>
                      <a:pt x="237" y="183"/>
                    </a:lnTo>
                    <a:lnTo>
                      <a:pt x="243" y="154"/>
                    </a:lnTo>
                    <a:lnTo>
                      <a:pt x="245" y="124"/>
                    </a:lnTo>
                    <a:lnTo>
                      <a:pt x="245" y="93"/>
                    </a:lnTo>
                    <a:lnTo>
                      <a:pt x="241" y="62"/>
                    </a:lnTo>
                    <a:lnTo>
                      <a:pt x="235" y="30"/>
                    </a:lnTo>
                    <a:lnTo>
                      <a:pt x="223" y="0"/>
                    </a:lnTo>
                    <a:lnTo>
                      <a:pt x="240" y="30"/>
                    </a:lnTo>
                    <a:lnTo>
                      <a:pt x="255" y="57"/>
                    </a:lnTo>
                    <a:lnTo>
                      <a:pt x="268" y="82"/>
                    </a:lnTo>
                    <a:lnTo>
                      <a:pt x="279" y="106"/>
                    </a:lnTo>
                    <a:lnTo>
                      <a:pt x="288" y="128"/>
                    </a:lnTo>
                    <a:lnTo>
                      <a:pt x="294" y="151"/>
                    </a:lnTo>
                    <a:lnTo>
                      <a:pt x="298" y="173"/>
                    </a:lnTo>
                    <a:lnTo>
                      <a:pt x="299" y="195"/>
                    </a:lnTo>
                    <a:lnTo>
                      <a:pt x="312" y="173"/>
                    </a:lnTo>
                    <a:lnTo>
                      <a:pt x="326" y="148"/>
                    </a:lnTo>
                    <a:lnTo>
                      <a:pt x="340" y="121"/>
                    </a:lnTo>
                    <a:lnTo>
                      <a:pt x="354" y="94"/>
                    </a:lnTo>
                    <a:lnTo>
                      <a:pt x="366" y="67"/>
                    </a:lnTo>
                    <a:lnTo>
                      <a:pt x="375" y="42"/>
                    </a:lnTo>
                    <a:lnTo>
                      <a:pt x="382" y="20"/>
                    </a:lnTo>
                    <a:lnTo>
                      <a:pt x="384" y="3"/>
                    </a:lnTo>
                    <a:lnTo>
                      <a:pt x="392" y="27"/>
                    </a:lnTo>
                    <a:lnTo>
                      <a:pt x="398" y="53"/>
                    </a:lnTo>
                    <a:lnTo>
                      <a:pt x="403" y="81"/>
                    </a:lnTo>
                    <a:lnTo>
                      <a:pt x="404" y="112"/>
                    </a:lnTo>
                    <a:lnTo>
                      <a:pt x="398" y="146"/>
                    </a:lnTo>
                    <a:lnTo>
                      <a:pt x="388" y="184"/>
                    </a:lnTo>
                    <a:lnTo>
                      <a:pt x="368" y="225"/>
                    </a:lnTo>
                    <a:lnTo>
                      <a:pt x="339" y="270"/>
                    </a:lnTo>
                    <a:close/>
                  </a:path>
                </a:pathLst>
              </a:custGeom>
              <a:solidFill>
                <a:srgbClr val="00A500"/>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98" name="Freeform 67"/>
              <p:cNvSpPr/>
              <p:nvPr/>
            </p:nvSpPr>
            <p:spPr bwMode="auto">
              <a:xfrm>
                <a:off x="4880" y="4200"/>
                <a:ext cx="51" cy="71"/>
              </a:xfrm>
              <a:custGeom>
                <a:avLst/>
                <a:gdLst>
                  <a:gd name="T0" fmla="*/ 1 w 102"/>
                  <a:gd name="T1" fmla="*/ 1 h 142"/>
                  <a:gd name="T2" fmla="*/ 0 w 102"/>
                  <a:gd name="T3" fmla="*/ 1 h 142"/>
                  <a:gd name="T4" fmla="*/ 1 w 102"/>
                  <a:gd name="T5" fmla="*/ 1 h 142"/>
                  <a:gd name="T6" fmla="*/ 1 w 102"/>
                  <a:gd name="T7" fmla="*/ 1 h 142"/>
                  <a:gd name="T8" fmla="*/ 1 w 102"/>
                  <a:gd name="T9" fmla="*/ 1 h 142"/>
                  <a:gd name="T10" fmla="*/ 1 w 102"/>
                  <a:gd name="T11" fmla="*/ 1 h 142"/>
                  <a:gd name="T12" fmla="*/ 1 w 102"/>
                  <a:gd name="T13" fmla="*/ 1 h 142"/>
                  <a:gd name="T14" fmla="*/ 1 w 102"/>
                  <a:gd name="T15" fmla="*/ 1 h 142"/>
                  <a:gd name="T16" fmla="*/ 1 w 102"/>
                  <a:gd name="T17" fmla="*/ 1 h 142"/>
                  <a:gd name="T18" fmla="*/ 1 w 102"/>
                  <a:gd name="T19" fmla="*/ 0 h 142"/>
                  <a:gd name="T20" fmla="*/ 1 w 102"/>
                  <a:gd name="T21" fmla="*/ 1 h 142"/>
                  <a:gd name="T22" fmla="*/ 1 w 102"/>
                  <a:gd name="T23" fmla="*/ 1 h 142"/>
                  <a:gd name="T24" fmla="*/ 1 w 102"/>
                  <a:gd name="T25" fmla="*/ 1 h 142"/>
                  <a:gd name="T26" fmla="*/ 1 w 102"/>
                  <a:gd name="T27" fmla="*/ 1 h 142"/>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102" h="142">
                    <a:moveTo>
                      <a:pt x="71" y="142"/>
                    </a:moveTo>
                    <a:lnTo>
                      <a:pt x="0" y="142"/>
                    </a:lnTo>
                    <a:lnTo>
                      <a:pt x="6" y="123"/>
                    </a:lnTo>
                    <a:lnTo>
                      <a:pt x="16" y="102"/>
                    </a:lnTo>
                    <a:lnTo>
                      <a:pt x="27" y="82"/>
                    </a:lnTo>
                    <a:lnTo>
                      <a:pt x="41" y="61"/>
                    </a:lnTo>
                    <a:lnTo>
                      <a:pt x="56" y="43"/>
                    </a:lnTo>
                    <a:lnTo>
                      <a:pt x="71" y="26"/>
                    </a:lnTo>
                    <a:lnTo>
                      <a:pt x="87" y="12"/>
                    </a:lnTo>
                    <a:lnTo>
                      <a:pt x="102" y="0"/>
                    </a:lnTo>
                    <a:lnTo>
                      <a:pt x="84" y="41"/>
                    </a:lnTo>
                    <a:lnTo>
                      <a:pt x="74" y="78"/>
                    </a:lnTo>
                    <a:lnTo>
                      <a:pt x="71" y="112"/>
                    </a:lnTo>
                    <a:lnTo>
                      <a:pt x="71" y="142"/>
                    </a:lnTo>
                    <a:close/>
                  </a:path>
                </a:pathLst>
              </a:custGeom>
              <a:solidFill>
                <a:srgbClr val="00A500"/>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99" name="Freeform 68"/>
              <p:cNvSpPr/>
              <p:nvPr/>
            </p:nvSpPr>
            <p:spPr bwMode="auto">
              <a:xfrm>
                <a:off x="3666" y="4127"/>
                <a:ext cx="558" cy="206"/>
              </a:xfrm>
              <a:custGeom>
                <a:avLst/>
                <a:gdLst>
                  <a:gd name="T0" fmla="*/ 0 w 1117"/>
                  <a:gd name="T1" fmla="*/ 1 h 412"/>
                  <a:gd name="T2" fmla="*/ 0 w 1117"/>
                  <a:gd name="T3" fmla="*/ 1 h 412"/>
                  <a:gd name="T4" fmla="*/ 0 w 1117"/>
                  <a:gd name="T5" fmla="*/ 1 h 412"/>
                  <a:gd name="T6" fmla="*/ 0 w 1117"/>
                  <a:gd name="T7" fmla="*/ 1 h 412"/>
                  <a:gd name="T8" fmla="*/ 0 w 1117"/>
                  <a:gd name="T9" fmla="*/ 1 h 412"/>
                  <a:gd name="T10" fmla="*/ 0 w 1117"/>
                  <a:gd name="T11" fmla="*/ 1 h 412"/>
                  <a:gd name="T12" fmla="*/ 0 w 1117"/>
                  <a:gd name="T13" fmla="*/ 1 h 412"/>
                  <a:gd name="T14" fmla="*/ 0 w 1117"/>
                  <a:gd name="T15" fmla="*/ 1 h 412"/>
                  <a:gd name="T16" fmla="*/ 0 w 1117"/>
                  <a:gd name="T17" fmla="*/ 1 h 412"/>
                  <a:gd name="T18" fmla="*/ 0 w 1117"/>
                  <a:gd name="T19" fmla="*/ 1 h 412"/>
                  <a:gd name="T20" fmla="*/ 0 w 1117"/>
                  <a:gd name="T21" fmla="*/ 1 h 412"/>
                  <a:gd name="T22" fmla="*/ 0 w 1117"/>
                  <a:gd name="T23" fmla="*/ 1 h 412"/>
                  <a:gd name="T24" fmla="*/ 0 w 1117"/>
                  <a:gd name="T25" fmla="*/ 1 h 412"/>
                  <a:gd name="T26" fmla="*/ 0 w 1117"/>
                  <a:gd name="T27" fmla="*/ 1 h 412"/>
                  <a:gd name="T28" fmla="*/ 0 w 1117"/>
                  <a:gd name="T29" fmla="*/ 1 h 412"/>
                  <a:gd name="T30" fmla="*/ 0 w 1117"/>
                  <a:gd name="T31" fmla="*/ 1 h 412"/>
                  <a:gd name="T32" fmla="*/ 0 w 1117"/>
                  <a:gd name="T33" fmla="*/ 1 h 412"/>
                  <a:gd name="T34" fmla="*/ 0 w 1117"/>
                  <a:gd name="T35" fmla="*/ 1 h 412"/>
                  <a:gd name="T36" fmla="*/ 0 w 1117"/>
                  <a:gd name="T37" fmla="*/ 1 h 412"/>
                  <a:gd name="T38" fmla="*/ 0 w 1117"/>
                  <a:gd name="T39" fmla="*/ 1 h 412"/>
                  <a:gd name="T40" fmla="*/ 0 w 1117"/>
                  <a:gd name="T41" fmla="*/ 1 h 412"/>
                  <a:gd name="T42" fmla="*/ 0 w 1117"/>
                  <a:gd name="T43" fmla="*/ 1 h 412"/>
                  <a:gd name="T44" fmla="*/ 0 w 1117"/>
                  <a:gd name="T45" fmla="*/ 1 h 412"/>
                  <a:gd name="T46" fmla="*/ 0 w 1117"/>
                  <a:gd name="T47" fmla="*/ 1 h 412"/>
                  <a:gd name="T48" fmla="*/ 0 w 1117"/>
                  <a:gd name="T49" fmla="*/ 1 h 412"/>
                  <a:gd name="T50" fmla="*/ 0 w 1117"/>
                  <a:gd name="T51" fmla="*/ 1 h 412"/>
                  <a:gd name="T52" fmla="*/ 0 w 1117"/>
                  <a:gd name="T53" fmla="*/ 1 h 412"/>
                  <a:gd name="T54" fmla="*/ 0 w 1117"/>
                  <a:gd name="T55" fmla="*/ 1 h 412"/>
                  <a:gd name="T56" fmla="*/ 0 w 1117"/>
                  <a:gd name="T57" fmla="*/ 1 h 412"/>
                  <a:gd name="T58" fmla="*/ 0 w 1117"/>
                  <a:gd name="T59" fmla="*/ 1 h 412"/>
                  <a:gd name="T60" fmla="*/ 0 w 1117"/>
                  <a:gd name="T61" fmla="*/ 1 h 412"/>
                  <a:gd name="T62" fmla="*/ 0 w 1117"/>
                  <a:gd name="T63" fmla="*/ 1 h 412"/>
                  <a:gd name="T64" fmla="*/ 0 w 1117"/>
                  <a:gd name="T65" fmla="*/ 0 h 412"/>
                  <a:gd name="T66" fmla="*/ 0 w 1117"/>
                  <a:gd name="T67" fmla="*/ 1 h 412"/>
                  <a:gd name="T68" fmla="*/ 0 w 1117"/>
                  <a:gd name="T69" fmla="*/ 1 h 412"/>
                  <a:gd name="T70" fmla="*/ 0 w 1117"/>
                  <a:gd name="T71" fmla="*/ 1 h 412"/>
                  <a:gd name="T72" fmla="*/ 0 w 1117"/>
                  <a:gd name="T73" fmla="*/ 1 h 412"/>
                  <a:gd name="T74" fmla="*/ 0 w 1117"/>
                  <a:gd name="T75" fmla="*/ 1 h 412"/>
                  <a:gd name="T76" fmla="*/ 0 w 1117"/>
                  <a:gd name="T77" fmla="*/ 1 h 412"/>
                  <a:gd name="T78" fmla="*/ 0 w 1117"/>
                  <a:gd name="T79" fmla="*/ 1 h 412"/>
                  <a:gd name="T80" fmla="*/ 0 w 1117"/>
                  <a:gd name="T81" fmla="*/ 1 h 412"/>
                  <a:gd name="T82" fmla="*/ 0 w 1117"/>
                  <a:gd name="T83" fmla="*/ 1 h 412"/>
                  <a:gd name="T84" fmla="*/ 0 w 1117"/>
                  <a:gd name="T85" fmla="*/ 1 h 412"/>
                  <a:gd name="T86" fmla="*/ 0 w 1117"/>
                  <a:gd name="T87" fmla="*/ 1 h 412"/>
                  <a:gd name="T88" fmla="*/ 0 w 1117"/>
                  <a:gd name="T89" fmla="*/ 1 h 412"/>
                  <a:gd name="T90" fmla="*/ 0 w 1117"/>
                  <a:gd name="T91" fmla="*/ 1 h 412"/>
                  <a:gd name="T92" fmla="*/ 0 w 1117"/>
                  <a:gd name="T93" fmla="*/ 1 h 412"/>
                  <a:gd name="T94" fmla="*/ 0 w 1117"/>
                  <a:gd name="T95" fmla="*/ 1 h 412"/>
                  <a:gd name="T96" fmla="*/ 0 w 1117"/>
                  <a:gd name="T97" fmla="*/ 1 h 412"/>
                  <a:gd name="T98" fmla="*/ 0 w 1117"/>
                  <a:gd name="T99" fmla="*/ 1 h 412"/>
                  <a:gd name="T100" fmla="*/ 0 w 1117"/>
                  <a:gd name="T101" fmla="*/ 1 h 412"/>
                  <a:gd name="T102" fmla="*/ 0 w 1117"/>
                  <a:gd name="T103" fmla="*/ 1 h 412"/>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0" t="0" r="r" b="b"/>
                <a:pathLst>
                  <a:path w="1117" h="412">
                    <a:moveTo>
                      <a:pt x="1093" y="212"/>
                    </a:moveTo>
                    <a:lnTo>
                      <a:pt x="1073" y="229"/>
                    </a:lnTo>
                    <a:lnTo>
                      <a:pt x="1052" y="248"/>
                    </a:lnTo>
                    <a:lnTo>
                      <a:pt x="1032" y="265"/>
                    </a:lnTo>
                    <a:lnTo>
                      <a:pt x="1011" y="284"/>
                    </a:lnTo>
                    <a:lnTo>
                      <a:pt x="990" y="301"/>
                    </a:lnTo>
                    <a:lnTo>
                      <a:pt x="971" y="317"/>
                    </a:lnTo>
                    <a:lnTo>
                      <a:pt x="951" y="334"/>
                    </a:lnTo>
                    <a:lnTo>
                      <a:pt x="934" y="349"/>
                    </a:lnTo>
                    <a:lnTo>
                      <a:pt x="917" y="363"/>
                    </a:lnTo>
                    <a:lnTo>
                      <a:pt x="900" y="376"/>
                    </a:lnTo>
                    <a:lnTo>
                      <a:pt x="888" y="387"/>
                    </a:lnTo>
                    <a:lnTo>
                      <a:pt x="876" y="397"/>
                    </a:lnTo>
                    <a:lnTo>
                      <a:pt x="867" y="403"/>
                    </a:lnTo>
                    <a:lnTo>
                      <a:pt x="860" y="409"/>
                    </a:lnTo>
                    <a:lnTo>
                      <a:pt x="857" y="412"/>
                    </a:lnTo>
                    <a:lnTo>
                      <a:pt x="826" y="410"/>
                    </a:lnTo>
                    <a:lnTo>
                      <a:pt x="791" y="409"/>
                    </a:lnTo>
                    <a:lnTo>
                      <a:pt x="753" y="408"/>
                    </a:lnTo>
                    <a:lnTo>
                      <a:pt x="714" y="406"/>
                    </a:lnTo>
                    <a:lnTo>
                      <a:pt x="672" y="403"/>
                    </a:lnTo>
                    <a:lnTo>
                      <a:pt x="630" y="401"/>
                    </a:lnTo>
                    <a:lnTo>
                      <a:pt x="587" y="399"/>
                    </a:lnTo>
                    <a:lnTo>
                      <a:pt x="542" y="395"/>
                    </a:lnTo>
                    <a:lnTo>
                      <a:pt x="499" y="393"/>
                    </a:lnTo>
                    <a:lnTo>
                      <a:pt x="455" y="391"/>
                    </a:lnTo>
                    <a:lnTo>
                      <a:pt x="412" y="387"/>
                    </a:lnTo>
                    <a:lnTo>
                      <a:pt x="371" y="385"/>
                    </a:lnTo>
                    <a:lnTo>
                      <a:pt x="330" y="383"/>
                    </a:lnTo>
                    <a:lnTo>
                      <a:pt x="292" y="380"/>
                    </a:lnTo>
                    <a:lnTo>
                      <a:pt x="257" y="378"/>
                    </a:lnTo>
                    <a:lnTo>
                      <a:pt x="224" y="377"/>
                    </a:lnTo>
                    <a:lnTo>
                      <a:pt x="209" y="376"/>
                    </a:lnTo>
                    <a:lnTo>
                      <a:pt x="193" y="376"/>
                    </a:lnTo>
                    <a:lnTo>
                      <a:pt x="178" y="375"/>
                    </a:lnTo>
                    <a:lnTo>
                      <a:pt x="162" y="375"/>
                    </a:lnTo>
                    <a:lnTo>
                      <a:pt x="147" y="374"/>
                    </a:lnTo>
                    <a:lnTo>
                      <a:pt x="131" y="374"/>
                    </a:lnTo>
                    <a:lnTo>
                      <a:pt x="116" y="372"/>
                    </a:lnTo>
                    <a:lnTo>
                      <a:pt x="101" y="372"/>
                    </a:lnTo>
                    <a:lnTo>
                      <a:pt x="80" y="334"/>
                    </a:lnTo>
                    <a:lnTo>
                      <a:pt x="63" y="289"/>
                    </a:lnTo>
                    <a:lnTo>
                      <a:pt x="48" y="241"/>
                    </a:lnTo>
                    <a:lnTo>
                      <a:pt x="36" y="190"/>
                    </a:lnTo>
                    <a:lnTo>
                      <a:pt x="24" y="142"/>
                    </a:lnTo>
                    <a:lnTo>
                      <a:pt x="15" y="97"/>
                    </a:lnTo>
                    <a:lnTo>
                      <a:pt x="7" y="58"/>
                    </a:lnTo>
                    <a:lnTo>
                      <a:pt x="0" y="28"/>
                    </a:lnTo>
                    <a:lnTo>
                      <a:pt x="11" y="62"/>
                    </a:lnTo>
                    <a:lnTo>
                      <a:pt x="25" y="100"/>
                    </a:lnTo>
                    <a:lnTo>
                      <a:pt x="41" y="141"/>
                    </a:lnTo>
                    <a:lnTo>
                      <a:pt x="59" y="181"/>
                    </a:lnTo>
                    <a:lnTo>
                      <a:pt x="77" y="220"/>
                    </a:lnTo>
                    <a:lnTo>
                      <a:pt x="94" y="256"/>
                    </a:lnTo>
                    <a:lnTo>
                      <a:pt x="110" y="287"/>
                    </a:lnTo>
                    <a:lnTo>
                      <a:pt x="124" y="311"/>
                    </a:lnTo>
                    <a:lnTo>
                      <a:pt x="131" y="284"/>
                    </a:lnTo>
                    <a:lnTo>
                      <a:pt x="138" y="257"/>
                    </a:lnTo>
                    <a:lnTo>
                      <a:pt x="146" y="234"/>
                    </a:lnTo>
                    <a:lnTo>
                      <a:pt x="156" y="211"/>
                    </a:lnTo>
                    <a:lnTo>
                      <a:pt x="169" y="191"/>
                    </a:lnTo>
                    <a:lnTo>
                      <a:pt x="184" y="172"/>
                    </a:lnTo>
                    <a:lnTo>
                      <a:pt x="204" y="153"/>
                    </a:lnTo>
                    <a:lnTo>
                      <a:pt x="227" y="136"/>
                    </a:lnTo>
                    <a:lnTo>
                      <a:pt x="214" y="158"/>
                    </a:lnTo>
                    <a:lnTo>
                      <a:pt x="201" y="184"/>
                    </a:lnTo>
                    <a:lnTo>
                      <a:pt x="191" y="216"/>
                    </a:lnTo>
                    <a:lnTo>
                      <a:pt x="184" y="248"/>
                    </a:lnTo>
                    <a:lnTo>
                      <a:pt x="182" y="281"/>
                    </a:lnTo>
                    <a:lnTo>
                      <a:pt x="188" y="314"/>
                    </a:lnTo>
                    <a:lnTo>
                      <a:pt x="200" y="344"/>
                    </a:lnTo>
                    <a:lnTo>
                      <a:pt x="224" y="370"/>
                    </a:lnTo>
                    <a:lnTo>
                      <a:pt x="250" y="344"/>
                    </a:lnTo>
                    <a:lnTo>
                      <a:pt x="270" y="305"/>
                    </a:lnTo>
                    <a:lnTo>
                      <a:pt x="284" y="261"/>
                    </a:lnTo>
                    <a:lnTo>
                      <a:pt x="291" y="211"/>
                    </a:lnTo>
                    <a:lnTo>
                      <a:pt x="290" y="158"/>
                    </a:lnTo>
                    <a:lnTo>
                      <a:pt x="282" y="105"/>
                    </a:lnTo>
                    <a:lnTo>
                      <a:pt x="264" y="54"/>
                    </a:lnTo>
                    <a:lnTo>
                      <a:pt x="237" y="8"/>
                    </a:lnTo>
                    <a:lnTo>
                      <a:pt x="261" y="35"/>
                    </a:lnTo>
                    <a:lnTo>
                      <a:pt x="282" y="63"/>
                    </a:lnTo>
                    <a:lnTo>
                      <a:pt x="299" y="96"/>
                    </a:lnTo>
                    <a:lnTo>
                      <a:pt x="314" y="130"/>
                    </a:lnTo>
                    <a:lnTo>
                      <a:pt x="326" y="168"/>
                    </a:lnTo>
                    <a:lnTo>
                      <a:pt x="334" y="211"/>
                    </a:lnTo>
                    <a:lnTo>
                      <a:pt x="340" y="258"/>
                    </a:lnTo>
                    <a:lnTo>
                      <a:pt x="341" y="309"/>
                    </a:lnTo>
                    <a:lnTo>
                      <a:pt x="355" y="288"/>
                    </a:lnTo>
                    <a:lnTo>
                      <a:pt x="371" y="266"/>
                    </a:lnTo>
                    <a:lnTo>
                      <a:pt x="389" y="244"/>
                    </a:lnTo>
                    <a:lnTo>
                      <a:pt x="409" y="222"/>
                    </a:lnTo>
                    <a:lnTo>
                      <a:pt x="429" y="203"/>
                    </a:lnTo>
                    <a:lnTo>
                      <a:pt x="450" y="184"/>
                    </a:lnTo>
                    <a:lnTo>
                      <a:pt x="471" y="171"/>
                    </a:lnTo>
                    <a:lnTo>
                      <a:pt x="492" y="160"/>
                    </a:lnTo>
                    <a:lnTo>
                      <a:pt x="482" y="180"/>
                    </a:lnTo>
                    <a:lnTo>
                      <a:pt x="469" y="203"/>
                    </a:lnTo>
                    <a:lnTo>
                      <a:pt x="451" y="227"/>
                    </a:lnTo>
                    <a:lnTo>
                      <a:pt x="433" y="251"/>
                    </a:lnTo>
                    <a:lnTo>
                      <a:pt x="416" y="275"/>
                    </a:lnTo>
                    <a:lnTo>
                      <a:pt x="399" y="297"/>
                    </a:lnTo>
                    <a:lnTo>
                      <a:pt x="387" y="318"/>
                    </a:lnTo>
                    <a:lnTo>
                      <a:pt x="381" y="334"/>
                    </a:lnTo>
                    <a:lnTo>
                      <a:pt x="388" y="339"/>
                    </a:lnTo>
                    <a:lnTo>
                      <a:pt x="397" y="344"/>
                    </a:lnTo>
                    <a:lnTo>
                      <a:pt x="408" y="348"/>
                    </a:lnTo>
                    <a:lnTo>
                      <a:pt x="418" y="353"/>
                    </a:lnTo>
                    <a:lnTo>
                      <a:pt x="431" y="356"/>
                    </a:lnTo>
                    <a:lnTo>
                      <a:pt x="443" y="360"/>
                    </a:lnTo>
                    <a:lnTo>
                      <a:pt x="457" y="361"/>
                    </a:lnTo>
                    <a:lnTo>
                      <a:pt x="471" y="360"/>
                    </a:lnTo>
                    <a:lnTo>
                      <a:pt x="470" y="326"/>
                    </a:lnTo>
                    <a:lnTo>
                      <a:pt x="464" y="285"/>
                    </a:lnTo>
                    <a:lnTo>
                      <a:pt x="454" y="240"/>
                    </a:lnTo>
                    <a:lnTo>
                      <a:pt x="440" y="192"/>
                    </a:lnTo>
                    <a:lnTo>
                      <a:pt x="423" y="146"/>
                    </a:lnTo>
                    <a:lnTo>
                      <a:pt x="401" y="103"/>
                    </a:lnTo>
                    <a:lnTo>
                      <a:pt x="374" y="66"/>
                    </a:lnTo>
                    <a:lnTo>
                      <a:pt x="345" y="36"/>
                    </a:lnTo>
                    <a:lnTo>
                      <a:pt x="374" y="58"/>
                    </a:lnTo>
                    <a:lnTo>
                      <a:pt x="399" y="79"/>
                    </a:lnTo>
                    <a:lnTo>
                      <a:pt x="423" y="103"/>
                    </a:lnTo>
                    <a:lnTo>
                      <a:pt x="443" y="127"/>
                    </a:lnTo>
                    <a:lnTo>
                      <a:pt x="462" y="153"/>
                    </a:lnTo>
                    <a:lnTo>
                      <a:pt x="479" y="183"/>
                    </a:lnTo>
                    <a:lnTo>
                      <a:pt x="494" y="217"/>
                    </a:lnTo>
                    <a:lnTo>
                      <a:pt x="509" y="256"/>
                    </a:lnTo>
                    <a:lnTo>
                      <a:pt x="510" y="222"/>
                    </a:lnTo>
                    <a:lnTo>
                      <a:pt x="510" y="188"/>
                    </a:lnTo>
                    <a:lnTo>
                      <a:pt x="509" y="154"/>
                    </a:lnTo>
                    <a:lnTo>
                      <a:pt x="507" y="121"/>
                    </a:lnTo>
                    <a:lnTo>
                      <a:pt x="501" y="89"/>
                    </a:lnTo>
                    <a:lnTo>
                      <a:pt x="494" y="60"/>
                    </a:lnTo>
                    <a:lnTo>
                      <a:pt x="485" y="33"/>
                    </a:lnTo>
                    <a:lnTo>
                      <a:pt x="473" y="10"/>
                    </a:lnTo>
                    <a:lnTo>
                      <a:pt x="489" y="39"/>
                    </a:lnTo>
                    <a:lnTo>
                      <a:pt x="505" y="71"/>
                    </a:lnTo>
                    <a:lnTo>
                      <a:pt x="519" y="106"/>
                    </a:lnTo>
                    <a:lnTo>
                      <a:pt x="531" y="145"/>
                    </a:lnTo>
                    <a:lnTo>
                      <a:pt x="539" y="189"/>
                    </a:lnTo>
                    <a:lnTo>
                      <a:pt x="541" y="236"/>
                    </a:lnTo>
                    <a:lnTo>
                      <a:pt x="538" y="290"/>
                    </a:lnTo>
                    <a:lnTo>
                      <a:pt x="526" y="349"/>
                    </a:lnTo>
                    <a:lnTo>
                      <a:pt x="553" y="322"/>
                    </a:lnTo>
                    <a:lnTo>
                      <a:pt x="576" y="288"/>
                    </a:lnTo>
                    <a:lnTo>
                      <a:pt x="594" y="251"/>
                    </a:lnTo>
                    <a:lnTo>
                      <a:pt x="606" y="211"/>
                    </a:lnTo>
                    <a:lnTo>
                      <a:pt x="608" y="168"/>
                    </a:lnTo>
                    <a:lnTo>
                      <a:pt x="602" y="126"/>
                    </a:lnTo>
                    <a:lnTo>
                      <a:pt x="584" y="84"/>
                    </a:lnTo>
                    <a:lnTo>
                      <a:pt x="551" y="44"/>
                    </a:lnTo>
                    <a:lnTo>
                      <a:pt x="566" y="52"/>
                    </a:lnTo>
                    <a:lnTo>
                      <a:pt x="581" y="60"/>
                    </a:lnTo>
                    <a:lnTo>
                      <a:pt x="596" y="69"/>
                    </a:lnTo>
                    <a:lnTo>
                      <a:pt x="610" y="82"/>
                    </a:lnTo>
                    <a:lnTo>
                      <a:pt x="622" y="96"/>
                    </a:lnTo>
                    <a:lnTo>
                      <a:pt x="632" y="113"/>
                    </a:lnTo>
                    <a:lnTo>
                      <a:pt x="641" y="134"/>
                    </a:lnTo>
                    <a:lnTo>
                      <a:pt x="647" y="158"/>
                    </a:lnTo>
                    <a:lnTo>
                      <a:pt x="651" y="120"/>
                    </a:lnTo>
                    <a:lnTo>
                      <a:pt x="651" y="75"/>
                    </a:lnTo>
                    <a:lnTo>
                      <a:pt x="648" y="32"/>
                    </a:lnTo>
                    <a:lnTo>
                      <a:pt x="645" y="0"/>
                    </a:lnTo>
                    <a:lnTo>
                      <a:pt x="655" y="38"/>
                    </a:lnTo>
                    <a:lnTo>
                      <a:pt x="661" y="82"/>
                    </a:lnTo>
                    <a:lnTo>
                      <a:pt x="662" y="129"/>
                    </a:lnTo>
                    <a:lnTo>
                      <a:pt x="660" y="179"/>
                    </a:lnTo>
                    <a:lnTo>
                      <a:pt x="652" y="228"/>
                    </a:lnTo>
                    <a:lnTo>
                      <a:pt x="641" y="277"/>
                    </a:lnTo>
                    <a:lnTo>
                      <a:pt x="626" y="320"/>
                    </a:lnTo>
                    <a:lnTo>
                      <a:pt x="609" y="360"/>
                    </a:lnTo>
                    <a:lnTo>
                      <a:pt x="636" y="330"/>
                    </a:lnTo>
                    <a:lnTo>
                      <a:pt x="659" y="295"/>
                    </a:lnTo>
                    <a:lnTo>
                      <a:pt x="679" y="255"/>
                    </a:lnTo>
                    <a:lnTo>
                      <a:pt x="697" y="212"/>
                    </a:lnTo>
                    <a:lnTo>
                      <a:pt x="712" y="167"/>
                    </a:lnTo>
                    <a:lnTo>
                      <a:pt x="722" y="122"/>
                    </a:lnTo>
                    <a:lnTo>
                      <a:pt x="730" y="77"/>
                    </a:lnTo>
                    <a:lnTo>
                      <a:pt x="733" y="33"/>
                    </a:lnTo>
                    <a:lnTo>
                      <a:pt x="742" y="88"/>
                    </a:lnTo>
                    <a:lnTo>
                      <a:pt x="746" y="148"/>
                    </a:lnTo>
                    <a:lnTo>
                      <a:pt x="743" y="210"/>
                    </a:lnTo>
                    <a:lnTo>
                      <a:pt x="730" y="269"/>
                    </a:lnTo>
                    <a:lnTo>
                      <a:pt x="743" y="252"/>
                    </a:lnTo>
                    <a:lnTo>
                      <a:pt x="756" y="232"/>
                    </a:lnTo>
                    <a:lnTo>
                      <a:pt x="770" y="206"/>
                    </a:lnTo>
                    <a:lnTo>
                      <a:pt x="784" y="181"/>
                    </a:lnTo>
                    <a:lnTo>
                      <a:pt x="797" y="154"/>
                    </a:lnTo>
                    <a:lnTo>
                      <a:pt x="808" y="130"/>
                    </a:lnTo>
                    <a:lnTo>
                      <a:pt x="816" y="109"/>
                    </a:lnTo>
                    <a:lnTo>
                      <a:pt x="821" y="93"/>
                    </a:lnTo>
                    <a:lnTo>
                      <a:pt x="819" y="118"/>
                    </a:lnTo>
                    <a:lnTo>
                      <a:pt x="813" y="144"/>
                    </a:lnTo>
                    <a:lnTo>
                      <a:pt x="805" y="174"/>
                    </a:lnTo>
                    <a:lnTo>
                      <a:pt x="794" y="204"/>
                    </a:lnTo>
                    <a:lnTo>
                      <a:pt x="781" y="235"/>
                    </a:lnTo>
                    <a:lnTo>
                      <a:pt x="765" y="265"/>
                    </a:lnTo>
                    <a:lnTo>
                      <a:pt x="746" y="295"/>
                    </a:lnTo>
                    <a:lnTo>
                      <a:pt x="725" y="324"/>
                    </a:lnTo>
                    <a:lnTo>
                      <a:pt x="752" y="307"/>
                    </a:lnTo>
                    <a:lnTo>
                      <a:pt x="777" y="286"/>
                    </a:lnTo>
                    <a:lnTo>
                      <a:pt x="803" y="263"/>
                    </a:lnTo>
                    <a:lnTo>
                      <a:pt x="827" y="236"/>
                    </a:lnTo>
                    <a:lnTo>
                      <a:pt x="849" y="207"/>
                    </a:lnTo>
                    <a:lnTo>
                      <a:pt x="869" y="177"/>
                    </a:lnTo>
                    <a:lnTo>
                      <a:pt x="887" y="146"/>
                    </a:lnTo>
                    <a:lnTo>
                      <a:pt x="902" y="114"/>
                    </a:lnTo>
                    <a:lnTo>
                      <a:pt x="896" y="139"/>
                    </a:lnTo>
                    <a:lnTo>
                      <a:pt x="890" y="166"/>
                    </a:lnTo>
                    <a:lnTo>
                      <a:pt x="882" y="194"/>
                    </a:lnTo>
                    <a:lnTo>
                      <a:pt x="873" y="220"/>
                    </a:lnTo>
                    <a:lnTo>
                      <a:pt x="861" y="247"/>
                    </a:lnTo>
                    <a:lnTo>
                      <a:pt x="849" y="271"/>
                    </a:lnTo>
                    <a:lnTo>
                      <a:pt x="835" y="295"/>
                    </a:lnTo>
                    <a:lnTo>
                      <a:pt x="819" y="317"/>
                    </a:lnTo>
                    <a:lnTo>
                      <a:pt x="835" y="308"/>
                    </a:lnTo>
                    <a:lnTo>
                      <a:pt x="850" y="297"/>
                    </a:lnTo>
                    <a:lnTo>
                      <a:pt x="866" y="284"/>
                    </a:lnTo>
                    <a:lnTo>
                      <a:pt x="882" y="269"/>
                    </a:lnTo>
                    <a:lnTo>
                      <a:pt x="897" y="252"/>
                    </a:lnTo>
                    <a:lnTo>
                      <a:pt x="912" y="234"/>
                    </a:lnTo>
                    <a:lnTo>
                      <a:pt x="927" y="216"/>
                    </a:lnTo>
                    <a:lnTo>
                      <a:pt x="941" y="195"/>
                    </a:lnTo>
                    <a:lnTo>
                      <a:pt x="955" y="174"/>
                    </a:lnTo>
                    <a:lnTo>
                      <a:pt x="967" y="153"/>
                    </a:lnTo>
                    <a:lnTo>
                      <a:pt x="979" y="133"/>
                    </a:lnTo>
                    <a:lnTo>
                      <a:pt x="990" y="112"/>
                    </a:lnTo>
                    <a:lnTo>
                      <a:pt x="999" y="91"/>
                    </a:lnTo>
                    <a:lnTo>
                      <a:pt x="1008" y="70"/>
                    </a:lnTo>
                    <a:lnTo>
                      <a:pt x="1014" y="52"/>
                    </a:lnTo>
                    <a:lnTo>
                      <a:pt x="1020" y="33"/>
                    </a:lnTo>
                    <a:lnTo>
                      <a:pt x="1012" y="71"/>
                    </a:lnTo>
                    <a:lnTo>
                      <a:pt x="1004" y="107"/>
                    </a:lnTo>
                    <a:lnTo>
                      <a:pt x="994" y="141"/>
                    </a:lnTo>
                    <a:lnTo>
                      <a:pt x="983" y="173"/>
                    </a:lnTo>
                    <a:lnTo>
                      <a:pt x="968" y="206"/>
                    </a:lnTo>
                    <a:lnTo>
                      <a:pt x="950" y="242"/>
                    </a:lnTo>
                    <a:lnTo>
                      <a:pt x="927" y="279"/>
                    </a:lnTo>
                    <a:lnTo>
                      <a:pt x="897" y="322"/>
                    </a:lnTo>
                    <a:lnTo>
                      <a:pt x="910" y="314"/>
                    </a:lnTo>
                    <a:lnTo>
                      <a:pt x="925" y="304"/>
                    </a:lnTo>
                    <a:lnTo>
                      <a:pt x="940" y="294"/>
                    </a:lnTo>
                    <a:lnTo>
                      <a:pt x="956" y="282"/>
                    </a:lnTo>
                    <a:lnTo>
                      <a:pt x="972" y="270"/>
                    </a:lnTo>
                    <a:lnTo>
                      <a:pt x="988" y="257"/>
                    </a:lnTo>
                    <a:lnTo>
                      <a:pt x="1005" y="243"/>
                    </a:lnTo>
                    <a:lnTo>
                      <a:pt x="1021" y="228"/>
                    </a:lnTo>
                    <a:lnTo>
                      <a:pt x="1037" y="213"/>
                    </a:lnTo>
                    <a:lnTo>
                      <a:pt x="1052" y="197"/>
                    </a:lnTo>
                    <a:lnTo>
                      <a:pt x="1067" y="182"/>
                    </a:lnTo>
                    <a:lnTo>
                      <a:pt x="1080" y="166"/>
                    </a:lnTo>
                    <a:lnTo>
                      <a:pt x="1092" y="150"/>
                    </a:lnTo>
                    <a:lnTo>
                      <a:pt x="1102" y="135"/>
                    </a:lnTo>
                    <a:lnTo>
                      <a:pt x="1111" y="119"/>
                    </a:lnTo>
                    <a:lnTo>
                      <a:pt x="1117" y="104"/>
                    </a:lnTo>
                    <a:lnTo>
                      <a:pt x="1110" y="136"/>
                    </a:lnTo>
                    <a:lnTo>
                      <a:pt x="1103" y="166"/>
                    </a:lnTo>
                    <a:lnTo>
                      <a:pt x="1099" y="192"/>
                    </a:lnTo>
                    <a:lnTo>
                      <a:pt x="1093" y="212"/>
                    </a:lnTo>
                    <a:close/>
                  </a:path>
                </a:pathLst>
              </a:custGeom>
              <a:solidFill>
                <a:srgbClr val="00A500"/>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400" name="Freeform 69"/>
              <p:cNvSpPr/>
              <p:nvPr/>
            </p:nvSpPr>
            <p:spPr bwMode="auto">
              <a:xfrm>
                <a:off x="4164" y="4179"/>
                <a:ext cx="202" cy="141"/>
              </a:xfrm>
              <a:custGeom>
                <a:avLst/>
                <a:gdLst>
                  <a:gd name="T0" fmla="*/ 1 w 403"/>
                  <a:gd name="T1" fmla="*/ 1 h 280"/>
                  <a:gd name="T2" fmla="*/ 1 w 403"/>
                  <a:gd name="T3" fmla="*/ 1 h 280"/>
                  <a:gd name="T4" fmla="*/ 1 w 403"/>
                  <a:gd name="T5" fmla="*/ 1 h 280"/>
                  <a:gd name="T6" fmla="*/ 1 w 403"/>
                  <a:gd name="T7" fmla="*/ 1 h 280"/>
                  <a:gd name="T8" fmla="*/ 1 w 403"/>
                  <a:gd name="T9" fmla="*/ 1 h 280"/>
                  <a:gd name="T10" fmla="*/ 1 w 403"/>
                  <a:gd name="T11" fmla="*/ 1 h 280"/>
                  <a:gd name="T12" fmla="*/ 1 w 403"/>
                  <a:gd name="T13" fmla="*/ 1 h 280"/>
                  <a:gd name="T14" fmla="*/ 1 w 403"/>
                  <a:gd name="T15" fmla="*/ 1 h 280"/>
                  <a:gd name="T16" fmla="*/ 1 w 403"/>
                  <a:gd name="T17" fmla="*/ 1 h 280"/>
                  <a:gd name="T18" fmla="*/ 1 w 403"/>
                  <a:gd name="T19" fmla="*/ 1 h 280"/>
                  <a:gd name="T20" fmla="*/ 1 w 403"/>
                  <a:gd name="T21" fmla="*/ 1 h 280"/>
                  <a:gd name="T22" fmla="*/ 1 w 403"/>
                  <a:gd name="T23" fmla="*/ 1 h 280"/>
                  <a:gd name="T24" fmla="*/ 1 w 403"/>
                  <a:gd name="T25" fmla="*/ 1 h 280"/>
                  <a:gd name="T26" fmla="*/ 1 w 403"/>
                  <a:gd name="T27" fmla="*/ 1 h 280"/>
                  <a:gd name="T28" fmla="*/ 1 w 403"/>
                  <a:gd name="T29" fmla="*/ 1 h 280"/>
                  <a:gd name="T30" fmla="*/ 1 w 403"/>
                  <a:gd name="T31" fmla="*/ 1 h 280"/>
                  <a:gd name="T32" fmla="*/ 1 w 403"/>
                  <a:gd name="T33" fmla="*/ 1 h 280"/>
                  <a:gd name="T34" fmla="*/ 1 w 403"/>
                  <a:gd name="T35" fmla="*/ 1 h 280"/>
                  <a:gd name="T36" fmla="*/ 1 w 403"/>
                  <a:gd name="T37" fmla="*/ 1 h 280"/>
                  <a:gd name="T38" fmla="*/ 1 w 403"/>
                  <a:gd name="T39" fmla="*/ 1 h 280"/>
                  <a:gd name="T40" fmla="*/ 1 w 403"/>
                  <a:gd name="T41" fmla="*/ 1 h 280"/>
                  <a:gd name="T42" fmla="*/ 1 w 403"/>
                  <a:gd name="T43" fmla="*/ 1 h 280"/>
                  <a:gd name="T44" fmla="*/ 1 w 403"/>
                  <a:gd name="T45" fmla="*/ 1 h 280"/>
                  <a:gd name="T46" fmla="*/ 1 w 403"/>
                  <a:gd name="T47" fmla="*/ 1 h 280"/>
                  <a:gd name="T48" fmla="*/ 1 w 403"/>
                  <a:gd name="T49" fmla="*/ 1 h 280"/>
                  <a:gd name="T50" fmla="*/ 1 w 403"/>
                  <a:gd name="T51" fmla="*/ 1 h 280"/>
                  <a:gd name="T52" fmla="*/ 1 w 403"/>
                  <a:gd name="T53" fmla="*/ 1 h 280"/>
                  <a:gd name="T54" fmla="*/ 1 w 403"/>
                  <a:gd name="T55" fmla="*/ 1 h 280"/>
                  <a:gd name="T56" fmla="*/ 1 w 403"/>
                  <a:gd name="T57" fmla="*/ 1 h 280"/>
                  <a:gd name="T58" fmla="*/ 1 w 403"/>
                  <a:gd name="T59" fmla="*/ 1 h 280"/>
                  <a:gd name="T60" fmla="*/ 1 w 403"/>
                  <a:gd name="T61" fmla="*/ 1 h 280"/>
                  <a:gd name="T62" fmla="*/ 1 w 403"/>
                  <a:gd name="T63" fmla="*/ 1 h 280"/>
                  <a:gd name="T64" fmla="*/ 1 w 403"/>
                  <a:gd name="T65" fmla="*/ 1 h 280"/>
                  <a:gd name="T66" fmla="*/ 1 w 403"/>
                  <a:gd name="T67" fmla="*/ 1 h 280"/>
                  <a:gd name="T68" fmla="*/ 1 w 403"/>
                  <a:gd name="T69" fmla="*/ 1 h 280"/>
                  <a:gd name="T70" fmla="*/ 1 w 403"/>
                  <a:gd name="T71" fmla="*/ 1 h 280"/>
                  <a:gd name="T72" fmla="*/ 1 w 403"/>
                  <a:gd name="T73" fmla="*/ 1 h 280"/>
                  <a:gd name="T74" fmla="*/ 1 w 403"/>
                  <a:gd name="T75" fmla="*/ 1 h 280"/>
                  <a:gd name="T76" fmla="*/ 1 w 403"/>
                  <a:gd name="T77" fmla="*/ 1 h 280"/>
                  <a:gd name="T78" fmla="*/ 1 w 403"/>
                  <a:gd name="T79" fmla="*/ 1 h 280"/>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0" t="0" r="r" b="b"/>
                <a:pathLst>
                  <a:path w="403" h="280">
                    <a:moveTo>
                      <a:pt x="339" y="270"/>
                    </a:moveTo>
                    <a:lnTo>
                      <a:pt x="322" y="270"/>
                    </a:lnTo>
                    <a:lnTo>
                      <a:pt x="305" y="271"/>
                    </a:lnTo>
                    <a:lnTo>
                      <a:pt x="289" y="271"/>
                    </a:lnTo>
                    <a:lnTo>
                      <a:pt x="273" y="272"/>
                    </a:lnTo>
                    <a:lnTo>
                      <a:pt x="257" y="272"/>
                    </a:lnTo>
                    <a:lnTo>
                      <a:pt x="241" y="273"/>
                    </a:lnTo>
                    <a:lnTo>
                      <a:pt x="225" y="273"/>
                    </a:lnTo>
                    <a:lnTo>
                      <a:pt x="210" y="274"/>
                    </a:lnTo>
                    <a:lnTo>
                      <a:pt x="194" y="274"/>
                    </a:lnTo>
                    <a:lnTo>
                      <a:pt x="179" y="275"/>
                    </a:lnTo>
                    <a:lnTo>
                      <a:pt x="164" y="277"/>
                    </a:lnTo>
                    <a:lnTo>
                      <a:pt x="149" y="277"/>
                    </a:lnTo>
                    <a:lnTo>
                      <a:pt x="134" y="278"/>
                    </a:lnTo>
                    <a:lnTo>
                      <a:pt x="119" y="279"/>
                    </a:lnTo>
                    <a:lnTo>
                      <a:pt x="104" y="279"/>
                    </a:lnTo>
                    <a:lnTo>
                      <a:pt x="90" y="280"/>
                    </a:lnTo>
                    <a:lnTo>
                      <a:pt x="86" y="257"/>
                    </a:lnTo>
                    <a:lnTo>
                      <a:pt x="81" y="233"/>
                    </a:lnTo>
                    <a:lnTo>
                      <a:pt x="73" y="209"/>
                    </a:lnTo>
                    <a:lnTo>
                      <a:pt x="62" y="184"/>
                    </a:lnTo>
                    <a:lnTo>
                      <a:pt x="50" y="162"/>
                    </a:lnTo>
                    <a:lnTo>
                      <a:pt x="35" y="142"/>
                    </a:lnTo>
                    <a:lnTo>
                      <a:pt x="18" y="124"/>
                    </a:lnTo>
                    <a:lnTo>
                      <a:pt x="0" y="112"/>
                    </a:lnTo>
                    <a:lnTo>
                      <a:pt x="22" y="117"/>
                    </a:lnTo>
                    <a:lnTo>
                      <a:pt x="40" y="127"/>
                    </a:lnTo>
                    <a:lnTo>
                      <a:pt x="58" y="138"/>
                    </a:lnTo>
                    <a:lnTo>
                      <a:pt x="74" y="154"/>
                    </a:lnTo>
                    <a:lnTo>
                      <a:pt x="89" y="173"/>
                    </a:lnTo>
                    <a:lnTo>
                      <a:pt x="104" y="196"/>
                    </a:lnTo>
                    <a:lnTo>
                      <a:pt x="117" y="222"/>
                    </a:lnTo>
                    <a:lnTo>
                      <a:pt x="132" y="254"/>
                    </a:lnTo>
                    <a:lnTo>
                      <a:pt x="139" y="222"/>
                    </a:lnTo>
                    <a:lnTo>
                      <a:pt x="143" y="188"/>
                    </a:lnTo>
                    <a:lnTo>
                      <a:pt x="142" y="152"/>
                    </a:lnTo>
                    <a:lnTo>
                      <a:pt x="139" y="115"/>
                    </a:lnTo>
                    <a:lnTo>
                      <a:pt x="134" y="81"/>
                    </a:lnTo>
                    <a:lnTo>
                      <a:pt x="126" y="49"/>
                    </a:lnTo>
                    <a:lnTo>
                      <a:pt x="115" y="23"/>
                    </a:lnTo>
                    <a:lnTo>
                      <a:pt x="103" y="4"/>
                    </a:lnTo>
                    <a:lnTo>
                      <a:pt x="121" y="17"/>
                    </a:lnTo>
                    <a:lnTo>
                      <a:pt x="139" y="33"/>
                    </a:lnTo>
                    <a:lnTo>
                      <a:pt x="157" y="53"/>
                    </a:lnTo>
                    <a:lnTo>
                      <a:pt x="173" y="77"/>
                    </a:lnTo>
                    <a:lnTo>
                      <a:pt x="188" y="106"/>
                    </a:lnTo>
                    <a:lnTo>
                      <a:pt x="200" y="141"/>
                    </a:lnTo>
                    <a:lnTo>
                      <a:pt x="211" y="182"/>
                    </a:lnTo>
                    <a:lnTo>
                      <a:pt x="218" y="230"/>
                    </a:lnTo>
                    <a:lnTo>
                      <a:pt x="228" y="207"/>
                    </a:lnTo>
                    <a:lnTo>
                      <a:pt x="236" y="182"/>
                    </a:lnTo>
                    <a:lnTo>
                      <a:pt x="242" y="153"/>
                    </a:lnTo>
                    <a:lnTo>
                      <a:pt x="245" y="123"/>
                    </a:lnTo>
                    <a:lnTo>
                      <a:pt x="245" y="92"/>
                    </a:lnTo>
                    <a:lnTo>
                      <a:pt x="242" y="61"/>
                    </a:lnTo>
                    <a:lnTo>
                      <a:pt x="235" y="30"/>
                    </a:lnTo>
                    <a:lnTo>
                      <a:pt x="223" y="0"/>
                    </a:lnTo>
                    <a:lnTo>
                      <a:pt x="241" y="30"/>
                    </a:lnTo>
                    <a:lnTo>
                      <a:pt x="255" y="56"/>
                    </a:lnTo>
                    <a:lnTo>
                      <a:pt x="268" y="82"/>
                    </a:lnTo>
                    <a:lnTo>
                      <a:pt x="279" y="106"/>
                    </a:lnTo>
                    <a:lnTo>
                      <a:pt x="287" y="128"/>
                    </a:lnTo>
                    <a:lnTo>
                      <a:pt x="294" y="151"/>
                    </a:lnTo>
                    <a:lnTo>
                      <a:pt x="297" y="173"/>
                    </a:lnTo>
                    <a:lnTo>
                      <a:pt x="298" y="195"/>
                    </a:lnTo>
                    <a:lnTo>
                      <a:pt x="312" y="173"/>
                    </a:lnTo>
                    <a:lnTo>
                      <a:pt x="326" y="149"/>
                    </a:lnTo>
                    <a:lnTo>
                      <a:pt x="340" y="121"/>
                    </a:lnTo>
                    <a:lnTo>
                      <a:pt x="354" y="93"/>
                    </a:lnTo>
                    <a:lnTo>
                      <a:pt x="366" y="67"/>
                    </a:lnTo>
                    <a:lnTo>
                      <a:pt x="375" y="41"/>
                    </a:lnTo>
                    <a:lnTo>
                      <a:pt x="382" y="19"/>
                    </a:lnTo>
                    <a:lnTo>
                      <a:pt x="385" y="2"/>
                    </a:lnTo>
                    <a:lnTo>
                      <a:pt x="392" y="26"/>
                    </a:lnTo>
                    <a:lnTo>
                      <a:pt x="398" y="53"/>
                    </a:lnTo>
                    <a:lnTo>
                      <a:pt x="403" y="81"/>
                    </a:lnTo>
                    <a:lnTo>
                      <a:pt x="403" y="112"/>
                    </a:lnTo>
                    <a:lnTo>
                      <a:pt x="398" y="145"/>
                    </a:lnTo>
                    <a:lnTo>
                      <a:pt x="387" y="183"/>
                    </a:lnTo>
                    <a:lnTo>
                      <a:pt x="367" y="225"/>
                    </a:lnTo>
                    <a:lnTo>
                      <a:pt x="339" y="270"/>
                    </a:lnTo>
                    <a:close/>
                  </a:path>
                </a:pathLst>
              </a:custGeom>
              <a:solidFill>
                <a:srgbClr val="00A500"/>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401" name="Freeform 70"/>
              <p:cNvSpPr/>
              <p:nvPr/>
            </p:nvSpPr>
            <p:spPr bwMode="auto">
              <a:xfrm>
                <a:off x="4368" y="4177"/>
                <a:ext cx="123" cy="143"/>
              </a:xfrm>
              <a:custGeom>
                <a:avLst/>
                <a:gdLst>
                  <a:gd name="T0" fmla="*/ 1 w 246"/>
                  <a:gd name="T1" fmla="*/ 1 h 285"/>
                  <a:gd name="T2" fmla="*/ 1 w 246"/>
                  <a:gd name="T3" fmla="*/ 1 h 285"/>
                  <a:gd name="T4" fmla="*/ 1 w 246"/>
                  <a:gd name="T5" fmla="*/ 1 h 285"/>
                  <a:gd name="T6" fmla="*/ 1 w 246"/>
                  <a:gd name="T7" fmla="*/ 1 h 285"/>
                  <a:gd name="T8" fmla="*/ 1 w 246"/>
                  <a:gd name="T9" fmla="*/ 1 h 285"/>
                  <a:gd name="T10" fmla="*/ 1 w 246"/>
                  <a:gd name="T11" fmla="*/ 1 h 285"/>
                  <a:gd name="T12" fmla="*/ 1 w 246"/>
                  <a:gd name="T13" fmla="*/ 1 h 285"/>
                  <a:gd name="T14" fmla="*/ 1 w 246"/>
                  <a:gd name="T15" fmla="*/ 1 h 285"/>
                  <a:gd name="T16" fmla="*/ 0 w 246"/>
                  <a:gd name="T17" fmla="*/ 1 h 285"/>
                  <a:gd name="T18" fmla="*/ 1 w 246"/>
                  <a:gd name="T19" fmla="*/ 1 h 285"/>
                  <a:gd name="T20" fmla="*/ 1 w 246"/>
                  <a:gd name="T21" fmla="*/ 1 h 285"/>
                  <a:gd name="T22" fmla="*/ 1 w 246"/>
                  <a:gd name="T23" fmla="*/ 1 h 285"/>
                  <a:gd name="T24" fmla="*/ 1 w 246"/>
                  <a:gd name="T25" fmla="*/ 1 h 285"/>
                  <a:gd name="T26" fmla="*/ 1 w 246"/>
                  <a:gd name="T27" fmla="*/ 1 h 285"/>
                  <a:gd name="T28" fmla="*/ 1 w 246"/>
                  <a:gd name="T29" fmla="*/ 1 h 285"/>
                  <a:gd name="T30" fmla="*/ 1 w 246"/>
                  <a:gd name="T31" fmla="*/ 1 h 285"/>
                  <a:gd name="T32" fmla="*/ 1 w 246"/>
                  <a:gd name="T33" fmla="*/ 1 h 285"/>
                  <a:gd name="T34" fmla="*/ 1 w 246"/>
                  <a:gd name="T35" fmla="*/ 1 h 285"/>
                  <a:gd name="T36" fmla="*/ 1 w 246"/>
                  <a:gd name="T37" fmla="*/ 1 h 285"/>
                  <a:gd name="T38" fmla="*/ 1 w 246"/>
                  <a:gd name="T39" fmla="*/ 1 h 285"/>
                  <a:gd name="T40" fmla="*/ 1 w 246"/>
                  <a:gd name="T41" fmla="*/ 1 h 285"/>
                  <a:gd name="T42" fmla="*/ 1 w 246"/>
                  <a:gd name="T43" fmla="*/ 1 h 285"/>
                  <a:gd name="T44" fmla="*/ 1 w 246"/>
                  <a:gd name="T45" fmla="*/ 1 h 285"/>
                  <a:gd name="T46" fmla="*/ 1 w 246"/>
                  <a:gd name="T47" fmla="*/ 1 h 285"/>
                  <a:gd name="T48" fmla="*/ 1 w 246"/>
                  <a:gd name="T49" fmla="*/ 0 h 285"/>
                  <a:gd name="T50" fmla="*/ 1 w 246"/>
                  <a:gd name="T51" fmla="*/ 1 h 285"/>
                  <a:gd name="T52" fmla="*/ 1 w 246"/>
                  <a:gd name="T53" fmla="*/ 1 h 285"/>
                  <a:gd name="T54" fmla="*/ 1 w 246"/>
                  <a:gd name="T55" fmla="*/ 1 h 285"/>
                  <a:gd name="T56" fmla="*/ 1 w 246"/>
                  <a:gd name="T57" fmla="*/ 1 h 285"/>
                  <a:gd name="T58" fmla="*/ 1 w 246"/>
                  <a:gd name="T59" fmla="*/ 1 h 285"/>
                  <a:gd name="T60" fmla="*/ 1 w 246"/>
                  <a:gd name="T61" fmla="*/ 1 h 285"/>
                  <a:gd name="T62" fmla="*/ 1 w 246"/>
                  <a:gd name="T63" fmla="*/ 1 h 285"/>
                  <a:gd name="T64" fmla="*/ 1 w 246"/>
                  <a:gd name="T65" fmla="*/ 1 h 285"/>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246" h="285">
                    <a:moveTo>
                      <a:pt x="85" y="285"/>
                    </a:moveTo>
                    <a:lnTo>
                      <a:pt x="75" y="285"/>
                    </a:lnTo>
                    <a:lnTo>
                      <a:pt x="63" y="285"/>
                    </a:lnTo>
                    <a:lnTo>
                      <a:pt x="53" y="285"/>
                    </a:lnTo>
                    <a:lnTo>
                      <a:pt x="42" y="285"/>
                    </a:lnTo>
                    <a:lnTo>
                      <a:pt x="32" y="285"/>
                    </a:lnTo>
                    <a:lnTo>
                      <a:pt x="22" y="285"/>
                    </a:lnTo>
                    <a:lnTo>
                      <a:pt x="10" y="285"/>
                    </a:lnTo>
                    <a:lnTo>
                      <a:pt x="0" y="285"/>
                    </a:lnTo>
                    <a:lnTo>
                      <a:pt x="3" y="270"/>
                    </a:lnTo>
                    <a:lnTo>
                      <a:pt x="8" y="253"/>
                    </a:lnTo>
                    <a:lnTo>
                      <a:pt x="14" y="235"/>
                    </a:lnTo>
                    <a:lnTo>
                      <a:pt x="22" y="217"/>
                    </a:lnTo>
                    <a:lnTo>
                      <a:pt x="30" y="197"/>
                    </a:lnTo>
                    <a:lnTo>
                      <a:pt x="40" y="178"/>
                    </a:lnTo>
                    <a:lnTo>
                      <a:pt x="52" y="157"/>
                    </a:lnTo>
                    <a:lnTo>
                      <a:pt x="64" y="137"/>
                    </a:lnTo>
                    <a:lnTo>
                      <a:pt x="80" y="118"/>
                    </a:lnTo>
                    <a:lnTo>
                      <a:pt x="96" y="98"/>
                    </a:lnTo>
                    <a:lnTo>
                      <a:pt x="116" y="79"/>
                    </a:lnTo>
                    <a:lnTo>
                      <a:pt x="137" y="60"/>
                    </a:lnTo>
                    <a:lnTo>
                      <a:pt x="161" y="43"/>
                    </a:lnTo>
                    <a:lnTo>
                      <a:pt x="186" y="28"/>
                    </a:lnTo>
                    <a:lnTo>
                      <a:pt x="215" y="13"/>
                    </a:lnTo>
                    <a:lnTo>
                      <a:pt x="246" y="0"/>
                    </a:lnTo>
                    <a:lnTo>
                      <a:pt x="215" y="30"/>
                    </a:lnTo>
                    <a:lnTo>
                      <a:pt x="186" y="60"/>
                    </a:lnTo>
                    <a:lnTo>
                      <a:pt x="160" y="91"/>
                    </a:lnTo>
                    <a:lnTo>
                      <a:pt x="136" y="124"/>
                    </a:lnTo>
                    <a:lnTo>
                      <a:pt x="116" y="158"/>
                    </a:lnTo>
                    <a:lnTo>
                      <a:pt x="100" y="196"/>
                    </a:lnTo>
                    <a:lnTo>
                      <a:pt x="90" y="238"/>
                    </a:lnTo>
                    <a:lnTo>
                      <a:pt x="85" y="285"/>
                    </a:lnTo>
                    <a:close/>
                  </a:path>
                </a:pathLst>
              </a:custGeom>
              <a:solidFill>
                <a:srgbClr val="00A500"/>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402" name="Freeform 71"/>
              <p:cNvSpPr/>
              <p:nvPr/>
            </p:nvSpPr>
            <p:spPr bwMode="auto">
              <a:xfrm>
                <a:off x="4389" y="4134"/>
                <a:ext cx="493" cy="199"/>
              </a:xfrm>
              <a:custGeom>
                <a:avLst/>
                <a:gdLst>
                  <a:gd name="T0" fmla="*/ 1 w 986"/>
                  <a:gd name="T1" fmla="*/ 1 h 398"/>
                  <a:gd name="T2" fmla="*/ 1 w 986"/>
                  <a:gd name="T3" fmla="*/ 1 h 398"/>
                  <a:gd name="T4" fmla="*/ 1 w 986"/>
                  <a:gd name="T5" fmla="*/ 1 h 398"/>
                  <a:gd name="T6" fmla="*/ 1 w 986"/>
                  <a:gd name="T7" fmla="*/ 1 h 398"/>
                  <a:gd name="T8" fmla="*/ 1 w 986"/>
                  <a:gd name="T9" fmla="*/ 1 h 398"/>
                  <a:gd name="T10" fmla="*/ 1 w 986"/>
                  <a:gd name="T11" fmla="*/ 1 h 398"/>
                  <a:gd name="T12" fmla="*/ 1 w 986"/>
                  <a:gd name="T13" fmla="*/ 1 h 398"/>
                  <a:gd name="T14" fmla="*/ 1 w 986"/>
                  <a:gd name="T15" fmla="*/ 1 h 398"/>
                  <a:gd name="T16" fmla="*/ 1 w 986"/>
                  <a:gd name="T17" fmla="*/ 1 h 398"/>
                  <a:gd name="T18" fmla="*/ 1 w 986"/>
                  <a:gd name="T19" fmla="*/ 1 h 398"/>
                  <a:gd name="T20" fmla="*/ 1 w 986"/>
                  <a:gd name="T21" fmla="*/ 1 h 398"/>
                  <a:gd name="T22" fmla="*/ 1 w 986"/>
                  <a:gd name="T23" fmla="*/ 1 h 398"/>
                  <a:gd name="T24" fmla="*/ 1 w 986"/>
                  <a:gd name="T25" fmla="*/ 1 h 398"/>
                  <a:gd name="T26" fmla="*/ 1 w 986"/>
                  <a:gd name="T27" fmla="*/ 1 h 398"/>
                  <a:gd name="T28" fmla="*/ 1 w 986"/>
                  <a:gd name="T29" fmla="*/ 1 h 398"/>
                  <a:gd name="T30" fmla="*/ 1 w 986"/>
                  <a:gd name="T31" fmla="*/ 1 h 398"/>
                  <a:gd name="T32" fmla="*/ 1 w 986"/>
                  <a:gd name="T33" fmla="*/ 1 h 398"/>
                  <a:gd name="T34" fmla="*/ 1 w 986"/>
                  <a:gd name="T35" fmla="*/ 1 h 398"/>
                  <a:gd name="T36" fmla="*/ 1 w 986"/>
                  <a:gd name="T37" fmla="*/ 1 h 398"/>
                  <a:gd name="T38" fmla="*/ 1 w 986"/>
                  <a:gd name="T39" fmla="*/ 1 h 398"/>
                  <a:gd name="T40" fmla="*/ 1 w 986"/>
                  <a:gd name="T41" fmla="*/ 1 h 398"/>
                  <a:gd name="T42" fmla="*/ 1 w 986"/>
                  <a:gd name="T43" fmla="*/ 1 h 398"/>
                  <a:gd name="T44" fmla="*/ 1 w 986"/>
                  <a:gd name="T45" fmla="*/ 1 h 398"/>
                  <a:gd name="T46" fmla="*/ 1 w 986"/>
                  <a:gd name="T47" fmla="*/ 1 h 398"/>
                  <a:gd name="T48" fmla="*/ 1 w 986"/>
                  <a:gd name="T49" fmla="*/ 1 h 398"/>
                  <a:gd name="T50" fmla="*/ 1 w 986"/>
                  <a:gd name="T51" fmla="*/ 1 h 398"/>
                  <a:gd name="T52" fmla="*/ 1 w 986"/>
                  <a:gd name="T53" fmla="*/ 1 h 398"/>
                  <a:gd name="T54" fmla="*/ 1 w 986"/>
                  <a:gd name="T55" fmla="*/ 1 h 398"/>
                  <a:gd name="T56" fmla="*/ 1 w 986"/>
                  <a:gd name="T57" fmla="*/ 1 h 398"/>
                  <a:gd name="T58" fmla="*/ 1 w 986"/>
                  <a:gd name="T59" fmla="*/ 1 h 398"/>
                  <a:gd name="T60" fmla="*/ 1 w 986"/>
                  <a:gd name="T61" fmla="*/ 1 h 398"/>
                  <a:gd name="T62" fmla="*/ 1 w 986"/>
                  <a:gd name="T63" fmla="*/ 1 h 398"/>
                  <a:gd name="T64" fmla="*/ 1 w 986"/>
                  <a:gd name="T65" fmla="*/ 1 h 398"/>
                  <a:gd name="T66" fmla="*/ 1 w 986"/>
                  <a:gd name="T67" fmla="*/ 1 h 398"/>
                  <a:gd name="T68" fmla="*/ 1 w 986"/>
                  <a:gd name="T69" fmla="*/ 1 h 398"/>
                  <a:gd name="T70" fmla="*/ 1 w 986"/>
                  <a:gd name="T71" fmla="*/ 1 h 398"/>
                  <a:gd name="T72" fmla="*/ 1 w 986"/>
                  <a:gd name="T73" fmla="*/ 1 h 398"/>
                  <a:gd name="T74" fmla="*/ 1 w 986"/>
                  <a:gd name="T75" fmla="*/ 1 h 398"/>
                  <a:gd name="T76" fmla="*/ 1 w 986"/>
                  <a:gd name="T77" fmla="*/ 1 h 398"/>
                  <a:gd name="T78" fmla="*/ 1 w 986"/>
                  <a:gd name="T79" fmla="*/ 1 h 398"/>
                  <a:gd name="T80" fmla="*/ 1 w 986"/>
                  <a:gd name="T81" fmla="*/ 1 h 398"/>
                  <a:gd name="T82" fmla="*/ 1 w 986"/>
                  <a:gd name="T83" fmla="*/ 1 h 398"/>
                  <a:gd name="T84" fmla="*/ 1 w 986"/>
                  <a:gd name="T85" fmla="*/ 1 h 398"/>
                  <a:gd name="T86" fmla="*/ 1 w 986"/>
                  <a:gd name="T87" fmla="*/ 1 h 398"/>
                  <a:gd name="T88" fmla="*/ 1 w 986"/>
                  <a:gd name="T89" fmla="*/ 1 h 398"/>
                  <a:gd name="T90" fmla="*/ 1 w 986"/>
                  <a:gd name="T91" fmla="*/ 1 h 398"/>
                  <a:gd name="T92" fmla="*/ 1 w 986"/>
                  <a:gd name="T93" fmla="*/ 1 h 398"/>
                  <a:gd name="T94" fmla="*/ 1 w 986"/>
                  <a:gd name="T95" fmla="*/ 1 h 398"/>
                  <a:gd name="T96" fmla="*/ 1 w 986"/>
                  <a:gd name="T97" fmla="*/ 1 h 398"/>
                  <a:gd name="T98" fmla="*/ 1 w 986"/>
                  <a:gd name="T99" fmla="*/ 1 h 398"/>
                  <a:gd name="T100" fmla="*/ 1 w 986"/>
                  <a:gd name="T101" fmla="*/ 1 h 398"/>
                  <a:gd name="T102" fmla="*/ 1 w 986"/>
                  <a:gd name="T103" fmla="*/ 1 h 398"/>
                  <a:gd name="T104" fmla="*/ 1 w 986"/>
                  <a:gd name="T105" fmla="*/ 1 h 398"/>
                  <a:gd name="T106" fmla="*/ 1 w 986"/>
                  <a:gd name="T107" fmla="*/ 1 h 398"/>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0" t="0" r="r" b="b"/>
                <a:pathLst>
                  <a:path w="986" h="398">
                    <a:moveTo>
                      <a:pt x="901" y="398"/>
                    </a:moveTo>
                    <a:lnTo>
                      <a:pt x="867" y="398"/>
                    </a:lnTo>
                    <a:lnTo>
                      <a:pt x="829" y="398"/>
                    </a:lnTo>
                    <a:lnTo>
                      <a:pt x="789" y="398"/>
                    </a:lnTo>
                    <a:lnTo>
                      <a:pt x="747" y="396"/>
                    </a:lnTo>
                    <a:lnTo>
                      <a:pt x="702" y="396"/>
                    </a:lnTo>
                    <a:lnTo>
                      <a:pt x="656" y="394"/>
                    </a:lnTo>
                    <a:lnTo>
                      <a:pt x="608" y="393"/>
                    </a:lnTo>
                    <a:lnTo>
                      <a:pt x="561" y="392"/>
                    </a:lnTo>
                    <a:lnTo>
                      <a:pt x="513" y="389"/>
                    </a:lnTo>
                    <a:lnTo>
                      <a:pt x="467" y="388"/>
                    </a:lnTo>
                    <a:lnTo>
                      <a:pt x="421" y="386"/>
                    </a:lnTo>
                    <a:lnTo>
                      <a:pt x="376" y="384"/>
                    </a:lnTo>
                    <a:lnTo>
                      <a:pt x="334" y="383"/>
                    </a:lnTo>
                    <a:lnTo>
                      <a:pt x="294" y="380"/>
                    </a:lnTo>
                    <a:lnTo>
                      <a:pt x="258" y="378"/>
                    </a:lnTo>
                    <a:lnTo>
                      <a:pt x="225" y="377"/>
                    </a:lnTo>
                    <a:lnTo>
                      <a:pt x="210" y="376"/>
                    </a:lnTo>
                    <a:lnTo>
                      <a:pt x="194" y="376"/>
                    </a:lnTo>
                    <a:lnTo>
                      <a:pt x="179" y="374"/>
                    </a:lnTo>
                    <a:lnTo>
                      <a:pt x="163" y="373"/>
                    </a:lnTo>
                    <a:lnTo>
                      <a:pt x="148" y="373"/>
                    </a:lnTo>
                    <a:lnTo>
                      <a:pt x="132" y="372"/>
                    </a:lnTo>
                    <a:lnTo>
                      <a:pt x="117" y="372"/>
                    </a:lnTo>
                    <a:lnTo>
                      <a:pt x="102" y="372"/>
                    </a:lnTo>
                    <a:lnTo>
                      <a:pt x="81" y="334"/>
                    </a:lnTo>
                    <a:lnTo>
                      <a:pt x="64" y="289"/>
                    </a:lnTo>
                    <a:lnTo>
                      <a:pt x="48" y="241"/>
                    </a:lnTo>
                    <a:lnTo>
                      <a:pt x="35" y="190"/>
                    </a:lnTo>
                    <a:lnTo>
                      <a:pt x="23" y="142"/>
                    </a:lnTo>
                    <a:lnTo>
                      <a:pt x="14" y="97"/>
                    </a:lnTo>
                    <a:lnTo>
                      <a:pt x="6" y="57"/>
                    </a:lnTo>
                    <a:lnTo>
                      <a:pt x="0" y="27"/>
                    </a:lnTo>
                    <a:lnTo>
                      <a:pt x="12" y="62"/>
                    </a:lnTo>
                    <a:lnTo>
                      <a:pt x="26" y="100"/>
                    </a:lnTo>
                    <a:lnTo>
                      <a:pt x="42" y="140"/>
                    </a:lnTo>
                    <a:lnTo>
                      <a:pt x="59" y="181"/>
                    </a:lnTo>
                    <a:lnTo>
                      <a:pt x="77" y="220"/>
                    </a:lnTo>
                    <a:lnTo>
                      <a:pt x="95" y="256"/>
                    </a:lnTo>
                    <a:lnTo>
                      <a:pt x="110" y="287"/>
                    </a:lnTo>
                    <a:lnTo>
                      <a:pt x="124" y="311"/>
                    </a:lnTo>
                    <a:lnTo>
                      <a:pt x="130" y="283"/>
                    </a:lnTo>
                    <a:lnTo>
                      <a:pt x="139" y="257"/>
                    </a:lnTo>
                    <a:lnTo>
                      <a:pt x="147" y="234"/>
                    </a:lnTo>
                    <a:lnTo>
                      <a:pt x="157" y="211"/>
                    </a:lnTo>
                    <a:lnTo>
                      <a:pt x="170" y="190"/>
                    </a:lnTo>
                    <a:lnTo>
                      <a:pt x="185" y="170"/>
                    </a:lnTo>
                    <a:lnTo>
                      <a:pt x="204" y="152"/>
                    </a:lnTo>
                    <a:lnTo>
                      <a:pt x="227" y="135"/>
                    </a:lnTo>
                    <a:lnTo>
                      <a:pt x="215" y="157"/>
                    </a:lnTo>
                    <a:lnTo>
                      <a:pt x="202" y="184"/>
                    </a:lnTo>
                    <a:lnTo>
                      <a:pt x="191" y="214"/>
                    </a:lnTo>
                    <a:lnTo>
                      <a:pt x="185" y="248"/>
                    </a:lnTo>
                    <a:lnTo>
                      <a:pt x="182" y="281"/>
                    </a:lnTo>
                    <a:lnTo>
                      <a:pt x="188" y="313"/>
                    </a:lnTo>
                    <a:lnTo>
                      <a:pt x="201" y="343"/>
                    </a:lnTo>
                    <a:lnTo>
                      <a:pt x="225" y="370"/>
                    </a:lnTo>
                    <a:lnTo>
                      <a:pt x="250" y="343"/>
                    </a:lnTo>
                    <a:lnTo>
                      <a:pt x="271" y="305"/>
                    </a:lnTo>
                    <a:lnTo>
                      <a:pt x="285" y="260"/>
                    </a:lnTo>
                    <a:lnTo>
                      <a:pt x="292" y="211"/>
                    </a:lnTo>
                    <a:lnTo>
                      <a:pt x="291" y="158"/>
                    </a:lnTo>
                    <a:lnTo>
                      <a:pt x="282" y="105"/>
                    </a:lnTo>
                    <a:lnTo>
                      <a:pt x="264" y="54"/>
                    </a:lnTo>
                    <a:lnTo>
                      <a:pt x="238" y="8"/>
                    </a:lnTo>
                    <a:lnTo>
                      <a:pt x="262" y="34"/>
                    </a:lnTo>
                    <a:lnTo>
                      <a:pt x="282" y="63"/>
                    </a:lnTo>
                    <a:lnTo>
                      <a:pt x="300" y="95"/>
                    </a:lnTo>
                    <a:lnTo>
                      <a:pt x="315" y="130"/>
                    </a:lnTo>
                    <a:lnTo>
                      <a:pt x="325" y="168"/>
                    </a:lnTo>
                    <a:lnTo>
                      <a:pt x="333" y="211"/>
                    </a:lnTo>
                    <a:lnTo>
                      <a:pt x="339" y="258"/>
                    </a:lnTo>
                    <a:lnTo>
                      <a:pt x="340" y="309"/>
                    </a:lnTo>
                    <a:lnTo>
                      <a:pt x="354" y="288"/>
                    </a:lnTo>
                    <a:lnTo>
                      <a:pt x="370" y="266"/>
                    </a:lnTo>
                    <a:lnTo>
                      <a:pt x="388" y="244"/>
                    </a:lnTo>
                    <a:lnTo>
                      <a:pt x="409" y="222"/>
                    </a:lnTo>
                    <a:lnTo>
                      <a:pt x="430" y="203"/>
                    </a:lnTo>
                    <a:lnTo>
                      <a:pt x="451" y="184"/>
                    </a:lnTo>
                    <a:lnTo>
                      <a:pt x="471" y="170"/>
                    </a:lnTo>
                    <a:lnTo>
                      <a:pt x="492" y="160"/>
                    </a:lnTo>
                    <a:lnTo>
                      <a:pt x="483" y="180"/>
                    </a:lnTo>
                    <a:lnTo>
                      <a:pt x="469" y="203"/>
                    </a:lnTo>
                    <a:lnTo>
                      <a:pt x="452" y="227"/>
                    </a:lnTo>
                    <a:lnTo>
                      <a:pt x="433" y="251"/>
                    </a:lnTo>
                    <a:lnTo>
                      <a:pt x="415" y="275"/>
                    </a:lnTo>
                    <a:lnTo>
                      <a:pt x="399" y="297"/>
                    </a:lnTo>
                    <a:lnTo>
                      <a:pt x="387" y="318"/>
                    </a:lnTo>
                    <a:lnTo>
                      <a:pt x="380" y="334"/>
                    </a:lnTo>
                    <a:lnTo>
                      <a:pt x="388" y="339"/>
                    </a:lnTo>
                    <a:lnTo>
                      <a:pt x="396" y="343"/>
                    </a:lnTo>
                    <a:lnTo>
                      <a:pt x="407" y="348"/>
                    </a:lnTo>
                    <a:lnTo>
                      <a:pt x="418" y="353"/>
                    </a:lnTo>
                    <a:lnTo>
                      <a:pt x="431" y="356"/>
                    </a:lnTo>
                    <a:lnTo>
                      <a:pt x="444" y="360"/>
                    </a:lnTo>
                    <a:lnTo>
                      <a:pt x="458" y="361"/>
                    </a:lnTo>
                    <a:lnTo>
                      <a:pt x="471" y="360"/>
                    </a:lnTo>
                    <a:lnTo>
                      <a:pt x="470" y="326"/>
                    </a:lnTo>
                    <a:lnTo>
                      <a:pt x="464" y="285"/>
                    </a:lnTo>
                    <a:lnTo>
                      <a:pt x="454" y="240"/>
                    </a:lnTo>
                    <a:lnTo>
                      <a:pt x="440" y="192"/>
                    </a:lnTo>
                    <a:lnTo>
                      <a:pt x="423" y="146"/>
                    </a:lnTo>
                    <a:lnTo>
                      <a:pt x="401" y="102"/>
                    </a:lnTo>
                    <a:lnTo>
                      <a:pt x="375" y="65"/>
                    </a:lnTo>
                    <a:lnTo>
                      <a:pt x="346" y="36"/>
                    </a:lnTo>
                    <a:lnTo>
                      <a:pt x="375" y="57"/>
                    </a:lnTo>
                    <a:lnTo>
                      <a:pt x="400" y="79"/>
                    </a:lnTo>
                    <a:lnTo>
                      <a:pt x="423" y="102"/>
                    </a:lnTo>
                    <a:lnTo>
                      <a:pt x="444" y="127"/>
                    </a:lnTo>
                    <a:lnTo>
                      <a:pt x="462" y="153"/>
                    </a:lnTo>
                    <a:lnTo>
                      <a:pt x="479" y="183"/>
                    </a:lnTo>
                    <a:lnTo>
                      <a:pt x="494" y="217"/>
                    </a:lnTo>
                    <a:lnTo>
                      <a:pt x="509" y="256"/>
                    </a:lnTo>
                    <a:lnTo>
                      <a:pt x="510" y="222"/>
                    </a:lnTo>
                    <a:lnTo>
                      <a:pt x="510" y="188"/>
                    </a:lnTo>
                    <a:lnTo>
                      <a:pt x="509" y="154"/>
                    </a:lnTo>
                    <a:lnTo>
                      <a:pt x="507" y="121"/>
                    </a:lnTo>
                    <a:lnTo>
                      <a:pt x="501" y="89"/>
                    </a:lnTo>
                    <a:lnTo>
                      <a:pt x="494" y="60"/>
                    </a:lnTo>
                    <a:lnTo>
                      <a:pt x="485" y="33"/>
                    </a:lnTo>
                    <a:lnTo>
                      <a:pt x="474" y="10"/>
                    </a:lnTo>
                    <a:lnTo>
                      <a:pt x="490" y="39"/>
                    </a:lnTo>
                    <a:lnTo>
                      <a:pt x="506" y="70"/>
                    </a:lnTo>
                    <a:lnTo>
                      <a:pt x="520" y="106"/>
                    </a:lnTo>
                    <a:lnTo>
                      <a:pt x="531" y="145"/>
                    </a:lnTo>
                    <a:lnTo>
                      <a:pt x="539" y="188"/>
                    </a:lnTo>
                    <a:lnTo>
                      <a:pt x="542" y="236"/>
                    </a:lnTo>
                    <a:lnTo>
                      <a:pt x="538" y="290"/>
                    </a:lnTo>
                    <a:lnTo>
                      <a:pt x="527" y="349"/>
                    </a:lnTo>
                    <a:lnTo>
                      <a:pt x="553" y="321"/>
                    </a:lnTo>
                    <a:lnTo>
                      <a:pt x="576" y="288"/>
                    </a:lnTo>
                    <a:lnTo>
                      <a:pt x="595" y="251"/>
                    </a:lnTo>
                    <a:lnTo>
                      <a:pt x="606" y="211"/>
                    </a:lnTo>
                    <a:lnTo>
                      <a:pt x="608" y="168"/>
                    </a:lnTo>
                    <a:lnTo>
                      <a:pt x="603" y="125"/>
                    </a:lnTo>
                    <a:lnTo>
                      <a:pt x="584" y="83"/>
                    </a:lnTo>
                    <a:lnTo>
                      <a:pt x="552" y="42"/>
                    </a:lnTo>
                    <a:lnTo>
                      <a:pt x="567" y="50"/>
                    </a:lnTo>
                    <a:lnTo>
                      <a:pt x="582" y="59"/>
                    </a:lnTo>
                    <a:lnTo>
                      <a:pt x="597" y="69"/>
                    </a:lnTo>
                    <a:lnTo>
                      <a:pt x="611" y="80"/>
                    </a:lnTo>
                    <a:lnTo>
                      <a:pt x="622" y="95"/>
                    </a:lnTo>
                    <a:lnTo>
                      <a:pt x="633" y="113"/>
                    </a:lnTo>
                    <a:lnTo>
                      <a:pt x="642" y="134"/>
                    </a:lnTo>
                    <a:lnTo>
                      <a:pt x="648" y="158"/>
                    </a:lnTo>
                    <a:lnTo>
                      <a:pt x="651" y="120"/>
                    </a:lnTo>
                    <a:lnTo>
                      <a:pt x="651" y="75"/>
                    </a:lnTo>
                    <a:lnTo>
                      <a:pt x="649" y="32"/>
                    </a:lnTo>
                    <a:lnTo>
                      <a:pt x="645" y="0"/>
                    </a:lnTo>
                    <a:lnTo>
                      <a:pt x="656" y="38"/>
                    </a:lnTo>
                    <a:lnTo>
                      <a:pt x="661" y="82"/>
                    </a:lnTo>
                    <a:lnTo>
                      <a:pt x="663" y="129"/>
                    </a:lnTo>
                    <a:lnTo>
                      <a:pt x="660" y="178"/>
                    </a:lnTo>
                    <a:lnTo>
                      <a:pt x="652" y="228"/>
                    </a:lnTo>
                    <a:lnTo>
                      <a:pt x="642" y="276"/>
                    </a:lnTo>
                    <a:lnTo>
                      <a:pt x="627" y="320"/>
                    </a:lnTo>
                    <a:lnTo>
                      <a:pt x="610" y="360"/>
                    </a:lnTo>
                    <a:lnTo>
                      <a:pt x="636" y="330"/>
                    </a:lnTo>
                    <a:lnTo>
                      <a:pt x="659" y="295"/>
                    </a:lnTo>
                    <a:lnTo>
                      <a:pt x="680" y="255"/>
                    </a:lnTo>
                    <a:lnTo>
                      <a:pt x="697" y="212"/>
                    </a:lnTo>
                    <a:lnTo>
                      <a:pt x="711" y="167"/>
                    </a:lnTo>
                    <a:lnTo>
                      <a:pt x="722" y="122"/>
                    </a:lnTo>
                    <a:lnTo>
                      <a:pt x="729" y="77"/>
                    </a:lnTo>
                    <a:lnTo>
                      <a:pt x="733" y="33"/>
                    </a:lnTo>
                    <a:lnTo>
                      <a:pt x="741" y="87"/>
                    </a:lnTo>
                    <a:lnTo>
                      <a:pt x="745" y="147"/>
                    </a:lnTo>
                    <a:lnTo>
                      <a:pt x="743" y="210"/>
                    </a:lnTo>
                    <a:lnTo>
                      <a:pt x="730" y="268"/>
                    </a:lnTo>
                    <a:lnTo>
                      <a:pt x="743" y="252"/>
                    </a:lnTo>
                    <a:lnTo>
                      <a:pt x="757" y="232"/>
                    </a:lnTo>
                    <a:lnTo>
                      <a:pt x="771" y="206"/>
                    </a:lnTo>
                    <a:lnTo>
                      <a:pt x="785" y="180"/>
                    </a:lnTo>
                    <a:lnTo>
                      <a:pt x="797" y="153"/>
                    </a:lnTo>
                    <a:lnTo>
                      <a:pt x="809" y="129"/>
                    </a:lnTo>
                    <a:lnTo>
                      <a:pt x="817" y="108"/>
                    </a:lnTo>
                    <a:lnTo>
                      <a:pt x="821" y="93"/>
                    </a:lnTo>
                    <a:lnTo>
                      <a:pt x="819" y="117"/>
                    </a:lnTo>
                    <a:lnTo>
                      <a:pt x="813" y="144"/>
                    </a:lnTo>
                    <a:lnTo>
                      <a:pt x="805" y="174"/>
                    </a:lnTo>
                    <a:lnTo>
                      <a:pt x="795" y="204"/>
                    </a:lnTo>
                    <a:lnTo>
                      <a:pt x="781" y="235"/>
                    </a:lnTo>
                    <a:lnTo>
                      <a:pt x="765" y="265"/>
                    </a:lnTo>
                    <a:lnTo>
                      <a:pt x="747" y="295"/>
                    </a:lnTo>
                    <a:lnTo>
                      <a:pt x="726" y="324"/>
                    </a:lnTo>
                    <a:lnTo>
                      <a:pt x="752" y="306"/>
                    </a:lnTo>
                    <a:lnTo>
                      <a:pt x="778" y="286"/>
                    </a:lnTo>
                    <a:lnTo>
                      <a:pt x="803" y="263"/>
                    </a:lnTo>
                    <a:lnTo>
                      <a:pt x="827" y="236"/>
                    </a:lnTo>
                    <a:lnTo>
                      <a:pt x="849" y="207"/>
                    </a:lnTo>
                    <a:lnTo>
                      <a:pt x="870" y="177"/>
                    </a:lnTo>
                    <a:lnTo>
                      <a:pt x="887" y="146"/>
                    </a:lnTo>
                    <a:lnTo>
                      <a:pt x="902" y="114"/>
                    </a:lnTo>
                    <a:lnTo>
                      <a:pt x="896" y="139"/>
                    </a:lnTo>
                    <a:lnTo>
                      <a:pt x="891" y="166"/>
                    </a:lnTo>
                    <a:lnTo>
                      <a:pt x="882" y="193"/>
                    </a:lnTo>
                    <a:lnTo>
                      <a:pt x="873" y="220"/>
                    </a:lnTo>
                    <a:lnTo>
                      <a:pt x="862" y="247"/>
                    </a:lnTo>
                    <a:lnTo>
                      <a:pt x="849" y="271"/>
                    </a:lnTo>
                    <a:lnTo>
                      <a:pt x="835" y="295"/>
                    </a:lnTo>
                    <a:lnTo>
                      <a:pt x="819" y="317"/>
                    </a:lnTo>
                    <a:lnTo>
                      <a:pt x="849" y="297"/>
                    </a:lnTo>
                    <a:lnTo>
                      <a:pt x="877" y="271"/>
                    </a:lnTo>
                    <a:lnTo>
                      <a:pt x="902" y="237"/>
                    </a:lnTo>
                    <a:lnTo>
                      <a:pt x="925" y="200"/>
                    </a:lnTo>
                    <a:lnTo>
                      <a:pt x="945" y="161"/>
                    </a:lnTo>
                    <a:lnTo>
                      <a:pt x="962" y="122"/>
                    </a:lnTo>
                    <a:lnTo>
                      <a:pt x="976" y="83"/>
                    </a:lnTo>
                    <a:lnTo>
                      <a:pt x="986" y="46"/>
                    </a:lnTo>
                    <a:lnTo>
                      <a:pt x="980" y="86"/>
                    </a:lnTo>
                    <a:lnTo>
                      <a:pt x="979" y="128"/>
                    </a:lnTo>
                    <a:lnTo>
                      <a:pt x="980" y="169"/>
                    </a:lnTo>
                    <a:lnTo>
                      <a:pt x="984" y="210"/>
                    </a:lnTo>
                    <a:lnTo>
                      <a:pt x="986" y="247"/>
                    </a:lnTo>
                    <a:lnTo>
                      <a:pt x="986" y="282"/>
                    </a:lnTo>
                    <a:lnTo>
                      <a:pt x="983" y="312"/>
                    </a:lnTo>
                    <a:lnTo>
                      <a:pt x="975" y="339"/>
                    </a:lnTo>
                    <a:lnTo>
                      <a:pt x="901" y="398"/>
                    </a:lnTo>
                    <a:close/>
                  </a:path>
                </a:pathLst>
              </a:custGeom>
              <a:solidFill>
                <a:srgbClr val="00A500"/>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grpSp>
        <p:grpSp>
          <p:nvGrpSpPr>
            <p:cNvPr id="10268" name="Group 72"/>
            <p:cNvGrpSpPr/>
            <p:nvPr/>
          </p:nvGrpSpPr>
          <p:grpSpPr bwMode="auto">
            <a:xfrm>
              <a:off x="1344" y="4105"/>
              <a:ext cx="1479" cy="215"/>
              <a:chOff x="3452" y="4125"/>
              <a:chExt cx="1479" cy="215"/>
            </a:xfrm>
          </p:grpSpPr>
          <p:sp>
            <p:nvSpPr>
              <p:cNvPr id="10337" name="Freeform 73"/>
              <p:cNvSpPr/>
              <p:nvPr/>
            </p:nvSpPr>
            <p:spPr bwMode="auto">
              <a:xfrm>
                <a:off x="3592" y="4158"/>
                <a:ext cx="17" cy="16"/>
              </a:xfrm>
              <a:custGeom>
                <a:avLst/>
                <a:gdLst>
                  <a:gd name="T0" fmla="*/ 1 w 34"/>
                  <a:gd name="T1" fmla="*/ 1 h 32"/>
                  <a:gd name="T2" fmla="*/ 1 w 34"/>
                  <a:gd name="T3" fmla="*/ 1 h 32"/>
                  <a:gd name="T4" fmla="*/ 1 w 34"/>
                  <a:gd name="T5" fmla="*/ 1 h 32"/>
                  <a:gd name="T6" fmla="*/ 1 w 34"/>
                  <a:gd name="T7" fmla="*/ 1 h 32"/>
                  <a:gd name="T8" fmla="*/ 1 w 34"/>
                  <a:gd name="T9" fmla="*/ 0 h 32"/>
                  <a:gd name="T10" fmla="*/ 1 w 34"/>
                  <a:gd name="T11" fmla="*/ 0 h 32"/>
                  <a:gd name="T12" fmla="*/ 1 w 34"/>
                  <a:gd name="T13" fmla="*/ 1 h 32"/>
                  <a:gd name="T14" fmla="*/ 1 w 34"/>
                  <a:gd name="T15" fmla="*/ 1 h 32"/>
                  <a:gd name="T16" fmla="*/ 0 w 34"/>
                  <a:gd name="T17" fmla="*/ 1 h 32"/>
                  <a:gd name="T18" fmla="*/ 0 w 34"/>
                  <a:gd name="T19" fmla="*/ 1 h 32"/>
                  <a:gd name="T20" fmla="*/ 1 w 34"/>
                  <a:gd name="T21" fmla="*/ 1 h 32"/>
                  <a:gd name="T22" fmla="*/ 1 w 34"/>
                  <a:gd name="T23" fmla="*/ 1 h 32"/>
                  <a:gd name="T24" fmla="*/ 1 w 34"/>
                  <a:gd name="T25" fmla="*/ 1 h 32"/>
                  <a:gd name="T26" fmla="*/ 1 w 34"/>
                  <a:gd name="T27" fmla="*/ 1 h 32"/>
                  <a:gd name="T28" fmla="*/ 1 w 34"/>
                  <a:gd name="T29" fmla="*/ 1 h 32"/>
                  <a:gd name="T30" fmla="*/ 1 w 34"/>
                  <a:gd name="T31" fmla="*/ 1 h 32"/>
                  <a:gd name="T32" fmla="*/ 1 w 34"/>
                  <a:gd name="T33" fmla="*/ 1 h 3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4" h="32">
                    <a:moveTo>
                      <a:pt x="34" y="20"/>
                    </a:moveTo>
                    <a:lnTo>
                      <a:pt x="34" y="14"/>
                    </a:lnTo>
                    <a:lnTo>
                      <a:pt x="32" y="8"/>
                    </a:lnTo>
                    <a:lnTo>
                      <a:pt x="27" y="4"/>
                    </a:lnTo>
                    <a:lnTo>
                      <a:pt x="21" y="0"/>
                    </a:lnTo>
                    <a:lnTo>
                      <a:pt x="14" y="0"/>
                    </a:lnTo>
                    <a:lnTo>
                      <a:pt x="9" y="1"/>
                    </a:lnTo>
                    <a:lnTo>
                      <a:pt x="4" y="6"/>
                    </a:lnTo>
                    <a:lnTo>
                      <a:pt x="0" y="12"/>
                    </a:lnTo>
                    <a:lnTo>
                      <a:pt x="0" y="19"/>
                    </a:lnTo>
                    <a:lnTo>
                      <a:pt x="3" y="24"/>
                    </a:lnTo>
                    <a:lnTo>
                      <a:pt x="7" y="29"/>
                    </a:lnTo>
                    <a:lnTo>
                      <a:pt x="13" y="32"/>
                    </a:lnTo>
                    <a:lnTo>
                      <a:pt x="20" y="32"/>
                    </a:lnTo>
                    <a:lnTo>
                      <a:pt x="26" y="30"/>
                    </a:lnTo>
                    <a:lnTo>
                      <a:pt x="30" y="26"/>
                    </a:lnTo>
                    <a:lnTo>
                      <a:pt x="34" y="20"/>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38" name="Freeform 74"/>
              <p:cNvSpPr/>
              <p:nvPr/>
            </p:nvSpPr>
            <p:spPr bwMode="auto">
              <a:xfrm>
                <a:off x="3668" y="4235"/>
                <a:ext cx="16" cy="16"/>
              </a:xfrm>
              <a:custGeom>
                <a:avLst/>
                <a:gdLst>
                  <a:gd name="T0" fmla="*/ 0 w 34"/>
                  <a:gd name="T1" fmla="*/ 1 h 32"/>
                  <a:gd name="T2" fmla="*/ 0 w 34"/>
                  <a:gd name="T3" fmla="*/ 1 h 32"/>
                  <a:gd name="T4" fmla="*/ 0 w 34"/>
                  <a:gd name="T5" fmla="*/ 1 h 32"/>
                  <a:gd name="T6" fmla="*/ 0 w 34"/>
                  <a:gd name="T7" fmla="*/ 1 h 32"/>
                  <a:gd name="T8" fmla="*/ 0 w 34"/>
                  <a:gd name="T9" fmla="*/ 0 h 32"/>
                  <a:gd name="T10" fmla="*/ 0 w 34"/>
                  <a:gd name="T11" fmla="*/ 0 h 32"/>
                  <a:gd name="T12" fmla="*/ 0 w 34"/>
                  <a:gd name="T13" fmla="*/ 1 h 32"/>
                  <a:gd name="T14" fmla="*/ 0 w 34"/>
                  <a:gd name="T15" fmla="*/ 1 h 32"/>
                  <a:gd name="T16" fmla="*/ 0 w 34"/>
                  <a:gd name="T17" fmla="*/ 1 h 32"/>
                  <a:gd name="T18" fmla="*/ 0 w 34"/>
                  <a:gd name="T19" fmla="*/ 1 h 32"/>
                  <a:gd name="T20" fmla="*/ 0 w 34"/>
                  <a:gd name="T21" fmla="*/ 1 h 32"/>
                  <a:gd name="T22" fmla="*/ 0 w 34"/>
                  <a:gd name="T23" fmla="*/ 1 h 32"/>
                  <a:gd name="T24" fmla="*/ 0 w 34"/>
                  <a:gd name="T25" fmla="*/ 1 h 32"/>
                  <a:gd name="T26" fmla="*/ 0 w 34"/>
                  <a:gd name="T27" fmla="*/ 1 h 32"/>
                  <a:gd name="T28" fmla="*/ 0 w 34"/>
                  <a:gd name="T29" fmla="*/ 1 h 32"/>
                  <a:gd name="T30" fmla="*/ 0 w 34"/>
                  <a:gd name="T31" fmla="*/ 1 h 32"/>
                  <a:gd name="T32" fmla="*/ 0 w 34"/>
                  <a:gd name="T33" fmla="*/ 1 h 3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4" h="32">
                    <a:moveTo>
                      <a:pt x="34" y="20"/>
                    </a:moveTo>
                    <a:lnTo>
                      <a:pt x="34" y="13"/>
                    </a:lnTo>
                    <a:lnTo>
                      <a:pt x="31" y="8"/>
                    </a:lnTo>
                    <a:lnTo>
                      <a:pt x="27" y="3"/>
                    </a:lnTo>
                    <a:lnTo>
                      <a:pt x="21" y="0"/>
                    </a:lnTo>
                    <a:lnTo>
                      <a:pt x="14" y="0"/>
                    </a:lnTo>
                    <a:lnTo>
                      <a:pt x="8" y="2"/>
                    </a:lnTo>
                    <a:lnTo>
                      <a:pt x="4" y="6"/>
                    </a:lnTo>
                    <a:lnTo>
                      <a:pt x="0" y="12"/>
                    </a:lnTo>
                    <a:lnTo>
                      <a:pt x="0" y="18"/>
                    </a:lnTo>
                    <a:lnTo>
                      <a:pt x="3" y="24"/>
                    </a:lnTo>
                    <a:lnTo>
                      <a:pt x="7" y="28"/>
                    </a:lnTo>
                    <a:lnTo>
                      <a:pt x="13" y="32"/>
                    </a:lnTo>
                    <a:lnTo>
                      <a:pt x="20" y="32"/>
                    </a:lnTo>
                    <a:lnTo>
                      <a:pt x="26" y="31"/>
                    </a:lnTo>
                    <a:lnTo>
                      <a:pt x="30" y="26"/>
                    </a:lnTo>
                    <a:lnTo>
                      <a:pt x="34" y="20"/>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39" name="Freeform 75"/>
              <p:cNvSpPr/>
              <p:nvPr/>
            </p:nvSpPr>
            <p:spPr bwMode="auto">
              <a:xfrm>
                <a:off x="3668" y="4194"/>
                <a:ext cx="16" cy="17"/>
              </a:xfrm>
              <a:custGeom>
                <a:avLst/>
                <a:gdLst>
                  <a:gd name="T0" fmla="*/ 0 w 33"/>
                  <a:gd name="T1" fmla="*/ 1 h 32"/>
                  <a:gd name="T2" fmla="*/ 0 w 33"/>
                  <a:gd name="T3" fmla="*/ 1 h 32"/>
                  <a:gd name="T4" fmla="*/ 0 w 33"/>
                  <a:gd name="T5" fmla="*/ 1 h 32"/>
                  <a:gd name="T6" fmla="*/ 0 w 33"/>
                  <a:gd name="T7" fmla="*/ 1 h 32"/>
                  <a:gd name="T8" fmla="*/ 0 w 33"/>
                  <a:gd name="T9" fmla="*/ 0 h 32"/>
                  <a:gd name="T10" fmla="*/ 0 w 33"/>
                  <a:gd name="T11" fmla="*/ 0 h 32"/>
                  <a:gd name="T12" fmla="*/ 0 w 33"/>
                  <a:gd name="T13" fmla="*/ 1 h 32"/>
                  <a:gd name="T14" fmla="*/ 0 w 33"/>
                  <a:gd name="T15" fmla="*/ 1 h 32"/>
                  <a:gd name="T16" fmla="*/ 0 w 33"/>
                  <a:gd name="T17" fmla="*/ 1 h 32"/>
                  <a:gd name="T18" fmla="*/ 0 w 33"/>
                  <a:gd name="T19" fmla="*/ 1 h 32"/>
                  <a:gd name="T20" fmla="*/ 0 w 33"/>
                  <a:gd name="T21" fmla="*/ 1 h 32"/>
                  <a:gd name="T22" fmla="*/ 0 w 33"/>
                  <a:gd name="T23" fmla="*/ 1 h 32"/>
                  <a:gd name="T24" fmla="*/ 0 w 33"/>
                  <a:gd name="T25" fmla="*/ 1 h 32"/>
                  <a:gd name="T26" fmla="*/ 0 w 33"/>
                  <a:gd name="T27" fmla="*/ 1 h 32"/>
                  <a:gd name="T28" fmla="*/ 0 w 33"/>
                  <a:gd name="T29" fmla="*/ 1 h 32"/>
                  <a:gd name="T30" fmla="*/ 0 w 33"/>
                  <a:gd name="T31" fmla="*/ 1 h 32"/>
                  <a:gd name="T32" fmla="*/ 0 w 33"/>
                  <a:gd name="T33" fmla="*/ 1 h 3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3" h="32">
                    <a:moveTo>
                      <a:pt x="33" y="19"/>
                    </a:moveTo>
                    <a:lnTo>
                      <a:pt x="33" y="13"/>
                    </a:lnTo>
                    <a:lnTo>
                      <a:pt x="30" y="7"/>
                    </a:lnTo>
                    <a:lnTo>
                      <a:pt x="26" y="2"/>
                    </a:lnTo>
                    <a:lnTo>
                      <a:pt x="20" y="0"/>
                    </a:lnTo>
                    <a:lnTo>
                      <a:pt x="13" y="0"/>
                    </a:lnTo>
                    <a:lnTo>
                      <a:pt x="7" y="1"/>
                    </a:lnTo>
                    <a:lnTo>
                      <a:pt x="3" y="6"/>
                    </a:lnTo>
                    <a:lnTo>
                      <a:pt x="0" y="11"/>
                    </a:lnTo>
                    <a:lnTo>
                      <a:pt x="0" y="18"/>
                    </a:lnTo>
                    <a:lnTo>
                      <a:pt x="1" y="24"/>
                    </a:lnTo>
                    <a:lnTo>
                      <a:pt x="6" y="29"/>
                    </a:lnTo>
                    <a:lnTo>
                      <a:pt x="12" y="32"/>
                    </a:lnTo>
                    <a:lnTo>
                      <a:pt x="19" y="32"/>
                    </a:lnTo>
                    <a:lnTo>
                      <a:pt x="25" y="30"/>
                    </a:lnTo>
                    <a:lnTo>
                      <a:pt x="29" y="25"/>
                    </a:lnTo>
                    <a:lnTo>
                      <a:pt x="33" y="19"/>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40" name="Freeform 76"/>
              <p:cNvSpPr/>
              <p:nvPr/>
            </p:nvSpPr>
            <p:spPr bwMode="auto">
              <a:xfrm>
                <a:off x="3671" y="4153"/>
                <a:ext cx="16" cy="17"/>
              </a:xfrm>
              <a:custGeom>
                <a:avLst/>
                <a:gdLst>
                  <a:gd name="T0" fmla="*/ 1 w 32"/>
                  <a:gd name="T1" fmla="*/ 1 h 32"/>
                  <a:gd name="T2" fmla="*/ 1 w 32"/>
                  <a:gd name="T3" fmla="*/ 1 h 32"/>
                  <a:gd name="T4" fmla="*/ 1 w 32"/>
                  <a:gd name="T5" fmla="*/ 1 h 32"/>
                  <a:gd name="T6" fmla="*/ 1 w 32"/>
                  <a:gd name="T7" fmla="*/ 1 h 32"/>
                  <a:gd name="T8" fmla="*/ 1 w 32"/>
                  <a:gd name="T9" fmla="*/ 0 h 32"/>
                  <a:gd name="T10" fmla="*/ 1 w 32"/>
                  <a:gd name="T11" fmla="*/ 0 h 32"/>
                  <a:gd name="T12" fmla="*/ 1 w 32"/>
                  <a:gd name="T13" fmla="*/ 1 h 32"/>
                  <a:gd name="T14" fmla="*/ 1 w 32"/>
                  <a:gd name="T15" fmla="*/ 1 h 32"/>
                  <a:gd name="T16" fmla="*/ 0 w 32"/>
                  <a:gd name="T17" fmla="*/ 1 h 32"/>
                  <a:gd name="T18" fmla="*/ 0 w 32"/>
                  <a:gd name="T19" fmla="*/ 1 h 32"/>
                  <a:gd name="T20" fmla="*/ 1 w 32"/>
                  <a:gd name="T21" fmla="*/ 1 h 32"/>
                  <a:gd name="T22" fmla="*/ 1 w 32"/>
                  <a:gd name="T23" fmla="*/ 1 h 32"/>
                  <a:gd name="T24" fmla="*/ 1 w 32"/>
                  <a:gd name="T25" fmla="*/ 1 h 32"/>
                  <a:gd name="T26" fmla="*/ 1 w 32"/>
                  <a:gd name="T27" fmla="*/ 1 h 32"/>
                  <a:gd name="T28" fmla="*/ 1 w 32"/>
                  <a:gd name="T29" fmla="*/ 1 h 32"/>
                  <a:gd name="T30" fmla="*/ 1 w 32"/>
                  <a:gd name="T31" fmla="*/ 1 h 32"/>
                  <a:gd name="T32" fmla="*/ 1 w 32"/>
                  <a:gd name="T33" fmla="*/ 1 h 3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2" h="32">
                    <a:moveTo>
                      <a:pt x="32" y="20"/>
                    </a:moveTo>
                    <a:lnTo>
                      <a:pt x="32" y="14"/>
                    </a:lnTo>
                    <a:lnTo>
                      <a:pt x="30" y="8"/>
                    </a:lnTo>
                    <a:lnTo>
                      <a:pt x="26" y="3"/>
                    </a:lnTo>
                    <a:lnTo>
                      <a:pt x="20" y="0"/>
                    </a:lnTo>
                    <a:lnTo>
                      <a:pt x="14" y="0"/>
                    </a:lnTo>
                    <a:lnTo>
                      <a:pt x="8" y="1"/>
                    </a:lnTo>
                    <a:lnTo>
                      <a:pt x="4" y="6"/>
                    </a:lnTo>
                    <a:lnTo>
                      <a:pt x="0" y="11"/>
                    </a:lnTo>
                    <a:lnTo>
                      <a:pt x="0" y="18"/>
                    </a:lnTo>
                    <a:lnTo>
                      <a:pt x="1" y="24"/>
                    </a:lnTo>
                    <a:lnTo>
                      <a:pt x="6" y="29"/>
                    </a:lnTo>
                    <a:lnTo>
                      <a:pt x="12" y="32"/>
                    </a:lnTo>
                    <a:lnTo>
                      <a:pt x="19" y="32"/>
                    </a:lnTo>
                    <a:lnTo>
                      <a:pt x="24" y="30"/>
                    </a:lnTo>
                    <a:lnTo>
                      <a:pt x="29" y="25"/>
                    </a:lnTo>
                    <a:lnTo>
                      <a:pt x="32" y="20"/>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41" name="Freeform 77"/>
              <p:cNvSpPr/>
              <p:nvPr/>
            </p:nvSpPr>
            <p:spPr bwMode="auto">
              <a:xfrm>
                <a:off x="3772" y="4256"/>
                <a:ext cx="17" cy="16"/>
              </a:xfrm>
              <a:custGeom>
                <a:avLst/>
                <a:gdLst>
                  <a:gd name="T0" fmla="*/ 1 w 33"/>
                  <a:gd name="T1" fmla="*/ 1 h 32"/>
                  <a:gd name="T2" fmla="*/ 1 w 33"/>
                  <a:gd name="T3" fmla="*/ 1 h 32"/>
                  <a:gd name="T4" fmla="*/ 1 w 33"/>
                  <a:gd name="T5" fmla="*/ 1 h 32"/>
                  <a:gd name="T6" fmla="*/ 1 w 33"/>
                  <a:gd name="T7" fmla="*/ 1 h 32"/>
                  <a:gd name="T8" fmla="*/ 1 w 33"/>
                  <a:gd name="T9" fmla="*/ 0 h 32"/>
                  <a:gd name="T10" fmla="*/ 1 w 33"/>
                  <a:gd name="T11" fmla="*/ 0 h 32"/>
                  <a:gd name="T12" fmla="*/ 1 w 33"/>
                  <a:gd name="T13" fmla="*/ 1 h 32"/>
                  <a:gd name="T14" fmla="*/ 1 w 33"/>
                  <a:gd name="T15" fmla="*/ 1 h 32"/>
                  <a:gd name="T16" fmla="*/ 0 w 33"/>
                  <a:gd name="T17" fmla="*/ 1 h 32"/>
                  <a:gd name="T18" fmla="*/ 0 w 33"/>
                  <a:gd name="T19" fmla="*/ 1 h 32"/>
                  <a:gd name="T20" fmla="*/ 1 w 33"/>
                  <a:gd name="T21" fmla="*/ 1 h 32"/>
                  <a:gd name="T22" fmla="*/ 1 w 33"/>
                  <a:gd name="T23" fmla="*/ 1 h 32"/>
                  <a:gd name="T24" fmla="*/ 1 w 33"/>
                  <a:gd name="T25" fmla="*/ 1 h 32"/>
                  <a:gd name="T26" fmla="*/ 1 w 33"/>
                  <a:gd name="T27" fmla="*/ 1 h 32"/>
                  <a:gd name="T28" fmla="*/ 1 w 33"/>
                  <a:gd name="T29" fmla="*/ 1 h 32"/>
                  <a:gd name="T30" fmla="*/ 1 w 33"/>
                  <a:gd name="T31" fmla="*/ 1 h 32"/>
                  <a:gd name="T32" fmla="*/ 1 w 33"/>
                  <a:gd name="T33" fmla="*/ 1 h 3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3" h="32">
                    <a:moveTo>
                      <a:pt x="33" y="20"/>
                    </a:moveTo>
                    <a:lnTo>
                      <a:pt x="33" y="14"/>
                    </a:lnTo>
                    <a:lnTo>
                      <a:pt x="31" y="8"/>
                    </a:lnTo>
                    <a:lnTo>
                      <a:pt x="26" y="4"/>
                    </a:lnTo>
                    <a:lnTo>
                      <a:pt x="20" y="0"/>
                    </a:lnTo>
                    <a:lnTo>
                      <a:pt x="14" y="0"/>
                    </a:lnTo>
                    <a:lnTo>
                      <a:pt x="8" y="1"/>
                    </a:lnTo>
                    <a:lnTo>
                      <a:pt x="3" y="6"/>
                    </a:lnTo>
                    <a:lnTo>
                      <a:pt x="0" y="12"/>
                    </a:lnTo>
                    <a:lnTo>
                      <a:pt x="0" y="19"/>
                    </a:lnTo>
                    <a:lnTo>
                      <a:pt x="2" y="24"/>
                    </a:lnTo>
                    <a:lnTo>
                      <a:pt x="7" y="29"/>
                    </a:lnTo>
                    <a:lnTo>
                      <a:pt x="12" y="32"/>
                    </a:lnTo>
                    <a:lnTo>
                      <a:pt x="19" y="32"/>
                    </a:lnTo>
                    <a:lnTo>
                      <a:pt x="25" y="30"/>
                    </a:lnTo>
                    <a:lnTo>
                      <a:pt x="30" y="26"/>
                    </a:lnTo>
                    <a:lnTo>
                      <a:pt x="33" y="20"/>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42" name="Freeform 78"/>
              <p:cNvSpPr/>
              <p:nvPr/>
            </p:nvSpPr>
            <p:spPr bwMode="auto">
              <a:xfrm>
                <a:off x="3768" y="4216"/>
                <a:ext cx="17" cy="16"/>
              </a:xfrm>
              <a:custGeom>
                <a:avLst/>
                <a:gdLst>
                  <a:gd name="T0" fmla="*/ 1 w 32"/>
                  <a:gd name="T1" fmla="*/ 0 h 33"/>
                  <a:gd name="T2" fmla="*/ 1 w 32"/>
                  <a:gd name="T3" fmla="*/ 0 h 33"/>
                  <a:gd name="T4" fmla="*/ 1 w 32"/>
                  <a:gd name="T5" fmla="*/ 0 h 33"/>
                  <a:gd name="T6" fmla="*/ 1 w 32"/>
                  <a:gd name="T7" fmla="*/ 0 h 33"/>
                  <a:gd name="T8" fmla="*/ 1 w 32"/>
                  <a:gd name="T9" fmla="*/ 0 h 33"/>
                  <a:gd name="T10" fmla="*/ 1 w 32"/>
                  <a:gd name="T11" fmla="*/ 0 h 33"/>
                  <a:gd name="T12" fmla="*/ 1 w 32"/>
                  <a:gd name="T13" fmla="*/ 0 h 33"/>
                  <a:gd name="T14" fmla="*/ 1 w 32"/>
                  <a:gd name="T15" fmla="*/ 0 h 33"/>
                  <a:gd name="T16" fmla="*/ 0 w 32"/>
                  <a:gd name="T17" fmla="*/ 0 h 33"/>
                  <a:gd name="T18" fmla="*/ 0 w 32"/>
                  <a:gd name="T19" fmla="*/ 0 h 33"/>
                  <a:gd name="T20" fmla="*/ 1 w 32"/>
                  <a:gd name="T21" fmla="*/ 0 h 33"/>
                  <a:gd name="T22" fmla="*/ 1 w 32"/>
                  <a:gd name="T23" fmla="*/ 0 h 33"/>
                  <a:gd name="T24" fmla="*/ 1 w 32"/>
                  <a:gd name="T25" fmla="*/ 0 h 33"/>
                  <a:gd name="T26" fmla="*/ 1 w 32"/>
                  <a:gd name="T27" fmla="*/ 0 h 33"/>
                  <a:gd name="T28" fmla="*/ 1 w 32"/>
                  <a:gd name="T29" fmla="*/ 0 h 33"/>
                  <a:gd name="T30" fmla="*/ 1 w 32"/>
                  <a:gd name="T31" fmla="*/ 0 h 33"/>
                  <a:gd name="T32" fmla="*/ 1 w 32"/>
                  <a:gd name="T33" fmla="*/ 0 h 3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2" h="33">
                    <a:moveTo>
                      <a:pt x="32" y="21"/>
                    </a:moveTo>
                    <a:lnTo>
                      <a:pt x="32" y="14"/>
                    </a:lnTo>
                    <a:lnTo>
                      <a:pt x="31" y="9"/>
                    </a:lnTo>
                    <a:lnTo>
                      <a:pt x="26" y="4"/>
                    </a:lnTo>
                    <a:lnTo>
                      <a:pt x="21" y="0"/>
                    </a:lnTo>
                    <a:lnTo>
                      <a:pt x="14" y="0"/>
                    </a:lnTo>
                    <a:lnTo>
                      <a:pt x="8" y="3"/>
                    </a:lnTo>
                    <a:lnTo>
                      <a:pt x="3" y="7"/>
                    </a:lnTo>
                    <a:lnTo>
                      <a:pt x="0" y="13"/>
                    </a:lnTo>
                    <a:lnTo>
                      <a:pt x="0" y="20"/>
                    </a:lnTo>
                    <a:lnTo>
                      <a:pt x="2" y="26"/>
                    </a:lnTo>
                    <a:lnTo>
                      <a:pt x="7" y="30"/>
                    </a:lnTo>
                    <a:lnTo>
                      <a:pt x="13" y="33"/>
                    </a:lnTo>
                    <a:lnTo>
                      <a:pt x="18" y="33"/>
                    </a:lnTo>
                    <a:lnTo>
                      <a:pt x="24" y="32"/>
                    </a:lnTo>
                    <a:lnTo>
                      <a:pt x="29" y="27"/>
                    </a:lnTo>
                    <a:lnTo>
                      <a:pt x="32" y="21"/>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43" name="Freeform 79"/>
              <p:cNvSpPr/>
              <p:nvPr/>
            </p:nvSpPr>
            <p:spPr bwMode="auto">
              <a:xfrm>
                <a:off x="3774" y="4175"/>
                <a:ext cx="16" cy="17"/>
              </a:xfrm>
              <a:custGeom>
                <a:avLst/>
                <a:gdLst>
                  <a:gd name="T0" fmla="*/ 0 w 33"/>
                  <a:gd name="T1" fmla="*/ 1 h 33"/>
                  <a:gd name="T2" fmla="*/ 0 w 33"/>
                  <a:gd name="T3" fmla="*/ 1 h 33"/>
                  <a:gd name="T4" fmla="*/ 0 w 33"/>
                  <a:gd name="T5" fmla="*/ 1 h 33"/>
                  <a:gd name="T6" fmla="*/ 0 w 33"/>
                  <a:gd name="T7" fmla="*/ 1 h 33"/>
                  <a:gd name="T8" fmla="*/ 0 w 33"/>
                  <a:gd name="T9" fmla="*/ 0 h 33"/>
                  <a:gd name="T10" fmla="*/ 0 w 33"/>
                  <a:gd name="T11" fmla="*/ 0 h 33"/>
                  <a:gd name="T12" fmla="*/ 0 w 33"/>
                  <a:gd name="T13" fmla="*/ 1 h 33"/>
                  <a:gd name="T14" fmla="*/ 0 w 33"/>
                  <a:gd name="T15" fmla="*/ 1 h 33"/>
                  <a:gd name="T16" fmla="*/ 0 w 33"/>
                  <a:gd name="T17" fmla="*/ 1 h 33"/>
                  <a:gd name="T18" fmla="*/ 0 w 33"/>
                  <a:gd name="T19" fmla="*/ 1 h 33"/>
                  <a:gd name="T20" fmla="*/ 0 w 33"/>
                  <a:gd name="T21" fmla="*/ 1 h 33"/>
                  <a:gd name="T22" fmla="*/ 0 w 33"/>
                  <a:gd name="T23" fmla="*/ 1 h 33"/>
                  <a:gd name="T24" fmla="*/ 0 w 33"/>
                  <a:gd name="T25" fmla="*/ 1 h 33"/>
                  <a:gd name="T26" fmla="*/ 0 w 33"/>
                  <a:gd name="T27" fmla="*/ 1 h 33"/>
                  <a:gd name="T28" fmla="*/ 0 w 33"/>
                  <a:gd name="T29" fmla="*/ 1 h 33"/>
                  <a:gd name="T30" fmla="*/ 0 w 33"/>
                  <a:gd name="T31" fmla="*/ 1 h 33"/>
                  <a:gd name="T32" fmla="*/ 0 w 33"/>
                  <a:gd name="T33" fmla="*/ 1 h 3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3" h="33">
                    <a:moveTo>
                      <a:pt x="33" y="21"/>
                    </a:moveTo>
                    <a:lnTo>
                      <a:pt x="33" y="14"/>
                    </a:lnTo>
                    <a:lnTo>
                      <a:pt x="30" y="8"/>
                    </a:lnTo>
                    <a:lnTo>
                      <a:pt x="27" y="3"/>
                    </a:lnTo>
                    <a:lnTo>
                      <a:pt x="21" y="0"/>
                    </a:lnTo>
                    <a:lnTo>
                      <a:pt x="14" y="0"/>
                    </a:lnTo>
                    <a:lnTo>
                      <a:pt x="8" y="2"/>
                    </a:lnTo>
                    <a:lnTo>
                      <a:pt x="4" y="7"/>
                    </a:lnTo>
                    <a:lnTo>
                      <a:pt x="0" y="12"/>
                    </a:lnTo>
                    <a:lnTo>
                      <a:pt x="0" y="19"/>
                    </a:lnTo>
                    <a:lnTo>
                      <a:pt x="3" y="25"/>
                    </a:lnTo>
                    <a:lnTo>
                      <a:pt x="6" y="30"/>
                    </a:lnTo>
                    <a:lnTo>
                      <a:pt x="12" y="33"/>
                    </a:lnTo>
                    <a:lnTo>
                      <a:pt x="19" y="33"/>
                    </a:lnTo>
                    <a:lnTo>
                      <a:pt x="25" y="31"/>
                    </a:lnTo>
                    <a:lnTo>
                      <a:pt x="29" y="26"/>
                    </a:lnTo>
                    <a:lnTo>
                      <a:pt x="33" y="21"/>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44" name="Freeform 80"/>
              <p:cNvSpPr/>
              <p:nvPr/>
            </p:nvSpPr>
            <p:spPr bwMode="auto">
              <a:xfrm>
                <a:off x="3789" y="4136"/>
                <a:ext cx="16" cy="17"/>
              </a:xfrm>
              <a:custGeom>
                <a:avLst/>
                <a:gdLst>
                  <a:gd name="T0" fmla="*/ 1 w 32"/>
                  <a:gd name="T1" fmla="*/ 1 h 34"/>
                  <a:gd name="T2" fmla="*/ 1 w 32"/>
                  <a:gd name="T3" fmla="*/ 1 h 34"/>
                  <a:gd name="T4" fmla="*/ 1 w 32"/>
                  <a:gd name="T5" fmla="*/ 1 h 34"/>
                  <a:gd name="T6" fmla="*/ 1 w 32"/>
                  <a:gd name="T7" fmla="*/ 1 h 34"/>
                  <a:gd name="T8" fmla="*/ 1 w 32"/>
                  <a:gd name="T9" fmla="*/ 0 h 34"/>
                  <a:gd name="T10" fmla="*/ 1 w 32"/>
                  <a:gd name="T11" fmla="*/ 0 h 34"/>
                  <a:gd name="T12" fmla="*/ 1 w 32"/>
                  <a:gd name="T13" fmla="*/ 1 h 34"/>
                  <a:gd name="T14" fmla="*/ 1 w 32"/>
                  <a:gd name="T15" fmla="*/ 1 h 34"/>
                  <a:gd name="T16" fmla="*/ 0 w 32"/>
                  <a:gd name="T17" fmla="*/ 1 h 34"/>
                  <a:gd name="T18" fmla="*/ 0 w 32"/>
                  <a:gd name="T19" fmla="*/ 1 h 34"/>
                  <a:gd name="T20" fmla="*/ 1 w 32"/>
                  <a:gd name="T21" fmla="*/ 1 h 34"/>
                  <a:gd name="T22" fmla="*/ 1 w 32"/>
                  <a:gd name="T23" fmla="*/ 1 h 34"/>
                  <a:gd name="T24" fmla="*/ 1 w 32"/>
                  <a:gd name="T25" fmla="*/ 1 h 34"/>
                  <a:gd name="T26" fmla="*/ 1 w 32"/>
                  <a:gd name="T27" fmla="*/ 1 h 34"/>
                  <a:gd name="T28" fmla="*/ 1 w 32"/>
                  <a:gd name="T29" fmla="*/ 1 h 34"/>
                  <a:gd name="T30" fmla="*/ 1 w 32"/>
                  <a:gd name="T31" fmla="*/ 1 h 34"/>
                  <a:gd name="T32" fmla="*/ 1 w 32"/>
                  <a:gd name="T33" fmla="*/ 1 h 34"/>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2" h="34">
                    <a:moveTo>
                      <a:pt x="32" y="21"/>
                    </a:moveTo>
                    <a:lnTo>
                      <a:pt x="32" y="14"/>
                    </a:lnTo>
                    <a:lnTo>
                      <a:pt x="31" y="8"/>
                    </a:lnTo>
                    <a:lnTo>
                      <a:pt x="27" y="4"/>
                    </a:lnTo>
                    <a:lnTo>
                      <a:pt x="21" y="0"/>
                    </a:lnTo>
                    <a:lnTo>
                      <a:pt x="14" y="0"/>
                    </a:lnTo>
                    <a:lnTo>
                      <a:pt x="8" y="3"/>
                    </a:lnTo>
                    <a:lnTo>
                      <a:pt x="4" y="7"/>
                    </a:lnTo>
                    <a:lnTo>
                      <a:pt x="0" y="13"/>
                    </a:lnTo>
                    <a:lnTo>
                      <a:pt x="0" y="20"/>
                    </a:lnTo>
                    <a:lnTo>
                      <a:pt x="2" y="26"/>
                    </a:lnTo>
                    <a:lnTo>
                      <a:pt x="7" y="30"/>
                    </a:lnTo>
                    <a:lnTo>
                      <a:pt x="13" y="34"/>
                    </a:lnTo>
                    <a:lnTo>
                      <a:pt x="20" y="34"/>
                    </a:lnTo>
                    <a:lnTo>
                      <a:pt x="25" y="32"/>
                    </a:lnTo>
                    <a:lnTo>
                      <a:pt x="30" y="27"/>
                    </a:lnTo>
                    <a:lnTo>
                      <a:pt x="32" y="21"/>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45" name="Freeform 81"/>
              <p:cNvSpPr/>
              <p:nvPr/>
            </p:nvSpPr>
            <p:spPr bwMode="auto">
              <a:xfrm>
                <a:off x="3842" y="4235"/>
                <a:ext cx="17" cy="16"/>
              </a:xfrm>
              <a:custGeom>
                <a:avLst/>
                <a:gdLst>
                  <a:gd name="T0" fmla="*/ 1 w 34"/>
                  <a:gd name="T1" fmla="*/ 1 h 32"/>
                  <a:gd name="T2" fmla="*/ 1 w 34"/>
                  <a:gd name="T3" fmla="*/ 1 h 32"/>
                  <a:gd name="T4" fmla="*/ 1 w 34"/>
                  <a:gd name="T5" fmla="*/ 1 h 32"/>
                  <a:gd name="T6" fmla="*/ 1 w 34"/>
                  <a:gd name="T7" fmla="*/ 1 h 32"/>
                  <a:gd name="T8" fmla="*/ 1 w 34"/>
                  <a:gd name="T9" fmla="*/ 0 h 32"/>
                  <a:gd name="T10" fmla="*/ 1 w 34"/>
                  <a:gd name="T11" fmla="*/ 0 h 32"/>
                  <a:gd name="T12" fmla="*/ 1 w 34"/>
                  <a:gd name="T13" fmla="*/ 1 h 32"/>
                  <a:gd name="T14" fmla="*/ 1 w 34"/>
                  <a:gd name="T15" fmla="*/ 1 h 32"/>
                  <a:gd name="T16" fmla="*/ 0 w 34"/>
                  <a:gd name="T17" fmla="*/ 1 h 32"/>
                  <a:gd name="T18" fmla="*/ 0 w 34"/>
                  <a:gd name="T19" fmla="*/ 1 h 32"/>
                  <a:gd name="T20" fmla="*/ 1 w 34"/>
                  <a:gd name="T21" fmla="*/ 1 h 32"/>
                  <a:gd name="T22" fmla="*/ 1 w 34"/>
                  <a:gd name="T23" fmla="*/ 1 h 32"/>
                  <a:gd name="T24" fmla="*/ 1 w 34"/>
                  <a:gd name="T25" fmla="*/ 1 h 32"/>
                  <a:gd name="T26" fmla="*/ 1 w 34"/>
                  <a:gd name="T27" fmla="*/ 1 h 32"/>
                  <a:gd name="T28" fmla="*/ 1 w 34"/>
                  <a:gd name="T29" fmla="*/ 1 h 32"/>
                  <a:gd name="T30" fmla="*/ 1 w 34"/>
                  <a:gd name="T31" fmla="*/ 1 h 32"/>
                  <a:gd name="T32" fmla="*/ 1 w 34"/>
                  <a:gd name="T33" fmla="*/ 1 h 3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4" h="32">
                    <a:moveTo>
                      <a:pt x="34" y="20"/>
                    </a:moveTo>
                    <a:lnTo>
                      <a:pt x="34" y="14"/>
                    </a:lnTo>
                    <a:lnTo>
                      <a:pt x="31" y="8"/>
                    </a:lnTo>
                    <a:lnTo>
                      <a:pt x="27" y="3"/>
                    </a:lnTo>
                    <a:lnTo>
                      <a:pt x="21" y="0"/>
                    </a:lnTo>
                    <a:lnTo>
                      <a:pt x="14" y="0"/>
                    </a:lnTo>
                    <a:lnTo>
                      <a:pt x="8" y="2"/>
                    </a:lnTo>
                    <a:lnTo>
                      <a:pt x="4" y="7"/>
                    </a:lnTo>
                    <a:lnTo>
                      <a:pt x="0" y="12"/>
                    </a:lnTo>
                    <a:lnTo>
                      <a:pt x="0" y="18"/>
                    </a:lnTo>
                    <a:lnTo>
                      <a:pt x="3" y="24"/>
                    </a:lnTo>
                    <a:lnTo>
                      <a:pt x="7" y="29"/>
                    </a:lnTo>
                    <a:lnTo>
                      <a:pt x="13" y="32"/>
                    </a:lnTo>
                    <a:lnTo>
                      <a:pt x="20" y="32"/>
                    </a:lnTo>
                    <a:lnTo>
                      <a:pt x="26" y="31"/>
                    </a:lnTo>
                    <a:lnTo>
                      <a:pt x="30" y="26"/>
                    </a:lnTo>
                    <a:lnTo>
                      <a:pt x="34" y="20"/>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46" name="Freeform 82"/>
              <p:cNvSpPr/>
              <p:nvPr/>
            </p:nvSpPr>
            <p:spPr bwMode="auto">
              <a:xfrm>
                <a:off x="3857" y="4201"/>
                <a:ext cx="16" cy="16"/>
              </a:xfrm>
              <a:custGeom>
                <a:avLst/>
                <a:gdLst>
                  <a:gd name="T0" fmla="*/ 1 w 32"/>
                  <a:gd name="T1" fmla="*/ 1 h 32"/>
                  <a:gd name="T2" fmla="*/ 1 w 32"/>
                  <a:gd name="T3" fmla="*/ 1 h 32"/>
                  <a:gd name="T4" fmla="*/ 1 w 32"/>
                  <a:gd name="T5" fmla="*/ 1 h 32"/>
                  <a:gd name="T6" fmla="*/ 1 w 32"/>
                  <a:gd name="T7" fmla="*/ 1 h 32"/>
                  <a:gd name="T8" fmla="*/ 1 w 32"/>
                  <a:gd name="T9" fmla="*/ 0 h 32"/>
                  <a:gd name="T10" fmla="*/ 1 w 32"/>
                  <a:gd name="T11" fmla="*/ 0 h 32"/>
                  <a:gd name="T12" fmla="*/ 1 w 32"/>
                  <a:gd name="T13" fmla="*/ 1 h 32"/>
                  <a:gd name="T14" fmla="*/ 1 w 32"/>
                  <a:gd name="T15" fmla="*/ 1 h 32"/>
                  <a:gd name="T16" fmla="*/ 0 w 32"/>
                  <a:gd name="T17" fmla="*/ 1 h 32"/>
                  <a:gd name="T18" fmla="*/ 0 w 32"/>
                  <a:gd name="T19" fmla="*/ 1 h 32"/>
                  <a:gd name="T20" fmla="*/ 1 w 32"/>
                  <a:gd name="T21" fmla="*/ 1 h 32"/>
                  <a:gd name="T22" fmla="*/ 1 w 32"/>
                  <a:gd name="T23" fmla="*/ 1 h 32"/>
                  <a:gd name="T24" fmla="*/ 1 w 32"/>
                  <a:gd name="T25" fmla="*/ 1 h 32"/>
                  <a:gd name="T26" fmla="*/ 1 w 32"/>
                  <a:gd name="T27" fmla="*/ 1 h 32"/>
                  <a:gd name="T28" fmla="*/ 1 w 32"/>
                  <a:gd name="T29" fmla="*/ 1 h 32"/>
                  <a:gd name="T30" fmla="*/ 1 w 32"/>
                  <a:gd name="T31" fmla="*/ 1 h 32"/>
                  <a:gd name="T32" fmla="*/ 1 w 32"/>
                  <a:gd name="T33" fmla="*/ 1 h 3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2" h="32">
                    <a:moveTo>
                      <a:pt x="32" y="20"/>
                    </a:moveTo>
                    <a:lnTo>
                      <a:pt x="32" y="14"/>
                    </a:lnTo>
                    <a:lnTo>
                      <a:pt x="30" y="8"/>
                    </a:lnTo>
                    <a:lnTo>
                      <a:pt x="27" y="3"/>
                    </a:lnTo>
                    <a:lnTo>
                      <a:pt x="21" y="0"/>
                    </a:lnTo>
                    <a:lnTo>
                      <a:pt x="14" y="0"/>
                    </a:lnTo>
                    <a:lnTo>
                      <a:pt x="8" y="2"/>
                    </a:lnTo>
                    <a:lnTo>
                      <a:pt x="4" y="7"/>
                    </a:lnTo>
                    <a:lnTo>
                      <a:pt x="0" y="12"/>
                    </a:lnTo>
                    <a:lnTo>
                      <a:pt x="0" y="18"/>
                    </a:lnTo>
                    <a:lnTo>
                      <a:pt x="2" y="24"/>
                    </a:lnTo>
                    <a:lnTo>
                      <a:pt x="6" y="28"/>
                    </a:lnTo>
                    <a:lnTo>
                      <a:pt x="12" y="32"/>
                    </a:lnTo>
                    <a:lnTo>
                      <a:pt x="18" y="32"/>
                    </a:lnTo>
                    <a:lnTo>
                      <a:pt x="24" y="31"/>
                    </a:lnTo>
                    <a:lnTo>
                      <a:pt x="29" y="26"/>
                    </a:lnTo>
                    <a:lnTo>
                      <a:pt x="32" y="20"/>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47" name="Freeform 83"/>
              <p:cNvSpPr/>
              <p:nvPr/>
            </p:nvSpPr>
            <p:spPr bwMode="auto">
              <a:xfrm>
                <a:off x="3861" y="4164"/>
                <a:ext cx="16" cy="17"/>
              </a:xfrm>
              <a:custGeom>
                <a:avLst/>
                <a:gdLst>
                  <a:gd name="T0" fmla="*/ 1 w 32"/>
                  <a:gd name="T1" fmla="*/ 1 h 33"/>
                  <a:gd name="T2" fmla="*/ 1 w 32"/>
                  <a:gd name="T3" fmla="*/ 1 h 33"/>
                  <a:gd name="T4" fmla="*/ 1 w 32"/>
                  <a:gd name="T5" fmla="*/ 1 h 33"/>
                  <a:gd name="T6" fmla="*/ 1 w 32"/>
                  <a:gd name="T7" fmla="*/ 1 h 33"/>
                  <a:gd name="T8" fmla="*/ 1 w 32"/>
                  <a:gd name="T9" fmla="*/ 0 h 33"/>
                  <a:gd name="T10" fmla="*/ 1 w 32"/>
                  <a:gd name="T11" fmla="*/ 0 h 33"/>
                  <a:gd name="T12" fmla="*/ 1 w 32"/>
                  <a:gd name="T13" fmla="*/ 1 h 33"/>
                  <a:gd name="T14" fmla="*/ 1 w 32"/>
                  <a:gd name="T15" fmla="*/ 1 h 33"/>
                  <a:gd name="T16" fmla="*/ 0 w 32"/>
                  <a:gd name="T17" fmla="*/ 1 h 33"/>
                  <a:gd name="T18" fmla="*/ 0 w 32"/>
                  <a:gd name="T19" fmla="*/ 1 h 33"/>
                  <a:gd name="T20" fmla="*/ 1 w 32"/>
                  <a:gd name="T21" fmla="*/ 1 h 33"/>
                  <a:gd name="T22" fmla="*/ 1 w 32"/>
                  <a:gd name="T23" fmla="*/ 1 h 33"/>
                  <a:gd name="T24" fmla="*/ 1 w 32"/>
                  <a:gd name="T25" fmla="*/ 1 h 33"/>
                  <a:gd name="T26" fmla="*/ 1 w 32"/>
                  <a:gd name="T27" fmla="*/ 1 h 33"/>
                  <a:gd name="T28" fmla="*/ 1 w 32"/>
                  <a:gd name="T29" fmla="*/ 1 h 33"/>
                  <a:gd name="T30" fmla="*/ 1 w 32"/>
                  <a:gd name="T31" fmla="*/ 1 h 33"/>
                  <a:gd name="T32" fmla="*/ 1 w 32"/>
                  <a:gd name="T33" fmla="*/ 1 h 3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2" h="33">
                    <a:moveTo>
                      <a:pt x="32" y="21"/>
                    </a:moveTo>
                    <a:lnTo>
                      <a:pt x="32" y="14"/>
                    </a:lnTo>
                    <a:lnTo>
                      <a:pt x="30" y="8"/>
                    </a:lnTo>
                    <a:lnTo>
                      <a:pt x="27" y="3"/>
                    </a:lnTo>
                    <a:lnTo>
                      <a:pt x="21" y="0"/>
                    </a:lnTo>
                    <a:lnTo>
                      <a:pt x="14" y="0"/>
                    </a:lnTo>
                    <a:lnTo>
                      <a:pt x="8" y="2"/>
                    </a:lnTo>
                    <a:lnTo>
                      <a:pt x="4" y="7"/>
                    </a:lnTo>
                    <a:lnTo>
                      <a:pt x="0" y="13"/>
                    </a:lnTo>
                    <a:lnTo>
                      <a:pt x="0" y="19"/>
                    </a:lnTo>
                    <a:lnTo>
                      <a:pt x="2" y="25"/>
                    </a:lnTo>
                    <a:lnTo>
                      <a:pt x="6" y="30"/>
                    </a:lnTo>
                    <a:lnTo>
                      <a:pt x="12" y="33"/>
                    </a:lnTo>
                    <a:lnTo>
                      <a:pt x="19" y="33"/>
                    </a:lnTo>
                    <a:lnTo>
                      <a:pt x="24" y="31"/>
                    </a:lnTo>
                    <a:lnTo>
                      <a:pt x="29" y="26"/>
                    </a:lnTo>
                    <a:lnTo>
                      <a:pt x="32" y="21"/>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48" name="Freeform 84"/>
              <p:cNvSpPr/>
              <p:nvPr/>
            </p:nvSpPr>
            <p:spPr bwMode="auto">
              <a:xfrm>
                <a:off x="4066" y="4265"/>
                <a:ext cx="40" cy="40"/>
              </a:xfrm>
              <a:custGeom>
                <a:avLst/>
                <a:gdLst>
                  <a:gd name="T0" fmla="*/ 1 w 80"/>
                  <a:gd name="T1" fmla="*/ 0 h 80"/>
                  <a:gd name="T2" fmla="*/ 1 w 80"/>
                  <a:gd name="T3" fmla="*/ 0 h 80"/>
                  <a:gd name="T4" fmla="*/ 1 w 80"/>
                  <a:gd name="T5" fmla="*/ 1 h 80"/>
                  <a:gd name="T6" fmla="*/ 1 w 80"/>
                  <a:gd name="T7" fmla="*/ 1 h 80"/>
                  <a:gd name="T8" fmla="*/ 1 w 80"/>
                  <a:gd name="T9" fmla="*/ 1 h 80"/>
                  <a:gd name="T10" fmla="*/ 1 w 80"/>
                  <a:gd name="T11" fmla="*/ 1 h 80"/>
                  <a:gd name="T12" fmla="*/ 1 w 80"/>
                  <a:gd name="T13" fmla="*/ 1 h 80"/>
                  <a:gd name="T14" fmla="*/ 1 w 80"/>
                  <a:gd name="T15" fmla="*/ 1 h 80"/>
                  <a:gd name="T16" fmla="*/ 0 w 80"/>
                  <a:gd name="T17" fmla="*/ 1 h 80"/>
                  <a:gd name="T18" fmla="*/ 0 w 80"/>
                  <a:gd name="T19" fmla="*/ 1 h 80"/>
                  <a:gd name="T20" fmla="*/ 0 w 80"/>
                  <a:gd name="T21" fmla="*/ 1 h 80"/>
                  <a:gd name="T22" fmla="*/ 1 w 80"/>
                  <a:gd name="T23" fmla="*/ 1 h 80"/>
                  <a:gd name="T24" fmla="*/ 1 w 80"/>
                  <a:gd name="T25" fmla="*/ 1 h 80"/>
                  <a:gd name="T26" fmla="*/ 1 w 80"/>
                  <a:gd name="T27" fmla="*/ 1 h 80"/>
                  <a:gd name="T28" fmla="*/ 1 w 80"/>
                  <a:gd name="T29" fmla="*/ 1 h 80"/>
                  <a:gd name="T30" fmla="*/ 1 w 80"/>
                  <a:gd name="T31" fmla="*/ 1 h 80"/>
                  <a:gd name="T32" fmla="*/ 1 w 80"/>
                  <a:gd name="T33" fmla="*/ 1 h 80"/>
                  <a:gd name="T34" fmla="*/ 1 w 80"/>
                  <a:gd name="T35" fmla="*/ 1 h 80"/>
                  <a:gd name="T36" fmla="*/ 1 w 80"/>
                  <a:gd name="T37" fmla="*/ 1 h 80"/>
                  <a:gd name="T38" fmla="*/ 1 w 80"/>
                  <a:gd name="T39" fmla="*/ 1 h 80"/>
                  <a:gd name="T40" fmla="*/ 1 w 80"/>
                  <a:gd name="T41" fmla="*/ 1 h 80"/>
                  <a:gd name="T42" fmla="*/ 1 w 80"/>
                  <a:gd name="T43" fmla="*/ 1 h 80"/>
                  <a:gd name="T44" fmla="*/ 1 w 80"/>
                  <a:gd name="T45" fmla="*/ 1 h 80"/>
                  <a:gd name="T46" fmla="*/ 1 w 80"/>
                  <a:gd name="T47" fmla="*/ 1 h 80"/>
                  <a:gd name="T48" fmla="*/ 1 w 80"/>
                  <a:gd name="T49" fmla="*/ 1 h 80"/>
                  <a:gd name="T50" fmla="*/ 1 w 80"/>
                  <a:gd name="T51" fmla="*/ 1 h 80"/>
                  <a:gd name="T52" fmla="*/ 1 w 80"/>
                  <a:gd name="T53" fmla="*/ 1 h 80"/>
                  <a:gd name="T54" fmla="*/ 1 w 80"/>
                  <a:gd name="T55" fmla="*/ 1 h 80"/>
                  <a:gd name="T56" fmla="*/ 1 w 80"/>
                  <a:gd name="T57" fmla="*/ 1 h 80"/>
                  <a:gd name="T58" fmla="*/ 1 w 80"/>
                  <a:gd name="T59" fmla="*/ 1 h 80"/>
                  <a:gd name="T60" fmla="*/ 1 w 80"/>
                  <a:gd name="T61" fmla="*/ 1 h 80"/>
                  <a:gd name="T62" fmla="*/ 1 w 80"/>
                  <a:gd name="T63" fmla="*/ 1 h 80"/>
                  <a:gd name="T64" fmla="*/ 1 w 80"/>
                  <a:gd name="T65" fmla="*/ 0 h 80"/>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80" h="80">
                    <a:moveTo>
                      <a:pt x="46" y="0"/>
                    </a:moveTo>
                    <a:lnTo>
                      <a:pt x="38" y="0"/>
                    </a:lnTo>
                    <a:lnTo>
                      <a:pt x="30" y="2"/>
                    </a:lnTo>
                    <a:lnTo>
                      <a:pt x="23" y="4"/>
                    </a:lnTo>
                    <a:lnTo>
                      <a:pt x="16" y="7"/>
                    </a:lnTo>
                    <a:lnTo>
                      <a:pt x="11" y="12"/>
                    </a:lnTo>
                    <a:lnTo>
                      <a:pt x="6" y="19"/>
                    </a:lnTo>
                    <a:lnTo>
                      <a:pt x="3" y="26"/>
                    </a:lnTo>
                    <a:lnTo>
                      <a:pt x="0" y="33"/>
                    </a:lnTo>
                    <a:lnTo>
                      <a:pt x="0" y="41"/>
                    </a:lnTo>
                    <a:lnTo>
                      <a:pt x="0" y="49"/>
                    </a:lnTo>
                    <a:lnTo>
                      <a:pt x="4" y="56"/>
                    </a:lnTo>
                    <a:lnTo>
                      <a:pt x="7" y="63"/>
                    </a:lnTo>
                    <a:lnTo>
                      <a:pt x="12" y="69"/>
                    </a:lnTo>
                    <a:lnTo>
                      <a:pt x="18" y="74"/>
                    </a:lnTo>
                    <a:lnTo>
                      <a:pt x="24" y="78"/>
                    </a:lnTo>
                    <a:lnTo>
                      <a:pt x="32" y="80"/>
                    </a:lnTo>
                    <a:lnTo>
                      <a:pt x="41" y="80"/>
                    </a:lnTo>
                    <a:lnTo>
                      <a:pt x="49" y="79"/>
                    </a:lnTo>
                    <a:lnTo>
                      <a:pt x="56" y="77"/>
                    </a:lnTo>
                    <a:lnTo>
                      <a:pt x="62" y="73"/>
                    </a:lnTo>
                    <a:lnTo>
                      <a:pt x="68" y="67"/>
                    </a:lnTo>
                    <a:lnTo>
                      <a:pt x="73" y="62"/>
                    </a:lnTo>
                    <a:lnTo>
                      <a:pt x="76" y="55"/>
                    </a:lnTo>
                    <a:lnTo>
                      <a:pt x="79" y="47"/>
                    </a:lnTo>
                    <a:lnTo>
                      <a:pt x="80" y="39"/>
                    </a:lnTo>
                    <a:lnTo>
                      <a:pt x="79" y="30"/>
                    </a:lnTo>
                    <a:lnTo>
                      <a:pt x="76" y="24"/>
                    </a:lnTo>
                    <a:lnTo>
                      <a:pt x="73" y="17"/>
                    </a:lnTo>
                    <a:lnTo>
                      <a:pt x="67" y="11"/>
                    </a:lnTo>
                    <a:lnTo>
                      <a:pt x="61" y="6"/>
                    </a:lnTo>
                    <a:lnTo>
                      <a:pt x="54" y="3"/>
                    </a:lnTo>
                    <a:lnTo>
                      <a:pt x="46" y="0"/>
                    </a:lnTo>
                    <a:close/>
                  </a:path>
                </a:pathLst>
              </a:custGeom>
              <a:solidFill>
                <a:srgbClr val="EF66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49" name="Freeform 85"/>
              <p:cNvSpPr/>
              <p:nvPr/>
            </p:nvSpPr>
            <p:spPr bwMode="auto">
              <a:xfrm>
                <a:off x="4136" y="4223"/>
                <a:ext cx="40" cy="39"/>
              </a:xfrm>
              <a:custGeom>
                <a:avLst/>
                <a:gdLst>
                  <a:gd name="T0" fmla="*/ 1 w 79"/>
                  <a:gd name="T1" fmla="*/ 0 h 80"/>
                  <a:gd name="T2" fmla="*/ 1 w 79"/>
                  <a:gd name="T3" fmla="*/ 0 h 80"/>
                  <a:gd name="T4" fmla="*/ 1 w 79"/>
                  <a:gd name="T5" fmla="*/ 0 h 80"/>
                  <a:gd name="T6" fmla="*/ 1 w 79"/>
                  <a:gd name="T7" fmla="*/ 0 h 80"/>
                  <a:gd name="T8" fmla="*/ 1 w 79"/>
                  <a:gd name="T9" fmla="*/ 0 h 80"/>
                  <a:gd name="T10" fmla="*/ 1 w 79"/>
                  <a:gd name="T11" fmla="*/ 0 h 80"/>
                  <a:gd name="T12" fmla="*/ 1 w 79"/>
                  <a:gd name="T13" fmla="*/ 0 h 80"/>
                  <a:gd name="T14" fmla="*/ 1 w 79"/>
                  <a:gd name="T15" fmla="*/ 0 h 80"/>
                  <a:gd name="T16" fmla="*/ 0 w 79"/>
                  <a:gd name="T17" fmla="*/ 0 h 80"/>
                  <a:gd name="T18" fmla="*/ 0 w 79"/>
                  <a:gd name="T19" fmla="*/ 0 h 80"/>
                  <a:gd name="T20" fmla="*/ 1 w 79"/>
                  <a:gd name="T21" fmla="*/ 0 h 80"/>
                  <a:gd name="T22" fmla="*/ 1 w 79"/>
                  <a:gd name="T23" fmla="*/ 0 h 80"/>
                  <a:gd name="T24" fmla="*/ 1 w 79"/>
                  <a:gd name="T25" fmla="*/ 0 h 80"/>
                  <a:gd name="T26" fmla="*/ 1 w 79"/>
                  <a:gd name="T27" fmla="*/ 0 h 80"/>
                  <a:gd name="T28" fmla="*/ 1 w 79"/>
                  <a:gd name="T29" fmla="*/ 0 h 80"/>
                  <a:gd name="T30" fmla="*/ 1 w 79"/>
                  <a:gd name="T31" fmla="*/ 0 h 80"/>
                  <a:gd name="T32" fmla="*/ 1 w 79"/>
                  <a:gd name="T33" fmla="*/ 0 h 80"/>
                  <a:gd name="T34" fmla="*/ 1 w 79"/>
                  <a:gd name="T35" fmla="*/ 0 h 80"/>
                  <a:gd name="T36" fmla="*/ 1 w 79"/>
                  <a:gd name="T37" fmla="*/ 0 h 80"/>
                  <a:gd name="T38" fmla="*/ 1 w 79"/>
                  <a:gd name="T39" fmla="*/ 0 h 80"/>
                  <a:gd name="T40" fmla="*/ 1 w 79"/>
                  <a:gd name="T41" fmla="*/ 0 h 80"/>
                  <a:gd name="T42" fmla="*/ 1 w 79"/>
                  <a:gd name="T43" fmla="*/ 0 h 80"/>
                  <a:gd name="T44" fmla="*/ 1 w 79"/>
                  <a:gd name="T45" fmla="*/ 0 h 80"/>
                  <a:gd name="T46" fmla="*/ 1 w 79"/>
                  <a:gd name="T47" fmla="*/ 0 h 80"/>
                  <a:gd name="T48" fmla="*/ 1 w 79"/>
                  <a:gd name="T49" fmla="*/ 0 h 80"/>
                  <a:gd name="T50" fmla="*/ 1 w 79"/>
                  <a:gd name="T51" fmla="*/ 0 h 80"/>
                  <a:gd name="T52" fmla="*/ 1 w 79"/>
                  <a:gd name="T53" fmla="*/ 0 h 80"/>
                  <a:gd name="T54" fmla="*/ 1 w 79"/>
                  <a:gd name="T55" fmla="*/ 0 h 80"/>
                  <a:gd name="T56" fmla="*/ 1 w 79"/>
                  <a:gd name="T57" fmla="*/ 0 h 80"/>
                  <a:gd name="T58" fmla="*/ 1 w 79"/>
                  <a:gd name="T59" fmla="*/ 0 h 80"/>
                  <a:gd name="T60" fmla="*/ 1 w 79"/>
                  <a:gd name="T61" fmla="*/ 0 h 80"/>
                  <a:gd name="T62" fmla="*/ 1 w 79"/>
                  <a:gd name="T63" fmla="*/ 0 h 80"/>
                  <a:gd name="T64" fmla="*/ 1 w 79"/>
                  <a:gd name="T65" fmla="*/ 0 h 80"/>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79" h="80">
                    <a:moveTo>
                      <a:pt x="47" y="0"/>
                    </a:moveTo>
                    <a:lnTo>
                      <a:pt x="39" y="0"/>
                    </a:lnTo>
                    <a:lnTo>
                      <a:pt x="31" y="1"/>
                    </a:lnTo>
                    <a:lnTo>
                      <a:pt x="24" y="4"/>
                    </a:lnTo>
                    <a:lnTo>
                      <a:pt x="17" y="7"/>
                    </a:lnTo>
                    <a:lnTo>
                      <a:pt x="11" y="13"/>
                    </a:lnTo>
                    <a:lnTo>
                      <a:pt x="5" y="19"/>
                    </a:lnTo>
                    <a:lnTo>
                      <a:pt x="2" y="26"/>
                    </a:lnTo>
                    <a:lnTo>
                      <a:pt x="0" y="34"/>
                    </a:lnTo>
                    <a:lnTo>
                      <a:pt x="0" y="42"/>
                    </a:lnTo>
                    <a:lnTo>
                      <a:pt x="1" y="49"/>
                    </a:lnTo>
                    <a:lnTo>
                      <a:pt x="3" y="57"/>
                    </a:lnTo>
                    <a:lnTo>
                      <a:pt x="7" y="63"/>
                    </a:lnTo>
                    <a:lnTo>
                      <a:pt x="12" y="68"/>
                    </a:lnTo>
                    <a:lnTo>
                      <a:pt x="18" y="74"/>
                    </a:lnTo>
                    <a:lnTo>
                      <a:pt x="25" y="78"/>
                    </a:lnTo>
                    <a:lnTo>
                      <a:pt x="33" y="80"/>
                    </a:lnTo>
                    <a:lnTo>
                      <a:pt x="41" y="80"/>
                    </a:lnTo>
                    <a:lnTo>
                      <a:pt x="49" y="79"/>
                    </a:lnTo>
                    <a:lnTo>
                      <a:pt x="56" y="76"/>
                    </a:lnTo>
                    <a:lnTo>
                      <a:pt x="63" y="73"/>
                    </a:lnTo>
                    <a:lnTo>
                      <a:pt x="69" y="67"/>
                    </a:lnTo>
                    <a:lnTo>
                      <a:pt x="73" y="61"/>
                    </a:lnTo>
                    <a:lnTo>
                      <a:pt x="77" y="55"/>
                    </a:lnTo>
                    <a:lnTo>
                      <a:pt x="79" y="46"/>
                    </a:lnTo>
                    <a:lnTo>
                      <a:pt x="79" y="38"/>
                    </a:lnTo>
                    <a:lnTo>
                      <a:pt x="78" y="31"/>
                    </a:lnTo>
                    <a:lnTo>
                      <a:pt x="76" y="23"/>
                    </a:lnTo>
                    <a:lnTo>
                      <a:pt x="72" y="18"/>
                    </a:lnTo>
                    <a:lnTo>
                      <a:pt x="68" y="12"/>
                    </a:lnTo>
                    <a:lnTo>
                      <a:pt x="61" y="6"/>
                    </a:lnTo>
                    <a:lnTo>
                      <a:pt x="54" y="3"/>
                    </a:lnTo>
                    <a:lnTo>
                      <a:pt x="47" y="0"/>
                    </a:lnTo>
                    <a:close/>
                  </a:path>
                </a:pathLst>
              </a:custGeom>
              <a:solidFill>
                <a:srgbClr val="EF66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50" name="Freeform 86"/>
              <p:cNvSpPr/>
              <p:nvPr/>
            </p:nvSpPr>
            <p:spPr bwMode="auto">
              <a:xfrm>
                <a:off x="4059" y="4190"/>
                <a:ext cx="40" cy="40"/>
              </a:xfrm>
              <a:custGeom>
                <a:avLst/>
                <a:gdLst>
                  <a:gd name="T0" fmla="*/ 1 w 80"/>
                  <a:gd name="T1" fmla="*/ 0 h 78"/>
                  <a:gd name="T2" fmla="*/ 1 w 80"/>
                  <a:gd name="T3" fmla="*/ 0 h 78"/>
                  <a:gd name="T4" fmla="*/ 1 w 80"/>
                  <a:gd name="T5" fmla="*/ 0 h 78"/>
                  <a:gd name="T6" fmla="*/ 1 w 80"/>
                  <a:gd name="T7" fmla="*/ 1 h 78"/>
                  <a:gd name="T8" fmla="*/ 1 w 80"/>
                  <a:gd name="T9" fmla="*/ 1 h 78"/>
                  <a:gd name="T10" fmla="*/ 1 w 80"/>
                  <a:gd name="T11" fmla="*/ 1 h 78"/>
                  <a:gd name="T12" fmla="*/ 1 w 80"/>
                  <a:gd name="T13" fmla="*/ 1 h 78"/>
                  <a:gd name="T14" fmla="*/ 1 w 80"/>
                  <a:gd name="T15" fmla="*/ 1 h 78"/>
                  <a:gd name="T16" fmla="*/ 1 w 80"/>
                  <a:gd name="T17" fmla="*/ 1 h 78"/>
                  <a:gd name="T18" fmla="*/ 0 w 80"/>
                  <a:gd name="T19" fmla="*/ 1 h 78"/>
                  <a:gd name="T20" fmla="*/ 1 w 80"/>
                  <a:gd name="T21" fmla="*/ 1 h 78"/>
                  <a:gd name="T22" fmla="*/ 1 w 80"/>
                  <a:gd name="T23" fmla="*/ 1 h 78"/>
                  <a:gd name="T24" fmla="*/ 1 w 80"/>
                  <a:gd name="T25" fmla="*/ 1 h 78"/>
                  <a:gd name="T26" fmla="*/ 1 w 80"/>
                  <a:gd name="T27" fmla="*/ 1 h 78"/>
                  <a:gd name="T28" fmla="*/ 1 w 80"/>
                  <a:gd name="T29" fmla="*/ 1 h 78"/>
                  <a:gd name="T30" fmla="*/ 1 w 80"/>
                  <a:gd name="T31" fmla="*/ 1 h 78"/>
                  <a:gd name="T32" fmla="*/ 1 w 80"/>
                  <a:gd name="T33" fmla="*/ 1 h 78"/>
                  <a:gd name="T34" fmla="*/ 1 w 80"/>
                  <a:gd name="T35" fmla="*/ 1 h 78"/>
                  <a:gd name="T36" fmla="*/ 1 w 80"/>
                  <a:gd name="T37" fmla="*/ 1 h 78"/>
                  <a:gd name="T38" fmla="*/ 1 w 80"/>
                  <a:gd name="T39" fmla="*/ 1 h 78"/>
                  <a:gd name="T40" fmla="*/ 1 w 80"/>
                  <a:gd name="T41" fmla="*/ 1 h 78"/>
                  <a:gd name="T42" fmla="*/ 1 w 80"/>
                  <a:gd name="T43" fmla="*/ 1 h 78"/>
                  <a:gd name="T44" fmla="*/ 1 w 80"/>
                  <a:gd name="T45" fmla="*/ 1 h 78"/>
                  <a:gd name="T46" fmla="*/ 1 w 80"/>
                  <a:gd name="T47" fmla="*/ 1 h 78"/>
                  <a:gd name="T48" fmla="*/ 1 w 80"/>
                  <a:gd name="T49" fmla="*/ 1 h 78"/>
                  <a:gd name="T50" fmla="*/ 1 w 80"/>
                  <a:gd name="T51" fmla="*/ 1 h 78"/>
                  <a:gd name="T52" fmla="*/ 1 w 80"/>
                  <a:gd name="T53" fmla="*/ 1 h 78"/>
                  <a:gd name="T54" fmla="*/ 1 w 80"/>
                  <a:gd name="T55" fmla="*/ 1 h 78"/>
                  <a:gd name="T56" fmla="*/ 1 w 80"/>
                  <a:gd name="T57" fmla="*/ 1 h 78"/>
                  <a:gd name="T58" fmla="*/ 1 w 80"/>
                  <a:gd name="T59" fmla="*/ 1 h 78"/>
                  <a:gd name="T60" fmla="*/ 1 w 80"/>
                  <a:gd name="T61" fmla="*/ 1 h 78"/>
                  <a:gd name="T62" fmla="*/ 1 w 80"/>
                  <a:gd name="T63" fmla="*/ 1 h 78"/>
                  <a:gd name="T64" fmla="*/ 1 w 80"/>
                  <a:gd name="T65" fmla="*/ 0 h 78"/>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80" h="78">
                    <a:moveTo>
                      <a:pt x="48" y="0"/>
                    </a:moveTo>
                    <a:lnTo>
                      <a:pt x="40" y="0"/>
                    </a:lnTo>
                    <a:lnTo>
                      <a:pt x="32" y="0"/>
                    </a:lnTo>
                    <a:lnTo>
                      <a:pt x="25" y="3"/>
                    </a:lnTo>
                    <a:lnTo>
                      <a:pt x="18" y="7"/>
                    </a:lnTo>
                    <a:lnTo>
                      <a:pt x="12" y="11"/>
                    </a:lnTo>
                    <a:lnTo>
                      <a:pt x="7" y="17"/>
                    </a:lnTo>
                    <a:lnTo>
                      <a:pt x="4" y="24"/>
                    </a:lnTo>
                    <a:lnTo>
                      <a:pt x="2" y="32"/>
                    </a:lnTo>
                    <a:lnTo>
                      <a:pt x="0" y="40"/>
                    </a:lnTo>
                    <a:lnTo>
                      <a:pt x="2" y="47"/>
                    </a:lnTo>
                    <a:lnTo>
                      <a:pt x="4" y="55"/>
                    </a:lnTo>
                    <a:lnTo>
                      <a:pt x="7" y="61"/>
                    </a:lnTo>
                    <a:lnTo>
                      <a:pt x="13" y="67"/>
                    </a:lnTo>
                    <a:lnTo>
                      <a:pt x="19" y="72"/>
                    </a:lnTo>
                    <a:lnTo>
                      <a:pt x="26" y="76"/>
                    </a:lnTo>
                    <a:lnTo>
                      <a:pt x="34" y="78"/>
                    </a:lnTo>
                    <a:lnTo>
                      <a:pt x="42" y="78"/>
                    </a:lnTo>
                    <a:lnTo>
                      <a:pt x="50" y="77"/>
                    </a:lnTo>
                    <a:lnTo>
                      <a:pt x="57" y="75"/>
                    </a:lnTo>
                    <a:lnTo>
                      <a:pt x="64" y="71"/>
                    </a:lnTo>
                    <a:lnTo>
                      <a:pt x="70" y="65"/>
                    </a:lnTo>
                    <a:lnTo>
                      <a:pt x="74" y="60"/>
                    </a:lnTo>
                    <a:lnTo>
                      <a:pt x="78" y="53"/>
                    </a:lnTo>
                    <a:lnTo>
                      <a:pt x="80" y="45"/>
                    </a:lnTo>
                    <a:lnTo>
                      <a:pt x="80" y="37"/>
                    </a:lnTo>
                    <a:lnTo>
                      <a:pt x="80" y="30"/>
                    </a:lnTo>
                    <a:lnTo>
                      <a:pt x="76" y="23"/>
                    </a:lnTo>
                    <a:lnTo>
                      <a:pt x="73" y="16"/>
                    </a:lnTo>
                    <a:lnTo>
                      <a:pt x="68" y="10"/>
                    </a:lnTo>
                    <a:lnTo>
                      <a:pt x="63" y="6"/>
                    </a:lnTo>
                    <a:lnTo>
                      <a:pt x="56" y="2"/>
                    </a:lnTo>
                    <a:lnTo>
                      <a:pt x="48" y="0"/>
                    </a:lnTo>
                    <a:close/>
                  </a:path>
                </a:pathLst>
              </a:custGeom>
              <a:solidFill>
                <a:srgbClr val="EF66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51" name="Freeform 87"/>
              <p:cNvSpPr/>
              <p:nvPr/>
            </p:nvSpPr>
            <p:spPr bwMode="auto">
              <a:xfrm>
                <a:off x="3990" y="4195"/>
                <a:ext cx="39" cy="39"/>
              </a:xfrm>
              <a:custGeom>
                <a:avLst/>
                <a:gdLst>
                  <a:gd name="T0" fmla="*/ 0 w 80"/>
                  <a:gd name="T1" fmla="*/ 1 h 78"/>
                  <a:gd name="T2" fmla="*/ 0 w 80"/>
                  <a:gd name="T3" fmla="*/ 0 h 78"/>
                  <a:gd name="T4" fmla="*/ 0 w 80"/>
                  <a:gd name="T5" fmla="*/ 1 h 78"/>
                  <a:gd name="T6" fmla="*/ 0 w 80"/>
                  <a:gd name="T7" fmla="*/ 1 h 78"/>
                  <a:gd name="T8" fmla="*/ 0 w 80"/>
                  <a:gd name="T9" fmla="*/ 1 h 78"/>
                  <a:gd name="T10" fmla="*/ 0 w 80"/>
                  <a:gd name="T11" fmla="*/ 1 h 78"/>
                  <a:gd name="T12" fmla="*/ 0 w 80"/>
                  <a:gd name="T13" fmla="*/ 1 h 78"/>
                  <a:gd name="T14" fmla="*/ 0 w 80"/>
                  <a:gd name="T15" fmla="*/ 1 h 78"/>
                  <a:gd name="T16" fmla="*/ 0 w 80"/>
                  <a:gd name="T17" fmla="*/ 1 h 78"/>
                  <a:gd name="T18" fmla="*/ 0 w 80"/>
                  <a:gd name="T19" fmla="*/ 1 h 78"/>
                  <a:gd name="T20" fmla="*/ 0 w 80"/>
                  <a:gd name="T21" fmla="*/ 1 h 78"/>
                  <a:gd name="T22" fmla="*/ 0 w 80"/>
                  <a:gd name="T23" fmla="*/ 1 h 78"/>
                  <a:gd name="T24" fmla="*/ 0 w 80"/>
                  <a:gd name="T25" fmla="*/ 1 h 78"/>
                  <a:gd name="T26" fmla="*/ 0 w 80"/>
                  <a:gd name="T27" fmla="*/ 1 h 78"/>
                  <a:gd name="T28" fmla="*/ 0 w 80"/>
                  <a:gd name="T29" fmla="*/ 1 h 78"/>
                  <a:gd name="T30" fmla="*/ 0 w 80"/>
                  <a:gd name="T31" fmla="*/ 1 h 78"/>
                  <a:gd name="T32" fmla="*/ 0 w 80"/>
                  <a:gd name="T33" fmla="*/ 1 h 78"/>
                  <a:gd name="T34" fmla="*/ 0 w 80"/>
                  <a:gd name="T35" fmla="*/ 1 h 78"/>
                  <a:gd name="T36" fmla="*/ 0 w 80"/>
                  <a:gd name="T37" fmla="*/ 1 h 78"/>
                  <a:gd name="T38" fmla="*/ 0 w 80"/>
                  <a:gd name="T39" fmla="*/ 1 h 78"/>
                  <a:gd name="T40" fmla="*/ 0 w 80"/>
                  <a:gd name="T41" fmla="*/ 1 h 78"/>
                  <a:gd name="T42" fmla="*/ 0 w 80"/>
                  <a:gd name="T43" fmla="*/ 1 h 78"/>
                  <a:gd name="T44" fmla="*/ 0 w 80"/>
                  <a:gd name="T45" fmla="*/ 1 h 78"/>
                  <a:gd name="T46" fmla="*/ 0 w 80"/>
                  <a:gd name="T47" fmla="*/ 1 h 78"/>
                  <a:gd name="T48" fmla="*/ 0 w 80"/>
                  <a:gd name="T49" fmla="*/ 1 h 78"/>
                  <a:gd name="T50" fmla="*/ 0 w 80"/>
                  <a:gd name="T51" fmla="*/ 1 h 78"/>
                  <a:gd name="T52" fmla="*/ 0 w 80"/>
                  <a:gd name="T53" fmla="*/ 1 h 78"/>
                  <a:gd name="T54" fmla="*/ 0 w 80"/>
                  <a:gd name="T55" fmla="*/ 1 h 78"/>
                  <a:gd name="T56" fmla="*/ 0 w 80"/>
                  <a:gd name="T57" fmla="*/ 1 h 78"/>
                  <a:gd name="T58" fmla="*/ 0 w 80"/>
                  <a:gd name="T59" fmla="*/ 1 h 78"/>
                  <a:gd name="T60" fmla="*/ 0 w 80"/>
                  <a:gd name="T61" fmla="*/ 1 h 78"/>
                  <a:gd name="T62" fmla="*/ 0 w 80"/>
                  <a:gd name="T63" fmla="*/ 1 h 78"/>
                  <a:gd name="T64" fmla="*/ 0 w 80"/>
                  <a:gd name="T65" fmla="*/ 1 h 78"/>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80" h="78">
                    <a:moveTo>
                      <a:pt x="47" y="1"/>
                    </a:moveTo>
                    <a:lnTo>
                      <a:pt x="39" y="0"/>
                    </a:lnTo>
                    <a:lnTo>
                      <a:pt x="31" y="1"/>
                    </a:lnTo>
                    <a:lnTo>
                      <a:pt x="24" y="3"/>
                    </a:lnTo>
                    <a:lnTo>
                      <a:pt x="17" y="7"/>
                    </a:lnTo>
                    <a:lnTo>
                      <a:pt x="12" y="12"/>
                    </a:lnTo>
                    <a:lnTo>
                      <a:pt x="7" y="17"/>
                    </a:lnTo>
                    <a:lnTo>
                      <a:pt x="4" y="24"/>
                    </a:lnTo>
                    <a:lnTo>
                      <a:pt x="1" y="32"/>
                    </a:lnTo>
                    <a:lnTo>
                      <a:pt x="0" y="40"/>
                    </a:lnTo>
                    <a:lnTo>
                      <a:pt x="1" y="48"/>
                    </a:lnTo>
                    <a:lnTo>
                      <a:pt x="4" y="55"/>
                    </a:lnTo>
                    <a:lnTo>
                      <a:pt x="7" y="62"/>
                    </a:lnTo>
                    <a:lnTo>
                      <a:pt x="13" y="68"/>
                    </a:lnTo>
                    <a:lnTo>
                      <a:pt x="19" y="73"/>
                    </a:lnTo>
                    <a:lnTo>
                      <a:pt x="25" y="76"/>
                    </a:lnTo>
                    <a:lnTo>
                      <a:pt x="33" y="78"/>
                    </a:lnTo>
                    <a:lnTo>
                      <a:pt x="42" y="78"/>
                    </a:lnTo>
                    <a:lnTo>
                      <a:pt x="50" y="78"/>
                    </a:lnTo>
                    <a:lnTo>
                      <a:pt x="57" y="75"/>
                    </a:lnTo>
                    <a:lnTo>
                      <a:pt x="63" y="71"/>
                    </a:lnTo>
                    <a:lnTo>
                      <a:pt x="69" y="67"/>
                    </a:lnTo>
                    <a:lnTo>
                      <a:pt x="74" y="61"/>
                    </a:lnTo>
                    <a:lnTo>
                      <a:pt x="77" y="54"/>
                    </a:lnTo>
                    <a:lnTo>
                      <a:pt x="80" y="46"/>
                    </a:lnTo>
                    <a:lnTo>
                      <a:pt x="80" y="38"/>
                    </a:lnTo>
                    <a:lnTo>
                      <a:pt x="80" y="30"/>
                    </a:lnTo>
                    <a:lnTo>
                      <a:pt x="76" y="23"/>
                    </a:lnTo>
                    <a:lnTo>
                      <a:pt x="73" y="16"/>
                    </a:lnTo>
                    <a:lnTo>
                      <a:pt x="68" y="10"/>
                    </a:lnTo>
                    <a:lnTo>
                      <a:pt x="62" y="6"/>
                    </a:lnTo>
                    <a:lnTo>
                      <a:pt x="55" y="2"/>
                    </a:lnTo>
                    <a:lnTo>
                      <a:pt x="47" y="1"/>
                    </a:lnTo>
                    <a:close/>
                  </a:path>
                </a:pathLst>
              </a:custGeom>
              <a:solidFill>
                <a:srgbClr val="EF66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52" name="Freeform 88"/>
              <p:cNvSpPr/>
              <p:nvPr/>
            </p:nvSpPr>
            <p:spPr bwMode="auto">
              <a:xfrm>
                <a:off x="4127" y="4147"/>
                <a:ext cx="39" cy="39"/>
              </a:xfrm>
              <a:custGeom>
                <a:avLst/>
                <a:gdLst>
                  <a:gd name="T0" fmla="*/ 0 w 80"/>
                  <a:gd name="T1" fmla="*/ 0 h 79"/>
                  <a:gd name="T2" fmla="*/ 0 w 80"/>
                  <a:gd name="T3" fmla="*/ 0 h 79"/>
                  <a:gd name="T4" fmla="*/ 0 w 80"/>
                  <a:gd name="T5" fmla="*/ 0 h 79"/>
                  <a:gd name="T6" fmla="*/ 0 w 80"/>
                  <a:gd name="T7" fmla="*/ 0 h 79"/>
                  <a:gd name="T8" fmla="*/ 0 w 80"/>
                  <a:gd name="T9" fmla="*/ 0 h 79"/>
                  <a:gd name="T10" fmla="*/ 0 w 80"/>
                  <a:gd name="T11" fmla="*/ 0 h 79"/>
                  <a:gd name="T12" fmla="*/ 0 w 80"/>
                  <a:gd name="T13" fmla="*/ 0 h 79"/>
                  <a:gd name="T14" fmla="*/ 0 w 80"/>
                  <a:gd name="T15" fmla="*/ 0 h 79"/>
                  <a:gd name="T16" fmla="*/ 0 w 80"/>
                  <a:gd name="T17" fmla="*/ 0 h 79"/>
                  <a:gd name="T18" fmla="*/ 0 w 80"/>
                  <a:gd name="T19" fmla="*/ 0 h 79"/>
                  <a:gd name="T20" fmla="*/ 0 w 80"/>
                  <a:gd name="T21" fmla="*/ 0 h 79"/>
                  <a:gd name="T22" fmla="*/ 0 w 80"/>
                  <a:gd name="T23" fmla="*/ 0 h 79"/>
                  <a:gd name="T24" fmla="*/ 0 w 80"/>
                  <a:gd name="T25" fmla="*/ 0 h 79"/>
                  <a:gd name="T26" fmla="*/ 0 w 80"/>
                  <a:gd name="T27" fmla="*/ 0 h 79"/>
                  <a:gd name="T28" fmla="*/ 0 w 80"/>
                  <a:gd name="T29" fmla="*/ 0 h 79"/>
                  <a:gd name="T30" fmla="*/ 0 w 80"/>
                  <a:gd name="T31" fmla="*/ 0 h 79"/>
                  <a:gd name="T32" fmla="*/ 0 w 80"/>
                  <a:gd name="T33" fmla="*/ 0 h 79"/>
                  <a:gd name="T34" fmla="*/ 0 w 80"/>
                  <a:gd name="T35" fmla="*/ 0 h 79"/>
                  <a:gd name="T36" fmla="*/ 0 w 80"/>
                  <a:gd name="T37" fmla="*/ 0 h 79"/>
                  <a:gd name="T38" fmla="*/ 0 w 80"/>
                  <a:gd name="T39" fmla="*/ 0 h 79"/>
                  <a:gd name="T40" fmla="*/ 0 w 80"/>
                  <a:gd name="T41" fmla="*/ 0 h 79"/>
                  <a:gd name="T42" fmla="*/ 0 w 80"/>
                  <a:gd name="T43" fmla="*/ 0 h 79"/>
                  <a:gd name="T44" fmla="*/ 0 w 80"/>
                  <a:gd name="T45" fmla="*/ 0 h 79"/>
                  <a:gd name="T46" fmla="*/ 0 w 80"/>
                  <a:gd name="T47" fmla="*/ 0 h 79"/>
                  <a:gd name="T48" fmla="*/ 0 w 80"/>
                  <a:gd name="T49" fmla="*/ 0 h 79"/>
                  <a:gd name="T50" fmla="*/ 0 w 80"/>
                  <a:gd name="T51" fmla="*/ 0 h 79"/>
                  <a:gd name="T52" fmla="*/ 0 w 80"/>
                  <a:gd name="T53" fmla="*/ 0 h 79"/>
                  <a:gd name="T54" fmla="*/ 0 w 80"/>
                  <a:gd name="T55" fmla="*/ 0 h 79"/>
                  <a:gd name="T56" fmla="*/ 0 w 80"/>
                  <a:gd name="T57" fmla="*/ 0 h 79"/>
                  <a:gd name="T58" fmla="*/ 0 w 80"/>
                  <a:gd name="T59" fmla="*/ 0 h 79"/>
                  <a:gd name="T60" fmla="*/ 0 w 80"/>
                  <a:gd name="T61" fmla="*/ 0 h 79"/>
                  <a:gd name="T62" fmla="*/ 0 w 80"/>
                  <a:gd name="T63" fmla="*/ 0 h 79"/>
                  <a:gd name="T64" fmla="*/ 0 w 80"/>
                  <a:gd name="T65" fmla="*/ 0 h 79"/>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80" h="79">
                    <a:moveTo>
                      <a:pt x="46" y="0"/>
                    </a:moveTo>
                    <a:lnTo>
                      <a:pt x="38" y="0"/>
                    </a:lnTo>
                    <a:lnTo>
                      <a:pt x="30" y="0"/>
                    </a:lnTo>
                    <a:lnTo>
                      <a:pt x="23" y="4"/>
                    </a:lnTo>
                    <a:lnTo>
                      <a:pt x="16" y="7"/>
                    </a:lnTo>
                    <a:lnTo>
                      <a:pt x="11" y="12"/>
                    </a:lnTo>
                    <a:lnTo>
                      <a:pt x="6" y="18"/>
                    </a:lnTo>
                    <a:lnTo>
                      <a:pt x="2" y="24"/>
                    </a:lnTo>
                    <a:lnTo>
                      <a:pt x="0" y="33"/>
                    </a:lnTo>
                    <a:lnTo>
                      <a:pt x="0" y="41"/>
                    </a:lnTo>
                    <a:lnTo>
                      <a:pt x="0" y="49"/>
                    </a:lnTo>
                    <a:lnTo>
                      <a:pt x="4" y="56"/>
                    </a:lnTo>
                    <a:lnTo>
                      <a:pt x="7" y="63"/>
                    </a:lnTo>
                    <a:lnTo>
                      <a:pt x="12" y="68"/>
                    </a:lnTo>
                    <a:lnTo>
                      <a:pt x="17" y="73"/>
                    </a:lnTo>
                    <a:lnTo>
                      <a:pt x="24" y="76"/>
                    </a:lnTo>
                    <a:lnTo>
                      <a:pt x="32" y="79"/>
                    </a:lnTo>
                    <a:lnTo>
                      <a:pt x="40" y="79"/>
                    </a:lnTo>
                    <a:lnTo>
                      <a:pt x="49" y="79"/>
                    </a:lnTo>
                    <a:lnTo>
                      <a:pt x="55" y="75"/>
                    </a:lnTo>
                    <a:lnTo>
                      <a:pt x="62" y="72"/>
                    </a:lnTo>
                    <a:lnTo>
                      <a:pt x="68" y="67"/>
                    </a:lnTo>
                    <a:lnTo>
                      <a:pt x="73" y="61"/>
                    </a:lnTo>
                    <a:lnTo>
                      <a:pt x="76" y="54"/>
                    </a:lnTo>
                    <a:lnTo>
                      <a:pt x="78" y="46"/>
                    </a:lnTo>
                    <a:lnTo>
                      <a:pt x="80" y="38"/>
                    </a:lnTo>
                    <a:lnTo>
                      <a:pt x="78" y="30"/>
                    </a:lnTo>
                    <a:lnTo>
                      <a:pt x="76" y="23"/>
                    </a:lnTo>
                    <a:lnTo>
                      <a:pt x="73" y="16"/>
                    </a:lnTo>
                    <a:lnTo>
                      <a:pt x="67" y="11"/>
                    </a:lnTo>
                    <a:lnTo>
                      <a:pt x="61" y="6"/>
                    </a:lnTo>
                    <a:lnTo>
                      <a:pt x="54" y="3"/>
                    </a:lnTo>
                    <a:lnTo>
                      <a:pt x="46" y="0"/>
                    </a:lnTo>
                    <a:close/>
                  </a:path>
                </a:pathLst>
              </a:custGeom>
              <a:solidFill>
                <a:srgbClr val="EF66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53" name="Freeform 89"/>
              <p:cNvSpPr/>
              <p:nvPr/>
            </p:nvSpPr>
            <p:spPr bwMode="auto">
              <a:xfrm>
                <a:off x="4216" y="4162"/>
                <a:ext cx="37" cy="39"/>
              </a:xfrm>
              <a:custGeom>
                <a:avLst/>
                <a:gdLst>
                  <a:gd name="T0" fmla="*/ 1 w 73"/>
                  <a:gd name="T1" fmla="*/ 0 h 79"/>
                  <a:gd name="T2" fmla="*/ 1 w 73"/>
                  <a:gd name="T3" fmla="*/ 0 h 79"/>
                  <a:gd name="T4" fmla="*/ 1 w 73"/>
                  <a:gd name="T5" fmla="*/ 0 h 79"/>
                  <a:gd name="T6" fmla="*/ 1 w 73"/>
                  <a:gd name="T7" fmla="*/ 0 h 79"/>
                  <a:gd name="T8" fmla="*/ 1 w 73"/>
                  <a:gd name="T9" fmla="*/ 0 h 79"/>
                  <a:gd name="T10" fmla="*/ 1 w 73"/>
                  <a:gd name="T11" fmla="*/ 0 h 79"/>
                  <a:gd name="T12" fmla="*/ 1 w 73"/>
                  <a:gd name="T13" fmla="*/ 0 h 79"/>
                  <a:gd name="T14" fmla="*/ 1 w 73"/>
                  <a:gd name="T15" fmla="*/ 0 h 79"/>
                  <a:gd name="T16" fmla="*/ 1 w 73"/>
                  <a:gd name="T17" fmla="*/ 0 h 79"/>
                  <a:gd name="T18" fmla="*/ 1 w 73"/>
                  <a:gd name="T19" fmla="*/ 0 h 79"/>
                  <a:gd name="T20" fmla="*/ 1 w 73"/>
                  <a:gd name="T21" fmla="*/ 0 h 79"/>
                  <a:gd name="T22" fmla="*/ 1 w 73"/>
                  <a:gd name="T23" fmla="*/ 0 h 79"/>
                  <a:gd name="T24" fmla="*/ 0 w 73"/>
                  <a:gd name="T25" fmla="*/ 0 h 79"/>
                  <a:gd name="T26" fmla="*/ 0 w 73"/>
                  <a:gd name="T27" fmla="*/ 0 h 79"/>
                  <a:gd name="T28" fmla="*/ 0 w 73"/>
                  <a:gd name="T29" fmla="*/ 0 h 79"/>
                  <a:gd name="T30" fmla="*/ 1 w 73"/>
                  <a:gd name="T31" fmla="*/ 0 h 79"/>
                  <a:gd name="T32" fmla="*/ 1 w 73"/>
                  <a:gd name="T33" fmla="*/ 0 h 79"/>
                  <a:gd name="T34" fmla="*/ 1 w 73"/>
                  <a:gd name="T35" fmla="*/ 0 h 79"/>
                  <a:gd name="T36" fmla="*/ 1 w 73"/>
                  <a:gd name="T37" fmla="*/ 0 h 79"/>
                  <a:gd name="T38" fmla="*/ 1 w 73"/>
                  <a:gd name="T39" fmla="*/ 0 h 79"/>
                  <a:gd name="T40" fmla="*/ 1 w 73"/>
                  <a:gd name="T41" fmla="*/ 0 h 79"/>
                  <a:gd name="T42" fmla="*/ 1 w 73"/>
                  <a:gd name="T43" fmla="*/ 0 h 79"/>
                  <a:gd name="T44" fmla="*/ 1 w 73"/>
                  <a:gd name="T45" fmla="*/ 0 h 79"/>
                  <a:gd name="T46" fmla="*/ 1 w 73"/>
                  <a:gd name="T47" fmla="*/ 0 h 79"/>
                  <a:gd name="T48" fmla="*/ 1 w 73"/>
                  <a:gd name="T49" fmla="*/ 0 h 79"/>
                  <a:gd name="T50" fmla="*/ 1 w 73"/>
                  <a:gd name="T51" fmla="*/ 0 h 79"/>
                  <a:gd name="T52" fmla="*/ 1 w 73"/>
                  <a:gd name="T53" fmla="*/ 0 h 79"/>
                  <a:gd name="T54" fmla="*/ 1 w 73"/>
                  <a:gd name="T55" fmla="*/ 0 h 79"/>
                  <a:gd name="T56" fmla="*/ 1 w 73"/>
                  <a:gd name="T57" fmla="*/ 0 h 79"/>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0" t="0" r="r" b="b"/>
                <a:pathLst>
                  <a:path w="73" h="79">
                    <a:moveTo>
                      <a:pt x="73" y="19"/>
                    </a:moveTo>
                    <a:lnTo>
                      <a:pt x="69" y="12"/>
                    </a:lnTo>
                    <a:lnTo>
                      <a:pt x="62" y="7"/>
                    </a:lnTo>
                    <a:lnTo>
                      <a:pt x="54" y="2"/>
                    </a:lnTo>
                    <a:lnTo>
                      <a:pt x="46" y="0"/>
                    </a:lnTo>
                    <a:lnTo>
                      <a:pt x="38" y="0"/>
                    </a:lnTo>
                    <a:lnTo>
                      <a:pt x="30" y="1"/>
                    </a:lnTo>
                    <a:lnTo>
                      <a:pt x="23" y="4"/>
                    </a:lnTo>
                    <a:lnTo>
                      <a:pt x="16" y="7"/>
                    </a:lnTo>
                    <a:lnTo>
                      <a:pt x="10" y="12"/>
                    </a:lnTo>
                    <a:lnTo>
                      <a:pt x="5" y="19"/>
                    </a:lnTo>
                    <a:lnTo>
                      <a:pt x="2" y="25"/>
                    </a:lnTo>
                    <a:lnTo>
                      <a:pt x="0" y="32"/>
                    </a:lnTo>
                    <a:lnTo>
                      <a:pt x="0" y="40"/>
                    </a:lnTo>
                    <a:lnTo>
                      <a:pt x="0" y="49"/>
                    </a:lnTo>
                    <a:lnTo>
                      <a:pt x="3" y="55"/>
                    </a:lnTo>
                    <a:lnTo>
                      <a:pt x="7" y="62"/>
                    </a:lnTo>
                    <a:lnTo>
                      <a:pt x="11" y="68"/>
                    </a:lnTo>
                    <a:lnTo>
                      <a:pt x="17" y="73"/>
                    </a:lnTo>
                    <a:lnTo>
                      <a:pt x="24" y="76"/>
                    </a:lnTo>
                    <a:lnTo>
                      <a:pt x="32" y="79"/>
                    </a:lnTo>
                    <a:lnTo>
                      <a:pt x="35" y="79"/>
                    </a:lnTo>
                    <a:lnTo>
                      <a:pt x="38" y="79"/>
                    </a:lnTo>
                    <a:lnTo>
                      <a:pt x="41" y="79"/>
                    </a:lnTo>
                    <a:lnTo>
                      <a:pt x="43" y="79"/>
                    </a:lnTo>
                    <a:lnTo>
                      <a:pt x="48" y="70"/>
                    </a:lnTo>
                    <a:lnTo>
                      <a:pt x="58" y="52"/>
                    </a:lnTo>
                    <a:lnTo>
                      <a:pt x="69" y="31"/>
                    </a:lnTo>
                    <a:lnTo>
                      <a:pt x="73" y="19"/>
                    </a:lnTo>
                    <a:close/>
                  </a:path>
                </a:pathLst>
              </a:custGeom>
              <a:solidFill>
                <a:srgbClr val="EF66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54" name="Freeform 90"/>
              <p:cNvSpPr/>
              <p:nvPr/>
            </p:nvSpPr>
            <p:spPr bwMode="auto">
              <a:xfrm>
                <a:off x="3983" y="4266"/>
                <a:ext cx="31" cy="33"/>
              </a:xfrm>
              <a:custGeom>
                <a:avLst/>
                <a:gdLst>
                  <a:gd name="T0" fmla="*/ 1 w 61"/>
                  <a:gd name="T1" fmla="*/ 1 h 66"/>
                  <a:gd name="T2" fmla="*/ 1 w 61"/>
                  <a:gd name="T3" fmla="*/ 1 h 66"/>
                  <a:gd name="T4" fmla="*/ 1 w 61"/>
                  <a:gd name="T5" fmla="*/ 1 h 66"/>
                  <a:gd name="T6" fmla="*/ 1 w 61"/>
                  <a:gd name="T7" fmla="*/ 1 h 66"/>
                  <a:gd name="T8" fmla="*/ 1 w 61"/>
                  <a:gd name="T9" fmla="*/ 1 h 66"/>
                  <a:gd name="T10" fmla="*/ 1 w 61"/>
                  <a:gd name="T11" fmla="*/ 1 h 66"/>
                  <a:gd name="T12" fmla="*/ 1 w 61"/>
                  <a:gd name="T13" fmla="*/ 1 h 66"/>
                  <a:gd name="T14" fmla="*/ 1 w 61"/>
                  <a:gd name="T15" fmla="*/ 1 h 66"/>
                  <a:gd name="T16" fmla="*/ 1 w 61"/>
                  <a:gd name="T17" fmla="*/ 1 h 66"/>
                  <a:gd name="T18" fmla="*/ 1 w 61"/>
                  <a:gd name="T19" fmla="*/ 1 h 66"/>
                  <a:gd name="T20" fmla="*/ 1 w 61"/>
                  <a:gd name="T21" fmla="*/ 1 h 66"/>
                  <a:gd name="T22" fmla="*/ 1 w 61"/>
                  <a:gd name="T23" fmla="*/ 1 h 66"/>
                  <a:gd name="T24" fmla="*/ 1 w 61"/>
                  <a:gd name="T25" fmla="*/ 1 h 66"/>
                  <a:gd name="T26" fmla="*/ 1 w 61"/>
                  <a:gd name="T27" fmla="*/ 0 h 66"/>
                  <a:gd name="T28" fmla="*/ 1 w 61"/>
                  <a:gd name="T29" fmla="*/ 1 h 66"/>
                  <a:gd name="T30" fmla="*/ 1 w 61"/>
                  <a:gd name="T31" fmla="*/ 1 h 66"/>
                  <a:gd name="T32" fmla="*/ 0 w 61"/>
                  <a:gd name="T33" fmla="*/ 1 h 66"/>
                  <a:gd name="T34" fmla="*/ 1 w 61"/>
                  <a:gd name="T35" fmla="*/ 1 h 66"/>
                  <a:gd name="T36" fmla="*/ 1 w 61"/>
                  <a:gd name="T37" fmla="*/ 1 h 66"/>
                  <a:gd name="T38" fmla="*/ 1 w 61"/>
                  <a:gd name="T39" fmla="*/ 1 h 66"/>
                  <a:gd name="T40" fmla="*/ 1 w 61"/>
                  <a:gd name="T41" fmla="*/ 1 h 66"/>
                  <a:gd name="T42" fmla="*/ 1 w 61"/>
                  <a:gd name="T43" fmla="*/ 1 h 66"/>
                  <a:gd name="T44" fmla="*/ 1 w 61"/>
                  <a:gd name="T45" fmla="*/ 1 h 66"/>
                  <a:gd name="T46" fmla="*/ 1 w 61"/>
                  <a:gd name="T47" fmla="*/ 1 h 66"/>
                  <a:gd name="T48" fmla="*/ 1 w 61"/>
                  <a:gd name="T49" fmla="*/ 1 h 6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61" h="66">
                    <a:moveTo>
                      <a:pt x="53" y="66"/>
                    </a:moveTo>
                    <a:lnTo>
                      <a:pt x="57" y="61"/>
                    </a:lnTo>
                    <a:lnTo>
                      <a:pt x="59" y="56"/>
                    </a:lnTo>
                    <a:lnTo>
                      <a:pt x="60" y="52"/>
                    </a:lnTo>
                    <a:lnTo>
                      <a:pt x="61" y="47"/>
                    </a:lnTo>
                    <a:lnTo>
                      <a:pt x="61" y="39"/>
                    </a:lnTo>
                    <a:lnTo>
                      <a:pt x="60" y="31"/>
                    </a:lnTo>
                    <a:lnTo>
                      <a:pt x="58" y="24"/>
                    </a:lnTo>
                    <a:lnTo>
                      <a:pt x="55" y="17"/>
                    </a:lnTo>
                    <a:lnTo>
                      <a:pt x="50" y="11"/>
                    </a:lnTo>
                    <a:lnTo>
                      <a:pt x="43" y="7"/>
                    </a:lnTo>
                    <a:lnTo>
                      <a:pt x="36" y="3"/>
                    </a:lnTo>
                    <a:lnTo>
                      <a:pt x="29" y="1"/>
                    </a:lnTo>
                    <a:lnTo>
                      <a:pt x="21" y="0"/>
                    </a:lnTo>
                    <a:lnTo>
                      <a:pt x="13" y="1"/>
                    </a:lnTo>
                    <a:lnTo>
                      <a:pt x="6" y="3"/>
                    </a:lnTo>
                    <a:lnTo>
                      <a:pt x="0" y="7"/>
                    </a:lnTo>
                    <a:lnTo>
                      <a:pt x="2" y="9"/>
                    </a:lnTo>
                    <a:lnTo>
                      <a:pt x="5" y="14"/>
                    </a:lnTo>
                    <a:lnTo>
                      <a:pt x="11" y="22"/>
                    </a:lnTo>
                    <a:lnTo>
                      <a:pt x="19" y="31"/>
                    </a:lnTo>
                    <a:lnTo>
                      <a:pt x="27" y="41"/>
                    </a:lnTo>
                    <a:lnTo>
                      <a:pt x="35" y="51"/>
                    </a:lnTo>
                    <a:lnTo>
                      <a:pt x="44" y="59"/>
                    </a:lnTo>
                    <a:lnTo>
                      <a:pt x="53" y="66"/>
                    </a:lnTo>
                    <a:close/>
                  </a:path>
                </a:pathLst>
              </a:custGeom>
              <a:solidFill>
                <a:srgbClr val="EF66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55" name="Freeform 91"/>
              <p:cNvSpPr/>
              <p:nvPr/>
            </p:nvSpPr>
            <p:spPr bwMode="auto">
              <a:xfrm>
                <a:off x="4852" y="4125"/>
                <a:ext cx="17" cy="17"/>
              </a:xfrm>
              <a:custGeom>
                <a:avLst/>
                <a:gdLst>
                  <a:gd name="T0" fmla="*/ 1 w 34"/>
                  <a:gd name="T1" fmla="*/ 1 h 34"/>
                  <a:gd name="T2" fmla="*/ 1 w 34"/>
                  <a:gd name="T3" fmla="*/ 1 h 34"/>
                  <a:gd name="T4" fmla="*/ 1 w 34"/>
                  <a:gd name="T5" fmla="*/ 1 h 34"/>
                  <a:gd name="T6" fmla="*/ 1 w 34"/>
                  <a:gd name="T7" fmla="*/ 1 h 34"/>
                  <a:gd name="T8" fmla="*/ 1 w 34"/>
                  <a:gd name="T9" fmla="*/ 1 h 34"/>
                  <a:gd name="T10" fmla="*/ 1 w 34"/>
                  <a:gd name="T11" fmla="*/ 1 h 34"/>
                  <a:gd name="T12" fmla="*/ 1 w 34"/>
                  <a:gd name="T13" fmla="*/ 1 h 34"/>
                  <a:gd name="T14" fmla="*/ 1 w 34"/>
                  <a:gd name="T15" fmla="*/ 1 h 34"/>
                  <a:gd name="T16" fmla="*/ 1 w 34"/>
                  <a:gd name="T17" fmla="*/ 1 h 34"/>
                  <a:gd name="T18" fmla="*/ 1 w 34"/>
                  <a:gd name="T19" fmla="*/ 0 h 34"/>
                  <a:gd name="T20" fmla="*/ 1 w 34"/>
                  <a:gd name="T21" fmla="*/ 1 h 34"/>
                  <a:gd name="T22" fmla="*/ 1 w 34"/>
                  <a:gd name="T23" fmla="*/ 1 h 34"/>
                  <a:gd name="T24" fmla="*/ 0 w 34"/>
                  <a:gd name="T25" fmla="*/ 1 h 34"/>
                  <a:gd name="T26" fmla="*/ 0 w 34"/>
                  <a:gd name="T27" fmla="*/ 1 h 34"/>
                  <a:gd name="T28" fmla="*/ 1 w 34"/>
                  <a:gd name="T29" fmla="*/ 1 h 34"/>
                  <a:gd name="T30" fmla="*/ 1 w 34"/>
                  <a:gd name="T31" fmla="*/ 1 h 34"/>
                  <a:gd name="T32" fmla="*/ 1 w 34"/>
                  <a:gd name="T33" fmla="*/ 1 h 34"/>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4" h="34">
                    <a:moveTo>
                      <a:pt x="12" y="34"/>
                    </a:moveTo>
                    <a:lnTo>
                      <a:pt x="19" y="34"/>
                    </a:lnTo>
                    <a:lnTo>
                      <a:pt x="24" y="33"/>
                    </a:lnTo>
                    <a:lnTo>
                      <a:pt x="29" y="28"/>
                    </a:lnTo>
                    <a:lnTo>
                      <a:pt x="32" y="22"/>
                    </a:lnTo>
                    <a:lnTo>
                      <a:pt x="34" y="15"/>
                    </a:lnTo>
                    <a:lnTo>
                      <a:pt x="32" y="10"/>
                    </a:lnTo>
                    <a:lnTo>
                      <a:pt x="28" y="5"/>
                    </a:lnTo>
                    <a:lnTo>
                      <a:pt x="22" y="2"/>
                    </a:lnTo>
                    <a:lnTo>
                      <a:pt x="15" y="0"/>
                    </a:lnTo>
                    <a:lnTo>
                      <a:pt x="9" y="3"/>
                    </a:lnTo>
                    <a:lnTo>
                      <a:pt x="4" y="6"/>
                    </a:lnTo>
                    <a:lnTo>
                      <a:pt x="0" y="12"/>
                    </a:lnTo>
                    <a:lnTo>
                      <a:pt x="0" y="19"/>
                    </a:lnTo>
                    <a:lnTo>
                      <a:pt x="1" y="25"/>
                    </a:lnTo>
                    <a:lnTo>
                      <a:pt x="6" y="30"/>
                    </a:lnTo>
                    <a:lnTo>
                      <a:pt x="12" y="34"/>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56" name="Freeform 92"/>
              <p:cNvSpPr/>
              <p:nvPr/>
            </p:nvSpPr>
            <p:spPr bwMode="auto">
              <a:xfrm>
                <a:off x="4885" y="4152"/>
                <a:ext cx="17" cy="17"/>
              </a:xfrm>
              <a:custGeom>
                <a:avLst/>
                <a:gdLst>
                  <a:gd name="T0" fmla="*/ 1 w 33"/>
                  <a:gd name="T1" fmla="*/ 1 h 33"/>
                  <a:gd name="T2" fmla="*/ 1 w 33"/>
                  <a:gd name="T3" fmla="*/ 1 h 33"/>
                  <a:gd name="T4" fmla="*/ 1 w 33"/>
                  <a:gd name="T5" fmla="*/ 1 h 33"/>
                  <a:gd name="T6" fmla="*/ 1 w 33"/>
                  <a:gd name="T7" fmla="*/ 1 h 33"/>
                  <a:gd name="T8" fmla="*/ 1 w 33"/>
                  <a:gd name="T9" fmla="*/ 1 h 33"/>
                  <a:gd name="T10" fmla="*/ 1 w 33"/>
                  <a:gd name="T11" fmla="*/ 1 h 33"/>
                  <a:gd name="T12" fmla="*/ 1 w 33"/>
                  <a:gd name="T13" fmla="*/ 1 h 33"/>
                  <a:gd name="T14" fmla="*/ 1 w 33"/>
                  <a:gd name="T15" fmla="*/ 1 h 33"/>
                  <a:gd name="T16" fmla="*/ 1 w 33"/>
                  <a:gd name="T17" fmla="*/ 0 h 33"/>
                  <a:gd name="T18" fmla="*/ 1 w 33"/>
                  <a:gd name="T19" fmla="*/ 0 h 33"/>
                  <a:gd name="T20" fmla="*/ 1 w 33"/>
                  <a:gd name="T21" fmla="*/ 1 h 33"/>
                  <a:gd name="T22" fmla="*/ 1 w 33"/>
                  <a:gd name="T23" fmla="*/ 1 h 33"/>
                  <a:gd name="T24" fmla="*/ 1 w 33"/>
                  <a:gd name="T25" fmla="*/ 1 h 33"/>
                  <a:gd name="T26" fmla="*/ 0 w 33"/>
                  <a:gd name="T27" fmla="*/ 1 h 33"/>
                  <a:gd name="T28" fmla="*/ 1 w 33"/>
                  <a:gd name="T29" fmla="*/ 1 h 33"/>
                  <a:gd name="T30" fmla="*/ 1 w 33"/>
                  <a:gd name="T31" fmla="*/ 1 h 33"/>
                  <a:gd name="T32" fmla="*/ 1 w 33"/>
                  <a:gd name="T33" fmla="*/ 1 h 3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3" h="33">
                    <a:moveTo>
                      <a:pt x="11" y="32"/>
                    </a:moveTo>
                    <a:lnTo>
                      <a:pt x="18" y="33"/>
                    </a:lnTo>
                    <a:lnTo>
                      <a:pt x="24" y="31"/>
                    </a:lnTo>
                    <a:lnTo>
                      <a:pt x="29" y="27"/>
                    </a:lnTo>
                    <a:lnTo>
                      <a:pt x="32" y="22"/>
                    </a:lnTo>
                    <a:lnTo>
                      <a:pt x="33" y="15"/>
                    </a:lnTo>
                    <a:lnTo>
                      <a:pt x="32" y="9"/>
                    </a:lnTo>
                    <a:lnTo>
                      <a:pt x="28" y="3"/>
                    </a:lnTo>
                    <a:lnTo>
                      <a:pt x="22" y="0"/>
                    </a:lnTo>
                    <a:lnTo>
                      <a:pt x="15" y="0"/>
                    </a:lnTo>
                    <a:lnTo>
                      <a:pt x="9" y="1"/>
                    </a:lnTo>
                    <a:lnTo>
                      <a:pt x="4" y="5"/>
                    </a:lnTo>
                    <a:lnTo>
                      <a:pt x="1" y="11"/>
                    </a:lnTo>
                    <a:lnTo>
                      <a:pt x="0" y="18"/>
                    </a:lnTo>
                    <a:lnTo>
                      <a:pt x="1" y="24"/>
                    </a:lnTo>
                    <a:lnTo>
                      <a:pt x="6" y="28"/>
                    </a:lnTo>
                    <a:lnTo>
                      <a:pt x="11" y="32"/>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57" name="Freeform 93"/>
              <p:cNvSpPr/>
              <p:nvPr/>
            </p:nvSpPr>
            <p:spPr bwMode="auto">
              <a:xfrm>
                <a:off x="4701" y="4202"/>
                <a:ext cx="17" cy="17"/>
              </a:xfrm>
              <a:custGeom>
                <a:avLst/>
                <a:gdLst>
                  <a:gd name="T0" fmla="*/ 1 w 34"/>
                  <a:gd name="T1" fmla="*/ 1 h 33"/>
                  <a:gd name="T2" fmla="*/ 1 w 34"/>
                  <a:gd name="T3" fmla="*/ 1 h 33"/>
                  <a:gd name="T4" fmla="*/ 1 w 34"/>
                  <a:gd name="T5" fmla="*/ 1 h 33"/>
                  <a:gd name="T6" fmla="*/ 1 w 34"/>
                  <a:gd name="T7" fmla="*/ 1 h 33"/>
                  <a:gd name="T8" fmla="*/ 1 w 34"/>
                  <a:gd name="T9" fmla="*/ 1 h 33"/>
                  <a:gd name="T10" fmla="*/ 1 w 34"/>
                  <a:gd name="T11" fmla="*/ 1 h 33"/>
                  <a:gd name="T12" fmla="*/ 1 w 34"/>
                  <a:gd name="T13" fmla="*/ 1 h 33"/>
                  <a:gd name="T14" fmla="*/ 1 w 34"/>
                  <a:gd name="T15" fmla="*/ 1 h 33"/>
                  <a:gd name="T16" fmla="*/ 1 w 34"/>
                  <a:gd name="T17" fmla="*/ 1 h 33"/>
                  <a:gd name="T18" fmla="*/ 1 w 34"/>
                  <a:gd name="T19" fmla="*/ 0 h 33"/>
                  <a:gd name="T20" fmla="*/ 1 w 34"/>
                  <a:gd name="T21" fmla="*/ 1 h 33"/>
                  <a:gd name="T22" fmla="*/ 1 w 34"/>
                  <a:gd name="T23" fmla="*/ 1 h 33"/>
                  <a:gd name="T24" fmla="*/ 1 w 34"/>
                  <a:gd name="T25" fmla="*/ 1 h 33"/>
                  <a:gd name="T26" fmla="*/ 0 w 34"/>
                  <a:gd name="T27" fmla="*/ 1 h 33"/>
                  <a:gd name="T28" fmla="*/ 1 w 34"/>
                  <a:gd name="T29" fmla="*/ 1 h 33"/>
                  <a:gd name="T30" fmla="*/ 1 w 34"/>
                  <a:gd name="T31" fmla="*/ 1 h 33"/>
                  <a:gd name="T32" fmla="*/ 1 w 34"/>
                  <a:gd name="T33" fmla="*/ 1 h 3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4" h="33">
                    <a:moveTo>
                      <a:pt x="12" y="33"/>
                    </a:moveTo>
                    <a:lnTo>
                      <a:pt x="19" y="33"/>
                    </a:lnTo>
                    <a:lnTo>
                      <a:pt x="25" y="32"/>
                    </a:lnTo>
                    <a:lnTo>
                      <a:pt x="29" y="28"/>
                    </a:lnTo>
                    <a:lnTo>
                      <a:pt x="33" y="22"/>
                    </a:lnTo>
                    <a:lnTo>
                      <a:pt x="34" y="16"/>
                    </a:lnTo>
                    <a:lnTo>
                      <a:pt x="33" y="9"/>
                    </a:lnTo>
                    <a:lnTo>
                      <a:pt x="28" y="5"/>
                    </a:lnTo>
                    <a:lnTo>
                      <a:pt x="22" y="1"/>
                    </a:lnTo>
                    <a:lnTo>
                      <a:pt x="15" y="0"/>
                    </a:lnTo>
                    <a:lnTo>
                      <a:pt x="10" y="2"/>
                    </a:lnTo>
                    <a:lnTo>
                      <a:pt x="5" y="6"/>
                    </a:lnTo>
                    <a:lnTo>
                      <a:pt x="2" y="12"/>
                    </a:lnTo>
                    <a:lnTo>
                      <a:pt x="0" y="18"/>
                    </a:lnTo>
                    <a:lnTo>
                      <a:pt x="2" y="24"/>
                    </a:lnTo>
                    <a:lnTo>
                      <a:pt x="6" y="30"/>
                    </a:lnTo>
                    <a:lnTo>
                      <a:pt x="12" y="33"/>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58" name="Freeform 94"/>
              <p:cNvSpPr/>
              <p:nvPr/>
            </p:nvSpPr>
            <p:spPr bwMode="auto">
              <a:xfrm>
                <a:off x="4742" y="4201"/>
                <a:ext cx="16" cy="17"/>
              </a:xfrm>
              <a:custGeom>
                <a:avLst/>
                <a:gdLst>
                  <a:gd name="T0" fmla="*/ 0 w 34"/>
                  <a:gd name="T1" fmla="*/ 1 h 33"/>
                  <a:gd name="T2" fmla="*/ 0 w 34"/>
                  <a:gd name="T3" fmla="*/ 1 h 33"/>
                  <a:gd name="T4" fmla="*/ 0 w 34"/>
                  <a:gd name="T5" fmla="*/ 1 h 33"/>
                  <a:gd name="T6" fmla="*/ 0 w 34"/>
                  <a:gd name="T7" fmla="*/ 1 h 33"/>
                  <a:gd name="T8" fmla="*/ 0 w 34"/>
                  <a:gd name="T9" fmla="*/ 1 h 33"/>
                  <a:gd name="T10" fmla="*/ 0 w 34"/>
                  <a:gd name="T11" fmla="*/ 1 h 33"/>
                  <a:gd name="T12" fmla="*/ 0 w 34"/>
                  <a:gd name="T13" fmla="*/ 1 h 33"/>
                  <a:gd name="T14" fmla="*/ 0 w 34"/>
                  <a:gd name="T15" fmla="*/ 1 h 33"/>
                  <a:gd name="T16" fmla="*/ 0 w 34"/>
                  <a:gd name="T17" fmla="*/ 1 h 33"/>
                  <a:gd name="T18" fmla="*/ 0 w 34"/>
                  <a:gd name="T19" fmla="*/ 0 h 33"/>
                  <a:gd name="T20" fmla="*/ 0 w 34"/>
                  <a:gd name="T21" fmla="*/ 1 h 33"/>
                  <a:gd name="T22" fmla="*/ 0 w 34"/>
                  <a:gd name="T23" fmla="*/ 1 h 33"/>
                  <a:gd name="T24" fmla="*/ 0 w 34"/>
                  <a:gd name="T25" fmla="*/ 1 h 33"/>
                  <a:gd name="T26" fmla="*/ 0 w 34"/>
                  <a:gd name="T27" fmla="*/ 1 h 33"/>
                  <a:gd name="T28" fmla="*/ 0 w 34"/>
                  <a:gd name="T29" fmla="*/ 1 h 33"/>
                  <a:gd name="T30" fmla="*/ 0 w 34"/>
                  <a:gd name="T31" fmla="*/ 1 h 33"/>
                  <a:gd name="T32" fmla="*/ 0 w 34"/>
                  <a:gd name="T33" fmla="*/ 1 h 3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4" h="33">
                    <a:moveTo>
                      <a:pt x="12" y="32"/>
                    </a:moveTo>
                    <a:lnTo>
                      <a:pt x="19" y="33"/>
                    </a:lnTo>
                    <a:lnTo>
                      <a:pt x="24" y="32"/>
                    </a:lnTo>
                    <a:lnTo>
                      <a:pt x="29" y="27"/>
                    </a:lnTo>
                    <a:lnTo>
                      <a:pt x="32" y="22"/>
                    </a:lnTo>
                    <a:lnTo>
                      <a:pt x="34" y="15"/>
                    </a:lnTo>
                    <a:lnTo>
                      <a:pt x="31" y="9"/>
                    </a:lnTo>
                    <a:lnTo>
                      <a:pt x="28" y="4"/>
                    </a:lnTo>
                    <a:lnTo>
                      <a:pt x="22" y="1"/>
                    </a:lnTo>
                    <a:lnTo>
                      <a:pt x="15" y="0"/>
                    </a:lnTo>
                    <a:lnTo>
                      <a:pt x="9" y="1"/>
                    </a:lnTo>
                    <a:lnTo>
                      <a:pt x="4" y="5"/>
                    </a:lnTo>
                    <a:lnTo>
                      <a:pt x="0" y="11"/>
                    </a:lnTo>
                    <a:lnTo>
                      <a:pt x="0" y="18"/>
                    </a:lnTo>
                    <a:lnTo>
                      <a:pt x="1" y="24"/>
                    </a:lnTo>
                    <a:lnTo>
                      <a:pt x="6" y="28"/>
                    </a:lnTo>
                    <a:lnTo>
                      <a:pt x="12" y="32"/>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59" name="Freeform 95"/>
              <p:cNvSpPr/>
              <p:nvPr/>
            </p:nvSpPr>
            <p:spPr bwMode="auto">
              <a:xfrm>
                <a:off x="4782" y="4209"/>
                <a:ext cx="17" cy="17"/>
              </a:xfrm>
              <a:custGeom>
                <a:avLst/>
                <a:gdLst>
                  <a:gd name="T0" fmla="*/ 1 w 33"/>
                  <a:gd name="T1" fmla="*/ 1 h 33"/>
                  <a:gd name="T2" fmla="*/ 1 w 33"/>
                  <a:gd name="T3" fmla="*/ 1 h 33"/>
                  <a:gd name="T4" fmla="*/ 1 w 33"/>
                  <a:gd name="T5" fmla="*/ 1 h 33"/>
                  <a:gd name="T6" fmla="*/ 1 w 33"/>
                  <a:gd name="T7" fmla="*/ 1 h 33"/>
                  <a:gd name="T8" fmla="*/ 1 w 33"/>
                  <a:gd name="T9" fmla="*/ 1 h 33"/>
                  <a:gd name="T10" fmla="*/ 1 w 33"/>
                  <a:gd name="T11" fmla="*/ 1 h 33"/>
                  <a:gd name="T12" fmla="*/ 1 w 33"/>
                  <a:gd name="T13" fmla="*/ 1 h 33"/>
                  <a:gd name="T14" fmla="*/ 1 w 33"/>
                  <a:gd name="T15" fmla="*/ 1 h 33"/>
                  <a:gd name="T16" fmla="*/ 1 w 33"/>
                  <a:gd name="T17" fmla="*/ 1 h 33"/>
                  <a:gd name="T18" fmla="*/ 1 w 33"/>
                  <a:gd name="T19" fmla="*/ 0 h 33"/>
                  <a:gd name="T20" fmla="*/ 1 w 33"/>
                  <a:gd name="T21" fmla="*/ 1 h 33"/>
                  <a:gd name="T22" fmla="*/ 1 w 33"/>
                  <a:gd name="T23" fmla="*/ 1 h 33"/>
                  <a:gd name="T24" fmla="*/ 0 w 33"/>
                  <a:gd name="T25" fmla="*/ 1 h 33"/>
                  <a:gd name="T26" fmla="*/ 0 w 33"/>
                  <a:gd name="T27" fmla="*/ 1 h 33"/>
                  <a:gd name="T28" fmla="*/ 1 w 33"/>
                  <a:gd name="T29" fmla="*/ 1 h 33"/>
                  <a:gd name="T30" fmla="*/ 1 w 33"/>
                  <a:gd name="T31" fmla="*/ 1 h 33"/>
                  <a:gd name="T32" fmla="*/ 1 w 33"/>
                  <a:gd name="T33" fmla="*/ 1 h 3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3" h="33">
                    <a:moveTo>
                      <a:pt x="11" y="32"/>
                    </a:moveTo>
                    <a:lnTo>
                      <a:pt x="18" y="33"/>
                    </a:lnTo>
                    <a:lnTo>
                      <a:pt x="24" y="32"/>
                    </a:lnTo>
                    <a:lnTo>
                      <a:pt x="29" y="27"/>
                    </a:lnTo>
                    <a:lnTo>
                      <a:pt x="32" y="22"/>
                    </a:lnTo>
                    <a:lnTo>
                      <a:pt x="33" y="15"/>
                    </a:lnTo>
                    <a:lnTo>
                      <a:pt x="31" y="9"/>
                    </a:lnTo>
                    <a:lnTo>
                      <a:pt x="27" y="4"/>
                    </a:lnTo>
                    <a:lnTo>
                      <a:pt x="22" y="1"/>
                    </a:lnTo>
                    <a:lnTo>
                      <a:pt x="15" y="0"/>
                    </a:lnTo>
                    <a:lnTo>
                      <a:pt x="9" y="1"/>
                    </a:lnTo>
                    <a:lnTo>
                      <a:pt x="3" y="6"/>
                    </a:lnTo>
                    <a:lnTo>
                      <a:pt x="0" y="11"/>
                    </a:lnTo>
                    <a:lnTo>
                      <a:pt x="0" y="18"/>
                    </a:lnTo>
                    <a:lnTo>
                      <a:pt x="1" y="24"/>
                    </a:lnTo>
                    <a:lnTo>
                      <a:pt x="5" y="29"/>
                    </a:lnTo>
                    <a:lnTo>
                      <a:pt x="11" y="32"/>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60" name="Freeform 96"/>
              <p:cNvSpPr/>
              <p:nvPr/>
            </p:nvSpPr>
            <p:spPr bwMode="auto">
              <a:xfrm>
                <a:off x="4820" y="4226"/>
                <a:ext cx="17" cy="17"/>
              </a:xfrm>
              <a:custGeom>
                <a:avLst/>
                <a:gdLst>
                  <a:gd name="T0" fmla="*/ 1 w 33"/>
                  <a:gd name="T1" fmla="*/ 1 h 34"/>
                  <a:gd name="T2" fmla="*/ 1 w 33"/>
                  <a:gd name="T3" fmla="*/ 1 h 34"/>
                  <a:gd name="T4" fmla="*/ 1 w 33"/>
                  <a:gd name="T5" fmla="*/ 1 h 34"/>
                  <a:gd name="T6" fmla="*/ 1 w 33"/>
                  <a:gd name="T7" fmla="*/ 1 h 34"/>
                  <a:gd name="T8" fmla="*/ 1 w 33"/>
                  <a:gd name="T9" fmla="*/ 1 h 34"/>
                  <a:gd name="T10" fmla="*/ 1 w 33"/>
                  <a:gd name="T11" fmla="*/ 1 h 34"/>
                  <a:gd name="T12" fmla="*/ 1 w 33"/>
                  <a:gd name="T13" fmla="*/ 1 h 34"/>
                  <a:gd name="T14" fmla="*/ 1 w 33"/>
                  <a:gd name="T15" fmla="*/ 1 h 34"/>
                  <a:gd name="T16" fmla="*/ 1 w 33"/>
                  <a:gd name="T17" fmla="*/ 1 h 34"/>
                  <a:gd name="T18" fmla="*/ 1 w 33"/>
                  <a:gd name="T19" fmla="*/ 0 h 34"/>
                  <a:gd name="T20" fmla="*/ 1 w 33"/>
                  <a:gd name="T21" fmla="*/ 1 h 34"/>
                  <a:gd name="T22" fmla="*/ 1 w 33"/>
                  <a:gd name="T23" fmla="*/ 1 h 34"/>
                  <a:gd name="T24" fmla="*/ 1 w 33"/>
                  <a:gd name="T25" fmla="*/ 1 h 34"/>
                  <a:gd name="T26" fmla="*/ 0 w 33"/>
                  <a:gd name="T27" fmla="*/ 1 h 34"/>
                  <a:gd name="T28" fmla="*/ 1 w 33"/>
                  <a:gd name="T29" fmla="*/ 1 h 34"/>
                  <a:gd name="T30" fmla="*/ 1 w 33"/>
                  <a:gd name="T31" fmla="*/ 1 h 34"/>
                  <a:gd name="T32" fmla="*/ 1 w 33"/>
                  <a:gd name="T33" fmla="*/ 1 h 34"/>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3" h="34">
                    <a:moveTo>
                      <a:pt x="11" y="34"/>
                    </a:moveTo>
                    <a:lnTo>
                      <a:pt x="18" y="34"/>
                    </a:lnTo>
                    <a:lnTo>
                      <a:pt x="24" y="33"/>
                    </a:lnTo>
                    <a:lnTo>
                      <a:pt x="30" y="28"/>
                    </a:lnTo>
                    <a:lnTo>
                      <a:pt x="33" y="22"/>
                    </a:lnTo>
                    <a:lnTo>
                      <a:pt x="33" y="15"/>
                    </a:lnTo>
                    <a:lnTo>
                      <a:pt x="32" y="9"/>
                    </a:lnTo>
                    <a:lnTo>
                      <a:pt x="27" y="5"/>
                    </a:lnTo>
                    <a:lnTo>
                      <a:pt x="22" y="1"/>
                    </a:lnTo>
                    <a:lnTo>
                      <a:pt x="16" y="0"/>
                    </a:lnTo>
                    <a:lnTo>
                      <a:pt x="9" y="3"/>
                    </a:lnTo>
                    <a:lnTo>
                      <a:pt x="4" y="6"/>
                    </a:lnTo>
                    <a:lnTo>
                      <a:pt x="1" y="12"/>
                    </a:lnTo>
                    <a:lnTo>
                      <a:pt x="0" y="19"/>
                    </a:lnTo>
                    <a:lnTo>
                      <a:pt x="2" y="24"/>
                    </a:lnTo>
                    <a:lnTo>
                      <a:pt x="5" y="30"/>
                    </a:lnTo>
                    <a:lnTo>
                      <a:pt x="11" y="34"/>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61" name="Freeform 97"/>
              <p:cNvSpPr/>
              <p:nvPr/>
            </p:nvSpPr>
            <p:spPr bwMode="auto">
              <a:xfrm>
                <a:off x="4853" y="4250"/>
                <a:ext cx="16" cy="16"/>
              </a:xfrm>
              <a:custGeom>
                <a:avLst/>
                <a:gdLst>
                  <a:gd name="T0" fmla="*/ 0 w 33"/>
                  <a:gd name="T1" fmla="*/ 0 h 33"/>
                  <a:gd name="T2" fmla="*/ 0 w 33"/>
                  <a:gd name="T3" fmla="*/ 0 h 33"/>
                  <a:gd name="T4" fmla="*/ 0 w 33"/>
                  <a:gd name="T5" fmla="*/ 0 h 33"/>
                  <a:gd name="T6" fmla="*/ 0 w 33"/>
                  <a:gd name="T7" fmla="*/ 0 h 33"/>
                  <a:gd name="T8" fmla="*/ 0 w 33"/>
                  <a:gd name="T9" fmla="*/ 0 h 33"/>
                  <a:gd name="T10" fmla="*/ 0 w 33"/>
                  <a:gd name="T11" fmla="*/ 0 h 33"/>
                  <a:gd name="T12" fmla="*/ 0 w 33"/>
                  <a:gd name="T13" fmla="*/ 0 h 33"/>
                  <a:gd name="T14" fmla="*/ 0 w 33"/>
                  <a:gd name="T15" fmla="*/ 0 h 33"/>
                  <a:gd name="T16" fmla="*/ 0 w 33"/>
                  <a:gd name="T17" fmla="*/ 0 h 33"/>
                  <a:gd name="T18" fmla="*/ 0 w 33"/>
                  <a:gd name="T19" fmla="*/ 0 h 33"/>
                  <a:gd name="T20" fmla="*/ 0 w 33"/>
                  <a:gd name="T21" fmla="*/ 0 h 33"/>
                  <a:gd name="T22" fmla="*/ 0 w 33"/>
                  <a:gd name="T23" fmla="*/ 0 h 33"/>
                  <a:gd name="T24" fmla="*/ 0 w 33"/>
                  <a:gd name="T25" fmla="*/ 0 h 33"/>
                  <a:gd name="T26" fmla="*/ 0 w 33"/>
                  <a:gd name="T27" fmla="*/ 0 h 33"/>
                  <a:gd name="T28" fmla="*/ 0 w 33"/>
                  <a:gd name="T29" fmla="*/ 0 h 33"/>
                  <a:gd name="T30" fmla="*/ 0 w 33"/>
                  <a:gd name="T31" fmla="*/ 0 h 33"/>
                  <a:gd name="T32" fmla="*/ 0 w 33"/>
                  <a:gd name="T33" fmla="*/ 0 h 3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3" h="33">
                    <a:moveTo>
                      <a:pt x="12" y="32"/>
                    </a:moveTo>
                    <a:lnTo>
                      <a:pt x="18" y="33"/>
                    </a:lnTo>
                    <a:lnTo>
                      <a:pt x="25" y="32"/>
                    </a:lnTo>
                    <a:lnTo>
                      <a:pt x="29" y="27"/>
                    </a:lnTo>
                    <a:lnTo>
                      <a:pt x="33" y="21"/>
                    </a:lnTo>
                    <a:lnTo>
                      <a:pt x="33" y="15"/>
                    </a:lnTo>
                    <a:lnTo>
                      <a:pt x="31" y="9"/>
                    </a:lnTo>
                    <a:lnTo>
                      <a:pt x="27" y="4"/>
                    </a:lnTo>
                    <a:lnTo>
                      <a:pt x="21" y="1"/>
                    </a:lnTo>
                    <a:lnTo>
                      <a:pt x="15" y="0"/>
                    </a:lnTo>
                    <a:lnTo>
                      <a:pt x="8" y="1"/>
                    </a:lnTo>
                    <a:lnTo>
                      <a:pt x="4" y="5"/>
                    </a:lnTo>
                    <a:lnTo>
                      <a:pt x="0" y="11"/>
                    </a:lnTo>
                    <a:lnTo>
                      <a:pt x="0" y="18"/>
                    </a:lnTo>
                    <a:lnTo>
                      <a:pt x="2" y="24"/>
                    </a:lnTo>
                    <a:lnTo>
                      <a:pt x="6" y="28"/>
                    </a:lnTo>
                    <a:lnTo>
                      <a:pt x="12" y="32"/>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62" name="Freeform 98"/>
              <p:cNvSpPr/>
              <p:nvPr/>
            </p:nvSpPr>
            <p:spPr bwMode="auto">
              <a:xfrm>
                <a:off x="4680" y="4230"/>
                <a:ext cx="188" cy="72"/>
              </a:xfrm>
              <a:custGeom>
                <a:avLst/>
                <a:gdLst>
                  <a:gd name="T0" fmla="*/ 1 w 376"/>
                  <a:gd name="T1" fmla="*/ 1 h 144"/>
                  <a:gd name="T2" fmla="*/ 1 w 376"/>
                  <a:gd name="T3" fmla="*/ 1 h 144"/>
                  <a:gd name="T4" fmla="*/ 1 w 376"/>
                  <a:gd name="T5" fmla="*/ 1 h 144"/>
                  <a:gd name="T6" fmla="*/ 1 w 376"/>
                  <a:gd name="T7" fmla="*/ 1 h 144"/>
                  <a:gd name="T8" fmla="*/ 1 w 376"/>
                  <a:gd name="T9" fmla="*/ 1 h 144"/>
                  <a:gd name="T10" fmla="*/ 1 w 376"/>
                  <a:gd name="T11" fmla="*/ 1 h 144"/>
                  <a:gd name="T12" fmla="*/ 1 w 376"/>
                  <a:gd name="T13" fmla="*/ 1 h 144"/>
                  <a:gd name="T14" fmla="*/ 1 w 376"/>
                  <a:gd name="T15" fmla="*/ 1 h 144"/>
                  <a:gd name="T16" fmla="*/ 1 w 376"/>
                  <a:gd name="T17" fmla="*/ 1 h 144"/>
                  <a:gd name="T18" fmla="*/ 1 w 376"/>
                  <a:gd name="T19" fmla="*/ 1 h 144"/>
                  <a:gd name="T20" fmla="*/ 1 w 376"/>
                  <a:gd name="T21" fmla="*/ 1 h 144"/>
                  <a:gd name="T22" fmla="*/ 1 w 376"/>
                  <a:gd name="T23" fmla="*/ 1 h 144"/>
                  <a:gd name="T24" fmla="*/ 1 w 376"/>
                  <a:gd name="T25" fmla="*/ 1 h 144"/>
                  <a:gd name="T26" fmla="*/ 1 w 376"/>
                  <a:gd name="T27" fmla="*/ 1 h 144"/>
                  <a:gd name="T28" fmla="*/ 1 w 376"/>
                  <a:gd name="T29" fmla="*/ 1 h 144"/>
                  <a:gd name="T30" fmla="*/ 1 w 376"/>
                  <a:gd name="T31" fmla="*/ 1 h 144"/>
                  <a:gd name="T32" fmla="*/ 1 w 376"/>
                  <a:gd name="T33" fmla="*/ 1 h 144"/>
                  <a:gd name="T34" fmla="*/ 1 w 376"/>
                  <a:gd name="T35" fmla="*/ 1 h 144"/>
                  <a:gd name="T36" fmla="*/ 1 w 376"/>
                  <a:gd name="T37" fmla="*/ 1 h 144"/>
                  <a:gd name="T38" fmla="*/ 1 w 376"/>
                  <a:gd name="T39" fmla="*/ 0 h 144"/>
                  <a:gd name="T40" fmla="*/ 1 w 376"/>
                  <a:gd name="T41" fmla="*/ 1 h 144"/>
                  <a:gd name="T42" fmla="*/ 1 w 376"/>
                  <a:gd name="T43" fmla="*/ 1 h 144"/>
                  <a:gd name="T44" fmla="*/ 1 w 376"/>
                  <a:gd name="T45" fmla="*/ 1 h 144"/>
                  <a:gd name="T46" fmla="*/ 1 w 376"/>
                  <a:gd name="T47" fmla="*/ 1 h 144"/>
                  <a:gd name="T48" fmla="*/ 0 w 376"/>
                  <a:gd name="T49" fmla="*/ 1 h 144"/>
                  <a:gd name="T50" fmla="*/ 1 w 376"/>
                  <a:gd name="T51" fmla="*/ 1 h 144"/>
                  <a:gd name="T52" fmla="*/ 1 w 376"/>
                  <a:gd name="T53" fmla="*/ 1 h 144"/>
                  <a:gd name="T54" fmla="*/ 1 w 376"/>
                  <a:gd name="T55" fmla="*/ 1 h 144"/>
                  <a:gd name="T56" fmla="*/ 1 w 376"/>
                  <a:gd name="T57" fmla="*/ 1 h 144"/>
                  <a:gd name="T58" fmla="*/ 1 w 376"/>
                  <a:gd name="T59" fmla="*/ 1 h 144"/>
                  <a:gd name="T60" fmla="*/ 1 w 376"/>
                  <a:gd name="T61" fmla="*/ 1 h 144"/>
                  <a:gd name="T62" fmla="*/ 1 w 376"/>
                  <a:gd name="T63" fmla="*/ 1 h 144"/>
                  <a:gd name="T64" fmla="*/ 1 w 376"/>
                  <a:gd name="T65" fmla="*/ 1 h 144"/>
                  <a:gd name="T66" fmla="*/ 1 w 376"/>
                  <a:gd name="T67" fmla="*/ 1 h 144"/>
                  <a:gd name="T68" fmla="*/ 1 w 376"/>
                  <a:gd name="T69" fmla="*/ 1 h 144"/>
                  <a:gd name="T70" fmla="*/ 1 w 376"/>
                  <a:gd name="T71" fmla="*/ 1 h 144"/>
                  <a:gd name="T72" fmla="*/ 1 w 376"/>
                  <a:gd name="T73" fmla="*/ 1 h 144"/>
                  <a:gd name="T74" fmla="*/ 1 w 376"/>
                  <a:gd name="T75" fmla="*/ 1 h 144"/>
                  <a:gd name="T76" fmla="*/ 1 w 376"/>
                  <a:gd name="T77" fmla="*/ 1 h 144"/>
                  <a:gd name="T78" fmla="*/ 1 w 376"/>
                  <a:gd name="T79" fmla="*/ 1 h 144"/>
                  <a:gd name="T80" fmla="*/ 1 w 376"/>
                  <a:gd name="T81" fmla="*/ 1 h 144"/>
                  <a:gd name="T82" fmla="*/ 1 w 376"/>
                  <a:gd name="T83" fmla="*/ 1 h 144"/>
                  <a:gd name="T84" fmla="*/ 1 w 376"/>
                  <a:gd name="T85" fmla="*/ 1 h 144"/>
                  <a:gd name="T86" fmla="*/ 1 w 376"/>
                  <a:gd name="T87" fmla="*/ 1 h 144"/>
                  <a:gd name="T88" fmla="*/ 1 w 376"/>
                  <a:gd name="T89" fmla="*/ 1 h 144"/>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0" t="0" r="r" b="b"/>
                <a:pathLst>
                  <a:path w="376" h="144">
                    <a:moveTo>
                      <a:pt x="340" y="144"/>
                    </a:moveTo>
                    <a:lnTo>
                      <a:pt x="344" y="141"/>
                    </a:lnTo>
                    <a:lnTo>
                      <a:pt x="349" y="137"/>
                    </a:lnTo>
                    <a:lnTo>
                      <a:pt x="353" y="134"/>
                    </a:lnTo>
                    <a:lnTo>
                      <a:pt x="358" y="130"/>
                    </a:lnTo>
                    <a:lnTo>
                      <a:pt x="363" y="127"/>
                    </a:lnTo>
                    <a:lnTo>
                      <a:pt x="367" y="122"/>
                    </a:lnTo>
                    <a:lnTo>
                      <a:pt x="372" y="119"/>
                    </a:lnTo>
                    <a:lnTo>
                      <a:pt x="376" y="114"/>
                    </a:lnTo>
                    <a:lnTo>
                      <a:pt x="358" y="95"/>
                    </a:lnTo>
                    <a:lnTo>
                      <a:pt x="337" y="76"/>
                    </a:lnTo>
                    <a:lnTo>
                      <a:pt x="314" y="60"/>
                    </a:lnTo>
                    <a:lnTo>
                      <a:pt x="291" y="46"/>
                    </a:lnTo>
                    <a:lnTo>
                      <a:pt x="266" y="34"/>
                    </a:lnTo>
                    <a:lnTo>
                      <a:pt x="239" y="23"/>
                    </a:lnTo>
                    <a:lnTo>
                      <a:pt x="213" y="15"/>
                    </a:lnTo>
                    <a:lnTo>
                      <a:pt x="186" y="9"/>
                    </a:lnTo>
                    <a:lnTo>
                      <a:pt x="160" y="5"/>
                    </a:lnTo>
                    <a:lnTo>
                      <a:pt x="133" y="1"/>
                    </a:lnTo>
                    <a:lnTo>
                      <a:pt x="108" y="0"/>
                    </a:lnTo>
                    <a:lnTo>
                      <a:pt x="83" y="1"/>
                    </a:lnTo>
                    <a:lnTo>
                      <a:pt x="60" y="4"/>
                    </a:lnTo>
                    <a:lnTo>
                      <a:pt x="38" y="7"/>
                    </a:lnTo>
                    <a:lnTo>
                      <a:pt x="17" y="13"/>
                    </a:lnTo>
                    <a:lnTo>
                      <a:pt x="0" y="20"/>
                    </a:lnTo>
                    <a:lnTo>
                      <a:pt x="4" y="32"/>
                    </a:lnTo>
                    <a:lnTo>
                      <a:pt x="9" y="45"/>
                    </a:lnTo>
                    <a:lnTo>
                      <a:pt x="15" y="58"/>
                    </a:lnTo>
                    <a:lnTo>
                      <a:pt x="21" y="69"/>
                    </a:lnTo>
                    <a:lnTo>
                      <a:pt x="40" y="60"/>
                    </a:lnTo>
                    <a:lnTo>
                      <a:pt x="61" y="54"/>
                    </a:lnTo>
                    <a:lnTo>
                      <a:pt x="83" y="50"/>
                    </a:lnTo>
                    <a:lnTo>
                      <a:pt x="106" y="47"/>
                    </a:lnTo>
                    <a:lnTo>
                      <a:pt x="128" y="47"/>
                    </a:lnTo>
                    <a:lnTo>
                      <a:pt x="151" y="49"/>
                    </a:lnTo>
                    <a:lnTo>
                      <a:pt x="174" y="52"/>
                    </a:lnTo>
                    <a:lnTo>
                      <a:pt x="197" y="58"/>
                    </a:lnTo>
                    <a:lnTo>
                      <a:pt x="219" y="65"/>
                    </a:lnTo>
                    <a:lnTo>
                      <a:pt x="241" y="73"/>
                    </a:lnTo>
                    <a:lnTo>
                      <a:pt x="261" y="82"/>
                    </a:lnTo>
                    <a:lnTo>
                      <a:pt x="280" y="92"/>
                    </a:lnTo>
                    <a:lnTo>
                      <a:pt x="298" y="104"/>
                    </a:lnTo>
                    <a:lnTo>
                      <a:pt x="314" y="117"/>
                    </a:lnTo>
                    <a:lnTo>
                      <a:pt x="328" y="130"/>
                    </a:lnTo>
                    <a:lnTo>
                      <a:pt x="340" y="144"/>
                    </a:lnTo>
                    <a:close/>
                  </a:path>
                </a:pathLst>
              </a:custGeom>
              <a:solidFill>
                <a:srgbClr val="D100A3"/>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63" name="Freeform 99"/>
              <p:cNvSpPr/>
              <p:nvPr/>
            </p:nvSpPr>
            <p:spPr bwMode="auto">
              <a:xfrm>
                <a:off x="3482" y="4271"/>
                <a:ext cx="1433" cy="69"/>
              </a:xfrm>
              <a:custGeom>
                <a:avLst/>
                <a:gdLst>
                  <a:gd name="T0" fmla="*/ 0 w 2868"/>
                  <a:gd name="T1" fmla="*/ 1 h 137"/>
                  <a:gd name="T2" fmla="*/ 0 w 2868"/>
                  <a:gd name="T3" fmla="*/ 0 h 137"/>
                  <a:gd name="T4" fmla="*/ 0 w 2868"/>
                  <a:gd name="T5" fmla="*/ 0 h 137"/>
                  <a:gd name="T6" fmla="*/ 0 w 2868"/>
                  <a:gd name="T7" fmla="*/ 1 h 137"/>
                  <a:gd name="T8" fmla="*/ 0 w 2868"/>
                  <a:gd name="T9" fmla="*/ 1 h 13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868" h="137">
                    <a:moveTo>
                      <a:pt x="2868" y="134"/>
                    </a:moveTo>
                    <a:lnTo>
                      <a:pt x="2868" y="0"/>
                    </a:lnTo>
                    <a:lnTo>
                      <a:pt x="0" y="0"/>
                    </a:lnTo>
                    <a:lnTo>
                      <a:pt x="7" y="137"/>
                    </a:lnTo>
                    <a:lnTo>
                      <a:pt x="2868" y="134"/>
                    </a:lnTo>
                    <a:close/>
                  </a:path>
                </a:pathLst>
              </a:custGeom>
              <a:solidFill>
                <a:srgbClr val="00A500"/>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64" name="Freeform 100"/>
              <p:cNvSpPr/>
              <p:nvPr/>
            </p:nvSpPr>
            <p:spPr bwMode="auto">
              <a:xfrm>
                <a:off x="3452" y="4178"/>
                <a:ext cx="202" cy="140"/>
              </a:xfrm>
              <a:custGeom>
                <a:avLst/>
                <a:gdLst>
                  <a:gd name="T0" fmla="*/ 1 w 404"/>
                  <a:gd name="T1" fmla="*/ 0 h 281"/>
                  <a:gd name="T2" fmla="*/ 1 w 404"/>
                  <a:gd name="T3" fmla="*/ 0 h 281"/>
                  <a:gd name="T4" fmla="*/ 1 w 404"/>
                  <a:gd name="T5" fmla="*/ 0 h 281"/>
                  <a:gd name="T6" fmla="*/ 1 w 404"/>
                  <a:gd name="T7" fmla="*/ 0 h 281"/>
                  <a:gd name="T8" fmla="*/ 1 w 404"/>
                  <a:gd name="T9" fmla="*/ 0 h 281"/>
                  <a:gd name="T10" fmla="*/ 1 w 404"/>
                  <a:gd name="T11" fmla="*/ 0 h 281"/>
                  <a:gd name="T12" fmla="*/ 1 w 404"/>
                  <a:gd name="T13" fmla="*/ 0 h 281"/>
                  <a:gd name="T14" fmla="*/ 1 w 404"/>
                  <a:gd name="T15" fmla="*/ 0 h 281"/>
                  <a:gd name="T16" fmla="*/ 1 w 404"/>
                  <a:gd name="T17" fmla="*/ 0 h 281"/>
                  <a:gd name="T18" fmla="*/ 1 w 404"/>
                  <a:gd name="T19" fmla="*/ 0 h 281"/>
                  <a:gd name="T20" fmla="*/ 1 w 404"/>
                  <a:gd name="T21" fmla="*/ 0 h 281"/>
                  <a:gd name="T22" fmla="*/ 1 w 404"/>
                  <a:gd name="T23" fmla="*/ 0 h 281"/>
                  <a:gd name="T24" fmla="*/ 1 w 404"/>
                  <a:gd name="T25" fmla="*/ 0 h 281"/>
                  <a:gd name="T26" fmla="*/ 1 w 404"/>
                  <a:gd name="T27" fmla="*/ 0 h 281"/>
                  <a:gd name="T28" fmla="*/ 1 w 404"/>
                  <a:gd name="T29" fmla="*/ 0 h 281"/>
                  <a:gd name="T30" fmla="*/ 1 w 404"/>
                  <a:gd name="T31" fmla="*/ 0 h 281"/>
                  <a:gd name="T32" fmla="*/ 1 w 404"/>
                  <a:gd name="T33" fmla="*/ 0 h 281"/>
                  <a:gd name="T34" fmla="*/ 1 w 404"/>
                  <a:gd name="T35" fmla="*/ 0 h 281"/>
                  <a:gd name="T36" fmla="*/ 1 w 404"/>
                  <a:gd name="T37" fmla="*/ 0 h 281"/>
                  <a:gd name="T38" fmla="*/ 1 w 404"/>
                  <a:gd name="T39" fmla="*/ 0 h 281"/>
                  <a:gd name="T40" fmla="*/ 1 w 404"/>
                  <a:gd name="T41" fmla="*/ 0 h 281"/>
                  <a:gd name="T42" fmla="*/ 1 w 404"/>
                  <a:gd name="T43" fmla="*/ 0 h 281"/>
                  <a:gd name="T44" fmla="*/ 1 w 404"/>
                  <a:gd name="T45" fmla="*/ 0 h 281"/>
                  <a:gd name="T46" fmla="*/ 1 w 404"/>
                  <a:gd name="T47" fmla="*/ 0 h 281"/>
                  <a:gd name="T48" fmla="*/ 1 w 404"/>
                  <a:gd name="T49" fmla="*/ 0 h 281"/>
                  <a:gd name="T50" fmla="*/ 1 w 404"/>
                  <a:gd name="T51" fmla="*/ 0 h 281"/>
                  <a:gd name="T52" fmla="*/ 1 w 404"/>
                  <a:gd name="T53" fmla="*/ 0 h 281"/>
                  <a:gd name="T54" fmla="*/ 1 w 404"/>
                  <a:gd name="T55" fmla="*/ 0 h 281"/>
                  <a:gd name="T56" fmla="*/ 1 w 404"/>
                  <a:gd name="T57" fmla="*/ 0 h 281"/>
                  <a:gd name="T58" fmla="*/ 1 w 404"/>
                  <a:gd name="T59" fmla="*/ 0 h 281"/>
                  <a:gd name="T60" fmla="*/ 1 w 404"/>
                  <a:gd name="T61" fmla="*/ 0 h 281"/>
                  <a:gd name="T62" fmla="*/ 1 w 404"/>
                  <a:gd name="T63" fmla="*/ 0 h 281"/>
                  <a:gd name="T64" fmla="*/ 1 w 404"/>
                  <a:gd name="T65" fmla="*/ 0 h 281"/>
                  <a:gd name="T66" fmla="*/ 1 w 404"/>
                  <a:gd name="T67" fmla="*/ 0 h 281"/>
                  <a:gd name="T68" fmla="*/ 1 w 404"/>
                  <a:gd name="T69" fmla="*/ 0 h 281"/>
                  <a:gd name="T70" fmla="*/ 1 w 404"/>
                  <a:gd name="T71" fmla="*/ 0 h 281"/>
                  <a:gd name="T72" fmla="*/ 1 w 404"/>
                  <a:gd name="T73" fmla="*/ 0 h 281"/>
                  <a:gd name="T74" fmla="*/ 1 w 404"/>
                  <a:gd name="T75" fmla="*/ 0 h 281"/>
                  <a:gd name="T76" fmla="*/ 1 w 404"/>
                  <a:gd name="T77" fmla="*/ 0 h 281"/>
                  <a:gd name="T78" fmla="*/ 1 w 404"/>
                  <a:gd name="T79" fmla="*/ 0 h 281"/>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0" t="0" r="r" b="b"/>
                <a:pathLst>
                  <a:path w="404" h="281">
                    <a:moveTo>
                      <a:pt x="339" y="270"/>
                    </a:moveTo>
                    <a:lnTo>
                      <a:pt x="323" y="270"/>
                    </a:lnTo>
                    <a:lnTo>
                      <a:pt x="306" y="271"/>
                    </a:lnTo>
                    <a:lnTo>
                      <a:pt x="290" y="271"/>
                    </a:lnTo>
                    <a:lnTo>
                      <a:pt x="274" y="271"/>
                    </a:lnTo>
                    <a:lnTo>
                      <a:pt x="258" y="273"/>
                    </a:lnTo>
                    <a:lnTo>
                      <a:pt x="241" y="273"/>
                    </a:lnTo>
                    <a:lnTo>
                      <a:pt x="225" y="274"/>
                    </a:lnTo>
                    <a:lnTo>
                      <a:pt x="209" y="274"/>
                    </a:lnTo>
                    <a:lnTo>
                      <a:pt x="194" y="275"/>
                    </a:lnTo>
                    <a:lnTo>
                      <a:pt x="178" y="276"/>
                    </a:lnTo>
                    <a:lnTo>
                      <a:pt x="163" y="276"/>
                    </a:lnTo>
                    <a:lnTo>
                      <a:pt x="148" y="277"/>
                    </a:lnTo>
                    <a:lnTo>
                      <a:pt x="133" y="278"/>
                    </a:lnTo>
                    <a:lnTo>
                      <a:pt x="118" y="279"/>
                    </a:lnTo>
                    <a:lnTo>
                      <a:pt x="103" y="279"/>
                    </a:lnTo>
                    <a:lnTo>
                      <a:pt x="89" y="281"/>
                    </a:lnTo>
                    <a:lnTo>
                      <a:pt x="86" y="258"/>
                    </a:lnTo>
                    <a:lnTo>
                      <a:pt x="80" y="233"/>
                    </a:lnTo>
                    <a:lnTo>
                      <a:pt x="72" y="209"/>
                    </a:lnTo>
                    <a:lnTo>
                      <a:pt x="62" y="185"/>
                    </a:lnTo>
                    <a:lnTo>
                      <a:pt x="49" y="163"/>
                    </a:lnTo>
                    <a:lnTo>
                      <a:pt x="34" y="142"/>
                    </a:lnTo>
                    <a:lnTo>
                      <a:pt x="18" y="125"/>
                    </a:lnTo>
                    <a:lnTo>
                      <a:pt x="0" y="112"/>
                    </a:lnTo>
                    <a:lnTo>
                      <a:pt x="20" y="118"/>
                    </a:lnTo>
                    <a:lnTo>
                      <a:pt x="40" y="127"/>
                    </a:lnTo>
                    <a:lnTo>
                      <a:pt x="57" y="139"/>
                    </a:lnTo>
                    <a:lnTo>
                      <a:pt x="73" y="155"/>
                    </a:lnTo>
                    <a:lnTo>
                      <a:pt x="89" y="173"/>
                    </a:lnTo>
                    <a:lnTo>
                      <a:pt x="103" y="196"/>
                    </a:lnTo>
                    <a:lnTo>
                      <a:pt x="118" y="223"/>
                    </a:lnTo>
                    <a:lnTo>
                      <a:pt x="133" y="254"/>
                    </a:lnTo>
                    <a:lnTo>
                      <a:pt x="140" y="223"/>
                    </a:lnTo>
                    <a:lnTo>
                      <a:pt x="142" y="188"/>
                    </a:lnTo>
                    <a:lnTo>
                      <a:pt x="142" y="153"/>
                    </a:lnTo>
                    <a:lnTo>
                      <a:pt x="139" y="116"/>
                    </a:lnTo>
                    <a:lnTo>
                      <a:pt x="133" y="81"/>
                    </a:lnTo>
                    <a:lnTo>
                      <a:pt x="125" y="50"/>
                    </a:lnTo>
                    <a:lnTo>
                      <a:pt x="115" y="23"/>
                    </a:lnTo>
                    <a:lnTo>
                      <a:pt x="102" y="5"/>
                    </a:lnTo>
                    <a:lnTo>
                      <a:pt x="121" y="18"/>
                    </a:lnTo>
                    <a:lnTo>
                      <a:pt x="140" y="34"/>
                    </a:lnTo>
                    <a:lnTo>
                      <a:pt x="157" y="53"/>
                    </a:lnTo>
                    <a:lnTo>
                      <a:pt x="174" y="78"/>
                    </a:lnTo>
                    <a:lnTo>
                      <a:pt x="188" y="106"/>
                    </a:lnTo>
                    <a:lnTo>
                      <a:pt x="201" y="141"/>
                    </a:lnTo>
                    <a:lnTo>
                      <a:pt x="212" y="183"/>
                    </a:lnTo>
                    <a:lnTo>
                      <a:pt x="218" y="231"/>
                    </a:lnTo>
                    <a:lnTo>
                      <a:pt x="229" y="208"/>
                    </a:lnTo>
                    <a:lnTo>
                      <a:pt x="237" y="183"/>
                    </a:lnTo>
                    <a:lnTo>
                      <a:pt x="243" y="154"/>
                    </a:lnTo>
                    <a:lnTo>
                      <a:pt x="245" y="124"/>
                    </a:lnTo>
                    <a:lnTo>
                      <a:pt x="245" y="93"/>
                    </a:lnTo>
                    <a:lnTo>
                      <a:pt x="241" y="62"/>
                    </a:lnTo>
                    <a:lnTo>
                      <a:pt x="235" y="30"/>
                    </a:lnTo>
                    <a:lnTo>
                      <a:pt x="223" y="0"/>
                    </a:lnTo>
                    <a:lnTo>
                      <a:pt x="240" y="30"/>
                    </a:lnTo>
                    <a:lnTo>
                      <a:pt x="255" y="57"/>
                    </a:lnTo>
                    <a:lnTo>
                      <a:pt x="268" y="82"/>
                    </a:lnTo>
                    <a:lnTo>
                      <a:pt x="279" y="106"/>
                    </a:lnTo>
                    <a:lnTo>
                      <a:pt x="288" y="128"/>
                    </a:lnTo>
                    <a:lnTo>
                      <a:pt x="294" y="151"/>
                    </a:lnTo>
                    <a:lnTo>
                      <a:pt x="298" y="173"/>
                    </a:lnTo>
                    <a:lnTo>
                      <a:pt x="299" y="195"/>
                    </a:lnTo>
                    <a:lnTo>
                      <a:pt x="312" y="173"/>
                    </a:lnTo>
                    <a:lnTo>
                      <a:pt x="326" y="148"/>
                    </a:lnTo>
                    <a:lnTo>
                      <a:pt x="340" y="121"/>
                    </a:lnTo>
                    <a:lnTo>
                      <a:pt x="354" y="94"/>
                    </a:lnTo>
                    <a:lnTo>
                      <a:pt x="366" y="67"/>
                    </a:lnTo>
                    <a:lnTo>
                      <a:pt x="375" y="42"/>
                    </a:lnTo>
                    <a:lnTo>
                      <a:pt x="382" y="20"/>
                    </a:lnTo>
                    <a:lnTo>
                      <a:pt x="384" y="3"/>
                    </a:lnTo>
                    <a:lnTo>
                      <a:pt x="392" y="27"/>
                    </a:lnTo>
                    <a:lnTo>
                      <a:pt x="398" y="53"/>
                    </a:lnTo>
                    <a:lnTo>
                      <a:pt x="403" y="81"/>
                    </a:lnTo>
                    <a:lnTo>
                      <a:pt x="404" y="112"/>
                    </a:lnTo>
                    <a:lnTo>
                      <a:pt x="398" y="146"/>
                    </a:lnTo>
                    <a:lnTo>
                      <a:pt x="388" y="184"/>
                    </a:lnTo>
                    <a:lnTo>
                      <a:pt x="368" y="225"/>
                    </a:lnTo>
                    <a:lnTo>
                      <a:pt x="339" y="270"/>
                    </a:lnTo>
                    <a:close/>
                  </a:path>
                </a:pathLst>
              </a:custGeom>
              <a:solidFill>
                <a:srgbClr val="00A500"/>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65" name="Freeform 101"/>
              <p:cNvSpPr/>
              <p:nvPr/>
            </p:nvSpPr>
            <p:spPr bwMode="auto">
              <a:xfrm>
                <a:off x="4880" y="4200"/>
                <a:ext cx="51" cy="71"/>
              </a:xfrm>
              <a:custGeom>
                <a:avLst/>
                <a:gdLst>
                  <a:gd name="T0" fmla="*/ 1 w 102"/>
                  <a:gd name="T1" fmla="*/ 1 h 142"/>
                  <a:gd name="T2" fmla="*/ 0 w 102"/>
                  <a:gd name="T3" fmla="*/ 1 h 142"/>
                  <a:gd name="T4" fmla="*/ 1 w 102"/>
                  <a:gd name="T5" fmla="*/ 1 h 142"/>
                  <a:gd name="T6" fmla="*/ 1 w 102"/>
                  <a:gd name="T7" fmla="*/ 1 h 142"/>
                  <a:gd name="T8" fmla="*/ 1 w 102"/>
                  <a:gd name="T9" fmla="*/ 1 h 142"/>
                  <a:gd name="T10" fmla="*/ 1 w 102"/>
                  <a:gd name="T11" fmla="*/ 1 h 142"/>
                  <a:gd name="T12" fmla="*/ 1 w 102"/>
                  <a:gd name="T13" fmla="*/ 1 h 142"/>
                  <a:gd name="T14" fmla="*/ 1 w 102"/>
                  <a:gd name="T15" fmla="*/ 1 h 142"/>
                  <a:gd name="T16" fmla="*/ 1 w 102"/>
                  <a:gd name="T17" fmla="*/ 1 h 142"/>
                  <a:gd name="T18" fmla="*/ 1 w 102"/>
                  <a:gd name="T19" fmla="*/ 0 h 142"/>
                  <a:gd name="T20" fmla="*/ 1 w 102"/>
                  <a:gd name="T21" fmla="*/ 1 h 142"/>
                  <a:gd name="T22" fmla="*/ 1 w 102"/>
                  <a:gd name="T23" fmla="*/ 1 h 142"/>
                  <a:gd name="T24" fmla="*/ 1 w 102"/>
                  <a:gd name="T25" fmla="*/ 1 h 142"/>
                  <a:gd name="T26" fmla="*/ 1 w 102"/>
                  <a:gd name="T27" fmla="*/ 1 h 142"/>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102" h="142">
                    <a:moveTo>
                      <a:pt x="71" y="142"/>
                    </a:moveTo>
                    <a:lnTo>
                      <a:pt x="0" y="142"/>
                    </a:lnTo>
                    <a:lnTo>
                      <a:pt x="6" y="123"/>
                    </a:lnTo>
                    <a:lnTo>
                      <a:pt x="16" y="102"/>
                    </a:lnTo>
                    <a:lnTo>
                      <a:pt x="27" y="82"/>
                    </a:lnTo>
                    <a:lnTo>
                      <a:pt x="41" y="61"/>
                    </a:lnTo>
                    <a:lnTo>
                      <a:pt x="56" y="43"/>
                    </a:lnTo>
                    <a:lnTo>
                      <a:pt x="71" y="26"/>
                    </a:lnTo>
                    <a:lnTo>
                      <a:pt x="87" y="12"/>
                    </a:lnTo>
                    <a:lnTo>
                      <a:pt x="102" y="0"/>
                    </a:lnTo>
                    <a:lnTo>
                      <a:pt x="84" y="41"/>
                    </a:lnTo>
                    <a:lnTo>
                      <a:pt x="74" y="78"/>
                    </a:lnTo>
                    <a:lnTo>
                      <a:pt x="71" y="112"/>
                    </a:lnTo>
                    <a:lnTo>
                      <a:pt x="71" y="142"/>
                    </a:lnTo>
                    <a:close/>
                  </a:path>
                </a:pathLst>
              </a:custGeom>
              <a:solidFill>
                <a:srgbClr val="00A500"/>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66" name="Freeform 102"/>
              <p:cNvSpPr/>
              <p:nvPr/>
            </p:nvSpPr>
            <p:spPr bwMode="auto">
              <a:xfrm>
                <a:off x="3666" y="4127"/>
                <a:ext cx="558" cy="206"/>
              </a:xfrm>
              <a:custGeom>
                <a:avLst/>
                <a:gdLst>
                  <a:gd name="T0" fmla="*/ 0 w 1117"/>
                  <a:gd name="T1" fmla="*/ 1 h 412"/>
                  <a:gd name="T2" fmla="*/ 0 w 1117"/>
                  <a:gd name="T3" fmla="*/ 1 h 412"/>
                  <a:gd name="T4" fmla="*/ 0 w 1117"/>
                  <a:gd name="T5" fmla="*/ 1 h 412"/>
                  <a:gd name="T6" fmla="*/ 0 w 1117"/>
                  <a:gd name="T7" fmla="*/ 1 h 412"/>
                  <a:gd name="T8" fmla="*/ 0 w 1117"/>
                  <a:gd name="T9" fmla="*/ 1 h 412"/>
                  <a:gd name="T10" fmla="*/ 0 w 1117"/>
                  <a:gd name="T11" fmla="*/ 1 h 412"/>
                  <a:gd name="T12" fmla="*/ 0 w 1117"/>
                  <a:gd name="T13" fmla="*/ 1 h 412"/>
                  <a:gd name="T14" fmla="*/ 0 w 1117"/>
                  <a:gd name="T15" fmla="*/ 1 h 412"/>
                  <a:gd name="T16" fmla="*/ 0 w 1117"/>
                  <a:gd name="T17" fmla="*/ 1 h 412"/>
                  <a:gd name="T18" fmla="*/ 0 w 1117"/>
                  <a:gd name="T19" fmla="*/ 1 h 412"/>
                  <a:gd name="T20" fmla="*/ 0 w 1117"/>
                  <a:gd name="T21" fmla="*/ 1 h 412"/>
                  <a:gd name="T22" fmla="*/ 0 w 1117"/>
                  <a:gd name="T23" fmla="*/ 1 h 412"/>
                  <a:gd name="T24" fmla="*/ 0 w 1117"/>
                  <a:gd name="T25" fmla="*/ 1 h 412"/>
                  <a:gd name="T26" fmla="*/ 0 w 1117"/>
                  <a:gd name="T27" fmla="*/ 1 h 412"/>
                  <a:gd name="T28" fmla="*/ 0 w 1117"/>
                  <a:gd name="T29" fmla="*/ 1 h 412"/>
                  <a:gd name="T30" fmla="*/ 0 w 1117"/>
                  <a:gd name="T31" fmla="*/ 1 h 412"/>
                  <a:gd name="T32" fmla="*/ 0 w 1117"/>
                  <a:gd name="T33" fmla="*/ 1 h 412"/>
                  <a:gd name="T34" fmla="*/ 0 w 1117"/>
                  <a:gd name="T35" fmla="*/ 1 h 412"/>
                  <a:gd name="T36" fmla="*/ 0 w 1117"/>
                  <a:gd name="T37" fmla="*/ 1 h 412"/>
                  <a:gd name="T38" fmla="*/ 0 w 1117"/>
                  <a:gd name="T39" fmla="*/ 1 h 412"/>
                  <a:gd name="T40" fmla="*/ 0 w 1117"/>
                  <a:gd name="T41" fmla="*/ 1 h 412"/>
                  <a:gd name="T42" fmla="*/ 0 w 1117"/>
                  <a:gd name="T43" fmla="*/ 1 h 412"/>
                  <a:gd name="T44" fmla="*/ 0 w 1117"/>
                  <a:gd name="T45" fmla="*/ 1 h 412"/>
                  <a:gd name="T46" fmla="*/ 0 w 1117"/>
                  <a:gd name="T47" fmla="*/ 1 h 412"/>
                  <a:gd name="T48" fmla="*/ 0 w 1117"/>
                  <a:gd name="T49" fmla="*/ 1 h 412"/>
                  <a:gd name="T50" fmla="*/ 0 w 1117"/>
                  <a:gd name="T51" fmla="*/ 1 h 412"/>
                  <a:gd name="T52" fmla="*/ 0 w 1117"/>
                  <a:gd name="T53" fmla="*/ 1 h 412"/>
                  <a:gd name="T54" fmla="*/ 0 w 1117"/>
                  <a:gd name="T55" fmla="*/ 1 h 412"/>
                  <a:gd name="T56" fmla="*/ 0 w 1117"/>
                  <a:gd name="T57" fmla="*/ 1 h 412"/>
                  <a:gd name="T58" fmla="*/ 0 w 1117"/>
                  <a:gd name="T59" fmla="*/ 1 h 412"/>
                  <a:gd name="T60" fmla="*/ 0 w 1117"/>
                  <a:gd name="T61" fmla="*/ 1 h 412"/>
                  <a:gd name="T62" fmla="*/ 0 w 1117"/>
                  <a:gd name="T63" fmla="*/ 1 h 412"/>
                  <a:gd name="T64" fmla="*/ 0 w 1117"/>
                  <a:gd name="T65" fmla="*/ 0 h 412"/>
                  <a:gd name="T66" fmla="*/ 0 w 1117"/>
                  <a:gd name="T67" fmla="*/ 1 h 412"/>
                  <a:gd name="T68" fmla="*/ 0 w 1117"/>
                  <a:gd name="T69" fmla="*/ 1 h 412"/>
                  <a:gd name="T70" fmla="*/ 0 w 1117"/>
                  <a:gd name="T71" fmla="*/ 1 h 412"/>
                  <a:gd name="T72" fmla="*/ 0 w 1117"/>
                  <a:gd name="T73" fmla="*/ 1 h 412"/>
                  <a:gd name="T74" fmla="*/ 0 w 1117"/>
                  <a:gd name="T75" fmla="*/ 1 h 412"/>
                  <a:gd name="T76" fmla="*/ 0 w 1117"/>
                  <a:gd name="T77" fmla="*/ 1 h 412"/>
                  <a:gd name="T78" fmla="*/ 0 w 1117"/>
                  <a:gd name="T79" fmla="*/ 1 h 412"/>
                  <a:gd name="T80" fmla="*/ 0 w 1117"/>
                  <a:gd name="T81" fmla="*/ 1 h 412"/>
                  <a:gd name="T82" fmla="*/ 0 w 1117"/>
                  <a:gd name="T83" fmla="*/ 1 h 412"/>
                  <a:gd name="T84" fmla="*/ 0 w 1117"/>
                  <a:gd name="T85" fmla="*/ 1 h 412"/>
                  <a:gd name="T86" fmla="*/ 0 w 1117"/>
                  <a:gd name="T87" fmla="*/ 1 h 412"/>
                  <a:gd name="T88" fmla="*/ 0 w 1117"/>
                  <a:gd name="T89" fmla="*/ 1 h 412"/>
                  <a:gd name="T90" fmla="*/ 0 w 1117"/>
                  <a:gd name="T91" fmla="*/ 1 h 412"/>
                  <a:gd name="T92" fmla="*/ 0 w 1117"/>
                  <a:gd name="T93" fmla="*/ 1 h 412"/>
                  <a:gd name="T94" fmla="*/ 0 w 1117"/>
                  <a:gd name="T95" fmla="*/ 1 h 412"/>
                  <a:gd name="T96" fmla="*/ 0 w 1117"/>
                  <a:gd name="T97" fmla="*/ 1 h 412"/>
                  <a:gd name="T98" fmla="*/ 0 w 1117"/>
                  <a:gd name="T99" fmla="*/ 1 h 412"/>
                  <a:gd name="T100" fmla="*/ 0 w 1117"/>
                  <a:gd name="T101" fmla="*/ 1 h 412"/>
                  <a:gd name="T102" fmla="*/ 0 w 1117"/>
                  <a:gd name="T103" fmla="*/ 1 h 412"/>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0" t="0" r="r" b="b"/>
                <a:pathLst>
                  <a:path w="1117" h="412">
                    <a:moveTo>
                      <a:pt x="1093" y="212"/>
                    </a:moveTo>
                    <a:lnTo>
                      <a:pt x="1073" y="229"/>
                    </a:lnTo>
                    <a:lnTo>
                      <a:pt x="1052" y="248"/>
                    </a:lnTo>
                    <a:lnTo>
                      <a:pt x="1032" y="265"/>
                    </a:lnTo>
                    <a:lnTo>
                      <a:pt x="1011" y="284"/>
                    </a:lnTo>
                    <a:lnTo>
                      <a:pt x="990" y="301"/>
                    </a:lnTo>
                    <a:lnTo>
                      <a:pt x="971" y="317"/>
                    </a:lnTo>
                    <a:lnTo>
                      <a:pt x="951" y="334"/>
                    </a:lnTo>
                    <a:lnTo>
                      <a:pt x="934" y="349"/>
                    </a:lnTo>
                    <a:lnTo>
                      <a:pt x="917" y="363"/>
                    </a:lnTo>
                    <a:lnTo>
                      <a:pt x="900" y="376"/>
                    </a:lnTo>
                    <a:lnTo>
                      <a:pt x="888" y="387"/>
                    </a:lnTo>
                    <a:lnTo>
                      <a:pt x="876" y="397"/>
                    </a:lnTo>
                    <a:lnTo>
                      <a:pt x="867" y="403"/>
                    </a:lnTo>
                    <a:lnTo>
                      <a:pt x="860" y="409"/>
                    </a:lnTo>
                    <a:lnTo>
                      <a:pt x="857" y="412"/>
                    </a:lnTo>
                    <a:lnTo>
                      <a:pt x="826" y="410"/>
                    </a:lnTo>
                    <a:lnTo>
                      <a:pt x="791" y="409"/>
                    </a:lnTo>
                    <a:lnTo>
                      <a:pt x="753" y="408"/>
                    </a:lnTo>
                    <a:lnTo>
                      <a:pt x="714" y="406"/>
                    </a:lnTo>
                    <a:lnTo>
                      <a:pt x="672" y="403"/>
                    </a:lnTo>
                    <a:lnTo>
                      <a:pt x="630" y="401"/>
                    </a:lnTo>
                    <a:lnTo>
                      <a:pt x="587" y="399"/>
                    </a:lnTo>
                    <a:lnTo>
                      <a:pt x="542" y="395"/>
                    </a:lnTo>
                    <a:lnTo>
                      <a:pt x="499" y="393"/>
                    </a:lnTo>
                    <a:lnTo>
                      <a:pt x="455" y="391"/>
                    </a:lnTo>
                    <a:lnTo>
                      <a:pt x="412" y="387"/>
                    </a:lnTo>
                    <a:lnTo>
                      <a:pt x="371" y="385"/>
                    </a:lnTo>
                    <a:lnTo>
                      <a:pt x="330" y="383"/>
                    </a:lnTo>
                    <a:lnTo>
                      <a:pt x="292" y="380"/>
                    </a:lnTo>
                    <a:lnTo>
                      <a:pt x="257" y="378"/>
                    </a:lnTo>
                    <a:lnTo>
                      <a:pt x="224" y="377"/>
                    </a:lnTo>
                    <a:lnTo>
                      <a:pt x="209" y="376"/>
                    </a:lnTo>
                    <a:lnTo>
                      <a:pt x="193" y="376"/>
                    </a:lnTo>
                    <a:lnTo>
                      <a:pt x="178" y="375"/>
                    </a:lnTo>
                    <a:lnTo>
                      <a:pt x="162" y="375"/>
                    </a:lnTo>
                    <a:lnTo>
                      <a:pt x="147" y="374"/>
                    </a:lnTo>
                    <a:lnTo>
                      <a:pt x="131" y="374"/>
                    </a:lnTo>
                    <a:lnTo>
                      <a:pt x="116" y="372"/>
                    </a:lnTo>
                    <a:lnTo>
                      <a:pt x="101" y="372"/>
                    </a:lnTo>
                    <a:lnTo>
                      <a:pt x="80" y="334"/>
                    </a:lnTo>
                    <a:lnTo>
                      <a:pt x="63" y="289"/>
                    </a:lnTo>
                    <a:lnTo>
                      <a:pt x="48" y="241"/>
                    </a:lnTo>
                    <a:lnTo>
                      <a:pt x="36" y="190"/>
                    </a:lnTo>
                    <a:lnTo>
                      <a:pt x="24" y="142"/>
                    </a:lnTo>
                    <a:lnTo>
                      <a:pt x="15" y="97"/>
                    </a:lnTo>
                    <a:lnTo>
                      <a:pt x="7" y="58"/>
                    </a:lnTo>
                    <a:lnTo>
                      <a:pt x="0" y="28"/>
                    </a:lnTo>
                    <a:lnTo>
                      <a:pt x="11" y="62"/>
                    </a:lnTo>
                    <a:lnTo>
                      <a:pt x="25" y="100"/>
                    </a:lnTo>
                    <a:lnTo>
                      <a:pt x="41" y="141"/>
                    </a:lnTo>
                    <a:lnTo>
                      <a:pt x="59" y="181"/>
                    </a:lnTo>
                    <a:lnTo>
                      <a:pt x="77" y="220"/>
                    </a:lnTo>
                    <a:lnTo>
                      <a:pt x="94" y="256"/>
                    </a:lnTo>
                    <a:lnTo>
                      <a:pt x="110" y="287"/>
                    </a:lnTo>
                    <a:lnTo>
                      <a:pt x="124" y="311"/>
                    </a:lnTo>
                    <a:lnTo>
                      <a:pt x="131" y="284"/>
                    </a:lnTo>
                    <a:lnTo>
                      <a:pt x="138" y="257"/>
                    </a:lnTo>
                    <a:lnTo>
                      <a:pt x="146" y="234"/>
                    </a:lnTo>
                    <a:lnTo>
                      <a:pt x="156" y="211"/>
                    </a:lnTo>
                    <a:lnTo>
                      <a:pt x="169" y="191"/>
                    </a:lnTo>
                    <a:lnTo>
                      <a:pt x="184" y="172"/>
                    </a:lnTo>
                    <a:lnTo>
                      <a:pt x="204" y="153"/>
                    </a:lnTo>
                    <a:lnTo>
                      <a:pt x="227" y="136"/>
                    </a:lnTo>
                    <a:lnTo>
                      <a:pt x="214" y="158"/>
                    </a:lnTo>
                    <a:lnTo>
                      <a:pt x="201" y="184"/>
                    </a:lnTo>
                    <a:lnTo>
                      <a:pt x="191" y="216"/>
                    </a:lnTo>
                    <a:lnTo>
                      <a:pt x="184" y="248"/>
                    </a:lnTo>
                    <a:lnTo>
                      <a:pt x="182" y="281"/>
                    </a:lnTo>
                    <a:lnTo>
                      <a:pt x="188" y="314"/>
                    </a:lnTo>
                    <a:lnTo>
                      <a:pt x="200" y="344"/>
                    </a:lnTo>
                    <a:lnTo>
                      <a:pt x="224" y="370"/>
                    </a:lnTo>
                    <a:lnTo>
                      <a:pt x="250" y="344"/>
                    </a:lnTo>
                    <a:lnTo>
                      <a:pt x="270" y="305"/>
                    </a:lnTo>
                    <a:lnTo>
                      <a:pt x="284" y="261"/>
                    </a:lnTo>
                    <a:lnTo>
                      <a:pt x="291" y="211"/>
                    </a:lnTo>
                    <a:lnTo>
                      <a:pt x="290" y="158"/>
                    </a:lnTo>
                    <a:lnTo>
                      <a:pt x="282" y="105"/>
                    </a:lnTo>
                    <a:lnTo>
                      <a:pt x="264" y="54"/>
                    </a:lnTo>
                    <a:lnTo>
                      <a:pt x="237" y="8"/>
                    </a:lnTo>
                    <a:lnTo>
                      <a:pt x="261" y="35"/>
                    </a:lnTo>
                    <a:lnTo>
                      <a:pt x="282" y="63"/>
                    </a:lnTo>
                    <a:lnTo>
                      <a:pt x="299" y="96"/>
                    </a:lnTo>
                    <a:lnTo>
                      <a:pt x="314" y="130"/>
                    </a:lnTo>
                    <a:lnTo>
                      <a:pt x="326" y="168"/>
                    </a:lnTo>
                    <a:lnTo>
                      <a:pt x="334" y="211"/>
                    </a:lnTo>
                    <a:lnTo>
                      <a:pt x="340" y="258"/>
                    </a:lnTo>
                    <a:lnTo>
                      <a:pt x="341" y="309"/>
                    </a:lnTo>
                    <a:lnTo>
                      <a:pt x="355" y="288"/>
                    </a:lnTo>
                    <a:lnTo>
                      <a:pt x="371" y="266"/>
                    </a:lnTo>
                    <a:lnTo>
                      <a:pt x="389" y="244"/>
                    </a:lnTo>
                    <a:lnTo>
                      <a:pt x="409" y="222"/>
                    </a:lnTo>
                    <a:lnTo>
                      <a:pt x="429" y="203"/>
                    </a:lnTo>
                    <a:lnTo>
                      <a:pt x="450" y="184"/>
                    </a:lnTo>
                    <a:lnTo>
                      <a:pt x="471" y="171"/>
                    </a:lnTo>
                    <a:lnTo>
                      <a:pt x="492" y="160"/>
                    </a:lnTo>
                    <a:lnTo>
                      <a:pt x="482" y="180"/>
                    </a:lnTo>
                    <a:lnTo>
                      <a:pt x="469" y="203"/>
                    </a:lnTo>
                    <a:lnTo>
                      <a:pt x="451" y="227"/>
                    </a:lnTo>
                    <a:lnTo>
                      <a:pt x="433" y="251"/>
                    </a:lnTo>
                    <a:lnTo>
                      <a:pt x="416" y="275"/>
                    </a:lnTo>
                    <a:lnTo>
                      <a:pt x="399" y="297"/>
                    </a:lnTo>
                    <a:lnTo>
                      <a:pt x="387" y="318"/>
                    </a:lnTo>
                    <a:lnTo>
                      <a:pt x="381" y="334"/>
                    </a:lnTo>
                    <a:lnTo>
                      <a:pt x="388" y="339"/>
                    </a:lnTo>
                    <a:lnTo>
                      <a:pt x="397" y="344"/>
                    </a:lnTo>
                    <a:lnTo>
                      <a:pt x="408" y="348"/>
                    </a:lnTo>
                    <a:lnTo>
                      <a:pt x="418" y="353"/>
                    </a:lnTo>
                    <a:lnTo>
                      <a:pt x="431" y="356"/>
                    </a:lnTo>
                    <a:lnTo>
                      <a:pt x="443" y="360"/>
                    </a:lnTo>
                    <a:lnTo>
                      <a:pt x="457" y="361"/>
                    </a:lnTo>
                    <a:lnTo>
                      <a:pt x="471" y="360"/>
                    </a:lnTo>
                    <a:lnTo>
                      <a:pt x="470" y="326"/>
                    </a:lnTo>
                    <a:lnTo>
                      <a:pt x="464" y="285"/>
                    </a:lnTo>
                    <a:lnTo>
                      <a:pt x="454" y="240"/>
                    </a:lnTo>
                    <a:lnTo>
                      <a:pt x="440" y="192"/>
                    </a:lnTo>
                    <a:lnTo>
                      <a:pt x="423" y="146"/>
                    </a:lnTo>
                    <a:lnTo>
                      <a:pt x="401" y="103"/>
                    </a:lnTo>
                    <a:lnTo>
                      <a:pt x="374" y="66"/>
                    </a:lnTo>
                    <a:lnTo>
                      <a:pt x="345" y="36"/>
                    </a:lnTo>
                    <a:lnTo>
                      <a:pt x="374" y="58"/>
                    </a:lnTo>
                    <a:lnTo>
                      <a:pt x="399" y="79"/>
                    </a:lnTo>
                    <a:lnTo>
                      <a:pt x="423" y="103"/>
                    </a:lnTo>
                    <a:lnTo>
                      <a:pt x="443" y="127"/>
                    </a:lnTo>
                    <a:lnTo>
                      <a:pt x="462" y="153"/>
                    </a:lnTo>
                    <a:lnTo>
                      <a:pt x="479" y="183"/>
                    </a:lnTo>
                    <a:lnTo>
                      <a:pt x="494" y="217"/>
                    </a:lnTo>
                    <a:lnTo>
                      <a:pt x="509" y="256"/>
                    </a:lnTo>
                    <a:lnTo>
                      <a:pt x="510" y="222"/>
                    </a:lnTo>
                    <a:lnTo>
                      <a:pt x="510" y="188"/>
                    </a:lnTo>
                    <a:lnTo>
                      <a:pt x="509" y="154"/>
                    </a:lnTo>
                    <a:lnTo>
                      <a:pt x="507" y="121"/>
                    </a:lnTo>
                    <a:lnTo>
                      <a:pt x="501" y="89"/>
                    </a:lnTo>
                    <a:lnTo>
                      <a:pt x="494" y="60"/>
                    </a:lnTo>
                    <a:lnTo>
                      <a:pt x="485" y="33"/>
                    </a:lnTo>
                    <a:lnTo>
                      <a:pt x="473" y="10"/>
                    </a:lnTo>
                    <a:lnTo>
                      <a:pt x="489" y="39"/>
                    </a:lnTo>
                    <a:lnTo>
                      <a:pt x="505" y="71"/>
                    </a:lnTo>
                    <a:lnTo>
                      <a:pt x="519" y="106"/>
                    </a:lnTo>
                    <a:lnTo>
                      <a:pt x="531" y="145"/>
                    </a:lnTo>
                    <a:lnTo>
                      <a:pt x="539" y="189"/>
                    </a:lnTo>
                    <a:lnTo>
                      <a:pt x="541" y="236"/>
                    </a:lnTo>
                    <a:lnTo>
                      <a:pt x="538" y="290"/>
                    </a:lnTo>
                    <a:lnTo>
                      <a:pt x="526" y="349"/>
                    </a:lnTo>
                    <a:lnTo>
                      <a:pt x="553" y="322"/>
                    </a:lnTo>
                    <a:lnTo>
                      <a:pt x="576" y="288"/>
                    </a:lnTo>
                    <a:lnTo>
                      <a:pt x="594" y="251"/>
                    </a:lnTo>
                    <a:lnTo>
                      <a:pt x="606" y="211"/>
                    </a:lnTo>
                    <a:lnTo>
                      <a:pt x="608" y="168"/>
                    </a:lnTo>
                    <a:lnTo>
                      <a:pt x="602" y="126"/>
                    </a:lnTo>
                    <a:lnTo>
                      <a:pt x="584" y="84"/>
                    </a:lnTo>
                    <a:lnTo>
                      <a:pt x="551" y="44"/>
                    </a:lnTo>
                    <a:lnTo>
                      <a:pt x="566" y="52"/>
                    </a:lnTo>
                    <a:lnTo>
                      <a:pt x="581" y="60"/>
                    </a:lnTo>
                    <a:lnTo>
                      <a:pt x="596" y="69"/>
                    </a:lnTo>
                    <a:lnTo>
                      <a:pt x="610" y="82"/>
                    </a:lnTo>
                    <a:lnTo>
                      <a:pt x="622" y="96"/>
                    </a:lnTo>
                    <a:lnTo>
                      <a:pt x="632" y="113"/>
                    </a:lnTo>
                    <a:lnTo>
                      <a:pt x="641" y="134"/>
                    </a:lnTo>
                    <a:lnTo>
                      <a:pt x="647" y="158"/>
                    </a:lnTo>
                    <a:lnTo>
                      <a:pt x="651" y="120"/>
                    </a:lnTo>
                    <a:lnTo>
                      <a:pt x="651" y="75"/>
                    </a:lnTo>
                    <a:lnTo>
                      <a:pt x="648" y="32"/>
                    </a:lnTo>
                    <a:lnTo>
                      <a:pt x="645" y="0"/>
                    </a:lnTo>
                    <a:lnTo>
                      <a:pt x="655" y="38"/>
                    </a:lnTo>
                    <a:lnTo>
                      <a:pt x="661" y="82"/>
                    </a:lnTo>
                    <a:lnTo>
                      <a:pt x="662" y="129"/>
                    </a:lnTo>
                    <a:lnTo>
                      <a:pt x="660" y="179"/>
                    </a:lnTo>
                    <a:lnTo>
                      <a:pt x="652" y="228"/>
                    </a:lnTo>
                    <a:lnTo>
                      <a:pt x="641" y="277"/>
                    </a:lnTo>
                    <a:lnTo>
                      <a:pt x="626" y="320"/>
                    </a:lnTo>
                    <a:lnTo>
                      <a:pt x="609" y="360"/>
                    </a:lnTo>
                    <a:lnTo>
                      <a:pt x="636" y="330"/>
                    </a:lnTo>
                    <a:lnTo>
                      <a:pt x="659" y="295"/>
                    </a:lnTo>
                    <a:lnTo>
                      <a:pt x="679" y="255"/>
                    </a:lnTo>
                    <a:lnTo>
                      <a:pt x="697" y="212"/>
                    </a:lnTo>
                    <a:lnTo>
                      <a:pt x="712" y="167"/>
                    </a:lnTo>
                    <a:lnTo>
                      <a:pt x="722" y="122"/>
                    </a:lnTo>
                    <a:lnTo>
                      <a:pt x="730" y="77"/>
                    </a:lnTo>
                    <a:lnTo>
                      <a:pt x="733" y="33"/>
                    </a:lnTo>
                    <a:lnTo>
                      <a:pt x="742" y="88"/>
                    </a:lnTo>
                    <a:lnTo>
                      <a:pt x="746" y="148"/>
                    </a:lnTo>
                    <a:lnTo>
                      <a:pt x="743" y="210"/>
                    </a:lnTo>
                    <a:lnTo>
                      <a:pt x="730" y="269"/>
                    </a:lnTo>
                    <a:lnTo>
                      <a:pt x="743" y="252"/>
                    </a:lnTo>
                    <a:lnTo>
                      <a:pt x="756" y="232"/>
                    </a:lnTo>
                    <a:lnTo>
                      <a:pt x="770" y="206"/>
                    </a:lnTo>
                    <a:lnTo>
                      <a:pt x="784" y="181"/>
                    </a:lnTo>
                    <a:lnTo>
                      <a:pt x="797" y="154"/>
                    </a:lnTo>
                    <a:lnTo>
                      <a:pt x="808" y="130"/>
                    </a:lnTo>
                    <a:lnTo>
                      <a:pt x="816" y="109"/>
                    </a:lnTo>
                    <a:lnTo>
                      <a:pt x="821" y="93"/>
                    </a:lnTo>
                    <a:lnTo>
                      <a:pt x="819" y="118"/>
                    </a:lnTo>
                    <a:lnTo>
                      <a:pt x="813" y="144"/>
                    </a:lnTo>
                    <a:lnTo>
                      <a:pt x="805" y="174"/>
                    </a:lnTo>
                    <a:lnTo>
                      <a:pt x="794" y="204"/>
                    </a:lnTo>
                    <a:lnTo>
                      <a:pt x="781" y="235"/>
                    </a:lnTo>
                    <a:lnTo>
                      <a:pt x="765" y="265"/>
                    </a:lnTo>
                    <a:lnTo>
                      <a:pt x="746" y="295"/>
                    </a:lnTo>
                    <a:lnTo>
                      <a:pt x="725" y="324"/>
                    </a:lnTo>
                    <a:lnTo>
                      <a:pt x="752" y="307"/>
                    </a:lnTo>
                    <a:lnTo>
                      <a:pt x="777" y="286"/>
                    </a:lnTo>
                    <a:lnTo>
                      <a:pt x="803" y="263"/>
                    </a:lnTo>
                    <a:lnTo>
                      <a:pt x="827" y="236"/>
                    </a:lnTo>
                    <a:lnTo>
                      <a:pt x="849" y="207"/>
                    </a:lnTo>
                    <a:lnTo>
                      <a:pt x="869" y="177"/>
                    </a:lnTo>
                    <a:lnTo>
                      <a:pt x="887" y="146"/>
                    </a:lnTo>
                    <a:lnTo>
                      <a:pt x="902" y="114"/>
                    </a:lnTo>
                    <a:lnTo>
                      <a:pt x="896" y="139"/>
                    </a:lnTo>
                    <a:lnTo>
                      <a:pt x="890" y="166"/>
                    </a:lnTo>
                    <a:lnTo>
                      <a:pt x="882" y="194"/>
                    </a:lnTo>
                    <a:lnTo>
                      <a:pt x="873" y="220"/>
                    </a:lnTo>
                    <a:lnTo>
                      <a:pt x="861" y="247"/>
                    </a:lnTo>
                    <a:lnTo>
                      <a:pt x="849" y="271"/>
                    </a:lnTo>
                    <a:lnTo>
                      <a:pt x="835" y="295"/>
                    </a:lnTo>
                    <a:lnTo>
                      <a:pt x="819" y="317"/>
                    </a:lnTo>
                    <a:lnTo>
                      <a:pt x="835" y="308"/>
                    </a:lnTo>
                    <a:lnTo>
                      <a:pt x="850" y="297"/>
                    </a:lnTo>
                    <a:lnTo>
                      <a:pt x="866" y="284"/>
                    </a:lnTo>
                    <a:lnTo>
                      <a:pt x="882" y="269"/>
                    </a:lnTo>
                    <a:lnTo>
                      <a:pt x="897" y="252"/>
                    </a:lnTo>
                    <a:lnTo>
                      <a:pt x="912" y="234"/>
                    </a:lnTo>
                    <a:lnTo>
                      <a:pt x="927" y="216"/>
                    </a:lnTo>
                    <a:lnTo>
                      <a:pt x="941" y="195"/>
                    </a:lnTo>
                    <a:lnTo>
                      <a:pt x="955" y="174"/>
                    </a:lnTo>
                    <a:lnTo>
                      <a:pt x="967" y="153"/>
                    </a:lnTo>
                    <a:lnTo>
                      <a:pt x="979" y="133"/>
                    </a:lnTo>
                    <a:lnTo>
                      <a:pt x="990" y="112"/>
                    </a:lnTo>
                    <a:lnTo>
                      <a:pt x="999" y="91"/>
                    </a:lnTo>
                    <a:lnTo>
                      <a:pt x="1008" y="70"/>
                    </a:lnTo>
                    <a:lnTo>
                      <a:pt x="1014" y="52"/>
                    </a:lnTo>
                    <a:lnTo>
                      <a:pt x="1020" y="33"/>
                    </a:lnTo>
                    <a:lnTo>
                      <a:pt x="1012" y="71"/>
                    </a:lnTo>
                    <a:lnTo>
                      <a:pt x="1004" y="107"/>
                    </a:lnTo>
                    <a:lnTo>
                      <a:pt x="994" y="141"/>
                    </a:lnTo>
                    <a:lnTo>
                      <a:pt x="983" y="173"/>
                    </a:lnTo>
                    <a:lnTo>
                      <a:pt x="968" y="206"/>
                    </a:lnTo>
                    <a:lnTo>
                      <a:pt x="950" y="242"/>
                    </a:lnTo>
                    <a:lnTo>
                      <a:pt x="927" y="279"/>
                    </a:lnTo>
                    <a:lnTo>
                      <a:pt x="897" y="322"/>
                    </a:lnTo>
                    <a:lnTo>
                      <a:pt x="910" y="314"/>
                    </a:lnTo>
                    <a:lnTo>
                      <a:pt x="925" y="304"/>
                    </a:lnTo>
                    <a:lnTo>
                      <a:pt x="940" y="294"/>
                    </a:lnTo>
                    <a:lnTo>
                      <a:pt x="956" y="282"/>
                    </a:lnTo>
                    <a:lnTo>
                      <a:pt x="972" y="270"/>
                    </a:lnTo>
                    <a:lnTo>
                      <a:pt x="988" y="257"/>
                    </a:lnTo>
                    <a:lnTo>
                      <a:pt x="1005" y="243"/>
                    </a:lnTo>
                    <a:lnTo>
                      <a:pt x="1021" y="228"/>
                    </a:lnTo>
                    <a:lnTo>
                      <a:pt x="1037" y="213"/>
                    </a:lnTo>
                    <a:lnTo>
                      <a:pt x="1052" y="197"/>
                    </a:lnTo>
                    <a:lnTo>
                      <a:pt x="1067" y="182"/>
                    </a:lnTo>
                    <a:lnTo>
                      <a:pt x="1080" y="166"/>
                    </a:lnTo>
                    <a:lnTo>
                      <a:pt x="1092" y="150"/>
                    </a:lnTo>
                    <a:lnTo>
                      <a:pt x="1102" y="135"/>
                    </a:lnTo>
                    <a:lnTo>
                      <a:pt x="1111" y="119"/>
                    </a:lnTo>
                    <a:lnTo>
                      <a:pt x="1117" y="104"/>
                    </a:lnTo>
                    <a:lnTo>
                      <a:pt x="1110" y="136"/>
                    </a:lnTo>
                    <a:lnTo>
                      <a:pt x="1103" y="166"/>
                    </a:lnTo>
                    <a:lnTo>
                      <a:pt x="1099" y="192"/>
                    </a:lnTo>
                    <a:lnTo>
                      <a:pt x="1093" y="212"/>
                    </a:lnTo>
                    <a:close/>
                  </a:path>
                </a:pathLst>
              </a:custGeom>
              <a:solidFill>
                <a:srgbClr val="00A500"/>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67" name="Freeform 103"/>
              <p:cNvSpPr/>
              <p:nvPr/>
            </p:nvSpPr>
            <p:spPr bwMode="auto">
              <a:xfrm>
                <a:off x="4164" y="4179"/>
                <a:ext cx="202" cy="141"/>
              </a:xfrm>
              <a:custGeom>
                <a:avLst/>
                <a:gdLst>
                  <a:gd name="T0" fmla="*/ 1 w 403"/>
                  <a:gd name="T1" fmla="*/ 1 h 280"/>
                  <a:gd name="T2" fmla="*/ 1 w 403"/>
                  <a:gd name="T3" fmla="*/ 1 h 280"/>
                  <a:gd name="T4" fmla="*/ 1 w 403"/>
                  <a:gd name="T5" fmla="*/ 1 h 280"/>
                  <a:gd name="T6" fmla="*/ 1 w 403"/>
                  <a:gd name="T7" fmla="*/ 1 h 280"/>
                  <a:gd name="T8" fmla="*/ 1 w 403"/>
                  <a:gd name="T9" fmla="*/ 1 h 280"/>
                  <a:gd name="T10" fmla="*/ 1 w 403"/>
                  <a:gd name="T11" fmla="*/ 1 h 280"/>
                  <a:gd name="T12" fmla="*/ 1 w 403"/>
                  <a:gd name="T13" fmla="*/ 1 h 280"/>
                  <a:gd name="T14" fmla="*/ 1 w 403"/>
                  <a:gd name="T15" fmla="*/ 1 h 280"/>
                  <a:gd name="T16" fmla="*/ 1 w 403"/>
                  <a:gd name="T17" fmla="*/ 1 h 280"/>
                  <a:gd name="T18" fmla="*/ 1 w 403"/>
                  <a:gd name="T19" fmla="*/ 1 h 280"/>
                  <a:gd name="T20" fmla="*/ 1 w 403"/>
                  <a:gd name="T21" fmla="*/ 1 h 280"/>
                  <a:gd name="T22" fmla="*/ 1 w 403"/>
                  <a:gd name="T23" fmla="*/ 1 h 280"/>
                  <a:gd name="T24" fmla="*/ 1 w 403"/>
                  <a:gd name="T25" fmla="*/ 1 h 280"/>
                  <a:gd name="T26" fmla="*/ 1 w 403"/>
                  <a:gd name="T27" fmla="*/ 1 h 280"/>
                  <a:gd name="T28" fmla="*/ 1 w 403"/>
                  <a:gd name="T29" fmla="*/ 1 h 280"/>
                  <a:gd name="T30" fmla="*/ 1 w 403"/>
                  <a:gd name="T31" fmla="*/ 1 h 280"/>
                  <a:gd name="T32" fmla="*/ 1 w 403"/>
                  <a:gd name="T33" fmla="*/ 1 h 280"/>
                  <a:gd name="T34" fmla="*/ 1 w 403"/>
                  <a:gd name="T35" fmla="*/ 1 h 280"/>
                  <a:gd name="T36" fmla="*/ 1 w 403"/>
                  <a:gd name="T37" fmla="*/ 1 h 280"/>
                  <a:gd name="T38" fmla="*/ 1 w 403"/>
                  <a:gd name="T39" fmla="*/ 1 h 280"/>
                  <a:gd name="T40" fmla="*/ 1 w 403"/>
                  <a:gd name="T41" fmla="*/ 1 h 280"/>
                  <a:gd name="T42" fmla="*/ 1 w 403"/>
                  <a:gd name="T43" fmla="*/ 1 h 280"/>
                  <a:gd name="T44" fmla="*/ 1 w 403"/>
                  <a:gd name="T45" fmla="*/ 1 h 280"/>
                  <a:gd name="T46" fmla="*/ 1 w 403"/>
                  <a:gd name="T47" fmla="*/ 1 h 280"/>
                  <a:gd name="T48" fmla="*/ 1 w 403"/>
                  <a:gd name="T49" fmla="*/ 1 h 280"/>
                  <a:gd name="T50" fmla="*/ 1 w 403"/>
                  <a:gd name="T51" fmla="*/ 1 h 280"/>
                  <a:gd name="T52" fmla="*/ 1 w 403"/>
                  <a:gd name="T53" fmla="*/ 1 h 280"/>
                  <a:gd name="T54" fmla="*/ 1 w 403"/>
                  <a:gd name="T55" fmla="*/ 1 h 280"/>
                  <a:gd name="T56" fmla="*/ 1 w 403"/>
                  <a:gd name="T57" fmla="*/ 1 h 280"/>
                  <a:gd name="T58" fmla="*/ 1 w 403"/>
                  <a:gd name="T59" fmla="*/ 1 h 280"/>
                  <a:gd name="T60" fmla="*/ 1 w 403"/>
                  <a:gd name="T61" fmla="*/ 1 h 280"/>
                  <a:gd name="T62" fmla="*/ 1 w 403"/>
                  <a:gd name="T63" fmla="*/ 1 h 280"/>
                  <a:gd name="T64" fmla="*/ 1 w 403"/>
                  <a:gd name="T65" fmla="*/ 1 h 280"/>
                  <a:gd name="T66" fmla="*/ 1 w 403"/>
                  <a:gd name="T67" fmla="*/ 1 h 280"/>
                  <a:gd name="T68" fmla="*/ 1 w 403"/>
                  <a:gd name="T69" fmla="*/ 1 h 280"/>
                  <a:gd name="T70" fmla="*/ 1 w 403"/>
                  <a:gd name="T71" fmla="*/ 1 h 280"/>
                  <a:gd name="T72" fmla="*/ 1 w 403"/>
                  <a:gd name="T73" fmla="*/ 1 h 280"/>
                  <a:gd name="T74" fmla="*/ 1 w 403"/>
                  <a:gd name="T75" fmla="*/ 1 h 280"/>
                  <a:gd name="T76" fmla="*/ 1 w 403"/>
                  <a:gd name="T77" fmla="*/ 1 h 280"/>
                  <a:gd name="T78" fmla="*/ 1 w 403"/>
                  <a:gd name="T79" fmla="*/ 1 h 280"/>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0" t="0" r="r" b="b"/>
                <a:pathLst>
                  <a:path w="403" h="280">
                    <a:moveTo>
                      <a:pt x="339" y="270"/>
                    </a:moveTo>
                    <a:lnTo>
                      <a:pt x="322" y="270"/>
                    </a:lnTo>
                    <a:lnTo>
                      <a:pt x="305" y="271"/>
                    </a:lnTo>
                    <a:lnTo>
                      <a:pt x="289" y="271"/>
                    </a:lnTo>
                    <a:lnTo>
                      <a:pt x="273" y="272"/>
                    </a:lnTo>
                    <a:lnTo>
                      <a:pt x="257" y="272"/>
                    </a:lnTo>
                    <a:lnTo>
                      <a:pt x="241" y="273"/>
                    </a:lnTo>
                    <a:lnTo>
                      <a:pt x="225" y="273"/>
                    </a:lnTo>
                    <a:lnTo>
                      <a:pt x="210" y="274"/>
                    </a:lnTo>
                    <a:lnTo>
                      <a:pt x="194" y="274"/>
                    </a:lnTo>
                    <a:lnTo>
                      <a:pt x="179" y="275"/>
                    </a:lnTo>
                    <a:lnTo>
                      <a:pt x="164" y="277"/>
                    </a:lnTo>
                    <a:lnTo>
                      <a:pt x="149" y="277"/>
                    </a:lnTo>
                    <a:lnTo>
                      <a:pt x="134" y="278"/>
                    </a:lnTo>
                    <a:lnTo>
                      <a:pt x="119" y="279"/>
                    </a:lnTo>
                    <a:lnTo>
                      <a:pt x="104" y="279"/>
                    </a:lnTo>
                    <a:lnTo>
                      <a:pt x="90" y="280"/>
                    </a:lnTo>
                    <a:lnTo>
                      <a:pt x="86" y="257"/>
                    </a:lnTo>
                    <a:lnTo>
                      <a:pt x="81" y="233"/>
                    </a:lnTo>
                    <a:lnTo>
                      <a:pt x="73" y="209"/>
                    </a:lnTo>
                    <a:lnTo>
                      <a:pt x="62" y="184"/>
                    </a:lnTo>
                    <a:lnTo>
                      <a:pt x="50" y="162"/>
                    </a:lnTo>
                    <a:lnTo>
                      <a:pt x="35" y="142"/>
                    </a:lnTo>
                    <a:lnTo>
                      <a:pt x="18" y="124"/>
                    </a:lnTo>
                    <a:lnTo>
                      <a:pt x="0" y="112"/>
                    </a:lnTo>
                    <a:lnTo>
                      <a:pt x="22" y="117"/>
                    </a:lnTo>
                    <a:lnTo>
                      <a:pt x="40" y="127"/>
                    </a:lnTo>
                    <a:lnTo>
                      <a:pt x="58" y="138"/>
                    </a:lnTo>
                    <a:lnTo>
                      <a:pt x="74" y="154"/>
                    </a:lnTo>
                    <a:lnTo>
                      <a:pt x="89" y="173"/>
                    </a:lnTo>
                    <a:lnTo>
                      <a:pt x="104" y="196"/>
                    </a:lnTo>
                    <a:lnTo>
                      <a:pt x="117" y="222"/>
                    </a:lnTo>
                    <a:lnTo>
                      <a:pt x="132" y="254"/>
                    </a:lnTo>
                    <a:lnTo>
                      <a:pt x="139" y="222"/>
                    </a:lnTo>
                    <a:lnTo>
                      <a:pt x="143" y="188"/>
                    </a:lnTo>
                    <a:lnTo>
                      <a:pt x="142" y="152"/>
                    </a:lnTo>
                    <a:lnTo>
                      <a:pt x="139" y="115"/>
                    </a:lnTo>
                    <a:lnTo>
                      <a:pt x="134" y="81"/>
                    </a:lnTo>
                    <a:lnTo>
                      <a:pt x="126" y="49"/>
                    </a:lnTo>
                    <a:lnTo>
                      <a:pt x="115" y="23"/>
                    </a:lnTo>
                    <a:lnTo>
                      <a:pt x="103" y="4"/>
                    </a:lnTo>
                    <a:lnTo>
                      <a:pt x="121" y="17"/>
                    </a:lnTo>
                    <a:lnTo>
                      <a:pt x="139" y="33"/>
                    </a:lnTo>
                    <a:lnTo>
                      <a:pt x="157" y="53"/>
                    </a:lnTo>
                    <a:lnTo>
                      <a:pt x="173" y="77"/>
                    </a:lnTo>
                    <a:lnTo>
                      <a:pt x="188" y="106"/>
                    </a:lnTo>
                    <a:lnTo>
                      <a:pt x="200" y="141"/>
                    </a:lnTo>
                    <a:lnTo>
                      <a:pt x="211" y="182"/>
                    </a:lnTo>
                    <a:lnTo>
                      <a:pt x="218" y="230"/>
                    </a:lnTo>
                    <a:lnTo>
                      <a:pt x="228" y="207"/>
                    </a:lnTo>
                    <a:lnTo>
                      <a:pt x="236" y="182"/>
                    </a:lnTo>
                    <a:lnTo>
                      <a:pt x="242" y="153"/>
                    </a:lnTo>
                    <a:lnTo>
                      <a:pt x="245" y="123"/>
                    </a:lnTo>
                    <a:lnTo>
                      <a:pt x="245" y="92"/>
                    </a:lnTo>
                    <a:lnTo>
                      <a:pt x="242" y="61"/>
                    </a:lnTo>
                    <a:lnTo>
                      <a:pt x="235" y="30"/>
                    </a:lnTo>
                    <a:lnTo>
                      <a:pt x="223" y="0"/>
                    </a:lnTo>
                    <a:lnTo>
                      <a:pt x="241" y="30"/>
                    </a:lnTo>
                    <a:lnTo>
                      <a:pt x="255" y="56"/>
                    </a:lnTo>
                    <a:lnTo>
                      <a:pt x="268" y="82"/>
                    </a:lnTo>
                    <a:lnTo>
                      <a:pt x="279" y="106"/>
                    </a:lnTo>
                    <a:lnTo>
                      <a:pt x="287" y="128"/>
                    </a:lnTo>
                    <a:lnTo>
                      <a:pt x="294" y="151"/>
                    </a:lnTo>
                    <a:lnTo>
                      <a:pt x="297" y="173"/>
                    </a:lnTo>
                    <a:lnTo>
                      <a:pt x="298" y="195"/>
                    </a:lnTo>
                    <a:lnTo>
                      <a:pt x="312" y="173"/>
                    </a:lnTo>
                    <a:lnTo>
                      <a:pt x="326" y="149"/>
                    </a:lnTo>
                    <a:lnTo>
                      <a:pt x="340" y="121"/>
                    </a:lnTo>
                    <a:lnTo>
                      <a:pt x="354" y="93"/>
                    </a:lnTo>
                    <a:lnTo>
                      <a:pt x="366" y="67"/>
                    </a:lnTo>
                    <a:lnTo>
                      <a:pt x="375" y="41"/>
                    </a:lnTo>
                    <a:lnTo>
                      <a:pt x="382" y="19"/>
                    </a:lnTo>
                    <a:lnTo>
                      <a:pt x="385" y="2"/>
                    </a:lnTo>
                    <a:lnTo>
                      <a:pt x="392" y="26"/>
                    </a:lnTo>
                    <a:lnTo>
                      <a:pt x="398" y="53"/>
                    </a:lnTo>
                    <a:lnTo>
                      <a:pt x="403" y="81"/>
                    </a:lnTo>
                    <a:lnTo>
                      <a:pt x="403" y="112"/>
                    </a:lnTo>
                    <a:lnTo>
                      <a:pt x="398" y="145"/>
                    </a:lnTo>
                    <a:lnTo>
                      <a:pt x="387" y="183"/>
                    </a:lnTo>
                    <a:lnTo>
                      <a:pt x="367" y="225"/>
                    </a:lnTo>
                    <a:lnTo>
                      <a:pt x="339" y="270"/>
                    </a:lnTo>
                    <a:close/>
                  </a:path>
                </a:pathLst>
              </a:custGeom>
              <a:solidFill>
                <a:srgbClr val="00A500"/>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68" name="Freeform 104"/>
              <p:cNvSpPr/>
              <p:nvPr/>
            </p:nvSpPr>
            <p:spPr bwMode="auto">
              <a:xfrm>
                <a:off x="4368" y="4177"/>
                <a:ext cx="123" cy="143"/>
              </a:xfrm>
              <a:custGeom>
                <a:avLst/>
                <a:gdLst>
                  <a:gd name="T0" fmla="*/ 1 w 246"/>
                  <a:gd name="T1" fmla="*/ 1 h 285"/>
                  <a:gd name="T2" fmla="*/ 1 w 246"/>
                  <a:gd name="T3" fmla="*/ 1 h 285"/>
                  <a:gd name="T4" fmla="*/ 1 w 246"/>
                  <a:gd name="T5" fmla="*/ 1 h 285"/>
                  <a:gd name="T6" fmla="*/ 1 w 246"/>
                  <a:gd name="T7" fmla="*/ 1 h 285"/>
                  <a:gd name="T8" fmla="*/ 1 w 246"/>
                  <a:gd name="T9" fmla="*/ 1 h 285"/>
                  <a:gd name="T10" fmla="*/ 1 w 246"/>
                  <a:gd name="T11" fmla="*/ 1 h 285"/>
                  <a:gd name="T12" fmla="*/ 1 w 246"/>
                  <a:gd name="T13" fmla="*/ 1 h 285"/>
                  <a:gd name="T14" fmla="*/ 1 w 246"/>
                  <a:gd name="T15" fmla="*/ 1 h 285"/>
                  <a:gd name="T16" fmla="*/ 0 w 246"/>
                  <a:gd name="T17" fmla="*/ 1 h 285"/>
                  <a:gd name="T18" fmla="*/ 1 w 246"/>
                  <a:gd name="T19" fmla="*/ 1 h 285"/>
                  <a:gd name="T20" fmla="*/ 1 w 246"/>
                  <a:gd name="T21" fmla="*/ 1 h 285"/>
                  <a:gd name="T22" fmla="*/ 1 w 246"/>
                  <a:gd name="T23" fmla="*/ 1 h 285"/>
                  <a:gd name="T24" fmla="*/ 1 w 246"/>
                  <a:gd name="T25" fmla="*/ 1 h 285"/>
                  <a:gd name="T26" fmla="*/ 1 w 246"/>
                  <a:gd name="T27" fmla="*/ 1 h 285"/>
                  <a:gd name="T28" fmla="*/ 1 w 246"/>
                  <a:gd name="T29" fmla="*/ 1 h 285"/>
                  <a:gd name="T30" fmla="*/ 1 w 246"/>
                  <a:gd name="T31" fmla="*/ 1 h 285"/>
                  <a:gd name="T32" fmla="*/ 1 w 246"/>
                  <a:gd name="T33" fmla="*/ 1 h 285"/>
                  <a:gd name="T34" fmla="*/ 1 w 246"/>
                  <a:gd name="T35" fmla="*/ 1 h 285"/>
                  <a:gd name="T36" fmla="*/ 1 w 246"/>
                  <a:gd name="T37" fmla="*/ 1 h 285"/>
                  <a:gd name="T38" fmla="*/ 1 w 246"/>
                  <a:gd name="T39" fmla="*/ 1 h 285"/>
                  <a:gd name="T40" fmla="*/ 1 w 246"/>
                  <a:gd name="T41" fmla="*/ 1 h 285"/>
                  <a:gd name="T42" fmla="*/ 1 w 246"/>
                  <a:gd name="T43" fmla="*/ 1 h 285"/>
                  <a:gd name="T44" fmla="*/ 1 w 246"/>
                  <a:gd name="T45" fmla="*/ 1 h 285"/>
                  <a:gd name="T46" fmla="*/ 1 w 246"/>
                  <a:gd name="T47" fmla="*/ 1 h 285"/>
                  <a:gd name="T48" fmla="*/ 1 w 246"/>
                  <a:gd name="T49" fmla="*/ 0 h 285"/>
                  <a:gd name="T50" fmla="*/ 1 w 246"/>
                  <a:gd name="T51" fmla="*/ 1 h 285"/>
                  <a:gd name="T52" fmla="*/ 1 w 246"/>
                  <a:gd name="T53" fmla="*/ 1 h 285"/>
                  <a:gd name="T54" fmla="*/ 1 w 246"/>
                  <a:gd name="T55" fmla="*/ 1 h 285"/>
                  <a:gd name="T56" fmla="*/ 1 w 246"/>
                  <a:gd name="T57" fmla="*/ 1 h 285"/>
                  <a:gd name="T58" fmla="*/ 1 w 246"/>
                  <a:gd name="T59" fmla="*/ 1 h 285"/>
                  <a:gd name="T60" fmla="*/ 1 w 246"/>
                  <a:gd name="T61" fmla="*/ 1 h 285"/>
                  <a:gd name="T62" fmla="*/ 1 w 246"/>
                  <a:gd name="T63" fmla="*/ 1 h 285"/>
                  <a:gd name="T64" fmla="*/ 1 w 246"/>
                  <a:gd name="T65" fmla="*/ 1 h 285"/>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246" h="285">
                    <a:moveTo>
                      <a:pt x="85" y="285"/>
                    </a:moveTo>
                    <a:lnTo>
                      <a:pt x="75" y="285"/>
                    </a:lnTo>
                    <a:lnTo>
                      <a:pt x="63" y="285"/>
                    </a:lnTo>
                    <a:lnTo>
                      <a:pt x="53" y="285"/>
                    </a:lnTo>
                    <a:lnTo>
                      <a:pt x="42" y="285"/>
                    </a:lnTo>
                    <a:lnTo>
                      <a:pt x="32" y="285"/>
                    </a:lnTo>
                    <a:lnTo>
                      <a:pt x="22" y="285"/>
                    </a:lnTo>
                    <a:lnTo>
                      <a:pt x="10" y="285"/>
                    </a:lnTo>
                    <a:lnTo>
                      <a:pt x="0" y="285"/>
                    </a:lnTo>
                    <a:lnTo>
                      <a:pt x="3" y="270"/>
                    </a:lnTo>
                    <a:lnTo>
                      <a:pt x="8" y="253"/>
                    </a:lnTo>
                    <a:lnTo>
                      <a:pt x="14" y="235"/>
                    </a:lnTo>
                    <a:lnTo>
                      <a:pt x="22" y="217"/>
                    </a:lnTo>
                    <a:lnTo>
                      <a:pt x="30" y="197"/>
                    </a:lnTo>
                    <a:lnTo>
                      <a:pt x="40" y="178"/>
                    </a:lnTo>
                    <a:lnTo>
                      <a:pt x="52" y="157"/>
                    </a:lnTo>
                    <a:lnTo>
                      <a:pt x="64" y="137"/>
                    </a:lnTo>
                    <a:lnTo>
                      <a:pt x="80" y="118"/>
                    </a:lnTo>
                    <a:lnTo>
                      <a:pt x="96" y="98"/>
                    </a:lnTo>
                    <a:lnTo>
                      <a:pt x="116" y="79"/>
                    </a:lnTo>
                    <a:lnTo>
                      <a:pt x="137" y="60"/>
                    </a:lnTo>
                    <a:lnTo>
                      <a:pt x="161" y="43"/>
                    </a:lnTo>
                    <a:lnTo>
                      <a:pt x="186" y="28"/>
                    </a:lnTo>
                    <a:lnTo>
                      <a:pt x="215" y="13"/>
                    </a:lnTo>
                    <a:lnTo>
                      <a:pt x="246" y="0"/>
                    </a:lnTo>
                    <a:lnTo>
                      <a:pt x="215" y="30"/>
                    </a:lnTo>
                    <a:lnTo>
                      <a:pt x="186" y="60"/>
                    </a:lnTo>
                    <a:lnTo>
                      <a:pt x="160" y="91"/>
                    </a:lnTo>
                    <a:lnTo>
                      <a:pt x="136" y="124"/>
                    </a:lnTo>
                    <a:lnTo>
                      <a:pt x="116" y="158"/>
                    </a:lnTo>
                    <a:lnTo>
                      <a:pt x="100" y="196"/>
                    </a:lnTo>
                    <a:lnTo>
                      <a:pt x="90" y="238"/>
                    </a:lnTo>
                    <a:lnTo>
                      <a:pt x="85" y="285"/>
                    </a:lnTo>
                    <a:close/>
                  </a:path>
                </a:pathLst>
              </a:custGeom>
              <a:solidFill>
                <a:srgbClr val="00A500"/>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69" name="Freeform 105"/>
              <p:cNvSpPr/>
              <p:nvPr/>
            </p:nvSpPr>
            <p:spPr bwMode="auto">
              <a:xfrm>
                <a:off x="4389" y="4134"/>
                <a:ext cx="493" cy="199"/>
              </a:xfrm>
              <a:custGeom>
                <a:avLst/>
                <a:gdLst>
                  <a:gd name="T0" fmla="*/ 1 w 986"/>
                  <a:gd name="T1" fmla="*/ 1 h 398"/>
                  <a:gd name="T2" fmla="*/ 1 w 986"/>
                  <a:gd name="T3" fmla="*/ 1 h 398"/>
                  <a:gd name="T4" fmla="*/ 1 w 986"/>
                  <a:gd name="T5" fmla="*/ 1 h 398"/>
                  <a:gd name="T6" fmla="*/ 1 w 986"/>
                  <a:gd name="T7" fmla="*/ 1 h 398"/>
                  <a:gd name="T8" fmla="*/ 1 w 986"/>
                  <a:gd name="T9" fmla="*/ 1 h 398"/>
                  <a:gd name="T10" fmla="*/ 1 w 986"/>
                  <a:gd name="T11" fmla="*/ 1 h 398"/>
                  <a:gd name="T12" fmla="*/ 1 w 986"/>
                  <a:gd name="T13" fmla="*/ 1 h 398"/>
                  <a:gd name="T14" fmla="*/ 1 w 986"/>
                  <a:gd name="T15" fmla="*/ 1 h 398"/>
                  <a:gd name="T16" fmla="*/ 1 w 986"/>
                  <a:gd name="T17" fmla="*/ 1 h 398"/>
                  <a:gd name="T18" fmla="*/ 1 w 986"/>
                  <a:gd name="T19" fmla="*/ 1 h 398"/>
                  <a:gd name="T20" fmla="*/ 1 w 986"/>
                  <a:gd name="T21" fmla="*/ 1 h 398"/>
                  <a:gd name="T22" fmla="*/ 1 w 986"/>
                  <a:gd name="T23" fmla="*/ 1 h 398"/>
                  <a:gd name="T24" fmla="*/ 1 w 986"/>
                  <a:gd name="T25" fmla="*/ 1 h 398"/>
                  <a:gd name="T26" fmla="*/ 1 w 986"/>
                  <a:gd name="T27" fmla="*/ 1 h 398"/>
                  <a:gd name="T28" fmla="*/ 1 w 986"/>
                  <a:gd name="T29" fmla="*/ 1 h 398"/>
                  <a:gd name="T30" fmla="*/ 1 w 986"/>
                  <a:gd name="T31" fmla="*/ 1 h 398"/>
                  <a:gd name="T32" fmla="*/ 1 w 986"/>
                  <a:gd name="T33" fmla="*/ 1 h 398"/>
                  <a:gd name="T34" fmla="*/ 1 w 986"/>
                  <a:gd name="T35" fmla="*/ 1 h 398"/>
                  <a:gd name="T36" fmla="*/ 1 w 986"/>
                  <a:gd name="T37" fmla="*/ 1 h 398"/>
                  <a:gd name="T38" fmla="*/ 1 w 986"/>
                  <a:gd name="T39" fmla="*/ 1 h 398"/>
                  <a:gd name="T40" fmla="*/ 1 w 986"/>
                  <a:gd name="T41" fmla="*/ 1 h 398"/>
                  <a:gd name="T42" fmla="*/ 1 w 986"/>
                  <a:gd name="T43" fmla="*/ 1 h 398"/>
                  <a:gd name="T44" fmla="*/ 1 w 986"/>
                  <a:gd name="T45" fmla="*/ 1 h 398"/>
                  <a:gd name="T46" fmla="*/ 1 w 986"/>
                  <a:gd name="T47" fmla="*/ 1 h 398"/>
                  <a:gd name="T48" fmla="*/ 1 w 986"/>
                  <a:gd name="T49" fmla="*/ 1 h 398"/>
                  <a:gd name="T50" fmla="*/ 1 w 986"/>
                  <a:gd name="T51" fmla="*/ 1 h 398"/>
                  <a:gd name="T52" fmla="*/ 1 w 986"/>
                  <a:gd name="T53" fmla="*/ 1 h 398"/>
                  <a:gd name="T54" fmla="*/ 1 w 986"/>
                  <a:gd name="T55" fmla="*/ 1 h 398"/>
                  <a:gd name="T56" fmla="*/ 1 w 986"/>
                  <a:gd name="T57" fmla="*/ 1 h 398"/>
                  <a:gd name="T58" fmla="*/ 1 w 986"/>
                  <a:gd name="T59" fmla="*/ 1 h 398"/>
                  <a:gd name="T60" fmla="*/ 1 w 986"/>
                  <a:gd name="T61" fmla="*/ 1 h 398"/>
                  <a:gd name="T62" fmla="*/ 1 w 986"/>
                  <a:gd name="T63" fmla="*/ 1 h 398"/>
                  <a:gd name="T64" fmla="*/ 1 w 986"/>
                  <a:gd name="T65" fmla="*/ 1 h 398"/>
                  <a:gd name="T66" fmla="*/ 1 w 986"/>
                  <a:gd name="T67" fmla="*/ 1 h 398"/>
                  <a:gd name="T68" fmla="*/ 1 w 986"/>
                  <a:gd name="T69" fmla="*/ 1 h 398"/>
                  <a:gd name="T70" fmla="*/ 1 w 986"/>
                  <a:gd name="T71" fmla="*/ 1 h 398"/>
                  <a:gd name="T72" fmla="*/ 1 w 986"/>
                  <a:gd name="T73" fmla="*/ 1 h 398"/>
                  <a:gd name="T74" fmla="*/ 1 w 986"/>
                  <a:gd name="T75" fmla="*/ 1 h 398"/>
                  <a:gd name="T76" fmla="*/ 1 w 986"/>
                  <a:gd name="T77" fmla="*/ 1 h 398"/>
                  <a:gd name="T78" fmla="*/ 1 w 986"/>
                  <a:gd name="T79" fmla="*/ 1 h 398"/>
                  <a:gd name="T80" fmla="*/ 1 w 986"/>
                  <a:gd name="T81" fmla="*/ 1 h 398"/>
                  <a:gd name="T82" fmla="*/ 1 w 986"/>
                  <a:gd name="T83" fmla="*/ 1 h 398"/>
                  <a:gd name="T84" fmla="*/ 1 w 986"/>
                  <a:gd name="T85" fmla="*/ 1 h 398"/>
                  <a:gd name="T86" fmla="*/ 1 w 986"/>
                  <a:gd name="T87" fmla="*/ 1 h 398"/>
                  <a:gd name="T88" fmla="*/ 1 w 986"/>
                  <a:gd name="T89" fmla="*/ 1 h 398"/>
                  <a:gd name="T90" fmla="*/ 1 w 986"/>
                  <a:gd name="T91" fmla="*/ 1 h 398"/>
                  <a:gd name="T92" fmla="*/ 1 w 986"/>
                  <a:gd name="T93" fmla="*/ 1 h 398"/>
                  <a:gd name="T94" fmla="*/ 1 w 986"/>
                  <a:gd name="T95" fmla="*/ 1 h 398"/>
                  <a:gd name="T96" fmla="*/ 1 w 986"/>
                  <a:gd name="T97" fmla="*/ 1 h 398"/>
                  <a:gd name="T98" fmla="*/ 1 w 986"/>
                  <a:gd name="T99" fmla="*/ 1 h 398"/>
                  <a:gd name="T100" fmla="*/ 1 w 986"/>
                  <a:gd name="T101" fmla="*/ 1 h 398"/>
                  <a:gd name="T102" fmla="*/ 1 w 986"/>
                  <a:gd name="T103" fmla="*/ 1 h 398"/>
                  <a:gd name="T104" fmla="*/ 1 w 986"/>
                  <a:gd name="T105" fmla="*/ 1 h 398"/>
                  <a:gd name="T106" fmla="*/ 1 w 986"/>
                  <a:gd name="T107" fmla="*/ 1 h 398"/>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0" t="0" r="r" b="b"/>
                <a:pathLst>
                  <a:path w="986" h="398">
                    <a:moveTo>
                      <a:pt x="901" y="398"/>
                    </a:moveTo>
                    <a:lnTo>
                      <a:pt x="867" y="398"/>
                    </a:lnTo>
                    <a:lnTo>
                      <a:pt x="829" y="398"/>
                    </a:lnTo>
                    <a:lnTo>
                      <a:pt x="789" y="398"/>
                    </a:lnTo>
                    <a:lnTo>
                      <a:pt x="747" y="396"/>
                    </a:lnTo>
                    <a:lnTo>
                      <a:pt x="702" y="396"/>
                    </a:lnTo>
                    <a:lnTo>
                      <a:pt x="656" y="394"/>
                    </a:lnTo>
                    <a:lnTo>
                      <a:pt x="608" y="393"/>
                    </a:lnTo>
                    <a:lnTo>
                      <a:pt x="561" y="392"/>
                    </a:lnTo>
                    <a:lnTo>
                      <a:pt x="513" y="389"/>
                    </a:lnTo>
                    <a:lnTo>
                      <a:pt x="467" y="388"/>
                    </a:lnTo>
                    <a:lnTo>
                      <a:pt x="421" y="386"/>
                    </a:lnTo>
                    <a:lnTo>
                      <a:pt x="376" y="384"/>
                    </a:lnTo>
                    <a:lnTo>
                      <a:pt x="334" y="383"/>
                    </a:lnTo>
                    <a:lnTo>
                      <a:pt x="294" y="380"/>
                    </a:lnTo>
                    <a:lnTo>
                      <a:pt x="258" y="378"/>
                    </a:lnTo>
                    <a:lnTo>
                      <a:pt x="225" y="377"/>
                    </a:lnTo>
                    <a:lnTo>
                      <a:pt x="210" y="376"/>
                    </a:lnTo>
                    <a:lnTo>
                      <a:pt x="194" y="376"/>
                    </a:lnTo>
                    <a:lnTo>
                      <a:pt x="179" y="374"/>
                    </a:lnTo>
                    <a:lnTo>
                      <a:pt x="163" y="373"/>
                    </a:lnTo>
                    <a:lnTo>
                      <a:pt x="148" y="373"/>
                    </a:lnTo>
                    <a:lnTo>
                      <a:pt x="132" y="372"/>
                    </a:lnTo>
                    <a:lnTo>
                      <a:pt x="117" y="372"/>
                    </a:lnTo>
                    <a:lnTo>
                      <a:pt x="102" y="372"/>
                    </a:lnTo>
                    <a:lnTo>
                      <a:pt x="81" y="334"/>
                    </a:lnTo>
                    <a:lnTo>
                      <a:pt x="64" y="289"/>
                    </a:lnTo>
                    <a:lnTo>
                      <a:pt x="48" y="241"/>
                    </a:lnTo>
                    <a:lnTo>
                      <a:pt x="35" y="190"/>
                    </a:lnTo>
                    <a:lnTo>
                      <a:pt x="23" y="142"/>
                    </a:lnTo>
                    <a:lnTo>
                      <a:pt x="14" y="97"/>
                    </a:lnTo>
                    <a:lnTo>
                      <a:pt x="6" y="57"/>
                    </a:lnTo>
                    <a:lnTo>
                      <a:pt x="0" y="27"/>
                    </a:lnTo>
                    <a:lnTo>
                      <a:pt x="12" y="62"/>
                    </a:lnTo>
                    <a:lnTo>
                      <a:pt x="26" y="100"/>
                    </a:lnTo>
                    <a:lnTo>
                      <a:pt x="42" y="140"/>
                    </a:lnTo>
                    <a:lnTo>
                      <a:pt x="59" y="181"/>
                    </a:lnTo>
                    <a:lnTo>
                      <a:pt x="77" y="220"/>
                    </a:lnTo>
                    <a:lnTo>
                      <a:pt x="95" y="256"/>
                    </a:lnTo>
                    <a:lnTo>
                      <a:pt x="110" y="287"/>
                    </a:lnTo>
                    <a:lnTo>
                      <a:pt x="124" y="311"/>
                    </a:lnTo>
                    <a:lnTo>
                      <a:pt x="130" y="283"/>
                    </a:lnTo>
                    <a:lnTo>
                      <a:pt x="139" y="257"/>
                    </a:lnTo>
                    <a:lnTo>
                      <a:pt x="147" y="234"/>
                    </a:lnTo>
                    <a:lnTo>
                      <a:pt x="157" y="211"/>
                    </a:lnTo>
                    <a:lnTo>
                      <a:pt x="170" y="190"/>
                    </a:lnTo>
                    <a:lnTo>
                      <a:pt x="185" y="170"/>
                    </a:lnTo>
                    <a:lnTo>
                      <a:pt x="204" y="152"/>
                    </a:lnTo>
                    <a:lnTo>
                      <a:pt x="227" y="135"/>
                    </a:lnTo>
                    <a:lnTo>
                      <a:pt x="215" y="157"/>
                    </a:lnTo>
                    <a:lnTo>
                      <a:pt x="202" y="184"/>
                    </a:lnTo>
                    <a:lnTo>
                      <a:pt x="191" y="214"/>
                    </a:lnTo>
                    <a:lnTo>
                      <a:pt x="185" y="248"/>
                    </a:lnTo>
                    <a:lnTo>
                      <a:pt x="182" y="281"/>
                    </a:lnTo>
                    <a:lnTo>
                      <a:pt x="188" y="313"/>
                    </a:lnTo>
                    <a:lnTo>
                      <a:pt x="201" y="343"/>
                    </a:lnTo>
                    <a:lnTo>
                      <a:pt x="225" y="370"/>
                    </a:lnTo>
                    <a:lnTo>
                      <a:pt x="250" y="343"/>
                    </a:lnTo>
                    <a:lnTo>
                      <a:pt x="271" y="305"/>
                    </a:lnTo>
                    <a:lnTo>
                      <a:pt x="285" y="260"/>
                    </a:lnTo>
                    <a:lnTo>
                      <a:pt x="292" y="211"/>
                    </a:lnTo>
                    <a:lnTo>
                      <a:pt x="291" y="158"/>
                    </a:lnTo>
                    <a:lnTo>
                      <a:pt x="282" y="105"/>
                    </a:lnTo>
                    <a:lnTo>
                      <a:pt x="264" y="54"/>
                    </a:lnTo>
                    <a:lnTo>
                      <a:pt x="238" y="8"/>
                    </a:lnTo>
                    <a:lnTo>
                      <a:pt x="262" y="34"/>
                    </a:lnTo>
                    <a:lnTo>
                      <a:pt x="282" y="63"/>
                    </a:lnTo>
                    <a:lnTo>
                      <a:pt x="300" y="95"/>
                    </a:lnTo>
                    <a:lnTo>
                      <a:pt x="315" y="130"/>
                    </a:lnTo>
                    <a:lnTo>
                      <a:pt x="325" y="168"/>
                    </a:lnTo>
                    <a:lnTo>
                      <a:pt x="333" y="211"/>
                    </a:lnTo>
                    <a:lnTo>
                      <a:pt x="339" y="258"/>
                    </a:lnTo>
                    <a:lnTo>
                      <a:pt x="340" y="309"/>
                    </a:lnTo>
                    <a:lnTo>
                      <a:pt x="354" y="288"/>
                    </a:lnTo>
                    <a:lnTo>
                      <a:pt x="370" y="266"/>
                    </a:lnTo>
                    <a:lnTo>
                      <a:pt x="388" y="244"/>
                    </a:lnTo>
                    <a:lnTo>
                      <a:pt x="409" y="222"/>
                    </a:lnTo>
                    <a:lnTo>
                      <a:pt x="430" y="203"/>
                    </a:lnTo>
                    <a:lnTo>
                      <a:pt x="451" y="184"/>
                    </a:lnTo>
                    <a:lnTo>
                      <a:pt x="471" y="170"/>
                    </a:lnTo>
                    <a:lnTo>
                      <a:pt x="492" y="160"/>
                    </a:lnTo>
                    <a:lnTo>
                      <a:pt x="483" y="180"/>
                    </a:lnTo>
                    <a:lnTo>
                      <a:pt x="469" y="203"/>
                    </a:lnTo>
                    <a:lnTo>
                      <a:pt x="452" y="227"/>
                    </a:lnTo>
                    <a:lnTo>
                      <a:pt x="433" y="251"/>
                    </a:lnTo>
                    <a:lnTo>
                      <a:pt x="415" y="275"/>
                    </a:lnTo>
                    <a:lnTo>
                      <a:pt x="399" y="297"/>
                    </a:lnTo>
                    <a:lnTo>
                      <a:pt x="387" y="318"/>
                    </a:lnTo>
                    <a:lnTo>
                      <a:pt x="380" y="334"/>
                    </a:lnTo>
                    <a:lnTo>
                      <a:pt x="388" y="339"/>
                    </a:lnTo>
                    <a:lnTo>
                      <a:pt x="396" y="343"/>
                    </a:lnTo>
                    <a:lnTo>
                      <a:pt x="407" y="348"/>
                    </a:lnTo>
                    <a:lnTo>
                      <a:pt x="418" y="353"/>
                    </a:lnTo>
                    <a:lnTo>
                      <a:pt x="431" y="356"/>
                    </a:lnTo>
                    <a:lnTo>
                      <a:pt x="444" y="360"/>
                    </a:lnTo>
                    <a:lnTo>
                      <a:pt x="458" y="361"/>
                    </a:lnTo>
                    <a:lnTo>
                      <a:pt x="471" y="360"/>
                    </a:lnTo>
                    <a:lnTo>
                      <a:pt x="470" y="326"/>
                    </a:lnTo>
                    <a:lnTo>
                      <a:pt x="464" y="285"/>
                    </a:lnTo>
                    <a:lnTo>
                      <a:pt x="454" y="240"/>
                    </a:lnTo>
                    <a:lnTo>
                      <a:pt x="440" y="192"/>
                    </a:lnTo>
                    <a:lnTo>
                      <a:pt x="423" y="146"/>
                    </a:lnTo>
                    <a:lnTo>
                      <a:pt x="401" y="102"/>
                    </a:lnTo>
                    <a:lnTo>
                      <a:pt x="375" y="65"/>
                    </a:lnTo>
                    <a:lnTo>
                      <a:pt x="346" y="36"/>
                    </a:lnTo>
                    <a:lnTo>
                      <a:pt x="375" y="57"/>
                    </a:lnTo>
                    <a:lnTo>
                      <a:pt x="400" y="79"/>
                    </a:lnTo>
                    <a:lnTo>
                      <a:pt x="423" y="102"/>
                    </a:lnTo>
                    <a:lnTo>
                      <a:pt x="444" y="127"/>
                    </a:lnTo>
                    <a:lnTo>
                      <a:pt x="462" y="153"/>
                    </a:lnTo>
                    <a:lnTo>
                      <a:pt x="479" y="183"/>
                    </a:lnTo>
                    <a:lnTo>
                      <a:pt x="494" y="217"/>
                    </a:lnTo>
                    <a:lnTo>
                      <a:pt x="509" y="256"/>
                    </a:lnTo>
                    <a:lnTo>
                      <a:pt x="510" y="222"/>
                    </a:lnTo>
                    <a:lnTo>
                      <a:pt x="510" y="188"/>
                    </a:lnTo>
                    <a:lnTo>
                      <a:pt x="509" y="154"/>
                    </a:lnTo>
                    <a:lnTo>
                      <a:pt x="507" y="121"/>
                    </a:lnTo>
                    <a:lnTo>
                      <a:pt x="501" y="89"/>
                    </a:lnTo>
                    <a:lnTo>
                      <a:pt x="494" y="60"/>
                    </a:lnTo>
                    <a:lnTo>
                      <a:pt x="485" y="33"/>
                    </a:lnTo>
                    <a:lnTo>
                      <a:pt x="474" y="10"/>
                    </a:lnTo>
                    <a:lnTo>
                      <a:pt x="490" y="39"/>
                    </a:lnTo>
                    <a:lnTo>
                      <a:pt x="506" y="70"/>
                    </a:lnTo>
                    <a:lnTo>
                      <a:pt x="520" y="106"/>
                    </a:lnTo>
                    <a:lnTo>
                      <a:pt x="531" y="145"/>
                    </a:lnTo>
                    <a:lnTo>
                      <a:pt x="539" y="188"/>
                    </a:lnTo>
                    <a:lnTo>
                      <a:pt x="542" y="236"/>
                    </a:lnTo>
                    <a:lnTo>
                      <a:pt x="538" y="290"/>
                    </a:lnTo>
                    <a:lnTo>
                      <a:pt x="527" y="349"/>
                    </a:lnTo>
                    <a:lnTo>
                      <a:pt x="553" y="321"/>
                    </a:lnTo>
                    <a:lnTo>
                      <a:pt x="576" y="288"/>
                    </a:lnTo>
                    <a:lnTo>
                      <a:pt x="595" y="251"/>
                    </a:lnTo>
                    <a:lnTo>
                      <a:pt x="606" y="211"/>
                    </a:lnTo>
                    <a:lnTo>
                      <a:pt x="608" y="168"/>
                    </a:lnTo>
                    <a:lnTo>
                      <a:pt x="603" y="125"/>
                    </a:lnTo>
                    <a:lnTo>
                      <a:pt x="584" y="83"/>
                    </a:lnTo>
                    <a:lnTo>
                      <a:pt x="552" y="42"/>
                    </a:lnTo>
                    <a:lnTo>
                      <a:pt x="567" y="50"/>
                    </a:lnTo>
                    <a:lnTo>
                      <a:pt x="582" y="59"/>
                    </a:lnTo>
                    <a:lnTo>
                      <a:pt x="597" y="69"/>
                    </a:lnTo>
                    <a:lnTo>
                      <a:pt x="611" y="80"/>
                    </a:lnTo>
                    <a:lnTo>
                      <a:pt x="622" y="95"/>
                    </a:lnTo>
                    <a:lnTo>
                      <a:pt x="633" y="113"/>
                    </a:lnTo>
                    <a:lnTo>
                      <a:pt x="642" y="134"/>
                    </a:lnTo>
                    <a:lnTo>
                      <a:pt x="648" y="158"/>
                    </a:lnTo>
                    <a:lnTo>
                      <a:pt x="651" y="120"/>
                    </a:lnTo>
                    <a:lnTo>
                      <a:pt x="651" y="75"/>
                    </a:lnTo>
                    <a:lnTo>
                      <a:pt x="649" y="32"/>
                    </a:lnTo>
                    <a:lnTo>
                      <a:pt x="645" y="0"/>
                    </a:lnTo>
                    <a:lnTo>
                      <a:pt x="656" y="38"/>
                    </a:lnTo>
                    <a:lnTo>
                      <a:pt x="661" y="82"/>
                    </a:lnTo>
                    <a:lnTo>
                      <a:pt x="663" y="129"/>
                    </a:lnTo>
                    <a:lnTo>
                      <a:pt x="660" y="178"/>
                    </a:lnTo>
                    <a:lnTo>
                      <a:pt x="652" y="228"/>
                    </a:lnTo>
                    <a:lnTo>
                      <a:pt x="642" y="276"/>
                    </a:lnTo>
                    <a:lnTo>
                      <a:pt x="627" y="320"/>
                    </a:lnTo>
                    <a:lnTo>
                      <a:pt x="610" y="360"/>
                    </a:lnTo>
                    <a:lnTo>
                      <a:pt x="636" y="330"/>
                    </a:lnTo>
                    <a:lnTo>
                      <a:pt x="659" y="295"/>
                    </a:lnTo>
                    <a:lnTo>
                      <a:pt x="680" y="255"/>
                    </a:lnTo>
                    <a:lnTo>
                      <a:pt x="697" y="212"/>
                    </a:lnTo>
                    <a:lnTo>
                      <a:pt x="711" y="167"/>
                    </a:lnTo>
                    <a:lnTo>
                      <a:pt x="722" y="122"/>
                    </a:lnTo>
                    <a:lnTo>
                      <a:pt x="729" y="77"/>
                    </a:lnTo>
                    <a:lnTo>
                      <a:pt x="733" y="33"/>
                    </a:lnTo>
                    <a:lnTo>
                      <a:pt x="741" y="87"/>
                    </a:lnTo>
                    <a:lnTo>
                      <a:pt x="745" y="147"/>
                    </a:lnTo>
                    <a:lnTo>
                      <a:pt x="743" y="210"/>
                    </a:lnTo>
                    <a:lnTo>
                      <a:pt x="730" y="268"/>
                    </a:lnTo>
                    <a:lnTo>
                      <a:pt x="743" y="252"/>
                    </a:lnTo>
                    <a:lnTo>
                      <a:pt x="757" y="232"/>
                    </a:lnTo>
                    <a:lnTo>
                      <a:pt x="771" y="206"/>
                    </a:lnTo>
                    <a:lnTo>
                      <a:pt x="785" y="180"/>
                    </a:lnTo>
                    <a:lnTo>
                      <a:pt x="797" y="153"/>
                    </a:lnTo>
                    <a:lnTo>
                      <a:pt x="809" y="129"/>
                    </a:lnTo>
                    <a:lnTo>
                      <a:pt x="817" y="108"/>
                    </a:lnTo>
                    <a:lnTo>
                      <a:pt x="821" y="93"/>
                    </a:lnTo>
                    <a:lnTo>
                      <a:pt x="819" y="117"/>
                    </a:lnTo>
                    <a:lnTo>
                      <a:pt x="813" y="144"/>
                    </a:lnTo>
                    <a:lnTo>
                      <a:pt x="805" y="174"/>
                    </a:lnTo>
                    <a:lnTo>
                      <a:pt x="795" y="204"/>
                    </a:lnTo>
                    <a:lnTo>
                      <a:pt x="781" y="235"/>
                    </a:lnTo>
                    <a:lnTo>
                      <a:pt x="765" y="265"/>
                    </a:lnTo>
                    <a:lnTo>
                      <a:pt x="747" y="295"/>
                    </a:lnTo>
                    <a:lnTo>
                      <a:pt x="726" y="324"/>
                    </a:lnTo>
                    <a:lnTo>
                      <a:pt x="752" y="306"/>
                    </a:lnTo>
                    <a:lnTo>
                      <a:pt x="778" y="286"/>
                    </a:lnTo>
                    <a:lnTo>
                      <a:pt x="803" y="263"/>
                    </a:lnTo>
                    <a:lnTo>
                      <a:pt x="827" y="236"/>
                    </a:lnTo>
                    <a:lnTo>
                      <a:pt x="849" y="207"/>
                    </a:lnTo>
                    <a:lnTo>
                      <a:pt x="870" y="177"/>
                    </a:lnTo>
                    <a:lnTo>
                      <a:pt x="887" y="146"/>
                    </a:lnTo>
                    <a:lnTo>
                      <a:pt x="902" y="114"/>
                    </a:lnTo>
                    <a:lnTo>
                      <a:pt x="896" y="139"/>
                    </a:lnTo>
                    <a:lnTo>
                      <a:pt x="891" y="166"/>
                    </a:lnTo>
                    <a:lnTo>
                      <a:pt x="882" y="193"/>
                    </a:lnTo>
                    <a:lnTo>
                      <a:pt x="873" y="220"/>
                    </a:lnTo>
                    <a:lnTo>
                      <a:pt x="862" y="247"/>
                    </a:lnTo>
                    <a:lnTo>
                      <a:pt x="849" y="271"/>
                    </a:lnTo>
                    <a:lnTo>
                      <a:pt x="835" y="295"/>
                    </a:lnTo>
                    <a:lnTo>
                      <a:pt x="819" y="317"/>
                    </a:lnTo>
                    <a:lnTo>
                      <a:pt x="849" y="297"/>
                    </a:lnTo>
                    <a:lnTo>
                      <a:pt x="877" y="271"/>
                    </a:lnTo>
                    <a:lnTo>
                      <a:pt x="902" y="237"/>
                    </a:lnTo>
                    <a:lnTo>
                      <a:pt x="925" y="200"/>
                    </a:lnTo>
                    <a:lnTo>
                      <a:pt x="945" y="161"/>
                    </a:lnTo>
                    <a:lnTo>
                      <a:pt x="962" y="122"/>
                    </a:lnTo>
                    <a:lnTo>
                      <a:pt x="976" y="83"/>
                    </a:lnTo>
                    <a:lnTo>
                      <a:pt x="986" y="46"/>
                    </a:lnTo>
                    <a:lnTo>
                      <a:pt x="980" y="86"/>
                    </a:lnTo>
                    <a:lnTo>
                      <a:pt x="979" y="128"/>
                    </a:lnTo>
                    <a:lnTo>
                      <a:pt x="980" y="169"/>
                    </a:lnTo>
                    <a:lnTo>
                      <a:pt x="984" y="210"/>
                    </a:lnTo>
                    <a:lnTo>
                      <a:pt x="986" y="247"/>
                    </a:lnTo>
                    <a:lnTo>
                      <a:pt x="986" y="282"/>
                    </a:lnTo>
                    <a:lnTo>
                      <a:pt x="983" y="312"/>
                    </a:lnTo>
                    <a:lnTo>
                      <a:pt x="975" y="339"/>
                    </a:lnTo>
                    <a:lnTo>
                      <a:pt x="901" y="398"/>
                    </a:lnTo>
                    <a:close/>
                  </a:path>
                </a:pathLst>
              </a:custGeom>
              <a:solidFill>
                <a:srgbClr val="00A500"/>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grpSp>
        <p:grpSp>
          <p:nvGrpSpPr>
            <p:cNvPr id="10269" name="Group 106"/>
            <p:cNvGrpSpPr/>
            <p:nvPr/>
          </p:nvGrpSpPr>
          <p:grpSpPr bwMode="auto">
            <a:xfrm>
              <a:off x="2688" y="4105"/>
              <a:ext cx="1479" cy="215"/>
              <a:chOff x="3452" y="4125"/>
              <a:chExt cx="1479" cy="215"/>
            </a:xfrm>
          </p:grpSpPr>
          <p:sp>
            <p:nvSpPr>
              <p:cNvPr id="10304" name="Freeform 107"/>
              <p:cNvSpPr/>
              <p:nvPr/>
            </p:nvSpPr>
            <p:spPr bwMode="auto">
              <a:xfrm>
                <a:off x="3592" y="4158"/>
                <a:ext cx="17" cy="16"/>
              </a:xfrm>
              <a:custGeom>
                <a:avLst/>
                <a:gdLst>
                  <a:gd name="T0" fmla="*/ 1 w 34"/>
                  <a:gd name="T1" fmla="*/ 1 h 32"/>
                  <a:gd name="T2" fmla="*/ 1 w 34"/>
                  <a:gd name="T3" fmla="*/ 1 h 32"/>
                  <a:gd name="T4" fmla="*/ 1 w 34"/>
                  <a:gd name="T5" fmla="*/ 1 h 32"/>
                  <a:gd name="T6" fmla="*/ 1 w 34"/>
                  <a:gd name="T7" fmla="*/ 1 h 32"/>
                  <a:gd name="T8" fmla="*/ 1 w 34"/>
                  <a:gd name="T9" fmla="*/ 0 h 32"/>
                  <a:gd name="T10" fmla="*/ 1 w 34"/>
                  <a:gd name="T11" fmla="*/ 0 h 32"/>
                  <a:gd name="T12" fmla="*/ 1 w 34"/>
                  <a:gd name="T13" fmla="*/ 1 h 32"/>
                  <a:gd name="T14" fmla="*/ 1 w 34"/>
                  <a:gd name="T15" fmla="*/ 1 h 32"/>
                  <a:gd name="T16" fmla="*/ 0 w 34"/>
                  <a:gd name="T17" fmla="*/ 1 h 32"/>
                  <a:gd name="T18" fmla="*/ 0 w 34"/>
                  <a:gd name="T19" fmla="*/ 1 h 32"/>
                  <a:gd name="T20" fmla="*/ 1 w 34"/>
                  <a:gd name="T21" fmla="*/ 1 h 32"/>
                  <a:gd name="T22" fmla="*/ 1 w 34"/>
                  <a:gd name="T23" fmla="*/ 1 h 32"/>
                  <a:gd name="T24" fmla="*/ 1 w 34"/>
                  <a:gd name="T25" fmla="*/ 1 h 32"/>
                  <a:gd name="T26" fmla="*/ 1 w 34"/>
                  <a:gd name="T27" fmla="*/ 1 h 32"/>
                  <a:gd name="T28" fmla="*/ 1 w 34"/>
                  <a:gd name="T29" fmla="*/ 1 h 32"/>
                  <a:gd name="T30" fmla="*/ 1 w 34"/>
                  <a:gd name="T31" fmla="*/ 1 h 32"/>
                  <a:gd name="T32" fmla="*/ 1 w 34"/>
                  <a:gd name="T33" fmla="*/ 1 h 3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4" h="32">
                    <a:moveTo>
                      <a:pt x="34" y="20"/>
                    </a:moveTo>
                    <a:lnTo>
                      <a:pt x="34" y="14"/>
                    </a:lnTo>
                    <a:lnTo>
                      <a:pt x="32" y="8"/>
                    </a:lnTo>
                    <a:lnTo>
                      <a:pt x="27" y="4"/>
                    </a:lnTo>
                    <a:lnTo>
                      <a:pt x="21" y="0"/>
                    </a:lnTo>
                    <a:lnTo>
                      <a:pt x="14" y="0"/>
                    </a:lnTo>
                    <a:lnTo>
                      <a:pt x="9" y="1"/>
                    </a:lnTo>
                    <a:lnTo>
                      <a:pt x="4" y="6"/>
                    </a:lnTo>
                    <a:lnTo>
                      <a:pt x="0" y="12"/>
                    </a:lnTo>
                    <a:lnTo>
                      <a:pt x="0" y="19"/>
                    </a:lnTo>
                    <a:lnTo>
                      <a:pt x="3" y="24"/>
                    </a:lnTo>
                    <a:lnTo>
                      <a:pt x="7" y="29"/>
                    </a:lnTo>
                    <a:lnTo>
                      <a:pt x="13" y="32"/>
                    </a:lnTo>
                    <a:lnTo>
                      <a:pt x="20" y="32"/>
                    </a:lnTo>
                    <a:lnTo>
                      <a:pt x="26" y="30"/>
                    </a:lnTo>
                    <a:lnTo>
                      <a:pt x="30" y="26"/>
                    </a:lnTo>
                    <a:lnTo>
                      <a:pt x="34" y="20"/>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05" name="Freeform 108"/>
              <p:cNvSpPr/>
              <p:nvPr/>
            </p:nvSpPr>
            <p:spPr bwMode="auto">
              <a:xfrm>
                <a:off x="3668" y="4235"/>
                <a:ext cx="16" cy="16"/>
              </a:xfrm>
              <a:custGeom>
                <a:avLst/>
                <a:gdLst>
                  <a:gd name="T0" fmla="*/ 0 w 34"/>
                  <a:gd name="T1" fmla="*/ 1 h 32"/>
                  <a:gd name="T2" fmla="*/ 0 w 34"/>
                  <a:gd name="T3" fmla="*/ 1 h 32"/>
                  <a:gd name="T4" fmla="*/ 0 w 34"/>
                  <a:gd name="T5" fmla="*/ 1 h 32"/>
                  <a:gd name="T6" fmla="*/ 0 w 34"/>
                  <a:gd name="T7" fmla="*/ 1 h 32"/>
                  <a:gd name="T8" fmla="*/ 0 w 34"/>
                  <a:gd name="T9" fmla="*/ 0 h 32"/>
                  <a:gd name="T10" fmla="*/ 0 w 34"/>
                  <a:gd name="T11" fmla="*/ 0 h 32"/>
                  <a:gd name="T12" fmla="*/ 0 w 34"/>
                  <a:gd name="T13" fmla="*/ 1 h 32"/>
                  <a:gd name="T14" fmla="*/ 0 w 34"/>
                  <a:gd name="T15" fmla="*/ 1 h 32"/>
                  <a:gd name="T16" fmla="*/ 0 w 34"/>
                  <a:gd name="T17" fmla="*/ 1 h 32"/>
                  <a:gd name="T18" fmla="*/ 0 w 34"/>
                  <a:gd name="T19" fmla="*/ 1 h 32"/>
                  <a:gd name="T20" fmla="*/ 0 w 34"/>
                  <a:gd name="T21" fmla="*/ 1 h 32"/>
                  <a:gd name="T22" fmla="*/ 0 w 34"/>
                  <a:gd name="T23" fmla="*/ 1 h 32"/>
                  <a:gd name="T24" fmla="*/ 0 w 34"/>
                  <a:gd name="T25" fmla="*/ 1 h 32"/>
                  <a:gd name="T26" fmla="*/ 0 w 34"/>
                  <a:gd name="T27" fmla="*/ 1 h 32"/>
                  <a:gd name="T28" fmla="*/ 0 w 34"/>
                  <a:gd name="T29" fmla="*/ 1 h 32"/>
                  <a:gd name="T30" fmla="*/ 0 w 34"/>
                  <a:gd name="T31" fmla="*/ 1 h 32"/>
                  <a:gd name="T32" fmla="*/ 0 w 34"/>
                  <a:gd name="T33" fmla="*/ 1 h 3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4" h="32">
                    <a:moveTo>
                      <a:pt x="34" y="20"/>
                    </a:moveTo>
                    <a:lnTo>
                      <a:pt x="34" y="13"/>
                    </a:lnTo>
                    <a:lnTo>
                      <a:pt x="31" y="8"/>
                    </a:lnTo>
                    <a:lnTo>
                      <a:pt x="27" y="3"/>
                    </a:lnTo>
                    <a:lnTo>
                      <a:pt x="21" y="0"/>
                    </a:lnTo>
                    <a:lnTo>
                      <a:pt x="14" y="0"/>
                    </a:lnTo>
                    <a:lnTo>
                      <a:pt x="8" y="2"/>
                    </a:lnTo>
                    <a:lnTo>
                      <a:pt x="4" y="6"/>
                    </a:lnTo>
                    <a:lnTo>
                      <a:pt x="0" y="12"/>
                    </a:lnTo>
                    <a:lnTo>
                      <a:pt x="0" y="18"/>
                    </a:lnTo>
                    <a:lnTo>
                      <a:pt x="3" y="24"/>
                    </a:lnTo>
                    <a:lnTo>
                      <a:pt x="7" y="28"/>
                    </a:lnTo>
                    <a:lnTo>
                      <a:pt x="13" y="32"/>
                    </a:lnTo>
                    <a:lnTo>
                      <a:pt x="20" y="32"/>
                    </a:lnTo>
                    <a:lnTo>
                      <a:pt x="26" y="31"/>
                    </a:lnTo>
                    <a:lnTo>
                      <a:pt x="30" y="26"/>
                    </a:lnTo>
                    <a:lnTo>
                      <a:pt x="34" y="20"/>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06" name="Freeform 109"/>
              <p:cNvSpPr/>
              <p:nvPr/>
            </p:nvSpPr>
            <p:spPr bwMode="auto">
              <a:xfrm>
                <a:off x="3668" y="4194"/>
                <a:ext cx="16" cy="17"/>
              </a:xfrm>
              <a:custGeom>
                <a:avLst/>
                <a:gdLst>
                  <a:gd name="T0" fmla="*/ 0 w 33"/>
                  <a:gd name="T1" fmla="*/ 1 h 32"/>
                  <a:gd name="T2" fmla="*/ 0 w 33"/>
                  <a:gd name="T3" fmla="*/ 1 h 32"/>
                  <a:gd name="T4" fmla="*/ 0 w 33"/>
                  <a:gd name="T5" fmla="*/ 1 h 32"/>
                  <a:gd name="T6" fmla="*/ 0 w 33"/>
                  <a:gd name="T7" fmla="*/ 1 h 32"/>
                  <a:gd name="T8" fmla="*/ 0 w 33"/>
                  <a:gd name="T9" fmla="*/ 0 h 32"/>
                  <a:gd name="T10" fmla="*/ 0 w 33"/>
                  <a:gd name="T11" fmla="*/ 0 h 32"/>
                  <a:gd name="T12" fmla="*/ 0 w 33"/>
                  <a:gd name="T13" fmla="*/ 1 h 32"/>
                  <a:gd name="T14" fmla="*/ 0 w 33"/>
                  <a:gd name="T15" fmla="*/ 1 h 32"/>
                  <a:gd name="T16" fmla="*/ 0 w 33"/>
                  <a:gd name="T17" fmla="*/ 1 h 32"/>
                  <a:gd name="T18" fmla="*/ 0 w 33"/>
                  <a:gd name="T19" fmla="*/ 1 h 32"/>
                  <a:gd name="T20" fmla="*/ 0 w 33"/>
                  <a:gd name="T21" fmla="*/ 1 h 32"/>
                  <a:gd name="T22" fmla="*/ 0 w 33"/>
                  <a:gd name="T23" fmla="*/ 1 h 32"/>
                  <a:gd name="T24" fmla="*/ 0 w 33"/>
                  <a:gd name="T25" fmla="*/ 1 h 32"/>
                  <a:gd name="T26" fmla="*/ 0 w 33"/>
                  <a:gd name="T27" fmla="*/ 1 h 32"/>
                  <a:gd name="T28" fmla="*/ 0 w 33"/>
                  <a:gd name="T29" fmla="*/ 1 h 32"/>
                  <a:gd name="T30" fmla="*/ 0 w 33"/>
                  <a:gd name="T31" fmla="*/ 1 h 32"/>
                  <a:gd name="T32" fmla="*/ 0 w 33"/>
                  <a:gd name="T33" fmla="*/ 1 h 3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3" h="32">
                    <a:moveTo>
                      <a:pt x="33" y="19"/>
                    </a:moveTo>
                    <a:lnTo>
                      <a:pt x="33" y="13"/>
                    </a:lnTo>
                    <a:lnTo>
                      <a:pt x="30" y="7"/>
                    </a:lnTo>
                    <a:lnTo>
                      <a:pt x="26" y="2"/>
                    </a:lnTo>
                    <a:lnTo>
                      <a:pt x="20" y="0"/>
                    </a:lnTo>
                    <a:lnTo>
                      <a:pt x="13" y="0"/>
                    </a:lnTo>
                    <a:lnTo>
                      <a:pt x="7" y="1"/>
                    </a:lnTo>
                    <a:lnTo>
                      <a:pt x="3" y="6"/>
                    </a:lnTo>
                    <a:lnTo>
                      <a:pt x="0" y="11"/>
                    </a:lnTo>
                    <a:lnTo>
                      <a:pt x="0" y="18"/>
                    </a:lnTo>
                    <a:lnTo>
                      <a:pt x="1" y="24"/>
                    </a:lnTo>
                    <a:lnTo>
                      <a:pt x="6" y="29"/>
                    </a:lnTo>
                    <a:lnTo>
                      <a:pt x="12" y="32"/>
                    </a:lnTo>
                    <a:lnTo>
                      <a:pt x="19" y="32"/>
                    </a:lnTo>
                    <a:lnTo>
                      <a:pt x="25" y="30"/>
                    </a:lnTo>
                    <a:lnTo>
                      <a:pt x="29" y="25"/>
                    </a:lnTo>
                    <a:lnTo>
                      <a:pt x="33" y="19"/>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07" name="Freeform 110"/>
              <p:cNvSpPr/>
              <p:nvPr/>
            </p:nvSpPr>
            <p:spPr bwMode="auto">
              <a:xfrm>
                <a:off x="3671" y="4153"/>
                <a:ext cx="16" cy="17"/>
              </a:xfrm>
              <a:custGeom>
                <a:avLst/>
                <a:gdLst>
                  <a:gd name="T0" fmla="*/ 1 w 32"/>
                  <a:gd name="T1" fmla="*/ 1 h 32"/>
                  <a:gd name="T2" fmla="*/ 1 w 32"/>
                  <a:gd name="T3" fmla="*/ 1 h 32"/>
                  <a:gd name="T4" fmla="*/ 1 w 32"/>
                  <a:gd name="T5" fmla="*/ 1 h 32"/>
                  <a:gd name="T6" fmla="*/ 1 w 32"/>
                  <a:gd name="T7" fmla="*/ 1 h 32"/>
                  <a:gd name="T8" fmla="*/ 1 w 32"/>
                  <a:gd name="T9" fmla="*/ 0 h 32"/>
                  <a:gd name="T10" fmla="*/ 1 w 32"/>
                  <a:gd name="T11" fmla="*/ 0 h 32"/>
                  <a:gd name="T12" fmla="*/ 1 w 32"/>
                  <a:gd name="T13" fmla="*/ 1 h 32"/>
                  <a:gd name="T14" fmla="*/ 1 w 32"/>
                  <a:gd name="T15" fmla="*/ 1 h 32"/>
                  <a:gd name="T16" fmla="*/ 0 w 32"/>
                  <a:gd name="T17" fmla="*/ 1 h 32"/>
                  <a:gd name="T18" fmla="*/ 0 w 32"/>
                  <a:gd name="T19" fmla="*/ 1 h 32"/>
                  <a:gd name="T20" fmla="*/ 1 w 32"/>
                  <a:gd name="T21" fmla="*/ 1 h 32"/>
                  <a:gd name="T22" fmla="*/ 1 w 32"/>
                  <a:gd name="T23" fmla="*/ 1 h 32"/>
                  <a:gd name="T24" fmla="*/ 1 w 32"/>
                  <a:gd name="T25" fmla="*/ 1 h 32"/>
                  <a:gd name="T26" fmla="*/ 1 w 32"/>
                  <a:gd name="T27" fmla="*/ 1 h 32"/>
                  <a:gd name="T28" fmla="*/ 1 w 32"/>
                  <a:gd name="T29" fmla="*/ 1 h 32"/>
                  <a:gd name="T30" fmla="*/ 1 w 32"/>
                  <a:gd name="T31" fmla="*/ 1 h 32"/>
                  <a:gd name="T32" fmla="*/ 1 w 32"/>
                  <a:gd name="T33" fmla="*/ 1 h 3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2" h="32">
                    <a:moveTo>
                      <a:pt x="32" y="20"/>
                    </a:moveTo>
                    <a:lnTo>
                      <a:pt x="32" y="14"/>
                    </a:lnTo>
                    <a:lnTo>
                      <a:pt x="30" y="8"/>
                    </a:lnTo>
                    <a:lnTo>
                      <a:pt x="26" y="3"/>
                    </a:lnTo>
                    <a:lnTo>
                      <a:pt x="20" y="0"/>
                    </a:lnTo>
                    <a:lnTo>
                      <a:pt x="14" y="0"/>
                    </a:lnTo>
                    <a:lnTo>
                      <a:pt x="8" y="1"/>
                    </a:lnTo>
                    <a:lnTo>
                      <a:pt x="4" y="6"/>
                    </a:lnTo>
                    <a:lnTo>
                      <a:pt x="0" y="11"/>
                    </a:lnTo>
                    <a:lnTo>
                      <a:pt x="0" y="18"/>
                    </a:lnTo>
                    <a:lnTo>
                      <a:pt x="1" y="24"/>
                    </a:lnTo>
                    <a:lnTo>
                      <a:pt x="6" y="29"/>
                    </a:lnTo>
                    <a:lnTo>
                      <a:pt x="12" y="32"/>
                    </a:lnTo>
                    <a:lnTo>
                      <a:pt x="19" y="32"/>
                    </a:lnTo>
                    <a:lnTo>
                      <a:pt x="24" y="30"/>
                    </a:lnTo>
                    <a:lnTo>
                      <a:pt x="29" y="25"/>
                    </a:lnTo>
                    <a:lnTo>
                      <a:pt x="32" y="20"/>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08" name="Freeform 111"/>
              <p:cNvSpPr/>
              <p:nvPr/>
            </p:nvSpPr>
            <p:spPr bwMode="auto">
              <a:xfrm>
                <a:off x="3772" y="4256"/>
                <a:ext cx="17" cy="16"/>
              </a:xfrm>
              <a:custGeom>
                <a:avLst/>
                <a:gdLst>
                  <a:gd name="T0" fmla="*/ 1 w 33"/>
                  <a:gd name="T1" fmla="*/ 1 h 32"/>
                  <a:gd name="T2" fmla="*/ 1 w 33"/>
                  <a:gd name="T3" fmla="*/ 1 h 32"/>
                  <a:gd name="T4" fmla="*/ 1 w 33"/>
                  <a:gd name="T5" fmla="*/ 1 h 32"/>
                  <a:gd name="T6" fmla="*/ 1 w 33"/>
                  <a:gd name="T7" fmla="*/ 1 h 32"/>
                  <a:gd name="T8" fmla="*/ 1 w 33"/>
                  <a:gd name="T9" fmla="*/ 0 h 32"/>
                  <a:gd name="T10" fmla="*/ 1 w 33"/>
                  <a:gd name="T11" fmla="*/ 0 h 32"/>
                  <a:gd name="T12" fmla="*/ 1 w 33"/>
                  <a:gd name="T13" fmla="*/ 1 h 32"/>
                  <a:gd name="T14" fmla="*/ 1 w 33"/>
                  <a:gd name="T15" fmla="*/ 1 h 32"/>
                  <a:gd name="T16" fmla="*/ 0 w 33"/>
                  <a:gd name="T17" fmla="*/ 1 h 32"/>
                  <a:gd name="T18" fmla="*/ 0 w 33"/>
                  <a:gd name="T19" fmla="*/ 1 h 32"/>
                  <a:gd name="T20" fmla="*/ 1 w 33"/>
                  <a:gd name="T21" fmla="*/ 1 h 32"/>
                  <a:gd name="T22" fmla="*/ 1 w 33"/>
                  <a:gd name="T23" fmla="*/ 1 h 32"/>
                  <a:gd name="T24" fmla="*/ 1 w 33"/>
                  <a:gd name="T25" fmla="*/ 1 h 32"/>
                  <a:gd name="T26" fmla="*/ 1 w 33"/>
                  <a:gd name="T27" fmla="*/ 1 h 32"/>
                  <a:gd name="T28" fmla="*/ 1 w 33"/>
                  <a:gd name="T29" fmla="*/ 1 h 32"/>
                  <a:gd name="T30" fmla="*/ 1 w 33"/>
                  <a:gd name="T31" fmla="*/ 1 h 32"/>
                  <a:gd name="T32" fmla="*/ 1 w 33"/>
                  <a:gd name="T33" fmla="*/ 1 h 3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3" h="32">
                    <a:moveTo>
                      <a:pt x="33" y="20"/>
                    </a:moveTo>
                    <a:lnTo>
                      <a:pt x="33" y="14"/>
                    </a:lnTo>
                    <a:lnTo>
                      <a:pt x="31" y="8"/>
                    </a:lnTo>
                    <a:lnTo>
                      <a:pt x="26" y="4"/>
                    </a:lnTo>
                    <a:lnTo>
                      <a:pt x="20" y="0"/>
                    </a:lnTo>
                    <a:lnTo>
                      <a:pt x="14" y="0"/>
                    </a:lnTo>
                    <a:lnTo>
                      <a:pt x="8" y="1"/>
                    </a:lnTo>
                    <a:lnTo>
                      <a:pt x="3" y="6"/>
                    </a:lnTo>
                    <a:lnTo>
                      <a:pt x="0" y="12"/>
                    </a:lnTo>
                    <a:lnTo>
                      <a:pt x="0" y="19"/>
                    </a:lnTo>
                    <a:lnTo>
                      <a:pt x="2" y="24"/>
                    </a:lnTo>
                    <a:lnTo>
                      <a:pt x="7" y="29"/>
                    </a:lnTo>
                    <a:lnTo>
                      <a:pt x="12" y="32"/>
                    </a:lnTo>
                    <a:lnTo>
                      <a:pt x="19" y="32"/>
                    </a:lnTo>
                    <a:lnTo>
                      <a:pt x="25" y="30"/>
                    </a:lnTo>
                    <a:lnTo>
                      <a:pt x="30" y="26"/>
                    </a:lnTo>
                    <a:lnTo>
                      <a:pt x="33" y="20"/>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09" name="Freeform 112"/>
              <p:cNvSpPr/>
              <p:nvPr/>
            </p:nvSpPr>
            <p:spPr bwMode="auto">
              <a:xfrm>
                <a:off x="3768" y="4216"/>
                <a:ext cx="17" cy="16"/>
              </a:xfrm>
              <a:custGeom>
                <a:avLst/>
                <a:gdLst>
                  <a:gd name="T0" fmla="*/ 1 w 32"/>
                  <a:gd name="T1" fmla="*/ 0 h 33"/>
                  <a:gd name="T2" fmla="*/ 1 w 32"/>
                  <a:gd name="T3" fmla="*/ 0 h 33"/>
                  <a:gd name="T4" fmla="*/ 1 w 32"/>
                  <a:gd name="T5" fmla="*/ 0 h 33"/>
                  <a:gd name="T6" fmla="*/ 1 w 32"/>
                  <a:gd name="T7" fmla="*/ 0 h 33"/>
                  <a:gd name="T8" fmla="*/ 1 w 32"/>
                  <a:gd name="T9" fmla="*/ 0 h 33"/>
                  <a:gd name="T10" fmla="*/ 1 w 32"/>
                  <a:gd name="T11" fmla="*/ 0 h 33"/>
                  <a:gd name="T12" fmla="*/ 1 w 32"/>
                  <a:gd name="T13" fmla="*/ 0 h 33"/>
                  <a:gd name="T14" fmla="*/ 1 w 32"/>
                  <a:gd name="T15" fmla="*/ 0 h 33"/>
                  <a:gd name="T16" fmla="*/ 0 w 32"/>
                  <a:gd name="T17" fmla="*/ 0 h 33"/>
                  <a:gd name="T18" fmla="*/ 0 w 32"/>
                  <a:gd name="T19" fmla="*/ 0 h 33"/>
                  <a:gd name="T20" fmla="*/ 1 w 32"/>
                  <a:gd name="T21" fmla="*/ 0 h 33"/>
                  <a:gd name="T22" fmla="*/ 1 w 32"/>
                  <a:gd name="T23" fmla="*/ 0 h 33"/>
                  <a:gd name="T24" fmla="*/ 1 w 32"/>
                  <a:gd name="T25" fmla="*/ 0 h 33"/>
                  <a:gd name="T26" fmla="*/ 1 w 32"/>
                  <a:gd name="T27" fmla="*/ 0 h 33"/>
                  <a:gd name="T28" fmla="*/ 1 w 32"/>
                  <a:gd name="T29" fmla="*/ 0 h 33"/>
                  <a:gd name="T30" fmla="*/ 1 w 32"/>
                  <a:gd name="T31" fmla="*/ 0 h 33"/>
                  <a:gd name="T32" fmla="*/ 1 w 32"/>
                  <a:gd name="T33" fmla="*/ 0 h 3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2" h="33">
                    <a:moveTo>
                      <a:pt x="32" y="21"/>
                    </a:moveTo>
                    <a:lnTo>
                      <a:pt x="32" y="14"/>
                    </a:lnTo>
                    <a:lnTo>
                      <a:pt x="31" y="9"/>
                    </a:lnTo>
                    <a:lnTo>
                      <a:pt x="26" y="4"/>
                    </a:lnTo>
                    <a:lnTo>
                      <a:pt x="21" y="0"/>
                    </a:lnTo>
                    <a:lnTo>
                      <a:pt x="14" y="0"/>
                    </a:lnTo>
                    <a:lnTo>
                      <a:pt x="8" y="3"/>
                    </a:lnTo>
                    <a:lnTo>
                      <a:pt x="3" y="7"/>
                    </a:lnTo>
                    <a:lnTo>
                      <a:pt x="0" y="13"/>
                    </a:lnTo>
                    <a:lnTo>
                      <a:pt x="0" y="20"/>
                    </a:lnTo>
                    <a:lnTo>
                      <a:pt x="2" y="26"/>
                    </a:lnTo>
                    <a:lnTo>
                      <a:pt x="7" y="30"/>
                    </a:lnTo>
                    <a:lnTo>
                      <a:pt x="13" y="33"/>
                    </a:lnTo>
                    <a:lnTo>
                      <a:pt x="18" y="33"/>
                    </a:lnTo>
                    <a:lnTo>
                      <a:pt x="24" y="32"/>
                    </a:lnTo>
                    <a:lnTo>
                      <a:pt x="29" y="27"/>
                    </a:lnTo>
                    <a:lnTo>
                      <a:pt x="32" y="21"/>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10" name="Freeform 113"/>
              <p:cNvSpPr/>
              <p:nvPr/>
            </p:nvSpPr>
            <p:spPr bwMode="auto">
              <a:xfrm>
                <a:off x="3774" y="4175"/>
                <a:ext cx="16" cy="17"/>
              </a:xfrm>
              <a:custGeom>
                <a:avLst/>
                <a:gdLst>
                  <a:gd name="T0" fmla="*/ 0 w 33"/>
                  <a:gd name="T1" fmla="*/ 1 h 33"/>
                  <a:gd name="T2" fmla="*/ 0 w 33"/>
                  <a:gd name="T3" fmla="*/ 1 h 33"/>
                  <a:gd name="T4" fmla="*/ 0 w 33"/>
                  <a:gd name="T5" fmla="*/ 1 h 33"/>
                  <a:gd name="T6" fmla="*/ 0 w 33"/>
                  <a:gd name="T7" fmla="*/ 1 h 33"/>
                  <a:gd name="T8" fmla="*/ 0 w 33"/>
                  <a:gd name="T9" fmla="*/ 0 h 33"/>
                  <a:gd name="T10" fmla="*/ 0 w 33"/>
                  <a:gd name="T11" fmla="*/ 0 h 33"/>
                  <a:gd name="T12" fmla="*/ 0 w 33"/>
                  <a:gd name="T13" fmla="*/ 1 h 33"/>
                  <a:gd name="T14" fmla="*/ 0 w 33"/>
                  <a:gd name="T15" fmla="*/ 1 h 33"/>
                  <a:gd name="T16" fmla="*/ 0 w 33"/>
                  <a:gd name="T17" fmla="*/ 1 h 33"/>
                  <a:gd name="T18" fmla="*/ 0 w 33"/>
                  <a:gd name="T19" fmla="*/ 1 h 33"/>
                  <a:gd name="T20" fmla="*/ 0 w 33"/>
                  <a:gd name="T21" fmla="*/ 1 h 33"/>
                  <a:gd name="T22" fmla="*/ 0 w 33"/>
                  <a:gd name="T23" fmla="*/ 1 h 33"/>
                  <a:gd name="T24" fmla="*/ 0 w 33"/>
                  <a:gd name="T25" fmla="*/ 1 h 33"/>
                  <a:gd name="T26" fmla="*/ 0 w 33"/>
                  <a:gd name="T27" fmla="*/ 1 h 33"/>
                  <a:gd name="T28" fmla="*/ 0 w 33"/>
                  <a:gd name="T29" fmla="*/ 1 h 33"/>
                  <a:gd name="T30" fmla="*/ 0 w 33"/>
                  <a:gd name="T31" fmla="*/ 1 h 33"/>
                  <a:gd name="T32" fmla="*/ 0 w 33"/>
                  <a:gd name="T33" fmla="*/ 1 h 3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3" h="33">
                    <a:moveTo>
                      <a:pt x="33" y="21"/>
                    </a:moveTo>
                    <a:lnTo>
                      <a:pt x="33" y="14"/>
                    </a:lnTo>
                    <a:lnTo>
                      <a:pt x="30" y="8"/>
                    </a:lnTo>
                    <a:lnTo>
                      <a:pt x="27" y="3"/>
                    </a:lnTo>
                    <a:lnTo>
                      <a:pt x="21" y="0"/>
                    </a:lnTo>
                    <a:lnTo>
                      <a:pt x="14" y="0"/>
                    </a:lnTo>
                    <a:lnTo>
                      <a:pt x="8" y="2"/>
                    </a:lnTo>
                    <a:lnTo>
                      <a:pt x="4" y="7"/>
                    </a:lnTo>
                    <a:lnTo>
                      <a:pt x="0" y="12"/>
                    </a:lnTo>
                    <a:lnTo>
                      <a:pt x="0" y="19"/>
                    </a:lnTo>
                    <a:lnTo>
                      <a:pt x="3" y="25"/>
                    </a:lnTo>
                    <a:lnTo>
                      <a:pt x="6" y="30"/>
                    </a:lnTo>
                    <a:lnTo>
                      <a:pt x="12" y="33"/>
                    </a:lnTo>
                    <a:lnTo>
                      <a:pt x="19" y="33"/>
                    </a:lnTo>
                    <a:lnTo>
                      <a:pt x="25" y="31"/>
                    </a:lnTo>
                    <a:lnTo>
                      <a:pt x="29" y="26"/>
                    </a:lnTo>
                    <a:lnTo>
                      <a:pt x="33" y="21"/>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11" name="Freeform 114"/>
              <p:cNvSpPr/>
              <p:nvPr/>
            </p:nvSpPr>
            <p:spPr bwMode="auto">
              <a:xfrm>
                <a:off x="3789" y="4136"/>
                <a:ext cx="16" cy="17"/>
              </a:xfrm>
              <a:custGeom>
                <a:avLst/>
                <a:gdLst>
                  <a:gd name="T0" fmla="*/ 1 w 32"/>
                  <a:gd name="T1" fmla="*/ 1 h 34"/>
                  <a:gd name="T2" fmla="*/ 1 w 32"/>
                  <a:gd name="T3" fmla="*/ 1 h 34"/>
                  <a:gd name="T4" fmla="*/ 1 w 32"/>
                  <a:gd name="T5" fmla="*/ 1 h 34"/>
                  <a:gd name="T6" fmla="*/ 1 w 32"/>
                  <a:gd name="T7" fmla="*/ 1 h 34"/>
                  <a:gd name="T8" fmla="*/ 1 w 32"/>
                  <a:gd name="T9" fmla="*/ 0 h 34"/>
                  <a:gd name="T10" fmla="*/ 1 w 32"/>
                  <a:gd name="T11" fmla="*/ 0 h 34"/>
                  <a:gd name="T12" fmla="*/ 1 w 32"/>
                  <a:gd name="T13" fmla="*/ 1 h 34"/>
                  <a:gd name="T14" fmla="*/ 1 w 32"/>
                  <a:gd name="T15" fmla="*/ 1 h 34"/>
                  <a:gd name="T16" fmla="*/ 0 w 32"/>
                  <a:gd name="T17" fmla="*/ 1 h 34"/>
                  <a:gd name="T18" fmla="*/ 0 w 32"/>
                  <a:gd name="T19" fmla="*/ 1 h 34"/>
                  <a:gd name="T20" fmla="*/ 1 w 32"/>
                  <a:gd name="T21" fmla="*/ 1 h 34"/>
                  <a:gd name="T22" fmla="*/ 1 w 32"/>
                  <a:gd name="T23" fmla="*/ 1 h 34"/>
                  <a:gd name="T24" fmla="*/ 1 w 32"/>
                  <a:gd name="T25" fmla="*/ 1 h 34"/>
                  <a:gd name="T26" fmla="*/ 1 w 32"/>
                  <a:gd name="T27" fmla="*/ 1 h 34"/>
                  <a:gd name="T28" fmla="*/ 1 w 32"/>
                  <a:gd name="T29" fmla="*/ 1 h 34"/>
                  <a:gd name="T30" fmla="*/ 1 w 32"/>
                  <a:gd name="T31" fmla="*/ 1 h 34"/>
                  <a:gd name="T32" fmla="*/ 1 w 32"/>
                  <a:gd name="T33" fmla="*/ 1 h 34"/>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2" h="34">
                    <a:moveTo>
                      <a:pt x="32" y="21"/>
                    </a:moveTo>
                    <a:lnTo>
                      <a:pt x="32" y="14"/>
                    </a:lnTo>
                    <a:lnTo>
                      <a:pt x="31" y="8"/>
                    </a:lnTo>
                    <a:lnTo>
                      <a:pt x="27" y="4"/>
                    </a:lnTo>
                    <a:lnTo>
                      <a:pt x="21" y="0"/>
                    </a:lnTo>
                    <a:lnTo>
                      <a:pt x="14" y="0"/>
                    </a:lnTo>
                    <a:lnTo>
                      <a:pt x="8" y="3"/>
                    </a:lnTo>
                    <a:lnTo>
                      <a:pt x="4" y="7"/>
                    </a:lnTo>
                    <a:lnTo>
                      <a:pt x="0" y="13"/>
                    </a:lnTo>
                    <a:lnTo>
                      <a:pt x="0" y="20"/>
                    </a:lnTo>
                    <a:lnTo>
                      <a:pt x="2" y="26"/>
                    </a:lnTo>
                    <a:lnTo>
                      <a:pt x="7" y="30"/>
                    </a:lnTo>
                    <a:lnTo>
                      <a:pt x="13" y="34"/>
                    </a:lnTo>
                    <a:lnTo>
                      <a:pt x="20" y="34"/>
                    </a:lnTo>
                    <a:lnTo>
                      <a:pt x="25" y="32"/>
                    </a:lnTo>
                    <a:lnTo>
                      <a:pt x="30" y="27"/>
                    </a:lnTo>
                    <a:lnTo>
                      <a:pt x="32" y="21"/>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12" name="Freeform 115"/>
              <p:cNvSpPr/>
              <p:nvPr/>
            </p:nvSpPr>
            <p:spPr bwMode="auto">
              <a:xfrm>
                <a:off x="3842" y="4235"/>
                <a:ext cx="17" cy="16"/>
              </a:xfrm>
              <a:custGeom>
                <a:avLst/>
                <a:gdLst>
                  <a:gd name="T0" fmla="*/ 1 w 34"/>
                  <a:gd name="T1" fmla="*/ 1 h 32"/>
                  <a:gd name="T2" fmla="*/ 1 w 34"/>
                  <a:gd name="T3" fmla="*/ 1 h 32"/>
                  <a:gd name="T4" fmla="*/ 1 w 34"/>
                  <a:gd name="T5" fmla="*/ 1 h 32"/>
                  <a:gd name="T6" fmla="*/ 1 w 34"/>
                  <a:gd name="T7" fmla="*/ 1 h 32"/>
                  <a:gd name="T8" fmla="*/ 1 w 34"/>
                  <a:gd name="T9" fmla="*/ 0 h 32"/>
                  <a:gd name="T10" fmla="*/ 1 w 34"/>
                  <a:gd name="T11" fmla="*/ 0 h 32"/>
                  <a:gd name="T12" fmla="*/ 1 w 34"/>
                  <a:gd name="T13" fmla="*/ 1 h 32"/>
                  <a:gd name="T14" fmla="*/ 1 w 34"/>
                  <a:gd name="T15" fmla="*/ 1 h 32"/>
                  <a:gd name="T16" fmla="*/ 0 w 34"/>
                  <a:gd name="T17" fmla="*/ 1 h 32"/>
                  <a:gd name="T18" fmla="*/ 0 w 34"/>
                  <a:gd name="T19" fmla="*/ 1 h 32"/>
                  <a:gd name="T20" fmla="*/ 1 w 34"/>
                  <a:gd name="T21" fmla="*/ 1 h 32"/>
                  <a:gd name="T22" fmla="*/ 1 w 34"/>
                  <a:gd name="T23" fmla="*/ 1 h 32"/>
                  <a:gd name="T24" fmla="*/ 1 w 34"/>
                  <a:gd name="T25" fmla="*/ 1 h 32"/>
                  <a:gd name="T26" fmla="*/ 1 w 34"/>
                  <a:gd name="T27" fmla="*/ 1 h 32"/>
                  <a:gd name="T28" fmla="*/ 1 w 34"/>
                  <a:gd name="T29" fmla="*/ 1 h 32"/>
                  <a:gd name="T30" fmla="*/ 1 w 34"/>
                  <a:gd name="T31" fmla="*/ 1 h 32"/>
                  <a:gd name="T32" fmla="*/ 1 w 34"/>
                  <a:gd name="T33" fmla="*/ 1 h 3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4" h="32">
                    <a:moveTo>
                      <a:pt x="34" y="20"/>
                    </a:moveTo>
                    <a:lnTo>
                      <a:pt x="34" y="14"/>
                    </a:lnTo>
                    <a:lnTo>
                      <a:pt x="31" y="8"/>
                    </a:lnTo>
                    <a:lnTo>
                      <a:pt x="27" y="3"/>
                    </a:lnTo>
                    <a:lnTo>
                      <a:pt x="21" y="0"/>
                    </a:lnTo>
                    <a:lnTo>
                      <a:pt x="14" y="0"/>
                    </a:lnTo>
                    <a:lnTo>
                      <a:pt x="8" y="2"/>
                    </a:lnTo>
                    <a:lnTo>
                      <a:pt x="4" y="7"/>
                    </a:lnTo>
                    <a:lnTo>
                      <a:pt x="0" y="12"/>
                    </a:lnTo>
                    <a:lnTo>
                      <a:pt x="0" y="18"/>
                    </a:lnTo>
                    <a:lnTo>
                      <a:pt x="3" y="24"/>
                    </a:lnTo>
                    <a:lnTo>
                      <a:pt x="7" y="29"/>
                    </a:lnTo>
                    <a:lnTo>
                      <a:pt x="13" y="32"/>
                    </a:lnTo>
                    <a:lnTo>
                      <a:pt x="20" y="32"/>
                    </a:lnTo>
                    <a:lnTo>
                      <a:pt x="26" y="31"/>
                    </a:lnTo>
                    <a:lnTo>
                      <a:pt x="30" y="26"/>
                    </a:lnTo>
                    <a:lnTo>
                      <a:pt x="34" y="20"/>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13" name="Freeform 116"/>
              <p:cNvSpPr/>
              <p:nvPr/>
            </p:nvSpPr>
            <p:spPr bwMode="auto">
              <a:xfrm>
                <a:off x="3857" y="4201"/>
                <a:ext cx="16" cy="16"/>
              </a:xfrm>
              <a:custGeom>
                <a:avLst/>
                <a:gdLst>
                  <a:gd name="T0" fmla="*/ 1 w 32"/>
                  <a:gd name="T1" fmla="*/ 1 h 32"/>
                  <a:gd name="T2" fmla="*/ 1 w 32"/>
                  <a:gd name="T3" fmla="*/ 1 h 32"/>
                  <a:gd name="T4" fmla="*/ 1 w 32"/>
                  <a:gd name="T5" fmla="*/ 1 h 32"/>
                  <a:gd name="T6" fmla="*/ 1 w 32"/>
                  <a:gd name="T7" fmla="*/ 1 h 32"/>
                  <a:gd name="T8" fmla="*/ 1 w 32"/>
                  <a:gd name="T9" fmla="*/ 0 h 32"/>
                  <a:gd name="T10" fmla="*/ 1 w 32"/>
                  <a:gd name="T11" fmla="*/ 0 h 32"/>
                  <a:gd name="T12" fmla="*/ 1 w 32"/>
                  <a:gd name="T13" fmla="*/ 1 h 32"/>
                  <a:gd name="T14" fmla="*/ 1 w 32"/>
                  <a:gd name="T15" fmla="*/ 1 h 32"/>
                  <a:gd name="T16" fmla="*/ 0 w 32"/>
                  <a:gd name="T17" fmla="*/ 1 h 32"/>
                  <a:gd name="T18" fmla="*/ 0 w 32"/>
                  <a:gd name="T19" fmla="*/ 1 h 32"/>
                  <a:gd name="T20" fmla="*/ 1 w 32"/>
                  <a:gd name="T21" fmla="*/ 1 h 32"/>
                  <a:gd name="T22" fmla="*/ 1 w 32"/>
                  <a:gd name="T23" fmla="*/ 1 h 32"/>
                  <a:gd name="T24" fmla="*/ 1 w 32"/>
                  <a:gd name="T25" fmla="*/ 1 h 32"/>
                  <a:gd name="T26" fmla="*/ 1 w 32"/>
                  <a:gd name="T27" fmla="*/ 1 h 32"/>
                  <a:gd name="T28" fmla="*/ 1 w 32"/>
                  <a:gd name="T29" fmla="*/ 1 h 32"/>
                  <a:gd name="T30" fmla="*/ 1 w 32"/>
                  <a:gd name="T31" fmla="*/ 1 h 32"/>
                  <a:gd name="T32" fmla="*/ 1 w 32"/>
                  <a:gd name="T33" fmla="*/ 1 h 3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2" h="32">
                    <a:moveTo>
                      <a:pt x="32" y="20"/>
                    </a:moveTo>
                    <a:lnTo>
                      <a:pt x="32" y="14"/>
                    </a:lnTo>
                    <a:lnTo>
                      <a:pt x="30" y="8"/>
                    </a:lnTo>
                    <a:lnTo>
                      <a:pt x="27" y="3"/>
                    </a:lnTo>
                    <a:lnTo>
                      <a:pt x="21" y="0"/>
                    </a:lnTo>
                    <a:lnTo>
                      <a:pt x="14" y="0"/>
                    </a:lnTo>
                    <a:lnTo>
                      <a:pt x="8" y="2"/>
                    </a:lnTo>
                    <a:lnTo>
                      <a:pt x="4" y="7"/>
                    </a:lnTo>
                    <a:lnTo>
                      <a:pt x="0" y="12"/>
                    </a:lnTo>
                    <a:lnTo>
                      <a:pt x="0" y="18"/>
                    </a:lnTo>
                    <a:lnTo>
                      <a:pt x="2" y="24"/>
                    </a:lnTo>
                    <a:lnTo>
                      <a:pt x="6" y="28"/>
                    </a:lnTo>
                    <a:lnTo>
                      <a:pt x="12" y="32"/>
                    </a:lnTo>
                    <a:lnTo>
                      <a:pt x="18" y="32"/>
                    </a:lnTo>
                    <a:lnTo>
                      <a:pt x="24" y="31"/>
                    </a:lnTo>
                    <a:lnTo>
                      <a:pt x="29" y="26"/>
                    </a:lnTo>
                    <a:lnTo>
                      <a:pt x="32" y="20"/>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14" name="Freeform 117"/>
              <p:cNvSpPr/>
              <p:nvPr/>
            </p:nvSpPr>
            <p:spPr bwMode="auto">
              <a:xfrm>
                <a:off x="3861" y="4164"/>
                <a:ext cx="16" cy="17"/>
              </a:xfrm>
              <a:custGeom>
                <a:avLst/>
                <a:gdLst>
                  <a:gd name="T0" fmla="*/ 1 w 32"/>
                  <a:gd name="T1" fmla="*/ 1 h 33"/>
                  <a:gd name="T2" fmla="*/ 1 w 32"/>
                  <a:gd name="T3" fmla="*/ 1 h 33"/>
                  <a:gd name="T4" fmla="*/ 1 w 32"/>
                  <a:gd name="T5" fmla="*/ 1 h 33"/>
                  <a:gd name="T6" fmla="*/ 1 w 32"/>
                  <a:gd name="T7" fmla="*/ 1 h 33"/>
                  <a:gd name="T8" fmla="*/ 1 w 32"/>
                  <a:gd name="T9" fmla="*/ 0 h 33"/>
                  <a:gd name="T10" fmla="*/ 1 w 32"/>
                  <a:gd name="T11" fmla="*/ 0 h 33"/>
                  <a:gd name="T12" fmla="*/ 1 w 32"/>
                  <a:gd name="T13" fmla="*/ 1 h 33"/>
                  <a:gd name="T14" fmla="*/ 1 w 32"/>
                  <a:gd name="T15" fmla="*/ 1 h 33"/>
                  <a:gd name="T16" fmla="*/ 0 w 32"/>
                  <a:gd name="T17" fmla="*/ 1 h 33"/>
                  <a:gd name="T18" fmla="*/ 0 w 32"/>
                  <a:gd name="T19" fmla="*/ 1 h 33"/>
                  <a:gd name="T20" fmla="*/ 1 w 32"/>
                  <a:gd name="T21" fmla="*/ 1 h 33"/>
                  <a:gd name="T22" fmla="*/ 1 w 32"/>
                  <a:gd name="T23" fmla="*/ 1 h 33"/>
                  <a:gd name="T24" fmla="*/ 1 w 32"/>
                  <a:gd name="T25" fmla="*/ 1 h 33"/>
                  <a:gd name="T26" fmla="*/ 1 w 32"/>
                  <a:gd name="T27" fmla="*/ 1 h 33"/>
                  <a:gd name="T28" fmla="*/ 1 w 32"/>
                  <a:gd name="T29" fmla="*/ 1 h 33"/>
                  <a:gd name="T30" fmla="*/ 1 w 32"/>
                  <a:gd name="T31" fmla="*/ 1 h 33"/>
                  <a:gd name="T32" fmla="*/ 1 w 32"/>
                  <a:gd name="T33" fmla="*/ 1 h 3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2" h="33">
                    <a:moveTo>
                      <a:pt x="32" y="21"/>
                    </a:moveTo>
                    <a:lnTo>
                      <a:pt x="32" y="14"/>
                    </a:lnTo>
                    <a:lnTo>
                      <a:pt x="30" y="8"/>
                    </a:lnTo>
                    <a:lnTo>
                      <a:pt x="27" y="3"/>
                    </a:lnTo>
                    <a:lnTo>
                      <a:pt x="21" y="0"/>
                    </a:lnTo>
                    <a:lnTo>
                      <a:pt x="14" y="0"/>
                    </a:lnTo>
                    <a:lnTo>
                      <a:pt x="8" y="2"/>
                    </a:lnTo>
                    <a:lnTo>
                      <a:pt x="4" y="7"/>
                    </a:lnTo>
                    <a:lnTo>
                      <a:pt x="0" y="13"/>
                    </a:lnTo>
                    <a:lnTo>
                      <a:pt x="0" y="19"/>
                    </a:lnTo>
                    <a:lnTo>
                      <a:pt x="2" y="25"/>
                    </a:lnTo>
                    <a:lnTo>
                      <a:pt x="6" y="30"/>
                    </a:lnTo>
                    <a:lnTo>
                      <a:pt x="12" y="33"/>
                    </a:lnTo>
                    <a:lnTo>
                      <a:pt x="19" y="33"/>
                    </a:lnTo>
                    <a:lnTo>
                      <a:pt x="24" y="31"/>
                    </a:lnTo>
                    <a:lnTo>
                      <a:pt x="29" y="26"/>
                    </a:lnTo>
                    <a:lnTo>
                      <a:pt x="32" y="21"/>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15" name="Freeform 118"/>
              <p:cNvSpPr/>
              <p:nvPr/>
            </p:nvSpPr>
            <p:spPr bwMode="auto">
              <a:xfrm>
                <a:off x="4066" y="4265"/>
                <a:ext cx="40" cy="40"/>
              </a:xfrm>
              <a:custGeom>
                <a:avLst/>
                <a:gdLst>
                  <a:gd name="T0" fmla="*/ 1 w 80"/>
                  <a:gd name="T1" fmla="*/ 0 h 80"/>
                  <a:gd name="T2" fmla="*/ 1 w 80"/>
                  <a:gd name="T3" fmla="*/ 0 h 80"/>
                  <a:gd name="T4" fmla="*/ 1 w 80"/>
                  <a:gd name="T5" fmla="*/ 1 h 80"/>
                  <a:gd name="T6" fmla="*/ 1 w 80"/>
                  <a:gd name="T7" fmla="*/ 1 h 80"/>
                  <a:gd name="T8" fmla="*/ 1 w 80"/>
                  <a:gd name="T9" fmla="*/ 1 h 80"/>
                  <a:gd name="T10" fmla="*/ 1 w 80"/>
                  <a:gd name="T11" fmla="*/ 1 h 80"/>
                  <a:gd name="T12" fmla="*/ 1 w 80"/>
                  <a:gd name="T13" fmla="*/ 1 h 80"/>
                  <a:gd name="T14" fmla="*/ 1 w 80"/>
                  <a:gd name="T15" fmla="*/ 1 h 80"/>
                  <a:gd name="T16" fmla="*/ 0 w 80"/>
                  <a:gd name="T17" fmla="*/ 1 h 80"/>
                  <a:gd name="T18" fmla="*/ 0 w 80"/>
                  <a:gd name="T19" fmla="*/ 1 h 80"/>
                  <a:gd name="T20" fmla="*/ 0 w 80"/>
                  <a:gd name="T21" fmla="*/ 1 h 80"/>
                  <a:gd name="T22" fmla="*/ 1 w 80"/>
                  <a:gd name="T23" fmla="*/ 1 h 80"/>
                  <a:gd name="T24" fmla="*/ 1 w 80"/>
                  <a:gd name="T25" fmla="*/ 1 h 80"/>
                  <a:gd name="T26" fmla="*/ 1 w 80"/>
                  <a:gd name="T27" fmla="*/ 1 h 80"/>
                  <a:gd name="T28" fmla="*/ 1 w 80"/>
                  <a:gd name="T29" fmla="*/ 1 h 80"/>
                  <a:gd name="T30" fmla="*/ 1 w 80"/>
                  <a:gd name="T31" fmla="*/ 1 h 80"/>
                  <a:gd name="T32" fmla="*/ 1 w 80"/>
                  <a:gd name="T33" fmla="*/ 1 h 80"/>
                  <a:gd name="T34" fmla="*/ 1 w 80"/>
                  <a:gd name="T35" fmla="*/ 1 h 80"/>
                  <a:gd name="T36" fmla="*/ 1 w 80"/>
                  <a:gd name="T37" fmla="*/ 1 h 80"/>
                  <a:gd name="T38" fmla="*/ 1 w 80"/>
                  <a:gd name="T39" fmla="*/ 1 h 80"/>
                  <a:gd name="T40" fmla="*/ 1 w 80"/>
                  <a:gd name="T41" fmla="*/ 1 h 80"/>
                  <a:gd name="T42" fmla="*/ 1 w 80"/>
                  <a:gd name="T43" fmla="*/ 1 h 80"/>
                  <a:gd name="T44" fmla="*/ 1 w 80"/>
                  <a:gd name="T45" fmla="*/ 1 h 80"/>
                  <a:gd name="T46" fmla="*/ 1 w 80"/>
                  <a:gd name="T47" fmla="*/ 1 h 80"/>
                  <a:gd name="T48" fmla="*/ 1 w 80"/>
                  <a:gd name="T49" fmla="*/ 1 h 80"/>
                  <a:gd name="T50" fmla="*/ 1 w 80"/>
                  <a:gd name="T51" fmla="*/ 1 h 80"/>
                  <a:gd name="T52" fmla="*/ 1 w 80"/>
                  <a:gd name="T53" fmla="*/ 1 h 80"/>
                  <a:gd name="T54" fmla="*/ 1 w 80"/>
                  <a:gd name="T55" fmla="*/ 1 h 80"/>
                  <a:gd name="T56" fmla="*/ 1 w 80"/>
                  <a:gd name="T57" fmla="*/ 1 h 80"/>
                  <a:gd name="T58" fmla="*/ 1 w 80"/>
                  <a:gd name="T59" fmla="*/ 1 h 80"/>
                  <a:gd name="T60" fmla="*/ 1 w 80"/>
                  <a:gd name="T61" fmla="*/ 1 h 80"/>
                  <a:gd name="T62" fmla="*/ 1 w 80"/>
                  <a:gd name="T63" fmla="*/ 1 h 80"/>
                  <a:gd name="T64" fmla="*/ 1 w 80"/>
                  <a:gd name="T65" fmla="*/ 0 h 80"/>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80" h="80">
                    <a:moveTo>
                      <a:pt x="46" y="0"/>
                    </a:moveTo>
                    <a:lnTo>
                      <a:pt x="38" y="0"/>
                    </a:lnTo>
                    <a:lnTo>
                      <a:pt x="30" y="2"/>
                    </a:lnTo>
                    <a:lnTo>
                      <a:pt x="23" y="4"/>
                    </a:lnTo>
                    <a:lnTo>
                      <a:pt x="16" y="7"/>
                    </a:lnTo>
                    <a:lnTo>
                      <a:pt x="11" y="12"/>
                    </a:lnTo>
                    <a:lnTo>
                      <a:pt x="6" y="19"/>
                    </a:lnTo>
                    <a:lnTo>
                      <a:pt x="3" y="26"/>
                    </a:lnTo>
                    <a:lnTo>
                      <a:pt x="0" y="33"/>
                    </a:lnTo>
                    <a:lnTo>
                      <a:pt x="0" y="41"/>
                    </a:lnTo>
                    <a:lnTo>
                      <a:pt x="0" y="49"/>
                    </a:lnTo>
                    <a:lnTo>
                      <a:pt x="4" y="56"/>
                    </a:lnTo>
                    <a:lnTo>
                      <a:pt x="7" y="63"/>
                    </a:lnTo>
                    <a:lnTo>
                      <a:pt x="12" y="69"/>
                    </a:lnTo>
                    <a:lnTo>
                      <a:pt x="18" y="74"/>
                    </a:lnTo>
                    <a:lnTo>
                      <a:pt x="24" y="78"/>
                    </a:lnTo>
                    <a:lnTo>
                      <a:pt x="32" y="80"/>
                    </a:lnTo>
                    <a:lnTo>
                      <a:pt x="41" y="80"/>
                    </a:lnTo>
                    <a:lnTo>
                      <a:pt x="49" y="79"/>
                    </a:lnTo>
                    <a:lnTo>
                      <a:pt x="56" y="77"/>
                    </a:lnTo>
                    <a:lnTo>
                      <a:pt x="62" y="73"/>
                    </a:lnTo>
                    <a:lnTo>
                      <a:pt x="68" y="67"/>
                    </a:lnTo>
                    <a:lnTo>
                      <a:pt x="73" y="62"/>
                    </a:lnTo>
                    <a:lnTo>
                      <a:pt x="76" y="55"/>
                    </a:lnTo>
                    <a:lnTo>
                      <a:pt x="79" y="47"/>
                    </a:lnTo>
                    <a:lnTo>
                      <a:pt x="80" y="39"/>
                    </a:lnTo>
                    <a:lnTo>
                      <a:pt x="79" y="30"/>
                    </a:lnTo>
                    <a:lnTo>
                      <a:pt x="76" y="24"/>
                    </a:lnTo>
                    <a:lnTo>
                      <a:pt x="73" y="17"/>
                    </a:lnTo>
                    <a:lnTo>
                      <a:pt x="67" y="11"/>
                    </a:lnTo>
                    <a:lnTo>
                      <a:pt x="61" y="6"/>
                    </a:lnTo>
                    <a:lnTo>
                      <a:pt x="54" y="3"/>
                    </a:lnTo>
                    <a:lnTo>
                      <a:pt x="46" y="0"/>
                    </a:lnTo>
                    <a:close/>
                  </a:path>
                </a:pathLst>
              </a:custGeom>
              <a:solidFill>
                <a:srgbClr val="EF66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16" name="Freeform 119"/>
              <p:cNvSpPr/>
              <p:nvPr/>
            </p:nvSpPr>
            <p:spPr bwMode="auto">
              <a:xfrm>
                <a:off x="4136" y="4223"/>
                <a:ext cx="40" cy="39"/>
              </a:xfrm>
              <a:custGeom>
                <a:avLst/>
                <a:gdLst>
                  <a:gd name="T0" fmla="*/ 1 w 79"/>
                  <a:gd name="T1" fmla="*/ 0 h 80"/>
                  <a:gd name="T2" fmla="*/ 1 w 79"/>
                  <a:gd name="T3" fmla="*/ 0 h 80"/>
                  <a:gd name="T4" fmla="*/ 1 w 79"/>
                  <a:gd name="T5" fmla="*/ 0 h 80"/>
                  <a:gd name="T6" fmla="*/ 1 w 79"/>
                  <a:gd name="T7" fmla="*/ 0 h 80"/>
                  <a:gd name="T8" fmla="*/ 1 w 79"/>
                  <a:gd name="T9" fmla="*/ 0 h 80"/>
                  <a:gd name="T10" fmla="*/ 1 w 79"/>
                  <a:gd name="T11" fmla="*/ 0 h 80"/>
                  <a:gd name="T12" fmla="*/ 1 w 79"/>
                  <a:gd name="T13" fmla="*/ 0 h 80"/>
                  <a:gd name="T14" fmla="*/ 1 w 79"/>
                  <a:gd name="T15" fmla="*/ 0 h 80"/>
                  <a:gd name="T16" fmla="*/ 0 w 79"/>
                  <a:gd name="T17" fmla="*/ 0 h 80"/>
                  <a:gd name="T18" fmla="*/ 0 w 79"/>
                  <a:gd name="T19" fmla="*/ 0 h 80"/>
                  <a:gd name="T20" fmla="*/ 1 w 79"/>
                  <a:gd name="T21" fmla="*/ 0 h 80"/>
                  <a:gd name="T22" fmla="*/ 1 w 79"/>
                  <a:gd name="T23" fmla="*/ 0 h 80"/>
                  <a:gd name="T24" fmla="*/ 1 w 79"/>
                  <a:gd name="T25" fmla="*/ 0 h 80"/>
                  <a:gd name="T26" fmla="*/ 1 w 79"/>
                  <a:gd name="T27" fmla="*/ 0 h 80"/>
                  <a:gd name="T28" fmla="*/ 1 w 79"/>
                  <a:gd name="T29" fmla="*/ 0 h 80"/>
                  <a:gd name="T30" fmla="*/ 1 w 79"/>
                  <a:gd name="T31" fmla="*/ 0 h 80"/>
                  <a:gd name="T32" fmla="*/ 1 w 79"/>
                  <a:gd name="T33" fmla="*/ 0 h 80"/>
                  <a:gd name="T34" fmla="*/ 1 w 79"/>
                  <a:gd name="T35" fmla="*/ 0 h 80"/>
                  <a:gd name="T36" fmla="*/ 1 w 79"/>
                  <a:gd name="T37" fmla="*/ 0 h 80"/>
                  <a:gd name="T38" fmla="*/ 1 w 79"/>
                  <a:gd name="T39" fmla="*/ 0 h 80"/>
                  <a:gd name="T40" fmla="*/ 1 w 79"/>
                  <a:gd name="T41" fmla="*/ 0 h 80"/>
                  <a:gd name="T42" fmla="*/ 1 w 79"/>
                  <a:gd name="T43" fmla="*/ 0 h 80"/>
                  <a:gd name="T44" fmla="*/ 1 w 79"/>
                  <a:gd name="T45" fmla="*/ 0 h 80"/>
                  <a:gd name="T46" fmla="*/ 1 w 79"/>
                  <a:gd name="T47" fmla="*/ 0 h 80"/>
                  <a:gd name="T48" fmla="*/ 1 w 79"/>
                  <a:gd name="T49" fmla="*/ 0 h 80"/>
                  <a:gd name="T50" fmla="*/ 1 w 79"/>
                  <a:gd name="T51" fmla="*/ 0 h 80"/>
                  <a:gd name="T52" fmla="*/ 1 w 79"/>
                  <a:gd name="T53" fmla="*/ 0 h 80"/>
                  <a:gd name="T54" fmla="*/ 1 w 79"/>
                  <a:gd name="T55" fmla="*/ 0 h 80"/>
                  <a:gd name="T56" fmla="*/ 1 w 79"/>
                  <a:gd name="T57" fmla="*/ 0 h 80"/>
                  <a:gd name="T58" fmla="*/ 1 w 79"/>
                  <a:gd name="T59" fmla="*/ 0 h 80"/>
                  <a:gd name="T60" fmla="*/ 1 w 79"/>
                  <a:gd name="T61" fmla="*/ 0 h 80"/>
                  <a:gd name="T62" fmla="*/ 1 w 79"/>
                  <a:gd name="T63" fmla="*/ 0 h 80"/>
                  <a:gd name="T64" fmla="*/ 1 w 79"/>
                  <a:gd name="T65" fmla="*/ 0 h 80"/>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79" h="80">
                    <a:moveTo>
                      <a:pt x="47" y="0"/>
                    </a:moveTo>
                    <a:lnTo>
                      <a:pt x="39" y="0"/>
                    </a:lnTo>
                    <a:lnTo>
                      <a:pt x="31" y="1"/>
                    </a:lnTo>
                    <a:lnTo>
                      <a:pt x="24" y="4"/>
                    </a:lnTo>
                    <a:lnTo>
                      <a:pt x="17" y="7"/>
                    </a:lnTo>
                    <a:lnTo>
                      <a:pt x="11" y="13"/>
                    </a:lnTo>
                    <a:lnTo>
                      <a:pt x="5" y="19"/>
                    </a:lnTo>
                    <a:lnTo>
                      <a:pt x="2" y="26"/>
                    </a:lnTo>
                    <a:lnTo>
                      <a:pt x="0" y="34"/>
                    </a:lnTo>
                    <a:lnTo>
                      <a:pt x="0" y="42"/>
                    </a:lnTo>
                    <a:lnTo>
                      <a:pt x="1" y="49"/>
                    </a:lnTo>
                    <a:lnTo>
                      <a:pt x="3" y="57"/>
                    </a:lnTo>
                    <a:lnTo>
                      <a:pt x="7" y="63"/>
                    </a:lnTo>
                    <a:lnTo>
                      <a:pt x="12" y="68"/>
                    </a:lnTo>
                    <a:lnTo>
                      <a:pt x="18" y="74"/>
                    </a:lnTo>
                    <a:lnTo>
                      <a:pt x="25" y="78"/>
                    </a:lnTo>
                    <a:lnTo>
                      <a:pt x="33" y="80"/>
                    </a:lnTo>
                    <a:lnTo>
                      <a:pt x="41" y="80"/>
                    </a:lnTo>
                    <a:lnTo>
                      <a:pt x="49" y="79"/>
                    </a:lnTo>
                    <a:lnTo>
                      <a:pt x="56" y="76"/>
                    </a:lnTo>
                    <a:lnTo>
                      <a:pt x="63" y="73"/>
                    </a:lnTo>
                    <a:lnTo>
                      <a:pt x="69" y="67"/>
                    </a:lnTo>
                    <a:lnTo>
                      <a:pt x="73" y="61"/>
                    </a:lnTo>
                    <a:lnTo>
                      <a:pt x="77" y="55"/>
                    </a:lnTo>
                    <a:lnTo>
                      <a:pt x="79" y="46"/>
                    </a:lnTo>
                    <a:lnTo>
                      <a:pt x="79" y="38"/>
                    </a:lnTo>
                    <a:lnTo>
                      <a:pt x="78" y="31"/>
                    </a:lnTo>
                    <a:lnTo>
                      <a:pt x="76" y="23"/>
                    </a:lnTo>
                    <a:lnTo>
                      <a:pt x="72" y="18"/>
                    </a:lnTo>
                    <a:lnTo>
                      <a:pt x="68" y="12"/>
                    </a:lnTo>
                    <a:lnTo>
                      <a:pt x="61" y="6"/>
                    </a:lnTo>
                    <a:lnTo>
                      <a:pt x="54" y="3"/>
                    </a:lnTo>
                    <a:lnTo>
                      <a:pt x="47" y="0"/>
                    </a:lnTo>
                    <a:close/>
                  </a:path>
                </a:pathLst>
              </a:custGeom>
              <a:solidFill>
                <a:srgbClr val="EF66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17" name="Freeform 120"/>
              <p:cNvSpPr/>
              <p:nvPr/>
            </p:nvSpPr>
            <p:spPr bwMode="auto">
              <a:xfrm>
                <a:off x="4059" y="4190"/>
                <a:ext cx="40" cy="40"/>
              </a:xfrm>
              <a:custGeom>
                <a:avLst/>
                <a:gdLst>
                  <a:gd name="T0" fmla="*/ 1 w 80"/>
                  <a:gd name="T1" fmla="*/ 0 h 78"/>
                  <a:gd name="T2" fmla="*/ 1 w 80"/>
                  <a:gd name="T3" fmla="*/ 0 h 78"/>
                  <a:gd name="T4" fmla="*/ 1 w 80"/>
                  <a:gd name="T5" fmla="*/ 0 h 78"/>
                  <a:gd name="T6" fmla="*/ 1 w 80"/>
                  <a:gd name="T7" fmla="*/ 1 h 78"/>
                  <a:gd name="T8" fmla="*/ 1 w 80"/>
                  <a:gd name="T9" fmla="*/ 1 h 78"/>
                  <a:gd name="T10" fmla="*/ 1 w 80"/>
                  <a:gd name="T11" fmla="*/ 1 h 78"/>
                  <a:gd name="T12" fmla="*/ 1 w 80"/>
                  <a:gd name="T13" fmla="*/ 1 h 78"/>
                  <a:gd name="T14" fmla="*/ 1 w 80"/>
                  <a:gd name="T15" fmla="*/ 1 h 78"/>
                  <a:gd name="T16" fmla="*/ 1 w 80"/>
                  <a:gd name="T17" fmla="*/ 1 h 78"/>
                  <a:gd name="T18" fmla="*/ 0 w 80"/>
                  <a:gd name="T19" fmla="*/ 1 h 78"/>
                  <a:gd name="T20" fmla="*/ 1 w 80"/>
                  <a:gd name="T21" fmla="*/ 1 h 78"/>
                  <a:gd name="T22" fmla="*/ 1 w 80"/>
                  <a:gd name="T23" fmla="*/ 1 h 78"/>
                  <a:gd name="T24" fmla="*/ 1 w 80"/>
                  <a:gd name="T25" fmla="*/ 1 h 78"/>
                  <a:gd name="T26" fmla="*/ 1 w 80"/>
                  <a:gd name="T27" fmla="*/ 1 h 78"/>
                  <a:gd name="T28" fmla="*/ 1 w 80"/>
                  <a:gd name="T29" fmla="*/ 1 h 78"/>
                  <a:gd name="T30" fmla="*/ 1 w 80"/>
                  <a:gd name="T31" fmla="*/ 1 h 78"/>
                  <a:gd name="T32" fmla="*/ 1 w 80"/>
                  <a:gd name="T33" fmla="*/ 1 h 78"/>
                  <a:gd name="T34" fmla="*/ 1 w 80"/>
                  <a:gd name="T35" fmla="*/ 1 h 78"/>
                  <a:gd name="T36" fmla="*/ 1 w 80"/>
                  <a:gd name="T37" fmla="*/ 1 h 78"/>
                  <a:gd name="T38" fmla="*/ 1 w 80"/>
                  <a:gd name="T39" fmla="*/ 1 h 78"/>
                  <a:gd name="T40" fmla="*/ 1 w 80"/>
                  <a:gd name="T41" fmla="*/ 1 h 78"/>
                  <a:gd name="T42" fmla="*/ 1 w 80"/>
                  <a:gd name="T43" fmla="*/ 1 h 78"/>
                  <a:gd name="T44" fmla="*/ 1 w 80"/>
                  <a:gd name="T45" fmla="*/ 1 h 78"/>
                  <a:gd name="T46" fmla="*/ 1 w 80"/>
                  <a:gd name="T47" fmla="*/ 1 h 78"/>
                  <a:gd name="T48" fmla="*/ 1 w 80"/>
                  <a:gd name="T49" fmla="*/ 1 h 78"/>
                  <a:gd name="T50" fmla="*/ 1 w 80"/>
                  <a:gd name="T51" fmla="*/ 1 h 78"/>
                  <a:gd name="T52" fmla="*/ 1 w 80"/>
                  <a:gd name="T53" fmla="*/ 1 h 78"/>
                  <a:gd name="T54" fmla="*/ 1 w 80"/>
                  <a:gd name="T55" fmla="*/ 1 h 78"/>
                  <a:gd name="T56" fmla="*/ 1 w 80"/>
                  <a:gd name="T57" fmla="*/ 1 h 78"/>
                  <a:gd name="T58" fmla="*/ 1 w 80"/>
                  <a:gd name="T59" fmla="*/ 1 h 78"/>
                  <a:gd name="T60" fmla="*/ 1 w 80"/>
                  <a:gd name="T61" fmla="*/ 1 h 78"/>
                  <a:gd name="T62" fmla="*/ 1 w 80"/>
                  <a:gd name="T63" fmla="*/ 1 h 78"/>
                  <a:gd name="T64" fmla="*/ 1 w 80"/>
                  <a:gd name="T65" fmla="*/ 0 h 78"/>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80" h="78">
                    <a:moveTo>
                      <a:pt x="48" y="0"/>
                    </a:moveTo>
                    <a:lnTo>
                      <a:pt x="40" y="0"/>
                    </a:lnTo>
                    <a:lnTo>
                      <a:pt x="32" y="0"/>
                    </a:lnTo>
                    <a:lnTo>
                      <a:pt x="25" y="3"/>
                    </a:lnTo>
                    <a:lnTo>
                      <a:pt x="18" y="7"/>
                    </a:lnTo>
                    <a:lnTo>
                      <a:pt x="12" y="11"/>
                    </a:lnTo>
                    <a:lnTo>
                      <a:pt x="7" y="17"/>
                    </a:lnTo>
                    <a:lnTo>
                      <a:pt x="4" y="24"/>
                    </a:lnTo>
                    <a:lnTo>
                      <a:pt x="2" y="32"/>
                    </a:lnTo>
                    <a:lnTo>
                      <a:pt x="0" y="40"/>
                    </a:lnTo>
                    <a:lnTo>
                      <a:pt x="2" y="47"/>
                    </a:lnTo>
                    <a:lnTo>
                      <a:pt x="4" y="55"/>
                    </a:lnTo>
                    <a:lnTo>
                      <a:pt x="7" y="61"/>
                    </a:lnTo>
                    <a:lnTo>
                      <a:pt x="13" y="67"/>
                    </a:lnTo>
                    <a:lnTo>
                      <a:pt x="19" y="72"/>
                    </a:lnTo>
                    <a:lnTo>
                      <a:pt x="26" y="76"/>
                    </a:lnTo>
                    <a:lnTo>
                      <a:pt x="34" y="78"/>
                    </a:lnTo>
                    <a:lnTo>
                      <a:pt x="42" y="78"/>
                    </a:lnTo>
                    <a:lnTo>
                      <a:pt x="50" y="77"/>
                    </a:lnTo>
                    <a:lnTo>
                      <a:pt x="57" y="75"/>
                    </a:lnTo>
                    <a:lnTo>
                      <a:pt x="64" y="71"/>
                    </a:lnTo>
                    <a:lnTo>
                      <a:pt x="70" y="65"/>
                    </a:lnTo>
                    <a:lnTo>
                      <a:pt x="74" y="60"/>
                    </a:lnTo>
                    <a:lnTo>
                      <a:pt x="78" y="53"/>
                    </a:lnTo>
                    <a:lnTo>
                      <a:pt x="80" y="45"/>
                    </a:lnTo>
                    <a:lnTo>
                      <a:pt x="80" y="37"/>
                    </a:lnTo>
                    <a:lnTo>
                      <a:pt x="80" y="30"/>
                    </a:lnTo>
                    <a:lnTo>
                      <a:pt x="76" y="23"/>
                    </a:lnTo>
                    <a:lnTo>
                      <a:pt x="73" y="16"/>
                    </a:lnTo>
                    <a:lnTo>
                      <a:pt x="68" y="10"/>
                    </a:lnTo>
                    <a:lnTo>
                      <a:pt x="63" y="6"/>
                    </a:lnTo>
                    <a:lnTo>
                      <a:pt x="56" y="2"/>
                    </a:lnTo>
                    <a:lnTo>
                      <a:pt x="48" y="0"/>
                    </a:lnTo>
                    <a:close/>
                  </a:path>
                </a:pathLst>
              </a:custGeom>
              <a:solidFill>
                <a:srgbClr val="EF66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18" name="Freeform 121"/>
              <p:cNvSpPr/>
              <p:nvPr/>
            </p:nvSpPr>
            <p:spPr bwMode="auto">
              <a:xfrm>
                <a:off x="3990" y="4195"/>
                <a:ext cx="39" cy="39"/>
              </a:xfrm>
              <a:custGeom>
                <a:avLst/>
                <a:gdLst>
                  <a:gd name="T0" fmla="*/ 0 w 80"/>
                  <a:gd name="T1" fmla="*/ 1 h 78"/>
                  <a:gd name="T2" fmla="*/ 0 w 80"/>
                  <a:gd name="T3" fmla="*/ 0 h 78"/>
                  <a:gd name="T4" fmla="*/ 0 w 80"/>
                  <a:gd name="T5" fmla="*/ 1 h 78"/>
                  <a:gd name="T6" fmla="*/ 0 w 80"/>
                  <a:gd name="T7" fmla="*/ 1 h 78"/>
                  <a:gd name="T8" fmla="*/ 0 w 80"/>
                  <a:gd name="T9" fmla="*/ 1 h 78"/>
                  <a:gd name="T10" fmla="*/ 0 w 80"/>
                  <a:gd name="T11" fmla="*/ 1 h 78"/>
                  <a:gd name="T12" fmla="*/ 0 w 80"/>
                  <a:gd name="T13" fmla="*/ 1 h 78"/>
                  <a:gd name="T14" fmla="*/ 0 w 80"/>
                  <a:gd name="T15" fmla="*/ 1 h 78"/>
                  <a:gd name="T16" fmla="*/ 0 w 80"/>
                  <a:gd name="T17" fmla="*/ 1 h 78"/>
                  <a:gd name="T18" fmla="*/ 0 w 80"/>
                  <a:gd name="T19" fmla="*/ 1 h 78"/>
                  <a:gd name="T20" fmla="*/ 0 w 80"/>
                  <a:gd name="T21" fmla="*/ 1 h 78"/>
                  <a:gd name="T22" fmla="*/ 0 w 80"/>
                  <a:gd name="T23" fmla="*/ 1 h 78"/>
                  <a:gd name="T24" fmla="*/ 0 w 80"/>
                  <a:gd name="T25" fmla="*/ 1 h 78"/>
                  <a:gd name="T26" fmla="*/ 0 w 80"/>
                  <a:gd name="T27" fmla="*/ 1 h 78"/>
                  <a:gd name="T28" fmla="*/ 0 w 80"/>
                  <a:gd name="T29" fmla="*/ 1 h 78"/>
                  <a:gd name="T30" fmla="*/ 0 w 80"/>
                  <a:gd name="T31" fmla="*/ 1 h 78"/>
                  <a:gd name="T32" fmla="*/ 0 w 80"/>
                  <a:gd name="T33" fmla="*/ 1 h 78"/>
                  <a:gd name="T34" fmla="*/ 0 w 80"/>
                  <a:gd name="T35" fmla="*/ 1 h 78"/>
                  <a:gd name="T36" fmla="*/ 0 w 80"/>
                  <a:gd name="T37" fmla="*/ 1 h 78"/>
                  <a:gd name="T38" fmla="*/ 0 w 80"/>
                  <a:gd name="T39" fmla="*/ 1 h 78"/>
                  <a:gd name="T40" fmla="*/ 0 w 80"/>
                  <a:gd name="T41" fmla="*/ 1 h 78"/>
                  <a:gd name="T42" fmla="*/ 0 w 80"/>
                  <a:gd name="T43" fmla="*/ 1 h 78"/>
                  <a:gd name="T44" fmla="*/ 0 w 80"/>
                  <a:gd name="T45" fmla="*/ 1 h 78"/>
                  <a:gd name="T46" fmla="*/ 0 w 80"/>
                  <a:gd name="T47" fmla="*/ 1 h 78"/>
                  <a:gd name="T48" fmla="*/ 0 w 80"/>
                  <a:gd name="T49" fmla="*/ 1 h 78"/>
                  <a:gd name="T50" fmla="*/ 0 w 80"/>
                  <a:gd name="T51" fmla="*/ 1 h 78"/>
                  <a:gd name="T52" fmla="*/ 0 w 80"/>
                  <a:gd name="T53" fmla="*/ 1 h 78"/>
                  <a:gd name="T54" fmla="*/ 0 w 80"/>
                  <a:gd name="T55" fmla="*/ 1 h 78"/>
                  <a:gd name="T56" fmla="*/ 0 w 80"/>
                  <a:gd name="T57" fmla="*/ 1 h 78"/>
                  <a:gd name="T58" fmla="*/ 0 w 80"/>
                  <a:gd name="T59" fmla="*/ 1 h 78"/>
                  <a:gd name="T60" fmla="*/ 0 w 80"/>
                  <a:gd name="T61" fmla="*/ 1 h 78"/>
                  <a:gd name="T62" fmla="*/ 0 w 80"/>
                  <a:gd name="T63" fmla="*/ 1 h 78"/>
                  <a:gd name="T64" fmla="*/ 0 w 80"/>
                  <a:gd name="T65" fmla="*/ 1 h 78"/>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80" h="78">
                    <a:moveTo>
                      <a:pt x="47" y="1"/>
                    </a:moveTo>
                    <a:lnTo>
                      <a:pt x="39" y="0"/>
                    </a:lnTo>
                    <a:lnTo>
                      <a:pt x="31" y="1"/>
                    </a:lnTo>
                    <a:lnTo>
                      <a:pt x="24" y="3"/>
                    </a:lnTo>
                    <a:lnTo>
                      <a:pt x="17" y="7"/>
                    </a:lnTo>
                    <a:lnTo>
                      <a:pt x="12" y="12"/>
                    </a:lnTo>
                    <a:lnTo>
                      <a:pt x="7" y="17"/>
                    </a:lnTo>
                    <a:lnTo>
                      <a:pt x="4" y="24"/>
                    </a:lnTo>
                    <a:lnTo>
                      <a:pt x="1" y="32"/>
                    </a:lnTo>
                    <a:lnTo>
                      <a:pt x="0" y="40"/>
                    </a:lnTo>
                    <a:lnTo>
                      <a:pt x="1" y="48"/>
                    </a:lnTo>
                    <a:lnTo>
                      <a:pt x="4" y="55"/>
                    </a:lnTo>
                    <a:lnTo>
                      <a:pt x="7" y="62"/>
                    </a:lnTo>
                    <a:lnTo>
                      <a:pt x="13" y="68"/>
                    </a:lnTo>
                    <a:lnTo>
                      <a:pt x="19" y="73"/>
                    </a:lnTo>
                    <a:lnTo>
                      <a:pt x="25" y="76"/>
                    </a:lnTo>
                    <a:lnTo>
                      <a:pt x="33" y="78"/>
                    </a:lnTo>
                    <a:lnTo>
                      <a:pt x="42" y="78"/>
                    </a:lnTo>
                    <a:lnTo>
                      <a:pt x="50" y="78"/>
                    </a:lnTo>
                    <a:lnTo>
                      <a:pt x="57" y="75"/>
                    </a:lnTo>
                    <a:lnTo>
                      <a:pt x="63" y="71"/>
                    </a:lnTo>
                    <a:lnTo>
                      <a:pt x="69" y="67"/>
                    </a:lnTo>
                    <a:lnTo>
                      <a:pt x="74" y="61"/>
                    </a:lnTo>
                    <a:lnTo>
                      <a:pt x="77" y="54"/>
                    </a:lnTo>
                    <a:lnTo>
                      <a:pt x="80" y="46"/>
                    </a:lnTo>
                    <a:lnTo>
                      <a:pt x="80" y="38"/>
                    </a:lnTo>
                    <a:lnTo>
                      <a:pt x="80" y="30"/>
                    </a:lnTo>
                    <a:lnTo>
                      <a:pt x="76" y="23"/>
                    </a:lnTo>
                    <a:lnTo>
                      <a:pt x="73" y="16"/>
                    </a:lnTo>
                    <a:lnTo>
                      <a:pt x="68" y="10"/>
                    </a:lnTo>
                    <a:lnTo>
                      <a:pt x="62" y="6"/>
                    </a:lnTo>
                    <a:lnTo>
                      <a:pt x="55" y="2"/>
                    </a:lnTo>
                    <a:lnTo>
                      <a:pt x="47" y="1"/>
                    </a:lnTo>
                    <a:close/>
                  </a:path>
                </a:pathLst>
              </a:custGeom>
              <a:solidFill>
                <a:srgbClr val="EF66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19" name="Freeform 122"/>
              <p:cNvSpPr/>
              <p:nvPr/>
            </p:nvSpPr>
            <p:spPr bwMode="auto">
              <a:xfrm>
                <a:off x="4127" y="4147"/>
                <a:ext cx="39" cy="39"/>
              </a:xfrm>
              <a:custGeom>
                <a:avLst/>
                <a:gdLst>
                  <a:gd name="T0" fmla="*/ 0 w 80"/>
                  <a:gd name="T1" fmla="*/ 0 h 79"/>
                  <a:gd name="T2" fmla="*/ 0 w 80"/>
                  <a:gd name="T3" fmla="*/ 0 h 79"/>
                  <a:gd name="T4" fmla="*/ 0 w 80"/>
                  <a:gd name="T5" fmla="*/ 0 h 79"/>
                  <a:gd name="T6" fmla="*/ 0 w 80"/>
                  <a:gd name="T7" fmla="*/ 0 h 79"/>
                  <a:gd name="T8" fmla="*/ 0 w 80"/>
                  <a:gd name="T9" fmla="*/ 0 h 79"/>
                  <a:gd name="T10" fmla="*/ 0 w 80"/>
                  <a:gd name="T11" fmla="*/ 0 h 79"/>
                  <a:gd name="T12" fmla="*/ 0 w 80"/>
                  <a:gd name="T13" fmla="*/ 0 h 79"/>
                  <a:gd name="T14" fmla="*/ 0 w 80"/>
                  <a:gd name="T15" fmla="*/ 0 h 79"/>
                  <a:gd name="T16" fmla="*/ 0 w 80"/>
                  <a:gd name="T17" fmla="*/ 0 h 79"/>
                  <a:gd name="T18" fmla="*/ 0 w 80"/>
                  <a:gd name="T19" fmla="*/ 0 h 79"/>
                  <a:gd name="T20" fmla="*/ 0 w 80"/>
                  <a:gd name="T21" fmla="*/ 0 h 79"/>
                  <a:gd name="T22" fmla="*/ 0 w 80"/>
                  <a:gd name="T23" fmla="*/ 0 h 79"/>
                  <a:gd name="T24" fmla="*/ 0 w 80"/>
                  <a:gd name="T25" fmla="*/ 0 h 79"/>
                  <a:gd name="T26" fmla="*/ 0 w 80"/>
                  <a:gd name="T27" fmla="*/ 0 h 79"/>
                  <a:gd name="T28" fmla="*/ 0 w 80"/>
                  <a:gd name="T29" fmla="*/ 0 h 79"/>
                  <a:gd name="T30" fmla="*/ 0 w 80"/>
                  <a:gd name="T31" fmla="*/ 0 h 79"/>
                  <a:gd name="T32" fmla="*/ 0 w 80"/>
                  <a:gd name="T33" fmla="*/ 0 h 79"/>
                  <a:gd name="T34" fmla="*/ 0 w 80"/>
                  <a:gd name="T35" fmla="*/ 0 h 79"/>
                  <a:gd name="T36" fmla="*/ 0 w 80"/>
                  <a:gd name="T37" fmla="*/ 0 h 79"/>
                  <a:gd name="T38" fmla="*/ 0 w 80"/>
                  <a:gd name="T39" fmla="*/ 0 h 79"/>
                  <a:gd name="T40" fmla="*/ 0 w 80"/>
                  <a:gd name="T41" fmla="*/ 0 h 79"/>
                  <a:gd name="T42" fmla="*/ 0 w 80"/>
                  <a:gd name="T43" fmla="*/ 0 h 79"/>
                  <a:gd name="T44" fmla="*/ 0 w 80"/>
                  <a:gd name="T45" fmla="*/ 0 h 79"/>
                  <a:gd name="T46" fmla="*/ 0 w 80"/>
                  <a:gd name="T47" fmla="*/ 0 h 79"/>
                  <a:gd name="T48" fmla="*/ 0 w 80"/>
                  <a:gd name="T49" fmla="*/ 0 h 79"/>
                  <a:gd name="T50" fmla="*/ 0 w 80"/>
                  <a:gd name="T51" fmla="*/ 0 h 79"/>
                  <a:gd name="T52" fmla="*/ 0 w 80"/>
                  <a:gd name="T53" fmla="*/ 0 h 79"/>
                  <a:gd name="T54" fmla="*/ 0 w 80"/>
                  <a:gd name="T55" fmla="*/ 0 h 79"/>
                  <a:gd name="T56" fmla="*/ 0 w 80"/>
                  <a:gd name="T57" fmla="*/ 0 h 79"/>
                  <a:gd name="T58" fmla="*/ 0 w 80"/>
                  <a:gd name="T59" fmla="*/ 0 h 79"/>
                  <a:gd name="T60" fmla="*/ 0 w 80"/>
                  <a:gd name="T61" fmla="*/ 0 h 79"/>
                  <a:gd name="T62" fmla="*/ 0 w 80"/>
                  <a:gd name="T63" fmla="*/ 0 h 79"/>
                  <a:gd name="T64" fmla="*/ 0 w 80"/>
                  <a:gd name="T65" fmla="*/ 0 h 79"/>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80" h="79">
                    <a:moveTo>
                      <a:pt x="46" y="0"/>
                    </a:moveTo>
                    <a:lnTo>
                      <a:pt x="38" y="0"/>
                    </a:lnTo>
                    <a:lnTo>
                      <a:pt x="30" y="0"/>
                    </a:lnTo>
                    <a:lnTo>
                      <a:pt x="23" y="4"/>
                    </a:lnTo>
                    <a:lnTo>
                      <a:pt x="16" y="7"/>
                    </a:lnTo>
                    <a:lnTo>
                      <a:pt x="11" y="12"/>
                    </a:lnTo>
                    <a:lnTo>
                      <a:pt x="6" y="18"/>
                    </a:lnTo>
                    <a:lnTo>
                      <a:pt x="2" y="24"/>
                    </a:lnTo>
                    <a:lnTo>
                      <a:pt x="0" y="33"/>
                    </a:lnTo>
                    <a:lnTo>
                      <a:pt x="0" y="41"/>
                    </a:lnTo>
                    <a:lnTo>
                      <a:pt x="0" y="49"/>
                    </a:lnTo>
                    <a:lnTo>
                      <a:pt x="4" y="56"/>
                    </a:lnTo>
                    <a:lnTo>
                      <a:pt x="7" y="63"/>
                    </a:lnTo>
                    <a:lnTo>
                      <a:pt x="12" y="68"/>
                    </a:lnTo>
                    <a:lnTo>
                      <a:pt x="17" y="73"/>
                    </a:lnTo>
                    <a:lnTo>
                      <a:pt x="24" y="76"/>
                    </a:lnTo>
                    <a:lnTo>
                      <a:pt x="32" y="79"/>
                    </a:lnTo>
                    <a:lnTo>
                      <a:pt x="40" y="79"/>
                    </a:lnTo>
                    <a:lnTo>
                      <a:pt x="49" y="79"/>
                    </a:lnTo>
                    <a:lnTo>
                      <a:pt x="55" y="75"/>
                    </a:lnTo>
                    <a:lnTo>
                      <a:pt x="62" y="72"/>
                    </a:lnTo>
                    <a:lnTo>
                      <a:pt x="68" y="67"/>
                    </a:lnTo>
                    <a:lnTo>
                      <a:pt x="73" y="61"/>
                    </a:lnTo>
                    <a:lnTo>
                      <a:pt x="76" y="54"/>
                    </a:lnTo>
                    <a:lnTo>
                      <a:pt x="78" y="46"/>
                    </a:lnTo>
                    <a:lnTo>
                      <a:pt x="80" y="38"/>
                    </a:lnTo>
                    <a:lnTo>
                      <a:pt x="78" y="30"/>
                    </a:lnTo>
                    <a:lnTo>
                      <a:pt x="76" y="23"/>
                    </a:lnTo>
                    <a:lnTo>
                      <a:pt x="73" y="16"/>
                    </a:lnTo>
                    <a:lnTo>
                      <a:pt x="67" y="11"/>
                    </a:lnTo>
                    <a:lnTo>
                      <a:pt x="61" y="6"/>
                    </a:lnTo>
                    <a:lnTo>
                      <a:pt x="54" y="3"/>
                    </a:lnTo>
                    <a:lnTo>
                      <a:pt x="46" y="0"/>
                    </a:lnTo>
                    <a:close/>
                  </a:path>
                </a:pathLst>
              </a:custGeom>
              <a:solidFill>
                <a:srgbClr val="EF66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20" name="Freeform 123"/>
              <p:cNvSpPr/>
              <p:nvPr/>
            </p:nvSpPr>
            <p:spPr bwMode="auto">
              <a:xfrm>
                <a:off x="4216" y="4162"/>
                <a:ext cx="37" cy="39"/>
              </a:xfrm>
              <a:custGeom>
                <a:avLst/>
                <a:gdLst>
                  <a:gd name="T0" fmla="*/ 1 w 73"/>
                  <a:gd name="T1" fmla="*/ 0 h 79"/>
                  <a:gd name="T2" fmla="*/ 1 w 73"/>
                  <a:gd name="T3" fmla="*/ 0 h 79"/>
                  <a:gd name="T4" fmla="*/ 1 w 73"/>
                  <a:gd name="T5" fmla="*/ 0 h 79"/>
                  <a:gd name="T6" fmla="*/ 1 w 73"/>
                  <a:gd name="T7" fmla="*/ 0 h 79"/>
                  <a:gd name="T8" fmla="*/ 1 w 73"/>
                  <a:gd name="T9" fmla="*/ 0 h 79"/>
                  <a:gd name="T10" fmla="*/ 1 w 73"/>
                  <a:gd name="T11" fmla="*/ 0 h 79"/>
                  <a:gd name="T12" fmla="*/ 1 w 73"/>
                  <a:gd name="T13" fmla="*/ 0 h 79"/>
                  <a:gd name="T14" fmla="*/ 1 w 73"/>
                  <a:gd name="T15" fmla="*/ 0 h 79"/>
                  <a:gd name="T16" fmla="*/ 1 w 73"/>
                  <a:gd name="T17" fmla="*/ 0 h 79"/>
                  <a:gd name="T18" fmla="*/ 1 w 73"/>
                  <a:gd name="T19" fmla="*/ 0 h 79"/>
                  <a:gd name="T20" fmla="*/ 1 w 73"/>
                  <a:gd name="T21" fmla="*/ 0 h 79"/>
                  <a:gd name="T22" fmla="*/ 1 w 73"/>
                  <a:gd name="T23" fmla="*/ 0 h 79"/>
                  <a:gd name="T24" fmla="*/ 0 w 73"/>
                  <a:gd name="T25" fmla="*/ 0 h 79"/>
                  <a:gd name="T26" fmla="*/ 0 w 73"/>
                  <a:gd name="T27" fmla="*/ 0 h 79"/>
                  <a:gd name="T28" fmla="*/ 0 w 73"/>
                  <a:gd name="T29" fmla="*/ 0 h 79"/>
                  <a:gd name="T30" fmla="*/ 1 w 73"/>
                  <a:gd name="T31" fmla="*/ 0 h 79"/>
                  <a:gd name="T32" fmla="*/ 1 w 73"/>
                  <a:gd name="T33" fmla="*/ 0 h 79"/>
                  <a:gd name="T34" fmla="*/ 1 w 73"/>
                  <a:gd name="T35" fmla="*/ 0 h 79"/>
                  <a:gd name="T36" fmla="*/ 1 w 73"/>
                  <a:gd name="T37" fmla="*/ 0 h 79"/>
                  <a:gd name="T38" fmla="*/ 1 w 73"/>
                  <a:gd name="T39" fmla="*/ 0 h 79"/>
                  <a:gd name="T40" fmla="*/ 1 w 73"/>
                  <a:gd name="T41" fmla="*/ 0 h 79"/>
                  <a:gd name="T42" fmla="*/ 1 w 73"/>
                  <a:gd name="T43" fmla="*/ 0 h 79"/>
                  <a:gd name="T44" fmla="*/ 1 w 73"/>
                  <a:gd name="T45" fmla="*/ 0 h 79"/>
                  <a:gd name="T46" fmla="*/ 1 w 73"/>
                  <a:gd name="T47" fmla="*/ 0 h 79"/>
                  <a:gd name="T48" fmla="*/ 1 w 73"/>
                  <a:gd name="T49" fmla="*/ 0 h 79"/>
                  <a:gd name="T50" fmla="*/ 1 w 73"/>
                  <a:gd name="T51" fmla="*/ 0 h 79"/>
                  <a:gd name="T52" fmla="*/ 1 w 73"/>
                  <a:gd name="T53" fmla="*/ 0 h 79"/>
                  <a:gd name="T54" fmla="*/ 1 w 73"/>
                  <a:gd name="T55" fmla="*/ 0 h 79"/>
                  <a:gd name="T56" fmla="*/ 1 w 73"/>
                  <a:gd name="T57" fmla="*/ 0 h 79"/>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0" t="0" r="r" b="b"/>
                <a:pathLst>
                  <a:path w="73" h="79">
                    <a:moveTo>
                      <a:pt x="73" y="19"/>
                    </a:moveTo>
                    <a:lnTo>
                      <a:pt x="69" y="12"/>
                    </a:lnTo>
                    <a:lnTo>
                      <a:pt x="62" y="7"/>
                    </a:lnTo>
                    <a:lnTo>
                      <a:pt x="54" y="2"/>
                    </a:lnTo>
                    <a:lnTo>
                      <a:pt x="46" y="0"/>
                    </a:lnTo>
                    <a:lnTo>
                      <a:pt x="38" y="0"/>
                    </a:lnTo>
                    <a:lnTo>
                      <a:pt x="30" y="1"/>
                    </a:lnTo>
                    <a:lnTo>
                      <a:pt x="23" y="4"/>
                    </a:lnTo>
                    <a:lnTo>
                      <a:pt x="16" y="7"/>
                    </a:lnTo>
                    <a:lnTo>
                      <a:pt x="10" y="12"/>
                    </a:lnTo>
                    <a:lnTo>
                      <a:pt x="5" y="19"/>
                    </a:lnTo>
                    <a:lnTo>
                      <a:pt x="2" y="25"/>
                    </a:lnTo>
                    <a:lnTo>
                      <a:pt x="0" y="32"/>
                    </a:lnTo>
                    <a:lnTo>
                      <a:pt x="0" y="40"/>
                    </a:lnTo>
                    <a:lnTo>
                      <a:pt x="0" y="49"/>
                    </a:lnTo>
                    <a:lnTo>
                      <a:pt x="3" y="55"/>
                    </a:lnTo>
                    <a:lnTo>
                      <a:pt x="7" y="62"/>
                    </a:lnTo>
                    <a:lnTo>
                      <a:pt x="11" y="68"/>
                    </a:lnTo>
                    <a:lnTo>
                      <a:pt x="17" y="73"/>
                    </a:lnTo>
                    <a:lnTo>
                      <a:pt x="24" y="76"/>
                    </a:lnTo>
                    <a:lnTo>
                      <a:pt x="32" y="79"/>
                    </a:lnTo>
                    <a:lnTo>
                      <a:pt x="35" y="79"/>
                    </a:lnTo>
                    <a:lnTo>
                      <a:pt x="38" y="79"/>
                    </a:lnTo>
                    <a:lnTo>
                      <a:pt x="41" y="79"/>
                    </a:lnTo>
                    <a:lnTo>
                      <a:pt x="43" y="79"/>
                    </a:lnTo>
                    <a:lnTo>
                      <a:pt x="48" y="70"/>
                    </a:lnTo>
                    <a:lnTo>
                      <a:pt x="58" y="52"/>
                    </a:lnTo>
                    <a:lnTo>
                      <a:pt x="69" y="31"/>
                    </a:lnTo>
                    <a:lnTo>
                      <a:pt x="73" y="19"/>
                    </a:lnTo>
                    <a:close/>
                  </a:path>
                </a:pathLst>
              </a:custGeom>
              <a:solidFill>
                <a:srgbClr val="EF66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21" name="Freeform 124"/>
              <p:cNvSpPr/>
              <p:nvPr/>
            </p:nvSpPr>
            <p:spPr bwMode="auto">
              <a:xfrm>
                <a:off x="3983" y="4266"/>
                <a:ext cx="31" cy="33"/>
              </a:xfrm>
              <a:custGeom>
                <a:avLst/>
                <a:gdLst>
                  <a:gd name="T0" fmla="*/ 1 w 61"/>
                  <a:gd name="T1" fmla="*/ 1 h 66"/>
                  <a:gd name="T2" fmla="*/ 1 w 61"/>
                  <a:gd name="T3" fmla="*/ 1 h 66"/>
                  <a:gd name="T4" fmla="*/ 1 w 61"/>
                  <a:gd name="T5" fmla="*/ 1 h 66"/>
                  <a:gd name="T6" fmla="*/ 1 w 61"/>
                  <a:gd name="T7" fmla="*/ 1 h 66"/>
                  <a:gd name="T8" fmla="*/ 1 w 61"/>
                  <a:gd name="T9" fmla="*/ 1 h 66"/>
                  <a:gd name="T10" fmla="*/ 1 w 61"/>
                  <a:gd name="T11" fmla="*/ 1 h 66"/>
                  <a:gd name="T12" fmla="*/ 1 w 61"/>
                  <a:gd name="T13" fmla="*/ 1 h 66"/>
                  <a:gd name="T14" fmla="*/ 1 w 61"/>
                  <a:gd name="T15" fmla="*/ 1 h 66"/>
                  <a:gd name="T16" fmla="*/ 1 w 61"/>
                  <a:gd name="T17" fmla="*/ 1 h 66"/>
                  <a:gd name="T18" fmla="*/ 1 w 61"/>
                  <a:gd name="T19" fmla="*/ 1 h 66"/>
                  <a:gd name="T20" fmla="*/ 1 w 61"/>
                  <a:gd name="T21" fmla="*/ 1 h 66"/>
                  <a:gd name="T22" fmla="*/ 1 w 61"/>
                  <a:gd name="T23" fmla="*/ 1 h 66"/>
                  <a:gd name="T24" fmla="*/ 1 w 61"/>
                  <a:gd name="T25" fmla="*/ 1 h 66"/>
                  <a:gd name="T26" fmla="*/ 1 w 61"/>
                  <a:gd name="T27" fmla="*/ 0 h 66"/>
                  <a:gd name="T28" fmla="*/ 1 w 61"/>
                  <a:gd name="T29" fmla="*/ 1 h 66"/>
                  <a:gd name="T30" fmla="*/ 1 w 61"/>
                  <a:gd name="T31" fmla="*/ 1 h 66"/>
                  <a:gd name="T32" fmla="*/ 0 w 61"/>
                  <a:gd name="T33" fmla="*/ 1 h 66"/>
                  <a:gd name="T34" fmla="*/ 1 w 61"/>
                  <a:gd name="T35" fmla="*/ 1 h 66"/>
                  <a:gd name="T36" fmla="*/ 1 w 61"/>
                  <a:gd name="T37" fmla="*/ 1 h 66"/>
                  <a:gd name="T38" fmla="*/ 1 w 61"/>
                  <a:gd name="T39" fmla="*/ 1 h 66"/>
                  <a:gd name="T40" fmla="*/ 1 w 61"/>
                  <a:gd name="T41" fmla="*/ 1 h 66"/>
                  <a:gd name="T42" fmla="*/ 1 w 61"/>
                  <a:gd name="T43" fmla="*/ 1 h 66"/>
                  <a:gd name="T44" fmla="*/ 1 w 61"/>
                  <a:gd name="T45" fmla="*/ 1 h 66"/>
                  <a:gd name="T46" fmla="*/ 1 w 61"/>
                  <a:gd name="T47" fmla="*/ 1 h 66"/>
                  <a:gd name="T48" fmla="*/ 1 w 61"/>
                  <a:gd name="T49" fmla="*/ 1 h 6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61" h="66">
                    <a:moveTo>
                      <a:pt x="53" y="66"/>
                    </a:moveTo>
                    <a:lnTo>
                      <a:pt x="57" y="61"/>
                    </a:lnTo>
                    <a:lnTo>
                      <a:pt x="59" y="56"/>
                    </a:lnTo>
                    <a:lnTo>
                      <a:pt x="60" y="52"/>
                    </a:lnTo>
                    <a:lnTo>
                      <a:pt x="61" y="47"/>
                    </a:lnTo>
                    <a:lnTo>
                      <a:pt x="61" y="39"/>
                    </a:lnTo>
                    <a:lnTo>
                      <a:pt x="60" y="31"/>
                    </a:lnTo>
                    <a:lnTo>
                      <a:pt x="58" y="24"/>
                    </a:lnTo>
                    <a:lnTo>
                      <a:pt x="55" y="17"/>
                    </a:lnTo>
                    <a:lnTo>
                      <a:pt x="50" y="11"/>
                    </a:lnTo>
                    <a:lnTo>
                      <a:pt x="43" y="7"/>
                    </a:lnTo>
                    <a:lnTo>
                      <a:pt x="36" y="3"/>
                    </a:lnTo>
                    <a:lnTo>
                      <a:pt x="29" y="1"/>
                    </a:lnTo>
                    <a:lnTo>
                      <a:pt x="21" y="0"/>
                    </a:lnTo>
                    <a:lnTo>
                      <a:pt x="13" y="1"/>
                    </a:lnTo>
                    <a:lnTo>
                      <a:pt x="6" y="3"/>
                    </a:lnTo>
                    <a:lnTo>
                      <a:pt x="0" y="7"/>
                    </a:lnTo>
                    <a:lnTo>
                      <a:pt x="2" y="9"/>
                    </a:lnTo>
                    <a:lnTo>
                      <a:pt x="5" y="14"/>
                    </a:lnTo>
                    <a:lnTo>
                      <a:pt x="11" y="22"/>
                    </a:lnTo>
                    <a:lnTo>
                      <a:pt x="19" y="31"/>
                    </a:lnTo>
                    <a:lnTo>
                      <a:pt x="27" y="41"/>
                    </a:lnTo>
                    <a:lnTo>
                      <a:pt x="35" y="51"/>
                    </a:lnTo>
                    <a:lnTo>
                      <a:pt x="44" y="59"/>
                    </a:lnTo>
                    <a:lnTo>
                      <a:pt x="53" y="66"/>
                    </a:lnTo>
                    <a:close/>
                  </a:path>
                </a:pathLst>
              </a:custGeom>
              <a:solidFill>
                <a:srgbClr val="EF66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22" name="Freeform 125"/>
              <p:cNvSpPr/>
              <p:nvPr/>
            </p:nvSpPr>
            <p:spPr bwMode="auto">
              <a:xfrm>
                <a:off x="4852" y="4125"/>
                <a:ext cx="17" cy="17"/>
              </a:xfrm>
              <a:custGeom>
                <a:avLst/>
                <a:gdLst>
                  <a:gd name="T0" fmla="*/ 1 w 34"/>
                  <a:gd name="T1" fmla="*/ 1 h 34"/>
                  <a:gd name="T2" fmla="*/ 1 w 34"/>
                  <a:gd name="T3" fmla="*/ 1 h 34"/>
                  <a:gd name="T4" fmla="*/ 1 w 34"/>
                  <a:gd name="T5" fmla="*/ 1 h 34"/>
                  <a:gd name="T6" fmla="*/ 1 w 34"/>
                  <a:gd name="T7" fmla="*/ 1 h 34"/>
                  <a:gd name="T8" fmla="*/ 1 w 34"/>
                  <a:gd name="T9" fmla="*/ 1 h 34"/>
                  <a:gd name="T10" fmla="*/ 1 w 34"/>
                  <a:gd name="T11" fmla="*/ 1 h 34"/>
                  <a:gd name="T12" fmla="*/ 1 w 34"/>
                  <a:gd name="T13" fmla="*/ 1 h 34"/>
                  <a:gd name="T14" fmla="*/ 1 w 34"/>
                  <a:gd name="T15" fmla="*/ 1 h 34"/>
                  <a:gd name="T16" fmla="*/ 1 w 34"/>
                  <a:gd name="T17" fmla="*/ 1 h 34"/>
                  <a:gd name="T18" fmla="*/ 1 w 34"/>
                  <a:gd name="T19" fmla="*/ 0 h 34"/>
                  <a:gd name="T20" fmla="*/ 1 w 34"/>
                  <a:gd name="T21" fmla="*/ 1 h 34"/>
                  <a:gd name="T22" fmla="*/ 1 w 34"/>
                  <a:gd name="T23" fmla="*/ 1 h 34"/>
                  <a:gd name="T24" fmla="*/ 0 w 34"/>
                  <a:gd name="T25" fmla="*/ 1 h 34"/>
                  <a:gd name="T26" fmla="*/ 0 w 34"/>
                  <a:gd name="T27" fmla="*/ 1 h 34"/>
                  <a:gd name="T28" fmla="*/ 1 w 34"/>
                  <a:gd name="T29" fmla="*/ 1 h 34"/>
                  <a:gd name="T30" fmla="*/ 1 w 34"/>
                  <a:gd name="T31" fmla="*/ 1 h 34"/>
                  <a:gd name="T32" fmla="*/ 1 w 34"/>
                  <a:gd name="T33" fmla="*/ 1 h 34"/>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4" h="34">
                    <a:moveTo>
                      <a:pt x="12" y="34"/>
                    </a:moveTo>
                    <a:lnTo>
                      <a:pt x="19" y="34"/>
                    </a:lnTo>
                    <a:lnTo>
                      <a:pt x="24" y="33"/>
                    </a:lnTo>
                    <a:lnTo>
                      <a:pt x="29" y="28"/>
                    </a:lnTo>
                    <a:lnTo>
                      <a:pt x="32" y="22"/>
                    </a:lnTo>
                    <a:lnTo>
                      <a:pt x="34" y="15"/>
                    </a:lnTo>
                    <a:lnTo>
                      <a:pt x="32" y="10"/>
                    </a:lnTo>
                    <a:lnTo>
                      <a:pt x="28" y="5"/>
                    </a:lnTo>
                    <a:lnTo>
                      <a:pt x="22" y="2"/>
                    </a:lnTo>
                    <a:lnTo>
                      <a:pt x="15" y="0"/>
                    </a:lnTo>
                    <a:lnTo>
                      <a:pt x="9" y="3"/>
                    </a:lnTo>
                    <a:lnTo>
                      <a:pt x="4" y="6"/>
                    </a:lnTo>
                    <a:lnTo>
                      <a:pt x="0" y="12"/>
                    </a:lnTo>
                    <a:lnTo>
                      <a:pt x="0" y="19"/>
                    </a:lnTo>
                    <a:lnTo>
                      <a:pt x="1" y="25"/>
                    </a:lnTo>
                    <a:lnTo>
                      <a:pt x="6" y="30"/>
                    </a:lnTo>
                    <a:lnTo>
                      <a:pt x="12" y="34"/>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23" name="Freeform 126"/>
              <p:cNvSpPr/>
              <p:nvPr/>
            </p:nvSpPr>
            <p:spPr bwMode="auto">
              <a:xfrm>
                <a:off x="4885" y="4152"/>
                <a:ext cx="17" cy="17"/>
              </a:xfrm>
              <a:custGeom>
                <a:avLst/>
                <a:gdLst>
                  <a:gd name="T0" fmla="*/ 1 w 33"/>
                  <a:gd name="T1" fmla="*/ 1 h 33"/>
                  <a:gd name="T2" fmla="*/ 1 w 33"/>
                  <a:gd name="T3" fmla="*/ 1 h 33"/>
                  <a:gd name="T4" fmla="*/ 1 w 33"/>
                  <a:gd name="T5" fmla="*/ 1 h 33"/>
                  <a:gd name="T6" fmla="*/ 1 w 33"/>
                  <a:gd name="T7" fmla="*/ 1 h 33"/>
                  <a:gd name="T8" fmla="*/ 1 w 33"/>
                  <a:gd name="T9" fmla="*/ 1 h 33"/>
                  <a:gd name="T10" fmla="*/ 1 w 33"/>
                  <a:gd name="T11" fmla="*/ 1 h 33"/>
                  <a:gd name="T12" fmla="*/ 1 w 33"/>
                  <a:gd name="T13" fmla="*/ 1 h 33"/>
                  <a:gd name="T14" fmla="*/ 1 w 33"/>
                  <a:gd name="T15" fmla="*/ 1 h 33"/>
                  <a:gd name="T16" fmla="*/ 1 w 33"/>
                  <a:gd name="T17" fmla="*/ 0 h 33"/>
                  <a:gd name="T18" fmla="*/ 1 w 33"/>
                  <a:gd name="T19" fmla="*/ 0 h 33"/>
                  <a:gd name="T20" fmla="*/ 1 w 33"/>
                  <a:gd name="T21" fmla="*/ 1 h 33"/>
                  <a:gd name="T22" fmla="*/ 1 w 33"/>
                  <a:gd name="T23" fmla="*/ 1 h 33"/>
                  <a:gd name="T24" fmla="*/ 1 w 33"/>
                  <a:gd name="T25" fmla="*/ 1 h 33"/>
                  <a:gd name="T26" fmla="*/ 0 w 33"/>
                  <a:gd name="T27" fmla="*/ 1 h 33"/>
                  <a:gd name="T28" fmla="*/ 1 w 33"/>
                  <a:gd name="T29" fmla="*/ 1 h 33"/>
                  <a:gd name="T30" fmla="*/ 1 w 33"/>
                  <a:gd name="T31" fmla="*/ 1 h 33"/>
                  <a:gd name="T32" fmla="*/ 1 w 33"/>
                  <a:gd name="T33" fmla="*/ 1 h 3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3" h="33">
                    <a:moveTo>
                      <a:pt x="11" y="32"/>
                    </a:moveTo>
                    <a:lnTo>
                      <a:pt x="18" y="33"/>
                    </a:lnTo>
                    <a:lnTo>
                      <a:pt x="24" y="31"/>
                    </a:lnTo>
                    <a:lnTo>
                      <a:pt x="29" y="27"/>
                    </a:lnTo>
                    <a:lnTo>
                      <a:pt x="32" y="22"/>
                    </a:lnTo>
                    <a:lnTo>
                      <a:pt x="33" y="15"/>
                    </a:lnTo>
                    <a:lnTo>
                      <a:pt x="32" y="9"/>
                    </a:lnTo>
                    <a:lnTo>
                      <a:pt x="28" y="3"/>
                    </a:lnTo>
                    <a:lnTo>
                      <a:pt x="22" y="0"/>
                    </a:lnTo>
                    <a:lnTo>
                      <a:pt x="15" y="0"/>
                    </a:lnTo>
                    <a:lnTo>
                      <a:pt x="9" y="1"/>
                    </a:lnTo>
                    <a:lnTo>
                      <a:pt x="4" y="5"/>
                    </a:lnTo>
                    <a:lnTo>
                      <a:pt x="1" y="11"/>
                    </a:lnTo>
                    <a:lnTo>
                      <a:pt x="0" y="18"/>
                    </a:lnTo>
                    <a:lnTo>
                      <a:pt x="1" y="24"/>
                    </a:lnTo>
                    <a:lnTo>
                      <a:pt x="6" y="28"/>
                    </a:lnTo>
                    <a:lnTo>
                      <a:pt x="11" y="32"/>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24" name="Freeform 127"/>
              <p:cNvSpPr/>
              <p:nvPr/>
            </p:nvSpPr>
            <p:spPr bwMode="auto">
              <a:xfrm>
                <a:off x="4701" y="4202"/>
                <a:ext cx="17" cy="17"/>
              </a:xfrm>
              <a:custGeom>
                <a:avLst/>
                <a:gdLst>
                  <a:gd name="T0" fmla="*/ 1 w 34"/>
                  <a:gd name="T1" fmla="*/ 1 h 33"/>
                  <a:gd name="T2" fmla="*/ 1 w 34"/>
                  <a:gd name="T3" fmla="*/ 1 h 33"/>
                  <a:gd name="T4" fmla="*/ 1 w 34"/>
                  <a:gd name="T5" fmla="*/ 1 h 33"/>
                  <a:gd name="T6" fmla="*/ 1 w 34"/>
                  <a:gd name="T7" fmla="*/ 1 h 33"/>
                  <a:gd name="T8" fmla="*/ 1 w 34"/>
                  <a:gd name="T9" fmla="*/ 1 h 33"/>
                  <a:gd name="T10" fmla="*/ 1 w 34"/>
                  <a:gd name="T11" fmla="*/ 1 h 33"/>
                  <a:gd name="T12" fmla="*/ 1 w 34"/>
                  <a:gd name="T13" fmla="*/ 1 h 33"/>
                  <a:gd name="T14" fmla="*/ 1 w 34"/>
                  <a:gd name="T15" fmla="*/ 1 h 33"/>
                  <a:gd name="T16" fmla="*/ 1 w 34"/>
                  <a:gd name="T17" fmla="*/ 1 h 33"/>
                  <a:gd name="T18" fmla="*/ 1 w 34"/>
                  <a:gd name="T19" fmla="*/ 0 h 33"/>
                  <a:gd name="T20" fmla="*/ 1 w 34"/>
                  <a:gd name="T21" fmla="*/ 1 h 33"/>
                  <a:gd name="T22" fmla="*/ 1 w 34"/>
                  <a:gd name="T23" fmla="*/ 1 h 33"/>
                  <a:gd name="T24" fmla="*/ 1 w 34"/>
                  <a:gd name="T25" fmla="*/ 1 h 33"/>
                  <a:gd name="T26" fmla="*/ 0 w 34"/>
                  <a:gd name="T27" fmla="*/ 1 h 33"/>
                  <a:gd name="T28" fmla="*/ 1 w 34"/>
                  <a:gd name="T29" fmla="*/ 1 h 33"/>
                  <a:gd name="T30" fmla="*/ 1 w 34"/>
                  <a:gd name="T31" fmla="*/ 1 h 33"/>
                  <a:gd name="T32" fmla="*/ 1 w 34"/>
                  <a:gd name="T33" fmla="*/ 1 h 3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4" h="33">
                    <a:moveTo>
                      <a:pt x="12" y="33"/>
                    </a:moveTo>
                    <a:lnTo>
                      <a:pt x="19" y="33"/>
                    </a:lnTo>
                    <a:lnTo>
                      <a:pt x="25" y="32"/>
                    </a:lnTo>
                    <a:lnTo>
                      <a:pt x="29" y="28"/>
                    </a:lnTo>
                    <a:lnTo>
                      <a:pt x="33" y="22"/>
                    </a:lnTo>
                    <a:lnTo>
                      <a:pt x="34" y="16"/>
                    </a:lnTo>
                    <a:lnTo>
                      <a:pt x="33" y="9"/>
                    </a:lnTo>
                    <a:lnTo>
                      <a:pt x="28" y="5"/>
                    </a:lnTo>
                    <a:lnTo>
                      <a:pt x="22" y="1"/>
                    </a:lnTo>
                    <a:lnTo>
                      <a:pt x="15" y="0"/>
                    </a:lnTo>
                    <a:lnTo>
                      <a:pt x="10" y="2"/>
                    </a:lnTo>
                    <a:lnTo>
                      <a:pt x="5" y="6"/>
                    </a:lnTo>
                    <a:lnTo>
                      <a:pt x="2" y="12"/>
                    </a:lnTo>
                    <a:lnTo>
                      <a:pt x="0" y="18"/>
                    </a:lnTo>
                    <a:lnTo>
                      <a:pt x="2" y="24"/>
                    </a:lnTo>
                    <a:lnTo>
                      <a:pt x="6" y="30"/>
                    </a:lnTo>
                    <a:lnTo>
                      <a:pt x="12" y="33"/>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25" name="Freeform 128"/>
              <p:cNvSpPr/>
              <p:nvPr/>
            </p:nvSpPr>
            <p:spPr bwMode="auto">
              <a:xfrm>
                <a:off x="4742" y="4201"/>
                <a:ext cx="16" cy="17"/>
              </a:xfrm>
              <a:custGeom>
                <a:avLst/>
                <a:gdLst>
                  <a:gd name="T0" fmla="*/ 0 w 34"/>
                  <a:gd name="T1" fmla="*/ 1 h 33"/>
                  <a:gd name="T2" fmla="*/ 0 w 34"/>
                  <a:gd name="T3" fmla="*/ 1 h 33"/>
                  <a:gd name="T4" fmla="*/ 0 w 34"/>
                  <a:gd name="T5" fmla="*/ 1 h 33"/>
                  <a:gd name="T6" fmla="*/ 0 w 34"/>
                  <a:gd name="T7" fmla="*/ 1 h 33"/>
                  <a:gd name="T8" fmla="*/ 0 w 34"/>
                  <a:gd name="T9" fmla="*/ 1 h 33"/>
                  <a:gd name="T10" fmla="*/ 0 w 34"/>
                  <a:gd name="T11" fmla="*/ 1 h 33"/>
                  <a:gd name="T12" fmla="*/ 0 w 34"/>
                  <a:gd name="T13" fmla="*/ 1 h 33"/>
                  <a:gd name="T14" fmla="*/ 0 w 34"/>
                  <a:gd name="T15" fmla="*/ 1 h 33"/>
                  <a:gd name="T16" fmla="*/ 0 w 34"/>
                  <a:gd name="T17" fmla="*/ 1 h 33"/>
                  <a:gd name="T18" fmla="*/ 0 w 34"/>
                  <a:gd name="T19" fmla="*/ 0 h 33"/>
                  <a:gd name="T20" fmla="*/ 0 w 34"/>
                  <a:gd name="T21" fmla="*/ 1 h 33"/>
                  <a:gd name="T22" fmla="*/ 0 w 34"/>
                  <a:gd name="T23" fmla="*/ 1 h 33"/>
                  <a:gd name="T24" fmla="*/ 0 w 34"/>
                  <a:gd name="T25" fmla="*/ 1 h 33"/>
                  <a:gd name="T26" fmla="*/ 0 w 34"/>
                  <a:gd name="T27" fmla="*/ 1 h 33"/>
                  <a:gd name="T28" fmla="*/ 0 w 34"/>
                  <a:gd name="T29" fmla="*/ 1 h 33"/>
                  <a:gd name="T30" fmla="*/ 0 w 34"/>
                  <a:gd name="T31" fmla="*/ 1 h 33"/>
                  <a:gd name="T32" fmla="*/ 0 w 34"/>
                  <a:gd name="T33" fmla="*/ 1 h 3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4" h="33">
                    <a:moveTo>
                      <a:pt x="12" y="32"/>
                    </a:moveTo>
                    <a:lnTo>
                      <a:pt x="19" y="33"/>
                    </a:lnTo>
                    <a:lnTo>
                      <a:pt x="24" y="32"/>
                    </a:lnTo>
                    <a:lnTo>
                      <a:pt x="29" y="27"/>
                    </a:lnTo>
                    <a:lnTo>
                      <a:pt x="32" y="22"/>
                    </a:lnTo>
                    <a:lnTo>
                      <a:pt x="34" y="15"/>
                    </a:lnTo>
                    <a:lnTo>
                      <a:pt x="31" y="9"/>
                    </a:lnTo>
                    <a:lnTo>
                      <a:pt x="28" y="4"/>
                    </a:lnTo>
                    <a:lnTo>
                      <a:pt x="22" y="1"/>
                    </a:lnTo>
                    <a:lnTo>
                      <a:pt x="15" y="0"/>
                    </a:lnTo>
                    <a:lnTo>
                      <a:pt x="9" y="1"/>
                    </a:lnTo>
                    <a:lnTo>
                      <a:pt x="4" y="5"/>
                    </a:lnTo>
                    <a:lnTo>
                      <a:pt x="0" y="11"/>
                    </a:lnTo>
                    <a:lnTo>
                      <a:pt x="0" y="18"/>
                    </a:lnTo>
                    <a:lnTo>
                      <a:pt x="1" y="24"/>
                    </a:lnTo>
                    <a:lnTo>
                      <a:pt x="6" y="28"/>
                    </a:lnTo>
                    <a:lnTo>
                      <a:pt x="12" y="32"/>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26" name="Freeform 129"/>
              <p:cNvSpPr/>
              <p:nvPr/>
            </p:nvSpPr>
            <p:spPr bwMode="auto">
              <a:xfrm>
                <a:off x="4782" y="4209"/>
                <a:ext cx="17" cy="17"/>
              </a:xfrm>
              <a:custGeom>
                <a:avLst/>
                <a:gdLst>
                  <a:gd name="T0" fmla="*/ 1 w 33"/>
                  <a:gd name="T1" fmla="*/ 1 h 33"/>
                  <a:gd name="T2" fmla="*/ 1 w 33"/>
                  <a:gd name="T3" fmla="*/ 1 h 33"/>
                  <a:gd name="T4" fmla="*/ 1 w 33"/>
                  <a:gd name="T5" fmla="*/ 1 h 33"/>
                  <a:gd name="T6" fmla="*/ 1 w 33"/>
                  <a:gd name="T7" fmla="*/ 1 h 33"/>
                  <a:gd name="T8" fmla="*/ 1 w 33"/>
                  <a:gd name="T9" fmla="*/ 1 h 33"/>
                  <a:gd name="T10" fmla="*/ 1 w 33"/>
                  <a:gd name="T11" fmla="*/ 1 h 33"/>
                  <a:gd name="T12" fmla="*/ 1 w 33"/>
                  <a:gd name="T13" fmla="*/ 1 h 33"/>
                  <a:gd name="T14" fmla="*/ 1 w 33"/>
                  <a:gd name="T15" fmla="*/ 1 h 33"/>
                  <a:gd name="T16" fmla="*/ 1 w 33"/>
                  <a:gd name="T17" fmla="*/ 1 h 33"/>
                  <a:gd name="T18" fmla="*/ 1 w 33"/>
                  <a:gd name="T19" fmla="*/ 0 h 33"/>
                  <a:gd name="T20" fmla="*/ 1 w 33"/>
                  <a:gd name="T21" fmla="*/ 1 h 33"/>
                  <a:gd name="T22" fmla="*/ 1 w 33"/>
                  <a:gd name="T23" fmla="*/ 1 h 33"/>
                  <a:gd name="T24" fmla="*/ 0 w 33"/>
                  <a:gd name="T25" fmla="*/ 1 h 33"/>
                  <a:gd name="T26" fmla="*/ 0 w 33"/>
                  <a:gd name="T27" fmla="*/ 1 h 33"/>
                  <a:gd name="T28" fmla="*/ 1 w 33"/>
                  <a:gd name="T29" fmla="*/ 1 h 33"/>
                  <a:gd name="T30" fmla="*/ 1 w 33"/>
                  <a:gd name="T31" fmla="*/ 1 h 33"/>
                  <a:gd name="T32" fmla="*/ 1 w 33"/>
                  <a:gd name="T33" fmla="*/ 1 h 3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3" h="33">
                    <a:moveTo>
                      <a:pt x="11" y="32"/>
                    </a:moveTo>
                    <a:lnTo>
                      <a:pt x="18" y="33"/>
                    </a:lnTo>
                    <a:lnTo>
                      <a:pt x="24" y="32"/>
                    </a:lnTo>
                    <a:lnTo>
                      <a:pt x="29" y="27"/>
                    </a:lnTo>
                    <a:lnTo>
                      <a:pt x="32" y="22"/>
                    </a:lnTo>
                    <a:lnTo>
                      <a:pt x="33" y="15"/>
                    </a:lnTo>
                    <a:lnTo>
                      <a:pt x="31" y="9"/>
                    </a:lnTo>
                    <a:lnTo>
                      <a:pt x="27" y="4"/>
                    </a:lnTo>
                    <a:lnTo>
                      <a:pt x="22" y="1"/>
                    </a:lnTo>
                    <a:lnTo>
                      <a:pt x="15" y="0"/>
                    </a:lnTo>
                    <a:lnTo>
                      <a:pt x="9" y="1"/>
                    </a:lnTo>
                    <a:lnTo>
                      <a:pt x="3" y="6"/>
                    </a:lnTo>
                    <a:lnTo>
                      <a:pt x="0" y="11"/>
                    </a:lnTo>
                    <a:lnTo>
                      <a:pt x="0" y="18"/>
                    </a:lnTo>
                    <a:lnTo>
                      <a:pt x="1" y="24"/>
                    </a:lnTo>
                    <a:lnTo>
                      <a:pt x="5" y="29"/>
                    </a:lnTo>
                    <a:lnTo>
                      <a:pt x="11" y="32"/>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27" name="Freeform 130"/>
              <p:cNvSpPr/>
              <p:nvPr/>
            </p:nvSpPr>
            <p:spPr bwMode="auto">
              <a:xfrm>
                <a:off x="4820" y="4226"/>
                <a:ext cx="17" cy="17"/>
              </a:xfrm>
              <a:custGeom>
                <a:avLst/>
                <a:gdLst>
                  <a:gd name="T0" fmla="*/ 1 w 33"/>
                  <a:gd name="T1" fmla="*/ 1 h 34"/>
                  <a:gd name="T2" fmla="*/ 1 w 33"/>
                  <a:gd name="T3" fmla="*/ 1 h 34"/>
                  <a:gd name="T4" fmla="*/ 1 w 33"/>
                  <a:gd name="T5" fmla="*/ 1 h 34"/>
                  <a:gd name="T6" fmla="*/ 1 w 33"/>
                  <a:gd name="T7" fmla="*/ 1 h 34"/>
                  <a:gd name="T8" fmla="*/ 1 w 33"/>
                  <a:gd name="T9" fmla="*/ 1 h 34"/>
                  <a:gd name="T10" fmla="*/ 1 w 33"/>
                  <a:gd name="T11" fmla="*/ 1 h 34"/>
                  <a:gd name="T12" fmla="*/ 1 w 33"/>
                  <a:gd name="T13" fmla="*/ 1 h 34"/>
                  <a:gd name="T14" fmla="*/ 1 w 33"/>
                  <a:gd name="T15" fmla="*/ 1 h 34"/>
                  <a:gd name="T16" fmla="*/ 1 w 33"/>
                  <a:gd name="T17" fmla="*/ 1 h 34"/>
                  <a:gd name="T18" fmla="*/ 1 w 33"/>
                  <a:gd name="T19" fmla="*/ 0 h 34"/>
                  <a:gd name="T20" fmla="*/ 1 w 33"/>
                  <a:gd name="T21" fmla="*/ 1 h 34"/>
                  <a:gd name="T22" fmla="*/ 1 w 33"/>
                  <a:gd name="T23" fmla="*/ 1 h 34"/>
                  <a:gd name="T24" fmla="*/ 1 w 33"/>
                  <a:gd name="T25" fmla="*/ 1 h 34"/>
                  <a:gd name="T26" fmla="*/ 0 w 33"/>
                  <a:gd name="T27" fmla="*/ 1 h 34"/>
                  <a:gd name="T28" fmla="*/ 1 w 33"/>
                  <a:gd name="T29" fmla="*/ 1 h 34"/>
                  <a:gd name="T30" fmla="*/ 1 w 33"/>
                  <a:gd name="T31" fmla="*/ 1 h 34"/>
                  <a:gd name="T32" fmla="*/ 1 w 33"/>
                  <a:gd name="T33" fmla="*/ 1 h 34"/>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3" h="34">
                    <a:moveTo>
                      <a:pt x="11" y="34"/>
                    </a:moveTo>
                    <a:lnTo>
                      <a:pt x="18" y="34"/>
                    </a:lnTo>
                    <a:lnTo>
                      <a:pt x="24" y="33"/>
                    </a:lnTo>
                    <a:lnTo>
                      <a:pt x="30" y="28"/>
                    </a:lnTo>
                    <a:lnTo>
                      <a:pt x="33" y="22"/>
                    </a:lnTo>
                    <a:lnTo>
                      <a:pt x="33" y="15"/>
                    </a:lnTo>
                    <a:lnTo>
                      <a:pt x="32" y="9"/>
                    </a:lnTo>
                    <a:lnTo>
                      <a:pt x="27" y="5"/>
                    </a:lnTo>
                    <a:lnTo>
                      <a:pt x="22" y="1"/>
                    </a:lnTo>
                    <a:lnTo>
                      <a:pt x="16" y="0"/>
                    </a:lnTo>
                    <a:lnTo>
                      <a:pt x="9" y="3"/>
                    </a:lnTo>
                    <a:lnTo>
                      <a:pt x="4" y="6"/>
                    </a:lnTo>
                    <a:lnTo>
                      <a:pt x="1" y="12"/>
                    </a:lnTo>
                    <a:lnTo>
                      <a:pt x="0" y="19"/>
                    </a:lnTo>
                    <a:lnTo>
                      <a:pt x="2" y="24"/>
                    </a:lnTo>
                    <a:lnTo>
                      <a:pt x="5" y="30"/>
                    </a:lnTo>
                    <a:lnTo>
                      <a:pt x="11" y="34"/>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28" name="Freeform 131"/>
              <p:cNvSpPr/>
              <p:nvPr/>
            </p:nvSpPr>
            <p:spPr bwMode="auto">
              <a:xfrm>
                <a:off x="4853" y="4250"/>
                <a:ext cx="16" cy="16"/>
              </a:xfrm>
              <a:custGeom>
                <a:avLst/>
                <a:gdLst>
                  <a:gd name="T0" fmla="*/ 0 w 33"/>
                  <a:gd name="T1" fmla="*/ 0 h 33"/>
                  <a:gd name="T2" fmla="*/ 0 w 33"/>
                  <a:gd name="T3" fmla="*/ 0 h 33"/>
                  <a:gd name="T4" fmla="*/ 0 w 33"/>
                  <a:gd name="T5" fmla="*/ 0 h 33"/>
                  <a:gd name="T6" fmla="*/ 0 w 33"/>
                  <a:gd name="T7" fmla="*/ 0 h 33"/>
                  <a:gd name="T8" fmla="*/ 0 w 33"/>
                  <a:gd name="T9" fmla="*/ 0 h 33"/>
                  <a:gd name="T10" fmla="*/ 0 w 33"/>
                  <a:gd name="T11" fmla="*/ 0 h 33"/>
                  <a:gd name="T12" fmla="*/ 0 w 33"/>
                  <a:gd name="T13" fmla="*/ 0 h 33"/>
                  <a:gd name="T14" fmla="*/ 0 w 33"/>
                  <a:gd name="T15" fmla="*/ 0 h 33"/>
                  <a:gd name="T16" fmla="*/ 0 w 33"/>
                  <a:gd name="T17" fmla="*/ 0 h 33"/>
                  <a:gd name="T18" fmla="*/ 0 w 33"/>
                  <a:gd name="T19" fmla="*/ 0 h 33"/>
                  <a:gd name="T20" fmla="*/ 0 w 33"/>
                  <a:gd name="T21" fmla="*/ 0 h 33"/>
                  <a:gd name="T22" fmla="*/ 0 w 33"/>
                  <a:gd name="T23" fmla="*/ 0 h 33"/>
                  <a:gd name="T24" fmla="*/ 0 w 33"/>
                  <a:gd name="T25" fmla="*/ 0 h 33"/>
                  <a:gd name="T26" fmla="*/ 0 w 33"/>
                  <a:gd name="T27" fmla="*/ 0 h 33"/>
                  <a:gd name="T28" fmla="*/ 0 w 33"/>
                  <a:gd name="T29" fmla="*/ 0 h 33"/>
                  <a:gd name="T30" fmla="*/ 0 w 33"/>
                  <a:gd name="T31" fmla="*/ 0 h 33"/>
                  <a:gd name="T32" fmla="*/ 0 w 33"/>
                  <a:gd name="T33" fmla="*/ 0 h 3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3" h="33">
                    <a:moveTo>
                      <a:pt x="12" y="32"/>
                    </a:moveTo>
                    <a:lnTo>
                      <a:pt x="18" y="33"/>
                    </a:lnTo>
                    <a:lnTo>
                      <a:pt x="25" y="32"/>
                    </a:lnTo>
                    <a:lnTo>
                      <a:pt x="29" y="27"/>
                    </a:lnTo>
                    <a:lnTo>
                      <a:pt x="33" y="21"/>
                    </a:lnTo>
                    <a:lnTo>
                      <a:pt x="33" y="15"/>
                    </a:lnTo>
                    <a:lnTo>
                      <a:pt x="31" y="9"/>
                    </a:lnTo>
                    <a:lnTo>
                      <a:pt x="27" y="4"/>
                    </a:lnTo>
                    <a:lnTo>
                      <a:pt x="21" y="1"/>
                    </a:lnTo>
                    <a:lnTo>
                      <a:pt x="15" y="0"/>
                    </a:lnTo>
                    <a:lnTo>
                      <a:pt x="8" y="1"/>
                    </a:lnTo>
                    <a:lnTo>
                      <a:pt x="4" y="5"/>
                    </a:lnTo>
                    <a:lnTo>
                      <a:pt x="0" y="11"/>
                    </a:lnTo>
                    <a:lnTo>
                      <a:pt x="0" y="18"/>
                    </a:lnTo>
                    <a:lnTo>
                      <a:pt x="2" y="24"/>
                    </a:lnTo>
                    <a:lnTo>
                      <a:pt x="6" y="28"/>
                    </a:lnTo>
                    <a:lnTo>
                      <a:pt x="12" y="32"/>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29" name="Freeform 132"/>
              <p:cNvSpPr/>
              <p:nvPr/>
            </p:nvSpPr>
            <p:spPr bwMode="auto">
              <a:xfrm>
                <a:off x="4680" y="4230"/>
                <a:ext cx="188" cy="72"/>
              </a:xfrm>
              <a:custGeom>
                <a:avLst/>
                <a:gdLst>
                  <a:gd name="T0" fmla="*/ 1 w 376"/>
                  <a:gd name="T1" fmla="*/ 1 h 144"/>
                  <a:gd name="T2" fmla="*/ 1 w 376"/>
                  <a:gd name="T3" fmla="*/ 1 h 144"/>
                  <a:gd name="T4" fmla="*/ 1 w 376"/>
                  <a:gd name="T5" fmla="*/ 1 h 144"/>
                  <a:gd name="T6" fmla="*/ 1 w 376"/>
                  <a:gd name="T7" fmla="*/ 1 h 144"/>
                  <a:gd name="T8" fmla="*/ 1 w 376"/>
                  <a:gd name="T9" fmla="*/ 1 h 144"/>
                  <a:gd name="T10" fmla="*/ 1 w 376"/>
                  <a:gd name="T11" fmla="*/ 1 h 144"/>
                  <a:gd name="T12" fmla="*/ 1 w 376"/>
                  <a:gd name="T13" fmla="*/ 1 h 144"/>
                  <a:gd name="T14" fmla="*/ 1 w 376"/>
                  <a:gd name="T15" fmla="*/ 1 h 144"/>
                  <a:gd name="T16" fmla="*/ 1 w 376"/>
                  <a:gd name="T17" fmla="*/ 1 h 144"/>
                  <a:gd name="T18" fmla="*/ 1 w 376"/>
                  <a:gd name="T19" fmla="*/ 1 h 144"/>
                  <a:gd name="T20" fmla="*/ 1 w 376"/>
                  <a:gd name="T21" fmla="*/ 1 h 144"/>
                  <a:gd name="T22" fmla="*/ 1 w 376"/>
                  <a:gd name="T23" fmla="*/ 1 h 144"/>
                  <a:gd name="T24" fmla="*/ 1 w 376"/>
                  <a:gd name="T25" fmla="*/ 1 h 144"/>
                  <a:gd name="T26" fmla="*/ 1 w 376"/>
                  <a:gd name="T27" fmla="*/ 1 h 144"/>
                  <a:gd name="T28" fmla="*/ 1 w 376"/>
                  <a:gd name="T29" fmla="*/ 1 h 144"/>
                  <a:gd name="T30" fmla="*/ 1 w 376"/>
                  <a:gd name="T31" fmla="*/ 1 h 144"/>
                  <a:gd name="T32" fmla="*/ 1 w 376"/>
                  <a:gd name="T33" fmla="*/ 1 h 144"/>
                  <a:gd name="T34" fmla="*/ 1 w 376"/>
                  <a:gd name="T35" fmla="*/ 1 h 144"/>
                  <a:gd name="T36" fmla="*/ 1 w 376"/>
                  <a:gd name="T37" fmla="*/ 1 h 144"/>
                  <a:gd name="T38" fmla="*/ 1 w 376"/>
                  <a:gd name="T39" fmla="*/ 0 h 144"/>
                  <a:gd name="T40" fmla="*/ 1 w 376"/>
                  <a:gd name="T41" fmla="*/ 1 h 144"/>
                  <a:gd name="T42" fmla="*/ 1 w 376"/>
                  <a:gd name="T43" fmla="*/ 1 h 144"/>
                  <a:gd name="T44" fmla="*/ 1 w 376"/>
                  <a:gd name="T45" fmla="*/ 1 h 144"/>
                  <a:gd name="T46" fmla="*/ 1 w 376"/>
                  <a:gd name="T47" fmla="*/ 1 h 144"/>
                  <a:gd name="T48" fmla="*/ 0 w 376"/>
                  <a:gd name="T49" fmla="*/ 1 h 144"/>
                  <a:gd name="T50" fmla="*/ 1 w 376"/>
                  <a:gd name="T51" fmla="*/ 1 h 144"/>
                  <a:gd name="T52" fmla="*/ 1 w 376"/>
                  <a:gd name="T53" fmla="*/ 1 h 144"/>
                  <a:gd name="T54" fmla="*/ 1 w 376"/>
                  <a:gd name="T55" fmla="*/ 1 h 144"/>
                  <a:gd name="T56" fmla="*/ 1 w 376"/>
                  <a:gd name="T57" fmla="*/ 1 h 144"/>
                  <a:gd name="T58" fmla="*/ 1 w 376"/>
                  <a:gd name="T59" fmla="*/ 1 h 144"/>
                  <a:gd name="T60" fmla="*/ 1 w 376"/>
                  <a:gd name="T61" fmla="*/ 1 h 144"/>
                  <a:gd name="T62" fmla="*/ 1 w 376"/>
                  <a:gd name="T63" fmla="*/ 1 h 144"/>
                  <a:gd name="T64" fmla="*/ 1 w 376"/>
                  <a:gd name="T65" fmla="*/ 1 h 144"/>
                  <a:gd name="T66" fmla="*/ 1 w 376"/>
                  <a:gd name="T67" fmla="*/ 1 h 144"/>
                  <a:gd name="T68" fmla="*/ 1 w 376"/>
                  <a:gd name="T69" fmla="*/ 1 h 144"/>
                  <a:gd name="T70" fmla="*/ 1 w 376"/>
                  <a:gd name="T71" fmla="*/ 1 h 144"/>
                  <a:gd name="T72" fmla="*/ 1 w 376"/>
                  <a:gd name="T73" fmla="*/ 1 h 144"/>
                  <a:gd name="T74" fmla="*/ 1 w 376"/>
                  <a:gd name="T75" fmla="*/ 1 h 144"/>
                  <a:gd name="T76" fmla="*/ 1 w 376"/>
                  <a:gd name="T77" fmla="*/ 1 h 144"/>
                  <a:gd name="T78" fmla="*/ 1 w 376"/>
                  <a:gd name="T79" fmla="*/ 1 h 144"/>
                  <a:gd name="T80" fmla="*/ 1 w 376"/>
                  <a:gd name="T81" fmla="*/ 1 h 144"/>
                  <a:gd name="T82" fmla="*/ 1 w 376"/>
                  <a:gd name="T83" fmla="*/ 1 h 144"/>
                  <a:gd name="T84" fmla="*/ 1 w 376"/>
                  <a:gd name="T85" fmla="*/ 1 h 144"/>
                  <a:gd name="T86" fmla="*/ 1 w 376"/>
                  <a:gd name="T87" fmla="*/ 1 h 144"/>
                  <a:gd name="T88" fmla="*/ 1 w 376"/>
                  <a:gd name="T89" fmla="*/ 1 h 144"/>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0" t="0" r="r" b="b"/>
                <a:pathLst>
                  <a:path w="376" h="144">
                    <a:moveTo>
                      <a:pt x="340" y="144"/>
                    </a:moveTo>
                    <a:lnTo>
                      <a:pt x="344" y="141"/>
                    </a:lnTo>
                    <a:lnTo>
                      <a:pt x="349" y="137"/>
                    </a:lnTo>
                    <a:lnTo>
                      <a:pt x="353" y="134"/>
                    </a:lnTo>
                    <a:lnTo>
                      <a:pt x="358" y="130"/>
                    </a:lnTo>
                    <a:lnTo>
                      <a:pt x="363" y="127"/>
                    </a:lnTo>
                    <a:lnTo>
                      <a:pt x="367" y="122"/>
                    </a:lnTo>
                    <a:lnTo>
                      <a:pt x="372" y="119"/>
                    </a:lnTo>
                    <a:lnTo>
                      <a:pt x="376" y="114"/>
                    </a:lnTo>
                    <a:lnTo>
                      <a:pt x="358" y="95"/>
                    </a:lnTo>
                    <a:lnTo>
                      <a:pt x="337" y="76"/>
                    </a:lnTo>
                    <a:lnTo>
                      <a:pt x="314" y="60"/>
                    </a:lnTo>
                    <a:lnTo>
                      <a:pt x="291" y="46"/>
                    </a:lnTo>
                    <a:lnTo>
                      <a:pt x="266" y="34"/>
                    </a:lnTo>
                    <a:lnTo>
                      <a:pt x="239" y="23"/>
                    </a:lnTo>
                    <a:lnTo>
                      <a:pt x="213" y="15"/>
                    </a:lnTo>
                    <a:lnTo>
                      <a:pt x="186" y="9"/>
                    </a:lnTo>
                    <a:lnTo>
                      <a:pt x="160" y="5"/>
                    </a:lnTo>
                    <a:lnTo>
                      <a:pt x="133" y="1"/>
                    </a:lnTo>
                    <a:lnTo>
                      <a:pt x="108" y="0"/>
                    </a:lnTo>
                    <a:lnTo>
                      <a:pt x="83" y="1"/>
                    </a:lnTo>
                    <a:lnTo>
                      <a:pt x="60" y="4"/>
                    </a:lnTo>
                    <a:lnTo>
                      <a:pt x="38" y="7"/>
                    </a:lnTo>
                    <a:lnTo>
                      <a:pt x="17" y="13"/>
                    </a:lnTo>
                    <a:lnTo>
                      <a:pt x="0" y="20"/>
                    </a:lnTo>
                    <a:lnTo>
                      <a:pt x="4" y="32"/>
                    </a:lnTo>
                    <a:lnTo>
                      <a:pt x="9" y="45"/>
                    </a:lnTo>
                    <a:lnTo>
                      <a:pt x="15" y="58"/>
                    </a:lnTo>
                    <a:lnTo>
                      <a:pt x="21" y="69"/>
                    </a:lnTo>
                    <a:lnTo>
                      <a:pt x="40" y="60"/>
                    </a:lnTo>
                    <a:lnTo>
                      <a:pt x="61" y="54"/>
                    </a:lnTo>
                    <a:lnTo>
                      <a:pt x="83" y="50"/>
                    </a:lnTo>
                    <a:lnTo>
                      <a:pt x="106" y="47"/>
                    </a:lnTo>
                    <a:lnTo>
                      <a:pt x="128" y="47"/>
                    </a:lnTo>
                    <a:lnTo>
                      <a:pt x="151" y="49"/>
                    </a:lnTo>
                    <a:lnTo>
                      <a:pt x="174" y="52"/>
                    </a:lnTo>
                    <a:lnTo>
                      <a:pt x="197" y="58"/>
                    </a:lnTo>
                    <a:lnTo>
                      <a:pt x="219" y="65"/>
                    </a:lnTo>
                    <a:lnTo>
                      <a:pt x="241" y="73"/>
                    </a:lnTo>
                    <a:lnTo>
                      <a:pt x="261" y="82"/>
                    </a:lnTo>
                    <a:lnTo>
                      <a:pt x="280" y="92"/>
                    </a:lnTo>
                    <a:lnTo>
                      <a:pt x="298" y="104"/>
                    </a:lnTo>
                    <a:lnTo>
                      <a:pt x="314" y="117"/>
                    </a:lnTo>
                    <a:lnTo>
                      <a:pt x="328" y="130"/>
                    </a:lnTo>
                    <a:lnTo>
                      <a:pt x="340" y="144"/>
                    </a:lnTo>
                    <a:close/>
                  </a:path>
                </a:pathLst>
              </a:custGeom>
              <a:solidFill>
                <a:srgbClr val="D100A3"/>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30" name="Freeform 133"/>
              <p:cNvSpPr/>
              <p:nvPr/>
            </p:nvSpPr>
            <p:spPr bwMode="auto">
              <a:xfrm>
                <a:off x="3482" y="4271"/>
                <a:ext cx="1433" cy="69"/>
              </a:xfrm>
              <a:custGeom>
                <a:avLst/>
                <a:gdLst>
                  <a:gd name="T0" fmla="*/ 0 w 2868"/>
                  <a:gd name="T1" fmla="*/ 1 h 137"/>
                  <a:gd name="T2" fmla="*/ 0 w 2868"/>
                  <a:gd name="T3" fmla="*/ 0 h 137"/>
                  <a:gd name="T4" fmla="*/ 0 w 2868"/>
                  <a:gd name="T5" fmla="*/ 0 h 137"/>
                  <a:gd name="T6" fmla="*/ 0 w 2868"/>
                  <a:gd name="T7" fmla="*/ 1 h 137"/>
                  <a:gd name="T8" fmla="*/ 0 w 2868"/>
                  <a:gd name="T9" fmla="*/ 1 h 13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868" h="137">
                    <a:moveTo>
                      <a:pt x="2868" y="134"/>
                    </a:moveTo>
                    <a:lnTo>
                      <a:pt x="2868" y="0"/>
                    </a:lnTo>
                    <a:lnTo>
                      <a:pt x="0" y="0"/>
                    </a:lnTo>
                    <a:lnTo>
                      <a:pt x="7" y="137"/>
                    </a:lnTo>
                    <a:lnTo>
                      <a:pt x="2868" y="134"/>
                    </a:lnTo>
                    <a:close/>
                  </a:path>
                </a:pathLst>
              </a:custGeom>
              <a:solidFill>
                <a:srgbClr val="00A500"/>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31" name="Freeform 134"/>
              <p:cNvSpPr/>
              <p:nvPr/>
            </p:nvSpPr>
            <p:spPr bwMode="auto">
              <a:xfrm>
                <a:off x="3452" y="4178"/>
                <a:ext cx="202" cy="140"/>
              </a:xfrm>
              <a:custGeom>
                <a:avLst/>
                <a:gdLst>
                  <a:gd name="T0" fmla="*/ 1 w 404"/>
                  <a:gd name="T1" fmla="*/ 0 h 281"/>
                  <a:gd name="T2" fmla="*/ 1 w 404"/>
                  <a:gd name="T3" fmla="*/ 0 h 281"/>
                  <a:gd name="T4" fmla="*/ 1 w 404"/>
                  <a:gd name="T5" fmla="*/ 0 h 281"/>
                  <a:gd name="T6" fmla="*/ 1 w 404"/>
                  <a:gd name="T7" fmla="*/ 0 h 281"/>
                  <a:gd name="T8" fmla="*/ 1 w 404"/>
                  <a:gd name="T9" fmla="*/ 0 h 281"/>
                  <a:gd name="T10" fmla="*/ 1 w 404"/>
                  <a:gd name="T11" fmla="*/ 0 h 281"/>
                  <a:gd name="T12" fmla="*/ 1 w 404"/>
                  <a:gd name="T13" fmla="*/ 0 h 281"/>
                  <a:gd name="T14" fmla="*/ 1 w 404"/>
                  <a:gd name="T15" fmla="*/ 0 h 281"/>
                  <a:gd name="T16" fmla="*/ 1 w 404"/>
                  <a:gd name="T17" fmla="*/ 0 h 281"/>
                  <a:gd name="T18" fmla="*/ 1 w 404"/>
                  <a:gd name="T19" fmla="*/ 0 h 281"/>
                  <a:gd name="T20" fmla="*/ 1 w 404"/>
                  <a:gd name="T21" fmla="*/ 0 h 281"/>
                  <a:gd name="T22" fmla="*/ 1 w 404"/>
                  <a:gd name="T23" fmla="*/ 0 h 281"/>
                  <a:gd name="T24" fmla="*/ 1 w 404"/>
                  <a:gd name="T25" fmla="*/ 0 h 281"/>
                  <a:gd name="T26" fmla="*/ 1 w 404"/>
                  <a:gd name="T27" fmla="*/ 0 h 281"/>
                  <a:gd name="T28" fmla="*/ 1 w 404"/>
                  <a:gd name="T29" fmla="*/ 0 h 281"/>
                  <a:gd name="T30" fmla="*/ 1 w 404"/>
                  <a:gd name="T31" fmla="*/ 0 h 281"/>
                  <a:gd name="T32" fmla="*/ 1 w 404"/>
                  <a:gd name="T33" fmla="*/ 0 h 281"/>
                  <a:gd name="T34" fmla="*/ 1 w 404"/>
                  <a:gd name="T35" fmla="*/ 0 h 281"/>
                  <a:gd name="T36" fmla="*/ 1 w 404"/>
                  <a:gd name="T37" fmla="*/ 0 h 281"/>
                  <a:gd name="T38" fmla="*/ 1 w 404"/>
                  <a:gd name="T39" fmla="*/ 0 h 281"/>
                  <a:gd name="T40" fmla="*/ 1 w 404"/>
                  <a:gd name="T41" fmla="*/ 0 h 281"/>
                  <a:gd name="T42" fmla="*/ 1 w 404"/>
                  <a:gd name="T43" fmla="*/ 0 h 281"/>
                  <a:gd name="T44" fmla="*/ 1 w 404"/>
                  <a:gd name="T45" fmla="*/ 0 h 281"/>
                  <a:gd name="T46" fmla="*/ 1 w 404"/>
                  <a:gd name="T47" fmla="*/ 0 h 281"/>
                  <a:gd name="T48" fmla="*/ 1 w 404"/>
                  <a:gd name="T49" fmla="*/ 0 h 281"/>
                  <a:gd name="T50" fmla="*/ 1 w 404"/>
                  <a:gd name="T51" fmla="*/ 0 h 281"/>
                  <a:gd name="T52" fmla="*/ 1 w 404"/>
                  <a:gd name="T53" fmla="*/ 0 h 281"/>
                  <a:gd name="T54" fmla="*/ 1 w 404"/>
                  <a:gd name="T55" fmla="*/ 0 h 281"/>
                  <a:gd name="T56" fmla="*/ 1 w 404"/>
                  <a:gd name="T57" fmla="*/ 0 h 281"/>
                  <a:gd name="T58" fmla="*/ 1 w 404"/>
                  <a:gd name="T59" fmla="*/ 0 h 281"/>
                  <a:gd name="T60" fmla="*/ 1 w 404"/>
                  <a:gd name="T61" fmla="*/ 0 h 281"/>
                  <a:gd name="T62" fmla="*/ 1 w 404"/>
                  <a:gd name="T63" fmla="*/ 0 h 281"/>
                  <a:gd name="T64" fmla="*/ 1 w 404"/>
                  <a:gd name="T65" fmla="*/ 0 h 281"/>
                  <a:gd name="T66" fmla="*/ 1 w 404"/>
                  <a:gd name="T67" fmla="*/ 0 h 281"/>
                  <a:gd name="T68" fmla="*/ 1 w 404"/>
                  <a:gd name="T69" fmla="*/ 0 h 281"/>
                  <a:gd name="T70" fmla="*/ 1 w 404"/>
                  <a:gd name="T71" fmla="*/ 0 h 281"/>
                  <a:gd name="T72" fmla="*/ 1 w 404"/>
                  <a:gd name="T73" fmla="*/ 0 h 281"/>
                  <a:gd name="T74" fmla="*/ 1 w 404"/>
                  <a:gd name="T75" fmla="*/ 0 h 281"/>
                  <a:gd name="T76" fmla="*/ 1 w 404"/>
                  <a:gd name="T77" fmla="*/ 0 h 281"/>
                  <a:gd name="T78" fmla="*/ 1 w 404"/>
                  <a:gd name="T79" fmla="*/ 0 h 281"/>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0" t="0" r="r" b="b"/>
                <a:pathLst>
                  <a:path w="404" h="281">
                    <a:moveTo>
                      <a:pt x="339" y="270"/>
                    </a:moveTo>
                    <a:lnTo>
                      <a:pt x="323" y="270"/>
                    </a:lnTo>
                    <a:lnTo>
                      <a:pt x="306" y="271"/>
                    </a:lnTo>
                    <a:lnTo>
                      <a:pt x="290" y="271"/>
                    </a:lnTo>
                    <a:lnTo>
                      <a:pt x="274" y="271"/>
                    </a:lnTo>
                    <a:lnTo>
                      <a:pt x="258" y="273"/>
                    </a:lnTo>
                    <a:lnTo>
                      <a:pt x="241" y="273"/>
                    </a:lnTo>
                    <a:lnTo>
                      <a:pt x="225" y="274"/>
                    </a:lnTo>
                    <a:lnTo>
                      <a:pt x="209" y="274"/>
                    </a:lnTo>
                    <a:lnTo>
                      <a:pt x="194" y="275"/>
                    </a:lnTo>
                    <a:lnTo>
                      <a:pt x="178" y="276"/>
                    </a:lnTo>
                    <a:lnTo>
                      <a:pt x="163" y="276"/>
                    </a:lnTo>
                    <a:lnTo>
                      <a:pt x="148" y="277"/>
                    </a:lnTo>
                    <a:lnTo>
                      <a:pt x="133" y="278"/>
                    </a:lnTo>
                    <a:lnTo>
                      <a:pt x="118" y="279"/>
                    </a:lnTo>
                    <a:lnTo>
                      <a:pt x="103" y="279"/>
                    </a:lnTo>
                    <a:lnTo>
                      <a:pt x="89" y="281"/>
                    </a:lnTo>
                    <a:lnTo>
                      <a:pt x="86" y="258"/>
                    </a:lnTo>
                    <a:lnTo>
                      <a:pt x="80" y="233"/>
                    </a:lnTo>
                    <a:lnTo>
                      <a:pt x="72" y="209"/>
                    </a:lnTo>
                    <a:lnTo>
                      <a:pt x="62" y="185"/>
                    </a:lnTo>
                    <a:lnTo>
                      <a:pt x="49" y="163"/>
                    </a:lnTo>
                    <a:lnTo>
                      <a:pt x="34" y="142"/>
                    </a:lnTo>
                    <a:lnTo>
                      <a:pt x="18" y="125"/>
                    </a:lnTo>
                    <a:lnTo>
                      <a:pt x="0" y="112"/>
                    </a:lnTo>
                    <a:lnTo>
                      <a:pt x="20" y="118"/>
                    </a:lnTo>
                    <a:lnTo>
                      <a:pt x="40" y="127"/>
                    </a:lnTo>
                    <a:lnTo>
                      <a:pt x="57" y="139"/>
                    </a:lnTo>
                    <a:lnTo>
                      <a:pt x="73" y="155"/>
                    </a:lnTo>
                    <a:lnTo>
                      <a:pt x="89" y="173"/>
                    </a:lnTo>
                    <a:lnTo>
                      <a:pt x="103" y="196"/>
                    </a:lnTo>
                    <a:lnTo>
                      <a:pt x="118" y="223"/>
                    </a:lnTo>
                    <a:lnTo>
                      <a:pt x="133" y="254"/>
                    </a:lnTo>
                    <a:lnTo>
                      <a:pt x="140" y="223"/>
                    </a:lnTo>
                    <a:lnTo>
                      <a:pt x="142" y="188"/>
                    </a:lnTo>
                    <a:lnTo>
                      <a:pt x="142" y="153"/>
                    </a:lnTo>
                    <a:lnTo>
                      <a:pt x="139" y="116"/>
                    </a:lnTo>
                    <a:lnTo>
                      <a:pt x="133" y="81"/>
                    </a:lnTo>
                    <a:lnTo>
                      <a:pt x="125" y="50"/>
                    </a:lnTo>
                    <a:lnTo>
                      <a:pt x="115" y="23"/>
                    </a:lnTo>
                    <a:lnTo>
                      <a:pt x="102" y="5"/>
                    </a:lnTo>
                    <a:lnTo>
                      <a:pt x="121" y="18"/>
                    </a:lnTo>
                    <a:lnTo>
                      <a:pt x="140" y="34"/>
                    </a:lnTo>
                    <a:lnTo>
                      <a:pt x="157" y="53"/>
                    </a:lnTo>
                    <a:lnTo>
                      <a:pt x="174" y="78"/>
                    </a:lnTo>
                    <a:lnTo>
                      <a:pt x="188" y="106"/>
                    </a:lnTo>
                    <a:lnTo>
                      <a:pt x="201" y="141"/>
                    </a:lnTo>
                    <a:lnTo>
                      <a:pt x="212" y="183"/>
                    </a:lnTo>
                    <a:lnTo>
                      <a:pt x="218" y="231"/>
                    </a:lnTo>
                    <a:lnTo>
                      <a:pt x="229" y="208"/>
                    </a:lnTo>
                    <a:lnTo>
                      <a:pt x="237" y="183"/>
                    </a:lnTo>
                    <a:lnTo>
                      <a:pt x="243" y="154"/>
                    </a:lnTo>
                    <a:lnTo>
                      <a:pt x="245" y="124"/>
                    </a:lnTo>
                    <a:lnTo>
                      <a:pt x="245" y="93"/>
                    </a:lnTo>
                    <a:lnTo>
                      <a:pt x="241" y="62"/>
                    </a:lnTo>
                    <a:lnTo>
                      <a:pt x="235" y="30"/>
                    </a:lnTo>
                    <a:lnTo>
                      <a:pt x="223" y="0"/>
                    </a:lnTo>
                    <a:lnTo>
                      <a:pt x="240" y="30"/>
                    </a:lnTo>
                    <a:lnTo>
                      <a:pt x="255" y="57"/>
                    </a:lnTo>
                    <a:lnTo>
                      <a:pt x="268" y="82"/>
                    </a:lnTo>
                    <a:lnTo>
                      <a:pt x="279" y="106"/>
                    </a:lnTo>
                    <a:lnTo>
                      <a:pt x="288" y="128"/>
                    </a:lnTo>
                    <a:lnTo>
                      <a:pt x="294" y="151"/>
                    </a:lnTo>
                    <a:lnTo>
                      <a:pt x="298" y="173"/>
                    </a:lnTo>
                    <a:lnTo>
                      <a:pt x="299" y="195"/>
                    </a:lnTo>
                    <a:lnTo>
                      <a:pt x="312" y="173"/>
                    </a:lnTo>
                    <a:lnTo>
                      <a:pt x="326" y="148"/>
                    </a:lnTo>
                    <a:lnTo>
                      <a:pt x="340" y="121"/>
                    </a:lnTo>
                    <a:lnTo>
                      <a:pt x="354" y="94"/>
                    </a:lnTo>
                    <a:lnTo>
                      <a:pt x="366" y="67"/>
                    </a:lnTo>
                    <a:lnTo>
                      <a:pt x="375" y="42"/>
                    </a:lnTo>
                    <a:lnTo>
                      <a:pt x="382" y="20"/>
                    </a:lnTo>
                    <a:lnTo>
                      <a:pt x="384" y="3"/>
                    </a:lnTo>
                    <a:lnTo>
                      <a:pt x="392" y="27"/>
                    </a:lnTo>
                    <a:lnTo>
                      <a:pt x="398" y="53"/>
                    </a:lnTo>
                    <a:lnTo>
                      <a:pt x="403" y="81"/>
                    </a:lnTo>
                    <a:lnTo>
                      <a:pt x="404" y="112"/>
                    </a:lnTo>
                    <a:lnTo>
                      <a:pt x="398" y="146"/>
                    </a:lnTo>
                    <a:lnTo>
                      <a:pt x="388" y="184"/>
                    </a:lnTo>
                    <a:lnTo>
                      <a:pt x="368" y="225"/>
                    </a:lnTo>
                    <a:lnTo>
                      <a:pt x="339" y="270"/>
                    </a:lnTo>
                    <a:close/>
                  </a:path>
                </a:pathLst>
              </a:custGeom>
              <a:solidFill>
                <a:srgbClr val="00A500"/>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32" name="Freeform 135"/>
              <p:cNvSpPr/>
              <p:nvPr/>
            </p:nvSpPr>
            <p:spPr bwMode="auto">
              <a:xfrm>
                <a:off x="4880" y="4200"/>
                <a:ext cx="51" cy="71"/>
              </a:xfrm>
              <a:custGeom>
                <a:avLst/>
                <a:gdLst>
                  <a:gd name="T0" fmla="*/ 1 w 102"/>
                  <a:gd name="T1" fmla="*/ 1 h 142"/>
                  <a:gd name="T2" fmla="*/ 0 w 102"/>
                  <a:gd name="T3" fmla="*/ 1 h 142"/>
                  <a:gd name="T4" fmla="*/ 1 w 102"/>
                  <a:gd name="T5" fmla="*/ 1 h 142"/>
                  <a:gd name="T6" fmla="*/ 1 w 102"/>
                  <a:gd name="T7" fmla="*/ 1 h 142"/>
                  <a:gd name="T8" fmla="*/ 1 w 102"/>
                  <a:gd name="T9" fmla="*/ 1 h 142"/>
                  <a:gd name="T10" fmla="*/ 1 w 102"/>
                  <a:gd name="T11" fmla="*/ 1 h 142"/>
                  <a:gd name="T12" fmla="*/ 1 w 102"/>
                  <a:gd name="T13" fmla="*/ 1 h 142"/>
                  <a:gd name="T14" fmla="*/ 1 w 102"/>
                  <a:gd name="T15" fmla="*/ 1 h 142"/>
                  <a:gd name="T16" fmla="*/ 1 w 102"/>
                  <a:gd name="T17" fmla="*/ 1 h 142"/>
                  <a:gd name="T18" fmla="*/ 1 w 102"/>
                  <a:gd name="T19" fmla="*/ 0 h 142"/>
                  <a:gd name="T20" fmla="*/ 1 w 102"/>
                  <a:gd name="T21" fmla="*/ 1 h 142"/>
                  <a:gd name="T22" fmla="*/ 1 w 102"/>
                  <a:gd name="T23" fmla="*/ 1 h 142"/>
                  <a:gd name="T24" fmla="*/ 1 w 102"/>
                  <a:gd name="T25" fmla="*/ 1 h 142"/>
                  <a:gd name="T26" fmla="*/ 1 w 102"/>
                  <a:gd name="T27" fmla="*/ 1 h 142"/>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102" h="142">
                    <a:moveTo>
                      <a:pt x="71" y="142"/>
                    </a:moveTo>
                    <a:lnTo>
                      <a:pt x="0" y="142"/>
                    </a:lnTo>
                    <a:lnTo>
                      <a:pt x="6" y="123"/>
                    </a:lnTo>
                    <a:lnTo>
                      <a:pt x="16" y="102"/>
                    </a:lnTo>
                    <a:lnTo>
                      <a:pt x="27" y="82"/>
                    </a:lnTo>
                    <a:lnTo>
                      <a:pt x="41" y="61"/>
                    </a:lnTo>
                    <a:lnTo>
                      <a:pt x="56" y="43"/>
                    </a:lnTo>
                    <a:lnTo>
                      <a:pt x="71" y="26"/>
                    </a:lnTo>
                    <a:lnTo>
                      <a:pt x="87" y="12"/>
                    </a:lnTo>
                    <a:lnTo>
                      <a:pt x="102" y="0"/>
                    </a:lnTo>
                    <a:lnTo>
                      <a:pt x="84" y="41"/>
                    </a:lnTo>
                    <a:lnTo>
                      <a:pt x="74" y="78"/>
                    </a:lnTo>
                    <a:lnTo>
                      <a:pt x="71" y="112"/>
                    </a:lnTo>
                    <a:lnTo>
                      <a:pt x="71" y="142"/>
                    </a:lnTo>
                    <a:close/>
                  </a:path>
                </a:pathLst>
              </a:custGeom>
              <a:solidFill>
                <a:srgbClr val="00A500"/>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33" name="Freeform 136"/>
              <p:cNvSpPr/>
              <p:nvPr/>
            </p:nvSpPr>
            <p:spPr bwMode="auto">
              <a:xfrm>
                <a:off x="3666" y="4127"/>
                <a:ext cx="558" cy="206"/>
              </a:xfrm>
              <a:custGeom>
                <a:avLst/>
                <a:gdLst>
                  <a:gd name="T0" fmla="*/ 0 w 1117"/>
                  <a:gd name="T1" fmla="*/ 1 h 412"/>
                  <a:gd name="T2" fmla="*/ 0 w 1117"/>
                  <a:gd name="T3" fmla="*/ 1 h 412"/>
                  <a:gd name="T4" fmla="*/ 0 w 1117"/>
                  <a:gd name="T5" fmla="*/ 1 h 412"/>
                  <a:gd name="T6" fmla="*/ 0 w 1117"/>
                  <a:gd name="T7" fmla="*/ 1 h 412"/>
                  <a:gd name="T8" fmla="*/ 0 w 1117"/>
                  <a:gd name="T9" fmla="*/ 1 h 412"/>
                  <a:gd name="T10" fmla="*/ 0 w 1117"/>
                  <a:gd name="T11" fmla="*/ 1 h 412"/>
                  <a:gd name="T12" fmla="*/ 0 w 1117"/>
                  <a:gd name="T13" fmla="*/ 1 h 412"/>
                  <a:gd name="T14" fmla="*/ 0 w 1117"/>
                  <a:gd name="T15" fmla="*/ 1 h 412"/>
                  <a:gd name="T16" fmla="*/ 0 w 1117"/>
                  <a:gd name="T17" fmla="*/ 1 h 412"/>
                  <a:gd name="T18" fmla="*/ 0 w 1117"/>
                  <a:gd name="T19" fmla="*/ 1 h 412"/>
                  <a:gd name="T20" fmla="*/ 0 w 1117"/>
                  <a:gd name="T21" fmla="*/ 1 h 412"/>
                  <a:gd name="T22" fmla="*/ 0 w 1117"/>
                  <a:gd name="T23" fmla="*/ 1 h 412"/>
                  <a:gd name="T24" fmla="*/ 0 w 1117"/>
                  <a:gd name="T25" fmla="*/ 1 h 412"/>
                  <a:gd name="T26" fmla="*/ 0 w 1117"/>
                  <a:gd name="T27" fmla="*/ 1 h 412"/>
                  <a:gd name="T28" fmla="*/ 0 w 1117"/>
                  <a:gd name="T29" fmla="*/ 1 h 412"/>
                  <a:gd name="T30" fmla="*/ 0 w 1117"/>
                  <a:gd name="T31" fmla="*/ 1 h 412"/>
                  <a:gd name="T32" fmla="*/ 0 w 1117"/>
                  <a:gd name="T33" fmla="*/ 1 h 412"/>
                  <a:gd name="T34" fmla="*/ 0 w 1117"/>
                  <a:gd name="T35" fmla="*/ 1 h 412"/>
                  <a:gd name="T36" fmla="*/ 0 w 1117"/>
                  <a:gd name="T37" fmla="*/ 1 h 412"/>
                  <a:gd name="T38" fmla="*/ 0 w 1117"/>
                  <a:gd name="T39" fmla="*/ 1 h 412"/>
                  <a:gd name="T40" fmla="*/ 0 w 1117"/>
                  <a:gd name="T41" fmla="*/ 1 h 412"/>
                  <a:gd name="T42" fmla="*/ 0 w 1117"/>
                  <a:gd name="T43" fmla="*/ 1 h 412"/>
                  <a:gd name="T44" fmla="*/ 0 w 1117"/>
                  <a:gd name="T45" fmla="*/ 1 h 412"/>
                  <a:gd name="T46" fmla="*/ 0 w 1117"/>
                  <a:gd name="T47" fmla="*/ 1 h 412"/>
                  <a:gd name="T48" fmla="*/ 0 w 1117"/>
                  <a:gd name="T49" fmla="*/ 1 h 412"/>
                  <a:gd name="T50" fmla="*/ 0 w 1117"/>
                  <a:gd name="T51" fmla="*/ 1 h 412"/>
                  <a:gd name="T52" fmla="*/ 0 w 1117"/>
                  <a:gd name="T53" fmla="*/ 1 h 412"/>
                  <a:gd name="T54" fmla="*/ 0 w 1117"/>
                  <a:gd name="T55" fmla="*/ 1 h 412"/>
                  <a:gd name="T56" fmla="*/ 0 w 1117"/>
                  <a:gd name="T57" fmla="*/ 1 h 412"/>
                  <a:gd name="T58" fmla="*/ 0 w 1117"/>
                  <a:gd name="T59" fmla="*/ 1 h 412"/>
                  <a:gd name="T60" fmla="*/ 0 w 1117"/>
                  <a:gd name="T61" fmla="*/ 1 h 412"/>
                  <a:gd name="T62" fmla="*/ 0 w 1117"/>
                  <a:gd name="T63" fmla="*/ 1 h 412"/>
                  <a:gd name="T64" fmla="*/ 0 w 1117"/>
                  <a:gd name="T65" fmla="*/ 0 h 412"/>
                  <a:gd name="T66" fmla="*/ 0 w 1117"/>
                  <a:gd name="T67" fmla="*/ 1 h 412"/>
                  <a:gd name="T68" fmla="*/ 0 w 1117"/>
                  <a:gd name="T69" fmla="*/ 1 h 412"/>
                  <a:gd name="T70" fmla="*/ 0 w 1117"/>
                  <a:gd name="T71" fmla="*/ 1 h 412"/>
                  <a:gd name="T72" fmla="*/ 0 w 1117"/>
                  <a:gd name="T73" fmla="*/ 1 h 412"/>
                  <a:gd name="T74" fmla="*/ 0 w 1117"/>
                  <a:gd name="T75" fmla="*/ 1 h 412"/>
                  <a:gd name="T76" fmla="*/ 0 w 1117"/>
                  <a:gd name="T77" fmla="*/ 1 h 412"/>
                  <a:gd name="T78" fmla="*/ 0 w 1117"/>
                  <a:gd name="T79" fmla="*/ 1 h 412"/>
                  <a:gd name="T80" fmla="*/ 0 w 1117"/>
                  <a:gd name="T81" fmla="*/ 1 h 412"/>
                  <a:gd name="T82" fmla="*/ 0 w 1117"/>
                  <a:gd name="T83" fmla="*/ 1 h 412"/>
                  <a:gd name="T84" fmla="*/ 0 w 1117"/>
                  <a:gd name="T85" fmla="*/ 1 h 412"/>
                  <a:gd name="T86" fmla="*/ 0 w 1117"/>
                  <a:gd name="T87" fmla="*/ 1 h 412"/>
                  <a:gd name="T88" fmla="*/ 0 w 1117"/>
                  <a:gd name="T89" fmla="*/ 1 h 412"/>
                  <a:gd name="T90" fmla="*/ 0 w 1117"/>
                  <a:gd name="T91" fmla="*/ 1 h 412"/>
                  <a:gd name="T92" fmla="*/ 0 w 1117"/>
                  <a:gd name="T93" fmla="*/ 1 h 412"/>
                  <a:gd name="T94" fmla="*/ 0 w 1117"/>
                  <a:gd name="T95" fmla="*/ 1 h 412"/>
                  <a:gd name="T96" fmla="*/ 0 w 1117"/>
                  <a:gd name="T97" fmla="*/ 1 h 412"/>
                  <a:gd name="T98" fmla="*/ 0 w 1117"/>
                  <a:gd name="T99" fmla="*/ 1 h 412"/>
                  <a:gd name="T100" fmla="*/ 0 w 1117"/>
                  <a:gd name="T101" fmla="*/ 1 h 412"/>
                  <a:gd name="T102" fmla="*/ 0 w 1117"/>
                  <a:gd name="T103" fmla="*/ 1 h 412"/>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0" t="0" r="r" b="b"/>
                <a:pathLst>
                  <a:path w="1117" h="412">
                    <a:moveTo>
                      <a:pt x="1093" y="212"/>
                    </a:moveTo>
                    <a:lnTo>
                      <a:pt x="1073" y="229"/>
                    </a:lnTo>
                    <a:lnTo>
                      <a:pt x="1052" y="248"/>
                    </a:lnTo>
                    <a:lnTo>
                      <a:pt x="1032" y="265"/>
                    </a:lnTo>
                    <a:lnTo>
                      <a:pt x="1011" y="284"/>
                    </a:lnTo>
                    <a:lnTo>
                      <a:pt x="990" y="301"/>
                    </a:lnTo>
                    <a:lnTo>
                      <a:pt x="971" y="317"/>
                    </a:lnTo>
                    <a:lnTo>
                      <a:pt x="951" y="334"/>
                    </a:lnTo>
                    <a:lnTo>
                      <a:pt x="934" y="349"/>
                    </a:lnTo>
                    <a:lnTo>
                      <a:pt x="917" y="363"/>
                    </a:lnTo>
                    <a:lnTo>
                      <a:pt x="900" y="376"/>
                    </a:lnTo>
                    <a:lnTo>
                      <a:pt x="888" y="387"/>
                    </a:lnTo>
                    <a:lnTo>
                      <a:pt x="876" y="397"/>
                    </a:lnTo>
                    <a:lnTo>
                      <a:pt x="867" y="403"/>
                    </a:lnTo>
                    <a:lnTo>
                      <a:pt x="860" y="409"/>
                    </a:lnTo>
                    <a:lnTo>
                      <a:pt x="857" y="412"/>
                    </a:lnTo>
                    <a:lnTo>
                      <a:pt x="826" y="410"/>
                    </a:lnTo>
                    <a:lnTo>
                      <a:pt x="791" y="409"/>
                    </a:lnTo>
                    <a:lnTo>
                      <a:pt x="753" y="408"/>
                    </a:lnTo>
                    <a:lnTo>
                      <a:pt x="714" y="406"/>
                    </a:lnTo>
                    <a:lnTo>
                      <a:pt x="672" y="403"/>
                    </a:lnTo>
                    <a:lnTo>
                      <a:pt x="630" y="401"/>
                    </a:lnTo>
                    <a:lnTo>
                      <a:pt x="587" y="399"/>
                    </a:lnTo>
                    <a:lnTo>
                      <a:pt x="542" y="395"/>
                    </a:lnTo>
                    <a:lnTo>
                      <a:pt x="499" y="393"/>
                    </a:lnTo>
                    <a:lnTo>
                      <a:pt x="455" y="391"/>
                    </a:lnTo>
                    <a:lnTo>
                      <a:pt x="412" y="387"/>
                    </a:lnTo>
                    <a:lnTo>
                      <a:pt x="371" y="385"/>
                    </a:lnTo>
                    <a:lnTo>
                      <a:pt x="330" y="383"/>
                    </a:lnTo>
                    <a:lnTo>
                      <a:pt x="292" y="380"/>
                    </a:lnTo>
                    <a:lnTo>
                      <a:pt x="257" y="378"/>
                    </a:lnTo>
                    <a:lnTo>
                      <a:pt x="224" y="377"/>
                    </a:lnTo>
                    <a:lnTo>
                      <a:pt x="209" y="376"/>
                    </a:lnTo>
                    <a:lnTo>
                      <a:pt x="193" y="376"/>
                    </a:lnTo>
                    <a:lnTo>
                      <a:pt x="178" y="375"/>
                    </a:lnTo>
                    <a:lnTo>
                      <a:pt x="162" y="375"/>
                    </a:lnTo>
                    <a:lnTo>
                      <a:pt x="147" y="374"/>
                    </a:lnTo>
                    <a:lnTo>
                      <a:pt x="131" y="374"/>
                    </a:lnTo>
                    <a:lnTo>
                      <a:pt x="116" y="372"/>
                    </a:lnTo>
                    <a:lnTo>
                      <a:pt x="101" y="372"/>
                    </a:lnTo>
                    <a:lnTo>
                      <a:pt x="80" y="334"/>
                    </a:lnTo>
                    <a:lnTo>
                      <a:pt x="63" y="289"/>
                    </a:lnTo>
                    <a:lnTo>
                      <a:pt x="48" y="241"/>
                    </a:lnTo>
                    <a:lnTo>
                      <a:pt x="36" y="190"/>
                    </a:lnTo>
                    <a:lnTo>
                      <a:pt x="24" y="142"/>
                    </a:lnTo>
                    <a:lnTo>
                      <a:pt x="15" y="97"/>
                    </a:lnTo>
                    <a:lnTo>
                      <a:pt x="7" y="58"/>
                    </a:lnTo>
                    <a:lnTo>
                      <a:pt x="0" y="28"/>
                    </a:lnTo>
                    <a:lnTo>
                      <a:pt x="11" y="62"/>
                    </a:lnTo>
                    <a:lnTo>
                      <a:pt x="25" y="100"/>
                    </a:lnTo>
                    <a:lnTo>
                      <a:pt x="41" y="141"/>
                    </a:lnTo>
                    <a:lnTo>
                      <a:pt x="59" y="181"/>
                    </a:lnTo>
                    <a:lnTo>
                      <a:pt x="77" y="220"/>
                    </a:lnTo>
                    <a:lnTo>
                      <a:pt x="94" y="256"/>
                    </a:lnTo>
                    <a:lnTo>
                      <a:pt x="110" y="287"/>
                    </a:lnTo>
                    <a:lnTo>
                      <a:pt x="124" y="311"/>
                    </a:lnTo>
                    <a:lnTo>
                      <a:pt x="131" y="284"/>
                    </a:lnTo>
                    <a:lnTo>
                      <a:pt x="138" y="257"/>
                    </a:lnTo>
                    <a:lnTo>
                      <a:pt x="146" y="234"/>
                    </a:lnTo>
                    <a:lnTo>
                      <a:pt x="156" y="211"/>
                    </a:lnTo>
                    <a:lnTo>
                      <a:pt x="169" y="191"/>
                    </a:lnTo>
                    <a:lnTo>
                      <a:pt x="184" y="172"/>
                    </a:lnTo>
                    <a:lnTo>
                      <a:pt x="204" y="153"/>
                    </a:lnTo>
                    <a:lnTo>
                      <a:pt x="227" y="136"/>
                    </a:lnTo>
                    <a:lnTo>
                      <a:pt x="214" y="158"/>
                    </a:lnTo>
                    <a:lnTo>
                      <a:pt x="201" y="184"/>
                    </a:lnTo>
                    <a:lnTo>
                      <a:pt x="191" y="216"/>
                    </a:lnTo>
                    <a:lnTo>
                      <a:pt x="184" y="248"/>
                    </a:lnTo>
                    <a:lnTo>
                      <a:pt x="182" y="281"/>
                    </a:lnTo>
                    <a:lnTo>
                      <a:pt x="188" y="314"/>
                    </a:lnTo>
                    <a:lnTo>
                      <a:pt x="200" y="344"/>
                    </a:lnTo>
                    <a:lnTo>
                      <a:pt x="224" y="370"/>
                    </a:lnTo>
                    <a:lnTo>
                      <a:pt x="250" y="344"/>
                    </a:lnTo>
                    <a:lnTo>
                      <a:pt x="270" y="305"/>
                    </a:lnTo>
                    <a:lnTo>
                      <a:pt x="284" y="261"/>
                    </a:lnTo>
                    <a:lnTo>
                      <a:pt x="291" y="211"/>
                    </a:lnTo>
                    <a:lnTo>
                      <a:pt x="290" y="158"/>
                    </a:lnTo>
                    <a:lnTo>
                      <a:pt x="282" y="105"/>
                    </a:lnTo>
                    <a:lnTo>
                      <a:pt x="264" y="54"/>
                    </a:lnTo>
                    <a:lnTo>
                      <a:pt x="237" y="8"/>
                    </a:lnTo>
                    <a:lnTo>
                      <a:pt x="261" y="35"/>
                    </a:lnTo>
                    <a:lnTo>
                      <a:pt x="282" y="63"/>
                    </a:lnTo>
                    <a:lnTo>
                      <a:pt x="299" y="96"/>
                    </a:lnTo>
                    <a:lnTo>
                      <a:pt x="314" y="130"/>
                    </a:lnTo>
                    <a:lnTo>
                      <a:pt x="326" y="168"/>
                    </a:lnTo>
                    <a:lnTo>
                      <a:pt x="334" y="211"/>
                    </a:lnTo>
                    <a:lnTo>
                      <a:pt x="340" y="258"/>
                    </a:lnTo>
                    <a:lnTo>
                      <a:pt x="341" y="309"/>
                    </a:lnTo>
                    <a:lnTo>
                      <a:pt x="355" y="288"/>
                    </a:lnTo>
                    <a:lnTo>
                      <a:pt x="371" y="266"/>
                    </a:lnTo>
                    <a:lnTo>
                      <a:pt x="389" y="244"/>
                    </a:lnTo>
                    <a:lnTo>
                      <a:pt x="409" y="222"/>
                    </a:lnTo>
                    <a:lnTo>
                      <a:pt x="429" y="203"/>
                    </a:lnTo>
                    <a:lnTo>
                      <a:pt x="450" y="184"/>
                    </a:lnTo>
                    <a:lnTo>
                      <a:pt x="471" y="171"/>
                    </a:lnTo>
                    <a:lnTo>
                      <a:pt x="492" y="160"/>
                    </a:lnTo>
                    <a:lnTo>
                      <a:pt x="482" y="180"/>
                    </a:lnTo>
                    <a:lnTo>
                      <a:pt x="469" y="203"/>
                    </a:lnTo>
                    <a:lnTo>
                      <a:pt x="451" y="227"/>
                    </a:lnTo>
                    <a:lnTo>
                      <a:pt x="433" y="251"/>
                    </a:lnTo>
                    <a:lnTo>
                      <a:pt x="416" y="275"/>
                    </a:lnTo>
                    <a:lnTo>
                      <a:pt x="399" y="297"/>
                    </a:lnTo>
                    <a:lnTo>
                      <a:pt x="387" y="318"/>
                    </a:lnTo>
                    <a:lnTo>
                      <a:pt x="381" y="334"/>
                    </a:lnTo>
                    <a:lnTo>
                      <a:pt x="388" y="339"/>
                    </a:lnTo>
                    <a:lnTo>
                      <a:pt x="397" y="344"/>
                    </a:lnTo>
                    <a:lnTo>
                      <a:pt x="408" y="348"/>
                    </a:lnTo>
                    <a:lnTo>
                      <a:pt x="418" y="353"/>
                    </a:lnTo>
                    <a:lnTo>
                      <a:pt x="431" y="356"/>
                    </a:lnTo>
                    <a:lnTo>
                      <a:pt x="443" y="360"/>
                    </a:lnTo>
                    <a:lnTo>
                      <a:pt x="457" y="361"/>
                    </a:lnTo>
                    <a:lnTo>
                      <a:pt x="471" y="360"/>
                    </a:lnTo>
                    <a:lnTo>
                      <a:pt x="470" y="326"/>
                    </a:lnTo>
                    <a:lnTo>
                      <a:pt x="464" y="285"/>
                    </a:lnTo>
                    <a:lnTo>
                      <a:pt x="454" y="240"/>
                    </a:lnTo>
                    <a:lnTo>
                      <a:pt x="440" y="192"/>
                    </a:lnTo>
                    <a:lnTo>
                      <a:pt x="423" y="146"/>
                    </a:lnTo>
                    <a:lnTo>
                      <a:pt x="401" y="103"/>
                    </a:lnTo>
                    <a:lnTo>
                      <a:pt x="374" y="66"/>
                    </a:lnTo>
                    <a:lnTo>
                      <a:pt x="345" y="36"/>
                    </a:lnTo>
                    <a:lnTo>
                      <a:pt x="374" y="58"/>
                    </a:lnTo>
                    <a:lnTo>
                      <a:pt x="399" y="79"/>
                    </a:lnTo>
                    <a:lnTo>
                      <a:pt x="423" y="103"/>
                    </a:lnTo>
                    <a:lnTo>
                      <a:pt x="443" y="127"/>
                    </a:lnTo>
                    <a:lnTo>
                      <a:pt x="462" y="153"/>
                    </a:lnTo>
                    <a:lnTo>
                      <a:pt x="479" y="183"/>
                    </a:lnTo>
                    <a:lnTo>
                      <a:pt x="494" y="217"/>
                    </a:lnTo>
                    <a:lnTo>
                      <a:pt x="509" y="256"/>
                    </a:lnTo>
                    <a:lnTo>
                      <a:pt x="510" y="222"/>
                    </a:lnTo>
                    <a:lnTo>
                      <a:pt x="510" y="188"/>
                    </a:lnTo>
                    <a:lnTo>
                      <a:pt x="509" y="154"/>
                    </a:lnTo>
                    <a:lnTo>
                      <a:pt x="507" y="121"/>
                    </a:lnTo>
                    <a:lnTo>
                      <a:pt x="501" y="89"/>
                    </a:lnTo>
                    <a:lnTo>
                      <a:pt x="494" y="60"/>
                    </a:lnTo>
                    <a:lnTo>
                      <a:pt x="485" y="33"/>
                    </a:lnTo>
                    <a:lnTo>
                      <a:pt x="473" y="10"/>
                    </a:lnTo>
                    <a:lnTo>
                      <a:pt x="489" y="39"/>
                    </a:lnTo>
                    <a:lnTo>
                      <a:pt x="505" y="71"/>
                    </a:lnTo>
                    <a:lnTo>
                      <a:pt x="519" y="106"/>
                    </a:lnTo>
                    <a:lnTo>
                      <a:pt x="531" y="145"/>
                    </a:lnTo>
                    <a:lnTo>
                      <a:pt x="539" y="189"/>
                    </a:lnTo>
                    <a:lnTo>
                      <a:pt x="541" y="236"/>
                    </a:lnTo>
                    <a:lnTo>
                      <a:pt x="538" y="290"/>
                    </a:lnTo>
                    <a:lnTo>
                      <a:pt x="526" y="349"/>
                    </a:lnTo>
                    <a:lnTo>
                      <a:pt x="553" y="322"/>
                    </a:lnTo>
                    <a:lnTo>
                      <a:pt x="576" y="288"/>
                    </a:lnTo>
                    <a:lnTo>
                      <a:pt x="594" y="251"/>
                    </a:lnTo>
                    <a:lnTo>
                      <a:pt x="606" y="211"/>
                    </a:lnTo>
                    <a:lnTo>
                      <a:pt x="608" y="168"/>
                    </a:lnTo>
                    <a:lnTo>
                      <a:pt x="602" y="126"/>
                    </a:lnTo>
                    <a:lnTo>
                      <a:pt x="584" y="84"/>
                    </a:lnTo>
                    <a:lnTo>
                      <a:pt x="551" y="44"/>
                    </a:lnTo>
                    <a:lnTo>
                      <a:pt x="566" y="52"/>
                    </a:lnTo>
                    <a:lnTo>
                      <a:pt x="581" y="60"/>
                    </a:lnTo>
                    <a:lnTo>
                      <a:pt x="596" y="69"/>
                    </a:lnTo>
                    <a:lnTo>
                      <a:pt x="610" y="82"/>
                    </a:lnTo>
                    <a:lnTo>
                      <a:pt x="622" y="96"/>
                    </a:lnTo>
                    <a:lnTo>
                      <a:pt x="632" y="113"/>
                    </a:lnTo>
                    <a:lnTo>
                      <a:pt x="641" y="134"/>
                    </a:lnTo>
                    <a:lnTo>
                      <a:pt x="647" y="158"/>
                    </a:lnTo>
                    <a:lnTo>
                      <a:pt x="651" y="120"/>
                    </a:lnTo>
                    <a:lnTo>
                      <a:pt x="651" y="75"/>
                    </a:lnTo>
                    <a:lnTo>
                      <a:pt x="648" y="32"/>
                    </a:lnTo>
                    <a:lnTo>
                      <a:pt x="645" y="0"/>
                    </a:lnTo>
                    <a:lnTo>
                      <a:pt x="655" y="38"/>
                    </a:lnTo>
                    <a:lnTo>
                      <a:pt x="661" y="82"/>
                    </a:lnTo>
                    <a:lnTo>
                      <a:pt x="662" y="129"/>
                    </a:lnTo>
                    <a:lnTo>
                      <a:pt x="660" y="179"/>
                    </a:lnTo>
                    <a:lnTo>
                      <a:pt x="652" y="228"/>
                    </a:lnTo>
                    <a:lnTo>
                      <a:pt x="641" y="277"/>
                    </a:lnTo>
                    <a:lnTo>
                      <a:pt x="626" y="320"/>
                    </a:lnTo>
                    <a:lnTo>
                      <a:pt x="609" y="360"/>
                    </a:lnTo>
                    <a:lnTo>
                      <a:pt x="636" y="330"/>
                    </a:lnTo>
                    <a:lnTo>
                      <a:pt x="659" y="295"/>
                    </a:lnTo>
                    <a:lnTo>
                      <a:pt x="679" y="255"/>
                    </a:lnTo>
                    <a:lnTo>
                      <a:pt x="697" y="212"/>
                    </a:lnTo>
                    <a:lnTo>
                      <a:pt x="712" y="167"/>
                    </a:lnTo>
                    <a:lnTo>
                      <a:pt x="722" y="122"/>
                    </a:lnTo>
                    <a:lnTo>
                      <a:pt x="730" y="77"/>
                    </a:lnTo>
                    <a:lnTo>
                      <a:pt x="733" y="33"/>
                    </a:lnTo>
                    <a:lnTo>
                      <a:pt x="742" y="88"/>
                    </a:lnTo>
                    <a:lnTo>
                      <a:pt x="746" y="148"/>
                    </a:lnTo>
                    <a:lnTo>
                      <a:pt x="743" y="210"/>
                    </a:lnTo>
                    <a:lnTo>
                      <a:pt x="730" y="269"/>
                    </a:lnTo>
                    <a:lnTo>
                      <a:pt x="743" y="252"/>
                    </a:lnTo>
                    <a:lnTo>
                      <a:pt x="756" y="232"/>
                    </a:lnTo>
                    <a:lnTo>
                      <a:pt x="770" y="206"/>
                    </a:lnTo>
                    <a:lnTo>
                      <a:pt x="784" y="181"/>
                    </a:lnTo>
                    <a:lnTo>
                      <a:pt x="797" y="154"/>
                    </a:lnTo>
                    <a:lnTo>
                      <a:pt x="808" y="130"/>
                    </a:lnTo>
                    <a:lnTo>
                      <a:pt x="816" y="109"/>
                    </a:lnTo>
                    <a:lnTo>
                      <a:pt x="821" y="93"/>
                    </a:lnTo>
                    <a:lnTo>
                      <a:pt x="819" y="118"/>
                    </a:lnTo>
                    <a:lnTo>
                      <a:pt x="813" y="144"/>
                    </a:lnTo>
                    <a:lnTo>
                      <a:pt x="805" y="174"/>
                    </a:lnTo>
                    <a:lnTo>
                      <a:pt x="794" y="204"/>
                    </a:lnTo>
                    <a:lnTo>
                      <a:pt x="781" y="235"/>
                    </a:lnTo>
                    <a:lnTo>
                      <a:pt x="765" y="265"/>
                    </a:lnTo>
                    <a:lnTo>
                      <a:pt x="746" y="295"/>
                    </a:lnTo>
                    <a:lnTo>
                      <a:pt x="725" y="324"/>
                    </a:lnTo>
                    <a:lnTo>
                      <a:pt x="752" y="307"/>
                    </a:lnTo>
                    <a:lnTo>
                      <a:pt x="777" y="286"/>
                    </a:lnTo>
                    <a:lnTo>
                      <a:pt x="803" y="263"/>
                    </a:lnTo>
                    <a:lnTo>
                      <a:pt x="827" y="236"/>
                    </a:lnTo>
                    <a:lnTo>
                      <a:pt x="849" y="207"/>
                    </a:lnTo>
                    <a:lnTo>
                      <a:pt x="869" y="177"/>
                    </a:lnTo>
                    <a:lnTo>
                      <a:pt x="887" y="146"/>
                    </a:lnTo>
                    <a:lnTo>
                      <a:pt x="902" y="114"/>
                    </a:lnTo>
                    <a:lnTo>
                      <a:pt x="896" y="139"/>
                    </a:lnTo>
                    <a:lnTo>
                      <a:pt x="890" y="166"/>
                    </a:lnTo>
                    <a:lnTo>
                      <a:pt x="882" y="194"/>
                    </a:lnTo>
                    <a:lnTo>
                      <a:pt x="873" y="220"/>
                    </a:lnTo>
                    <a:lnTo>
                      <a:pt x="861" y="247"/>
                    </a:lnTo>
                    <a:lnTo>
                      <a:pt x="849" y="271"/>
                    </a:lnTo>
                    <a:lnTo>
                      <a:pt x="835" y="295"/>
                    </a:lnTo>
                    <a:lnTo>
                      <a:pt x="819" y="317"/>
                    </a:lnTo>
                    <a:lnTo>
                      <a:pt x="835" y="308"/>
                    </a:lnTo>
                    <a:lnTo>
                      <a:pt x="850" y="297"/>
                    </a:lnTo>
                    <a:lnTo>
                      <a:pt x="866" y="284"/>
                    </a:lnTo>
                    <a:lnTo>
                      <a:pt x="882" y="269"/>
                    </a:lnTo>
                    <a:lnTo>
                      <a:pt x="897" y="252"/>
                    </a:lnTo>
                    <a:lnTo>
                      <a:pt x="912" y="234"/>
                    </a:lnTo>
                    <a:lnTo>
                      <a:pt x="927" y="216"/>
                    </a:lnTo>
                    <a:lnTo>
                      <a:pt x="941" y="195"/>
                    </a:lnTo>
                    <a:lnTo>
                      <a:pt x="955" y="174"/>
                    </a:lnTo>
                    <a:lnTo>
                      <a:pt x="967" y="153"/>
                    </a:lnTo>
                    <a:lnTo>
                      <a:pt x="979" y="133"/>
                    </a:lnTo>
                    <a:lnTo>
                      <a:pt x="990" y="112"/>
                    </a:lnTo>
                    <a:lnTo>
                      <a:pt x="999" y="91"/>
                    </a:lnTo>
                    <a:lnTo>
                      <a:pt x="1008" y="70"/>
                    </a:lnTo>
                    <a:lnTo>
                      <a:pt x="1014" y="52"/>
                    </a:lnTo>
                    <a:lnTo>
                      <a:pt x="1020" y="33"/>
                    </a:lnTo>
                    <a:lnTo>
                      <a:pt x="1012" y="71"/>
                    </a:lnTo>
                    <a:lnTo>
                      <a:pt x="1004" y="107"/>
                    </a:lnTo>
                    <a:lnTo>
                      <a:pt x="994" y="141"/>
                    </a:lnTo>
                    <a:lnTo>
                      <a:pt x="983" y="173"/>
                    </a:lnTo>
                    <a:lnTo>
                      <a:pt x="968" y="206"/>
                    </a:lnTo>
                    <a:lnTo>
                      <a:pt x="950" y="242"/>
                    </a:lnTo>
                    <a:lnTo>
                      <a:pt x="927" y="279"/>
                    </a:lnTo>
                    <a:lnTo>
                      <a:pt x="897" y="322"/>
                    </a:lnTo>
                    <a:lnTo>
                      <a:pt x="910" y="314"/>
                    </a:lnTo>
                    <a:lnTo>
                      <a:pt x="925" y="304"/>
                    </a:lnTo>
                    <a:lnTo>
                      <a:pt x="940" y="294"/>
                    </a:lnTo>
                    <a:lnTo>
                      <a:pt x="956" y="282"/>
                    </a:lnTo>
                    <a:lnTo>
                      <a:pt x="972" y="270"/>
                    </a:lnTo>
                    <a:lnTo>
                      <a:pt x="988" y="257"/>
                    </a:lnTo>
                    <a:lnTo>
                      <a:pt x="1005" y="243"/>
                    </a:lnTo>
                    <a:lnTo>
                      <a:pt x="1021" y="228"/>
                    </a:lnTo>
                    <a:lnTo>
                      <a:pt x="1037" y="213"/>
                    </a:lnTo>
                    <a:lnTo>
                      <a:pt x="1052" y="197"/>
                    </a:lnTo>
                    <a:lnTo>
                      <a:pt x="1067" y="182"/>
                    </a:lnTo>
                    <a:lnTo>
                      <a:pt x="1080" y="166"/>
                    </a:lnTo>
                    <a:lnTo>
                      <a:pt x="1092" y="150"/>
                    </a:lnTo>
                    <a:lnTo>
                      <a:pt x="1102" y="135"/>
                    </a:lnTo>
                    <a:lnTo>
                      <a:pt x="1111" y="119"/>
                    </a:lnTo>
                    <a:lnTo>
                      <a:pt x="1117" y="104"/>
                    </a:lnTo>
                    <a:lnTo>
                      <a:pt x="1110" y="136"/>
                    </a:lnTo>
                    <a:lnTo>
                      <a:pt x="1103" y="166"/>
                    </a:lnTo>
                    <a:lnTo>
                      <a:pt x="1099" y="192"/>
                    </a:lnTo>
                    <a:lnTo>
                      <a:pt x="1093" y="212"/>
                    </a:lnTo>
                    <a:close/>
                  </a:path>
                </a:pathLst>
              </a:custGeom>
              <a:solidFill>
                <a:srgbClr val="00A500"/>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34" name="Freeform 137"/>
              <p:cNvSpPr/>
              <p:nvPr/>
            </p:nvSpPr>
            <p:spPr bwMode="auto">
              <a:xfrm>
                <a:off x="4164" y="4179"/>
                <a:ext cx="202" cy="141"/>
              </a:xfrm>
              <a:custGeom>
                <a:avLst/>
                <a:gdLst>
                  <a:gd name="T0" fmla="*/ 1 w 403"/>
                  <a:gd name="T1" fmla="*/ 1 h 280"/>
                  <a:gd name="T2" fmla="*/ 1 w 403"/>
                  <a:gd name="T3" fmla="*/ 1 h 280"/>
                  <a:gd name="T4" fmla="*/ 1 w 403"/>
                  <a:gd name="T5" fmla="*/ 1 h 280"/>
                  <a:gd name="T6" fmla="*/ 1 w 403"/>
                  <a:gd name="T7" fmla="*/ 1 h 280"/>
                  <a:gd name="T8" fmla="*/ 1 w 403"/>
                  <a:gd name="T9" fmla="*/ 1 h 280"/>
                  <a:gd name="T10" fmla="*/ 1 w 403"/>
                  <a:gd name="T11" fmla="*/ 1 h 280"/>
                  <a:gd name="T12" fmla="*/ 1 w 403"/>
                  <a:gd name="T13" fmla="*/ 1 h 280"/>
                  <a:gd name="T14" fmla="*/ 1 w 403"/>
                  <a:gd name="T15" fmla="*/ 1 h 280"/>
                  <a:gd name="T16" fmla="*/ 1 w 403"/>
                  <a:gd name="T17" fmla="*/ 1 h 280"/>
                  <a:gd name="T18" fmla="*/ 1 w 403"/>
                  <a:gd name="T19" fmla="*/ 1 h 280"/>
                  <a:gd name="T20" fmla="*/ 1 w 403"/>
                  <a:gd name="T21" fmla="*/ 1 h 280"/>
                  <a:gd name="T22" fmla="*/ 1 w 403"/>
                  <a:gd name="T23" fmla="*/ 1 h 280"/>
                  <a:gd name="T24" fmla="*/ 1 w 403"/>
                  <a:gd name="T25" fmla="*/ 1 h 280"/>
                  <a:gd name="T26" fmla="*/ 1 w 403"/>
                  <a:gd name="T27" fmla="*/ 1 h 280"/>
                  <a:gd name="T28" fmla="*/ 1 w 403"/>
                  <a:gd name="T29" fmla="*/ 1 h 280"/>
                  <a:gd name="T30" fmla="*/ 1 w 403"/>
                  <a:gd name="T31" fmla="*/ 1 h 280"/>
                  <a:gd name="T32" fmla="*/ 1 w 403"/>
                  <a:gd name="T33" fmla="*/ 1 h 280"/>
                  <a:gd name="T34" fmla="*/ 1 w 403"/>
                  <a:gd name="T35" fmla="*/ 1 h 280"/>
                  <a:gd name="T36" fmla="*/ 1 w 403"/>
                  <a:gd name="T37" fmla="*/ 1 h 280"/>
                  <a:gd name="T38" fmla="*/ 1 w 403"/>
                  <a:gd name="T39" fmla="*/ 1 h 280"/>
                  <a:gd name="T40" fmla="*/ 1 w 403"/>
                  <a:gd name="T41" fmla="*/ 1 h 280"/>
                  <a:gd name="T42" fmla="*/ 1 w 403"/>
                  <a:gd name="T43" fmla="*/ 1 h 280"/>
                  <a:gd name="T44" fmla="*/ 1 w 403"/>
                  <a:gd name="T45" fmla="*/ 1 h 280"/>
                  <a:gd name="T46" fmla="*/ 1 w 403"/>
                  <a:gd name="T47" fmla="*/ 1 h 280"/>
                  <a:gd name="T48" fmla="*/ 1 w 403"/>
                  <a:gd name="T49" fmla="*/ 1 h 280"/>
                  <a:gd name="T50" fmla="*/ 1 w 403"/>
                  <a:gd name="T51" fmla="*/ 1 h 280"/>
                  <a:gd name="T52" fmla="*/ 1 w 403"/>
                  <a:gd name="T53" fmla="*/ 1 h 280"/>
                  <a:gd name="T54" fmla="*/ 1 w 403"/>
                  <a:gd name="T55" fmla="*/ 1 h 280"/>
                  <a:gd name="T56" fmla="*/ 1 w 403"/>
                  <a:gd name="T57" fmla="*/ 1 h 280"/>
                  <a:gd name="T58" fmla="*/ 1 w 403"/>
                  <a:gd name="T59" fmla="*/ 1 h 280"/>
                  <a:gd name="T60" fmla="*/ 1 w 403"/>
                  <a:gd name="T61" fmla="*/ 1 h 280"/>
                  <a:gd name="T62" fmla="*/ 1 w 403"/>
                  <a:gd name="T63" fmla="*/ 1 h 280"/>
                  <a:gd name="T64" fmla="*/ 1 w 403"/>
                  <a:gd name="T65" fmla="*/ 1 h 280"/>
                  <a:gd name="T66" fmla="*/ 1 w 403"/>
                  <a:gd name="T67" fmla="*/ 1 h 280"/>
                  <a:gd name="T68" fmla="*/ 1 w 403"/>
                  <a:gd name="T69" fmla="*/ 1 h 280"/>
                  <a:gd name="T70" fmla="*/ 1 w 403"/>
                  <a:gd name="T71" fmla="*/ 1 h 280"/>
                  <a:gd name="T72" fmla="*/ 1 w 403"/>
                  <a:gd name="T73" fmla="*/ 1 h 280"/>
                  <a:gd name="T74" fmla="*/ 1 w 403"/>
                  <a:gd name="T75" fmla="*/ 1 h 280"/>
                  <a:gd name="T76" fmla="*/ 1 w 403"/>
                  <a:gd name="T77" fmla="*/ 1 h 280"/>
                  <a:gd name="T78" fmla="*/ 1 w 403"/>
                  <a:gd name="T79" fmla="*/ 1 h 280"/>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0" t="0" r="r" b="b"/>
                <a:pathLst>
                  <a:path w="403" h="280">
                    <a:moveTo>
                      <a:pt x="339" y="270"/>
                    </a:moveTo>
                    <a:lnTo>
                      <a:pt x="322" y="270"/>
                    </a:lnTo>
                    <a:lnTo>
                      <a:pt x="305" y="271"/>
                    </a:lnTo>
                    <a:lnTo>
                      <a:pt x="289" y="271"/>
                    </a:lnTo>
                    <a:lnTo>
                      <a:pt x="273" y="272"/>
                    </a:lnTo>
                    <a:lnTo>
                      <a:pt x="257" y="272"/>
                    </a:lnTo>
                    <a:lnTo>
                      <a:pt x="241" y="273"/>
                    </a:lnTo>
                    <a:lnTo>
                      <a:pt x="225" y="273"/>
                    </a:lnTo>
                    <a:lnTo>
                      <a:pt x="210" y="274"/>
                    </a:lnTo>
                    <a:lnTo>
                      <a:pt x="194" y="274"/>
                    </a:lnTo>
                    <a:lnTo>
                      <a:pt x="179" y="275"/>
                    </a:lnTo>
                    <a:lnTo>
                      <a:pt x="164" y="277"/>
                    </a:lnTo>
                    <a:lnTo>
                      <a:pt x="149" y="277"/>
                    </a:lnTo>
                    <a:lnTo>
                      <a:pt x="134" y="278"/>
                    </a:lnTo>
                    <a:lnTo>
                      <a:pt x="119" y="279"/>
                    </a:lnTo>
                    <a:lnTo>
                      <a:pt x="104" y="279"/>
                    </a:lnTo>
                    <a:lnTo>
                      <a:pt x="90" y="280"/>
                    </a:lnTo>
                    <a:lnTo>
                      <a:pt x="86" y="257"/>
                    </a:lnTo>
                    <a:lnTo>
                      <a:pt x="81" y="233"/>
                    </a:lnTo>
                    <a:lnTo>
                      <a:pt x="73" y="209"/>
                    </a:lnTo>
                    <a:lnTo>
                      <a:pt x="62" y="184"/>
                    </a:lnTo>
                    <a:lnTo>
                      <a:pt x="50" y="162"/>
                    </a:lnTo>
                    <a:lnTo>
                      <a:pt x="35" y="142"/>
                    </a:lnTo>
                    <a:lnTo>
                      <a:pt x="18" y="124"/>
                    </a:lnTo>
                    <a:lnTo>
                      <a:pt x="0" y="112"/>
                    </a:lnTo>
                    <a:lnTo>
                      <a:pt x="22" y="117"/>
                    </a:lnTo>
                    <a:lnTo>
                      <a:pt x="40" y="127"/>
                    </a:lnTo>
                    <a:lnTo>
                      <a:pt x="58" y="138"/>
                    </a:lnTo>
                    <a:lnTo>
                      <a:pt x="74" y="154"/>
                    </a:lnTo>
                    <a:lnTo>
                      <a:pt x="89" y="173"/>
                    </a:lnTo>
                    <a:lnTo>
                      <a:pt x="104" y="196"/>
                    </a:lnTo>
                    <a:lnTo>
                      <a:pt x="117" y="222"/>
                    </a:lnTo>
                    <a:lnTo>
                      <a:pt x="132" y="254"/>
                    </a:lnTo>
                    <a:lnTo>
                      <a:pt x="139" y="222"/>
                    </a:lnTo>
                    <a:lnTo>
                      <a:pt x="143" y="188"/>
                    </a:lnTo>
                    <a:lnTo>
                      <a:pt x="142" y="152"/>
                    </a:lnTo>
                    <a:lnTo>
                      <a:pt x="139" y="115"/>
                    </a:lnTo>
                    <a:lnTo>
                      <a:pt x="134" y="81"/>
                    </a:lnTo>
                    <a:lnTo>
                      <a:pt x="126" y="49"/>
                    </a:lnTo>
                    <a:lnTo>
                      <a:pt x="115" y="23"/>
                    </a:lnTo>
                    <a:lnTo>
                      <a:pt x="103" y="4"/>
                    </a:lnTo>
                    <a:lnTo>
                      <a:pt x="121" y="17"/>
                    </a:lnTo>
                    <a:lnTo>
                      <a:pt x="139" y="33"/>
                    </a:lnTo>
                    <a:lnTo>
                      <a:pt x="157" y="53"/>
                    </a:lnTo>
                    <a:lnTo>
                      <a:pt x="173" y="77"/>
                    </a:lnTo>
                    <a:lnTo>
                      <a:pt x="188" y="106"/>
                    </a:lnTo>
                    <a:lnTo>
                      <a:pt x="200" y="141"/>
                    </a:lnTo>
                    <a:lnTo>
                      <a:pt x="211" y="182"/>
                    </a:lnTo>
                    <a:lnTo>
                      <a:pt x="218" y="230"/>
                    </a:lnTo>
                    <a:lnTo>
                      <a:pt x="228" y="207"/>
                    </a:lnTo>
                    <a:lnTo>
                      <a:pt x="236" y="182"/>
                    </a:lnTo>
                    <a:lnTo>
                      <a:pt x="242" y="153"/>
                    </a:lnTo>
                    <a:lnTo>
                      <a:pt x="245" y="123"/>
                    </a:lnTo>
                    <a:lnTo>
                      <a:pt x="245" y="92"/>
                    </a:lnTo>
                    <a:lnTo>
                      <a:pt x="242" y="61"/>
                    </a:lnTo>
                    <a:lnTo>
                      <a:pt x="235" y="30"/>
                    </a:lnTo>
                    <a:lnTo>
                      <a:pt x="223" y="0"/>
                    </a:lnTo>
                    <a:lnTo>
                      <a:pt x="241" y="30"/>
                    </a:lnTo>
                    <a:lnTo>
                      <a:pt x="255" y="56"/>
                    </a:lnTo>
                    <a:lnTo>
                      <a:pt x="268" y="82"/>
                    </a:lnTo>
                    <a:lnTo>
                      <a:pt x="279" y="106"/>
                    </a:lnTo>
                    <a:lnTo>
                      <a:pt x="287" y="128"/>
                    </a:lnTo>
                    <a:lnTo>
                      <a:pt x="294" y="151"/>
                    </a:lnTo>
                    <a:lnTo>
                      <a:pt x="297" y="173"/>
                    </a:lnTo>
                    <a:lnTo>
                      <a:pt x="298" y="195"/>
                    </a:lnTo>
                    <a:lnTo>
                      <a:pt x="312" y="173"/>
                    </a:lnTo>
                    <a:lnTo>
                      <a:pt x="326" y="149"/>
                    </a:lnTo>
                    <a:lnTo>
                      <a:pt x="340" y="121"/>
                    </a:lnTo>
                    <a:lnTo>
                      <a:pt x="354" y="93"/>
                    </a:lnTo>
                    <a:lnTo>
                      <a:pt x="366" y="67"/>
                    </a:lnTo>
                    <a:lnTo>
                      <a:pt x="375" y="41"/>
                    </a:lnTo>
                    <a:lnTo>
                      <a:pt x="382" y="19"/>
                    </a:lnTo>
                    <a:lnTo>
                      <a:pt x="385" y="2"/>
                    </a:lnTo>
                    <a:lnTo>
                      <a:pt x="392" y="26"/>
                    </a:lnTo>
                    <a:lnTo>
                      <a:pt x="398" y="53"/>
                    </a:lnTo>
                    <a:lnTo>
                      <a:pt x="403" y="81"/>
                    </a:lnTo>
                    <a:lnTo>
                      <a:pt x="403" y="112"/>
                    </a:lnTo>
                    <a:lnTo>
                      <a:pt x="398" y="145"/>
                    </a:lnTo>
                    <a:lnTo>
                      <a:pt x="387" y="183"/>
                    </a:lnTo>
                    <a:lnTo>
                      <a:pt x="367" y="225"/>
                    </a:lnTo>
                    <a:lnTo>
                      <a:pt x="339" y="270"/>
                    </a:lnTo>
                    <a:close/>
                  </a:path>
                </a:pathLst>
              </a:custGeom>
              <a:solidFill>
                <a:srgbClr val="00A500"/>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35" name="Freeform 138"/>
              <p:cNvSpPr/>
              <p:nvPr/>
            </p:nvSpPr>
            <p:spPr bwMode="auto">
              <a:xfrm>
                <a:off x="4368" y="4177"/>
                <a:ext cx="123" cy="143"/>
              </a:xfrm>
              <a:custGeom>
                <a:avLst/>
                <a:gdLst>
                  <a:gd name="T0" fmla="*/ 1 w 246"/>
                  <a:gd name="T1" fmla="*/ 1 h 285"/>
                  <a:gd name="T2" fmla="*/ 1 w 246"/>
                  <a:gd name="T3" fmla="*/ 1 h 285"/>
                  <a:gd name="T4" fmla="*/ 1 w 246"/>
                  <a:gd name="T5" fmla="*/ 1 h 285"/>
                  <a:gd name="T6" fmla="*/ 1 w 246"/>
                  <a:gd name="T7" fmla="*/ 1 h 285"/>
                  <a:gd name="T8" fmla="*/ 1 w 246"/>
                  <a:gd name="T9" fmla="*/ 1 h 285"/>
                  <a:gd name="T10" fmla="*/ 1 w 246"/>
                  <a:gd name="T11" fmla="*/ 1 h 285"/>
                  <a:gd name="T12" fmla="*/ 1 w 246"/>
                  <a:gd name="T13" fmla="*/ 1 h 285"/>
                  <a:gd name="T14" fmla="*/ 1 w 246"/>
                  <a:gd name="T15" fmla="*/ 1 h 285"/>
                  <a:gd name="T16" fmla="*/ 0 w 246"/>
                  <a:gd name="T17" fmla="*/ 1 h 285"/>
                  <a:gd name="T18" fmla="*/ 1 w 246"/>
                  <a:gd name="T19" fmla="*/ 1 h 285"/>
                  <a:gd name="T20" fmla="*/ 1 w 246"/>
                  <a:gd name="T21" fmla="*/ 1 h 285"/>
                  <a:gd name="T22" fmla="*/ 1 w 246"/>
                  <a:gd name="T23" fmla="*/ 1 h 285"/>
                  <a:gd name="T24" fmla="*/ 1 w 246"/>
                  <a:gd name="T25" fmla="*/ 1 h 285"/>
                  <a:gd name="T26" fmla="*/ 1 w 246"/>
                  <a:gd name="T27" fmla="*/ 1 h 285"/>
                  <a:gd name="T28" fmla="*/ 1 w 246"/>
                  <a:gd name="T29" fmla="*/ 1 h 285"/>
                  <a:gd name="T30" fmla="*/ 1 w 246"/>
                  <a:gd name="T31" fmla="*/ 1 h 285"/>
                  <a:gd name="T32" fmla="*/ 1 w 246"/>
                  <a:gd name="T33" fmla="*/ 1 h 285"/>
                  <a:gd name="T34" fmla="*/ 1 w 246"/>
                  <a:gd name="T35" fmla="*/ 1 h 285"/>
                  <a:gd name="T36" fmla="*/ 1 w 246"/>
                  <a:gd name="T37" fmla="*/ 1 h 285"/>
                  <a:gd name="T38" fmla="*/ 1 w 246"/>
                  <a:gd name="T39" fmla="*/ 1 h 285"/>
                  <a:gd name="T40" fmla="*/ 1 w 246"/>
                  <a:gd name="T41" fmla="*/ 1 h 285"/>
                  <a:gd name="T42" fmla="*/ 1 w 246"/>
                  <a:gd name="T43" fmla="*/ 1 h 285"/>
                  <a:gd name="T44" fmla="*/ 1 w 246"/>
                  <a:gd name="T45" fmla="*/ 1 h 285"/>
                  <a:gd name="T46" fmla="*/ 1 w 246"/>
                  <a:gd name="T47" fmla="*/ 1 h 285"/>
                  <a:gd name="T48" fmla="*/ 1 w 246"/>
                  <a:gd name="T49" fmla="*/ 0 h 285"/>
                  <a:gd name="T50" fmla="*/ 1 w 246"/>
                  <a:gd name="T51" fmla="*/ 1 h 285"/>
                  <a:gd name="T52" fmla="*/ 1 w 246"/>
                  <a:gd name="T53" fmla="*/ 1 h 285"/>
                  <a:gd name="T54" fmla="*/ 1 w 246"/>
                  <a:gd name="T55" fmla="*/ 1 h 285"/>
                  <a:gd name="T56" fmla="*/ 1 w 246"/>
                  <a:gd name="T57" fmla="*/ 1 h 285"/>
                  <a:gd name="T58" fmla="*/ 1 w 246"/>
                  <a:gd name="T59" fmla="*/ 1 h 285"/>
                  <a:gd name="T60" fmla="*/ 1 w 246"/>
                  <a:gd name="T61" fmla="*/ 1 h 285"/>
                  <a:gd name="T62" fmla="*/ 1 w 246"/>
                  <a:gd name="T63" fmla="*/ 1 h 285"/>
                  <a:gd name="T64" fmla="*/ 1 w 246"/>
                  <a:gd name="T65" fmla="*/ 1 h 285"/>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246" h="285">
                    <a:moveTo>
                      <a:pt x="85" y="285"/>
                    </a:moveTo>
                    <a:lnTo>
                      <a:pt x="75" y="285"/>
                    </a:lnTo>
                    <a:lnTo>
                      <a:pt x="63" y="285"/>
                    </a:lnTo>
                    <a:lnTo>
                      <a:pt x="53" y="285"/>
                    </a:lnTo>
                    <a:lnTo>
                      <a:pt x="42" y="285"/>
                    </a:lnTo>
                    <a:lnTo>
                      <a:pt x="32" y="285"/>
                    </a:lnTo>
                    <a:lnTo>
                      <a:pt x="22" y="285"/>
                    </a:lnTo>
                    <a:lnTo>
                      <a:pt x="10" y="285"/>
                    </a:lnTo>
                    <a:lnTo>
                      <a:pt x="0" y="285"/>
                    </a:lnTo>
                    <a:lnTo>
                      <a:pt x="3" y="270"/>
                    </a:lnTo>
                    <a:lnTo>
                      <a:pt x="8" y="253"/>
                    </a:lnTo>
                    <a:lnTo>
                      <a:pt x="14" y="235"/>
                    </a:lnTo>
                    <a:lnTo>
                      <a:pt x="22" y="217"/>
                    </a:lnTo>
                    <a:lnTo>
                      <a:pt x="30" y="197"/>
                    </a:lnTo>
                    <a:lnTo>
                      <a:pt x="40" y="178"/>
                    </a:lnTo>
                    <a:lnTo>
                      <a:pt x="52" y="157"/>
                    </a:lnTo>
                    <a:lnTo>
                      <a:pt x="64" y="137"/>
                    </a:lnTo>
                    <a:lnTo>
                      <a:pt x="80" y="118"/>
                    </a:lnTo>
                    <a:lnTo>
                      <a:pt x="96" y="98"/>
                    </a:lnTo>
                    <a:lnTo>
                      <a:pt x="116" y="79"/>
                    </a:lnTo>
                    <a:lnTo>
                      <a:pt x="137" y="60"/>
                    </a:lnTo>
                    <a:lnTo>
                      <a:pt x="161" y="43"/>
                    </a:lnTo>
                    <a:lnTo>
                      <a:pt x="186" y="28"/>
                    </a:lnTo>
                    <a:lnTo>
                      <a:pt x="215" y="13"/>
                    </a:lnTo>
                    <a:lnTo>
                      <a:pt x="246" y="0"/>
                    </a:lnTo>
                    <a:lnTo>
                      <a:pt x="215" y="30"/>
                    </a:lnTo>
                    <a:lnTo>
                      <a:pt x="186" y="60"/>
                    </a:lnTo>
                    <a:lnTo>
                      <a:pt x="160" y="91"/>
                    </a:lnTo>
                    <a:lnTo>
                      <a:pt x="136" y="124"/>
                    </a:lnTo>
                    <a:lnTo>
                      <a:pt x="116" y="158"/>
                    </a:lnTo>
                    <a:lnTo>
                      <a:pt x="100" y="196"/>
                    </a:lnTo>
                    <a:lnTo>
                      <a:pt x="90" y="238"/>
                    </a:lnTo>
                    <a:lnTo>
                      <a:pt x="85" y="285"/>
                    </a:lnTo>
                    <a:close/>
                  </a:path>
                </a:pathLst>
              </a:custGeom>
              <a:solidFill>
                <a:srgbClr val="00A500"/>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36" name="Freeform 139"/>
              <p:cNvSpPr/>
              <p:nvPr/>
            </p:nvSpPr>
            <p:spPr bwMode="auto">
              <a:xfrm>
                <a:off x="4389" y="4134"/>
                <a:ext cx="493" cy="199"/>
              </a:xfrm>
              <a:custGeom>
                <a:avLst/>
                <a:gdLst>
                  <a:gd name="T0" fmla="*/ 1 w 986"/>
                  <a:gd name="T1" fmla="*/ 1 h 398"/>
                  <a:gd name="T2" fmla="*/ 1 w 986"/>
                  <a:gd name="T3" fmla="*/ 1 h 398"/>
                  <a:gd name="T4" fmla="*/ 1 w 986"/>
                  <a:gd name="T5" fmla="*/ 1 h 398"/>
                  <a:gd name="T6" fmla="*/ 1 w 986"/>
                  <a:gd name="T7" fmla="*/ 1 h 398"/>
                  <a:gd name="T8" fmla="*/ 1 w 986"/>
                  <a:gd name="T9" fmla="*/ 1 h 398"/>
                  <a:gd name="T10" fmla="*/ 1 w 986"/>
                  <a:gd name="T11" fmla="*/ 1 h 398"/>
                  <a:gd name="T12" fmla="*/ 1 w 986"/>
                  <a:gd name="T13" fmla="*/ 1 h 398"/>
                  <a:gd name="T14" fmla="*/ 1 w 986"/>
                  <a:gd name="T15" fmla="*/ 1 h 398"/>
                  <a:gd name="T16" fmla="*/ 1 w 986"/>
                  <a:gd name="T17" fmla="*/ 1 h 398"/>
                  <a:gd name="T18" fmla="*/ 1 w 986"/>
                  <a:gd name="T19" fmla="*/ 1 h 398"/>
                  <a:gd name="T20" fmla="*/ 1 w 986"/>
                  <a:gd name="T21" fmla="*/ 1 h 398"/>
                  <a:gd name="T22" fmla="*/ 1 w 986"/>
                  <a:gd name="T23" fmla="*/ 1 h 398"/>
                  <a:gd name="T24" fmla="*/ 1 w 986"/>
                  <a:gd name="T25" fmla="*/ 1 h 398"/>
                  <a:gd name="T26" fmla="*/ 1 w 986"/>
                  <a:gd name="T27" fmla="*/ 1 h 398"/>
                  <a:gd name="T28" fmla="*/ 1 w 986"/>
                  <a:gd name="T29" fmla="*/ 1 h 398"/>
                  <a:gd name="T30" fmla="*/ 1 w 986"/>
                  <a:gd name="T31" fmla="*/ 1 h 398"/>
                  <a:gd name="T32" fmla="*/ 1 w 986"/>
                  <a:gd name="T33" fmla="*/ 1 h 398"/>
                  <a:gd name="T34" fmla="*/ 1 w 986"/>
                  <a:gd name="T35" fmla="*/ 1 h 398"/>
                  <a:gd name="T36" fmla="*/ 1 w 986"/>
                  <a:gd name="T37" fmla="*/ 1 h 398"/>
                  <a:gd name="T38" fmla="*/ 1 w 986"/>
                  <a:gd name="T39" fmla="*/ 1 h 398"/>
                  <a:gd name="T40" fmla="*/ 1 w 986"/>
                  <a:gd name="T41" fmla="*/ 1 h 398"/>
                  <a:gd name="T42" fmla="*/ 1 w 986"/>
                  <a:gd name="T43" fmla="*/ 1 h 398"/>
                  <a:gd name="T44" fmla="*/ 1 w 986"/>
                  <a:gd name="T45" fmla="*/ 1 h 398"/>
                  <a:gd name="T46" fmla="*/ 1 w 986"/>
                  <a:gd name="T47" fmla="*/ 1 h 398"/>
                  <a:gd name="T48" fmla="*/ 1 w 986"/>
                  <a:gd name="T49" fmla="*/ 1 h 398"/>
                  <a:gd name="T50" fmla="*/ 1 w 986"/>
                  <a:gd name="T51" fmla="*/ 1 h 398"/>
                  <a:gd name="T52" fmla="*/ 1 w 986"/>
                  <a:gd name="T53" fmla="*/ 1 h 398"/>
                  <a:gd name="T54" fmla="*/ 1 w 986"/>
                  <a:gd name="T55" fmla="*/ 1 h 398"/>
                  <a:gd name="T56" fmla="*/ 1 w 986"/>
                  <a:gd name="T57" fmla="*/ 1 h 398"/>
                  <a:gd name="T58" fmla="*/ 1 w 986"/>
                  <a:gd name="T59" fmla="*/ 1 h 398"/>
                  <a:gd name="T60" fmla="*/ 1 w 986"/>
                  <a:gd name="T61" fmla="*/ 1 h 398"/>
                  <a:gd name="T62" fmla="*/ 1 w 986"/>
                  <a:gd name="T63" fmla="*/ 1 h 398"/>
                  <a:gd name="T64" fmla="*/ 1 w 986"/>
                  <a:gd name="T65" fmla="*/ 1 h 398"/>
                  <a:gd name="T66" fmla="*/ 1 w 986"/>
                  <a:gd name="T67" fmla="*/ 1 h 398"/>
                  <a:gd name="T68" fmla="*/ 1 w 986"/>
                  <a:gd name="T69" fmla="*/ 1 h 398"/>
                  <a:gd name="T70" fmla="*/ 1 w 986"/>
                  <a:gd name="T71" fmla="*/ 1 h 398"/>
                  <a:gd name="T72" fmla="*/ 1 w 986"/>
                  <a:gd name="T73" fmla="*/ 1 h 398"/>
                  <a:gd name="T74" fmla="*/ 1 w 986"/>
                  <a:gd name="T75" fmla="*/ 1 h 398"/>
                  <a:gd name="T76" fmla="*/ 1 w 986"/>
                  <a:gd name="T77" fmla="*/ 1 h 398"/>
                  <a:gd name="T78" fmla="*/ 1 w 986"/>
                  <a:gd name="T79" fmla="*/ 1 h 398"/>
                  <a:gd name="T80" fmla="*/ 1 w 986"/>
                  <a:gd name="T81" fmla="*/ 1 h 398"/>
                  <a:gd name="T82" fmla="*/ 1 w 986"/>
                  <a:gd name="T83" fmla="*/ 1 h 398"/>
                  <a:gd name="T84" fmla="*/ 1 w 986"/>
                  <a:gd name="T85" fmla="*/ 1 h 398"/>
                  <a:gd name="T86" fmla="*/ 1 w 986"/>
                  <a:gd name="T87" fmla="*/ 1 h 398"/>
                  <a:gd name="T88" fmla="*/ 1 w 986"/>
                  <a:gd name="T89" fmla="*/ 1 h 398"/>
                  <a:gd name="T90" fmla="*/ 1 w 986"/>
                  <a:gd name="T91" fmla="*/ 1 h 398"/>
                  <a:gd name="T92" fmla="*/ 1 w 986"/>
                  <a:gd name="T93" fmla="*/ 1 h 398"/>
                  <a:gd name="T94" fmla="*/ 1 w 986"/>
                  <a:gd name="T95" fmla="*/ 1 h 398"/>
                  <a:gd name="T96" fmla="*/ 1 w 986"/>
                  <a:gd name="T97" fmla="*/ 1 h 398"/>
                  <a:gd name="T98" fmla="*/ 1 w 986"/>
                  <a:gd name="T99" fmla="*/ 1 h 398"/>
                  <a:gd name="T100" fmla="*/ 1 w 986"/>
                  <a:gd name="T101" fmla="*/ 1 h 398"/>
                  <a:gd name="T102" fmla="*/ 1 w 986"/>
                  <a:gd name="T103" fmla="*/ 1 h 398"/>
                  <a:gd name="T104" fmla="*/ 1 w 986"/>
                  <a:gd name="T105" fmla="*/ 1 h 398"/>
                  <a:gd name="T106" fmla="*/ 1 w 986"/>
                  <a:gd name="T107" fmla="*/ 1 h 398"/>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0" t="0" r="r" b="b"/>
                <a:pathLst>
                  <a:path w="986" h="398">
                    <a:moveTo>
                      <a:pt x="901" y="398"/>
                    </a:moveTo>
                    <a:lnTo>
                      <a:pt x="867" y="398"/>
                    </a:lnTo>
                    <a:lnTo>
                      <a:pt x="829" y="398"/>
                    </a:lnTo>
                    <a:lnTo>
                      <a:pt x="789" y="398"/>
                    </a:lnTo>
                    <a:lnTo>
                      <a:pt x="747" y="396"/>
                    </a:lnTo>
                    <a:lnTo>
                      <a:pt x="702" y="396"/>
                    </a:lnTo>
                    <a:lnTo>
                      <a:pt x="656" y="394"/>
                    </a:lnTo>
                    <a:lnTo>
                      <a:pt x="608" y="393"/>
                    </a:lnTo>
                    <a:lnTo>
                      <a:pt x="561" y="392"/>
                    </a:lnTo>
                    <a:lnTo>
                      <a:pt x="513" y="389"/>
                    </a:lnTo>
                    <a:lnTo>
                      <a:pt x="467" y="388"/>
                    </a:lnTo>
                    <a:lnTo>
                      <a:pt x="421" y="386"/>
                    </a:lnTo>
                    <a:lnTo>
                      <a:pt x="376" y="384"/>
                    </a:lnTo>
                    <a:lnTo>
                      <a:pt x="334" y="383"/>
                    </a:lnTo>
                    <a:lnTo>
                      <a:pt x="294" y="380"/>
                    </a:lnTo>
                    <a:lnTo>
                      <a:pt x="258" y="378"/>
                    </a:lnTo>
                    <a:lnTo>
                      <a:pt x="225" y="377"/>
                    </a:lnTo>
                    <a:lnTo>
                      <a:pt x="210" y="376"/>
                    </a:lnTo>
                    <a:lnTo>
                      <a:pt x="194" y="376"/>
                    </a:lnTo>
                    <a:lnTo>
                      <a:pt x="179" y="374"/>
                    </a:lnTo>
                    <a:lnTo>
                      <a:pt x="163" y="373"/>
                    </a:lnTo>
                    <a:lnTo>
                      <a:pt x="148" y="373"/>
                    </a:lnTo>
                    <a:lnTo>
                      <a:pt x="132" y="372"/>
                    </a:lnTo>
                    <a:lnTo>
                      <a:pt x="117" y="372"/>
                    </a:lnTo>
                    <a:lnTo>
                      <a:pt x="102" y="372"/>
                    </a:lnTo>
                    <a:lnTo>
                      <a:pt x="81" y="334"/>
                    </a:lnTo>
                    <a:lnTo>
                      <a:pt x="64" y="289"/>
                    </a:lnTo>
                    <a:lnTo>
                      <a:pt x="48" y="241"/>
                    </a:lnTo>
                    <a:lnTo>
                      <a:pt x="35" y="190"/>
                    </a:lnTo>
                    <a:lnTo>
                      <a:pt x="23" y="142"/>
                    </a:lnTo>
                    <a:lnTo>
                      <a:pt x="14" y="97"/>
                    </a:lnTo>
                    <a:lnTo>
                      <a:pt x="6" y="57"/>
                    </a:lnTo>
                    <a:lnTo>
                      <a:pt x="0" y="27"/>
                    </a:lnTo>
                    <a:lnTo>
                      <a:pt x="12" y="62"/>
                    </a:lnTo>
                    <a:lnTo>
                      <a:pt x="26" y="100"/>
                    </a:lnTo>
                    <a:lnTo>
                      <a:pt x="42" y="140"/>
                    </a:lnTo>
                    <a:lnTo>
                      <a:pt x="59" y="181"/>
                    </a:lnTo>
                    <a:lnTo>
                      <a:pt x="77" y="220"/>
                    </a:lnTo>
                    <a:lnTo>
                      <a:pt x="95" y="256"/>
                    </a:lnTo>
                    <a:lnTo>
                      <a:pt x="110" y="287"/>
                    </a:lnTo>
                    <a:lnTo>
                      <a:pt x="124" y="311"/>
                    </a:lnTo>
                    <a:lnTo>
                      <a:pt x="130" y="283"/>
                    </a:lnTo>
                    <a:lnTo>
                      <a:pt x="139" y="257"/>
                    </a:lnTo>
                    <a:lnTo>
                      <a:pt x="147" y="234"/>
                    </a:lnTo>
                    <a:lnTo>
                      <a:pt x="157" y="211"/>
                    </a:lnTo>
                    <a:lnTo>
                      <a:pt x="170" y="190"/>
                    </a:lnTo>
                    <a:lnTo>
                      <a:pt x="185" y="170"/>
                    </a:lnTo>
                    <a:lnTo>
                      <a:pt x="204" y="152"/>
                    </a:lnTo>
                    <a:lnTo>
                      <a:pt x="227" y="135"/>
                    </a:lnTo>
                    <a:lnTo>
                      <a:pt x="215" y="157"/>
                    </a:lnTo>
                    <a:lnTo>
                      <a:pt x="202" y="184"/>
                    </a:lnTo>
                    <a:lnTo>
                      <a:pt x="191" y="214"/>
                    </a:lnTo>
                    <a:lnTo>
                      <a:pt x="185" y="248"/>
                    </a:lnTo>
                    <a:lnTo>
                      <a:pt x="182" y="281"/>
                    </a:lnTo>
                    <a:lnTo>
                      <a:pt x="188" y="313"/>
                    </a:lnTo>
                    <a:lnTo>
                      <a:pt x="201" y="343"/>
                    </a:lnTo>
                    <a:lnTo>
                      <a:pt x="225" y="370"/>
                    </a:lnTo>
                    <a:lnTo>
                      <a:pt x="250" y="343"/>
                    </a:lnTo>
                    <a:lnTo>
                      <a:pt x="271" y="305"/>
                    </a:lnTo>
                    <a:lnTo>
                      <a:pt x="285" y="260"/>
                    </a:lnTo>
                    <a:lnTo>
                      <a:pt x="292" y="211"/>
                    </a:lnTo>
                    <a:lnTo>
                      <a:pt x="291" y="158"/>
                    </a:lnTo>
                    <a:lnTo>
                      <a:pt x="282" y="105"/>
                    </a:lnTo>
                    <a:lnTo>
                      <a:pt x="264" y="54"/>
                    </a:lnTo>
                    <a:lnTo>
                      <a:pt x="238" y="8"/>
                    </a:lnTo>
                    <a:lnTo>
                      <a:pt x="262" y="34"/>
                    </a:lnTo>
                    <a:lnTo>
                      <a:pt x="282" y="63"/>
                    </a:lnTo>
                    <a:lnTo>
                      <a:pt x="300" y="95"/>
                    </a:lnTo>
                    <a:lnTo>
                      <a:pt x="315" y="130"/>
                    </a:lnTo>
                    <a:lnTo>
                      <a:pt x="325" y="168"/>
                    </a:lnTo>
                    <a:lnTo>
                      <a:pt x="333" y="211"/>
                    </a:lnTo>
                    <a:lnTo>
                      <a:pt x="339" y="258"/>
                    </a:lnTo>
                    <a:lnTo>
                      <a:pt x="340" y="309"/>
                    </a:lnTo>
                    <a:lnTo>
                      <a:pt x="354" y="288"/>
                    </a:lnTo>
                    <a:lnTo>
                      <a:pt x="370" y="266"/>
                    </a:lnTo>
                    <a:lnTo>
                      <a:pt x="388" y="244"/>
                    </a:lnTo>
                    <a:lnTo>
                      <a:pt x="409" y="222"/>
                    </a:lnTo>
                    <a:lnTo>
                      <a:pt x="430" y="203"/>
                    </a:lnTo>
                    <a:lnTo>
                      <a:pt x="451" y="184"/>
                    </a:lnTo>
                    <a:lnTo>
                      <a:pt x="471" y="170"/>
                    </a:lnTo>
                    <a:lnTo>
                      <a:pt x="492" y="160"/>
                    </a:lnTo>
                    <a:lnTo>
                      <a:pt x="483" y="180"/>
                    </a:lnTo>
                    <a:lnTo>
                      <a:pt x="469" y="203"/>
                    </a:lnTo>
                    <a:lnTo>
                      <a:pt x="452" y="227"/>
                    </a:lnTo>
                    <a:lnTo>
                      <a:pt x="433" y="251"/>
                    </a:lnTo>
                    <a:lnTo>
                      <a:pt x="415" y="275"/>
                    </a:lnTo>
                    <a:lnTo>
                      <a:pt x="399" y="297"/>
                    </a:lnTo>
                    <a:lnTo>
                      <a:pt x="387" y="318"/>
                    </a:lnTo>
                    <a:lnTo>
                      <a:pt x="380" y="334"/>
                    </a:lnTo>
                    <a:lnTo>
                      <a:pt x="388" y="339"/>
                    </a:lnTo>
                    <a:lnTo>
                      <a:pt x="396" y="343"/>
                    </a:lnTo>
                    <a:lnTo>
                      <a:pt x="407" y="348"/>
                    </a:lnTo>
                    <a:lnTo>
                      <a:pt x="418" y="353"/>
                    </a:lnTo>
                    <a:lnTo>
                      <a:pt x="431" y="356"/>
                    </a:lnTo>
                    <a:lnTo>
                      <a:pt x="444" y="360"/>
                    </a:lnTo>
                    <a:lnTo>
                      <a:pt x="458" y="361"/>
                    </a:lnTo>
                    <a:lnTo>
                      <a:pt x="471" y="360"/>
                    </a:lnTo>
                    <a:lnTo>
                      <a:pt x="470" y="326"/>
                    </a:lnTo>
                    <a:lnTo>
                      <a:pt x="464" y="285"/>
                    </a:lnTo>
                    <a:lnTo>
                      <a:pt x="454" y="240"/>
                    </a:lnTo>
                    <a:lnTo>
                      <a:pt x="440" y="192"/>
                    </a:lnTo>
                    <a:lnTo>
                      <a:pt x="423" y="146"/>
                    </a:lnTo>
                    <a:lnTo>
                      <a:pt x="401" y="102"/>
                    </a:lnTo>
                    <a:lnTo>
                      <a:pt x="375" y="65"/>
                    </a:lnTo>
                    <a:lnTo>
                      <a:pt x="346" y="36"/>
                    </a:lnTo>
                    <a:lnTo>
                      <a:pt x="375" y="57"/>
                    </a:lnTo>
                    <a:lnTo>
                      <a:pt x="400" y="79"/>
                    </a:lnTo>
                    <a:lnTo>
                      <a:pt x="423" y="102"/>
                    </a:lnTo>
                    <a:lnTo>
                      <a:pt x="444" y="127"/>
                    </a:lnTo>
                    <a:lnTo>
                      <a:pt x="462" y="153"/>
                    </a:lnTo>
                    <a:lnTo>
                      <a:pt x="479" y="183"/>
                    </a:lnTo>
                    <a:lnTo>
                      <a:pt x="494" y="217"/>
                    </a:lnTo>
                    <a:lnTo>
                      <a:pt x="509" y="256"/>
                    </a:lnTo>
                    <a:lnTo>
                      <a:pt x="510" y="222"/>
                    </a:lnTo>
                    <a:lnTo>
                      <a:pt x="510" y="188"/>
                    </a:lnTo>
                    <a:lnTo>
                      <a:pt x="509" y="154"/>
                    </a:lnTo>
                    <a:lnTo>
                      <a:pt x="507" y="121"/>
                    </a:lnTo>
                    <a:lnTo>
                      <a:pt x="501" y="89"/>
                    </a:lnTo>
                    <a:lnTo>
                      <a:pt x="494" y="60"/>
                    </a:lnTo>
                    <a:lnTo>
                      <a:pt x="485" y="33"/>
                    </a:lnTo>
                    <a:lnTo>
                      <a:pt x="474" y="10"/>
                    </a:lnTo>
                    <a:lnTo>
                      <a:pt x="490" y="39"/>
                    </a:lnTo>
                    <a:lnTo>
                      <a:pt x="506" y="70"/>
                    </a:lnTo>
                    <a:lnTo>
                      <a:pt x="520" y="106"/>
                    </a:lnTo>
                    <a:lnTo>
                      <a:pt x="531" y="145"/>
                    </a:lnTo>
                    <a:lnTo>
                      <a:pt x="539" y="188"/>
                    </a:lnTo>
                    <a:lnTo>
                      <a:pt x="542" y="236"/>
                    </a:lnTo>
                    <a:lnTo>
                      <a:pt x="538" y="290"/>
                    </a:lnTo>
                    <a:lnTo>
                      <a:pt x="527" y="349"/>
                    </a:lnTo>
                    <a:lnTo>
                      <a:pt x="553" y="321"/>
                    </a:lnTo>
                    <a:lnTo>
                      <a:pt x="576" y="288"/>
                    </a:lnTo>
                    <a:lnTo>
                      <a:pt x="595" y="251"/>
                    </a:lnTo>
                    <a:lnTo>
                      <a:pt x="606" y="211"/>
                    </a:lnTo>
                    <a:lnTo>
                      <a:pt x="608" y="168"/>
                    </a:lnTo>
                    <a:lnTo>
                      <a:pt x="603" y="125"/>
                    </a:lnTo>
                    <a:lnTo>
                      <a:pt x="584" y="83"/>
                    </a:lnTo>
                    <a:lnTo>
                      <a:pt x="552" y="42"/>
                    </a:lnTo>
                    <a:lnTo>
                      <a:pt x="567" y="50"/>
                    </a:lnTo>
                    <a:lnTo>
                      <a:pt x="582" y="59"/>
                    </a:lnTo>
                    <a:lnTo>
                      <a:pt x="597" y="69"/>
                    </a:lnTo>
                    <a:lnTo>
                      <a:pt x="611" y="80"/>
                    </a:lnTo>
                    <a:lnTo>
                      <a:pt x="622" y="95"/>
                    </a:lnTo>
                    <a:lnTo>
                      <a:pt x="633" y="113"/>
                    </a:lnTo>
                    <a:lnTo>
                      <a:pt x="642" y="134"/>
                    </a:lnTo>
                    <a:lnTo>
                      <a:pt x="648" y="158"/>
                    </a:lnTo>
                    <a:lnTo>
                      <a:pt x="651" y="120"/>
                    </a:lnTo>
                    <a:lnTo>
                      <a:pt x="651" y="75"/>
                    </a:lnTo>
                    <a:lnTo>
                      <a:pt x="649" y="32"/>
                    </a:lnTo>
                    <a:lnTo>
                      <a:pt x="645" y="0"/>
                    </a:lnTo>
                    <a:lnTo>
                      <a:pt x="656" y="38"/>
                    </a:lnTo>
                    <a:lnTo>
                      <a:pt x="661" y="82"/>
                    </a:lnTo>
                    <a:lnTo>
                      <a:pt x="663" y="129"/>
                    </a:lnTo>
                    <a:lnTo>
                      <a:pt x="660" y="178"/>
                    </a:lnTo>
                    <a:lnTo>
                      <a:pt x="652" y="228"/>
                    </a:lnTo>
                    <a:lnTo>
                      <a:pt x="642" y="276"/>
                    </a:lnTo>
                    <a:lnTo>
                      <a:pt x="627" y="320"/>
                    </a:lnTo>
                    <a:lnTo>
                      <a:pt x="610" y="360"/>
                    </a:lnTo>
                    <a:lnTo>
                      <a:pt x="636" y="330"/>
                    </a:lnTo>
                    <a:lnTo>
                      <a:pt x="659" y="295"/>
                    </a:lnTo>
                    <a:lnTo>
                      <a:pt x="680" y="255"/>
                    </a:lnTo>
                    <a:lnTo>
                      <a:pt x="697" y="212"/>
                    </a:lnTo>
                    <a:lnTo>
                      <a:pt x="711" y="167"/>
                    </a:lnTo>
                    <a:lnTo>
                      <a:pt x="722" y="122"/>
                    </a:lnTo>
                    <a:lnTo>
                      <a:pt x="729" y="77"/>
                    </a:lnTo>
                    <a:lnTo>
                      <a:pt x="733" y="33"/>
                    </a:lnTo>
                    <a:lnTo>
                      <a:pt x="741" y="87"/>
                    </a:lnTo>
                    <a:lnTo>
                      <a:pt x="745" y="147"/>
                    </a:lnTo>
                    <a:lnTo>
                      <a:pt x="743" y="210"/>
                    </a:lnTo>
                    <a:lnTo>
                      <a:pt x="730" y="268"/>
                    </a:lnTo>
                    <a:lnTo>
                      <a:pt x="743" y="252"/>
                    </a:lnTo>
                    <a:lnTo>
                      <a:pt x="757" y="232"/>
                    </a:lnTo>
                    <a:lnTo>
                      <a:pt x="771" y="206"/>
                    </a:lnTo>
                    <a:lnTo>
                      <a:pt x="785" y="180"/>
                    </a:lnTo>
                    <a:lnTo>
                      <a:pt x="797" y="153"/>
                    </a:lnTo>
                    <a:lnTo>
                      <a:pt x="809" y="129"/>
                    </a:lnTo>
                    <a:lnTo>
                      <a:pt x="817" y="108"/>
                    </a:lnTo>
                    <a:lnTo>
                      <a:pt x="821" y="93"/>
                    </a:lnTo>
                    <a:lnTo>
                      <a:pt x="819" y="117"/>
                    </a:lnTo>
                    <a:lnTo>
                      <a:pt x="813" y="144"/>
                    </a:lnTo>
                    <a:lnTo>
                      <a:pt x="805" y="174"/>
                    </a:lnTo>
                    <a:lnTo>
                      <a:pt x="795" y="204"/>
                    </a:lnTo>
                    <a:lnTo>
                      <a:pt x="781" y="235"/>
                    </a:lnTo>
                    <a:lnTo>
                      <a:pt x="765" y="265"/>
                    </a:lnTo>
                    <a:lnTo>
                      <a:pt x="747" y="295"/>
                    </a:lnTo>
                    <a:lnTo>
                      <a:pt x="726" y="324"/>
                    </a:lnTo>
                    <a:lnTo>
                      <a:pt x="752" y="306"/>
                    </a:lnTo>
                    <a:lnTo>
                      <a:pt x="778" y="286"/>
                    </a:lnTo>
                    <a:lnTo>
                      <a:pt x="803" y="263"/>
                    </a:lnTo>
                    <a:lnTo>
                      <a:pt x="827" y="236"/>
                    </a:lnTo>
                    <a:lnTo>
                      <a:pt x="849" y="207"/>
                    </a:lnTo>
                    <a:lnTo>
                      <a:pt x="870" y="177"/>
                    </a:lnTo>
                    <a:lnTo>
                      <a:pt x="887" y="146"/>
                    </a:lnTo>
                    <a:lnTo>
                      <a:pt x="902" y="114"/>
                    </a:lnTo>
                    <a:lnTo>
                      <a:pt x="896" y="139"/>
                    </a:lnTo>
                    <a:lnTo>
                      <a:pt x="891" y="166"/>
                    </a:lnTo>
                    <a:lnTo>
                      <a:pt x="882" y="193"/>
                    </a:lnTo>
                    <a:lnTo>
                      <a:pt x="873" y="220"/>
                    </a:lnTo>
                    <a:lnTo>
                      <a:pt x="862" y="247"/>
                    </a:lnTo>
                    <a:lnTo>
                      <a:pt x="849" y="271"/>
                    </a:lnTo>
                    <a:lnTo>
                      <a:pt x="835" y="295"/>
                    </a:lnTo>
                    <a:lnTo>
                      <a:pt x="819" y="317"/>
                    </a:lnTo>
                    <a:lnTo>
                      <a:pt x="849" y="297"/>
                    </a:lnTo>
                    <a:lnTo>
                      <a:pt x="877" y="271"/>
                    </a:lnTo>
                    <a:lnTo>
                      <a:pt x="902" y="237"/>
                    </a:lnTo>
                    <a:lnTo>
                      <a:pt x="925" y="200"/>
                    </a:lnTo>
                    <a:lnTo>
                      <a:pt x="945" y="161"/>
                    </a:lnTo>
                    <a:lnTo>
                      <a:pt x="962" y="122"/>
                    </a:lnTo>
                    <a:lnTo>
                      <a:pt x="976" y="83"/>
                    </a:lnTo>
                    <a:lnTo>
                      <a:pt x="986" y="46"/>
                    </a:lnTo>
                    <a:lnTo>
                      <a:pt x="980" y="86"/>
                    </a:lnTo>
                    <a:lnTo>
                      <a:pt x="979" y="128"/>
                    </a:lnTo>
                    <a:lnTo>
                      <a:pt x="980" y="169"/>
                    </a:lnTo>
                    <a:lnTo>
                      <a:pt x="984" y="210"/>
                    </a:lnTo>
                    <a:lnTo>
                      <a:pt x="986" y="247"/>
                    </a:lnTo>
                    <a:lnTo>
                      <a:pt x="986" y="282"/>
                    </a:lnTo>
                    <a:lnTo>
                      <a:pt x="983" y="312"/>
                    </a:lnTo>
                    <a:lnTo>
                      <a:pt x="975" y="339"/>
                    </a:lnTo>
                    <a:lnTo>
                      <a:pt x="901" y="398"/>
                    </a:lnTo>
                    <a:close/>
                  </a:path>
                </a:pathLst>
              </a:custGeom>
              <a:solidFill>
                <a:srgbClr val="00A500"/>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grpSp>
        <p:grpSp>
          <p:nvGrpSpPr>
            <p:cNvPr id="10270" name="Group 140"/>
            <p:cNvGrpSpPr/>
            <p:nvPr/>
          </p:nvGrpSpPr>
          <p:grpSpPr bwMode="auto">
            <a:xfrm>
              <a:off x="4032" y="4105"/>
              <a:ext cx="1479" cy="215"/>
              <a:chOff x="3452" y="4125"/>
              <a:chExt cx="1479" cy="215"/>
            </a:xfrm>
          </p:grpSpPr>
          <p:sp>
            <p:nvSpPr>
              <p:cNvPr id="10271" name="Freeform 141"/>
              <p:cNvSpPr/>
              <p:nvPr/>
            </p:nvSpPr>
            <p:spPr bwMode="auto">
              <a:xfrm>
                <a:off x="3592" y="4158"/>
                <a:ext cx="17" cy="16"/>
              </a:xfrm>
              <a:custGeom>
                <a:avLst/>
                <a:gdLst>
                  <a:gd name="T0" fmla="*/ 1 w 34"/>
                  <a:gd name="T1" fmla="*/ 1 h 32"/>
                  <a:gd name="T2" fmla="*/ 1 w 34"/>
                  <a:gd name="T3" fmla="*/ 1 h 32"/>
                  <a:gd name="T4" fmla="*/ 1 w 34"/>
                  <a:gd name="T5" fmla="*/ 1 h 32"/>
                  <a:gd name="T6" fmla="*/ 1 w 34"/>
                  <a:gd name="T7" fmla="*/ 1 h 32"/>
                  <a:gd name="T8" fmla="*/ 1 w 34"/>
                  <a:gd name="T9" fmla="*/ 0 h 32"/>
                  <a:gd name="T10" fmla="*/ 1 w 34"/>
                  <a:gd name="T11" fmla="*/ 0 h 32"/>
                  <a:gd name="T12" fmla="*/ 1 w 34"/>
                  <a:gd name="T13" fmla="*/ 1 h 32"/>
                  <a:gd name="T14" fmla="*/ 1 w 34"/>
                  <a:gd name="T15" fmla="*/ 1 h 32"/>
                  <a:gd name="T16" fmla="*/ 0 w 34"/>
                  <a:gd name="T17" fmla="*/ 1 h 32"/>
                  <a:gd name="T18" fmla="*/ 0 w 34"/>
                  <a:gd name="T19" fmla="*/ 1 h 32"/>
                  <a:gd name="T20" fmla="*/ 1 w 34"/>
                  <a:gd name="T21" fmla="*/ 1 h 32"/>
                  <a:gd name="T22" fmla="*/ 1 w 34"/>
                  <a:gd name="T23" fmla="*/ 1 h 32"/>
                  <a:gd name="T24" fmla="*/ 1 w 34"/>
                  <a:gd name="T25" fmla="*/ 1 h 32"/>
                  <a:gd name="T26" fmla="*/ 1 w 34"/>
                  <a:gd name="T27" fmla="*/ 1 h 32"/>
                  <a:gd name="T28" fmla="*/ 1 w 34"/>
                  <a:gd name="T29" fmla="*/ 1 h 32"/>
                  <a:gd name="T30" fmla="*/ 1 w 34"/>
                  <a:gd name="T31" fmla="*/ 1 h 32"/>
                  <a:gd name="T32" fmla="*/ 1 w 34"/>
                  <a:gd name="T33" fmla="*/ 1 h 3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4" h="32">
                    <a:moveTo>
                      <a:pt x="34" y="20"/>
                    </a:moveTo>
                    <a:lnTo>
                      <a:pt x="34" y="14"/>
                    </a:lnTo>
                    <a:lnTo>
                      <a:pt x="32" y="8"/>
                    </a:lnTo>
                    <a:lnTo>
                      <a:pt x="27" y="4"/>
                    </a:lnTo>
                    <a:lnTo>
                      <a:pt x="21" y="0"/>
                    </a:lnTo>
                    <a:lnTo>
                      <a:pt x="14" y="0"/>
                    </a:lnTo>
                    <a:lnTo>
                      <a:pt x="9" y="1"/>
                    </a:lnTo>
                    <a:lnTo>
                      <a:pt x="4" y="6"/>
                    </a:lnTo>
                    <a:lnTo>
                      <a:pt x="0" y="12"/>
                    </a:lnTo>
                    <a:lnTo>
                      <a:pt x="0" y="19"/>
                    </a:lnTo>
                    <a:lnTo>
                      <a:pt x="3" y="24"/>
                    </a:lnTo>
                    <a:lnTo>
                      <a:pt x="7" y="29"/>
                    </a:lnTo>
                    <a:lnTo>
                      <a:pt x="13" y="32"/>
                    </a:lnTo>
                    <a:lnTo>
                      <a:pt x="20" y="32"/>
                    </a:lnTo>
                    <a:lnTo>
                      <a:pt x="26" y="30"/>
                    </a:lnTo>
                    <a:lnTo>
                      <a:pt x="30" y="26"/>
                    </a:lnTo>
                    <a:lnTo>
                      <a:pt x="34" y="20"/>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272" name="Freeform 142"/>
              <p:cNvSpPr/>
              <p:nvPr/>
            </p:nvSpPr>
            <p:spPr bwMode="auto">
              <a:xfrm>
                <a:off x="3668" y="4235"/>
                <a:ext cx="16" cy="16"/>
              </a:xfrm>
              <a:custGeom>
                <a:avLst/>
                <a:gdLst>
                  <a:gd name="T0" fmla="*/ 0 w 34"/>
                  <a:gd name="T1" fmla="*/ 1 h 32"/>
                  <a:gd name="T2" fmla="*/ 0 w 34"/>
                  <a:gd name="T3" fmla="*/ 1 h 32"/>
                  <a:gd name="T4" fmla="*/ 0 w 34"/>
                  <a:gd name="T5" fmla="*/ 1 h 32"/>
                  <a:gd name="T6" fmla="*/ 0 w 34"/>
                  <a:gd name="T7" fmla="*/ 1 h 32"/>
                  <a:gd name="T8" fmla="*/ 0 w 34"/>
                  <a:gd name="T9" fmla="*/ 0 h 32"/>
                  <a:gd name="T10" fmla="*/ 0 w 34"/>
                  <a:gd name="T11" fmla="*/ 0 h 32"/>
                  <a:gd name="T12" fmla="*/ 0 w 34"/>
                  <a:gd name="T13" fmla="*/ 1 h 32"/>
                  <a:gd name="T14" fmla="*/ 0 w 34"/>
                  <a:gd name="T15" fmla="*/ 1 h 32"/>
                  <a:gd name="T16" fmla="*/ 0 w 34"/>
                  <a:gd name="T17" fmla="*/ 1 h 32"/>
                  <a:gd name="T18" fmla="*/ 0 w 34"/>
                  <a:gd name="T19" fmla="*/ 1 h 32"/>
                  <a:gd name="T20" fmla="*/ 0 w 34"/>
                  <a:gd name="T21" fmla="*/ 1 h 32"/>
                  <a:gd name="T22" fmla="*/ 0 w 34"/>
                  <a:gd name="T23" fmla="*/ 1 h 32"/>
                  <a:gd name="T24" fmla="*/ 0 w 34"/>
                  <a:gd name="T25" fmla="*/ 1 h 32"/>
                  <a:gd name="T26" fmla="*/ 0 w 34"/>
                  <a:gd name="T27" fmla="*/ 1 h 32"/>
                  <a:gd name="T28" fmla="*/ 0 w 34"/>
                  <a:gd name="T29" fmla="*/ 1 h 32"/>
                  <a:gd name="T30" fmla="*/ 0 w 34"/>
                  <a:gd name="T31" fmla="*/ 1 h 32"/>
                  <a:gd name="T32" fmla="*/ 0 w 34"/>
                  <a:gd name="T33" fmla="*/ 1 h 3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4" h="32">
                    <a:moveTo>
                      <a:pt x="34" y="20"/>
                    </a:moveTo>
                    <a:lnTo>
                      <a:pt x="34" y="13"/>
                    </a:lnTo>
                    <a:lnTo>
                      <a:pt x="31" y="8"/>
                    </a:lnTo>
                    <a:lnTo>
                      <a:pt x="27" y="3"/>
                    </a:lnTo>
                    <a:lnTo>
                      <a:pt x="21" y="0"/>
                    </a:lnTo>
                    <a:lnTo>
                      <a:pt x="14" y="0"/>
                    </a:lnTo>
                    <a:lnTo>
                      <a:pt x="8" y="2"/>
                    </a:lnTo>
                    <a:lnTo>
                      <a:pt x="4" y="6"/>
                    </a:lnTo>
                    <a:lnTo>
                      <a:pt x="0" y="12"/>
                    </a:lnTo>
                    <a:lnTo>
                      <a:pt x="0" y="18"/>
                    </a:lnTo>
                    <a:lnTo>
                      <a:pt x="3" y="24"/>
                    </a:lnTo>
                    <a:lnTo>
                      <a:pt x="7" y="28"/>
                    </a:lnTo>
                    <a:lnTo>
                      <a:pt x="13" y="32"/>
                    </a:lnTo>
                    <a:lnTo>
                      <a:pt x="20" y="32"/>
                    </a:lnTo>
                    <a:lnTo>
                      <a:pt x="26" y="31"/>
                    </a:lnTo>
                    <a:lnTo>
                      <a:pt x="30" y="26"/>
                    </a:lnTo>
                    <a:lnTo>
                      <a:pt x="34" y="20"/>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273" name="Freeform 143"/>
              <p:cNvSpPr/>
              <p:nvPr/>
            </p:nvSpPr>
            <p:spPr bwMode="auto">
              <a:xfrm>
                <a:off x="3668" y="4194"/>
                <a:ext cx="16" cy="17"/>
              </a:xfrm>
              <a:custGeom>
                <a:avLst/>
                <a:gdLst>
                  <a:gd name="T0" fmla="*/ 0 w 33"/>
                  <a:gd name="T1" fmla="*/ 1 h 32"/>
                  <a:gd name="T2" fmla="*/ 0 w 33"/>
                  <a:gd name="T3" fmla="*/ 1 h 32"/>
                  <a:gd name="T4" fmla="*/ 0 w 33"/>
                  <a:gd name="T5" fmla="*/ 1 h 32"/>
                  <a:gd name="T6" fmla="*/ 0 w 33"/>
                  <a:gd name="T7" fmla="*/ 1 h 32"/>
                  <a:gd name="T8" fmla="*/ 0 w 33"/>
                  <a:gd name="T9" fmla="*/ 0 h 32"/>
                  <a:gd name="T10" fmla="*/ 0 w 33"/>
                  <a:gd name="T11" fmla="*/ 0 h 32"/>
                  <a:gd name="T12" fmla="*/ 0 w 33"/>
                  <a:gd name="T13" fmla="*/ 1 h 32"/>
                  <a:gd name="T14" fmla="*/ 0 w 33"/>
                  <a:gd name="T15" fmla="*/ 1 h 32"/>
                  <a:gd name="T16" fmla="*/ 0 w 33"/>
                  <a:gd name="T17" fmla="*/ 1 h 32"/>
                  <a:gd name="T18" fmla="*/ 0 w 33"/>
                  <a:gd name="T19" fmla="*/ 1 h 32"/>
                  <a:gd name="T20" fmla="*/ 0 w 33"/>
                  <a:gd name="T21" fmla="*/ 1 h 32"/>
                  <a:gd name="T22" fmla="*/ 0 w 33"/>
                  <a:gd name="T23" fmla="*/ 1 h 32"/>
                  <a:gd name="T24" fmla="*/ 0 w 33"/>
                  <a:gd name="T25" fmla="*/ 1 h 32"/>
                  <a:gd name="T26" fmla="*/ 0 w 33"/>
                  <a:gd name="T27" fmla="*/ 1 h 32"/>
                  <a:gd name="T28" fmla="*/ 0 w 33"/>
                  <a:gd name="T29" fmla="*/ 1 h 32"/>
                  <a:gd name="T30" fmla="*/ 0 w 33"/>
                  <a:gd name="T31" fmla="*/ 1 h 32"/>
                  <a:gd name="T32" fmla="*/ 0 w 33"/>
                  <a:gd name="T33" fmla="*/ 1 h 3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3" h="32">
                    <a:moveTo>
                      <a:pt x="33" y="19"/>
                    </a:moveTo>
                    <a:lnTo>
                      <a:pt x="33" y="13"/>
                    </a:lnTo>
                    <a:lnTo>
                      <a:pt x="30" y="7"/>
                    </a:lnTo>
                    <a:lnTo>
                      <a:pt x="26" y="2"/>
                    </a:lnTo>
                    <a:lnTo>
                      <a:pt x="20" y="0"/>
                    </a:lnTo>
                    <a:lnTo>
                      <a:pt x="13" y="0"/>
                    </a:lnTo>
                    <a:lnTo>
                      <a:pt x="7" y="1"/>
                    </a:lnTo>
                    <a:lnTo>
                      <a:pt x="3" y="6"/>
                    </a:lnTo>
                    <a:lnTo>
                      <a:pt x="0" y="11"/>
                    </a:lnTo>
                    <a:lnTo>
                      <a:pt x="0" y="18"/>
                    </a:lnTo>
                    <a:lnTo>
                      <a:pt x="1" y="24"/>
                    </a:lnTo>
                    <a:lnTo>
                      <a:pt x="6" y="29"/>
                    </a:lnTo>
                    <a:lnTo>
                      <a:pt x="12" y="32"/>
                    </a:lnTo>
                    <a:lnTo>
                      <a:pt x="19" y="32"/>
                    </a:lnTo>
                    <a:lnTo>
                      <a:pt x="25" y="30"/>
                    </a:lnTo>
                    <a:lnTo>
                      <a:pt x="29" y="25"/>
                    </a:lnTo>
                    <a:lnTo>
                      <a:pt x="33" y="19"/>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274" name="Freeform 144"/>
              <p:cNvSpPr/>
              <p:nvPr/>
            </p:nvSpPr>
            <p:spPr bwMode="auto">
              <a:xfrm>
                <a:off x="3671" y="4153"/>
                <a:ext cx="16" cy="17"/>
              </a:xfrm>
              <a:custGeom>
                <a:avLst/>
                <a:gdLst>
                  <a:gd name="T0" fmla="*/ 1 w 32"/>
                  <a:gd name="T1" fmla="*/ 1 h 32"/>
                  <a:gd name="T2" fmla="*/ 1 w 32"/>
                  <a:gd name="T3" fmla="*/ 1 h 32"/>
                  <a:gd name="T4" fmla="*/ 1 w 32"/>
                  <a:gd name="T5" fmla="*/ 1 h 32"/>
                  <a:gd name="T6" fmla="*/ 1 w 32"/>
                  <a:gd name="T7" fmla="*/ 1 h 32"/>
                  <a:gd name="T8" fmla="*/ 1 w 32"/>
                  <a:gd name="T9" fmla="*/ 0 h 32"/>
                  <a:gd name="T10" fmla="*/ 1 w 32"/>
                  <a:gd name="T11" fmla="*/ 0 h 32"/>
                  <a:gd name="T12" fmla="*/ 1 w 32"/>
                  <a:gd name="T13" fmla="*/ 1 h 32"/>
                  <a:gd name="T14" fmla="*/ 1 w 32"/>
                  <a:gd name="T15" fmla="*/ 1 h 32"/>
                  <a:gd name="T16" fmla="*/ 0 w 32"/>
                  <a:gd name="T17" fmla="*/ 1 h 32"/>
                  <a:gd name="T18" fmla="*/ 0 w 32"/>
                  <a:gd name="T19" fmla="*/ 1 h 32"/>
                  <a:gd name="T20" fmla="*/ 1 w 32"/>
                  <a:gd name="T21" fmla="*/ 1 h 32"/>
                  <a:gd name="T22" fmla="*/ 1 w 32"/>
                  <a:gd name="T23" fmla="*/ 1 h 32"/>
                  <a:gd name="T24" fmla="*/ 1 w 32"/>
                  <a:gd name="T25" fmla="*/ 1 h 32"/>
                  <a:gd name="T26" fmla="*/ 1 w 32"/>
                  <a:gd name="T27" fmla="*/ 1 h 32"/>
                  <a:gd name="T28" fmla="*/ 1 w 32"/>
                  <a:gd name="T29" fmla="*/ 1 h 32"/>
                  <a:gd name="T30" fmla="*/ 1 w 32"/>
                  <a:gd name="T31" fmla="*/ 1 h 32"/>
                  <a:gd name="T32" fmla="*/ 1 w 32"/>
                  <a:gd name="T33" fmla="*/ 1 h 3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2" h="32">
                    <a:moveTo>
                      <a:pt x="32" y="20"/>
                    </a:moveTo>
                    <a:lnTo>
                      <a:pt x="32" y="14"/>
                    </a:lnTo>
                    <a:lnTo>
                      <a:pt x="30" y="8"/>
                    </a:lnTo>
                    <a:lnTo>
                      <a:pt x="26" y="3"/>
                    </a:lnTo>
                    <a:lnTo>
                      <a:pt x="20" y="0"/>
                    </a:lnTo>
                    <a:lnTo>
                      <a:pt x="14" y="0"/>
                    </a:lnTo>
                    <a:lnTo>
                      <a:pt x="8" y="1"/>
                    </a:lnTo>
                    <a:lnTo>
                      <a:pt x="4" y="6"/>
                    </a:lnTo>
                    <a:lnTo>
                      <a:pt x="0" y="11"/>
                    </a:lnTo>
                    <a:lnTo>
                      <a:pt x="0" y="18"/>
                    </a:lnTo>
                    <a:lnTo>
                      <a:pt x="1" y="24"/>
                    </a:lnTo>
                    <a:lnTo>
                      <a:pt x="6" y="29"/>
                    </a:lnTo>
                    <a:lnTo>
                      <a:pt x="12" y="32"/>
                    </a:lnTo>
                    <a:lnTo>
                      <a:pt x="19" y="32"/>
                    </a:lnTo>
                    <a:lnTo>
                      <a:pt x="24" y="30"/>
                    </a:lnTo>
                    <a:lnTo>
                      <a:pt x="29" y="25"/>
                    </a:lnTo>
                    <a:lnTo>
                      <a:pt x="32" y="20"/>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275" name="Freeform 145"/>
              <p:cNvSpPr/>
              <p:nvPr/>
            </p:nvSpPr>
            <p:spPr bwMode="auto">
              <a:xfrm>
                <a:off x="3772" y="4256"/>
                <a:ext cx="17" cy="16"/>
              </a:xfrm>
              <a:custGeom>
                <a:avLst/>
                <a:gdLst>
                  <a:gd name="T0" fmla="*/ 1 w 33"/>
                  <a:gd name="T1" fmla="*/ 1 h 32"/>
                  <a:gd name="T2" fmla="*/ 1 w 33"/>
                  <a:gd name="T3" fmla="*/ 1 h 32"/>
                  <a:gd name="T4" fmla="*/ 1 w 33"/>
                  <a:gd name="T5" fmla="*/ 1 h 32"/>
                  <a:gd name="T6" fmla="*/ 1 w 33"/>
                  <a:gd name="T7" fmla="*/ 1 h 32"/>
                  <a:gd name="T8" fmla="*/ 1 w 33"/>
                  <a:gd name="T9" fmla="*/ 0 h 32"/>
                  <a:gd name="T10" fmla="*/ 1 w 33"/>
                  <a:gd name="T11" fmla="*/ 0 h 32"/>
                  <a:gd name="T12" fmla="*/ 1 w 33"/>
                  <a:gd name="T13" fmla="*/ 1 h 32"/>
                  <a:gd name="T14" fmla="*/ 1 w 33"/>
                  <a:gd name="T15" fmla="*/ 1 h 32"/>
                  <a:gd name="T16" fmla="*/ 0 w 33"/>
                  <a:gd name="T17" fmla="*/ 1 h 32"/>
                  <a:gd name="T18" fmla="*/ 0 w 33"/>
                  <a:gd name="T19" fmla="*/ 1 h 32"/>
                  <a:gd name="T20" fmla="*/ 1 w 33"/>
                  <a:gd name="T21" fmla="*/ 1 h 32"/>
                  <a:gd name="T22" fmla="*/ 1 w 33"/>
                  <a:gd name="T23" fmla="*/ 1 h 32"/>
                  <a:gd name="T24" fmla="*/ 1 w 33"/>
                  <a:gd name="T25" fmla="*/ 1 h 32"/>
                  <a:gd name="T26" fmla="*/ 1 w 33"/>
                  <a:gd name="T27" fmla="*/ 1 h 32"/>
                  <a:gd name="T28" fmla="*/ 1 w 33"/>
                  <a:gd name="T29" fmla="*/ 1 h 32"/>
                  <a:gd name="T30" fmla="*/ 1 w 33"/>
                  <a:gd name="T31" fmla="*/ 1 h 32"/>
                  <a:gd name="T32" fmla="*/ 1 w 33"/>
                  <a:gd name="T33" fmla="*/ 1 h 3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3" h="32">
                    <a:moveTo>
                      <a:pt x="33" y="20"/>
                    </a:moveTo>
                    <a:lnTo>
                      <a:pt x="33" y="14"/>
                    </a:lnTo>
                    <a:lnTo>
                      <a:pt x="31" y="8"/>
                    </a:lnTo>
                    <a:lnTo>
                      <a:pt x="26" y="4"/>
                    </a:lnTo>
                    <a:lnTo>
                      <a:pt x="20" y="0"/>
                    </a:lnTo>
                    <a:lnTo>
                      <a:pt x="14" y="0"/>
                    </a:lnTo>
                    <a:lnTo>
                      <a:pt x="8" y="1"/>
                    </a:lnTo>
                    <a:lnTo>
                      <a:pt x="3" y="6"/>
                    </a:lnTo>
                    <a:lnTo>
                      <a:pt x="0" y="12"/>
                    </a:lnTo>
                    <a:lnTo>
                      <a:pt x="0" y="19"/>
                    </a:lnTo>
                    <a:lnTo>
                      <a:pt x="2" y="24"/>
                    </a:lnTo>
                    <a:lnTo>
                      <a:pt x="7" y="29"/>
                    </a:lnTo>
                    <a:lnTo>
                      <a:pt x="12" y="32"/>
                    </a:lnTo>
                    <a:lnTo>
                      <a:pt x="19" y="32"/>
                    </a:lnTo>
                    <a:lnTo>
                      <a:pt x="25" y="30"/>
                    </a:lnTo>
                    <a:lnTo>
                      <a:pt x="30" y="26"/>
                    </a:lnTo>
                    <a:lnTo>
                      <a:pt x="33" y="20"/>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276" name="Freeform 146"/>
              <p:cNvSpPr/>
              <p:nvPr/>
            </p:nvSpPr>
            <p:spPr bwMode="auto">
              <a:xfrm>
                <a:off x="3768" y="4216"/>
                <a:ext cx="17" cy="16"/>
              </a:xfrm>
              <a:custGeom>
                <a:avLst/>
                <a:gdLst>
                  <a:gd name="T0" fmla="*/ 1 w 32"/>
                  <a:gd name="T1" fmla="*/ 0 h 33"/>
                  <a:gd name="T2" fmla="*/ 1 w 32"/>
                  <a:gd name="T3" fmla="*/ 0 h 33"/>
                  <a:gd name="T4" fmla="*/ 1 w 32"/>
                  <a:gd name="T5" fmla="*/ 0 h 33"/>
                  <a:gd name="T6" fmla="*/ 1 w 32"/>
                  <a:gd name="T7" fmla="*/ 0 h 33"/>
                  <a:gd name="T8" fmla="*/ 1 w 32"/>
                  <a:gd name="T9" fmla="*/ 0 h 33"/>
                  <a:gd name="T10" fmla="*/ 1 w 32"/>
                  <a:gd name="T11" fmla="*/ 0 h 33"/>
                  <a:gd name="T12" fmla="*/ 1 w 32"/>
                  <a:gd name="T13" fmla="*/ 0 h 33"/>
                  <a:gd name="T14" fmla="*/ 1 w 32"/>
                  <a:gd name="T15" fmla="*/ 0 h 33"/>
                  <a:gd name="T16" fmla="*/ 0 w 32"/>
                  <a:gd name="T17" fmla="*/ 0 h 33"/>
                  <a:gd name="T18" fmla="*/ 0 w 32"/>
                  <a:gd name="T19" fmla="*/ 0 h 33"/>
                  <a:gd name="T20" fmla="*/ 1 w 32"/>
                  <a:gd name="T21" fmla="*/ 0 h 33"/>
                  <a:gd name="T22" fmla="*/ 1 w 32"/>
                  <a:gd name="T23" fmla="*/ 0 h 33"/>
                  <a:gd name="T24" fmla="*/ 1 w 32"/>
                  <a:gd name="T25" fmla="*/ 0 h 33"/>
                  <a:gd name="T26" fmla="*/ 1 w 32"/>
                  <a:gd name="T27" fmla="*/ 0 h 33"/>
                  <a:gd name="T28" fmla="*/ 1 w 32"/>
                  <a:gd name="T29" fmla="*/ 0 h 33"/>
                  <a:gd name="T30" fmla="*/ 1 w 32"/>
                  <a:gd name="T31" fmla="*/ 0 h 33"/>
                  <a:gd name="T32" fmla="*/ 1 w 32"/>
                  <a:gd name="T33" fmla="*/ 0 h 3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2" h="33">
                    <a:moveTo>
                      <a:pt x="32" y="21"/>
                    </a:moveTo>
                    <a:lnTo>
                      <a:pt x="32" y="14"/>
                    </a:lnTo>
                    <a:lnTo>
                      <a:pt x="31" y="9"/>
                    </a:lnTo>
                    <a:lnTo>
                      <a:pt x="26" y="4"/>
                    </a:lnTo>
                    <a:lnTo>
                      <a:pt x="21" y="0"/>
                    </a:lnTo>
                    <a:lnTo>
                      <a:pt x="14" y="0"/>
                    </a:lnTo>
                    <a:lnTo>
                      <a:pt x="8" y="3"/>
                    </a:lnTo>
                    <a:lnTo>
                      <a:pt x="3" y="7"/>
                    </a:lnTo>
                    <a:lnTo>
                      <a:pt x="0" y="13"/>
                    </a:lnTo>
                    <a:lnTo>
                      <a:pt x="0" y="20"/>
                    </a:lnTo>
                    <a:lnTo>
                      <a:pt x="2" y="26"/>
                    </a:lnTo>
                    <a:lnTo>
                      <a:pt x="7" y="30"/>
                    </a:lnTo>
                    <a:lnTo>
                      <a:pt x="13" y="33"/>
                    </a:lnTo>
                    <a:lnTo>
                      <a:pt x="18" y="33"/>
                    </a:lnTo>
                    <a:lnTo>
                      <a:pt x="24" y="32"/>
                    </a:lnTo>
                    <a:lnTo>
                      <a:pt x="29" y="27"/>
                    </a:lnTo>
                    <a:lnTo>
                      <a:pt x="32" y="21"/>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277" name="Freeform 147"/>
              <p:cNvSpPr/>
              <p:nvPr/>
            </p:nvSpPr>
            <p:spPr bwMode="auto">
              <a:xfrm>
                <a:off x="3774" y="4175"/>
                <a:ext cx="16" cy="17"/>
              </a:xfrm>
              <a:custGeom>
                <a:avLst/>
                <a:gdLst>
                  <a:gd name="T0" fmla="*/ 0 w 33"/>
                  <a:gd name="T1" fmla="*/ 1 h 33"/>
                  <a:gd name="T2" fmla="*/ 0 w 33"/>
                  <a:gd name="T3" fmla="*/ 1 h 33"/>
                  <a:gd name="T4" fmla="*/ 0 w 33"/>
                  <a:gd name="T5" fmla="*/ 1 h 33"/>
                  <a:gd name="T6" fmla="*/ 0 w 33"/>
                  <a:gd name="T7" fmla="*/ 1 h 33"/>
                  <a:gd name="T8" fmla="*/ 0 w 33"/>
                  <a:gd name="T9" fmla="*/ 0 h 33"/>
                  <a:gd name="T10" fmla="*/ 0 w 33"/>
                  <a:gd name="T11" fmla="*/ 0 h 33"/>
                  <a:gd name="T12" fmla="*/ 0 w 33"/>
                  <a:gd name="T13" fmla="*/ 1 h 33"/>
                  <a:gd name="T14" fmla="*/ 0 w 33"/>
                  <a:gd name="T15" fmla="*/ 1 h 33"/>
                  <a:gd name="T16" fmla="*/ 0 w 33"/>
                  <a:gd name="T17" fmla="*/ 1 h 33"/>
                  <a:gd name="T18" fmla="*/ 0 w 33"/>
                  <a:gd name="T19" fmla="*/ 1 h 33"/>
                  <a:gd name="T20" fmla="*/ 0 w 33"/>
                  <a:gd name="T21" fmla="*/ 1 h 33"/>
                  <a:gd name="T22" fmla="*/ 0 w 33"/>
                  <a:gd name="T23" fmla="*/ 1 h 33"/>
                  <a:gd name="T24" fmla="*/ 0 w 33"/>
                  <a:gd name="T25" fmla="*/ 1 h 33"/>
                  <a:gd name="T26" fmla="*/ 0 w 33"/>
                  <a:gd name="T27" fmla="*/ 1 h 33"/>
                  <a:gd name="T28" fmla="*/ 0 w 33"/>
                  <a:gd name="T29" fmla="*/ 1 h 33"/>
                  <a:gd name="T30" fmla="*/ 0 w 33"/>
                  <a:gd name="T31" fmla="*/ 1 h 33"/>
                  <a:gd name="T32" fmla="*/ 0 w 33"/>
                  <a:gd name="T33" fmla="*/ 1 h 3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3" h="33">
                    <a:moveTo>
                      <a:pt x="33" y="21"/>
                    </a:moveTo>
                    <a:lnTo>
                      <a:pt x="33" y="14"/>
                    </a:lnTo>
                    <a:lnTo>
                      <a:pt x="30" y="8"/>
                    </a:lnTo>
                    <a:lnTo>
                      <a:pt x="27" y="3"/>
                    </a:lnTo>
                    <a:lnTo>
                      <a:pt x="21" y="0"/>
                    </a:lnTo>
                    <a:lnTo>
                      <a:pt x="14" y="0"/>
                    </a:lnTo>
                    <a:lnTo>
                      <a:pt x="8" y="2"/>
                    </a:lnTo>
                    <a:lnTo>
                      <a:pt x="4" y="7"/>
                    </a:lnTo>
                    <a:lnTo>
                      <a:pt x="0" y="12"/>
                    </a:lnTo>
                    <a:lnTo>
                      <a:pt x="0" y="19"/>
                    </a:lnTo>
                    <a:lnTo>
                      <a:pt x="3" y="25"/>
                    </a:lnTo>
                    <a:lnTo>
                      <a:pt x="6" y="30"/>
                    </a:lnTo>
                    <a:lnTo>
                      <a:pt x="12" y="33"/>
                    </a:lnTo>
                    <a:lnTo>
                      <a:pt x="19" y="33"/>
                    </a:lnTo>
                    <a:lnTo>
                      <a:pt x="25" y="31"/>
                    </a:lnTo>
                    <a:lnTo>
                      <a:pt x="29" y="26"/>
                    </a:lnTo>
                    <a:lnTo>
                      <a:pt x="33" y="21"/>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278" name="Freeform 148"/>
              <p:cNvSpPr/>
              <p:nvPr/>
            </p:nvSpPr>
            <p:spPr bwMode="auto">
              <a:xfrm>
                <a:off x="3789" y="4136"/>
                <a:ext cx="16" cy="17"/>
              </a:xfrm>
              <a:custGeom>
                <a:avLst/>
                <a:gdLst>
                  <a:gd name="T0" fmla="*/ 1 w 32"/>
                  <a:gd name="T1" fmla="*/ 1 h 34"/>
                  <a:gd name="T2" fmla="*/ 1 w 32"/>
                  <a:gd name="T3" fmla="*/ 1 h 34"/>
                  <a:gd name="T4" fmla="*/ 1 w 32"/>
                  <a:gd name="T5" fmla="*/ 1 h 34"/>
                  <a:gd name="T6" fmla="*/ 1 w 32"/>
                  <a:gd name="T7" fmla="*/ 1 h 34"/>
                  <a:gd name="T8" fmla="*/ 1 w 32"/>
                  <a:gd name="T9" fmla="*/ 0 h 34"/>
                  <a:gd name="T10" fmla="*/ 1 w 32"/>
                  <a:gd name="T11" fmla="*/ 0 h 34"/>
                  <a:gd name="T12" fmla="*/ 1 w 32"/>
                  <a:gd name="T13" fmla="*/ 1 h 34"/>
                  <a:gd name="T14" fmla="*/ 1 w 32"/>
                  <a:gd name="T15" fmla="*/ 1 h 34"/>
                  <a:gd name="T16" fmla="*/ 0 w 32"/>
                  <a:gd name="T17" fmla="*/ 1 h 34"/>
                  <a:gd name="T18" fmla="*/ 0 w 32"/>
                  <a:gd name="T19" fmla="*/ 1 h 34"/>
                  <a:gd name="T20" fmla="*/ 1 w 32"/>
                  <a:gd name="T21" fmla="*/ 1 h 34"/>
                  <a:gd name="T22" fmla="*/ 1 w 32"/>
                  <a:gd name="T23" fmla="*/ 1 h 34"/>
                  <a:gd name="T24" fmla="*/ 1 w 32"/>
                  <a:gd name="T25" fmla="*/ 1 h 34"/>
                  <a:gd name="T26" fmla="*/ 1 w 32"/>
                  <a:gd name="T27" fmla="*/ 1 h 34"/>
                  <a:gd name="T28" fmla="*/ 1 w 32"/>
                  <a:gd name="T29" fmla="*/ 1 h 34"/>
                  <a:gd name="T30" fmla="*/ 1 w 32"/>
                  <a:gd name="T31" fmla="*/ 1 h 34"/>
                  <a:gd name="T32" fmla="*/ 1 w 32"/>
                  <a:gd name="T33" fmla="*/ 1 h 34"/>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2" h="34">
                    <a:moveTo>
                      <a:pt x="32" y="21"/>
                    </a:moveTo>
                    <a:lnTo>
                      <a:pt x="32" y="14"/>
                    </a:lnTo>
                    <a:lnTo>
                      <a:pt x="31" y="8"/>
                    </a:lnTo>
                    <a:lnTo>
                      <a:pt x="27" y="4"/>
                    </a:lnTo>
                    <a:lnTo>
                      <a:pt x="21" y="0"/>
                    </a:lnTo>
                    <a:lnTo>
                      <a:pt x="14" y="0"/>
                    </a:lnTo>
                    <a:lnTo>
                      <a:pt x="8" y="3"/>
                    </a:lnTo>
                    <a:lnTo>
                      <a:pt x="4" y="7"/>
                    </a:lnTo>
                    <a:lnTo>
                      <a:pt x="0" y="13"/>
                    </a:lnTo>
                    <a:lnTo>
                      <a:pt x="0" y="20"/>
                    </a:lnTo>
                    <a:lnTo>
                      <a:pt x="2" y="26"/>
                    </a:lnTo>
                    <a:lnTo>
                      <a:pt x="7" y="30"/>
                    </a:lnTo>
                    <a:lnTo>
                      <a:pt x="13" y="34"/>
                    </a:lnTo>
                    <a:lnTo>
                      <a:pt x="20" y="34"/>
                    </a:lnTo>
                    <a:lnTo>
                      <a:pt x="25" y="32"/>
                    </a:lnTo>
                    <a:lnTo>
                      <a:pt x="30" y="27"/>
                    </a:lnTo>
                    <a:lnTo>
                      <a:pt x="32" y="21"/>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279" name="Freeform 149"/>
              <p:cNvSpPr/>
              <p:nvPr/>
            </p:nvSpPr>
            <p:spPr bwMode="auto">
              <a:xfrm>
                <a:off x="3842" y="4235"/>
                <a:ext cx="17" cy="16"/>
              </a:xfrm>
              <a:custGeom>
                <a:avLst/>
                <a:gdLst>
                  <a:gd name="T0" fmla="*/ 1 w 34"/>
                  <a:gd name="T1" fmla="*/ 1 h 32"/>
                  <a:gd name="T2" fmla="*/ 1 w 34"/>
                  <a:gd name="T3" fmla="*/ 1 h 32"/>
                  <a:gd name="T4" fmla="*/ 1 w 34"/>
                  <a:gd name="T5" fmla="*/ 1 h 32"/>
                  <a:gd name="T6" fmla="*/ 1 w 34"/>
                  <a:gd name="T7" fmla="*/ 1 h 32"/>
                  <a:gd name="T8" fmla="*/ 1 w 34"/>
                  <a:gd name="T9" fmla="*/ 0 h 32"/>
                  <a:gd name="T10" fmla="*/ 1 w 34"/>
                  <a:gd name="T11" fmla="*/ 0 h 32"/>
                  <a:gd name="T12" fmla="*/ 1 w 34"/>
                  <a:gd name="T13" fmla="*/ 1 h 32"/>
                  <a:gd name="T14" fmla="*/ 1 w 34"/>
                  <a:gd name="T15" fmla="*/ 1 h 32"/>
                  <a:gd name="T16" fmla="*/ 0 w 34"/>
                  <a:gd name="T17" fmla="*/ 1 h 32"/>
                  <a:gd name="T18" fmla="*/ 0 w 34"/>
                  <a:gd name="T19" fmla="*/ 1 h 32"/>
                  <a:gd name="T20" fmla="*/ 1 w 34"/>
                  <a:gd name="T21" fmla="*/ 1 h 32"/>
                  <a:gd name="T22" fmla="*/ 1 w 34"/>
                  <a:gd name="T23" fmla="*/ 1 h 32"/>
                  <a:gd name="T24" fmla="*/ 1 w 34"/>
                  <a:gd name="T25" fmla="*/ 1 h 32"/>
                  <a:gd name="T26" fmla="*/ 1 w 34"/>
                  <a:gd name="T27" fmla="*/ 1 h 32"/>
                  <a:gd name="T28" fmla="*/ 1 w 34"/>
                  <a:gd name="T29" fmla="*/ 1 h 32"/>
                  <a:gd name="T30" fmla="*/ 1 w 34"/>
                  <a:gd name="T31" fmla="*/ 1 h 32"/>
                  <a:gd name="T32" fmla="*/ 1 w 34"/>
                  <a:gd name="T33" fmla="*/ 1 h 3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4" h="32">
                    <a:moveTo>
                      <a:pt x="34" y="20"/>
                    </a:moveTo>
                    <a:lnTo>
                      <a:pt x="34" y="14"/>
                    </a:lnTo>
                    <a:lnTo>
                      <a:pt x="31" y="8"/>
                    </a:lnTo>
                    <a:lnTo>
                      <a:pt x="27" y="3"/>
                    </a:lnTo>
                    <a:lnTo>
                      <a:pt x="21" y="0"/>
                    </a:lnTo>
                    <a:lnTo>
                      <a:pt x="14" y="0"/>
                    </a:lnTo>
                    <a:lnTo>
                      <a:pt x="8" y="2"/>
                    </a:lnTo>
                    <a:lnTo>
                      <a:pt x="4" y="7"/>
                    </a:lnTo>
                    <a:lnTo>
                      <a:pt x="0" y="12"/>
                    </a:lnTo>
                    <a:lnTo>
                      <a:pt x="0" y="18"/>
                    </a:lnTo>
                    <a:lnTo>
                      <a:pt x="3" y="24"/>
                    </a:lnTo>
                    <a:lnTo>
                      <a:pt x="7" y="29"/>
                    </a:lnTo>
                    <a:lnTo>
                      <a:pt x="13" y="32"/>
                    </a:lnTo>
                    <a:lnTo>
                      <a:pt x="20" y="32"/>
                    </a:lnTo>
                    <a:lnTo>
                      <a:pt x="26" y="31"/>
                    </a:lnTo>
                    <a:lnTo>
                      <a:pt x="30" y="26"/>
                    </a:lnTo>
                    <a:lnTo>
                      <a:pt x="34" y="20"/>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280" name="Freeform 150"/>
              <p:cNvSpPr/>
              <p:nvPr/>
            </p:nvSpPr>
            <p:spPr bwMode="auto">
              <a:xfrm>
                <a:off x="3857" y="4201"/>
                <a:ext cx="16" cy="16"/>
              </a:xfrm>
              <a:custGeom>
                <a:avLst/>
                <a:gdLst>
                  <a:gd name="T0" fmla="*/ 1 w 32"/>
                  <a:gd name="T1" fmla="*/ 1 h 32"/>
                  <a:gd name="T2" fmla="*/ 1 w 32"/>
                  <a:gd name="T3" fmla="*/ 1 h 32"/>
                  <a:gd name="T4" fmla="*/ 1 w 32"/>
                  <a:gd name="T5" fmla="*/ 1 h 32"/>
                  <a:gd name="T6" fmla="*/ 1 w 32"/>
                  <a:gd name="T7" fmla="*/ 1 h 32"/>
                  <a:gd name="T8" fmla="*/ 1 w 32"/>
                  <a:gd name="T9" fmla="*/ 0 h 32"/>
                  <a:gd name="T10" fmla="*/ 1 w 32"/>
                  <a:gd name="T11" fmla="*/ 0 h 32"/>
                  <a:gd name="T12" fmla="*/ 1 w 32"/>
                  <a:gd name="T13" fmla="*/ 1 h 32"/>
                  <a:gd name="T14" fmla="*/ 1 w 32"/>
                  <a:gd name="T15" fmla="*/ 1 h 32"/>
                  <a:gd name="T16" fmla="*/ 0 w 32"/>
                  <a:gd name="T17" fmla="*/ 1 h 32"/>
                  <a:gd name="T18" fmla="*/ 0 w 32"/>
                  <a:gd name="T19" fmla="*/ 1 h 32"/>
                  <a:gd name="T20" fmla="*/ 1 w 32"/>
                  <a:gd name="T21" fmla="*/ 1 h 32"/>
                  <a:gd name="T22" fmla="*/ 1 w 32"/>
                  <a:gd name="T23" fmla="*/ 1 h 32"/>
                  <a:gd name="T24" fmla="*/ 1 w 32"/>
                  <a:gd name="T25" fmla="*/ 1 h 32"/>
                  <a:gd name="T26" fmla="*/ 1 w 32"/>
                  <a:gd name="T27" fmla="*/ 1 h 32"/>
                  <a:gd name="T28" fmla="*/ 1 w 32"/>
                  <a:gd name="T29" fmla="*/ 1 h 32"/>
                  <a:gd name="T30" fmla="*/ 1 w 32"/>
                  <a:gd name="T31" fmla="*/ 1 h 32"/>
                  <a:gd name="T32" fmla="*/ 1 w 32"/>
                  <a:gd name="T33" fmla="*/ 1 h 3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2" h="32">
                    <a:moveTo>
                      <a:pt x="32" y="20"/>
                    </a:moveTo>
                    <a:lnTo>
                      <a:pt x="32" y="14"/>
                    </a:lnTo>
                    <a:lnTo>
                      <a:pt x="30" y="8"/>
                    </a:lnTo>
                    <a:lnTo>
                      <a:pt x="27" y="3"/>
                    </a:lnTo>
                    <a:lnTo>
                      <a:pt x="21" y="0"/>
                    </a:lnTo>
                    <a:lnTo>
                      <a:pt x="14" y="0"/>
                    </a:lnTo>
                    <a:lnTo>
                      <a:pt x="8" y="2"/>
                    </a:lnTo>
                    <a:lnTo>
                      <a:pt x="4" y="7"/>
                    </a:lnTo>
                    <a:lnTo>
                      <a:pt x="0" y="12"/>
                    </a:lnTo>
                    <a:lnTo>
                      <a:pt x="0" y="18"/>
                    </a:lnTo>
                    <a:lnTo>
                      <a:pt x="2" y="24"/>
                    </a:lnTo>
                    <a:lnTo>
                      <a:pt x="6" y="28"/>
                    </a:lnTo>
                    <a:lnTo>
                      <a:pt x="12" y="32"/>
                    </a:lnTo>
                    <a:lnTo>
                      <a:pt x="18" y="32"/>
                    </a:lnTo>
                    <a:lnTo>
                      <a:pt x="24" y="31"/>
                    </a:lnTo>
                    <a:lnTo>
                      <a:pt x="29" y="26"/>
                    </a:lnTo>
                    <a:lnTo>
                      <a:pt x="32" y="20"/>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281" name="Freeform 151"/>
              <p:cNvSpPr/>
              <p:nvPr/>
            </p:nvSpPr>
            <p:spPr bwMode="auto">
              <a:xfrm>
                <a:off x="3861" y="4164"/>
                <a:ext cx="16" cy="17"/>
              </a:xfrm>
              <a:custGeom>
                <a:avLst/>
                <a:gdLst>
                  <a:gd name="T0" fmla="*/ 1 w 32"/>
                  <a:gd name="T1" fmla="*/ 1 h 33"/>
                  <a:gd name="T2" fmla="*/ 1 w 32"/>
                  <a:gd name="T3" fmla="*/ 1 h 33"/>
                  <a:gd name="T4" fmla="*/ 1 w 32"/>
                  <a:gd name="T5" fmla="*/ 1 h 33"/>
                  <a:gd name="T6" fmla="*/ 1 w 32"/>
                  <a:gd name="T7" fmla="*/ 1 h 33"/>
                  <a:gd name="T8" fmla="*/ 1 w 32"/>
                  <a:gd name="T9" fmla="*/ 0 h 33"/>
                  <a:gd name="T10" fmla="*/ 1 w 32"/>
                  <a:gd name="T11" fmla="*/ 0 h 33"/>
                  <a:gd name="T12" fmla="*/ 1 w 32"/>
                  <a:gd name="T13" fmla="*/ 1 h 33"/>
                  <a:gd name="T14" fmla="*/ 1 w 32"/>
                  <a:gd name="T15" fmla="*/ 1 h 33"/>
                  <a:gd name="T16" fmla="*/ 0 w 32"/>
                  <a:gd name="T17" fmla="*/ 1 h 33"/>
                  <a:gd name="T18" fmla="*/ 0 w 32"/>
                  <a:gd name="T19" fmla="*/ 1 h 33"/>
                  <a:gd name="T20" fmla="*/ 1 w 32"/>
                  <a:gd name="T21" fmla="*/ 1 h 33"/>
                  <a:gd name="T22" fmla="*/ 1 w 32"/>
                  <a:gd name="T23" fmla="*/ 1 h 33"/>
                  <a:gd name="T24" fmla="*/ 1 w 32"/>
                  <a:gd name="T25" fmla="*/ 1 h 33"/>
                  <a:gd name="T26" fmla="*/ 1 w 32"/>
                  <a:gd name="T27" fmla="*/ 1 h 33"/>
                  <a:gd name="T28" fmla="*/ 1 w 32"/>
                  <a:gd name="T29" fmla="*/ 1 h 33"/>
                  <a:gd name="T30" fmla="*/ 1 w 32"/>
                  <a:gd name="T31" fmla="*/ 1 h 33"/>
                  <a:gd name="T32" fmla="*/ 1 w 32"/>
                  <a:gd name="T33" fmla="*/ 1 h 3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2" h="33">
                    <a:moveTo>
                      <a:pt x="32" y="21"/>
                    </a:moveTo>
                    <a:lnTo>
                      <a:pt x="32" y="14"/>
                    </a:lnTo>
                    <a:lnTo>
                      <a:pt x="30" y="8"/>
                    </a:lnTo>
                    <a:lnTo>
                      <a:pt x="27" y="3"/>
                    </a:lnTo>
                    <a:lnTo>
                      <a:pt x="21" y="0"/>
                    </a:lnTo>
                    <a:lnTo>
                      <a:pt x="14" y="0"/>
                    </a:lnTo>
                    <a:lnTo>
                      <a:pt x="8" y="2"/>
                    </a:lnTo>
                    <a:lnTo>
                      <a:pt x="4" y="7"/>
                    </a:lnTo>
                    <a:lnTo>
                      <a:pt x="0" y="13"/>
                    </a:lnTo>
                    <a:lnTo>
                      <a:pt x="0" y="19"/>
                    </a:lnTo>
                    <a:lnTo>
                      <a:pt x="2" y="25"/>
                    </a:lnTo>
                    <a:lnTo>
                      <a:pt x="6" y="30"/>
                    </a:lnTo>
                    <a:lnTo>
                      <a:pt x="12" y="33"/>
                    </a:lnTo>
                    <a:lnTo>
                      <a:pt x="19" y="33"/>
                    </a:lnTo>
                    <a:lnTo>
                      <a:pt x="24" y="31"/>
                    </a:lnTo>
                    <a:lnTo>
                      <a:pt x="29" y="26"/>
                    </a:lnTo>
                    <a:lnTo>
                      <a:pt x="32" y="21"/>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282" name="Freeform 152"/>
              <p:cNvSpPr/>
              <p:nvPr/>
            </p:nvSpPr>
            <p:spPr bwMode="auto">
              <a:xfrm>
                <a:off x="4066" y="4265"/>
                <a:ext cx="40" cy="40"/>
              </a:xfrm>
              <a:custGeom>
                <a:avLst/>
                <a:gdLst>
                  <a:gd name="T0" fmla="*/ 1 w 80"/>
                  <a:gd name="T1" fmla="*/ 0 h 80"/>
                  <a:gd name="T2" fmla="*/ 1 w 80"/>
                  <a:gd name="T3" fmla="*/ 0 h 80"/>
                  <a:gd name="T4" fmla="*/ 1 w 80"/>
                  <a:gd name="T5" fmla="*/ 1 h 80"/>
                  <a:gd name="T6" fmla="*/ 1 w 80"/>
                  <a:gd name="T7" fmla="*/ 1 h 80"/>
                  <a:gd name="T8" fmla="*/ 1 w 80"/>
                  <a:gd name="T9" fmla="*/ 1 h 80"/>
                  <a:gd name="T10" fmla="*/ 1 w 80"/>
                  <a:gd name="T11" fmla="*/ 1 h 80"/>
                  <a:gd name="T12" fmla="*/ 1 w 80"/>
                  <a:gd name="T13" fmla="*/ 1 h 80"/>
                  <a:gd name="T14" fmla="*/ 1 w 80"/>
                  <a:gd name="T15" fmla="*/ 1 h 80"/>
                  <a:gd name="T16" fmla="*/ 0 w 80"/>
                  <a:gd name="T17" fmla="*/ 1 h 80"/>
                  <a:gd name="T18" fmla="*/ 0 w 80"/>
                  <a:gd name="T19" fmla="*/ 1 h 80"/>
                  <a:gd name="T20" fmla="*/ 0 w 80"/>
                  <a:gd name="T21" fmla="*/ 1 h 80"/>
                  <a:gd name="T22" fmla="*/ 1 w 80"/>
                  <a:gd name="T23" fmla="*/ 1 h 80"/>
                  <a:gd name="T24" fmla="*/ 1 w 80"/>
                  <a:gd name="T25" fmla="*/ 1 h 80"/>
                  <a:gd name="T26" fmla="*/ 1 w 80"/>
                  <a:gd name="T27" fmla="*/ 1 h 80"/>
                  <a:gd name="T28" fmla="*/ 1 w 80"/>
                  <a:gd name="T29" fmla="*/ 1 h 80"/>
                  <a:gd name="T30" fmla="*/ 1 w 80"/>
                  <a:gd name="T31" fmla="*/ 1 h 80"/>
                  <a:gd name="T32" fmla="*/ 1 w 80"/>
                  <a:gd name="T33" fmla="*/ 1 h 80"/>
                  <a:gd name="T34" fmla="*/ 1 w 80"/>
                  <a:gd name="T35" fmla="*/ 1 h 80"/>
                  <a:gd name="T36" fmla="*/ 1 w 80"/>
                  <a:gd name="T37" fmla="*/ 1 h 80"/>
                  <a:gd name="T38" fmla="*/ 1 w 80"/>
                  <a:gd name="T39" fmla="*/ 1 h 80"/>
                  <a:gd name="T40" fmla="*/ 1 w 80"/>
                  <a:gd name="T41" fmla="*/ 1 h 80"/>
                  <a:gd name="T42" fmla="*/ 1 w 80"/>
                  <a:gd name="T43" fmla="*/ 1 h 80"/>
                  <a:gd name="T44" fmla="*/ 1 w 80"/>
                  <a:gd name="T45" fmla="*/ 1 h 80"/>
                  <a:gd name="T46" fmla="*/ 1 w 80"/>
                  <a:gd name="T47" fmla="*/ 1 h 80"/>
                  <a:gd name="T48" fmla="*/ 1 w 80"/>
                  <a:gd name="T49" fmla="*/ 1 h 80"/>
                  <a:gd name="T50" fmla="*/ 1 w 80"/>
                  <a:gd name="T51" fmla="*/ 1 h 80"/>
                  <a:gd name="T52" fmla="*/ 1 w 80"/>
                  <a:gd name="T53" fmla="*/ 1 h 80"/>
                  <a:gd name="T54" fmla="*/ 1 w 80"/>
                  <a:gd name="T55" fmla="*/ 1 h 80"/>
                  <a:gd name="T56" fmla="*/ 1 w 80"/>
                  <a:gd name="T57" fmla="*/ 1 h 80"/>
                  <a:gd name="T58" fmla="*/ 1 w 80"/>
                  <a:gd name="T59" fmla="*/ 1 h 80"/>
                  <a:gd name="T60" fmla="*/ 1 w 80"/>
                  <a:gd name="T61" fmla="*/ 1 h 80"/>
                  <a:gd name="T62" fmla="*/ 1 w 80"/>
                  <a:gd name="T63" fmla="*/ 1 h 80"/>
                  <a:gd name="T64" fmla="*/ 1 w 80"/>
                  <a:gd name="T65" fmla="*/ 0 h 80"/>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80" h="80">
                    <a:moveTo>
                      <a:pt x="46" y="0"/>
                    </a:moveTo>
                    <a:lnTo>
                      <a:pt x="38" y="0"/>
                    </a:lnTo>
                    <a:lnTo>
                      <a:pt x="30" y="2"/>
                    </a:lnTo>
                    <a:lnTo>
                      <a:pt x="23" y="4"/>
                    </a:lnTo>
                    <a:lnTo>
                      <a:pt x="16" y="7"/>
                    </a:lnTo>
                    <a:lnTo>
                      <a:pt x="11" y="12"/>
                    </a:lnTo>
                    <a:lnTo>
                      <a:pt x="6" y="19"/>
                    </a:lnTo>
                    <a:lnTo>
                      <a:pt x="3" y="26"/>
                    </a:lnTo>
                    <a:lnTo>
                      <a:pt x="0" y="33"/>
                    </a:lnTo>
                    <a:lnTo>
                      <a:pt x="0" y="41"/>
                    </a:lnTo>
                    <a:lnTo>
                      <a:pt x="0" y="49"/>
                    </a:lnTo>
                    <a:lnTo>
                      <a:pt x="4" y="56"/>
                    </a:lnTo>
                    <a:lnTo>
                      <a:pt x="7" y="63"/>
                    </a:lnTo>
                    <a:lnTo>
                      <a:pt x="12" y="69"/>
                    </a:lnTo>
                    <a:lnTo>
                      <a:pt x="18" y="74"/>
                    </a:lnTo>
                    <a:lnTo>
                      <a:pt x="24" y="78"/>
                    </a:lnTo>
                    <a:lnTo>
                      <a:pt x="32" y="80"/>
                    </a:lnTo>
                    <a:lnTo>
                      <a:pt x="41" y="80"/>
                    </a:lnTo>
                    <a:lnTo>
                      <a:pt x="49" y="79"/>
                    </a:lnTo>
                    <a:lnTo>
                      <a:pt x="56" y="77"/>
                    </a:lnTo>
                    <a:lnTo>
                      <a:pt x="62" y="73"/>
                    </a:lnTo>
                    <a:lnTo>
                      <a:pt x="68" y="67"/>
                    </a:lnTo>
                    <a:lnTo>
                      <a:pt x="73" y="62"/>
                    </a:lnTo>
                    <a:lnTo>
                      <a:pt x="76" y="55"/>
                    </a:lnTo>
                    <a:lnTo>
                      <a:pt x="79" y="47"/>
                    </a:lnTo>
                    <a:lnTo>
                      <a:pt x="80" y="39"/>
                    </a:lnTo>
                    <a:lnTo>
                      <a:pt x="79" y="30"/>
                    </a:lnTo>
                    <a:lnTo>
                      <a:pt x="76" y="24"/>
                    </a:lnTo>
                    <a:lnTo>
                      <a:pt x="73" y="17"/>
                    </a:lnTo>
                    <a:lnTo>
                      <a:pt x="67" y="11"/>
                    </a:lnTo>
                    <a:lnTo>
                      <a:pt x="61" y="6"/>
                    </a:lnTo>
                    <a:lnTo>
                      <a:pt x="54" y="3"/>
                    </a:lnTo>
                    <a:lnTo>
                      <a:pt x="46" y="0"/>
                    </a:lnTo>
                    <a:close/>
                  </a:path>
                </a:pathLst>
              </a:custGeom>
              <a:solidFill>
                <a:srgbClr val="EF66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283" name="Freeform 153"/>
              <p:cNvSpPr/>
              <p:nvPr/>
            </p:nvSpPr>
            <p:spPr bwMode="auto">
              <a:xfrm>
                <a:off x="4136" y="4223"/>
                <a:ext cx="40" cy="39"/>
              </a:xfrm>
              <a:custGeom>
                <a:avLst/>
                <a:gdLst>
                  <a:gd name="T0" fmla="*/ 1 w 79"/>
                  <a:gd name="T1" fmla="*/ 0 h 80"/>
                  <a:gd name="T2" fmla="*/ 1 w 79"/>
                  <a:gd name="T3" fmla="*/ 0 h 80"/>
                  <a:gd name="T4" fmla="*/ 1 w 79"/>
                  <a:gd name="T5" fmla="*/ 0 h 80"/>
                  <a:gd name="T6" fmla="*/ 1 w 79"/>
                  <a:gd name="T7" fmla="*/ 0 h 80"/>
                  <a:gd name="T8" fmla="*/ 1 w 79"/>
                  <a:gd name="T9" fmla="*/ 0 h 80"/>
                  <a:gd name="T10" fmla="*/ 1 w 79"/>
                  <a:gd name="T11" fmla="*/ 0 h 80"/>
                  <a:gd name="T12" fmla="*/ 1 w 79"/>
                  <a:gd name="T13" fmla="*/ 0 h 80"/>
                  <a:gd name="T14" fmla="*/ 1 w 79"/>
                  <a:gd name="T15" fmla="*/ 0 h 80"/>
                  <a:gd name="T16" fmla="*/ 0 w 79"/>
                  <a:gd name="T17" fmla="*/ 0 h 80"/>
                  <a:gd name="T18" fmla="*/ 0 w 79"/>
                  <a:gd name="T19" fmla="*/ 0 h 80"/>
                  <a:gd name="T20" fmla="*/ 1 w 79"/>
                  <a:gd name="T21" fmla="*/ 0 h 80"/>
                  <a:gd name="T22" fmla="*/ 1 w 79"/>
                  <a:gd name="T23" fmla="*/ 0 h 80"/>
                  <a:gd name="T24" fmla="*/ 1 w 79"/>
                  <a:gd name="T25" fmla="*/ 0 h 80"/>
                  <a:gd name="T26" fmla="*/ 1 w 79"/>
                  <a:gd name="T27" fmla="*/ 0 h 80"/>
                  <a:gd name="T28" fmla="*/ 1 w 79"/>
                  <a:gd name="T29" fmla="*/ 0 h 80"/>
                  <a:gd name="T30" fmla="*/ 1 w 79"/>
                  <a:gd name="T31" fmla="*/ 0 h 80"/>
                  <a:gd name="T32" fmla="*/ 1 w 79"/>
                  <a:gd name="T33" fmla="*/ 0 h 80"/>
                  <a:gd name="T34" fmla="*/ 1 w 79"/>
                  <a:gd name="T35" fmla="*/ 0 h 80"/>
                  <a:gd name="T36" fmla="*/ 1 w 79"/>
                  <a:gd name="T37" fmla="*/ 0 h 80"/>
                  <a:gd name="T38" fmla="*/ 1 w 79"/>
                  <a:gd name="T39" fmla="*/ 0 h 80"/>
                  <a:gd name="T40" fmla="*/ 1 w 79"/>
                  <a:gd name="T41" fmla="*/ 0 h 80"/>
                  <a:gd name="T42" fmla="*/ 1 w 79"/>
                  <a:gd name="T43" fmla="*/ 0 h 80"/>
                  <a:gd name="T44" fmla="*/ 1 w 79"/>
                  <a:gd name="T45" fmla="*/ 0 h 80"/>
                  <a:gd name="T46" fmla="*/ 1 w 79"/>
                  <a:gd name="T47" fmla="*/ 0 h 80"/>
                  <a:gd name="T48" fmla="*/ 1 w 79"/>
                  <a:gd name="T49" fmla="*/ 0 h 80"/>
                  <a:gd name="T50" fmla="*/ 1 w 79"/>
                  <a:gd name="T51" fmla="*/ 0 h 80"/>
                  <a:gd name="T52" fmla="*/ 1 w 79"/>
                  <a:gd name="T53" fmla="*/ 0 h 80"/>
                  <a:gd name="T54" fmla="*/ 1 w 79"/>
                  <a:gd name="T55" fmla="*/ 0 h 80"/>
                  <a:gd name="T56" fmla="*/ 1 w 79"/>
                  <a:gd name="T57" fmla="*/ 0 h 80"/>
                  <a:gd name="T58" fmla="*/ 1 w 79"/>
                  <a:gd name="T59" fmla="*/ 0 h 80"/>
                  <a:gd name="T60" fmla="*/ 1 w 79"/>
                  <a:gd name="T61" fmla="*/ 0 h 80"/>
                  <a:gd name="T62" fmla="*/ 1 w 79"/>
                  <a:gd name="T63" fmla="*/ 0 h 80"/>
                  <a:gd name="T64" fmla="*/ 1 w 79"/>
                  <a:gd name="T65" fmla="*/ 0 h 80"/>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79" h="80">
                    <a:moveTo>
                      <a:pt x="47" y="0"/>
                    </a:moveTo>
                    <a:lnTo>
                      <a:pt x="39" y="0"/>
                    </a:lnTo>
                    <a:lnTo>
                      <a:pt x="31" y="1"/>
                    </a:lnTo>
                    <a:lnTo>
                      <a:pt x="24" y="4"/>
                    </a:lnTo>
                    <a:lnTo>
                      <a:pt x="17" y="7"/>
                    </a:lnTo>
                    <a:lnTo>
                      <a:pt x="11" y="13"/>
                    </a:lnTo>
                    <a:lnTo>
                      <a:pt x="5" y="19"/>
                    </a:lnTo>
                    <a:lnTo>
                      <a:pt x="2" y="26"/>
                    </a:lnTo>
                    <a:lnTo>
                      <a:pt x="0" y="34"/>
                    </a:lnTo>
                    <a:lnTo>
                      <a:pt x="0" y="42"/>
                    </a:lnTo>
                    <a:lnTo>
                      <a:pt x="1" y="49"/>
                    </a:lnTo>
                    <a:lnTo>
                      <a:pt x="3" y="57"/>
                    </a:lnTo>
                    <a:lnTo>
                      <a:pt x="7" y="63"/>
                    </a:lnTo>
                    <a:lnTo>
                      <a:pt x="12" y="68"/>
                    </a:lnTo>
                    <a:lnTo>
                      <a:pt x="18" y="74"/>
                    </a:lnTo>
                    <a:lnTo>
                      <a:pt x="25" y="78"/>
                    </a:lnTo>
                    <a:lnTo>
                      <a:pt x="33" y="80"/>
                    </a:lnTo>
                    <a:lnTo>
                      <a:pt x="41" y="80"/>
                    </a:lnTo>
                    <a:lnTo>
                      <a:pt x="49" y="79"/>
                    </a:lnTo>
                    <a:lnTo>
                      <a:pt x="56" y="76"/>
                    </a:lnTo>
                    <a:lnTo>
                      <a:pt x="63" y="73"/>
                    </a:lnTo>
                    <a:lnTo>
                      <a:pt x="69" y="67"/>
                    </a:lnTo>
                    <a:lnTo>
                      <a:pt x="73" y="61"/>
                    </a:lnTo>
                    <a:lnTo>
                      <a:pt x="77" y="55"/>
                    </a:lnTo>
                    <a:lnTo>
                      <a:pt x="79" y="46"/>
                    </a:lnTo>
                    <a:lnTo>
                      <a:pt x="79" y="38"/>
                    </a:lnTo>
                    <a:lnTo>
                      <a:pt x="78" y="31"/>
                    </a:lnTo>
                    <a:lnTo>
                      <a:pt x="76" y="23"/>
                    </a:lnTo>
                    <a:lnTo>
                      <a:pt x="72" y="18"/>
                    </a:lnTo>
                    <a:lnTo>
                      <a:pt x="68" y="12"/>
                    </a:lnTo>
                    <a:lnTo>
                      <a:pt x="61" y="6"/>
                    </a:lnTo>
                    <a:lnTo>
                      <a:pt x="54" y="3"/>
                    </a:lnTo>
                    <a:lnTo>
                      <a:pt x="47" y="0"/>
                    </a:lnTo>
                    <a:close/>
                  </a:path>
                </a:pathLst>
              </a:custGeom>
              <a:solidFill>
                <a:srgbClr val="EF66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284" name="Freeform 154"/>
              <p:cNvSpPr/>
              <p:nvPr/>
            </p:nvSpPr>
            <p:spPr bwMode="auto">
              <a:xfrm>
                <a:off x="4059" y="4190"/>
                <a:ext cx="40" cy="40"/>
              </a:xfrm>
              <a:custGeom>
                <a:avLst/>
                <a:gdLst>
                  <a:gd name="T0" fmla="*/ 1 w 80"/>
                  <a:gd name="T1" fmla="*/ 0 h 78"/>
                  <a:gd name="T2" fmla="*/ 1 w 80"/>
                  <a:gd name="T3" fmla="*/ 0 h 78"/>
                  <a:gd name="T4" fmla="*/ 1 w 80"/>
                  <a:gd name="T5" fmla="*/ 0 h 78"/>
                  <a:gd name="T6" fmla="*/ 1 w 80"/>
                  <a:gd name="T7" fmla="*/ 1 h 78"/>
                  <a:gd name="T8" fmla="*/ 1 w 80"/>
                  <a:gd name="T9" fmla="*/ 1 h 78"/>
                  <a:gd name="T10" fmla="*/ 1 w 80"/>
                  <a:gd name="T11" fmla="*/ 1 h 78"/>
                  <a:gd name="T12" fmla="*/ 1 w 80"/>
                  <a:gd name="T13" fmla="*/ 1 h 78"/>
                  <a:gd name="T14" fmla="*/ 1 w 80"/>
                  <a:gd name="T15" fmla="*/ 1 h 78"/>
                  <a:gd name="T16" fmla="*/ 1 w 80"/>
                  <a:gd name="T17" fmla="*/ 1 h 78"/>
                  <a:gd name="T18" fmla="*/ 0 w 80"/>
                  <a:gd name="T19" fmla="*/ 1 h 78"/>
                  <a:gd name="T20" fmla="*/ 1 w 80"/>
                  <a:gd name="T21" fmla="*/ 1 h 78"/>
                  <a:gd name="T22" fmla="*/ 1 w 80"/>
                  <a:gd name="T23" fmla="*/ 1 h 78"/>
                  <a:gd name="T24" fmla="*/ 1 w 80"/>
                  <a:gd name="T25" fmla="*/ 1 h 78"/>
                  <a:gd name="T26" fmla="*/ 1 w 80"/>
                  <a:gd name="T27" fmla="*/ 1 h 78"/>
                  <a:gd name="T28" fmla="*/ 1 w 80"/>
                  <a:gd name="T29" fmla="*/ 1 h 78"/>
                  <a:gd name="T30" fmla="*/ 1 w 80"/>
                  <a:gd name="T31" fmla="*/ 1 h 78"/>
                  <a:gd name="T32" fmla="*/ 1 w 80"/>
                  <a:gd name="T33" fmla="*/ 1 h 78"/>
                  <a:gd name="T34" fmla="*/ 1 w 80"/>
                  <a:gd name="T35" fmla="*/ 1 h 78"/>
                  <a:gd name="T36" fmla="*/ 1 w 80"/>
                  <a:gd name="T37" fmla="*/ 1 h 78"/>
                  <a:gd name="T38" fmla="*/ 1 w 80"/>
                  <a:gd name="T39" fmla="*/ 1 h 78"/>
                  <a:gd name="T40" fmla="*/ 1 w 80"/>
                  <a:gd name="T41" fmla="*/ 1 h 78"/>
                  <a:gd name="T42" fmla="*/ 1 w 80"/>
                  <a:gd name="T43" fmla="*/ 1 h 78"/>
                  <a:gd name="T44" fmla="*/ 1 w 80"/>
                  <a:gd name="T45" fmla="*/ 1 h 78"/>
                  <a:gd name="T46" fmla="*/ 1 w 80"/>
                  <a:gd name="T47" fmla="*/ 1 h 78"/>
                  <a:gd name="T48" fmla="*/ 1 w 80"/>
                  <a:gd name="T49" fmla="*/ 1 h 78"/>
                  <a:gd name="T50" fmla="*/ 1 w 80"/>
                  <a:gd name="T51" fmla="*/ 1 h 78"/>
                  <a:gd name="T52" fmla="*/ 1 w 80"/>
                  <a:gd name="T53" fmla="*/ 1 h 78"/>
                  <a:gd name="T54" fmla="*/ 1 w 80"/>
                  <a:gd name="T55" fmla="*/ 1 h 78"/>
                  <a:gd name="T56" fmla="*/ 1 w 80"/>
                  <a:gd name="T57" fmla="*/ 1 h 78"/>
                  <a:gd name="T58" fmla="*/ 1 w 80"/>
                  <a:gd name="T59" fmla="*/ 1 h 78"/>
                  <a:gd name="T60" fmla="*/ 1 w 80"/>
                  <a:gd name="T61" fmla="*/ 1 h 78"/>
                  <a:gd name="T62" fmla="*/ 1 w 80"/>
                  <a:gd name="T63" fmla="*/ 1 h 78"/>
                  <a:gd name="T64" fmla="*/ 1 w 80"/>
                  <a:gd name="T65" fmla="*/ 0 h 78"/>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80" h="78">
                    <a:moveTo>
                      <a:pt x="48" y="0"/>
                    </a:moveTo>
                    <a:lnTo>
                      <a:pt x="40" y="0"/>
                    </a:lnTo>
                    <a:lnTo>
                      <a:pt x="32" y="0"/>
                    </a:lnTo>
                    <a:lnTo>
                      <a:pt x="25" y="3"/>
                    </a:lnTo>
                    <a:lnTo>
                      <a:pt x="18" y="7"/>
                    </a:lnTo>
                    <a:lnTo>
                      <a:pt x="12" y="11"/>
                    </a:lnTo>
                    <a:lnTo>
                      <a:pt x="7" y="17"/>
                    </a:lnTo>
                    <a:lnTo>
                      <a:pt x="4" y="24"/>
                    </a:lnTo>
                    <a:lnTo>
                      <a:pt x="2" y="32"/>
                    </a:lnTo>
                    <a:lnTo>
                      <a:pt x="0" y="40"/>
                    </a:lnTo>
                    <a:lnTo>
                      <a:pt x="2" y="47"/>
                    </a:lnTo>
                    <a:lnTo>
                      <a:pt x="4" y="55"/>
                    </a:lnTo>
                    <a:lnTo>
                      <a:pt x="7" y="61"/>
                    </a:lnTo>
                    <a:lnTo>
                      <a:pt x="13" y="67"/>
                    </a:lnTo>
                    <a:lnTo>
                      <a:pt x="19" y="72"/>
                    </a:lnTo>
                    <a:lnTo>
                      <a:pt x="26" y="76"/>
                    </a:lnTo>
                    <a:lnTo>
                      <a:pt x="34" y="78"/>
                    </a:lnTo>
                    <a:lnTo>
                      <a:pt x="42" y="78"/>
                    </a:lnTo>
                    <a:lnTo>
                      <a:pt x="50" y="77"/>
                    </a:lnTo>
                    <a:lnTo>
                      <a:pt x="57" y="75"/>
                    </a:lnTo>
                    <a:lnTo>
                      <a:pt x="64" y="71"/>
                    </a:lnTo>
                    <a:lnTo>
                      <a:pt x="70" y="65"/>
                    </a:lnTo>
                    <a:lnTo>
                      <a:pt x="74" y="60"/>
                    </a:lnTo>
                    <a:lnTo>
                      <a:pt x="78" y="53"/>
                    </a:lnTo>
                    <a:lnTo>
                      <a:pt x="80" y="45"/>
                    </a:lnTo>
                    <a:lnTo>
                      <a:pt x="80" y="37"/>
                    </a:lnTo>
                    <a:lnTo>
                      <a:pt x="80" y="30"/>
                    </a:lnTo>
                    <a:lnTo>
                      <a:pt x="76" y="23"/>
                    </a:lnTo>
                    <a:lnTo>
                      <a:pt x="73" y="16"/>
                    </a:lnTo>
                    <a:lnTo>
                      <a:pt x="68" y="10"/>
                    </a:lnTo>
                    <a:lnTo>
                      <a:pt x="63" y="6"/>
                    </a:lnTo>
                    <a:lnTo>
                      <a:pt x="56" y="2"/>
                    </a:lnTo>
                    <a:lnTo>
                      <a:pt x="48" y="0"/>
                    </a:lnTo>
                    <a:close/>
                  </a:path>
                </a:pathLst>
              </a:custGeom>
              <a:solidFill>
                <a:srgbClr val="EF66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285" name="Freeform 155"/>
              <p:cNvSpPr/>
              <p:nvPr/>
            </p:nvSpPr>
            <p:spPr bwMode="auto">
              <a:xfrm>
                <a:off x="3990" y="4195"/>
                <a:ext cx="39" cy="39"/>
              </a:xfrm>
              <a:custGeom>
                <a:avLst/>
                <a:gdLst>
                  <a:gd name="T0" fmla="*/ 0 w 80"/>
                  <a:gd name="T1" fmla="*/ 1 h 78"/>
                  <a:gd name="T2" fmla="*/ 0 w 80"/>
                  <a:gd name="T3" fmla="*/ 0 h 78"/>
                  <a:gd name="T4" fmla="*/ 0 w 80"/>
                  <a:gd name="T5" fmla="*/ 1 h 78"/>
                  <a:gd name="T6" fmla="*/ 0 w 80"/>
                  <a:gd name="T7" fmla="*/ 1 h 78"/>
                  <a:gd name="T8" fmla="*/ 0 w 80"/>
                  <a:gd name="T9" fmla="*/ 1 h 78"/>
                  <a:gd name="T10" fmla="*/ 0 w 80"/>
                  <a:gd name="T11" fmla="*/ 1 h 78"/>
                  <a:gd name="T12" fmla="*/ 0 w 80"/>
                  <a:gd name="T13" fmla="*/ 1 h 78"/>
                  <a:gd name="T14" fmla="*/ 0 w 80"/>
                  <a:gd name="T15" fmla="*/ 1 h 78"/>
                  <a:gd name="T16" fmla="*/ 0 w 80"/>
                  <a:gd name="T17" fmla="*/ 1 h 78"/>
                  <a:gd name="T18" fmla="*/ 0 w 80"/>
                  <a:gd name="T19" fmla="*/ 1 h 78"/>
                  <a:gd name="T20" fmla="*/ 0 w 80"/>
                  <a:gd name="T21" fmla="*/ 1 h 78"/>
                  <a:gd name="T22" fmla="*/ 0 w 80"/>
                  <a:gd name="T23" fmla="*/ 1 h 78"/>
                  <a:gd name="T24" fmla="*/ 0 w 80"/>
                  <a:gd name="T25" fmla="*/ 1 h 78"/>
                  <a:gd name="T26" fmla="*/ 0 w 80"/>
                  <a:gd name="T27" fmla="*/ 1 h 78"/>
                  <a:gd name="T28" fmla="*/ 0 w 80"/>
                  <a:gd name="T29" fmla="*/ 1 h 78"/>
                  <a:gd name="T30" fmla="*/ 0 w 80"/>
                  <a:gd name="T31" fmla="*/ 1 h 78"/>
                  <a:gd name="T32" fmla="*/ 0 w 80"/>
                  <a:gd name="T33" fmla="*/ 1 h 78"/>
                  <a:gd name="T34" fmla="*/ 0 w 80"/>
                  <a:gd name="T35" fmla="*/ 1 h 78"/>
                  <a:gd name="T36" fmla="*/ 0 w 80"/>
                  <a:gd name="T37" fmla="*/ 1 h 78"/>
                  <a:gd name="T38" fmla="*/ 0 w 80"/>
                  <a:gd name="T39" fmla="*/ 1 h 78"/>
                  <a:gd name="T40" fmla="*/ 0 w 80"/>
                  <a:gd name="T41" fmla="*/ 1 h 78"/>
                  <a:gd name="T42" fmla="*/ 0 w 80"/>
                  <a:gd name="T43" fmla="*/ 1 h 78"/>
                  <a:gd name="T44" fmla="*/ 0 w 80"/>
                  <a:gd name="T45" fmla="*/ 1 h 78"/>
                  <a:gd name="T46" fmla="*/ 0 w 80"/>
                  <a:gd name="T47" fmla="*/ 1 h 78"/>
                  <a:gd name="T48" fmla="*/ 0 w 80"/>
                  <a:gd name="T49" fmla="*/ 1 h 78"/>
                  <a:gd name="T50" fmla="*/ 0 w 80"/>
                  <a:gd name="T51" fmla="*/ 1 h 78"/>
                  <a:gd name="T52" fmla="*/ 0 w 80"/>
                  <a:gd name="T53" fmla="*/ 1 h 78"/>
                  <a:gd name="T54" fmla="*/ 0 w 80"/>
                  <a:gd name="T55" fmla="*/ 1 h 78"/>
                  <a:gd name="T56" fmla="*/ 0 w 80"/>
                  <a:gd name="T57" fmla="*/ 1 h 78"/>
                  <a:gd name="T58" fmla="*/ 0 w 80"/>
                  <a:gd name="T59" fmla="*/ 1 h 78"/>
                  <a:gd name="T60" fmla="*/ 0 w 80"/>
                  <a:gd name="T61" fmla="*/ 1 h 78"/>
                  <a:gd name="T62" fmla="*/ 0 w 80"/>
                  <a:gd name="T63" fmla="*/ 1 h 78"/>
                  <a:gd name="T64" fmla="*/ 0 w 80"/>
                  <a:gd name="T65" fmla="*/ 1 h 78"/>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80" h="78">
                    <a:moveTo>
                      <a:pt x="47" y="1"/>
                    </a:moveTo>
                    <a:lnTo>
                      <a:pt x="39" y="0"/>
                    </a:lnTo>
                    <a:lnTo>
                      <a:pt x="31" y="1"/>
                    </a:lnTo>
                    <a:lnTo>
                      <a:pt x="24" y="3"/>
                    </a:lnTo>
                    <a:lnTo>
                      <a:pt x="17" y="7"/>
                    </a:lnTo>
                    <a:lnTo>
                      <a:pt x="12" y="12"/>
                    </a:lnTo>
                    <a:lnTo>
                      <a:pt x="7" y="17"/>
                    </a:lnTo>
                    <a:lnTo>
                      <a:pt x="4" y="24"/>
                    </a:lnTo>
                    <a:lnTo>
                      <a:pt x="1" y="32"/>
                    </a:lnTo>
                    <a:lnTo>
                      <a:pt x="0" y="40"/>
                    </a:lnTo>
                    <a:lnTo>
                      <a:pt x="1" y="48"/>
                    </a:lnTo>
                    <a:lnTo>
                      <a:pt x="4" y="55"/>
                    </a:lnTo>
                    <a:lnTo>
                      <a:pt x="7" y="62"/>
                    </a:lnTo>
                    <a:lnTo>
                      <a:pt x="13" y="68"/>
                    </a:lnTo>
                    <a:lnTo>
                      <a:pt x="19" y="73"/>
                    </a:lnTo>
                    <a:lnTo>
                      <a:pt x="25" y="76"/>
                    </a:lnTo>
                    <a:lnTo>
                      <a:pt x="33" y="78"/>
                    </a:lnTo>
                    <a:lnTo>
                      <a:pt x="42" y="78"/>
                    </a:lnTo>
                    <a:lnTo>
                      <a:pt x="50" y="78"/>
                    </a:lnTo>
                    <a:lnTo>
                      <a:pt x="57" y="75"/>
                    </a:lnTo>
                    <a:lnTo>
                      <a:pt x="63" y="71"/>
                    </a:lnTo>
                    <a:lnTo>
                      <a:pt x="69" y="67"/>
                    </a:lnTo>
                    <a:lnTo>
                      <a:pt x="74" y="61"/>
                    </a:lnTo>
                    <a:lnTo>
                      <a:pt x="77" y="54"/>
                    </a:lnTo>
                    <a:lnTo>
                      <a:pt x="80" y="46"/>
                    </a:lnTo>
                    <a:lnTo>
                      <a:pt x="80" y="38"/>
                    </a:lnTo>
                    <a:lnTo>
                      <a:pt x="80" y="30"/>
                    </a:lnTo>
                    <a:lnTo>
                      <a:pt x="76" y="23"/>
                    </a:lnTo>
                    <a:lnTo>
                      <a:pt x="73" y="16"/>
                    </a:lnTo>
                    <a:lnTo>
                      <a:pt x="68" y="10"/>
                    </a:lnTo>
                    <a:lnTo>
                      <a:pt x="62" y="6"/>
                    </a:lnTo>
                    <a:lnTo>
                      <a:pt x="55" y="2"/>
                    </a:lnTo>
                    <a:lnTo>
                      <a:pt x="47" y="1"/>
                    </a:lnTo>
                    <a:close/>
                  </a:path>
                </a:pathLst>
              </a:custGeom>
              <a:solidFill>
                <a:srgbClr val="EF66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286" name="Freeform 156"/>
              <p:cNvSpPr/>
              <p:nvPr/>
            </p:nvSpPr>
            <p:spPr bwMode="auto">
              <a:xfrm>
                <a:off x="4127" y="4147"/>
                <a:ext cx="39" cy="39"/>
              </a:xfrm>
              <a:custGeom>
                <a:avLst/>
                <a:gdLst>
                  <a:gd name="T0" fmla="*/ 0 w 80"/>
                  <a:gd name="T1" fmla="*/ 0 h 79"/>
                  <a:gd name="T2" fmla="*/ 0 w 80"/>
                  <a:gd name="T3" fmla="*/ 0 h 79"/>
                  <a:gd name="T4" fmla="*/ 0 w 80"/>
                  <a:gd name="T5" fmla="*/ 0 h 79"/>
                  <a:gd name="T6" fmla="*/ 0 w 80"/>
                  <a:gd name="T7" fmla="*/ 0 h 79"/>
                  <a:gd name="T8" fmla="*/ 0 w 80"/>
                  <a:gd name="T9" fmla="*/ 0 h 79"/>
                  <a:gd name="T10" fmla="*/ 0 w 80"/>
                  <a:gd name="T11" fmla="*/ 0 h 79"/>
                  <a:gd name="T12" fmla="*/ 0 w 80"/>
                  <a:gd name="T13" fmla="*/ 0 h 79"/>
                  <a:gd name="T14" fmla="*/ 0 w 80"/>
                  <a:gd name="T15" fmla="*/ 0 h 79"/>
                  <a:gd name="T16" fmla="*/ 0 w 80"/>
                  <a:gd name="T17" fmla="*/ 0 h 79"/>
                  <a:gd name="T18" fmla="*/ 0 w 80"/>
                  <a:gd name="T19" fmla="*/ 0 h 79"/>
                  <a:gd name="T20" fmla="*/ 0 w 80"/>
                  <a:gd name="T21" fmla="*/ 0 h 79"/>
                  <a:gd name="T22" fmla="*/ 0 w 80"/>
                  <a:gd name="T23" fmla="*/ 0 h 79"/>
                  <a:gd name="T24" fmla="*/ 0 w 80"/>
                  <a:gd name="T25" fmla="*/ 0 h 79"/>
                  <a:gd name="T26" fmla="*/ 0 w 80"/>
                  <a:gd name="T27" fmla="*/ 0 h 79"/>
                  <a:gd name="T28" fmla="*/ 0 w 80"/>
                  <a:gd name="T29" fmla="*/ 0 h 79"/>
                  <a:gd name="T30" fmla="*/ 0 w 80"/>
                  <a:gd name="T31" fmla="*/ 0 h 79"/>
                  <a:gd name="T32" fmla="*/ 0 w 80"/>
                  <a:gd name="T33" fmla="*/ 0 h 79"/>
                  <a:gd name="T34" fmla="*/ 0 w 80"/>
                  <a:gd name="T35" fmla="*/ 0 h 79"/>
                  <a:gd name="T36" fmla="*/ 0 w 80"/>
                  <a:gd name="T37" fmla="*/ 0 h 79"/>
                  <a:gd name="T38" fmla="*/ 0 w 80"/>
                  <a:gd name="T39" fmla="*/ 0 h 79"/>
                  <a:gd name="T40" fmla="*/ 0 w 80"/>
                  <a:gd name="T41" fmla="*/ 0 h 79"/>
                  <a:gd name="T42" fmla="*/ 0 w 80"/>
                  <a:gd name="T43" fmla="*/ 0 h 79"/>
                  <a:gd name="T44" fmla="*/ 0 w 80"/>
                  <a:gd name="T45" fmla="*/ 0 h 79"/>
                  <a:gd name="T46" fmla="*/ 0 w 80"/>
                  <a:gd name="T47" fmla="*/ 0 h 79"/>
                  <a:gd name="T48" fmla="*/ 0 w 80"/>
                  <a:gd name="T49" fmla="*/ 0 h 79"/>
                  <a:gd name="T50" fmla="*/ 0 w 80"/>
                  <a:gd name="T51" fmla="*/ 0 h 79"/>
                  <a:gd name="T52" fmla="*/ 0 w 80"/>
                  <a:gd name="T53" fmla="*/ 0 h 79"/>
                  <a:gd name="T54" fmla="*/ 0 w 80"/>
                  <a:gd name="T55" fmla="*/ 0 h 79"/>
                  <a:gd name="T56" fmla="*/ 0 w 80"/>
                  <a:gd name="T57" fmla="*/ 0 h 79"/>
                  <a:gd name="T58" fmla="*/ 0 w 80"/>
                  <a:gd name="T59" fmla="*/ 0 h 79"/>
                  <a:gd name="T60" fmla="*/ 0 w 80"/>
                  <a:gd name="T61" fmla="*/ 0 h 79"/>
                  <a:gd name="T62" fmla="*/ 0 w 80"/>
                  <a:gd name="T63" fmla="*/ 0 h 79"/>
                  <a:gd name="T64" fmla="*/ 0 w 80"/>
                  <a:gd name="T65" fmla="*/ 0 h 79"/>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80" h="79">
                    <a:moveTo>
                      <a:pt x="46" y="0"/>
                    </a:moveTo>
                    <a:lnTo>
                      <a:pt x="38" y="0"/>
                    </a:lnTo>
                    <a:lnTo>
                      <a:pt x="30" y="0"/>
                    </a:lnTo>
                    <a:lnTo>
                      <a:pt x="23" y="4"/>
                    </a:lnTo>
                    <a:lnTo>
                      <a:pt x="16" y="7"/>
                    </a:lnTo>
                    <a:lnTo>
                      <a:pt x="11" y="12"/>
                    </a:lnTo>
                    <a:lnTo>
                      <a:pt x="6" y="18"/>
                    </a:lnTo>
                    <a:lnTo>
                      <a:pt x="2" y="24"/>
                    </a:lnTo>
                    <a:lnTo>
                      <a:pt x="0" y="33"/>
                    </a:lnTo>
                    <a:lnTo>
                      <a:pt x="0" y="41"/>
                    </a:lnTo>
                    <a:lnTo>
                      <a:pt x="0" y="49"/>
                    </a:lnTo>
                    <a:lnTo>
                      <a:pt x="4" y="56"/>
                    </a:lnTo>
                    <a:lnTo>
                      <a:pt x="7" y="63"/>
                    </a:lnTo>
                    <a:lnTo>
                      <a:pt x="12" y="68"/>
                    </a:lnTo>
                    <a:lnTo>
                      <a:pt x="17" y="73"/>
                    </a:lnTo>
                    <a:lnTo>
                      <a:pt x="24" y="76"/>
                    </a:lnTo>
                    <a:lnTo>
                      <a:pt x="32" y="79"/>
                    </a:lnTo>
                    <a:lnTo>
                      <a:pt x="40" y="79"/>
                    </a:lnTo>
                    <a:lnTo>
                      <a:pt x="49" y="79"/>
                    </a:lnTo>
                    <a:lnTo>
                      <a:pt x="55" y="75"/>
                    </a:lnTo>
                    <a:lnTo>
                      <a:pt x="62" y="72"/>
                    </a:lnTo>
                    <a:lnTo>
                      <a:pt x="68" y="67"/>
                    </a:lnTo>
                    <a:lnTo>
                      <a:pt x="73" y="61"/>
                    </a:lnTo>
                    <a:lnTo>
                      <a:pt x="76" y="54"/>
                    </a:lnTo>
                    <a:lnTo>
                      <a:pt x="78" y="46"/>
                    </a:lnTo>
                    <a:lnTo>
                      <a:pt x="80" y="38"/>
                    </a:lnTo>
                    <a:lnTo>
                      <a:pt x="78" y="30"/>
                    </a:lnTo>
                    <a:lnTo>
                      <a:pt x="76" y="23"/>
                    </a:lnTo>
                    <a:lnTo>
                      <a:pt x="73" y="16"/>
                    </a:lnTo>
                    <a:lnTo>
                      <a:pt x="67" y="11"/>
                    </a:lnTo>
                    <a:lnTo>
                      <a:pt x="61" y="6"/>
                    </a:lnTo>
                    <a:lnTo>
                      <a:pt x="54" y="3"/>
                    </a:lnTo>
                    <a:lnTo>
                      <a:pt x="46" y="0"/>
                    </a:lnTo>
                    <a:close/>
                  </a:path>
                </a:pathLst>
              </a:custGeom>
              <a:solidFill>
                <a:srgbClr val="EF66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287" name="Freeform 157"/>
              <p:cNvSpPr/>
              <p:nvPr/>
            </p:nvSpPr>
            <p:spPr bwMode="auto">
              <a:xfrm>
                <a:off x="4216" y="4162"/>
                <a:ext cx="37" cy="39"/>
              </a:xfrm>
              <a:custGeom>
                <a:avLst/>
                <a:gdLst>
                  <a:gd name="T0" fmla="*/ 1 w 73"/>
                  <a:gd name="T1" fmla="*/ 0 h 79"/>
                  <a:gd name="T2" fmla="*/ 1 w 73"/>
                  <a:gd name="T3" fmla="*/ 0 h 79"/>
                  <a:gd name="T4" fmla="*/ 1 w 73"/>
                  <a:gd name="T5" fmla="*/ 0 h 79"/>
                  <a:gd name="T6" fmla="*/ 1 w 73"/>
                  <a:gd name="T7" fmla="*/ 0 h 79"/>
                  <a:gd name="T8" fmla="*/ 1 w 73"/>
                  <a:gd name="T9" fmla="*/ 0 h 79"/>
                  <a:gd name="T10" fmla="*/ 1 w 73"/>
                  <a:gd name="T11" fmla="*/ 0 h 79"/>
                  <a:gd name="T12" fmla="*/ 1 w 73"/>
                  <a:gd name="T13" fmla="*/ 0 h 79"/>
                  <a:gd name="T14" fmla="*/ 1 w 73"/>
                  <a:gd name="T15" fmla="*/ 0 h 79"/>
                  <a:gd name="T16" fmla="*/ 1 w 73"/>
                  <a:gd name="T17" fmla="*/ 0 h 79"/>
                  <a:gd name="T18" fmla="*/ 1 w 73"/>
                  <a:gd name="T19" fmla="*/ 0 h 79"/>
                  <a:gd name="T20" fmla="*/ 1 w 73"/>
                  <a:gd name="T21" fmla="*/ 0 h 79"/>
                  <a:gd name="T22" fmla="*/ 1 w 73"/>
                  <a:gd name="T23" fmla="*/ 0 h 79"/>
                  <a:gd name="T24" fmla="*/ 0 w 73"/>
                  <a:gd name="T25" fmla="*/ 0 h 79"/>
                  <a:gd name="T26" fmla="*/ 0 w 73"/>
                  <a:gd name="T27" fmla="*/ 0 h 79"/>
                  <a:gd name="T28" fmla="*/ 0 w 73"/>
                  <a:gd name="T29" fmla="*/ 0 h 79"/>
                  <a:gd name="T30" fmla="*/ 1 w 73"/>
                  <a:gd name="T31" fmla="*/ 0 h 79"/>
                  <a:gd name="T32" fmla="*/ 1 w 73"/>
                  <a:gd name="T33" fmla="*/ 0 h 79"/>
                  <a:gd name="T34" fmla="*/ 1 w 73"/>
                  <a:gd name="T35" fmla="*/ 0 h 79"/>
                  <a:gd name="T36" fmla="*/ 1 w 73"/>
                  <a:gd name="T37" fmla="*/ 0 h 79"/>
                  <a:gd name="T38" fmla="*/ 1 w 73"/>
                  <a:gd name="T39" fmla="*/ 0 h 79"/>
                  <a:gd name="T40" fmla="*/ 1 w 73"/>
                  <a:gd name="T41" fmla="*/ 0 h 79"/>
                  <a:gd name="T42" fmla="*/ 1 w 73"/>
                  <a:gd name="T43" fmla="*/ 0 h 79"/>
                  <a:gd name="T44" fmla="*/ 1 w 73"/>
                  <a:gd name="T45" fmla="*/ 0 h 79"/>
                  <a:gd name="T46" fmla="*/ 1 w 73"/>
                  <a:gd name="T47" fmla="*/ 0 h 79"/>
                  <a:gd name="T48" fmla="*/ 1 w 73"/>
                  <a:gd name="T49" fmla="*/ 0 h 79"/>
                  <a:gd name="T50" fmla="*/ 1 w 73"/>
                  <a:gd name="T51" fmla="*/ 0 h 79"/>
                  <a:gd name="T52" fmla="*/ 1 w 73"/>
                  <a:gd name="T53" fmla="*/ 0 h 79"/>
                  <a:gd name="T54" fmla="*/ 1 w 73"/>
                  <a:gd name="T55" fmla="*/ 0 h 79"/>
                  <a:gd name="T56" fmla="*/ 1 w 73"/>
                  <a:gd name="T57" fmla="*/ 0 h 79"/>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0" t="0" r="r" b="b"/>
                <a:pathLst>
                  <a:path w="73" h="79">
                    <a:moveTo>
                      <a:pt x="73" y="19"/>
                    </a:moveTo>
                    <a:lnTo>
                      <a:pt x="69" y="12"/>
                    </a:lnTo>
                    <a:lnTo>
                      <a:pt x="62" y="7"/>
                    </a:lnTo>
                    <a:lnTo>
                      <a:pt x="54" y="2"/>
                    </a:lnTo>
                    <a:lnTo>
                      <a:pt x="46" y="0"/>
                    </a:lnTo>
                    <a:lnTo>
                      <a:pt x="38" y="0"/>
                    </a:lnTo>
                    <a:lnTo>
                      <a:pt x="30" y="1"/>
                    </a:lnTo>
                    <a:lnTo>
                      <a:pt x="23" y="4"/>
                    </a:lnTo>
                    <a:lnTo>
                      <a:pt x="16" y="7"/>
                    </a:lnTo>
                    <a:lnTo>
                      <a:pt x="10" y="12"/>
                    </a:lnTo>
                    <a:lnTo>
                      <a:pt x="5" y="19"/>
                    </a:lnTo>
                    <a:lnTo>
                      <a:pt x="2" y="25"/>
                    </a:lnTo>
                    <a:lnTo>
                      <a:pt x="0" y="32"/>
                    </a:lnTo>
                    <a:lnTo>
                      <a:pt x="0" y="40"/>
                    </a:lnTo>
                    <a:lnTo>
                      <a:pt x="0" y="49"/>
                    </a:lnTo>
                    <a:lnTo>
                      <a:pt x="3" y="55"/>
                    </a:lnTo>
                    <a:lnTo>
                      <a:pt x="7" y="62"/>
                    </a:lnTo>
                    <a:lnTo>
                      <a:pt x="11" y="68"/>
                    </a:lnTo>
                    <a:lnTo>
                      <a:pt x="17" y="73"/>
                    </a:lnTo>
                    <a:lnTo>
                      <a:pt x="24" y="76"/>
                    </a:lnTo>
                    <a:lnTo>
                      <a:pt x="32" y="79"/>
                    </a:lnTo>
                    <a:lnTo>
                      <a:pt x="35" y="79"/>
                    </a:lnTo>
                    <a:lnTo>
                      <a:pt x="38" y="79"/>
                    </a:lnTo>
                    <a:lnTo>
                      <a:pt x="41" y="79"/>
                    </a:lnTo>
                    <a:lnTo>
                      <a:pt x="43" y="79"/>
                    </a:lnTo>
                    <a:lnTo>
                      <a:pt x="48" y="70"/>
                    </a:lnTo>
                    <a:lnTo>
                      <a:pt x="58" y="52"/>
                    </a:lnTo>
                    <a:lnTo>
                      <a:pt x="69" y="31"/>
                    </a:lnTo>
                    <a:lnTo>
                      <a:pt x="73" y="19"/>
                    </a:lnTo>
                    <a:close/>
                  </a:path>
                </a:pathLst>
              </a:custGeom>
              <a:solidFill>
                <a:srgbClr val="EF66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288" name="Freeform 158"/>
              <p:cNvSpPr/>
              <p:nvPr/>
            </p:nvSpPr>
            <p:spPr bwMode="auto">
              <a:xfrm>
                <a:off x="3983" y="4266"/>
                <a:ext cx="31" cy="33"/>
              </a:xfrm>
              <a:custGeom>
                <a:avLst/>
                <a:gdLst>
                  <a:gd name="T0" fmla="*/ 1 w 61"/>
                  <a:gd name="T1" fmla="*/ 1 h 66"/>
                  <a:gd name="T2" fmla="*/ 1 w 61"/>
                  <a:gd name="T3" fmla="*/ 1 h 66"/>
                  <a:gd name="T4" fmla="*/ 1 w 61"/>
                  <a:gd name="T5" fmla="*/ 1 h 66"/>
                  <a:gd name="T6" fmla="*/ 1 w 61"/>
                  <a:gd name="T7" fmla="*/ 1 h 66"/>
                  <a:gd name="T8" fmla="*/ 1 w 61"/>
                  <a:gd name="T9" fmla="*/ 1 h 66"/>
                  <a:gd name="T10" fmla="*/ 1 w 61"/>
                  <a:gd name="T11" fmla="*/ 1 h 66"/>
                  <a:gd name="T12" fmla="*/ 1 w 61"/>
                  <a:gd name="T13" fmla="*/ 1 h 66"/>
                  <a:gd name="T14" fmla="*/ 1 w 61"/>
                  <a:gd name="T15" fmla="*/ 1 h 66"/>
                  <a:gd name="T16" fmla="*/ 1 w 61"/>
                  <a:gd name="T17" fmla="*/ 1 h 66"/>
                  <a:gd name="T18" fmla="*/ 1 w 61"/>
                  <a:gd name="T19" fmla="*/ 1 h 66"/>
                  <a:gd name="T20" fmla="*/ 1 w 61"/>
                  <a:gd name="T21" fmla="*/ 1 h 66"/>
                  <a:gd name="T22" fmla="*/ 1 w 61"/>
                  <a:gd name="T23" fmla="*/ 1 h 66"/>
                  <a:gd name="T24" fmla="*/ 1 w 61"/>
                  <a:gd name="T25" fmla="*/ 1 h 66"/>
                  <a:gd name="T26" fmla="*/ 1 w 61"/>
                  <a:gd name="T27" fmla="*/ 0 h 66"/>
                  <a:gd name="T28" fmla="*/ 1 w 61"/>
                  <a:gd name="T29" fmla="*/ 1 h 66"/>
                  <a:gd name="T30" fmla="*/ 1 w 61"/>
                  <a:gd name="T31" fmla="*/ 1 h 66"/>
                  <a:gd name="T32" fmla="*/ 0 w 61"/>
                  <a:gd name="T33" fmla="*/ 1 h 66"/>
                  <a:gd name="T34" fmla="*/ 1 w 61"/>
                  <a:gd name="T35" fmla="*/ 1 h 66"/>
                  <a:gd name="T36" fmla="*/ 1 w 61"/>
                  <a:gd name="T37" fmla="*/ 1 h 66"/>
                  <a:gd name="T38" fmla="*/ 1 w 61"/>
                  <a:gd name="T39" fmla="*/ 1 h 66"/>
                  <a:gd name="T40" fmla="*/ 1 w 61"/>
                  <a:gd name="T41" fmla="*/ 1 h 66"/>
                  <a:gd name="T42" fmla="*/ 1 w 61"/>
                  <a:gd name="T43" fmla="*/ 1 h 66"/>
                  <a:gd name="T44" fmla="*/ 1 w 61"/>
                  <a:gd name="T45" fmla="*/ 1 h 66"/>
                  <a:gd name="T46" fmla="*/ 1 w 61"/>
                  <a:gd name="T47" fmla="*/ 1 h 66"/>
                  <a:gd name="T48" fmla="*/ 1 w 61"/>
                  <a:gd name="T49" fmla="*/ 1 h 6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61" h="66">
                    <a:moveTo>
                      <a:pt x="53" y="66"/>
                    </a:moveTo>
                    <a:lnTo>
                      <a:pt x="57" y="61"/>
                    </a:lnTo>
                    <a:lnTo>
                      <a:pt x="59" y="56"/>
                    </a:lnTo>
                    <a:lnTo>
                      <a:pt x="60" y="52"/>
                    </a:lnTo>
                    <a:lnTo>
                      <a:pt x="61" y="47"/>
                    </a:lnTo>
                    <a:lnTo>
                      <a:pt x="61" y="39"/>
                    </a:lnTo>
                    <a:lnTo>
                      <a:pt x="60" y="31"/>
                    </a:lnTo>
                    <a:lnTo>
                      <a:pt x="58" y="24"/>
                    </a:lnTo>
                    <a:lnTo>
                      <a:pt x="55" y="17"/>
                    </a:lnTo>
                    <a:lnTo>
                      <a:pt x="50" y="11"/>
                    </a:lnTo>
                    <a:lnTo>
                      <a:pt x="43" y="7"/>
                    </a:lnTo>
                    <a:lnTo>
                      <a:pt x="36" y="3"/>
                    </a:lnTo>
                    <a:lnTo>
                      <a:pt x="29" y="1"/>
                    </a:lnTo>
                    <a:lnTo>
                      <a:pt x="21" y="0"/>
                    </a:lnTo>
                    <a:lnTo>
                      <a:pt x="13" y="1"/>
                    </a:lnTo>
                    <a:lnTo>
                      <a:pt x="6" y="3"/>
                    </a:lnTo>
                    <a:lnTo>
                      <a:pt x="0" y="7"/>
                    </a:lnTo>
                    <a:lnTo>
                      <a:pt x="2" y="9"/>
                    </a:lnTo>
                    <a:lnTo>
                      <a:pt x="5" y="14"/>
                    </a:lnTo>
                    <a:lnTo>
                      <a:pt x="11" y="22"/>
                    </a:lnTo>
                    <a:lnTo>
                      <a:pt x="19" y="31"/>
                    </a:lnTo>
                    <a:lnTo>
                      <a:pt x="27" y="41"/>
                    </a:lnTo>
                    <a:lnTo>
                      <a:pt x="35" y="51"/>
                    </a:lnTo>
                    <a:lnTo>
                      <a:pt x="44" y="59"/>
                    </a:lnTo>
                    <a:lnTo>
                      <a:pt x="53" y="66"/>
                    </a:lnTo>
                    <a:close/>
                  </a:path>
                </a:pathLst>
              </a:custGeom>
              <a:solidFill>
                <a:srgbClr val="EF66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289" name="Freeform 159"/>
              <p:cNvSpPr/>
              <p:nvPr/>
            </p:nvSpPr>
            <p:spPr bwMode="auto">
              <a:xfrm>
                <a:off x="4852" y="4125"/>
                <a:ext cx="17" cy="17"/>
              </a:xfrm>
              <a:custGeom>
                <a:avLst/>
                <a:gdLst>
                  <a:gd name="T0" fmla="*/ 1 w 34"/>
                  <a:gd name="T1" fmla="*/ 1 h 34"/>
                  <a:gd name="T2" fmla="*/ 1 w 34"/>
                  <a:gd name="T3" fmla="*/ 1 h 34"/>
                  <a:gd name="T4" fmla="*/ 1 w 34"/>
                  <a:gd name="T5" fmla="*/ 1 h 34"/>
                  <a:gd name="T6" fmla="*/ 1 w 34"/>
                  <a:gd name="T7" fmla="*/ 1 h 34"/>
                  <a:gd name="T8" fmla="*/ 1 w 34"/>
                  <a:gd name="T9" fmla="*/ 1 h 34"/>
                  <a:gd name="T10" fmla="*/ 1 w 34"/>
                  <a:gd name="T11" fmla="*/ 1 h 34"/>
                  <a:gd name="T12" fmla="*/ 1 w 34"/>
                  <a:gd name="T13" fmla="*/ 1 h 34"/>
                  <a:gd name="T14" fmla="*/ 1 w 34"/>
                  <a:gd name="T15" fmla="*/ 1 h 34"/>
                  <a:gd name="T16" fmla="*/ 1 w 34"/>
                  <a:gd name="T17" fmla="*/ 1 h 34"/>
                  <a:gd name="T18" fmla="*/ 1 w 34"/>
                  <a:gd name="T19" fmla="*/ 0 h 34"/>
                  <a:gd name="T20" fmla="*/ 1 w 34"/>
                  <a:gd name="T21" fmla="*/ 1 h 34"/>
                  <a:gd name="T22" fmla="*/ 1 w 34"/>
                  <a:gd name="T23" fmla="*/ 1 h 34"/>
                  <a:gd name="T24" fmla="*/ 0 w 34"/>
                  <a:gd name="T25" fmla="*/ 1 h 34"/>
                  <a:gd name="T26" fmla="*/ 0 w 34"/>
                  <a:gd name="T27" fmla="*/ 1 h 34"/>
                  <a:gd name="T28" fmla="*/ 1 w 34"/>
                  <a:gd name="T29" fmla="*/ 1 h 34"/>
                  <a:gd name="T30" fmla="*/ 1 w 34"/>
                  <a:gd name="T31" fmla="*/ 1 h 34"/>
                  <a:gd name="T32" fmla="*/ 1 w 34"/>
                  <a:gd name="T33" fmla="*/ 1 h 34"/>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4" h="34">
                    <a:moveTo>
                      <a:pt x="12" y="34"/>
                    </a:moveTo>
                    <a:lnTo>
                      <a:pt x="19" y="34"/>
                    </a:lnTo>
                    <a:lnTo>
                      <a:pt x="24" y="33"/>
                    </a:lnTo>
                    <a:lnTo>
                      <a:pt x="29" y="28"/>
                    </a:lnTo>
                    <a:lnTo>
                      <a:pt x="32" y="22"/>
                    </a:lnTo>
                    <a:lnTo>
                      <a:pt x="34" y="15"/>
                    </a:lnTo>
                    <a:lnTo>
                      <a:pt x="32" y="10"/>
                    </a:lnTo>
                    <a:lnTo>
                      <a:pt x="28" y="5"/>
                    </a:lnTo>
                    <a:lnTo>
                      <a:pt x="22" y="2"/>
                    </a:lnTo>
                    <a:lnTo>
                      <a:pt x="15" y="0"/>
                    </a:lnTo>
                    <a:lnTo>
                      <a:pt x="9" y="3"/>
                    </a:lnTo>
                    <a:lnTo>
                      <a:pt x="4" y="6"/>
                    </a:lnTo>
                    <a:lnTo>
                      <a:pt x="0" y="12"/>
                    </a:lnTo>
                    <a:lnTo>
                      <a:pt x="0" y="19"/>
                    </a:lnTo>
                    <a:lnTo>
                      <a:pt x="1" y="25"/>
                    </a:lnTo>
                    <a:lnTo>
                      <a:pt x="6" y="30"/>
                    </a:lnTo>
                    <a:lnTo>
                      <a:pt x="12" y="34"/>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290" name="Freeform 160"/>
              <p:cNvSpPr/>
              <p:nvPr/>
            </p:nvSpPr>
            <p:spPr bwMode="auto">
              <a:xfrm>
                <a:off x="4885" y="4152"/>
                <a:ext cx="17" cy="17"/>
              </a:xfrm>
              <a:custGeom>
                <a:avLst/>
                <a:gdLst>
                  <a:gd name="T0" fmla="*/ 1 w 33"/>
                  <a:gd name="T1" fmla="*/ 1 h 33"/>
                  <a:gd name="T2" fmla="*/ 1 w 33"/>
                  <a:gd name="T3" fmla="*/ 1 h 33"/>
                  <a:gd name="T4" fmla="*/ 1 w 33"/>
                  <a:gd name="T5" fmla="*/ 1 h 33"/>
                  <a:gd name="T6" fmla="*/ 1 w 33"/>
                  <a:gd name="T7" fmla="*/ 1 h 33"/>
                  <a:gd name="T8" fmla="*/ 1 w 33"/>
                  <a:gd name="T9" fmla="*/ 1 h 33"/>
                  <a:gd name="T10" fmla="*/ 1 w 33"/>
                  <a:gd name="T11" fmla="*/ 1 h 33"/>
                  <a:gd name="T12" fmla="*/ 1 w 33"/>
                  <a:gd name="T13" fmla="*/ 1 h 33"/>
                  <a:gd name="T14" fmla="*/ 1 w 33"/>
                  <a:gd name="T15" fmla="*/ 1 h 33"/>
                  <a:gd name="T16" fmla="*/ 1 w 33"/>
                  <a:gd name="T17" fmla="*/ 0 h 33"/>
                  <a:gd name="T18" fmla="*/ 1 w 33"/>
                  <a:gd name="T19" fmla="*/ 0 h 33"/>
                  <a:gd name="T20" fmla="*/ 1 w 33"/>
                  <a:gd name="T21" fmla="*/ 1 h 33"/>
                  <a:gd name="T22" fmla="*/ 1 w 33"/>
                  <a:gd name="T23" fmla="*/ 1 h 33"/>
                  <a:gd name="T24" fmla="*/ 1 w 33"/>
                  <a:gd name="T25" fmla="*/ 1 h 33"/>
                  <a:gd name="T26" fmla="*/ 0 w 33"/>
                  <a:gd name="T27" fmla="*/ 1 h 33"/>
                  <a:gd name="T28" fmla="*/ 1 w 33"/>
                  <a:gd name="T29" fmla="*/ 1 h 33"/>
                  <a:gd name="T30" fmla="*/ 1 w 33"/>
                  <a:gd name="T31" fmla="*/ 1 h 33"/>
                  <a:gd name="T32" fmla="*/ 1 w 33"/>
                  <a:gd name="T33" fmla="*/ 1 h 3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3" h="33">
                    <a:moveTo>
                      <a:pt x="11" y="32"/>
                    </a:moveTo>
                    <a:lnTo>
                      <a:pt x="18" y="33"/>
                    </a:lnTo>
                    <a:lnTo>
                      <a:pt x="24" y="31"/>
                    </a:lnTo>
                    <a:lnTo>
                      <a:pt x="29" y="27"/>
                    </a:lnTo>
                    <a:lnTo>
                      <a:pt x="32" y="22"/>
                    </a:lnTo>
                    <a:lnTo>
                      <a:pt x="33" y="15"/>
                    </a:lnTo>
                    <a:lnTo>
                      <a:pt x="32" y="9"/>
                    </a:lnTo>
                    <a:lnTo>
                      <a:pt x="28" y="3"/>
                    </a:lnTo>
                    <a:lnTo>
                      <a:pt x="22" y="0"/>
                    </a:lnTo>
                    <a:lnTo>
                      <a:pt x="15" y="0"/>
                    </a:lnTo>
                    <a:lnTo>
                      <a:pt x="9" y="1"/>
                    </a:lnTo>
                    <a:lnTo>
                      <a:pt x="4" y="5"/>
                    </a:lnTo>
                    <a:lnTo>
                      <a:pt x="1" y="11"/>
                    </a:lnTo>
                    <a:lnTo>
                      <a:pt x="0" y="18"/>
                    </a:lnTo>
                    <a:lnTo>
                      <a:pt x="1" y="24"/>
                    </a:lnTo>
                    <a:lnTo>
                      <a:pt x="6" y="28"/>
                    </a:lnTo>
                    <a:lnTo>
                      <a:pt x="11" y="32"/>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291" name="Freeform 161"/>
              <p:cNvSpPr/>
              <p:nvPr/>
            </p:nvSpPr>
            <p:spPr bwMode="auto">
              <a:xfrm>
                <a:off x="4701" y="4202"/>
                <a:ext cx="17" cy="17"/>
              </a:xfrm>
              <a:custGeom>
                <a:avLst/>
                <a:gdLst>
                  <a:gd name="T0" fmla="*/ 1 w 34"/>
                  <a:gd name="T1" fmla="*/ 1 h 33"/>
                  <a:gd name="T2" fmla="*/ 1 w 34"/>
                  <a:gd name="T3" fmla="*/ 1 h 33"/>
                  <a:gd name="T4" fmla="*/ 1 w 34"/>
                  <a:gd name="T5" fmla="*/ 1 h 33"/>
                  <a:gd name="T6" fmla="*/ 1 w 34"/>
                  <a:gd name="T7" fmla="*/ 1 h 33"/>
                  <a:gd name="T8" fmla="*/ 1 w 34"/>
                  <a:gd name="T9" fmla="*/ 1 h 33"/>
                  <a:gd name="T10" fmla="*/ 1 w 34"/>
                  <a:gd name="T11" fmla="*/ 1 h 33"/>
                  <a:gd name="T12" fmla="*/ 1 w 34"/>
                  <a:gd name="T13" fmla="*/ 1 h 33"/>
                  <a:gd name="T14" fmla="*/ 1 w 34"/>
                  <a:gd name="T15" fmla="*/ 1 h 33"/>
                  <a:gd name="T16" fmla="*/ 1 w 34"/>
                  <a:gd name="T17" fmla="*/ 1 h 33"/>
                  <a:gd name="T18" fmla="*/ 1 w 34"/>
                  <a:gd name="T19" fmla="*/ 0 h 33"/>
                  <a:gd name="T20" fmla="*/ 1 w 34"/>
                  <a:gd name="T21" fmla="*/ 1 h 33"/>
                  <a:gd name="T22" fmla="*/ 1 w 34"/>
                  <a:gd name="T23" fmla="*/ 1 h 33"/>
                  <a:gd name="T24" fmla="*/ 1 w 34"/>
                  <a:gd name="T25" fmla="*/ 1 h 33"/>
                  <a:gd name="T26" fmla="*/ 0 w 34"/>
                  <a:gd name="T27" fmla="*/ 1 h 33"/>
                  <a:gd name="T28" fmla="*/ 1 w 34"/>
                  <a:gd name="T29" fmla="*/ 1 h 33"/>
                  <a:gd name="T30" fmla="*/ 1 w 34"/>
                  <a:gd name="T31" fmla="*/ 1 h 33"/>
                  <a:gd name="T32" fmla="*/ 1 w 34"/>
                  <a:gd name="T33" fmla="*/ 1 h 3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4" h="33">
                    <a:moveTo>
                      <a:pt x="12" y="33"/>
                    </a:moveTo>
                    <a:lnTo>
                      <a:pt x="19" y="33"/>
                    </a:lnTo>
                    <a:lnTo>
                      <a:pt x="25" y="32"/>
                    </a:lnTo>
                    <a:lnTo>
                      <a:pt x="29" y="28"/>
                    </a:lnTo>
                    <a:lnTo>
                      <a:pt x="33" y="22"/>
                    </a:lnTo>
                    <a:lnTo>
                      <a:pt x="34" y="16"/>
                    </a:lnTo>
                    <a:lnTo>
                      <a:pt x="33" y="9"/>
                    </a:lnTo>
                    <a:lnTo>
                      <a:pt x="28" y="5"/>
                    </a:lnTo>
                    <a:lnTo>
                      <a:pt x="22" y="1"/>
                    </a:lnTo>
                    <a:lnTo>
                      <a:pt x="15" y="0"/>
                    </a:lnTo>
                    <a:lnTo>
                      <a:pt x="10" y="2"/>
                    </a:lnTo>
                    <a:lnTo>
                      <a:pt x="5" y="6"/>
                    </a:lnTo>
                    <a:lnTo>
                      <a:pt x="2" y="12"/>
                    </a:lnTo>
                    <a:lnTo>
                      <a:pt x="0" y="18"/>
                    </a:lnTo>
                    <a:lnTo>
                      <a:pt x="2" y="24"/>
                    </a:lnTo>
                    <a:lnTo>
                      <a:pt x="6" y="30"/>
                    </a:lnTo>
                    <a:lnTo>
                      <a:pt x="12" y="33"/>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292" name="Freeform 162"/>
              <p:cNvSpPr/>
              <p:nvPr/>
            </p:nvSpPr>
            <p:spPr bwMode="auto">
              <a:xfrm>
                <a:off x="4742" y="4201"/>
                <a:ext cx="16" cy="17"/>
              </a:xfrm>
              <a:custGeom>
                <a:avLst/>
                <a:gdLst>
                  <a:gd name="T0" fmla="*/ 0 w 34"/>
                  <a:gd name="T1" fmla="*/ 1 h 33"/>
                  <a:gd name="T2" fmla="*/ 0 w 34"/>
                  <a:gd name="T3" fmla="*/ 1 h 33"/>
                  <a:gd name="T4" fmla="*/ 0 w 34"/>
                  <a:gd name="T5" fmla="*/ 1 h 33"/>
                  <a:gd name="T6" fmla="*/ 0 w 34"/>
                  <a:gd name="T7" fmla="*/ 1 h 33"/>
                  <a:gd name="T8" fmla="*/ 0 w 34"/>
                  <a:gd name="T9" fmla="*/ 1 h 33"/>
                  <a:gd name="T10" fmla="*/ 0 w 34"/>
                  <a:gd name="T11" fmla="*/ 1 h 33"/>
                  <a:gd name="T12" fmla="*/ 0 w 34"/>
                  <a:gd name="T13" fmla="*/ 1 h 33"/>
                  <a:gd name="T14" fmla="*/ 0 w 34"/>
                  <a:gd name="T15" fmla="*/ 1 h 33"/>
                  <a:gd name="T16" fmla="*/ 0 w 34"/>
                  <a:gd name="T17" fmla="*/ 1 h 33"/>
                  <a:gd name="T18" fmla="*/ 0 w 34"/>
                  <a:gd name="T19" fmla="*/ 0 h 33"/>
                  <a:gd name="T20" fmla="*/ 0 w 34"/>
                  <a:gd name="T21" fmla="*/ 1 h 33"/>
                  <a:gd name="T22" fmla="*/ 0 w 34"/>
                  <a:gd name="T23" fmla="*/ 1 h 33"/>
                  <a:gd name="T24" fmla="*/ 0 w 34"/>
                  <a:gd name="T25" fmla="*/ 1 h 33"/>
                  <a:gd name="T26" fmla="*/ 0 w 34"/>
                  <a:gd name="T27" fmla="*/ 1 h 33"/>
                  <a:gd name="T28" fmla="*/ 0 w 34"/>
                  <a:gd name="T29" fmla="*/ 1 h 33"/>
                  <a:gd name="T30" fmla="*/ 0 w 34"/>
                  <a:gd name="T31" fmla="*/ 1 h 33"/>
                  <a:gd name="T32" fmla="*/ 0 w 34"/>
                  <a:gd name="T33" fmla="*/ 1 h 3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4" h="33">
                    <a:moveTo>
                      <a:pt x="12" y="32"/>
                    </a:moveTo>
                    <a:lnTo>
                      <a:pt x="19" y="33"/>
                    </a:lnTo>
                    <a:lnTo>
                      <a:pt x="24" y="32"/>
                    </a:lnTo>
                    <a:lnTo>
                      <a:pt x="29" y="27"/>
                    </a:lnTo>
                    <a:lnTo>
                      <a:pt x="32" y="22"/>
                    </a:lnTo>
                    <a:lnTo>
                      <a:pt x="34" y="15"/>
                    </a:lnTo>
                    <a:lnTo>
                      <a:pt x="31" y="9"/>
                    </a:lnTo>
                    <a:lnTo>
                      <a:pt x="28" y="4"/>
                    </a:lnTo>
                    <a:lnTo>
                      <a:pt x="22" y="1"/>
                    </a:lnTo>
                    <a:lnTo>
                      <a:pt x="15" y="0"/>
                    </a:lnTo>
                    <a:lnTo>
                      <a:pt x="9" y="1"/>
                    </a:lnTo>
                    <a:lnTo>
                      <a:pt x="4" y="5"/>
                    </a:lnTo>
                    <a:lnTo>
                      <a:pt x="0" y="11"/>
                    </a:lnTo>
                    <a:lnTo>
                      <a:pt x="0" y="18"/>
                    </a:lnTo>
                    <a:lnTo>
                      <a:pt x="1" y="24"/>
                    </a:lnTo>
                    <a:lnTo>
                      <a:pt x="6" y="28"/>
                    </a:lnTo>
                    <a:lnTo>
                      <a:pt x="12" y="32"/>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293" name="Freeform 163"/>
              <p:cNvSpPr/>
              <p:nvPr/>
            </p:nvSpPr>
            <p:spPr bwMode="auto">
              <a:xfrm>
                <a:off x="4782" y="4209"/>
                <a:ext cx="17" cy="17"/>
              </a:xfrm>
              <a:custGeom>
                <a:avLst/>
                <a:gdLst>
                  <a:gd name="T0" fmla="*/ 1 w 33"/>
                  <a:gd name="T1" fmla="*/ 1 h 33"/>
                  <a:gd name="T2" fmla="*/ 1 w 33"/>
                  <a:gd name="T3" fmla="*/ 1 h 33"/>
                  <a:gd name="T4" fmla="*/ 1 w 33"/>
                  <a:gd name="T5" fmla="*/ 1 h 33"/>
                  <a:gd name="T6" fmla="*/ 1 w 33"/>
                  <a:gd name="T7" fmla="*/ 1 h 33"/>
                  <a:gd name="T8" fmla="*/ 1 w 33"/>
                  <a:gd name="T9" fmla="*/ 1 h 33"/>
                  <a:gd name="T10" fmla="*/ 1 w 33"/>
                  <a:gd name="T11" fmla="*/ 1 h 33"/>
                  <a:gd name="T12" fmla="*/ 1 w 33"/>
                  <a:gd name="T13" fmla="*/ 1 h 33"/>
                  <a:gd name="T14" fmla="*/ 1 w 33"/>
                  <a:gd name="T15" fmla="*/ 1 h 33"/>
                  <a:gd name="T16" fmla="*/ 1 w 33"/>
                  <a:gd name="T17" fmla="*/ 1 h 33"/>
                  <a:gd name="T18" fmla="*/ 1 w 33"/>
                  <a:gd name="T19" fmla="*/ 0 h 33"/>
                  <a:gd name="T20" fmla="*/ 1 w 33"/>
                  <a:gd name="T21" fmla="*/ 1 h 33"/>
                  <a:gd name="T22" fmla="*/ 1 w 33"/>
                  <a:gd name="T23" fmla="*/ 1 h 33"/>
                  <a:gd name="T24" fmla="*/ 0 w 33"/>
                  <a:gd name="T25" fmla="*/ 1 h 33"/>
                  <a:gd name="T26" fmla="*/ 0 w 33"/>
                  <a:gd name="T27" fmla="*/ 1 h 33"/>
                  <a:gd name="T28" fmla="*/ 1 w 33"/>
                  <a:gd name="T29" fmla="*/ 1 h 33"/>
                  <a:gd name="T30" fmla="*/ 1 w 33"/>
                  <a:gd name="T31" fmla="*/ 1 h 33"/>
                  <a:gd name="T32" fmla="*/ 1 w 33"/>
                  <a:gd name="T33" fmla="*/ 1 h 3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3" h="33">
                    <a:moveTo>
                      <a:pt x="11" y="32"/>
                    </a:moveTo>
                    <a:lnTo>
                      <a:pt x="18" y="33"/>
                    </a:lnTo>
                    <a:lnTo>
                      <a:pt x="24" y="32"/>
                    </a:lnTo>
                    <a:lnTo>
                      <a:pt x="29" y="27"/>
                    </a:lnTo>
                    <a:lnTo>
                      <a:pt x="32" y="22"/>
                    </a:lnTo>
                    <a:lnTo>
                      <a:pt x="33" y="15"/>
                    </a:lnTo>
                    <a:lnTo>
                      <a:pt x="31" y="9"/>
                    </a:lnTo>
                    <a:lnTo>
                      <a:pt x="27" y="4"/>
                    </a:lnTo>
                    <a:lnTo>
                      <a:pt x="22" y="1"/>
                    </a:lnTo>
                    <a:lnTo>
                      <a:pt x="15" y="0"/>
                    </a:lnTo>
                    <a:lnTo>
                      <a:pt x="9" y="1"/>
                    </a:lnTo>
                    <a:lnTo>
                      <a:pt x="3" y="6"/>
                    </a:lnTo>
                    <a:lnTo>
                      <a:pt x="0" y="11"/>
                    </a:lnTo>
                    <a:lnTo>
                      <a:pt x="0" y="18"/>
                    </a:lnTo>
                    <a:lnTo>
                      <a:pt x="1" y="24"/>
                    </a:lnTo>
                    <a:lnTo>
                      <a:pt x="5" y="29"/>
                    </a:lnTo>
                    <a:lnTo>
                      <a:pt x="11" y="32"/>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294" name="Freeform 164"/>
              <p:cNvSpPr/>
              <p:nvPr/>
            </p:nvSpPr>
            <p:spPr bwMode="auto">
              <a:xfrm>
                <a:off x="4820" y="4226"/>
                <a:ext cx="17" cy="17"/>
              </a:xfrm>
              <a:custGeom>
                <a:avLst/>
                <a:gdLst>
                  <a:gd name="T0" fmla="*/ 1 w 33"/>
                  <a:gd name="T1" fmla="*/ 1 h 34"/>
                  <a:gd name="T2" fmla="*/ 1 w 33"/>
                  <a:gd name="T3" fmla="*/ 1 h 34"/>
                  <a:gd name="T4" fmla="*/ 1 w 33"/>
                  <a:gd name="T5" fmla="*/ 1 h 34"/>
                  <a:gd name="T6" fmla="*/ 1 w 33"/>
                  <a:gd name="T7" fmla="*/ 1 h 34"/>
                  <a:gd name="T8" fmla="*/ 1 w 33"/>
                  <a:gd name="T9" fmla="*/ 1 h 34"/>
                  <a:gd name="T10" fmla="*/ 1 w 33"/>
                  <a:gd name="T11" fmla="*/ 1 h 34"/>
                  <a:gd name="T12" fmla="*/ 1 w 33"/>
                  <a:gd name="T13" fmla="*/ 1 h 34"/>
                  <a:gd name="T14" fmla="*/ 1 w 33"/>
                  <a:gd name="T15" fmla="*/ 1 h 34"/>
                  <a:gd name="T16" fmla="*/ 1 w 33"/>
                  <a:gd name="T17" fmla="*/ 1 h 34"/>
                  <a:gd name="T18" fmla="*/ 1 w 33"/>
                  <a:gd name="T19" fmla="*/ 0 h 34"/>
                  <a:gd name="T20" fmla="*/ 1 w 33"/>
                  <a:gd name="T21" fmla="*/ 1 h 34"/>
                  <a:gd name="T22" fmla="*/ 1 w 33"/>
                  <a:gd name="T23" fmla="*/ 1 h 34"/>
                  <a:gd name="T24" fmla="*/ 1 w 33"/>
                  <a:gd name="T25" fmla="*/ 1 h 34"/>
                  <a:gd name="T26" fmla="*/ 0 w 33"/>
                  <a:gd name="T27" fmla="*/ 1 h 34"/>
                  <a:gd name="T28" fmla="*/ 1 w 33"/>
                  <a:gd name="T29" fmla="*/ 1 h 34"/>
                  <a:gd name="T30" fmla="*/ 1 w 33"/>
                  <a:gd name="T31" fmla="*/ 1 h 34"/>
                  <a:gd name="T32" fmla="*/ 1 w 33"/>
                  <a:gd name="T33" fmla="*/ 1 h 34"/>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3" h="34">
                    <a:moveTo>
                      <a:pt x="11" y="34"/>
                    </a:moveTo>
                    <a:lnTo>
                      <a:pt x="18" y="34"/>
                    </a:lnTo>
                    <a:lnTo>
                      <a:pt x="24" y="33"/>
                    </a:lnTo>
                    <a:lnTo>
                      <a:pt x="30" y="28"/>
                    </a:lnTo>
                    <a:lnTo>
                      <a:pt x="33" y="22"/>
                    </a:lnTo>
                    <a:lnTo>
                      <a:pt x="33" y="15"/>
                    </a:lnTo>
                    <a:lnTo>
                      <a:pt x="32" y="9"/>
                    </a:lnTo>
                    <a:lnTo>
                      <a:pt x="27" y="5"/>
                    </a:lnTo>
                    <a:lnTo>
                      <a:pt x="22" y="1"/>
                    </a:lnTo>
                    <a:lnTo>
                      <a:pt x="16" y="0"/>
                    </a:lnTo>
                    <a:lnTo>
                      <a:pt x="9" y="3"/>
                    </a:lnTo>
                    <a:lnTo>
                      <a:pt x="4" y="6"/>
                    </a:lnTo>
                    <a:lnTo>
                      <a:pt x="1" y="12"/>
                    </a:lnTo>
                    <a:lnTo>
                      <a:pt x="0" y="19"/>
                    </a:lnTo>
                    <a:lnTo>
                      <a:pt x="2" y="24"/>
                    </a:lnTo>
                    <a:lnTo>
                      <a:pt x="5" y="30"/>
                    </a:lnTo>
                    <a:lnTo>
                      <a:pt x="11" y="34"/>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295" name="Freeform 165"/>
              <p:cNvSpPr/>
              <p:nvPr/>
            </p:nvSpPr>
            <p:spPr bwMode="auto">
              <a:xfrm>
                <a:off x="4853" y="4250"/>
                <a:ext cx="16" cy="16"/>
              </a:xfrm>
              <a:custGeom>
                <a:avLst/>
                <a:gdLst>
                  <a:gd name="T0" fmla="*/ 0 w 33"/>
                  <a:gd name="T1" fmla="*/ 0 h 33"/>
                  <a:gd name="T2" fmla="*/ 0 w 33"/>
                  <a:gd name="T3" fmla="*/ 0 h 33"/>
                  <a:gd name="T4" fmla="*/ 0 w 33"/>
                  <a:gd name="T5" fmla="*/ 0 h 33"/>
                  <a:gd name="T6" fmla="*/ 0 w 33"/>
                  <a:gd name="T7" fmla="*/ 0 h 33"/>
                  <a:gd name="T8" fmla="*/ 0 w 33"/>
                  <a:gd name="T9" fmla="*/ 0 h 33"/>
                  <a:gd name="T10" fmla="*/ 0 w 33"/>
                  <a:gd name="T11" fmla="*/ 0 h 33"/>
                  <a:gd name="T12" fmla="*/ 0 w 33"/>
                  <a:gd name="T13" fmla="*/ 0 h 33"/>
                  <a:gd name="T14" fmla="*/ 0 w 33"/>
                  <a:gd name="T15" fmla="*/ 0 h 33"/>
                  <a:gd name="T16" fmla="*/ 0 w 33"/>
                  <a:gd name="T17" fmla="*/ 0 h 33"/>
                  <a:gd name="T18" fmla="*/ 0 w 33"/>
                  <a:gd name="T19" fmla="*/ 0 h 33"/>
                  <a:gd name="T20" fmla="*/ 0 w 33"/>
                  <a:gd name="T21" fmla="*/ 0 h 33"/>
                  <a:gd name="T22" fmla="*/ 0 w 33"/>
                  <a:gd name="T23" fmla="*/ 0 h 33"/>
                  <a:gd name="T24" fmla="*/ 0 w 33"/>
                  <a:gd name="T25" fmla="*/ 0 h 33"/>
                  <a:gd name="T26" fmla="*/ 0 w 33"/>
                  <a:gd name="T27" fmla="*/ 0 h 33"/>
                  <a:gd name="T28" fmla="*/ 0 w 33"/>
                  <a:gd name="T29" fmla="*/ 0 h 33"/>
                  <a:gd name="T30" fmla="*/ 0 w 33"/>
                  <a:gd name="T31" fmla="*/ 0 h 33"/>
                  <a:gd name="T32" fmla="*/ 0 w 33"/>
                  <a:gd name="T33" fmla="*/ 0 h 3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3" h="33">
                    <a:moveTo>
                      <a:pt x="12" y="32"/>
                    </a:moveTo>
                    <a:lnTo>
                      <a:pt x="18" y="33"/>
                    </a:lnTo>
                    <a:lnTo>
                      <a:pt x="25" y="32"/>
                    </a:lnTo>
                    <a:lnTo>
                      <a:pt x="29" y="27"/>
                    </a:lnTo>
                    <a:lnTo>
                      <a:pt x="33" y="21"/>
                    </a:lnTo>
                    <a:lnTo>
                      <a:pt x="33" y="15"/>
                    </a:lnTo>
                    <a:lnTo>
                      <a:pt x="31" y="9"/>
                    </a:lnTo>
                    <a:lnTo>
                      <a:pt x="27" y="4"/>
                    </a:lnTo>
                    <a:lnTo>
                      <a:pt x="21" y="1"/>
                    </a:lnTo>
                    <a:lnTo>
                      <a:pt x="15" y="0"/>
                    </a:lnTo>
                    <a:lnTo>
                      <a:pt x="8" y="1"/>
                    </a:lnTo>
                    <a:lnTo>
                      <a:pt x="4" y="5"/>
                    </a:lnTo>
                    <a:lnTo>
                      <a:pt x="0" y="11"/>
                    </a:lnTo>
                    <a:lnTo>
                      <a:pt x="0" y="18"/>
                    </a:lnTo>
                    <a:lnTo>
                      <a:pt x="2" y="24"/>
                    </a:lnTo>
                    <a:lnTo>
                      <a:pt x="6" y="28"/>
                    </a:lnTo>
                    <a:lnTo>
                      <a:pt x="12" y="32"/>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296" name="Freeform 166"/>
              <p:cNvSpPr/>
              <p:nvPr/>
            </p:nvSpPr>
            <p:spPr bwMode="auto">
              <a:xfrm>
                <a:off x="4680" y="4230"/>
                <a:ext cx="188" cy="72"/>
              </a:xfrm>
              <a:custGeom>
                <a:avLst/>
                <a:gdLst>
                  <a:gd name="T0" fmla="*/ 1 w 376"/>
                  <a:gd name="T1" fmla="*/ 1 h 144"/>
                  <a:gd name="T2" fmla="*/ 1 w 376"/>
                  <a:gd name="T3" fmla="*/ 1 h 144"/>
                  <a:gd name="T4" fmla="*/ 1 w 376"/>
                  <a:gd name="T5" fmla="*/ 1 h 144"/>
                  <a:gd name="T6" fmla="*/ 1 w 376"/>
                  <a:gd name="T7" fmla="*/ 1 h 144"/>
                  <a:gd name="T8" fmla="*/ 1 w 376"/>
                  <a:gd name="T9" fmla="*/ 1 h 144"/>
                  <a:gd name="T10" fmla="*/ 1 w 376"/>
                  <a:gd name="T11" fmla="*/ 1 h 144"/>
                  <a:gd name="T12" fmla="*/ 1 w 376"/>
                  <a:gd name="T13" fmla="*/ 1 h 144"/>
                  <a:gd name="T14" fmla="*/ 1 w 376"/>
                  <a:gd name="T15" fmla="*/ 1 h 144"/>
                  <a:gd name="T16" fmla="*/ 1 w 376"/>
                  <a:gd name="T17" fmla="*/ 1 h 144"/>
                  <a:gd name="T18" fmla="*/ 1 w 376"/>
                  <a:gd name="T19" fmla="*/ 1 h 144"/>
                  <a:gd name="T20" fmla="*/ 1 w 376"/>
                  <a:gd name="T21" fmla="*/ 1 h 144"/>
                  <a:gd name="T22" fmla="*/ 1 w 376"/>
                  <a:gd name="T23" fmla="*/ 1 h 144"/>
                  <a:gd name="T24" fmla="*/ 1 w 376"/>
                  <a:gd name="T25" fmla="*/ 1 h 144"/>
                  <a:gd name="T26" fmla="*/ 1 w 376"/>
                  <a:gd name="T27" fmla="*/ 1 h 144"/>
                  <a:gd name="T28" fmla="*/ 1 w 376"/>
                  <a:gd name="T29" fmla="*/ 1 h 144"/>
                  <a:gd name="T30" fmla="*/ 1 w 376"/>
                  <a:gd name="T31" fmla="*/ 1 h 144"/>
                  <a:gd name="T32" fmla="*/ 1 w 376"/>
                  <a:gd name="T33" fmla="*/ 1 h 144"/>
                  <a:gd name="T34" fmla="*/ 1 w 376"/>
                  <a:gd name="T35" fmla="*/ 1 h 144"/>
                  <a:gd name="T36" fmla="*/ 1 w 376"/>
                  <a:gd name="T37" fmla="*/ 1 h 144"/>
                  <a:gd name="T38" fmla="*/ 1 w 376"/>
                  <a:gd name="T39" fmla="*/ 0 h 144"/>
                  <a:gd name="T40" fmla="*/ 1 w 376"/>
                  <a:gd name="T41" fmla="*/ 1 h 144"/>
                  <a:gd name="T42" fmla="*/ 1 w 376"/>
                  <a:gd name="T43" fmla="*/ 1 h 144"/>
                  <a:gd name="T44" fmla="*/ 1 w 376"/>
                  <a:gd name="T45" fmla="*/ 1 h 144"/>
                  <a:gd name="T46" fmla="*/ 1 w 376"/>
                  <a:gd name="T47" fmla="*/ 1 h 144"/>
                  <a:gd name="T48" fmla="*/ 0 w 376"/>
                  <a:gd name="T49" fmla="*/ 1 h 144"/>
                  <a:gd name="T50" fmla="*/ 1 w 376"/>
                  <a:gd name="T51" fmla="*/ 1 h 144"/>
                  <a:gd name="T52" fmla="*/ 1 w 376"/>
                  <a:gd name="T53" fmla="*/ 1 h 144"/>
                  <a:gd name="T54" fmla="*/ 1 w 376"/>
                  <a:gd name="T55" fmla="*/ 1 h 144"/>
                  <a:gd name="T56" fmla="*/ 1 w 376"/>
                  <a:gd name="T57" fmla="*/ 1 h 144"/>
                  <a:gd name="T58" fmla="*/ 1 w 376"/>
                  <a:gd name="T59" fmla="*/ 1 h 144"/>
                  <a:gd name="T60" fmla="*/ 1 w 376"/>
                  <a:gd name="T61" fmla="*/ 1 h 144"/>
                  <a:gd name="T62" fmla="*/ 1 w 376"/>
                  <a:gd name="T63" fmla="*/ 1 h 144"/>
                  <a:gd name="T64" fmla="*/ 1 w 376"/>
                  <a:gd name="T65" fmla="*/ 1 h 144"/>
                  <a:gd name="T66" fmla="*/ 1 w 376"/>
                  <a:gd name="T67" fmla="*/ 1 h 144"/>
                  <a:gd name="T68" fmla="*/ 1 w 376"/>
                  <a:gd name="T69" fmla="*/ 1 h 144"/>
                  <a:gd name="T70" fmla="*/ 1 w 376"/>
                  <a:gd name="T71" fmla="*/ 1 h 144"/>
                  <a:gd name="T72" fmla="*/ 1 w 376"/>
                  <a:gd name="T73" fmla="*/ 1 h 144"/>
                  <a:gd name="T74" fmla="*/ 1 w 376"/>
                  <a:gd name="T75" fmla="*/ 1 h 144"/>
                  <a:gd name="T76" fmla="*/ 1 w 376"/>
                  <a:gd name="T77" fmla="*/ 1 h 144"/>
                  <a:gd name="T78" fmla="*/ 1 w 376"/>
                  <a:gd name="T79" fmla="*/ 1 h 144"/>
                  <a:gd name="T80" fmla="*/ 1 w 376"/>
                  <a:gd name="T81" fmla="*/ 1 h 144"/>
                  <a:gd name="T82" fmla="*/ 1 w 376"/>
                  <a:gd name="T83" fmla="*/ 1 h 144"/>
                  <a:gd name="T84" fmla="*/ 1 w 376"/>
                  <a:gd name="T85" fmla="*/ 1 h 144"/>
                  <a:gd name="T86" fmla="*/ 1 w 376"/>
                  <a:gd name="T87" fmla="*/ 1 h 144"/>
                  <a:gd name="T88" fmla="*/ 1 w 376"/>
                  <a:gd name="T89" fmla="*/ 1 h 144"/>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0" t="0" r="r" b="b"/>
                <a:pathLst>
                  <a:path w="376" h="144">
                    <a:moveTo>
                      <a:pt x="340" y="144"/>
                    </a:moveTo>
                    <a:lnTo>
                      <a:pt x="344" y="141"/>
                    </a:lnTo>
                    <a:lnTo>
                      <a:pt x="349" y="137"/>
                    </a:lnTo>
                    <a:lnTo>
                      <a:pt x="353" y="134"/>
                    </a:lnTo>
                    <a:lnTo>
                      <a:pt x="358" y="130"/>
                    </a:lnTo>
                    <a:lnTo>
                      <a:pt x="363" y="127"/>
                    </a:lnTo>
                    <a:lnTo>
                      <a:pt x="367" y="122"/>
                    </a:lnTo>
                    <a:lnTo>
                      <a:pt x="372" y="119"/>
                    </a:lnTo>
                    <a:lnTo>
                      <a:pt x="376" y="114"/>
                    </a:lnTo>
                    <a:lnTo>
                      <a:pt x="358" y="95"/>
                    </a:lnTo>
                    <a:lnTo>
                      <a:pt x="337" y="76"/>
                    </a:lnTo>
                    <a:lnTo>
                      <a:pt x="314" y="60"/>
                    </a:lnTo>
                    <a:lnTo>
                      <a:pt x="291" y="46"/>
                    </a:lnTo>
                    <a:lnTo>
                      <a:pt x="266" y="34"/>
                    </a:lnTo>
                    <a:lnTo>
                      <a:pt x="239" y="23"/>
                    </a:lnTo>
                    <a:lnTo>
                      <a:pt x="213" y="15"/>
                    </a:lnTo>
                    <a:lnTo>
                      <a:pt x="186" y="9"/>
                    </a:lnTo>
                    <a:lnTo>
                      <a:pt x="160" y="5"/>
                    </a:lnTo>
                    <a:lnTo>
                      <a:pt x="133" y="1"/>
                    </a:lnTo>
                    <a:lnTo>
                      <a:pt x="108" y="0"/>
                    </a:lnTo>
                    <a:lnTo>
                      <a:pt x="83" y="1"/>
                    </a:lnTo>
                    <a:lnTo>
                      <a:pt x="60" y="4"/>
                    </a:lnTo>
                    <a:lnTo>
                      <a:pt x="38" y="7"/>
                    </a:lnTo>
                    <a:lnTo>
                      <a:pt x="17" y="13"/>
                    </a:lnTo>
                    <a:lnTo>
                      <a:pt x="0" y="20"/>
                    </a:lnTo>
                    <a:lnTo>
                      <a:pt x="4" y="32"/>
                    </a:lnTo>
                    <a:lnTo>
                      <a:pt x="9" y="45"/>
                    </a:lnTo>
                    <a:lnTo>
                      <a:pt x="15" y="58"/>
                    </a:lnTo>
                    <a:lnTo>
                      <a:pt x="21" y="69"/>
                    </a:lnTo>
                    <a:lnTo>
                      <a:pt x="40" y="60"/>
                    </a:lnTo>
                    <a:lnTo>
                      <a:pt x="61" y="54"/>
                    </a:lnTo>
                    <a:lnTo>
                      <a:pt x="83" y="50"/>
                    </a:lnTo>
                    <a:lnTo>
                      <a:pt x="106" y="47"/>
                    </a:lnTo>
                    <a:lnTo>
                      <a:pt x="128" y="47"/>
                    </a:lnTo>
                    <a:lnTo>
                      <a:pt x="151" y="49"/>
                    </a:lnTo>
                    <a:lnTo>
                      <a:pt x="174" y="52"/>
                    </a:lnTo>
                    <a:lnTo>
                      <a:pt x="197" y="58"/>
                    </a:lnTo>
                    <a:lnTo>
                      <a:pt x="219" y="65"/>
                    </a:lnTo>
                    <a:lnTo>
                      <a:pt x="241" y="73"/>
                    </a:lnTo>
                    <a:lnTo>
                      <a:pt x="261" y="82"/>
                    </a:lnTo>
                    <a:lnTo>
                      <a:pt x="280" y="92"/>
                    </a:lnTo>
                    <a:lnTo>
                      <a:pt x="298" y="104"/>
                    </a:lnTo>
                    <a:lnTo>
                      <a:pt x="314" y="117"/>
                    </a:lnTo>
                    <a:lnTo>
                      <a:pt x="328" y="130"/>
                    </a:lnTo>
                    <a:lnTo>
                      <a:pt x="340" y="144"/>
                    </a:lnTo>
                    <a:close/>
                  </a:path>
                </a:pathLst>
              </a:custGeom>
              <a:solidFill>
                <a:srgbClr val="D100A3"/>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297" name="Freeform 167"/>
              <p:cNvSpPr/>
              <p:nvPr/>
            </p:nvSpPr>
            <p:spPr bwMode="auto">
              <a:xfrm>
                <a:off x="3482" y="4271"/>
                <a:ext cx="1433" cy="69"/>
              </a:xfrm>
              <a:custGeom>
                <a:avLst/>
                <a:gdLst>
                  <a:gd name="T0" fmla="*/ 0 w 2868"/>
                  <a:gd name="T1" fmla="*/ 1 h 137"/>
                  <a:gd name="T2" fmla="*/ 0 w 2868"/>
                  <a:gd name="T3" fmla="*/ 0 h 137"/>
                  <a:gd name="T4" fmla="*/ 0 w 2868"/>
                  <a:gd name="T5" fmla="*/ 0 h 137"/>
                  <a:gd name="T6" fmla="*/ 0 w 2868"/>
                  <a:gd name="T7" fmla="*/ 1 h 137"/>
                  <a:gd name="T8" fmla="*/ 0 w 2868"/>
                  <a:gd name="T9" fmla="*/ 1 h 13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868" h="137">
                    <a:moveTo>
                      <a:pt x="2868" y="134"/>
                    </a:moveTo>
                    <a:lnTo>
                      <a:pt x="2868" y="0"/>
                    </a:lnTo>
                    <a:lnTo>
                      <a:pt x="0" y="0"/>
                    </a:lnTo>
                    <a:lnTo>
                      <a:pt x="7" y="137"/>
                    </a:lnTo>
                    <a:lnTo>
                      <a:pt x="2868" y="134"/>
                    </a:lnTo>
                    <a:close/>
                  </a:path>
                </a:pathLst>
              </a:custGeom>
              <a:solidFill>
                <a:srgbClr val="00A500"/>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298" name="Freeform 168"/>
              <p:cNvSpPr/>
              <p:nvPr/>
            </p:nvSpPr>
            <p:spPr bwMode="auto">
              <a:xfrm>
                <a:off x="3452" y="4178"/>
                <a:ext cx="202" cy="140"/>
              </a:xfrm>
              <a:custGeom>
                <a:avLst/>
                <a:gdLst>
                  <a:gd name="T0" fmla="*/ 1 w 404"/>
                  <a:gd name="T1" fmla="*/ 0 h 281"/>
                  <a:gd name="T2" fmla="*/ 1 w 404"/>
                  <a:gd name="T3" fmla="*/ 0 h 281"/>
                  <a:gd name="T4" fmla="*/ 1 w 404"/>
                  <a:gd name="T5" fmla="*/ 0 h 281"/>
                  <a:gd name="T6" fmla="*/ 1 w 404"/>
                  <a:gd name="T7" fmla="*/ 0 h 281"/>
                  <a:gd name="T8" fmla="*/ 1 w 404"/>
                  <a:gd name="T9" fmla="*/ 0 h 281"/>
                  <a:gd name="T10" fmla="*/ 1 w 404"/>
                  <a:gd name="T11" fmla="*/ 0 h 281"/>
                  <a:gd name="T12" fmla="*/ 1 w 404"/>
                  <a:gd name="T13" fmla="*/ 0 h 281"/>
                  <a:gd name="T14" fmla="*/ 1 w 404"/>
                  <a:gd name="T15" fmla="*/ 0 h 281"/>
                  <a:gd name="T16" fmla="*/ 1 w 404"/>
                  <a:gd name="T17" fmla="*/ 0 h 281"/>
                  <a:gd name="T18" fmla="*/ 1 w 404"/>
                  <a:gd name="T19" fmla="*/ 0 h 281"/>
                  <a:gd name="T20" fmla="*/ 1 w 404"/>
                  <a:gd name="T21" fmla="*/ 0 h 281"/>
                  <a:gd name="T22" fmla="*/ 1 w 404"/>
                  <a:gd name="T23" fmla="*/ 0 h 281"/>
                  <a:gd name="T24" fmla="*/ 1 w 404"/>
                  <a:gd name="T25" fmla="*/ 0 h 281"/>
                  <a:gd name="T26" fmla="*/ 1 w 404"/>
                  <a:gd name="T27" fmla="*/ 0 h 281"/>
                  <a:gd name="T28" fmla="*/ 1 w 404"/>
                  <a:gd name="T29" fmla="*/ 0 h 281"/>
                  <a:gd name="T30" fmla="*/ 1 w 404"/>
                  <a:gd name="T31" fmla="*/ 0 h 281"/>
                  <a:gd name="T32" fmla="*/ 1 w 404"/>
                  <a:gd name="T33" fmla="*/ 0 h 281"/>
                  <a:gd name="T34" fmla="*/ 1 w 404"/>
                  <a:gd name="T35" fmla="*/ 0 h 281"/>
                  <a:gd name="T36" fmla="*/ 1 w 404"/>
                  <a:gd name="T37" fmla="*/ 0 h 281"/>
                  <a:gd name="T38" fmla="*/ 1 w 404"/>
                  <a:gd name="T39" fmla="*/ 0 h 281"/>
                  <a:gd name="T40" fmla="*/ 1 w 404"/>
                  <a:gd name="T41" fmla="*/ 0 h 281"/>
                  <a:gd name="T42" fmla="*/ 1 w 404"/>
                  <a:gd name="T43" fmla="*/ 0 h 281"/>
                  <a:gd name="T44" fmla="*/ 1 w 404"/>
                  <a:gd name="T45" fmla="*/ 0 h 281"/>
                  <a:gd name="T46" fmla="*/ 1 w 404"/>
                  <a:gd name="T47" fmla="*/ 0 h 281"/>
                  <a:gd name="T48" fmla="*/ 1 w 404"/>
                  <a:gd name="T49" fmla="*/ 0 h 281"/>
                  <a:gd name="T50" fmla="*/ 1 w 404"/>
                  <a:gd name="T51" fmla="*/ 0 h 281"/>
                  <a:gd name="T52" fmla="*/ 1 w 404"/>
                  <a:gd name="T53" fmla="*/ 0 h 281"/>
                  <a:gd name="T54" fmla="*/ 1 w 404"/>
                  <a:gd name="T55" fmla="*/ 0 h 281"/>
                  <a:gd name="T56" fmla="*/ 1 w 404"/>
                  <a:gd name="T57" fmla="*/ 0 h 281"/>
                  <a:gd name="T58" fmla="*/ 1 w 404"/>
                  <a:gd name="T59" fmla="*/ 0 h 281"/>
                  <a:gd name="T60" fmla="*/ 1 w 404"/>
                  <a:gd name="T61" fmla="*/ 0 h 281"/>
                  <a:gd name="T62" fmla="*/ 1 w 404"/>
                  <a:gd name="T63" fmla="*/ 0 h 281"/>
                  <a:gd name="T64" fmla="*/ 1 w 404"/>
                  <a:gd name="T65" fmla="*/ 0 h 281"/>
                  <a:gd name="T66" fmla="*/ 1 w 404"/>
                  <a:gd name="T67" fmla="*/ 0 h 281"/>
                  <a:gd name="T68" fmla="*/ 1 w 404"/>
                  <a:gd name="T69" fmla="*/ 0 h 281"/>
                  <a:gd name="T70" fmla="*/ 1 w 404"/>
                  <a:gd name="T71" fmla="*/ 0 h 281"/>
                  <a:gd name="T72" fmla="*/ 1 w 404"/>
                  <a:gd name="T73" fmla="*/ 0 h 281"/>
                  <a:gd name="T74" fmla="*/ 1 w 404"/>
                  <a:gd name="T75" fmla="*/ 0 h 281"/>
                  <a:gd name="T76" fmla="*/ 1 w 404"/>
                  <a:gd name="T77" fmla="*/ 0 h 281"/>
                  <a:gd name="T78" fmla="*/ 1 w 404"/>
                  <a:gd name="T79" fmla="*/ 0 h 281"/>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0" t="0" r="r" b="b"/>
                <a:pathLst>
                  <a:path w="404" h="281">
                    <a:moveTo>
                      <a:pt x="339" y="270"/>
                    </a:moveTo>
                    <a:lnTo>
                      <a:pt x="323" y="270"/>
                    </a:lnTo>
                    <a:lnTo>
                      <a:pt x="306" y="271"/>
                    </a:lnTo>
                    <a:lnTo>
                      <a:pt x="290" y="271"/>
                    </a:lnTo>
                    <a:lnTo>
                      <a:pt x="274" y="271"/>
                    </a:lnTo>
                    <a:lnTo>
                      <a:pt x="258" y="273"/>
                    </a:lnTo>
                    <a:lnTo>
                      <a:pt x="241" y="273"/>
                    </a:lnTo>
                    <a:lnTo>
                      <a:pt x="225" y="274"/>
                    </a:lnTo>
                    <a:lnTo>
                      <a:pt x="209" y="274"/>
                    </a:lnTo>
                    <a:lnTo>
                      <a:pt x="194" y="275"/>
                    </a:lnTo>
                    <a:lnTo>
                      <a:pt x="178" y="276"/>
                    </a:lnTo>
                    <a:lnTo>
                      <a:pt x="163" y="276"/>
                    </a:lnTo>
                    <a:lnTo>
                      <a:pt x="148" y="277"/>
                    </a:lnTo>
                    <a:lnTo>
                      <a:pt x="133" y="278"/>
                    </a:lnTo>
                    <a:lnTo>
                      <a:pt x="118" y="279"/>
                    </a:lnTo>
                    <a:lnTo>
                      <a:pt x="103" y="279"/>
                    </a:lnTo>
                    <a:lnTo>
                      <a:pt x="89" y="281"/>
                    </a:lnTo>
                    <a:lnTo>
                      <a:pt x="86" y="258"/>
                    </a:lnTo>
                    <a:lnTo>
                      <a:pt x="80" y="233"/>
                    </a:lnTo>
                    <a:lnTo>
                      <a:pt x="72" y="209"/>
                    </a:lnTo>
                    <a:lnTo>
                      <a:pt x="62" y="185"/>
                    </a:lnTo>
                    <a:lnTo>
                      <a:pt x="49" y="163"/>
                    </a:lnTo>
                    <a:lnTo>
                      <a:pt x="34" y="142"/>
                    </a:lnTo>
                    <a:lnTo>
                      <a:pt x="18" y="125"/>
                    </a:lnTo>
                    <a:lnTo>
                      <a:pt x="0" y="112"/>
                    </a:lnTo>
                    <a:lnTo>
                      <a:pt x="20" y="118"/>
                    </a:lnTo>
                    <a:lnTo>
                      <a:pt x="40" y="127"/>
                    </a:lnTo>
                    <a:lnTo>
                      <a:pt x="57" y="139"/>
                    </a:lnTo>
                    <a:lnTo>
                      <a:pt x="73" y="155"/>
                    </a:lnTo>
                    <a:lnTo>
                      <a:pt x="89" y="173"/>
                    </a:lnTo>
                    <a:lnTo>
                      <a:pt x="103" y="196"/>
                    </a:lnTo>
                    <a:lnTo>
                      <a:pt x="118" y="223"/>
                    </a:lnTo>
                    <a:lnTo>
                      <a:pt x="133" y="254"/>
                    </a:lnTo>
                    <a:lnTo>
                      <a:pt x="140" y="223"/>
                    </a:lnTo>
                    <a:lnTo>
                      <a:pt x="142" y="188"/>
                    </a:lnTo>
                    <a:lnTo>
                      <a:pt x="142" y="153"/>
                    </a:lnTo>
                    <a:lnTo>
                      <a:pt x="139" y="116"/>
                    </a:lnTo>
                    <a:lnTo>
                      <a:pt x="133" y="81"/>
                    </a:lnTo>
                    <a:lnTo>
                      <a:pt x="125" y="50"/>
                    </a:lnTo>
                    <a:lnTo>
                      <a:pt x="115" y="23"/>
                    </a:lnTo>
                    <a:lnTo>
                      <a:pt x="102" y="5"/>
                    </a:lnTo>
                    <a:lnTo>
                      <a:pt x="121" y="18"/>
                    </a:lnTo>
                    <a:lnTo>
                      <a:pt x="140" y="34"/>
                    </a:lnTo>
                    <a:lnTo>
                      <a:pt x="157" y="53"/>
                    </a:lnTo>
                    <a:lnTo>
                      <a:pt x="174" y="78"/>
                    </a:lnTo>
                    <a:lnTo>
                      <a:pt x="188" y="106"/>
                    </a:lnTo>
                    <a:lnTo>
                      <a:pt x="201" y="141"/>
                    </a:lnTo>
                    <a:lnTo>
                      <a:pt x="212" y="183"/>
                    </a:lnTo>
                    <a:lnTo>
                      <a:pt x="218" y="231"/>
                    </a:lnTo>
                    <a:lnTo>
                      <a:pt x="229" y="208"/>
                    </a:lnTo>
                    <a:lnTo>
                      <a:pt x="237" y="183"/>
                    </a:lnTo>
                    <a:lnTo>
                      <a:pt x="243" y="154"/>
                    </a:lnTo>
                    <a:lnTo>
                      <a:pt x="245" y="124"/>
                    </a:lnTo>
                    <a:lnTo>
                      <a:pt x="245" y="93"/>
                    </a:lnTo>
                    <a:lnTo>
                      <a:pt x="241" y="62"/>
                    </a:lnTo>
                    <a:lnTo>
                      <a:pt x="235" y="30"/>
                    </a:lnTo>
                    <a:lnTo>
                      <a:pt x="223" y="0"/>
                    </a:lnTo>
                    <a:lnTo>
                      <a:pt x="240" y="30"/>
                    </a:lnTo>
                    <a:lnTo>
                      <a:pt x="255" y="57"/>
                    </a:lnTo>
                    <a:lnTo>
                      <a:pt x="268" y="82"/>
                    </a:lnTo>
                    <a:lnTo>
                      <a:pt x="279" y="106"/>
                    </a:lnTo>
                    <a:lnTo>
                      <a:pt x="288" y="128"/>
                    </a:lnTo>
                    <a:lnTo>
                      <a:pt x="294" y="151"/>
                    </a:lnTo>
                    <a:lnTo>
                      <a:pt x="298" y="173"/>
                    </a:lnTo>
                    <a:lnTo>
                      <a:pt x="299" y="195"/>
                    </a:lnTo>
                    <a:lnTo>
                      <a:pt x="312" y="173"/>
                    </a:lnTo>
                    <a:lnTo>
                      <a:pt x="326" y="148"/>
                    </a:lnTo>
                    <a:lnTo>
                      <a:pt x="340" y="121"/>
                    </a:lnTo>
                    <a:lnTo>
                      <a:pt x="354" y="94"/>
                    </a:lnTo>
                    <a:lnTo>
                      <a:pt x="366" y="67"/>
                    </a:lnTo>
                    <a:lnTo>
                      <a:pt x="375" y="42"/>
                    </a:lnTo>
                    <a:lnTo>
                      <a:pt x="382" y="20"/>
                    </a:lnTo>
                    <a:lnTo>
                      <a:pt x="384" y="3"/>
                    </a:lnTo>
                    <a:lnTo>
                      <a:pt x="392" y="27"/>
                    </a:lnTo>
                    <a:lnTo>
                      <a:pt x="398" y="53"/>
                    </a:lnTo>
                    <a:lnTo>
                      <a:pt x="403" y="81"/>
                    </a:lnTo>
                    <a:lnTo>
                      <a:pt x="404" y="112"/>
                    </a:lnTo>
                    <a:lnTo>
                      <a:pt x="398" y="146"/>
                    </a:lnTo>
                    <a:lnTo>
                      <a:pt x="388" y="184"/>
                    </a:lnTo>
                    <a:lnTo>
                      <a:pt x="368" y="225"/>
                    </a:lnTo>
                    <a:lnTo>
                      <a:pt x="339" y="270"/>
                    </a:lnTo>
                    <a:close/>
                  </a:path>
                </a:pathLst>
              </a:custGeom>
              <a:solidFill>
                <a:srgbClr val="00A500"/>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299" name="Freeform 169"/>
              <p:cNvSpPr/>
              <p:nvPr/>
            </p:nvSpPr>
            <p:spPr bwMode="auto">
              <a:xfrm>
                <a:off x="4880" y="4200"/>
                <a:ext cx="51" cy="71"/>
              </a:xfrm>
              <a:custGeom>
                <a:avLst/>
                <a:gdLst>
                  <a:gd name="T0" fmla="*/ 1 w 102"/>
                  <a:gd name="T1" fmla="*/ 1 h 142"/>
                  <a:gd name="T2" fmla="*/ 0 w 102"/>
                  <a:gd name="T3" fmla="*/ 1 h 142"/>
                  <a:gd name="T4" fmla="*/ 1 w 102"/>
                  <a:gd name="T5" fmla="*/ 1 h 142"/>
                  <a:gd name="T6" fmla="*/ 1 w 102"/>
                  <a:gd name="T7" fmla="*/ 1 h 142"/>
                  <a:gd name="T8" fmla="*/ 1 w 102"/>
                  <a:gd name="T9" fmla="*/ 1 h 142"/>
                  <a:gd name="T10" fmla="*/ 1 w 102"/>
                  <a:gd name="T11" fmla="*/ 1 h 142"/>
                  <a:gd name="T12" fmla="*/ 1 w 102"/>
                  <a:gd name="T13" fmla="*/ 1 h 142"/>
                  <a:gd name="T14" fmla="*/ 1 w 102"/>
                  <a:gd name="T15" fmla="*/ 1 h 142"/>
                  <a:gd name="T16" fmla="*/ 1 w 102"/>
                  <a:gd name="T17" fmla="*/ 1 h 142"/>
                  <a:gd name="T18" fmla="*/ 1 w 102"/>
                  <a:gd name="T19" fmla="*/ 0 h 142"/>
                  <a:gd name="T20" fmla="*/ 1 w 102"/>
                  <a:gd name="T21" fmla="*/ 1 h 142"/>
                  <a:gd name="T22" fmla="*/ 1 w 102"/>
                  <a:gd name="T23" fmla="*/ 1 h 142"/>
                  <a:gd name="T24" fmla="*/ 1 w 102"/>
                  <a:gd name="T25" fmla="*/ 1 h 142"/>
                  <a:gd name="T26" fmla="*/ 1 w 102"/>
                  <a:gd name="T27" fmla="*/ 1 h 142"/>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102" h="142">
                    <a:moveTo>
                      <a:pt x="71" y="142"/>
                    </a:moveTo>
                    <a:lnTo>
                      <a:pt x="0" y="142"/>
                    </a:lnTo>
                    <a:lnTo>
                      <a:pt x="6" y="123"/>
                    </a:lnTo>
                    <a:lnTo>
                      <a:pt x="16" y="102"/>
                    </a:lnTo>
                    <a:lnTo>
                      <a:pt x="27" y="82"/>
                    </a:lnTo>
                    <a:lnTo>
                      <a:pt x="41" y="61"/>
                    </a:lnTo>
                    <a:lnTo>
                      <a:pt x="56" y="43"/>
                    </a:lnTo>
                    <a:lnTo>
                      <a:pt x="71" y="26"/>
                    </a:lnTo>
                    <a:lnTo>
                      <a:pt x="87" y="12"/>
                    </a:lnTo>
                    <a:lnTo>
                      <a:pt x="102" y="0"/>
                    </a:lnTo>
                    <a:lnTo>
                      <a:pt x="84" y="41"/>
                    </a:lnTo>
                    <a:lnTo>
                      <a:pt x="74" y="78"/>
                    </a:lnTo>
                    <a:lnTo>
                      <a:pt x="71" y="112"/>
                    </a:lnTo>
                    <a:lnTo>
                      <a:pt x="71" y="142"/>
                    </a:lnTo>
                    <a:close/>
                  </a:path>
                </a:pathLst>
              </a:custGeom>
              <a:solidFill>
                <a:srgbClr val="00A500"/>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00" name="Freeform 170"/>
              <p:cNvSpPr/>
              <p:nvPr/>
            </p:nvSpPr>
            <p:spPr bwMode="auto">
              <a:xfrm>
                <a:off x="3666" y="4127"/>
                <a:ext cx="558" cy="206"/>
              </a:xfrm>
              <a:custGeom>
                <a:avLst/>
                <a:gdLst>
                  <a:gd name="T0" fmla="*/ 0 w 1117"/>
                  <a:gd name="T1" fmla="*/ 1 h 412"/>
                  <a:gd name="T2" fmla="*/ 0 w 1117"/>
                  <a:gd name="T3" fmla="*/ 1 h 412"/>
                  <a:gd name="T4" fmla="*/ 0 w 1117"/>
                  <a:gd name="T5" fmla="*/ 1 h 412"/>
                  <a:gd name="T6" fmla="*/ 0 w 1117"/>
                  <a:gd name="T7" fmla="*/ 1 h 412"/>
                  <a:gd name="T8" fmla="*/ 0 w 1117"/>
                  <a:gd name="T9" fmla="*/ 1 h 412"/>
                  <a:gd name="T10" fmla="*/ 0 w 1117"/>
                  <a:gd name="T11" fmla="*/ 1 h 412"/>
                  <a:gd name="T12" fmla="*/ 0 w 1117"/>
                  <a:gd name="T13" fmla="*/ 1 h 412"/>
                  <a:gd name="T14" fmla="*/ 0 w 1117"/>
                  <a:gd name="T15" fmla="*/ 1 h 412"/>
                  <a:gd name="T16" fmla="*/ 0 w 1117"/>
                  <a:gd name="T17" fmla="*/ 1 h 412"/>
                  <a:gd name="T18" fmla="*/ 0 w 1117"/>
                  <a:gd name="T19" fmla="*/ 1 h 412"/>
                  <a:gd name="T20" fmla="*/ 0 w 1117"/>
                  <a:gd name="T21" fmla="*/ 1 h 412"/>
                  <a:gd name="T22" fmla="*/ 0 w 1117"/>
                  <a:gd name="T23" fmla="*/ 1 h 412"/>
                  <a:gd name="T24" fmla="*/ 0 w 1117"/>
                  <a:gd name="T25" fmla="*/ 1 h 412"/>
                  <a:gd name="T26" fmla="*/ 0 w 1117"/>
                  <a:gd name="T27" fmla="*/ 1 h 412"/>
                  <a:gd name="T28" fmla="*/ 0 w 1117"/>
                  <a:gd name="T29" fmla="*/ 1 h 412"/>
                  <a:gd name="T30" fmla="*/ 0 w 1117"/>
                  <a:gd name="T31" fmla="*/ 1 h 412"/>
                  <a:gd name="T32" fmla="*/ 0 w 1117"/>
                  <a:gd name="T33" fmla="*/ 1 h 412"/>
                  <a:gd name="T34" fmla="*/ 0 w 1117"/>
                  <a:gd name="T35" fmla="*/ 1 h 412"/>
                  <a:gd name="T36" fmla="*/ 0 w 1117"/>
                  <a:gd name="T37" fmla="*/ 1 h 412"/>
                  <a:gd name="T38" fmla="*/ 0 w 1117"/>
                  <a:gd name="T39" fmla="*/ 1 h 412"/>
                  <a:gd name="T40" fmla="*/ 0 w 1117"/>
                  <a:gd name="T41" fmla="*/ 1 h 412"/>
                  <a:gd name="T42" fmla="*/ 0 w 1117"/>
                  <a:gd name="T43" fmla="*/ 1 h 412"/>
                  <a:gd name="T44" fmla="*/ 0 w 1117"/>
                  <a:gd name="T45" fmla="*/ 1 h 412"/>
                  <a:gd name="T46" fmla="*/ 0 w 1117"/>
                  <a:gd name="T47" fmla="*/ 1 h 412"/>
                  <a:gd name="T48" fmla="*/ 0 w 1117"/>
                  <a:gd name="T49" fmla="*/ 1 h 412"/>
                  <a:gd name="T50" fmla="*/ 0 w 1117"/>
                  <a:gd name="T51" fmla="*/ 1 h 412"/>
                  <a:gd name="T52" fmla="*/ 0 w 1117"/>
                  <a:gd name="T53" fmla="*/ 1 h 412"/>
                  <a:gd name="T54" fmla="*/ 0 w 1117"/>
                  <a:gd name="T55" fmla="*/ 1 h 412"/>
                  <a:gd name="T56" fmla="*/ 0 w 1117"/>
                  <a:gd name="T57" fmla="*/ 1 h 412"/>
                  <a:gd name="T58" fmla="*/ 0 w 1117"/>
                  <a:gd name="T59" fmla="*/ 1 h 412"/>
                  <a:gd name="T60" fmla="*/ 0 w 1117"/>
                  <a:gd name="T61" fmla="*/ 1 h 412"/>
                  <a:gd name="T62" fmla="*/ 0 w 1117"/>
                  <a:gd name="T63" fmla="*/ 1 h 412"/>
                  <a:gd name="T64" fmla="*/ 0 w 1117"/>
                  <a:gd name="T65" fmla="*/ 0 h 412"/>
                  <a:gd name="T66" fmla="*/ 0 w 1117"/>
                  <a:gd name="T67" fmla="*/ 1 h 412"/>
                  <a:gd name="T68" fmla="*/ 0 w 1117"/>
                  <a:gd name="T69" fmla="*/ 1 h 412"/>
                  <a:gd name="T70" fmla="*/ 0 w 1117"/>
                  <a:gd name="T71" fmla="*/ 1 h 412"/>
                  <a:gd name="T72" fmla="*/ 0 w 1117"/>
                  <a:gd name="T73" fmla="*/ 1 h 412"/>
                  <a:gd name="T74" fmla="*/ 0 w 1117"/>
                  <a:gd name="T75" fmla="*/ 1 h 412"/>
                  <a:gd name="T76" fmla="*/ 0 w 1117"/>
                  <a:gd name="T77" fmla="*/ 1 h 412"/>
                  <a:gd name="T78" fmla="*/ 0 w 1117"/>
                  <a:gd name="T79" fmla="*/ 1 h 412"/>
                  <a:gd name="T80" fmla="*/ 0 w 1117"/>
                  <a:gd name="T81" fmla="*/ 1 h 412"/>
                  <a:gd name="T82" fmla="*/ 0 w 1117"/>
                  <a:gd name="T83" fmla="*/ 1 h 412"/>
                  <a:gd name="T84" fmla="*/ 0 w 1117"/>
                  <a:gd name="T85" fmla="*/ 1 h 412"/>
                  <a:gd name="T86" fmla="*/ 0 w 1117"/>
                  <a:gd name="T87" fmla="*/ 1 h 412"/>
                  <a:gd name="T88" fmla="*/ 0 w 1117"/>
                  <a:gd name="T89" fmla="*/ 1 h 412"/>
                  <a:gd name="T90" fmla="*/ 0 w 1117"/>
                  <a:gd name="T91" fmla="*/ 1 h 412"/>
                  <a:gd name="T92" fmla="*/ 0 w 1117"/>
                  <a:gd name="T93" fmla="*/ 1 h 412"/>
                  <a:gd name="T94" fmla="*/ 0 w 1117"/>
                  <a:gd name="T95" fmla="*/ 1 h 412"/>
                  <a:gd name="T96" fmla="*/ 0 w 1117"/>
                  <a:gd name="T97" fmla="*/ 1 h 412"/>
                  <a:gd name="T98" fmla="*/ 0 w 1117"/>
                  <a:gd name="T99" fmla="*/ 1 h 412"/>
                  <a:gd name="T100" fmla="*/ 0 w 1117"/>
                  <a:gd name="T101" fmla="*/ 1 h 412"/>
                  <a:gd name="T102" fmla="*/ 0 w 1117"/>
                  <a:gd name="T103" fmla="*/ 1 h 412"/>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0" t="0" r="r" b="b"/>
                <a:pathLst>
                  <a:path w="1117" h="412">
                    <a:moveTo>
                      <a:pt x="1093" y="212"/>
                    </a:moveTo>
                    <a:lnTo>
                      <a:pt x="1073" y="229"/>
                    </a:lnTo>
                    <a:lnTo>
                      <a:pt x="1052" y="248"/>
                    </a:lnTo>
                    <a:lnTo>
                      <a:pt x="1032" y="265"/>
                    </a:lnTo>
                    <a:lnTo>
                      <a:pt x="1011" y="284"/>
                    </a:lnTo>
                    <a:lnTo>
                      <a:pt x="990" y="301"/>
                    </a:lnTo>
                    <a:lnTo>
                      <a:pt x="971" y="317"/>
                    </a:lnTo>
                    <a:lnTo>
                      <a:pt x="951" y="334"/>
                    </a:lnTo>
                    <a:lnTo>
                      <a:pt x="934" y="349"/>
                    </a:lnTo>
                    <a:lnTo>
                      <a:pt x="917" y="363"/>
                    </a:lnTo>
                    <a:lnTo>
                      <a:pt x="900" y="376"/>
                    </a:lnTo>
                    <a:lnTo>
                      <a:pt x="888" y="387"/>
                    </a:lnTo>
                    <a:lnTo>
                      <a:pt x="876" y="397"/>
                    </a:lnTo>
                    <a:lnTo>
                      <a:pt x="867" y="403"/>
                    </a:lnTo>
                    <a:lnTo>
                      <a:pt x="860" y="409"/>
                    </a:lnTo>
                    <a:lnTo>
                      <a:pt x="857" y="412"/>
                    </a:lnTo>
                    <a:lnTo>
                      <a:pt x="826" y="410"/>
                    </a:lnTo>
                    <a:lnTo>
                      <a:pt x="791" y="409"/>
                    </a:lnTo>
                    <a:lnTo>
                      <a:pt x="753" y="408"/>
                    </a:lnTo>
                    <a:lnTo>
                      <a:pt x="714" y="406"/>
                    </a:lnTo>
                    <a:lnTo>
                      <a:pt x="672" y="403"/>
                    </a:lnTo>
                    <a:lnTo>
                      <a:pt x="630" y="401"/>
                    </a:lnTo>
                    <a:lnTo>
                      <a:pt x="587" y="399"/>
                    </a:lnTo>
                    <a:lnTo>
                      <a:pt x="542" y="395"/>
                    </a:lnTo>
                    <a:lnTo>
                      <a:pt x="499" y="393"/>
                    </a:lnTo>
                    <a:lnTo>
                      <a:pt x="455" y="391"/>
                    </a:lnTo>
                    <a:lnTo>
                      <a:pt x="412" y="387"/>
                    </a:lnTo>
                    <a:lnTo>
                      <a:pt x="371" y="385"/>
                    </a:lnTo>
                    <a:lnTo>
                      <a:pt x="330" y="383"/>
                    </a:lnTo>
                    <a:lnTo>
                      <a:pt x="292" y="380"/>
                    </a:lnTo>
                    <a:lnTo>
                      <a:pt x="257" y="378"/>
                    </a:lnTo>
                    <a:lnTo>
                      <a:pt x="224" y="377"/>
                    </a:lnTo>
                    <a:lnTo>
                      <a:pt x="209" y="376"/>
                    </a:lnTo>
                    <a:lnTo>
                      <a:pt x="193" y="376"/>
                    </a:lnTo>
                    <a:lnTo>
                      <a:pt x="178" y="375"/>
                    </a:lnTo>
                    <a:lnTo>
                      <a:pt x="162" y="375"/>
                    </a:lnTo>
                    <a:lnTo>
                      <a:pt x="147" y="374"/>
                    </a:lnTo>
                    <a:lnTo>
                      <a:pt x="131" y="374"/>
                    </a:lnTo>
                    <a:lnTo>
                      <a:pt x="116" y="372"/>
                    </a:lnTo>
                    <a:lnTo>
                      <a:pt x="101" y="372"/>
                    </a:lnTo>
                    <a:lnTo>
                      <a:pt x="80" y="334"/>
                    </a:lnTo>
                    <a:lnTo>
                      <a:pt x="63" y="289"/>
                    </a:lnTo>
                    <a:lnTo>
                      <a:pt x="48" y="241"/>
                    </a:lnTo>
                    <a:lnTo>
                      <a:pt x="36" y="190"/>
                    </a:lnTo>
                    <a:lnTo>
                      <a:pt x="24" y="142"/>
                    </a:lnTo>
                    <a:lnTo>
                      <a:pt x="15" y="97"/>
                    </a:lnTo>
                    <a:lnTo>
                      <a:pt x="7" y="58"/>
                    </a:lnTo>
                    <a:lnTo>
                      <a:pt x="0" y="28"/>
                    </a:lnTo>
                    <a:lnTo>
                      <a:pt x="11" y="62"/>
                    </a:lnTo>
                    <a:lnTo>
                      <a:pt x="25" y="100"/>
                    </a:lnTo>
                    <a:lnTo>
                      <a:pt x="41" y="141"/>
                    </a:lnTo>
                    <a:lnTo>
                      <a:pt x="59" y="181"/>
                    </a:lnTo>
                    <a:lnTo>
                      <a:pt x="77" y="220"/>
                    </a:lnTo>
                    <a:lnTo>
                      <a:pt x="94" y="256"/>
                    </a:lnTo>
                    <a:lnTo>
                      <a:pt x="110" y="287"/>
                    </a:lnTo>
                    <a:lnTo>
                      <a:pt x="124" y="311"/>
                    </a:lnTo>
                    <a:lnTo>
                      <a:pt x="131" y="284"/>
                    </a:lnTo>
                    <a:lnTo>
                      <a:pt x="138" y="257"/>
                    </a:lnTo>
                    <a:lnTo>
                      <a:pt x="146" y="234"/>
                    </a:lnTo>
                    <a:lnTo>
                      <a:pt x="156" y="211"/>
                    </a:lnTo>
                    <a:lnTo>
                      <a:pt x="169" y="191"/>
                    </a:lnTo>
                    <a:lnTo>
                      <a:pt x="184" y="172"/>
                    </a:lnTo>
                    <a:lnTo>
                      <a:pt x="204" y="153"/>
                    </a:lnTo>
                    <a:lnTo>
                      <a:pt x="227" y="136"/>
                    </a:lnTo>
                    <a:lnTo>
                      <a:pt x="214" y="158"/>
                    </a:lnTo>
                    <a:lnTo>
                      <a:pt x="201" y="184"/>
                    </a:lnTo>
                    <a:lnTo>
                      <a:pt x="191" y="216"/>
                    </a:lnTo>
                    <a:lnTo>
                      <a:pt x="184" y="248"/>
                    </a:lnTo>
                    <a:lnTo>
                      <a:pt x="182" y="281"/>
                    </a:lnTo>
                    <a:lnTo>
                      <a:pt x="188" y="314"/>
                    </a:lnTo>
                    <a:lnTo>
                      <a:pt x="200" y="344"/>
                    </a:lnTo>
                    <a:lnTo>
                      <a:pt x="224" y="370"/>
                    </a:lnTo>
                    <a:lnTo>
                      <a:pt x="250" y="344"/>
                    </a:lnTo>
                    <a:lnTo>
                      <a:pt x="270" y="305"/>
                    </a:lnTo>
                    <a:lnTo>
                      <a:pt x="284" y="261"/>
                    </a:lnTo>
                    <a:lnTo>
                      <a:pt x="291" y="211"/>
                    </a:lnTo>
                    <a:lnTo>
                      <a:pt x="290" y="158"/>
                    </a:lnTo>
                    <a:lnTo>
                      <a:pt x="282" y="105"/>
                    </a:lnTo>
                    <a:lnTo>
                      <a:pt x="264" y="54"/>
                    </a:lnTo>
                    <a:lnTo>
                      <a:pt x="237" y="8"/>
                    </a:lnTo>
                    <a:lnTo>
                      <a:pt x="261" y="35"/>
                    </a:lnTo>
                    <a:lnTo>
                      <a:pt x="282" y="63"/>
                    </a:lnTo>
                    <a:lnTo>
                      <a:pt x="299" y="96"/>
                    </a:lnTo>
                    <a:lnTo>
                      <a:pt x="314" y="130"/>
                    </a:lnTo>
                    <a:lnTo>
                      <a:pt x="326" y="168"/>
                    </a:lnTo>
                    <a:lnTo>
                      <a:pt x="334" y="211"/>
                    </a:lnTo>
                    <a:lnTo>
                      <a:pt x="340" y="258"/>
                    </a:lnTo>
                    <a:lnTo>
                      <a:pt x="341" y="309"/>
                    </a:lnTo>
                    <a:lnTo>
                      <a:pt x="355" y="288"/>
                    </a:lnTo>
                    <a:lnTo>
                      <a:pt x="371" y="266"/>
                    </a:lnTo>
                    <a:lnTo>
                      <a:pt x="389" y="244"/>
                    </a:lnTo>
                    <a:lnTo>
                      <a:pt x="409" y="222"/>
                    </a:lnTo>
                    <a:lnTo>
                      <a:pt x="429" y="203"/>
                    </a:lnTo>
                    <a:lnTo>
                      <a:pt x="450" y="184"/>
                    </a:lnTo>
                    <a:lnTo>
                      <a:pt x="471" y="171"/>
                    </a:lnTo>
                    <a:lnTo>
                      <a:pt x="492" y="160"/>
                    </a:lnTo>
                    <a:lnTo>
                      <a:pt x="482" y="180"/>
                    </a:lnTo>
                    <a:lnTo>
                      <a:pt x="469" y="203"/>
                    </a:lnTo>
                    <a:lnTo>
                      <a:pt x="451" y="227"/>
                    </a:lnTo>
                    <a:lnTo>
                      <a:pt x="433" y="251"/>
                    </a:lnTo>
                    <a:lnTo>
                      <a:pt x="416" y="275"/>
                    </a:lnTo>
                    <a:lnTo>
                      <a:pt x="399" y="297"/>
                    </a:lnTo>
                    <a:lnTo>
                      <a:pt x="387" y="318"/>
                    </a:lnTo>
                    <a:lnTo>
                      <a:pt x="381" y="334"/>
                    </a:lnTo>
                    <a:lnTo>
                      <a:pt x="388" y="339"/>
                    </a:lnTo>
                    <a:lnTo>
                      <a:pt x="397" y="344"/>
                    </a:lnTo>
                    <a:lnTo>
                      <a:pt x="408" y="348"/>
                    </a:lnTo>
                    <a:lnTo>
                      <a:pt x="418" y="353"/>
                    </a:lnTo>
                    <a:lnTo>
                      <a:pt x="431" y="356"/>
                    </a:lnTo>
                    <a:lnTo>
                      <a:pt x="443" y="360"/>
                    </a:lnTo>
                    <a:lnTo>
                      <a:pt x="457" y="361"/>
                    </a:lnTo>
                    <a:lnTo>
                      <a:pt x="471" y="360"/>
                    </a:lnTo>
                    <a:lnTo>
                      <a:pt x="470" y="326"/>
                    </a:lnTo>
                    <a:lnTo>
                      <a:pt x="464" y="285"/>
                    </a:lnTo>
                    <a:lnTo>
                      <a:pt x="454" y="240"/>
                    </a:lnTo>
                    <a:lnTo>
                      <a:pt x="440" y="192"/>
                    </a:lnTo>
                    <a:lnTo>
                      <a:pt x="423" y="146"/>
                    </a:lnTo>
                    <a:lnTo>
                      <a:pt x="401" y="103"/>
                    </a:lnTo>
                    <a:lnTo>
                      <a:pt x="374" y="66"/>
                    </a:lnTo>
                    <a:lnTo>
                      <a:pt x="345" y="36"/>
                    </a:lnTo>
                    <a:lnTo>
                      <a:pt x="374" y="58"/>
                    </a:lnTo>
                    <a:lnTo>
                      <a:pt x="399" y="79"/>
                    </a:lnTo>
                    <a:lnTo>
                      <a:pt x="423" y="103"/>
                    </a:lnTo>
                    <a:lnTo>
                      <a:pt x="443" y="127"/>
                    </a:lnTo>
                    <a:lnTo>
                      <a:pt x="462" y="153"/>
                    </a:lnTo>
                    <a:lnTo>
                      <a:pt x="479" y="183"/>
                    </a:lnTo>
                    <a:lnTo>
                      <a:pt x="494" y="217"/>
                    </a:lnTo>
                    <a:lnTo>
                      <a:pt x="509" y="256"/>
                    </a:lnTo>
                    <a:lnTo>
                      <a:pt x="510" y="222"/>
                    </a:lnTo>
                    <a:lnTo>
                      <a:pt x="510" y="188"/>
                    </a:lnTo>
                    <a:lnTo>
                      <a:pt x="509" y="154"/>
                    </a:lnTo>
                    <a:lnTo>
                      <a:pt x="507" y="121"/>
                    </a:lnTo>
                    <a:lnTo>
                      <a:pt x="501" y="89"/>
                    </a:lnTo>
                    <a:lnTo>
                      <a:pt x="494" y="60"/>
                    </a:lnTo>
                    <a:lnTo>
                      <a:pt x="485" y="33"/>
                    </a:lnTo>
                    <a:lnTo>
                      <a:pt x="473" y="10"/>
                    </a:lnTo>
                    <a:lnTo>
                      <a:pt x="489" y="39"/>
                    </a:lnTo>
                    <a:lnTo>
                      <a:pt x="505" y="71"/>
                    </a:lnTo>
                    <a:lnTo>
                      <a:pt x="519" y="106"/>
                    </a:lnTo>
                    <a:lnTo>
                      <a:pt x="531" y="145"/>
                    </a:lnTo>
                    <a:lnTo>
                      <a:pt x="539" y="189"/>
                    </a:lnTo>
                    <a:lnTo>
                      <a:pt x="541" y="236"/>
                    </a:lnTo>
                    <a:lnTo>
                      <a:pt x="538" y="290"/>
                    </a:lnTo>
                    <a:lnTo>
                      <a:pt x="526" y="349"/>
                    </a:lnTo>
                    <a:lnTo>
                      <a:pt x="553" y="322"/>
                    </a:lnTo>
                    <a:lnTo>
                      <a:pt x="576" y="288"/>
                    </a:lnTo>
                    <a:lnTo>
                      <a:pt x="594" y="251"/>
                    </a:lnTo>
                    <a:lnTo>
                      <a:pt x="606" y="211"/>
                    </a:lnTo>
                    <a:lnTo>
                      <a:pt x="608" y="168"/>
                    </a:lnTo>
                    <a:lnTo>
                      <a:pt x="602" y="126"/>
                    </a:lnTo>
                    <a:lnTo>
                      <a:pt x="584" y="84"/>
                    </a:lnTo>
                    <a:lnTo>
                      <a:pt x="551" y="44"/>
                    </a:lnTo>
                    <a:lnTo>
                      <a:pt x="566" y="52"/>
                    </a:lnTo>
                    <a:lnTo>
                      <a:pt x="581" y="60"/>
                    </a:lnTo>
                    <a:lnTo>
                      <a:pt x="596" y="69"/>
                    </a:lnTo>
                    <a:lnTo>
                      <a:pt x="610" y="82"/>
                    </a:lnTo>
                    <a:lnTo>
                      <a:pt x="622" y="96"/>
                    </a:lnTo>
                    <a:lnTo>
                      <a:pt x="632" y="113"/>
                    </a:lnTo>
                    <a:lnTo>
                      <a:pt x="641" y="134"/>
                    </a:lnTo>
                    <a:lnTo>
                      <a:pt x="647" y="158"/>
                    </a:lnTo>
                    <a:lnTo>
                      <a:pt x="651" y="120"/>
                    </a:lnTo>
                    <a:lnTo>
                      <a:pt x="651" y="75"/>
                    </a:lnTo>
                    <a:lnTo>
                      <a:pt x="648" y="32"/>
                    </a:lnTo>
                    <a:lnTo>
                      <a:pt x="645" y="0"/>
                    </a:lnTo>
                    <a:lnTo>
                      <a:pt x="655" y="38"/>
                    </a:lnTo>
                    <a:lnTo>
                      <a:pt x="661" y="82"/>
                    </a:lnTo>
                    <a:lnTo>
                      <a:pt x="662" y="129"/>
                    </a:lnTo>
                    <a:lnTo>
                      <a:pt x="660" y="179"/>
                    </a:lnTo>
                    <a:lnTo>
                      <a:pt x="652" y="228"/>
                    </a:lnTo>
                    <a:lnTo>
                      <a:pt x="641" y="277"/>
                    </a:lnTo>
                    <a:lnTo>
                      <a:pt x="626" y="320"/>
                    </a:lnTo>
                    <a:lnTo>
                      <a:pt x="609" y="360"/>
                    </a:lnTo>
                    <a:lnTo>
                      <a:pt x="636" y="330"/>
                    </a:lnTo>
                    <a:lnTo>
                      <a:pt x="659" y="295"/>
                    </a:lnTo>
                    <a:lnTo>
                      <a:pt x="679" y="255"/>
                    </a:lnTo>
                    <a:lnTo>
                      <a:pt x="697" y="212"/>
                    </a:lnTo>
                    <a:lnTo>
                      <a:pt x="712" y="167"/>
                    </a:lnTo>
                    <a:lnTo>
                      <a:pt x="722" y="122"/>
                    </a:lnTo>
                    <a:lnTo>
                      <a:pt x="730" y="77"/>
                    </a:lnTo>
                    <a:lnTo>
                      <a:pt x="733" y="33"/>
                    </a:lnTo>
                    <a:lnTo>
                      <a:pt x="742" y="88"/>
                    </a:lnTo>
                    <a:lnTo>
                      <a:pt x="746" y="148"/>
                    </a:lnTo>
                    <a:lnTo>
                      <a:pt x="743" y="210"/>
                    </a:lnTo>
                    <a:lnTo>
                      <a:pt x="730" y="269"/>
                    </a:lnTo>
                    <a:lnTo>
                      <a:pt x="743" y="252"/>
                    </a:lnTo>
                    <a:lnTo>
                      <a:pt x="756" y="232"/>
                    </a:lnTo>
                    <a:lnTo>
                      <a:pt x="770" y="206"/>
                    </a:lnTo>
                    <a:lnTo>
                      <a:pt x="784" y="181"/>
                    </a:lnTo>
                    <a:lnTo>
                      <a:pt x="797" y="154"/>
                    </a:lnTo>
                    <a:lnTo>
                      <a:pt x="808" y="130"/>
                    </a:lnTo>
                    <a:lnTo>
                      <a:pt x="816" y="109"/>
                    </a:lnTo>
                    <a:lnTo>
                      <a:pt x="821" y="93"/>
                    </a:lnTo>
                    <a:lnTo>
                      <a:pt x="819" y="118"/>
                    </a:lnTo>
                    <a:lnTo>
                      <a:pt x="813" y="144"/>
                    </a:lnTo>
                    <a:lnTo>
                      <a:pt x="805" y="174"/>
                    </a:lnTo>
                    <a:lnTo>
                      <a:pt x="794" y="204"/>
                    </a:lnTo>
                    <a:lnTo>
                      <a:pt x="781" y="235"/>
                    </a:lnTo>
                    <a:lnTo>
                      <a:pt x="765" y="265"/>
                    </a:lnTo>
                    <a:lnTo>
                      <a:pt x="746" y="295"/>
                    </a:lnTo>
                    <a:lnTo>
                      <a:pt x="725" y="324"/>
                    </a:lnTo>
                    <a:lnTo>
                      <a:pt x="752" y="307"/>
                    </a:lnTo>
                    <a:lnTo>
                      <a:pt x="777" y="286"/>
                    </a:lnTo>
                    <a:lnTo>
                      <a:pt x="803" y="263"/>
                    </a:lnTo>
                    <a:lnTo>
                      <a:pt x="827" y="236"/>
                    </a:lnTo>
                    <a:lnTo>
                      <a:pt x="849" y="207"/>
                    </a:lnTo>
                    <a:lnTo>
                      <a:pt x="869" y="177"/>
                    </a:lnTo>
                    <a:lnTo>
                      <a:pt x="887" y="146"/>
                    </a:lnTo>
                    <a:lnTo>
                      <a:pt x="902" y="114"/>
                    </a:lnTo>
                    <a:lnTo>
                      <a:pt x="896" y="139"/>
                    </a:lnTo>
                    <a:lnTo>
                      <a:pt x="890" y="166"/>
                    </a:lnTo>
                    <a:lnTo>
                      <a:pt x="882" y="194"/>
                    </a:lnTo>
                    <a:lnTo>
                      <a:pt x="873" y="220"/>
                    </a:lnTo>
                    <a:lnTo>
                      <a:pt x="861" y="247"/>
                    </a:lnTo>
                    <a:lnTo>
                      <a:pt x="849" y="271"/>
                    </a:lnTo>
                    <a:lnTo>
                      <a:pt x="835" y="295"/>
                    </a:lnTo>
                    <a:lnTo>
                      <a:pt x="819" y="317"/>
                    </a:lnTo>
                    <a:lnTo>
                      <a:pt x="835" y="308"/>
                    </a:lnTo>
                    <a:lnTo>
                      <a:pt x="850" y="297"/>
                    </a:lnTo>
                    <a:lnTo>
                      <a:pt x="866" y="284"/>
                    </a:lnTo>
                    <a:lnTo>
                      <a:pt x="882" y="269"/>
                    </a:lnTo>
                    <a:lnTo>
                      <a:pt x="897" y="252"/>
                    </a:lnTo>
                    <a:lnTo>
                      <a:pt x="912" y="234"/>
                    </a:lnTo>
                    <a:lnTo>
                      <a:pt x="927" y="216"/>
                    </a:lnTo>
                    <a:lnTo>
                      <a:pt x="941" y="195"/>
                    </a:lnTo>
                    <a:lnTo>
                      <a:pt x="955" y="174"/>
                    </a:lnTo>
                    <a:lnTo>
                      <a:pt x="967" y="153"/>
                    </a:lnTo>
                    <a:lnTo>
                      <a:pt x="979" y="133"/>
                    </a:lnTo>
                    <a:lnTo>
                      <a:pt x="990" y="112"/>
                    </a:lnTo>
                    <a:lnTo>
                      <a:pt x="999" y="91"/>
                    </a:lnTo>
                    <a:lnTo>
                      <a:pt x="1008" y="70"/>
                    </a:lnTo>
                    <a:lnTo>
                      <a:pt x="1014" y="52"/>
                    </a:lnTo>
                    <a:lnTo>
                      <a:pt x="1020" y="33"/>
                    </a:lnTo>
                    <a:lnTo>
                      <a:pt x="1012" y="71"/>
                    </a:lnTo>
                    <a:lnTo>
                      <a:pt x="1004" y="107"/>
                    </a:lnTo>
                    <a:lnTo>
                      <a:pt x="994" y="141"/>
                    </a:lnTo>
                    <a:lnTo>
                      <a:pt x="983" y="173"/>
                    </a:lnTo>
                    <a:lnTo>
                      <a:pt x="968" y="206"/>
                    </a:lnTo>
                    <a:lnTo>
                      <a:pt x="950" y="242"/>
                    </a:lnTo>
                    <a:lnTo>
                      <a:pt x="927" y="279"/>
                    </a:lnTo>
                    <a:lnTo>
                      <a:pt x="897" y="322"/>
                    </a:lnTo>
                    <a:lnTo>
                      <a:pt x="910" y="314"/>
                    </a:lnTo>
                    <a:lnTo>
                      <a:pt x="925" y="304"/>
                    </a:lnTo>
                    <a:lnTo>
                      <a:pt x="940" y="294"/>
                    </a:lnTo>
                    <a:lnTo>
                      <a:pt x="956" y="282"/>
                    </a:lnTo>
                    <a:lnTo>
                      <a:pt x="972" y="270"/>
                    </a:lnTo>
                    <a:lnTo>
                      <a:pt x="988" y="257"/>
                    </a:lnTo>
                    <a:lnTo>
                      <a:pt x="1005" y="243"/>
                    </a:lnTo>
                    <a:lnTo>
                      <a:pt x="1021" y="228"/>
                    </a:lnTo>
                    <a:lnTo>
                      <a:pt x="1037" y="213"/>
                    </a:lnTo>
                    <a:lnTo>
                      <a:pt x="1052" y="197"/>
                    </a:lnTo>
                    <a:lnTo>
                      <a:pt x="1067" y="182"/>
                    </a:lnTo>
                    <a:lnTo>
                      <a:pt x="1080" y="166"/>
                    </a:lnTo>
                    <a:lnTo>
                      <a:pt x="1092" y="150"/>
                    </a:lnTo>
                    <a:lnTo>
                      <a:pt x="1102" y="135"/>
                    </a:lnTo>
                    <a:lnTo>
                      <a:pt x="1111" y="119"/>
                    </a:lnTo>
                    <a:lnTo>
                      <a:pt x="1117" y="104"/>
                    </a:lnTo>
                    <a:lnTo>
                      <a:pt x="1110" y="136"/>
                    </a:lnTo>
                    <a:lnTo>
                      <a:pt x="1103" y="166"/>
                    </a:lnTo>
                    <a:lnTo>
                      <a:pt x="1099" y="192"/>
                    </a:lnTo>
                    <a:lnTo>
                      <a:pt x="1093" y="212"/>
                    </a:lnTo>
                    <a:close/>
                  </a:path>
                </a:pathLst>
              </a:custGeom>
              <a:solidFill>
                <a:srgbClr val="00A500"/>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01" name="Freeform 171"/>
              <p:cNvSpPr/>
              <p:nvPr/>
            </p:nvSpPr>
            <p:spPr bwMode="auto">
              <a:xfrm>
                <a:off x="4164" y="4179"/>
                <a:ext cx="202" cy="141"/>
              </a:xfrm>
              <a:custGeom>
                <a:avLst/>
                <a:gdLst>
                  <a:gd name="T0" fmla="*/ 1 w 403"/>
                  <a:gd name="T1" fmla="*/ 1 h 280"/>
                  <a:gd name="T2" fmla="*/ 1 w 403"/>
                  <a:gd name="T3" fmla="*/ 1 h 280"/>
                  <a:gd name="T4" fmla="*/ 1 w 403"/>
                  <a:gd name="T5" fmla="*/ 1 h 280"/>
                  <a:gd name="T6" fmla="*/ 1 w 403"/>
                  <a:gd name="T7" fmla="*/ 1 h 280"/>
                  <a:gd name="T8" fmla="*/ 1 w 403"/>
                  <a:gd name="T9" fmla="*/ 1 h 280"/>
                  <a:gd name="T10" fmla="*/ 1 w 403"/>
                  <a:gd name="T11" fmla="*/ 1 h 280"/>
                  <a:gd name="T12" fmla="*/ 1 w 403"/>
                  <a:gd name="T13" fmla="*/ 1 h 280"/>
                  <a:gd name="T14" fmla="*/ 1 w 403"/>
                  <a:gd name="T15" fmla="*/ 1 h 280"/>
                  <a:gd name="T16" fmla="*/ 1 w 403"/>
                  <a:gd name="T17" fmla="*/ 1 h 280"/>
                  <a:gd name="T18" fmla="*/ 1 w 403"/>
                  <a:gd name="T19" fmla="*/ 1 h 280"/>
                  <a:gd name="T20" fmla="*/ 1 w 403"/>
                  <a:gd name="T21" fmla="*/ 1 h 280"/>
                  <a:gd name="T22" fmla="*/ 1 w 403"/>
                  <a:gd name="T23" fmla="*/ 1 h 280"/>
                  <a:gd name="T24" fmla="*/ 1 w 403"/>
                  <a:gd name="T25" fmla="*/ 1 h 280"/>
                  <a:gd name="T26" fmla="*/ 1 w 403"/>
                  <a:gd name="T27" fmla="*/ 1 h 280"/>
                  <a:gd name="T28" fmla="*/ 1 w 403"/>
                  <a:gd name="T29" fmla="*/ 1 h 280"/>
                  <a:gd name="T30" fmla="*/ 1 w 403"/>
                  <a:gd name="T31" fmla="*/ 1 h 280"/>
                  <a:gd name="T32" fmla="*/ 1 w 403"/>
                  <a:gd name="T33" fmla="*/ 1 h 280"/>
                  <a:gd name="T34" fmla="*/ 1 w 403"/>
                  <a:gd name="T35" fmla="*/ 1 h 280"/>
                  <a:gd name="T36" fmla="*/ 1 w 403"/>
                  <a:gd name="T37" fmla="*/ 1 h 280"/>
                  <a:gd name="T38" fmla="*/ 1 w 403"/>
                  <a:gd name="T39" fmla="*/ 1 h 280"/>
                  <a:gd name="T40" fmla="*/ 1 w 403"/>
                  <a:gd name="T41" fmla="*/ 1 h 280"/>
                  <a:gd name="T42" fmla="*/ 1 w 403"/>
                  <a:gd name="T43" fmla="*/ 1 h 280"/>
                  <a:gd name="T44" fmla="*/ 1 w 403"/>
                  <a:gd name="T45" fmla="*/ 1 h 280"/>
                  <a:gd name="T46" fmla="*/ 1 w 403"/>
                  <a:gd name="T47" fmla="*/ 1 h 280"/>
                  <a:gd name="T48" fmla="*/ 1 w 403"/>
                  <a:gd name="T49" fmla="*/ 1 h 280"/>
                  <a:gd name="T50" fmla="*/ 1 w 403"/>
                  <a:gd name="T51" fmla="*/ 1 h 280"/>
                  <a:gd name="T52" fmla="*/ 1 w 403"/>
                  <a:gd name="T53" fmla="*/ 1 h 280"/>
                  <a:gd name="T54" fmla="*/ 1 w 403"/>
                  <a:gd name="T55" fmla="*/ 1 h 280"/>
                  <a:gd name="T56" fmla="*/ 1 w 403"/>
                  <a:gd name="T57" fmla="*/ 1 h 280"/>
                  <a:gd name="T58" fmla="*/ 1 w 403"/>
                  <a:gd name="T59" fmla="*/ 1 h 280"/>
                  <a:gd name="T60" fmla="*/ 1 w 403"/>
                  <a:gd name="T61" fmla="*/ 1 h 280"/>
                  <a:gd name="T62" fmla="*/ 1 w 403"/>
                  <a:gd name="T63" fmla="*/ 1 h 280"/>
                  <a:gd name="T64" fmla="*/ 1 w 403"/>
                  <a:gd name="T65" fmla="*/ 1 h 280"/>
                  <a:gd name="T66" fmla="*/ 1 w 403"/>
                  <a:gd name="T67" fmla="*/ 1 h 280"/>
                  <a:gd name="T68" fmla="*/ 1 w 403"/>
                  <a:gd name="T69" fmla="*/ 1 h 280"/>
                  <a:gd name="T70" fmla="*/ 1 w 403"/>
                  <a:gd name="T71" fmla="*/ 1 h 280"/>
                  <a:gd name="T72" fmla="*/ 1 w 403"/>
                  <a:gd name="T73" fmla="*/ 1 h 280"/>
                  <a:gd name="T74" fmla="*/ 1 w 403"/>
                  <a:gd name="T75" fmla="*/ 1 h 280"/>
                  <a:gd name="T76" fmla="*/ 1 w 403"/>
                  <a:gd name="T77" fmla="*/ 1 h 280"/>
                  <a:gd name="T78" fmla="*/ 1 w 403"/>
                  <a:gd name="T79" fmla="*/ 1 h 280"/>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0" t="0" r="r" b="b"/>
                <a:pathLst>
                  <a:path w="403" h="280">
                    <a:moveTo>
                      <a:pt x="339" y="270"/>
                    </a:moveTo>
                    <a:lnTo>
                      <a:pt x="322" y="270"/>
                    </a:lnTo>
                    <a:lnTo>
                      <a:pt x="305" y="271"/>
                    </a:lnTo>
                    <a:lnTo>
                      <a:pt x="289" y="271"/>
                    </a:lnTo>
                    <a:lnTo>
                      <a:pt x="273" y="272"/>
                    </a:lnTo>
                    <a:lnTo>
                      <a:pt x="257" y="272"/>
                    </a:lnTo>
                    <a:lnTo>
                      <a:pt x="241" y="273"/>
                    </a:lnTo>
                    <a:lnTo>
                      <a:pt x="225" y="273"/>
                    </a:lnTo>
                    <a:lnTo>
                      <a:pt x="210" y="274"/>
                    </a:lnTo>
                    <a:lnTo>
                      <a:pt x="194" y="274"/>
                    </a:lnTo>
                    <a:lnTo>
                      <a:pt x="179" y="275"/>
                    </a:lnTo>
                    <a:lnTo>
                      <a:pt x="164" y="277"/>
                    </a:lnTo>
                    <a:lnTo>
                      <a:pt x="149" y="277"/>
                    </a:lnTo>
                    <a:lnTo>
                      <a:pt x="134" y="278"/>
                    </a:lnTo>
                    <a:lnTo>
                      <a:pt x="119" y="279"/>
                    </a:lnTo>
                    <a:lnTo>
                      <a:pt x="104" y="279"/>
                    </a:lnTo>
                    <a:lnTo>
                      <a:pt x="90" y="280"/>
                    </a:lnTo>
                    <a:lnTo>
                      <a:pt x="86" y="257"/>
                    </a:lnTo>
                    <a:lnTo>
                      <a:pt x="81" y="233"/>
                    </a:lnTo>
                    <a:lnTo>
                      <a:pt x="73" y="209"/>
                    </a:lnTo>
                    <a:lnTo>
                      <a:pt x="62" y="184"/>
                    </a:lnTo>
                    <a:lnTo>
                      <a:pt x="50" y="162"/>
                    </a:lnTo>
                    <a:lnTo>
                      <a:pt x="35" y="142"/>
                    </a:lnTo>
                    <a:lnTo>
                      <a:pt x="18" y="124"/>
                    </a:lnTo>
                    <a:lnTo>
                      <a:pt x="0" y="112"/>
                    </a:lnTo>
                    <a:lnTo>
                      <a:pt x="22" y="117"/>
                    </a:lnTo>
                    <a:lnTo>
                      <a:pt x="40" y="127"/>
                    </a:lnTo>
                    <a:lnTo>
                      <a:pt x="58" y="138"/>
                    </a:lnTo>
                    <a:lnTo>
                      <a:pt x="74" y="154"/>
                    </a:lnTo>
                    <a:lnTo>
                      <a:pt x="89" y="173"/>
                    </a:lnTo>
                    <a:lnTo>
                      <a:pt x="104" y="196"/>
                    </a:lnTo>
                    <a:lnTo>
                      <a:pt x="117" y="222"/>
                    </a:lnTo>
                    <a:lnTo>
                      <a:pt x="132" y="254"/>
                    </a:lnTo>
                    <a:lnTo>
                      <a:pt x="139" y="222"/>
                    </a:lnTo>
                    <a:lnTo>
                      <a:pt x="143" y="188"/>
                    </a:lnTo>
                    <a:lnTo>
                      <a:pt x="142" y="152"/>
                    </a:lnTo>
                    <a:lnTo>
                      <a:pt x="139" y="115"/>
                    </a:lnTo>
                    <a:lnTo>
                      <a:pt x="134" y="81"/>
                    </a:lnTo>
                    <a:lnTo>
                      <a:pt x="126" y="49"/>
                    </a:lnTo>
                    <a:lnTo>
                      <a:pt x="115" y="23"/>
                    </a:lnTo>
                    <a:lnTo>
                      <a:pt x="103" y="4"/>
                    </a:lnTo>
                    <a:lnTo>
                      <a:pt x="121" y="17"/>
                    </a:lnTo>
                    <a:lnTo>
                      <a:pt x="139" y="33"/>
                    </a:lnTo>
                    <a:lnTo>
                      <a:pt x="157" y="53"/>
                    </a:lnTo>
                    <a:lnTo>
                      <a:pt x="173" y="77"/>
                    </a:lnTo>
                    <a:lnTo>
                      <a:pt x="188" y="106"/>
                    </a:lnTo>
                    <a:lnTo>
                      <a:pt x="200" y="141"/>
                    </a:lnTo>
                    <a:lnTo>
                      <a:pt x="211" y="182"/>
                    </a:lnTo>
                    <a:lnTo>
                      <a:pt x="218" y="230"/>
                    </a:lnTo>
                    <a:lnTo>
                      <a:pt x="228" y="207"/>
                    </a:lnTo>
                    <a:lnTo>
                      <a:pt x="236" y="182"/>
                    </a:lnTo>
                    <a:lnTo>
                      <a:pt x="242" y="153"/>
                    </a:lnTo>
                    <a:lnTo>
                      <a:pt x="245" y="123"/>
                    </a:lnTo>
                    <a:lnTo>
                      <a:pt x="245" y="92"/>
                    </a:lnTo>
                    <a:lnTo>
                      <a:pt x="242" y="61"/>
                    </a:lnTo>
                    <a:lnTo>
                      <a:pt x="235" y="30"/>
                    </a:lnTo>
                    <a:lnTo>
                      <a:pt x="223" y="0"/>
                    </a:lnTo>
                    <a:lnTo>
                      <a:pt x="241" y="30"/>
                    </a:lnTo>
                    <a:lnTo>
                      <a:pt x="255" y="56"/>
                    </a:lnTo>
                    <a:lnTo>
                      <a:pt x="268" y="82"/>
                    </a:lnTo>
                    <a:lnTo>
                      <a:pt x="279" y="106"/>
                    </a:lnTo>
                    <a:lnTo>
                      <a:pt x="287" y="128"/>
                    </a:lnTo>
                    <a:lnTo>
                      <a:pt x="294" y="151"/>
                    </a:lnTo>
                    <a:lnTo>
                      <a:pt x="297" y="173"/>
                    </a:lnTo>
                    <a:lnTo>
                      <a:pt x="298" y="195"/>
                    </a:lnTo>
                    <a:lnTo>
                      <a:pt x="312" y="173"/>
                    </a:lnTo>
                    <a:lnTo>
                      <a:pt x="326" y="149"/>
                    </a:lnTo>
                    <a:lnTo>
                      <a:pt x="340" y="121"/>
                    </a:lnTo>
                    <a:lnTo>
                      <a:pt x="354" y="93"/>
                    </a:lnTo>
                    <a:lnTo>
                      <a:pt x="366" y="67"/>
                    </a:lnTo>
                    <a:lnTo>
                      <a:pt x="375" y="41"/>
                    </a:lnTo>
                    <a:lnTo>
                      <a:pt x="382" y="19"/>
                    </a:lnTo>
                    <a:lnTo>
                      <a:pt x="385" y="2"/>
                    </a:lnTo>
                    <a:lnTo>
                      <a:pt x="392" y="26"/>
                    </a:lnTo>
                    <a:lnTo>
                      <a:pt x="398" y="53"/>
                    </a:lnTo>
                    <a:lnTo>
                      <a:pt x="403" y="81"/>
                    </a:lnTo>
                    <a:lnTo>
                      <a:pt x="403" y="112"/>
                    </a:lnTo>
                    <a:lnTo>
                      <a:pt x="398" y="145"/>
                    </a:lnTo>
                    <a:lnTo>
                      <a:pt x="387" y="183"/>
                    </a:lnTo>
                    <a:lnTo>
                      <a:pt x="367" y="225"/>
                    </a:lnTo>
                    <a:lnTo>
                      <a:pt x="339" y="270"/>
                    </a:lnTo>
                    <a:close/>
                  </a:path>
                </a:pathLst>
              </a:custGeom>
              <a:solidFill>
                <a:srgbClr val="00A500"/>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02" name="Freeform 172"/>
              <p:cNvSpPr/>
              <p:nvPr/>
            </p:nvSpPr>
            <p:spPr bwMode="auto">
              <a:xfrm>
                <a:off x="4368" y="4177"/>
                <a:ext cx="123" cy="143"/>
              </a:xfrm>
              <a:custGeom>
                <a:avLst/>
                <a:gdLst>
                  <a:gd name="T0" fmla="*/ 1 w 246"/>
                  <a:gd name="T1" fmla="*/ 1 h 285"/>
                  <a:gd name="T2" fmla="*/ 1 w 246"/>
                  <a:gd name="T3" fmla="*/ 1 h 285"/>
                  <a:gd name="T4" fmla="*/ 1 w 246"/>
                  <a:gd name="T5" fmla="*/ 1 h 285"/>
                  <a:gd name="T6" fmla="*/ 1 w 246"/>
                  <a:gd name="T7" fmla="*/ 1 h 285"/>
                  <a:gd name="T8" fmla="*/ 1 w 246"/>
                  <a:gd name="T9" fmla="*/ 1 h 285"/>
                  <a:gd name="T10" fmla="*/ 1 w 246"/>
                  <a:gd name="T11" fmla="*/ 1 h 285"/>
                  <a:gd name="T12" fmla="*/ 1 w 246"/>
                  <a:gd name="T13" fmla="*/ 1 h 285"/>
                  <a:gd name="T14" fmla="*/ 1 w 246"/>
                  <a:gd name="T15" fmla="*/ 1 h 285"/>
                  <a:gd name="T16" fmla="*/ 0 w 246"/>
                  <a:gd name="T17" fmla="*/ 1 h 285"/>
                  <a:gd name="T18" fmla="*/ 1 w 246"/>
                  <a:gd name="T19" fmla="*/ 1 h 285"/>
                  <a:gd name="T20" fmla="*/ 1 w 246"/>
                  <a:gd name="T21" fmla="*/ 1 h 285"/>
                  <a:gd name="T22" fmla="*/ 1 w 246"/>
                  <a:gd name="T23" fmla="*/ 1 h 285"/>
                  <a:gd name="T24" fmla="*/ 1 w 246"/>
                  <a:gd name="T25" fmla="*/ 1 h 285"/>
                  <a:gd name="T26" fmla="*/ 1 w 246"/>
                  <a:gd name="T27" fmla="*/ 1 h 285"/>
                  <a:gd name="T28" fmla="*/ 1 w 246"/>
                  <a:gd name="T29" fmla="*/ 1 h 285"/>
                  <a:gd name="T30" fmla="*/ 1 w 246"/>
                  <a:gd name="T31" fmla="*/ 1 h 285"/>
                  <a:gd name="T32" fmla="*/ 1 w 246"/>
                  <a:gd name="T33" fmla="*/ 1 h 285"/>
                  <a:gd name="T34" fmla="*/ 1 w 246"/>
                  <a:gd name="T35" fmla="*/ 1 h 285"/>
                  <a:gd name="T36" fmla="*/ 1 w 246"/>
                  <a:gd name="T37" fmla="*/ 1 h 285"/>
                  <a:gd name="T38" fmla="*/ 1 w 246"/>
                  <a:gd name="T39" fmla="*/ 1 h 285"/>
                  <a:gd name="T40" fmla="*/ 1 w 246"/>
                  <a:gd name="T41" fmla="*/ 1 h 285"/>
                  <a:gd name="T42" fmla="*/ 1 w 246"/>
                  <a:gd name="T43" fmla="*/ 1 h 285"/>
                  <a:gd name="T44" fmla="*/ 1 w 246"/>
                  <a:gd name="T45" fmla="*/ 1 h 285"/>
                  <a:gd name="T46" fmla="*/ 1 w 246"/>
                  <a:gd name="T47" fmla="*/ 1 h 285"/>
                  <a:gd name="T48" fmla="*/ 1 w 246"/>
                  <a:gd name="T49" fmla="*/ 0 h 285"/>
                  <a:gd name="T50" fmla="*/ 1 w 246"/>
                  <a:gd name="T51" fmla="*/ 1 h 285"/>
                  <a:gd name="T52" fmla="*/ 1 w 246"/>
                  <a:gd name="T53" fmla="*/ 1 h 285"/>
                  <a:gd name="T54" fmla="*/ 1 w 246"/>
                  <a:gd name="T55" fmla="*/ 1 h 285"/>
                  <a:gd name="T56" fmla="*/ 1 w 246"/>
                  <a:gd name="T57" fmla="*/ 1 h 285"/>
                  <a:gd name="T58" fmla="*/ 1 w 246"/>
                  <a:gd name="T59" fmla="*/ 1 h 285"/>
                  <a:gd name="T60" fmla="*/ 1 w 246"/>
                  <a:gd name="T61" fmla="*/ 1 h 285"/>
                  <a:gd name="T62" fmla="*/ 1 w 246"/>
                  <a:gd name="T63" fmla="*/ 1 h 285"/>
                  <a:gd name="T64" fmla="*/ 1 w 246"/>
                  <a:gd name="T65" fmla="*/ 1 h 285"/>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246" h="285">
                    <a:moveTo>
                      <a:pt x="85" y="285"/>
                    </a:moveTo>
                    <a:lnTo>
                      <a:pt x="75" y="285"/>
                    </a:lnTo>
                    <a:lnTo>
                      <a:pt x="63" y="285"/>
                    </a:lnTo>
                    <a:lnTo>
                      <a:pt x="53" y="285"/>
                    </a:lnTo>
                    <a:lnTo>
                      <a:pt x="42" y="285"/>
                    </a:lnTo>
                    <a:lnTo>
                      <a:pt x="32" y="285"/>
                    </a:lnTo>
                    <a:lnTo>
                      <a:pt x="22" y="285"/>
                    </a:lnTo>
                    <a:lnTo>
                      <a:pt x="10" y="285"/>
                    </a:lnTo>
                    <a:lnTo>
                      <a:pt x="0" y="285"/>
                    </a:lnTo>
                    <a:lnTo>
                      <a:pt x="3" y="270"/>
                    </a:lnTo>
                    <a:lnTo>
                      <a:pt x="8" y="253"/>
                    </a:lnTo>
                    <a:lnTo>
                      <a:pt x="14" y="235"/>
                    </a:lnTo>
                    <a:lnTo>
                      <a:pt x="22" y="217"/>
                    </a:lnTo>
                    <a:lnTo>
                      <a:pt x="30" y="197"/>
                    </a:lnTo>
                    <a:lnTo>
                      <a:pt x="40" y="178"/>
                    </a:lnTo>
                    <a:lnTo>
                      <a:pt x="52" y="157"/>
                    </a:lnTo>
                    <a:lnTo>
                      <a:pt x="64" y="137"/>
                    </a:lnTo>
                    <a:lnTo>
                      <a:pt x="80" y="118"/>
                    </a:lnTo>
                    <a:lnTo>
                      <a:pt x="96" y="98"/>
                    </a:lnTo>
                    <a:lnTo>
                      <a:pt x="116" y="79"/>
                    </a:lnTo>
                    <a:lnTo>
                      <a:pt x="137" y="60"/>
                    </a:lnTo>
                    <a:lnTo>
                      <a:pt x="161" y="43"/>
                    </a:lnTo>
                    <a:lnTo>
                      <a:pt x="186" y="28"/>
                    </a:lnTo>
                    <a:lnTo>
                      <a:pt x="215" y="13"/>
                    </a:lnTo>
                    <a:lnTo>
                      <a:pt x="246" y="0"/>
                    </a:lnTo>
                    <a:lnTo>
                      <a:pt x="215" y="30"/>
                    </a:lnTo>
                    <a:lnTo>
                      <a:pt x="186" y="60"/>
                    </a:lnTo>
                    <a:lnTo>
                      <a:pt x="160" y="91"/>
                    </a:lnTo>
                    <a:lnTo>
                      <a:pt x="136" y="124"/>
                    </a:lnTo>
                    <a:lnTo>
                      <a:pt x="116" y="158"/>
                    </a:lnTo>
                    <a:lnTo>
                      <a:pt x="100" y="196"/>
                    </a:lnTo>
                    <a:lnTo>
                      <a:pt x="90" y="238"/>
                    </a:lnTo>
                    <a:lnTo>
                      <a:pt x="85" y="285"/>
                    </a:lnTo>
                    <a:close/>
                  </a:path>
                </a:pathLst>
              </a:custGeom>
              <a:solidFill>
                <a:srgbClr val="00A500"/>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03" name="Freeform 173"/>
              <p:cNvSpPr/>
              <p:nvPr/>
            </p:nvSpPr>
            <p:spPr bwMode="auto">
              <a:xfrm>
                <a:off x="4389" y="4134"/>
                <a:ext cx="493" cy="199"/>
              </a:xfrm>
              <a:custGeom>
                <a:avLst/>
                <a:gdLst>
                  <a:gd name="T0" fmla="*/ 1 w 986"/>
                  <a:gd name="T1" fmla="*/ 1 h 398"/>
                  <a:gd name="T2" fmla="*/ 1 w 986"/>
                  <a:gd name="T3" fmla="*/ 1 h 398"/>
                  <a:gd name="T4" fmla="*/ 1 w 986"/>
                  <a:gd name="T5" fmla="*/ 1 h 398"/>
                  <a:gd name="T6" fmla="*/ 1 w 986"/>
                  <a:gd name="T7" fmla="*/ 1 h 398"/>
                  <a:gd name="T8" fmla="*/ 1 w 986"/>
                  <a:gd name="T9" fmla="*/ 1 h 398"/>
                  <a:gd name="T10" fmla="*/ 1 w 986"/>
                  <a:gd name="T11" fmla="*/ 1 h 398"/>
                  <a:gd name="T12" fmla="*/ 1 w 986"/>
                  <a:gd name="T13" fmla="*/ 1 h 398"/>
                  <a:gd name="T14" fmla="*/ 1 w 986"/>
                  <a:gd name="T15" fmla="*/ 1 h 398"/>
                  <a:gd name="T16" fmla="*/ 1 w 986"/>
                  <a:gd name="T17" fmla="*/ 1 h 398"/>
                  <a:gd name="T18" fmla="*/ 1 w 986"/>
                  <a:gd name="T19" fmla="*/ 1 h 398"/>
                  <a:gd name="T20" fmla="*/ 1 w 986"/>
                  <a:gd name="T21" fmla="*/ 1 h 398"/>
                  <a:gd name="T22" fmla="*/ 1 w 986"/>
                  <a:gd name="T23" fmla="*/ 1 h 398"/>
                  <a:gd name="T24" fmla="*/ 1 w 986"/>
                  <a:gd name="T25" fmla="*/ 1 h 398"/>
                  <a:gd name="T26" fmla="*/ 1 w 986"/>
                  <a:gd name="T27" fmla="*/ 1 h 398"/>
                  <a:gd name="T28" fmla="*/ 1 w 986"/>
                  <a:gd name="T29" fmla="*/ 1 h 398"/>
                  <a:gd name="T30" fmla="*/ 1 w 986"/>
                  <a:gd name="T31" fmla="*/ 1 h 398"/>
                  <a:gd name="T32" fmla="*/ 1 w 986"/>
                  <a:gd name="T33" fmla="*/ 1 h 398"/>
                  <a:gd name="T34" fmla="*/ 1 w 986"/>
                  <a:gd name="T35" fmla="*/ 1 h 398"/>
                  <a:gd name="T36" fmla="*/ 1 w 986"/>
                  <a:gd name="T37" fmla="*/ 1 h 398"/>
                  <a:gd name="T38" fmla="*/ 1 w 986"/>
                  <a:gd name="T39" fmla="*/ 1 h 398"/>
                  <a:gd name="T40" fmla="*/ 1 w 986"/>
                  <a:gd name="T41" fmla="*/ 1 h 398"/>
                  <a:gd name="T42" fmla="*/ 1 w 986"/>
                  <a:gd name="T43" fmla="*/ 1 h 398"/>
                  <a:gd name="T44" fmla="*/ 1 w 986"/>
                  <a:gd name="T45" fmla="*/ 1 h 398"/>
                  <a:gd name="T46" fmla="*/ 1 w 986"/>
                  <a:gd name="T47" fmla="*/ 1 h 398"/>
                  <a:gd name="T48" fmla="*/ 1 w 986"/>
                  <a:gd name="T49" fmla="*/ 1 h 398"/>
                  <a:gd name="T50" fmla="*/ 1 w 986"/>
                  <a:gd name="T51" fmla="*/ 1 h 398"/>
                  <a:gd name="T52" fmla="*/ 1 w 986"/>
                  <a:gd name="T53" fmla="*/ 1 h 398"/>
                  <a:gd name="T54" fmla="*/ 1 w 986"/>
                  <a:gd name="T55" fmla="*/ 1 h 398"/>
                  <a:gd name="T56" fmla="*/ 1 w 986"/>
                  <a:gd name="T57" fmla="*/ 1 h 398"/>
                  <a:gd name="T58" fmla="*/ 1 w 986"/>
                  <a:gd name="T59" fmla="*/ 1 h 398"/>
                  <a:gd name="T60" fmla="*/ 1 w 986"/>
                  <a:gd name="T61" fmla="*/ 1 h 398"/>
                  <a:gd name="T62" fmla="*/ 1 w 986"/>
                  <a:gd name="T63" fmla="*/ 1 h 398"/>
                  <a:gd name="T64" fmla="*/ 1 w 986"/>
                  <a:gd name="T65" fmla="*/ 1 h 398"/>
                  <a:gd name="T66" fmla="*/ 1 w 986"/>
                  <a:gd name="T67" fmla="*/ 1 h 398"/>
                  <a:gd name="T68" fmla="*/ 1 w 986"/>
                  <a:gd name="T69" fmla="*/ 1 h 398"/>
                  <a:gd name="T70" fmla="*/ 1 w 986"/>
                  <a:gd name="T71" fmla="*/ 1 h 398"/>
                  <a:gd name="T72" fmla="*/ 1 w 986"/>
                  <a:gd name="T73" fmla="*/ 1 h 398"/>
                  <a:gd name="T74" fmla="*/ 1 w 986"/>
                  <a:gd name="T75" fmla="*/ 1 h 398"/>
                  <a:gd name="T76" fmla="*/ 1 w 986"/>
                  <a:gd name="T77" fmla="*/ 1 h 398"/>
                  <a:gd name="T78" fmla="*/ 1 w 986"/>
                  <a:gd name="T79" fmla="*/ 1 h 398"/>
                  <a:gd name="T80" fmla="*/ 1 w 986"/>
                  <a:gd name="T81" fmla="*/ 1 h 398"/>
                  <a:gd name="T82" fmla="*/ 1 w 986"/>
                  <a:gd name="T83" fmla="*/ 1 h 398"/>
                  <a:gd name="T84" fmla="*/ 1 w 986"/>
                  <a:gd name="T85" fmla="*/ 1 h 398"/>
                  <a:gd name="T86" fmla="*/ 1 w 986"/>
                  <a:gd name="T87" fmla="*/ 1 h 398"/>
                  <a:gd name="T88" fmla="*/ 1 w 986"/>
                  <a:gd name="T89" fmla="*/ 1 h 398"/>
                  <a:gd name="T90" fmla="*/ 1 w 986"/>
                  <a:gd name="T91" fmla="*/ 1 h 398"/>
                  <a:gd name="T92" fmla="*/ 1 w 986"/>
                  <a:gd name="T93" fmla="*/ 1 h 398"/>
                  <a:gd name="T94" fmla="*/ 1 w 986"/>
                  <a:gd name="T95" fmla="*/ 1 h 398"/>
                  <a:gd name="T96" fmla="*/ 1 w 986"/>
                  <a:gd name="T97" fmla="*/ 1 h 398"/>
                  <a:gd name="T98" fmla="*/ 1 w 986"/>
                  <a:gd name="T99" fmla="*/ 1 h 398"/>
                  <a:gd name="T100" fmla="*/ 1 w 986"/>
                  <a:gd name="T101" fmla="*/ 1 h 398"/>
                  <a:gd name="T102" fmla="*/ 1 w 986"/>
                  <a:gd name="T103" fmla="*/ 1 h 398"/>
                  <a:gd name="T104" fmla="*/ 1 w 986"/>
                  <a:gd name="T105" fmla="*/ 1 h 398"/>
                  <a:gd name="T106" fmla="*/ 1 w 986"/>
                  <a:gd name="T107" fmla="*/ 1 h 398"/>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0" t="0" r="r" b="b"/>
                <a:pathLst>
                  <a:path w="986" h="398">
                    <a:moveTo>
                      <a:pt x="901" y="398"/>
                    </a:moveTo>
                    <a:lnTo>
                      <a:pt x="867" y="398"/>
                    </a:lnTo>
                    <a:lnTo>
                      <a:pt x="829" y="398"/>
                    </a:lnTo>
                    <a:lnTo>
                      <a:pt x="789" y="398"/>
                    </a:lnTo>
                    <a:lnTo>
                      <a:pt x="747" y="396"/>
                    </a:lnTo>
                    <a:lnTo>
                      <a:pt x="702" y="396"/>
                    </a:lnTo>
                    <a:lnTo>
                      <a:pt x="656" y="394"/>
                    </a:lnTo>
                    <a:lnTo>
                      <a:pt x="608" y="393"/>
                    </a:lnTo>
                    <a:lnTo>
                      <a:pt x="561" y="392"/>
                    </a:lnTo>
                    <a:lnTo>
                      <a:pt x="513" y="389"/>
                    </a:lnTo>
                    <a:lnTo>
                      <a:pt x="467" y="388"/>
                    </a:lnTo>
                    <a:lnTo>
                      <a:pt x="421" y="386"/>
                    </a:lnTo>
                    <a:lnTo>
                      <a:pt x="376" y="384"/>
                    </a:lnTo>
                    <a:lnTo>
                      <a:pt x="334" y="383"/>
                    </a:lnTo>
                    <a:lnTo>
                      <a:pt x="294" y="380"/>
                    </a:lnTo>
                    <a:lnTo>
                      <a:pt x="258" y="378"/>
                    </a:lnTo>
                    <a:lnTo>
                      <a:pt x="225" y="377"/>
                    </a:lnTo>
                    <a:lnTo>
                      <a:pt x="210" y="376"/>
                    </a:lnTo>
                    <a:lnTo>
                      <a:pt x="194" y="376"/>
                    </a:lnTo>
                    <a:lnTo>
                      <a:pt x="179" y="374"/>
                    </a:lnTo>
                    <a:lnTo>
                      <a:pt x="163" y="373"/>
                    </a:lnTo>
                    <a:lnTo>
                      <a:pt x="148" y="373"/>
                    </a:lnTo>
                    <a:lnTo>
                      <a:pt x="132" y="372"/>
                    </a:lnTo>
                    <a:lnTo>
                      <a:pt x="117" y="372"/>
                    </a:lnTo>
                    <a:lnTo>
                      <a:pt x="102" y="372"/>
                    </a:lnTo>
                    <a:lnTo>
                      <a:pt x="81" y="334"/>
                    </a:lnTo>
                    <a:lnTo>
                      <a:pt x="64" y="289"/>
                    </a:lnTo>
                    <a:lnTo>
                      <a:pt x="48" y="241"/>
                    </a:lnTo>
                    <a:lnTo>
                      <a:pt x="35" y="190"/>
                    </a:lnTo>
                    <a:lnTo>
                      <a:pt x="23" y="142"/>
                    </a:lnTo>
                    <a:lnTo>
                      <a:pt x="14" y="97"/>
                    </a:lnTo>
                    <a:lnTo>
                      <a:pt x="6" y="57"/>
                    </a:lnTo>
                    <a:lnTo>
                      <a:pt x="0" y="27"/>
                    </a:lnTo>
                    <a:lnTo>
                      <a:pt x="12" y="62"/>
                    </a:lnTo>
                    <a:lnTo>
                      <a:pt x="26" y="100"/>
                    </a:lnTo>
                    <a:lnTo>
                      <a:pt x="42" y="140"/>
                    </a:lnTo>
                    <a:lnTo>
                      <a:pt x="59" y="181"/>
                    </a:lnTo>
                    <a:lnTo>
                      <a:pt x="77" y="220"/>
                    </a:lnTo>
                    <a:lnTo>
                      <a:pt x="95" y="256"/>
                    </a:lnTo>
                    <a:lnTo>
                      <a:pt x="110" y="287"/>
                    </a:lnTo>
                    <a:lnTo>
                      <a:pt x="124" y="311"/>
                    </a:lnTo>
                    <a:lnTo>
                      <a:pt x="130" y="283"/>
                    </a:lnTo>
                    <a:lnTo>
                      <a:pt x="139" y="257"/>
                    </a:lnTo>
                    <a:lnTo>
                      <a:pt x="147" y="234"/>
                    </a:lnTo>
                    <a:lnTo>
                      <a:pt x="157" y="211"/>
                    </a:lnTo>
                    <a:lnTo>
                      <a:pt x="170" y="190"/>
                    </a:lnTo>
                    <a:lnTo>
                      <a:pt x="185" y="170"/>
                    </a:lnTo>
                    <a:lnTo>
                      <a:pt x="204" y="152"/>
                    </a:lnTo>
                    <a:lnTo>
                      <a:pt x="227" y="135"/>
                    </a:lnTo>
                    <a:lnTo>
                      <a:pt x="215" y="157"/>
                    </a:lnTo>
                    <a:lnTo>
                      <a:pt x="202" y="184"/>
                    </a:lnTo>
                    <a:lnTo>
                      <a:pt x="191" y="214"/>
                    </a:lnTo>
                    <a:lnTo>
                      <a:pt x="185" y="248"/>
                    </a:lnTo>
                    <a:lnTo>
                      <a:pt x="182" y="281"/>
                    </a:lnTo>
                    <a:lnTo>
                      <a:pt x="188" y="313"/>
                    </a:lnTo>
                    <a:lnTo>
                      <a:pt x="201" y="343"/>
                    </a:lnTo>
                    <a:lnTo>
                      <a:pt x="225" y="370"/>
                    </a:lnTo>
                    <a:lnTo>
                      <a:pt x="250" y="343"/>
                    </a:lnTo>
                    <a:lnTo>
                      <a:pt x="271" y="305"/>
                    </a:lnTo>
                    <a:lnTo>
                      <a:pt x="285" y="260"/>
                    </a:lnTo>
                    <a:lnTo>
                      <a:pt x="292" y="211"/>
                    </a:lnTo>
                    <a:lnTo>
                      <a:pt x="291" y="158"/>
                    </a:lnTo>
                    <a:lnTo>
                      <a:pt x="282" y="105"/>
                    </a:lnTo>
                    <a:lnTo>
                      <a:pt x="264" y="54"/>
                    </a:lnTo>
                    <a:lnTo>
                      <a:pt x="238" y="8"/>
                    </a:lnTo>
                    <a:lnTo>
                      <a:pt x="262" y="34"/>
                    </a:lnTo>
                    <a:lnTo>
                      <a:pt x="282" y="63"/>
                    </a:lnTo>
                    <a:lnTo>
                      <a:pt x="300" y="95"/>
                    </a:lnTo>
                    <a:lnTo>
                      <a:pt x="315" y="130"/>
                    </a:lnTo>
                    <a:lnTo>
                      <a:pt x="325" y="168"/>
                    </a:lnTo>
                    <a:lnTo>
                      <a:pt x="333" y="211"/>
                    </a:lnTo>
                    <a:lnTo>
                      <a:pt x="339" y="258"/>
                    </a:lnTo>
                    <a:lnTo>
                      <a:pt x="340" y="309"/>
                    </a:lnTo>
                    <a:lnTo>
                      <a:pt x="354" y="288"/>
                    </a:lnTo>
                    <a:lnTo>
                      <a:pt x="370" y="266"/>
                    </a:lnTo>
                    <a:lnTo>
                      <a:pt x="388" y="244"/>
                    </a:lnTo>
                    <a:lnTo>
                      <a:pt x="409" y="222"/>
                    </a:lnTo>
                    <a:lnTo>
                      <a:pt x="430" y="203"/>
                    </a:lnTo>
                    <a:lnTo>
                      <a:pt x="451" y="184"/>
                    </a:lnTo>
                    <a:lnTo>
                      <a:pt x="471" y="170"/>
                    </a:lnTo>
                    <a:lnTo>
                      <a:pt x="492" y="160"/>
                    </a:lnTo>
                    <a:lnTo>
                      <a:pt x="483" y="180"/>
                    </a:lnTo>
                    <a:lnTo>
                      <a:pt x="469" y="203"/>
                    </a:lnTo>
                    <a:lnTo>
                      <a:pt x="452" y="227"/>
                    </a:lnTo>
                    <a:lnTo>
                      <a:pt x="433" y="251"/>
                    </a:lnTo>
                    <a:lnTo>
                      <a:pt x="415" y="275"/>
                    </a:lnTo>
                    <a:lnTo>
                      <a:pt x="399" y="297"/>
                    </a:lnTo>
                    <a:lnTo>
                      <a:pt x="387" y="318"/>
                    </a:lnTo>
                    <a:lnTo>
                      <a:pt x="380" y="334"/>
                    </a:lnTo>
                    <a:lnTo>
                      <a:pt x="388" y="339"/>
                    </a:lnTo>
                    <a:lnTo>
                      <a:pt x="396" y="343"/>
                    </a:lnTo>
                    <a:lnTo>
                      <a:pt x="407" y="348"/>
                    </a:lnTo>
                    <a:lnTo>
                      <a:pt x="418" y="353"/>
                    </a:lnTo>
                    <a:lnTo>
                      <a:pt x="431" y="356"/>
                    </a:lnTo>
                    <a:lnTo>
                      <a:pt x="444" y="360"/>
                    </a:lnTo>
                    <a:lnTo>
                      <a:pt x="458" y="361"/>
                    </a:lnTo>
                    <a:lnTo>
                      <a:pt x="471" y="360"/>
                    </a:lnTo>
                    <a:lnTo>
                      <a:pt x="470" y="326"/>
                    </a:lnTo>
                    <a:lnTo>
                      <a:pt x="464" y="285"/>
                    </a:lnTo>
                    <a:lnTo>
                      <a:pt x="454" y="240"/>
                    </a:lnTo>
                    <a:lnTo>
                      <a:pt x="440" y="192"/>
                    </a:lnTo>
                    <a:lnTo>
                      <a:pt x="423" y="146"/>
                    </a:lnTo>
                    <a:lnTo>
                      <a:pt x="401" y="102"/>
                    </a:lnTo>
                    <a:lnTo>
                      <a:pt x="375" y="65"/>
                    </a:lnTo>
                    <a:lnTo>
                      <a:pt x="346" y="36"/>
                    </a:lnTo>
                    <a:lnTo>
                      <a:pt x="375" y="57"/>
                    </a:lnTo>
                    <a:lnTo>
                      <a:pt x="400" y="79"/>
                    </a:lnTo>
                    <a:lnTo>
                      <a:pt x="423" y="102"/>
                    </a:lnTo>
                    <a:lnTo>
                      <a:pt x="444" y="127"/>
                    </a:lnTo>
                    <a:lnTo>
                      <a:pt x="462" y="153"/>
                    </a:lnTo>
                    <a:lnTo>
                      <a:pt x="479" y="183"/>
                    </a:lnTo>
                    <a:lnTo>
                      <a:pt x="494" y="217"/>
                    </a:lnTo>
                    <a:lnTo>
                      <a:pt x="509" y="256"/>
                    </a:lnTo>
                    <a:lnTo>
                      <a:pt x="510" y="222"/>
                    </a:lnTo>
                    <a:lnTo>
                      <a:pt x="510" y="188"/>
                    </a:lnTo>
                    <a:lnTo>
                      <a:pt x="509" y="154"/>
                    </a:lnTo>
                    <a:lnTo>
                      <a:pt x="507" y="121"/>
                    </a:lnTo>
                    <a:lnTo>
                      <a:pt x="501" y="89"/>
                    </a:lnTo>
                    <a:lnTo>
                      <a:pt x="494" y="60"/>
                    </a:lnTo>
                    <a:lnTo>
                      <a:pt x="485" y="33"/>
                    </a:lnTo>
                    <a:lnTo>
                      <a:pt x="474" y="10"/>
                    </a:lnTo>
                    <a:lnTo>
                      <a:pt x="490" y="39"/>
                    </a:lnTo>
                    <a:lnTo>
                      <a:pt x="506" y="70"/>
                    </a:lnTo>
                    <a:lnTo>
                      <a:pt x="520" y="106"/>
                    </a:lnTo>
                    <a:lnTo>
                      <a:pt x="531" y="145"/>
                    </a:lnTo>
                    <a:lnTo>
                      <a:pt x="539" y="188"/>
                    </a:lnTo>
                    <a:lnTo>
                      <a:pt x="542" y="236"/>
                    </a:lnTo>
                    <a:lnTo>
                      <a:pt x="538" y="290"/>
                    </a:lnTo>
                    <a:lnTo>
                      <a:pt x="527" y="349"/>
                    </a:lnTo>
                    <a:lnTo>
                      <a:pt x="553" y="321"/>
                    </a:lnTo>
                    <a:lnTo>
                      <a:pt x="576" y="288"/>
                    </a:lnTo>
                    <a:lnTo>
                      <a:pt x="595" y="251"/>
                    </a:lnTo>
                    <a:lnTo>
                      <a:pt x="606" y="211"/>
                    </a:lnTo>
                    <a:lnTo>
                      <a:pt x="608" y="168"/>
                    </a:lnTo>
                    <a:lnTo>
                      <a:pt x="603" y="125"/>
                    </a:lnTo>
                    <a:lnTo>
                      <a:pt x="584" y="83"/>
                    </a:lnTo>
                    <a:lnTo>
                      <a:pt x="552" y="42"/>
                    </a:lnTo>
                    <a:lnTo>
                      <a:pt x="567" y="50"/>
                    </a:lnTo>
                    <a:lnTo>
                      <a:pt x="582" y="59"/>
                    </a:lnTo>
                    <a:lnTo>
                      <a:pt x="597" y="69"/>
                    </a:lnTo>
                    <a:lnTo>
                      <a:pt x="611" y="80"/>
                    </a:lnTo>
                    <a:lnTo>
                      <a:pt x="622" y="95"/>
                    </a:lnTo>
                    <a:lnTo>
                      <a:pt x="633" y="113"/>
                    </a:lnTo>
                    <a:lnTo>
                      <a:pt x="642" y="134"/>
                    </a:lnTo>
                    <a:lnTo>
                      <a:pt x="648" y="158"/>
                    </a:lnTo>
                    <a:lnTo>
                      <a:pt x="651" y="120"/>
                    </a:lnTo>
                    <a:lnTo>
                      <a:pt x="651" y="75"/>
                    </a:lnTo>
                    <a:lnTo>
                      <a:pt x="649" y="32"/>
                    </a:lnTo>
                    <a:lnTo>
                      <a:pt x="645" y="0"/>
                    </a:lnTo>
                    <a:lnTo>
                      <a:pt x="656" y="38"/>
                    </a:lnTo>
                    <a:lnTo>
                      <a:pt x="661" y="82"/>
                    </a:lnTo>
                    <a:lnTo>
                      <a:pt x="663" y="129"/>
                    </a:lnTo>
                    <a:lnTo>
                      <a:pt x="660" y="178"/>
                    </a:lnTo>
                    <a:lnTo>
                      <a:pt x="652" y="228"/>
                    </a:lnTo>
                    <a:lnTo>
                      <a:pt x="642" y="276"/>
                    </a:lnTo>
                    <a:lnTo>
                      <a:pt x="627" y="320"/>
                    </a:lnTo>
                    <a:lnTo>
                      <a:pt x="610" y="360"/>
                    </a:lnTo>
                    <a:lnTo>
                      <a:pt x="636" y="330"/>
                    </a:lnTo>
                    <a:lnTo>
                      <a:pt x="659" y="295"/>
                    </a:lnTo>
                    <a:lnTo>
                      <a:pt x="680" y="255"/>
                    </a:lnTo>
                    <a:lnTo>
                      <a:pt x="697" y="212"/>
                    </a:lnTo>
                    <a:lnTo>
                      <a:pt x="711" y="167"/>
                    </a:lnTo>
                    <a:lnTo>
                      <a:pt x="722" y="122"/>
                    </a:lnTo>
                    <a:lnTo>
                      <a:pt x="729" y="77"/>
                    </a:lnTo>
                    <a:lnTo>
                      <a:pt x="733" y="33"/>
                    </a:lnTo>
                    <a:lnTo>
                      <a:pt x="741" y="87"/>
                    </a:lnTo>
                    <a:lnTo>
                      <a:pt x="745" y="147"/>
                    </a:lnTo>
                    <a:lnTo>
                      <a:pt x="743" y="210"/>
                    </a:lnTo>
                    <a:lnTo>
                      <a:pt x="730" y="268"/>
                    </a:lnTo>
                    <a:lnTo>
                      <a:pt x="743" y="252"/>
                    </a:lnTo>
                    <a:lnTo>
                      <a:pt x="757" y="232"/>
                    </a:lnTo>
                    <a:lnTo>
                      <a:pt x="771" y="206"/>
                    </a:lnTo>
                    <a:lnTo>
                      <a:pt x="785" y="180"/>
                    </a:lnTo>
                    <a:lnTo>
                      <a:pt x="797" y="153"/>
                    </a:lnTo>
                    <a:lnTo>
                      <a:pt x="809" y="129"/>
                    </a:lnTo>
                    <a:lnTo>
                      <a:pt x="817" y="108"/>
                    </a:lnTo>
                    <a:lnTo>
                      <a:pt x="821" y="93"/>
                    </a:lnTo>
                    <a:lnTo>
                      <a:pt x="819" y="117"/>
                    </a:lnTo>
                    <a:lnTo>
                      <a:pt x="813" y="144"/>
                    </a:lnTo>
                    <a:lnTo>
                      <a:pt x="805" y="174"/>
                    </a:lnTo>
                    <a:lnTo>
                      <a:pt x="795" y="204"/>
                    </a:lnTo>
                    <a:lnTo>
                      <a:pt x="781" y="235"/>
                    </a:lnTo>
                    <a:lnTo>
                      <a:pt x="765" y="265"/>
                    </a:lnTo>
                    <a:lnTo>
                      <a:pt x="747" y="295"/>
                    </a:lnTo>
                    <a:lnTo>
                      <a:pt x="726" y="324"/>
                    </a:lnTo>
                    <a:lnTo>
                      <a:pt x="752" y="306"/>
                    </a:lnTo>
                    <a:lnTo>
                      <a:pt x="778" y="286"/>
                    </a:lnTo>
                    <a:lnTo>
                      <a:pt x="803" y="263"/>
                    </a:lnTo>
                    <a:lnTo>
                      <a:pt x="827" y="236"/>
                    </a:lnTo>
                    <a:lnTo>
                      <a:pt x="849" y="207"/>
                    </a:lnTo>
                    <a:lnTo>
                      <a:pt x="870" y="177"/>
                    </a:lnTo>
                    <a:lnTo>
                      <a:pt x="887" y="146"/>
                    </a:lnTo>
                    <a:lnTo>
                      <a:pt x="902" y="114"/>
                    </a:lnTo>
                    <a:lnTo>
                      <a:pt x="896" y="139"/>
                    </a:lnTo>
                    <a:lnTo>
                      <a:pt x="891" y="166"/>
                    </a:lnTo>
                    <a:lnTo>
                      <a:pt x="882" y="193"/>
                    </a:lnTo>
                    <a:lnTo>
                      <a:pt x="873" y="220"/>
                    </a:lnTo>
                    <a:lnTo>
                      <a:pt x="862" y="247"/>
                    </a:lnTo>
                    <a:lnTo>
                      <a:pt x="849" y="271"/>
                    </a:lnTo>
                    <a:lnTo>
                      <a:pt x="835" y="295"/>
                    </a:lnTo>
                    <a:lnTo>
                      <a:pt x="819" y="317"/>
                    </a:lnTo>
                    <a:lnTo>
                      <a:pt x="849" y="297"/>
                    </a:lnTo>
                    <a:lnTo>
                      <a:pt x="877" y="271"/>
                    </a:lnTo>
                    <a:lnTo>
                      <a:pt x="902" y="237"/>
                    </a:lnTo>
                    <a:lnTo>
                      <a:pt x="925" y="200"/>
                    </a:lnTo>
                    <a:lnTo>
                      <a:pt x="945" y="161"/>
                    </a:lnTo>
                    <a:lnTo>
                      <a:pt x="962" y="122"/>
                    </a:lnTo>
                    <a:lnTo>
                      <a:pt x="976" y="83"/>
                    </a:lnTo>
                    <a:lnTo>
                      <a:pt x="986" y="46"/>
                    </a:lnTo>
                    <a:lnTo>
                      <a:pt x="980" y="86"/>
                    </a:lnTo>
                    <a:lnTo>
                      <a:pt x="979" y="128"/>
                    </a:lnTo>
                    <a:lnTo>
                      <a:pt x="980" y="169"/>
                    </a:lnTo>
                    <a:lnTo>
                      <a:pt x="984" y="210"/>
                    </a:lnTo>
                    <a:lnTo>
                      <a:pt x="986" y="247"/>
                    </a:lnTo>
                    <a:lnTo>
                      <a:pt x="986" y="282"/>
                    </a:lnTo>
                    <a:lnTo>
                      <a:pt x="983" y="312"/>
                    </a:lnTo>
                    <a:lnTo>
                      <a:pt x="975" y="339"/>
                    </a:lnTo>
                    <a:lnTo>
                      <a:pt x="901" y="398"/>
                    </a:lnTo>
                    <a:close/>
                  </a:path>
                </a:pathLst>
              </a:custGeom>
              <a:solidFill>
                <a:srgbClr val="00A500"/>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grpSp>
      </p:grpSp>
      <p:pic>
        <p:nvPicPr>
          <p:cNvPr id="1026" name="Picture 2" descr="C:\Users\Administrator\Desktop\tải xuống.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3190" y="99060"/>
            <a:ext cx="1812290" cy="1057910"/>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11"/>
          <p:cNvPicPr>
            <a:picLocks noChangeAspect="1"/>
          </p:cNvPicPr>
          <p:nvPr/>
        </p:nvPicPr>
        <p:blipFill>
          <a:blip r:embed="rId3">
            <a:clrChange>
              <a:clrFrom>
                <a:srgbClr val="FFFFFF">
                  <a:alpha val="100000"/>
                </a:srgbClr>
              </a:clrFrom>
              <a:clrTo>
                <a:srgbClr val="FFFFFF">
                  <a:alpha val="100000"/>
                  <a:alpha val="0"/>
                </a:srgbClr>
              </a:clrTo>
            </a:clrChange>
          </a:blip>
          <a:stretch>
            <a:fillRect/>
          </a:stretch>
        </p:blipFill>
        <p:spPr>
          <a:xfrm>
            <a:off x="10033705" y="39499"/>
            <a:ext cx="2187575" cy="1158875"/>
          </a:xfrm>
          <a:prstGeom prst="rect">
            <a:avLst/>
          </a:prstGeom>
        </p:spPr>
      </p:pic>
      <p:pic>
        <p:nvPicPr>
          <p:cNvPr id="10" name="Hình ảnh 9">
            <a:extLst>
              <a:ext uri="{FF2B5EF4-FFF2-40B4-BE49-F238E27FC236}">
                <a16:creationId xmlns:a16="http://schemas.microsoft.com/office/drawing/2014/main" id="{4968C692-0665-4D0F-748D-7D6DCBA5C59A}"/>
              </a:ext>
            </a:extLst>
          </p:cNvPr>
          <p:cNvPicPr>
            <a:picLocks noChangeAspect="1"/>
          </p:cNvPicPr>
          <p:nvPr/>
        </p:nvPicPr>
        <p:blipFill>
          <a:blip r:embed="rId4"/>
          <a:stretch>
            <a:fillRect/>
          </a:stretch>
        </p:blipFill>
        <p:spPr>
          <a:xfrm>
            <a:off x="754502" y="1225608"/>
            <a:ext cx="10839187" cy="4871213"/>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checkerboard(across)">
                                      <p:cBhvr>
                                        <p:cTn id="7" dur="500"/>
                                        <p:tgtEl>
                                          <p:spTgt spid="12"/>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barn(inVertical)">
                                      <p:cBhvr>
                                        <p:cTn id="12"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accent2">
            <a:lumMod val="20000"/>
            <a:lumOff val="80000"/>
            <a:alpha val="18000"/>
          </a:schemeClr>
        </a:solidFill>
        <a:effectLst/>
      </p:bgPr>
    </p:bg>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a:clrChange>
              <a:clrFrom>
                <a:srgbClr val="FFFFFF">
                  <a:alpha val="100000"/>
                </a:srgbClr>
              </a:clrFrom>
              <a:clrTo>
                <a:srgbClr val="FFFFFF">
                  <a:alpha val="100000"/>
                  <a:alpha val="0"/>
                </a:srgbClr>
              </a:clrTo>
            </a:clrChange>
          </a:blip>
          <a:stretch>
            <a:fillRect/>
          </a:stretch>
        </p:blipFill>
        <p:spPr>
          <a:xfrm>
            <a:off x="10431487" y="5177071"/>
            <a:ext cx="2443166" cy="1956290"/>
          </a:xfrm>
          <a:prstGeom prst="rect">
            <a:avLst/>
          </a:prstGeom>
        </p:spPr>
      </p:pic>
      <p:grpSp>
        <p:nvGrpSpPr>
          <p:cNvPr id="10255" name="Group 34"/>
          <p:cNvGrpSpPr/>
          <p:nvPr/>
        </p:nvGrpSpPr>
        <p:grpSpPr bwMode="auto">
          <a:xfrm>
            <a:off x="-67945" y="6134471"/>
            <a:ext cx="12489180" cy="723540"/>
            <a:chOff x="0" y="4105"/>
            <a:chExt cx="5511" cy="215"/>
          </a:xfrm>
        </p:grpSpPr>
        <p:sp>
          <p:nvSpPr>
            <p:cNvPr id="10266" name="Freeform 37"/>
            <p:cNvSpPr/>
            <p:nvPr/>
          </p:nvSpPr>
          <p:spPr bwMode="auto">
            <a:xfrm>
              <a:off x="1050" y="4238"/>
              <a:ext cx="236" cy="75"/>
            </a:xfrm>
            <a:custGeom>
              <a:avLst/>
              <a:gdLst>
                <a:gd name="T0" fmla="*/ 102 w 236"/>
                <a:gd name="T1" fmla="*/ 2 h 75"/>
                <a:gd name="T2" fmla="*/ 78 w 236"/>
                <a:gd name="T3" fmla="*/ 0 h 75"/>
                <a:gd name="T4" fmla="*/ 57 w 236"/>
                <a:gd name="T5" fmla="*/ 3 h 75"/>
                <a:gd name="T6" fmla="*/ 37 w 236"/>
                <a:gd name="T7" fmla="*/ 6 h 75"/>
                <a:gd name="T8" fmla="*/ 20 w 236"/>
                <a:gd name="T9" fmla="*/ 13 h 75"/>
                <a:gd name="T10" fmla="*/ 8 w 236"/>
                <a:gd name="T11" fmla="*/ 22 h 75"/>
                <a:gd name="T12" fmla="*/ 0 w 236"/>
                <a:gd name="T13" fmla="*/ 32 h 75"/>
                <a:gd name="T14" fmla="*/ 0 w 236"/>
                <a:gd name="T15" fmla="*/ 45 h 75"/>
                <a:gd name="T16" fmla="*/ 6 w 236"/>
                <a:gd name="T17" fmla="*/ 61 h 75"/>
                <a:gd name="T18" fmla="*/ 40 w 236"/>
                <a:gd name="T19" fmla="*/ 68 h 75"/>
                <a:gd name="T20" fmla="*/ 69 w 236"/>
                <a:gd name="T21" fmla="*/ 73 h 75"/>
                <a:gd name="T22" fmla="*/ 95 w 236"/>
                <a:gd name="T23" fmla="*/ 75 h 75"/>
                <a:gd name="T24" fmla="*/ 116 w 236"/>
                <a:gd name="T25" fmla="*/ 75 h 75"/>
                <a:gd name="T26" fmla="*/ 136 w 236"/>
                <a:gd name="T27" fmla="*/ 75 h 75"/>
                <a:gd name="T28" fmla="*/ 156 w 236"/>
                <a:gd name="T29" fmla="*/ 73 h 75"/>
                <a:gd name="T30" fmla="*/ 175 w 236"/>
                <a:gd name="T31" fmla="*/ 69 h 75"/>
                <a:gd name="T32" fmla="*/ 195 w 236"/>
                <a:gd name="T33" fmla="*/ 65 h 75"/>
                <a:gd name="T34" fmla="*/ 214 w 236"/>
                <a:gd name="T35" fmla="*/ 60 h 75"/>
                <a:gd name="T36" fmla="*/ 226 w 236"/>
                <a:gd name="T37" fmla="*/ 54 h 75"/>
                <a:gd name="T38" fmla="*/ 232 w 236"/>
                <a:gd name="T39" fmla="*/ 47 h 75"/>
                <a:gd name="T40" fmla="*/ 236 w 236"/>
                <a:gd name="T41" fmla="*/ 38 h 75"/>
                <a:gd name="T42" fmla="*/ 236 w 236"/>
                <a:gd name="T43" fmla="*/ 31 h 75"/>
                <a:gd name="T44" fmla="*/ 233 w 236"/>
                <a:gd name="T45" fmla="*/ 24 h 75"/>
                <a:gd name="T46" fmla="*/ 230 w 236"/>
                <a:gd name="T47" fmla="*/ 17 h 75"/>
                <a:gd name="T48" fmla="*/ 224 w 236"/>
                <a:gd name="T49" fmla="*/ 12 h 75"/>
                <a:gd name="T50" fmla="*/ 217 w 236"/>
                <a:gd name="T51" fmla="*/ 9 h 75"/>
                <a:gd name="T52" fmla="*/ 209 w 236"/>
                <a:gd name="T53" fmla="*/ 6 h 75"/>
                <a:gd name="T54" fmla="*/ 200 w 236"/>
                <a:gd name="T55" fmla="*/ 5 h 75"/>
                <a:gd name="T56" fmla="*/ 189 w 236"/>
                <a:gd name="T57" fmla="*/ 5 h 75"/>
                <a:gd name="T58" fmla="*/ 180 w 236"/>
                <a:gd name="T59" fmla="*/ 8 h 75"/>
                <a:gd name="T60" fmla="*/ 171 w 236"/>
                <a:gd name="T61" fmla="*/ 9 h 75"/>
                <a:gd name="T62" fmla="*/ 163 w 236"/>
                <a:gd name="T63" fmla="*/ 11 h 75"/>
                <a:gd name="T64" fmla="*/ 157 w 236"/>
                <a:gd name="T65" fmla="*/ 13 h 75"/>
                <a:gd name="T66" fmla="*/ 153 w 236"/>
                <a:gd name="T67" fmla="*/ 15 h 75"/>
                <a:gd name="T68" fmla="*/ 146 w 236"/>
                <a:gd name="T69" fmla="*/ 15 h 75"/>
                <a:gd name="T70" fmla="*/ 140 w 236"/>
                <a:gd name="T71" fmla="*/ 13 h 75"/>
                <a:gd name="T72" fmla="*/ 134 w 236"/>
                <a:gd name="T73" fmla="*/ 11 h 75"/>
                <a:gd name="T74" fmla="*/ 127 w 236"/>
                <a:gd name="T75" fmla="*/ 9 h 75"/>
                <a:gd name="T76" fmla="*/ 119 w 236"/>
                <a:gd name="T77" fmla="*/ 5 h 75"/>
                <a:gd name="T78" fmla="*/ 111 w 236"/>
                <a:gd name="T79" fmla="*/ 3 h 75"/>
                <a:gd name="T80" fmla="*/ 102 w 236"/>
                <a:gd name="T81" fmla="*/ 2 h 75"/>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0" t="0" r="r" b="b"/>
              <a:pathLst>
                <a:path w="236" h="75">
                  <a:moveTo>
                    <a:pt x="102" y="2"/>
                  </a:moveTo>
                  <a:lnTo>
                    <a:pt x="78" y="0"/>
                  </a:lnTo>
                  <a:lnTo>
                    <a:pt x="57" y="3"/>
                  </a:lnTo>
                  <a:lnTo>
                    <a:pt x="37" y="6"/>
                  </a:lnTo>
                  <a:lnTo>
                    <a:pt x="20" y="13"/>
                  </a:lnTo>
                  <a:lnTo>
                    <a:pt x="8" y="22"/>
                  </a:lnTo>
                  <a:lnTo>
                    <a:pt x="0" y="32"/>
                  </a:lnTo>
                  <a:lnTo>
                    <a:pt x="0" y="45"/>
                  </a:lnTo>
                  <a:lnTo>
                    <a:pt x="6" y="61"/>
                  </a:lnTo>
                  <a:lnTo>
                    <a:pt x="40" y="68"/>
                  </a:lnTo>
                  <a:lnTo>
                    <a:pt x="69" y="73"/>
                  </a:lnTo>
                  <a:lnTo>
                    <a:pt x="95" y="75"/>
                  </a:lnTo>
                  <a:lnTo>
                    <a:pt x="116" y="75"/>
                  </a:lnTo>
                  <a:lnTo>
                    <a:pt x="136" y="75"/>
                  </a:lnTo>
                  <a:lnTo>
                    <a:pt x="156" y="73"/>
                  </a:lnTo>
                  <a:lnTo>
                    <a:pt x="175" y="69"/>
                  </a:lnTo>
                  <a:lnTo>
                    <a:pt x="195" y="65"/>
                  </a:lnTo>
                  <a:lnTo>
                    <a:pt x="214" y="60"/>
                  </a:lnTo>
                  <a:lnTo>
                    <a:pt x="226" y="54"/>
                  </a:lnTo>
                  <a:lnTo>
                    <a:pt x="232" y="47"/>
                  </a:lnTo>
                  <a:lnTo>
                    <a:pt x="236" y="38"/>
                  </a:lnTo>
                  <a:lnTo>
                    <a:pt x="236" y="31"/>
                  </a:lnTo>
                  <a:lnTo>
                    <a:pt x="233" y="24"/>
                  </a:lnTo>
                  <a:lnTo>
                    <a:pt x="230" y="17"/>
                  </a:lnTo>
                  <a:lnTo>
                    <a:pt x="224" y="12"/>
                  </a:lnTo>
                  <a:lnTo>
                    <a:pt x="217" y="9"/>
                  </a:lnTo>
                  <a:lnTo>
                    <a:pt x="209" y="6"/>
                  </a:lnTo>
                  <a:lnTo>
                    <a:pt x="200" y="5"/>
                  </a:lnTo>
                  <a:lnTo>
                    <a:pt x="189" y="5"/>
                  </a:lnTo>
                  <a:lnTo>
                    <a:pt x="180" y="8"/>
                  </a:lnTo>
                  <a:lnTo>
                    <a:pt x="171" y="9"/>
                  </a:lnTo>
                  <a:lnTo>
                    <a:pt x="163" y="11"/>
                  </a:lnTo>
                  <a:lnTo>
                    <a:pt x="157" y="13"/>
                  </a:lnTo>
                  <a:lnTo>
                    <a:pt x="153" y="15"/>
                  </a:lnTo>
                  <a:lnTo>
                    <a:pt x="146" y="15"/>
                  </a:lnTo>
                  <a:lnTo>
                    <a:pt x="140" y="13"/>
                  </a:lnTo>
                  <a:lnTo>
                    <a:pt x="134" y="11"/>
                  </a:lnTo>
                  <a:lnTo>
                    <a:pt x="127" y="9"/>
                  </a:lnTo>
                  <a:lnTo>
                    <a:pt x="119" y="5"/>
                  </a:lnTo>
                  <a:lnTo>
                    <a:pt x="111" y="3"/>
                  </a:lnTo>
                  <a:lnTo>
                    <a:pt x="102" y="2"/>
                  </a:ln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grpSp>
          <p:nvGrpSpPr>
            <p:cNvPr id="10267" name="Group 38"/>
            <p:cNvGrpSpPr/>
            <p:nvPr/>
          </p:nvGrpSpPr>
          <p:grpSpPr bwMode="auto">
            <a:xfrm>
              <a:off x="0" y="4105"/>
              <a:ext cx="1479" cy="215"/>
              <a:chOff x="3452" y="4125"/>
              <a:chExt cx="1479" cy="215"/>
            </a:xfrm>
          </p:grpSpPr>
          <p:sp>
            <p:nvSpPr>
              <p:cNvPr id="10370" name="Freeform 39"/>
              <p:cNvSpPr/>
              <p:nvPr/>
            </p:nvSpPr>
            <p:spPr bwMode="auto">
              <a:xfrm>
                <a:off x="3592" y="4158"/>
                <a:ext cx="17" cy="16"/>
              </a:xfrm>
              <a:custGeom>
                <a:avLst/>
                <a:gdLst>
                  <a:gd name="T0" fmla="*/ 1 w 34"/>
                  <a:gd name="T1" fmla="*/ 1 h 32"/>
                  <a:gd name="T2" fmla="*/ 1 w 34"/>
                  <a:gd name="T3" fmla="*/ 1 h 32"/>
                  <a:gd name="T4" fmla="*/ 1 w 34"/>
                  <a:gd name="T5" fmla="*/ 1 h 32"/>
                  <a:gd name="T6" fmla="*/ 1 w 34"/>
                  <a:gd name="T7" fmla="*/ 1 h 32"/>
                  <a:gd name="T8" fmla="*/ 1 w 34"/>
                  <a:gd name="T9" fmla="*/ 0 h 32"/>
                  <a:gd name="T10" fmla="*/ 1 w 34"/>
                  <a:gd name="T11" fmla="*/ 0 h 32"/>
                  <a:gd name="T12" fmla="*/ 1 w 34"/>
                  <a:gd name="T13" fmla="*/ 1 h 32"/>
                  <a:gd name="T14" fmla="*/ 1 w 34"/>
                  <a:gd name="T15" fmla="*/ 1 h 32"/>
                  <a:gd name="T16" fmla="*/ 0 w 34"/>
                  <a:gd name="T17" fmla="*/ 1 h 32"/>
                  <a:gd name="T18" fmla="*/ 0 w 34"/>
                  <a:gd name="T19" fmla="*/ 1 h 32"/>
                  <a:gd name="T20" fmla="*/ 1 w 34"/>
                  <a:gd name="T21" fmla="*/ 1 h 32"/>
                  <a:gd name="T22" fmla="*/ 1 w 34"/>
                  <a:gd name="T23" fmla="*/ 1 h 32"/>
                  <a:gd name="T24" fmla="*/ 1 w 34"/>
                  <a:gd name="T25" fmla="*/ 1 h 32"/>
                  <a:gd name="T26" fmla="*/ 1 w 34"/>
                  <a:gd name="T27" fmla="*/ 1 h 32"/>
                  <a:gd name="T28" fmla="*/ 1 w 34"/>
                  <a:gd name="T29" fmla="*/ 1 h 32"/>
                  <a:gd name="T30" fmla="*/ 1 w 34"/>
                  <a:gd name="T31" fmla="*/ 1 h 32"/>
                  <a:gd name="T32" fmla="*/ 1 w 34"/>
                  <a:gd name="T33" fmla="*/ 1 h 3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4" h="32">
                    <a:moveTo>
                      <a:pt x="34" y="20"/>
                    </a:moveTo>
                    <a:lnTo>
                      <a:pt x="34" y="14"/>
                    </a:lnTo>
                    <a:lnTo>
                      <a:pt x="32" y="8"/>
                    </a:lnTo>
                    <a:lnTo>
                      <a:pt x="27" y="4"/>
                    </a:lnTo>
                    <a:lnTo>
                      <a:pt x="21" y="0"/>
                    </a:lnTo>
                    <a:lnTo>
                      <a:pt x="14" y="0"/>
                    </a:lnTo>
                    <a:lnTo>
                      <a:pt x="9" y="1"/>
                    </a:lnTo>
                    <a:lnTo>
                      <a:pt x="4" y="6"/>
                    </a:lnTo>
                    <a:lnTo>
                      <a:pt x="0" y="12"/>
                    </a:lnTo>
                    <a:lnTo>
                      <a:pt x="0" y="19"/>
                    </a:lnTo>
                    <a:lnTo>
                      <a:pt x="3" y="24"/>
                    </a:lnTo>
                    <a:lnTo>
                      <a:pt x="7" y="29"/>
                    </a:lnTo>
                    <a:lnTo>
                      <a:pt x="13" y="32"/>
                    </a:lnTo>
                    <a:lnTo>
                      <a:pt x="20" y="32"/>
                    </a:lnTo>
                    <a:lnTo>
                      <a:pt x="26" y="30"/>
                    </a:lnTo>
                    <a:lnTo>
                      <a:pt x="30" y="26"/>
                    </a:lnTo>
                    <a:lnTo>
                      <a:pt x="34" y="20"/>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71" name="Freeform 40"/>
              <p:cNvSpPr/>
              <p:nvPr/>
            </p:nvSpPr>
            <p:spPr bwMode="auto">
              <a:xfrm>
                <a:off x="3668" y="4235"/>
                <a:ext cx="16" cy="16"/>
              </a:xfrm>
              <a:custGeom>
                <a:avLst/>
                <a:gdLst>
                  <a:gd name="T0" fmla="*/ 0 w 34"/>
                  <a:gd name="T1" fmla="*/ 1 h 32"/>
                  <a:gd name="T2" fmla="*/ 0 w 34"/>
                  <a:gd name="T3" fmla="*/ 1 h 32"/>
                  <a:gd name="T4" fmla="*/ 0 w 34"/>
                  <a:gd name="T5" fmla="*/ 1 h 32"/>
                  <a:gd name="T6" fmla="*/ 0 w 34"/>
                  <a:gd name="T7" fmla="*/ 1 h 32"/>
                  <a:gd name="T8" fmla="*/ 0 w 34"/>
                  <a:gd name="T9" fmla="*/ 0 h 32"/>
                  <a:gd name="T10" fmla="*/ 0 w 34"/>
                  <a:gd name="T11" fmla="*/ 0 h 32"/>
                  <a:gd name="T12" fmla="*/ 0 w 34"/>
                  <a:gd name="T13" fmla="*/ 1 h 32"/>
                  <a:gd name="T14" fmla="*/ 0 w 34"/>
                  <a:gd name="T15" fmla="*/ 1 h 32"/>
                  <a:gd name="T16" fmla="*/ 0 w 34"/>
                  <a:gd name="T17" fmla="*/ 1 h 32"/>
                  <a:gd name="T18" fmla="*/ 0 w 34"/>
                  <a:gd name="T19" fmla="*/ 1 h 32"/>
                  <a:gd name="T20" fmla="*/ 0 w 34"/>
                  <a:gd name="T21" fmla="*/ 1 h 32"/>
                  <a:gd name="T22" fmla="*/ 0 w 34"/>
                  <a:gd name="T23" fmla="*/ 1 h 32"/>
                  <a:gd name="T24" fmla="*/ 0 w 34"/>
                  <a:gd name="T25" fmla="*/ 1 h 32"/>
                  <a:gd name="T26" fmla="*/ 0 w 34"/>
                  <a:gd name="T27" fmla="*/ 1 h 32"/>
                  <a:gd name="T28" fmla="*/ 0 w 34"/>
                  <a:gd name="T29" fmla="*/ 1 h 32"/>
                  <a:gd name="T30" fmla="*/ 0 w 34"/>
                  <a:gd name="T31" fmla="*/ 1 h 32"/>
                  <a:gd name="T32" fmla="*/ 0 w 34"/>
                  <a:gd name="T33" fmla="*/ 1 h 3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4" h="32">
                    <a:moveTo>
                      <a:pt x="34" y="20"/>
                    </a:moveTo>
                    <a:lnTo>
                      <a:pt x="34" y="13"/>
                    </a:lnTo>
                    <a:lnTo>
                      <a:pt x="31" y="8"/>
                    </a:lnTo>
                    <a:lnTo>
                      <a:pt x="27" y="3"/>
                    </a:lnTo>
                    <a:lnTo>
                      <a:pt x="21" y="0"/>
                    </a:lnTo>
                    <a:lnTo>
                      <a:pt x="14" y="0"/>
                    </a:lnTo>
                    <a:lnTo>
                      <a:pt x="8" y="2"/>
                    </a:lnTo>
                    <a:lnTo>
                      <a:pt x="4" y="6"/>
                    </a:lnTo>
                    <a:lnTo>
                      <a:pt x="0" y="12"/>
                    </a:lnTo>
                    <a:lnTo>
                      <a:pt x="0" y="18"/>
                    </a:lnTo>
                    <a:lnTo>
                      <a:pt x="3" y="24"/>
                    </a:lnTo>
                    <a:lnTo>
                      <a:pt x="7" y="28"/>
                    </a:lnTo>
                    <a:lnTo>
                      <a:pt x="13" y="32"/>
                    </a:lnTo>
                    <a:lnTo>
                      <a:pt x="20" y="32"/>
                    </a:lnTo>
                    <a:lnTo>
                      <a:pt x="26" y="31"/>
                    </a:lnTo>
                    <a:lnTo>
                      <a:pt x="30" y="26"/>
                    </a:lnTo>
                    <a:lnTo>
                      <a:pt x="34" y="20"/>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72" name="Freeform 41"/>
              <p:cNvSpPr/>
              <p:nvPr/>
            </p:nvSpPr>
            <p:spPr bwMode="auto">
              <a:xfrm>
                <a:off x="3668" y="4194"/>
                <a:ext cx="16" cy="17"/>
              </a:xfrm>
              <a:custGeom>
                <a:avLst/>
                <a:gdLst>
                  <a:gd name="T0" fmla="*/ 0 w 33"/>
                  <a:gd name="T1" fmla="*/ 1 h 32"/>
                  <a:gd name="T2" fmla="*/ 0 w 33"/>
                  <a:gd name="T3" fmla="*/ 1 h 32"/>
                  <a:gd name="T4" fmla="*/ 0 w 33"/>
                  <a:gd name="T5" fmla="*/ 1 h 32"/>
                  <a:gd name="T6" fmla="*/ 0 w 33"/>
                  <a:gd name="T7" fmla="*/ 1 h 32"/>
                  <a:gd name="T8" fmla="*/ 0 w 33"/>
                  <a:gd name="T9" fmla="*/ 0 h 32"/>
                  <a:gd name="T10" fmla="*/ 0 w 33"/>
                  <a:gd name="T11" fmla="*/ 0 h 32"/>
                  <a:gd name="T12" fmla="*/ 0 w 33"/>
                  <a:gd name="T13" fmla="*/ 1 h 32"/>
                  <a:gd name="T14" fmla="*/ 0 w 33"/>
                  <a:gd name="T15" fmla="*/ 1 h 32"/>
                  <a:gd name="T16" fmla="*/ 0 w 33"/>
                  <a:gd name="T17" fmla="*/ 1 h 32"/>
                  <a:gd name="T18" fmla="*/ 0 w 33"/>
                  <a:gd name="T19" fmla="*/ 1 h 32"/>
                  <a:gd name="T20" fmla="*/ 0 w 33"/>
                  <a:gd name="T21" fmla="*/ 1 h 32"/>
                  <a:gd name="T22" fmla="*/ 0 w 33"/>
                  <a:gd name="T23" fmla="*/ 1 h 32"/>
                  <a:gd name="T24" fmla="*/ 0 w 33"/>
                  <a:gd name="T25" fmla="*/ 1 h 32"/>
                  <a:gd name="T26" fmla="*/ 0 w 33"/>
                  <a:gd name="T27" fmla="*/ 1 h 32"/>
                  <a:gd name="T28" fmla="*/ 0 w 33"/>
                  <a:gd name="T29" fmla="*/ 1 h 32"/>
                  <a:gd name="T30" fmla="*/ 0 w 33"/>
                  <a:gd name="T31" fmla="*/ 1 h 32"/>
                  <a:gd name="T32" fmla="*/ 0 w 33"/>
                  <a:gd name="T33" fmla="*/ 1 h 3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3" h="32">
                    <a:moveTo>
                      <a:pt x="33" y="19"/>
                    </a:moveTo>
                    <a:lnTo>
                      <a:pt x="33" y="13"/>
                    </a:lnTo>
                    <a:lnTo>
                      <a:pt x="30" y="7"/>
                    </a:lnTo>
                    <a:lnTo>
                      <a:pt x="26" y="2"/>
                    </a:lnTo>
                    <a:lnTo>
                      <a:pt x="20" y="0"/>
                    </a:lnTo>
                    <a:lnTo>
                      <a:pt x="13" y="0"/>
                    </a:lnTo>
                    <a:lnTo>
                      <a:pt x="7" y="1"/>
                    </a:lnTo>
                    <a:lnTo>
                      <a:pt x="3" y="6"/>
                    </a:lnTo>
                    <a:lnTo>
                      <a:pt x="0" y="11"/>
                    </a:lnTo>
                    <a:lnTo>
                      <a:pt x="0" y="18"/>
                    </a:lnTo>
                    <a:lnTo>
                      <a:pt x="1" y="24"/>
                    </a:lnTo>
                    <a:lnTo>
                      <a:pt x="6" y="29"/>
                    </a:lnTo>
                    <a:lnTo>
                      <a:pt x="12" y="32"/>
                    </a:lnTo>
                    <a:lnTo>
                      <a:pt x="19" y="32"/>
                    </a:lnTo>
                    <a:lnTo>
                      <a:pt x="25" y="30"/>
                    </a:lnTo>
                    <a:lnTo>
                      <a:pt x="29" y="25"/>
                    </a:lnTo>
                    <a:lnTo>
                      <a:pt x="33" y="19"/>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73" name="Freeform 42"/>
              <p:cNvSpPr/>
              <p:nvPr/>
            </p:nvSpPr>
            <p:spPr bwMode="auto">
              <a:xfrm>
                <a:off x="3671" y="4153"/>
                <a:ext cx="16" cy="17"/>
              </a:xfrm>
              <a:custGeom>
                <a:avLst/>
                <a:gdLst>
                  <a:gd name="T0" fmla="*/ 1 w 32"/>
                  <a:gd name="T1" fmla="*/ 1 h 32"/>
                  <a:gd name="T2" fmla="*/ 1 w 32"/>
                  <a:gd name="T3" fmla="*/ 1 h 32"/>
                  <a:gd name="T4" fmla="*/ 1 w 32"/>
                  <a:gd name="T5" fmla="*/ 1 h 32"/>
                  <a:gd name="T6" fmla="*/ 1 w 32"/>
                  <a:gd name="T7" fmla="*/ 1 h 32"/>
                  <a:gd name="T8" fmla="*/ 1 w 32"/>
                  <a:gd name="T9" fmla="*/ 0 h 32"/>
                  <a:gd name="T10" fmla="*/ 1 w 32"/>
                  <a:gd name="T11" fmla="*/ 0 h 32"/>
                  <a:gd name="T12" fmla="*/ 1 w 32"/>
                  <a:gd name="T13" fmla="*/ 1 h 32"/>
                  <a:gd name="T14" fmla="*/ 1 w 32"/>
                  <a:gd name="T15" fmla="*/ 1 h 32"/>
                  <a:gd name="T16" fmla="*/ 0 w 32"/>
                  <a:gd name="T17" fmla="*/ 1 h 32"/>
                  <a:gd name="T18" fmla="*/ 0 w 32"/>
                  <a:gd name="T19" fmla="*/ 1 h 32"/>
                  <a:gd name="T20" fmla="*/ 1 w 32"/>
                  <a:gd name="T21" fmla="*/ 1 h 32"/>
                  <a:gd name="T22" fmla="*/ 1 w 32"/>
                  <a:gd name="T23" fmla="*/ 1 h 32"/>
                  <a:gd name="T24" fmla="*/ 1 w 32"/>
                  <a:gd name="T25" fmla="*/ 1 h 32"/>
                  <a:gd name="T26" fmla="*/ 1 w 32"/>
                  <a:gd name="T27" fmla="*/ 1 h 32"/>
                  <a:gd name="T28" fmla="*/ 1 w 32"/>
                  <a:gd name="T29" fmla="*/ 1 h 32"/>
                  <a:gd name="T30" fmla="*/ 1 w 32"/>
                  <a:gd name="T31" fmla="*/ 1 h 32"/>
                  <a:gd name="T32" fmla="*/ 1 w 32"/>
                  <a:gd name="T33" fmla="*/ 1 h 3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2" h="32">
                    <a:moveTo>
                      <a:pt x="32" y="20"/>
                    </a:moveTo>
                    <a:lnTo>
                      <a:pt x="32" y="14"/>
                    </a:lnTo>
                    <a:lnTo>
                      <a:pt x="30" y="8"/>
                    </a:lnTo>
                    <a:lnTo>
                      <a:pt x="26" y="3"/>
                    </a:lnTo>
                    <a:lnTo>
                      <a:pt x="20" y="0"/>
                    </a:lnTo>
                    <a:lnTo>
                      <a:pt x="14" y="0"/>
                    </a:lnTo>
                    <a:lnTo>
                      <a:pt x="8" y="1"/>
                    </a:lnTo>
                    <a:lnTo>
                      <a:pt x="4" y="6"/>
                    </a:lnTo>
                    <a:lnTo>
                      <a:pt x="0" y="11"/>
                    </a:lnTo>
                    <a:lnTo>
                      <a:pt x="0" y="18"/>
                    </a:lnTo>
                    <a:lnTo>
                      <a:pt x="1" y="24"/>
                    </a:lnTo>
                    <a:lnTo>
                      <a:pt x="6" y="29"/>
                    </a:lnTo>
                    <a:lnTo>
                      <a:pt x="12" y="32"/>
                    </a:lnTo>
                    <a:lnTo>
                      <a:pt x="19" y="32"/>
                    </a:lnTo>
                    <a:lnTo>
                      <a:pt x="24" y="30"/>
                    </a:lnTo>
                    <a:lnTo>
                      <a:pt x="29" y="25"/>
                    </a:lnTo>
                    <a:lnTo>
                      <a:pt x="32" y="20"/>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74" name="Freeform 43"/>
              <p:cNvSpPr/>
              <p:nvPr/>
            </p:nvSpPr>
            <p:spPr bwMode="auto">
              <a:xfrm>
                <a:off x="3772" y="4256"/>
                <a:ext cx="17" cy="16"/>
              </a:xfrm>
              <a:custGeom>
                <a:avLst/>
                <a:gdLst>
                  <a:gd name="T0" fmla="*/ 1 w 33"/>
                  <a:gd name="T1" fmla="*/ 1 h 32"/>
                  <a:gd name="T2" fmla="*/ 1 w 33"/>
                  <a:gd name="T3" fmla="*/ 1 h 32"/>
                  <a:gd name="T4" fmla="*/ 1 w 33"/>
                  <a:gd name="T5" fmla="*/ 1 h 32"/>
                  <a:gd name="T6" fmla="*/ 1 w 33"/>
                  <a:gd name="T7" fmla="*/ 1 h 32"/>
                  <a:gd name="T8" fmla="*/ 1 w 33"/>
                  <a:gd name="T9" fmla="*/ 0 h 32"/>
                  <a:gd name="T10" fmla="*/ 1 w 33"/>
                  <a:gd name="T11" fmla="*/ 0 h 32"/>
                  <a:gd name="T12" fmla="*/ 1 w 33"/>
                  <a:gd name="T13" fmla="*/ 1 h 32"/>
                  <a:gd name="T14" fmla="*/ 1 w 33"/>
                  <a:gd name="T15" fmla="*/ 1 h 32"/>
                  <a:gd name="T16" fmla="*/ 0 w 33"/>
                  <a:gd name="T17" fmla="*/ 1 h 32"/>
                  <a:gd name="T18" fmla="*/ 0 w 33"/>
                  <a:gd name="T19" fmla="*/ 1 h 32"/>
                  <a:gd name="T20" fmla="*/ 1 w 33"/>
                  <a:gd name="T21" fmla="*/ 1 h 32"/>
                  <a:gd name="T22" fmla="*/ 1 w 33"/>
                  <a:gd name="T23" fmla="*/ 1 h 32"/>
                  <a:gd name="T24" fmla="*/ 1 w 33"/>
                  <a:gd name="T25" fmla="*/ 1 h 32"/>
                  <a:gd name="T26" fmla="*/ 1 w 33"/>
                  <a:gd name="T27" fmla="*/ 1 h 32"/>
                  <a:gd name="T28" fmla="*/ 1 w 33"/>
                  <a:gd name="T29" fmla="*/ 1 h 32"/>
                  <a:gd name="T30" fmla="*/ 1 w 33"/>
                  <a:gd name="T31" fmla="*/ 1 h 32"/>
                  <a:gd name="T32" fmla="*/ 1 w 33"/>
                  <a:gd name="T33" fmla="*/ 1 h 3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3" h="32">
                    <a:moveTo>
                      <a:pt x="33" y="20"/>
                    </a:moveTo>
                    <a:lnTo>
                      <a:pt x="33" y="14"/>
                    </a:lnTo>
                    <a:lnTo>
                      <a:pt x="31" y="8"/>
                    </a:lnTo>
                    <a:lnTo>
                      <a:pt x="26" y="4"/>
                    </a:lnTo>
                    <a:lnTo>
                      <a:pt x="20" y="0"/>
                    </a:lnTo>
                    <a:lnTo>
                      <a:pt x="14" y="0"/>
                    </a:lnTo>
                    <a:lnTo>
                      <a:pt x="8" y="1"/>
                    </a:lnTo>
                    <a:lnTo>
                      <a:pt x="3" y="6"/>
                    </a:lnTo>
                    <a:lnTo>
                      <a:pt x="0" y="12"/>
                    </a:lnTo>
                    <a:lnTo>
                      <a:pt x="0" y="19"/>
                    </a:lnTo>
                    <a:lnTo>
                      <a:pt x="2" y="24"/>
                    </a:lnTo>
                    <a:lnTo>
                      <a:pt x="7" y="29"/>
                    </a:lnTo>
                    <a:lnTo>
                      <a:pt x="12" y="32"/>
                    </a:lnTo>
                    <a:lnTo>
                      <a:pt x="19" y="32"/>
                    </a:lnTo>
                    <a:lnTo>
                      <a:pt x="25" y="30"/>
                    </a:lnTo>
                    <a:lnTo>
                      <a:pt x="30" y="26"/>
                    </a:lnTo>
                    <a:lnTo>
                      <a:pt x="33" y="20"/>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75" name="Freeform 44"/>
              <p:cNvSpPr/>
              <p:nvPr/>
            </p:nvSpPr>
            <p:spPr bwMode="auto">
              <a:xfrm>
                <a:off x="3768" y="4216"/>
                <a:ext cx="17" cy="16"/>
              </a:xfrm>
              <a:custGeom>
                <a:avLst/>
                <a:gdLst>
                  <a:gd name="T0" fmla="*/ 1 w 32"/>
                  <a:gd name="T1" fmla="*/ 0 h 33"/>
                  <a:gd name="T2" fmla="*/ 1 w 32"/>
                  <a:gd name="T3" fmla="*/ 0 h 33"/>
                  <a:gd name="T4" fmla="*/ 1 w 32"/>
                  <a:gd name="T5" fmla="*/ 0 h 33"/>
                  <a:gd name="T6" fmla="*/ 1 w 32"/>
                  <a:gd name="T7" fmla="*/ 0 h 33"/>
                  <a:gd name="T8" fmla="*/ 1 w 32"/>
                  <a:gd name="T9" fmla="*/ 0 h 33"/>
                  <a:gd name="T10" fmla="*/ 1 w 32"/>
                  <a:gd name="T11" fmla="*/ 0 h 33"/>
                  <a:gd name="T12" fmla="*/ 1 w 32"/>
                  <a:gd name="T13" fmla="*/ 0 h 33"/>
                  <a:gd name="T14" fmla="*/ 1 w 32"/>
                  <a:gd name="T15" fmla="*/ 0 h 33"/>
                  <a:gd name="T16" fmla="*/ 0 w 32"/>
                  <a:gd name="T17" fmla="*/ 0 h 33"/>
                  <a:gd name="T18" fmla="*/ 0 w 32"/>
                  <a:gd name="T19" fmla="*/ 0 h 33"/>
                  <a:gd name="T20" fmla="*/ 1 w 32"/>
                  <a:gd name="T21" fmla="*/ 0 h 33"/>
                  <a:gd name="T22" fmla="*/ 1 w 32"/>
                  <a:gd name="T23" fmla="*/ 0 h 33"/>
                  <a:gd name="T24" fmla="*/ 1 w 32"/>
                  <a:gd name="T25" fmla="*/ 0 h 33"/>
                  <a:gd name="T26" fmla="*/ 1 w 32"/>
                  <a:gd name="T27" fmla="*/ 0 h 33"/>
                  <a:gd name="T28" fmla="*/ 1 w 32"/>
                  <a:gd name="T29" fmla="*/ 0 h 33"/>
                  <a:gd name="T30" fmla="*/ 1 w 32"/>
                  <a:gd name="T31" fmla="*/ 0 h 33"/>
                  <a:gd name="T32" fmla="*/ 1 w 32"/>
                  <a:gd name="T33" fmla="*/ 0 h 3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2" h="33">
                    <a:moveTo>
                      <a:pt x="32" y="21"/>
                    </a:moveTo>
                    <a:lnTo>
                      <a:pt x="32" y="14"/>
                    </a:lnTo>
                    <a:lnTo>
                      <a:pt x="31" y="9"/>
                    </a:lnTo>
                    <a:lnTo>
                      <a:pt x="26" y="4"/>
                    </a:lnTo>
                    <a:lnTo>
                      <a:pt x="21" y="0"/>
                    </a:lnTo>
                    <a:lnTo>
                      <a:pt x="14" y="0"/>
                    </a:lnTo>
                    <a:lnTo>
                      <a:pt x="8" y="3"/>
                    </a:lnTo>
                    <a:lnTo>
                      <a:pt x="3" y="7"/>
                    </a:lnTo>
                    <a:lnTo>
                      <a:pt x="0" y="13"/>
                    </a:lnTo>
                    <a:lnTo>
                      <a:pt x="0" y="20"/>
                    </a:lnTo>
                    <a:lnTo>
                      <a:pt x="2" y="26"/>
                    </a:lnTo>
                    <a:lnTo>
                      <a:pt x="7" y="30"/>
                    </a:lnTo>
                    <a:lnTo>
                      <a:pt x="13" y="33"/>
                    </a:lnTo>
                    <a:lnTo>
                      <a:pt x="18" y="33"/>
                    </a:lnTo>
                    <a:lnTo>
                      <a:pt x="24" y="32"/>
                    </a:lnTo>
                    <a:lnTo>
                      <a:pt x="29" y="27"/>
                    </a:lnTo>
                    <a:lnTo>
                      <a:pt x="32" y="21"/>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76" name="Freeform 45"/>
              <p:cNvSpPr/>
              <p:nvPr/>
            </p:nvSpPr>
            <p:spPr bwMode="auto">
              <a:xfrm>
                <a:off x="3774" y="4175"/>
                <a:ext cx="16" cy="17"/>
              </a:xfrm>
              <a:custGeom>
                <a:avLst/>
                <a:gdLst>
                  <a:gd name="T0" fmla="*/ 0 w 33"/>
                  <a:gd name="T1" fmla="*/ 1 h 33"/>
                  <a:gd name="T2" fmla="*/ 0 w 33"/>
                  <a:gd name="T3" fmla="*/ 1 h 33"/>
                  <a:gd name="T4" fmla="*/ 0 w 33"/>
                  <a:gd name="T5" fmla="*/ 1 h 33"/>
                  <a:gd name="T6" fmla="*/ 0 w 33"/>
                  <a:gd name="T7" fmla="*/ 1 h 33"/>
                  <a:gd name="T8" fmla="*/ 0 w 33"/>
                  <a:gd name="T9" fmla="*/ 0 h 33"/>
                  <a:gd name="T10" fmla="*/ 0 w 33"/>
                  <a:gd name="T11" fmla="*/ 0 h 33"/>
                  <a:gd name="T12" fmla="*/ 0 w 33"/>
                  <a:gd name="T13" fmla="*/ 1 h 33"/>
                  <a:gd name="T14" fmla="*/ 0 w 33"/>
                  <a:gd name="T15" fmla="*/ 1 h 33"/>
                  <a:gd name="T16" fmla="*/ 0 w 33"/>
                  <a:gd name="T17" fmla="*/ 1 h 33"/>
                  <a:gd name="T18" fmla="*/ 0 w 33"/>
                  <a:gd name="T19" fmla="*/ 1 h 33"/>
                  <a:gd name="T20" fmla="*/ 0 w 33"/>
                  <a:gd name="T21" fmla="*/ 1 h 33"/>
                  <a:gd name="T22" fmla="*/ 0 w 33"/>
                  <a:gd name="T23" fmla="*/ 1 h 33"/>
                  <a:gd name="T24" fmla="*/ 0 w 33"/>
                  <a:gd name="T25" fmla="*/ 1 h 33"/>
                  <a:gd name="T26" fmla="*/ 0 w 33"/>
                  <a:gd name="T27" fmla="*/ 1 h 33"/>
                  <a:gd name="T28" fmla="*/ 0 w 33"/>
                  <a:gd name="T29" fmla="*/ 1 h 33"/>
                  <a:gd name="T30" fmla="*/ 0 w 33"/>
                  <a:gd name="T31" fmla="*/ 1 h 33"/>
                  <a:gd name="T32" fmla="*/ 0 w 33"/>
                  <a:gd name="T33" fmla="*/ 1 h 3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3" h="33">
                    <a:moveTo>
                      <a:pt x="33" y="21"/>
                    </a:moveTo>
                    <a:lnTo>
                      <a:pt x="33" y="14"/>
                    </a:lnTo>
                    <a:lnTo>
                      <a:pt x="30" y="8"/>
                    </a:lnTo>
                    <a:lnTo>
                      <a:pt x="27" y="3"/>
                    </a:lnTo>
                    <a:lnTo>
                      <a:pt x="21" y="0"/>
                    </a:lnTo>
                    <a:lnTo>
                      <a:pt x="14" y="0"/>
                    </a:lnTo>
                    <a:lnTo>
                      <a:pt x="8" y="2"/>
                    </a:lnTo>
                    <a:lnTo>
                      <a:pt x="4" y="7"/>
                    </a:lnTo>
                    <a:lnTo>
                      <a:pt x="0" y="12"/>
                    </a:lnTo>
                    <a:lnTo>
                      <a:pt x="0" y="19"/>
                    </a:lnTo>
                    <a:lnTo>
                      <a:pt x="3" y="25"/>
                    </a:lnTo>
                    <a:lnTo>
                      <a:pt x="6" y="30"/>
                    </a:lnTo>
                    <a:lnTo>
                      <a:pt x="12" y="33"/>
                    </a:lnTo>
                    <a:lnTo>
                      <a:pt x="19" y="33"/>
                    </a:lnTo>
                    <a:lnTo>
                      <a:pt x="25" y="31"/>
                    </a:lnTo>
                    <a:lnTo>
                      <a:pt x="29" y="26"/>
                    </a:lnTo>
                    <a:lnTo>
                      <a:pt x="33" y="21"/>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77" name="Freeform 46"/>
              <p:cNvSpPr/>
              <p:nvPr/>
            </p:nvSpPr>
            <p:spPr bwMode="auto">
              <a:xfrm>
                <a:off x="3789" y="4136"/>
                <a:ext cx="16" cy="17"/>
              </a:xfrm>
              <a:custGeom>
                <a:avLst/>
                <a:gdLst>
                  <a:gd name="T0" fmla="*/ 1 w 32"/>
                  <a:gd name="T1" fmla="*/ 1 h 34"/>
                  <a:gd name="T2" fmla="*/ 1 w 32"/>
                  <a:gd name="T3" fmla="*/ 1 h 34"/>
                  <a:gd name="T4" fmla="*/ 1 w 32"/>
                  <a:gd name="T5" fmla="*/ 1 h 34"/>
                  <a:gd name="T6" fmla="*/ 1 w 32"/>
                  <a:gd name="T7" fmla="*/ 1 h 34"/>
                  <a:gd name="T8" fmla="*/ 1 w 32"/>
                  <a:gd name="T9" fmla="*/ 0 h 34"/>
                  <a:gd name="T10" fmla="*/ 1 w 32"/>
                  <a:gd name="T11" fmla="*/ 0 h 34"/>
                  <a:gd name="T12" fmla="*/ 1 w 32"/>
                  <a:gd name="T13" fmla="*/ 1 h 34"/>
                  <a:gd name="T14" fmla="*/ 1 w 32"/>
                  <a:gd name="T15" fmla="*/ 1 h 34"/>
                  <a:gd name="T16" fmla="*/ 0 w 32"/>
                  <a:gd name="T17" fmla="*/ 1 h 34"/>
                  <a:gd name="T18" fmla="*/ 0 w 32"/>
                  <a:gd name="T19" fmla="*/ 1 h 34"/>
                  <a:gd name="T20" fmla="*/ 1 w 32"/>
                  <a:gd name="T21" fmla="*/ 1 h 34"/>
                  <a:gd name="T22" fmla="*/ 1 w 32"/>
                  <a:gd name="T23" fmla="*/ 1 h 34"/>
                  <a:gd name="T24" fmla="*/ 1 w 32"/>
                  <a:gd name="T25" fmla="*/ 1 h 34"/>
                  <a:gd name="T26" fmla="*/ 1 w 32"/>
                  <a:gd name="T27" fmla="*/ 1 h 34"/>
                  <a:gd name="T28" fmla="*/ 1 w 32"/>
                  <a:gd name="T29" fmla="*/ 1 h 34"/>
                  <a:gd name="T30" fmla="*/ 1 w 32"/>
                  <a:gd name="T31" fmla="*/ 1 h 34"/>
                  <a:gd name="T32" fmla="*/ 1 w 32"/>
                  <a:gd name="T33" fmla="*/ 1 h 34"/>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2" h="34">
                    <a:moveTo>
                      <a:pt x="32" y="21"/>
                    </a:moveTo>
                    <a:lnTo>
                      <a:pt x="32" y="14"/>
                    </a:lnTo>
                    <a:lnTo>
                      <a:pt x="31" y="8"/>
                    </a:lnTo>
                    <a:lnTo>
                      <a:pt x="27" y="4"/>
                    </a:lnTo>
                    <a:lnTo>
                      <a:pt x="21" y="0"/>
                    </a:lnTo>
                    <a:lnTo>
                      <a:pt x="14" y="0"/>
                    </a:lnTo>
                    <a:lnTo>
                      <a:pt x="8" y="3"/>
                    </a:lnTo>
                    <a:lnTo>
                      <a:pt x="4" y="7"/>
                    </a:lnTo>
                    <a:lnTo>
                      <a:pt x="0" y="13"/>
                    </a:lnTo>
                    <a:lnTo>
                      <a:pt x="0" y="20"/>
                    </a:lnTo>
                    <a:lnTo>
                      <a:pt x="2" y="26"/>
                    </a:lnTo>
                    <a:lnTo>
                      <a:pt x="7" y="30"/>
                    </a:lnTo>
                    <a:lnTo>
                      <a:pt x="13" y="34"/>
                    </a:lnTo>
                    <a:lnTo>
                      <a:pt x="20" y="34"/>
                    </a:lnTo>
                    <a:lnTo>
                      <a:pt x="25" y="32"/>
                    </a:lnTo>
                    <a:lnTo>
                      <a:pt x="30" y="27"/>
                    </a:lnTo>
                    <a:lnTo>
                      <a:pt x="32" y="21"/>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78" name="Freeform 47"/>
              <p:cNvSpPr/>
              <p:nvPr/>
            </p:nvSpPr>
            <p:spPr bwMode="auto">
              <a:xfrm>
                <a:off x="3842" y="4235"/>
                <a:ext cx="17" cy="16"/>
              </a:xfrm>
              <a:custGeom>
                <a:avLst/>
                <a:gdLst>
                  <a:gd name="T0" fmla="*/ 1 w 34"/>
                  <a:gd name="T1" fmla="*/ 1 h 32"/>
                  <a:gd name="T2" fmla="*/ 1 w 34"/>
                  <a:gd name="T3" fmla="*/ 1 h 32"/>
                  <a:gd name="T4" fmla="*/ 1 w 34"/>
                  <a:gd name="T5" fmla="*/ 1 h 32"/>
                  <a:gd name="T6" fmla="*/ 1 w 34"/>
                  <a:gd name="T7" fmla="*/ 1 h 32"/>
                  <a:gd name="T8" fmla="*/ 1 w 34"/>
                  <a:gd name="T9" fmla="*/ 0 h 32"/>
                  <a:gd name="T10" fmla="*/ 1 w 34"/>
                  <a:gd name="T11" fmla="*/ 0 h 32"/>
                  <a:gd name="T12" fmla="*/ 1 w 34"/>
                  <a:gd name="T13" fmla="*/ 1 h 32"/>
                  <a:gd name="T14" fmla="*/ 1 w 34"/>
                  <a:gd name="T15" fmla="*/ 1 h 32"/>
                  <a:gd name="T16" fmla="*/ 0 w 34"/>
                  <a:gd name="T17" fmla="*/ 1 h 32"/>
                  <a:gd name="T18" fmla="*/ 0 w 34"/>
                  <a:gd name="T19" fmla="*/ 1 h 32"/>
                  <a:gd name="T20" fmla="*/ 1 w 34"/>
                  <a:gd name="T21" fmla="*/ 1 h 32"/>
                  <a:gd name="T22" fmla="*/ 1 w 34"/>
                  <a:gd name="T23" fmla="*/ 1 h 32"/>
                  <a:gd name="T24" fmla="*/ 1 w 34"/>
                  <a:gd name="T25" fmla="*/ 1 h 32"/>
                  <a:gd name="T26" fmla="*/ 1 w 34"/>
                  <a:gd name="T27" fmla="*/ 1 h 32"/>
                  <a:gd name="T28" fmla="*/ 1 w 34"/>
                  <a:gd name="T29" fmla="*/ 1 h 32"/>
                  <a:gd name="T30" fmla="*/ 1 w 34"/>
                  <a:gd name="T31" fmla="*/ 1 h 32"/>
                  <a:gd name="T32" fmla="*/ 1 w 34"/>
                  <a:gd name="T33" fmla="*/ 1 h 3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4" h="32">
                    <a:moveTo>
                      <a:pt x="34" y="20"/>
                    </a:moveTo>
                    <a:lnTo>
                      <a:pt x="34" y="14"/>
                    </a:lnTo>
                    <a:lnTo>
                      <a:pt x="31" y="8"/>
                    </a:lnTo>
                    <a:lnTo>
                      <a:pt x="27" y="3"/>
                    </a:lnTo>
                    <a:lnTo>
                      <a:pt x="21" y="0"/>
                    </a:lnTo>
                    <a:lnTo>
                      <a:pt x="14" y="0"/>
                    </a:lnTo>
                    <a:lnTo>
                      <a:pt x="8" y="2"/>
                    </a:lnTo>
                    <a:lnTo>
                      <a:pt x="4" y="7"/>
                    </a:lnTo>
                    <a:lnTo>
                      <a:pt x="0" y="12"/>
                    </a:lnTo>
                    <a:lnTo>
                      <a:pt x="0" y="18"/>
                    </a:lnTo>
                    <a:lnTo>
                      <a:pt x="3" y="24"/>
                    </a:lnTo>
                    <a:lnTo>
                      <a:pt x="7" y="29"/>
                    </a:lnTo>
                    <a:lnTo>
                      <a:pt x="13" y="32"/>
                    </a:lnTo>
                    <a:lnTo>
                      <a:pt x="20" y="32"/>
                    </a:lnTo>
                    <a:lnTo>
                      <a:pt x="26" y="31"/>
                    </a:lnTo>
                    <a:lnTo>
                      <a:pt x="30" y="26"/>
                    </a:lnTo>
                    <a:lnTo>
                      <a:pt x="34" y="20"/>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79" name="Freeform 48"/>
              <p:cNvSpPr/>
              <p:nvPr/>
            </p:nvSpPr>
            <p:spPr bwMode="auto">
              <a:xfrm>
                <a:off x="3857" y="4201"/>
                <a:ext cx="16" cy="16"/>
              </a:xfrm>
              <a:custGeom>
                <a:avLst/>
                <a:gdLst>
                  <a:gd name="T0" fmla="*/ 1 w 32"/>
                  <a:gd name="T1" fmla="*/ 1 h 32"/>
                  <a:gd name="T2" fmla="*/ 1 w 32"/>
                  <a:gd name="T3" fmla="*/ 1 h 32"/>
                  <a:gd name="T4" fmla="*/ 1 w 32"/>
                  <a:gd name="T5" fmla="*/ 1 h 32"/>
                  <a:gd name="T6" fmla="*/ 1 w 32"/>
                  <a:gd name="T7" fmla="*/ 1 h 32"/>
                  <a:gd name="T8" fmla="*/ 1 w 32"/>
                  <a:gd name="T9" fmla="*/ 0 h 32"/>
                  <a:gd name="T10" fmla="*/ 1 w 32"/>
                  <a:gd name="T11" fmla="*/ 0 h 32"/>
                  <a:gd name="T12" fmla="*/ 1 w 32"/>
                  <a:gd name="T13" fmla="*/ 1 h 32"/>
                  <a:gd name="T14" fmla="*/ 1 w 32"/>
                  <a:gd name="T15" fmla="*/ 1 h 32"/>
                  <a:gd name="T16" fmla="*/ 0 w 32"/>
                  <a:gd name="T17" fmla="*/ 1 h 32"/>
                  <a:gd name="T18" fmla="*/ 0 w 32"/>
                  <a:gd name="T19" fmla="*/ 1 h 32"/>
                  <a:gd name="T20" fmla="*/ 1 w 32"/>
                  <a:gd name="T21" fmla="*/ 1 h 32"/>
                  <a:gd name="T22" fmla="*/ 1 w 32"/>
                  <a:gd name="T23" fmla="*/ 1 h 32"/>
                  <a:gd name="T24" fmla="*/ 1 w 32"/>
                  <a:gd name="T25" fmla="*/ 1 h 32"/>
                  <a:gd name="T26" fmla="*/ 1 w 32"/>
                  <a:gd name="T27" fmla="*/ 1 h 32"/>
                  <a:gd name="T28" fmla="*/ 1 w 32"/>
                  <a:gd name="T29" fmla="*/ 1 h 32"/>
                  <a:gd name="T30" fmla="*/ 1 w 32"/>
                  <a:gd name="T31" fmla="*/ 1 h 32"/>
                  <a:gd name="T32" fmla="*/ 1 w 32"/>
                  <a:gd name="T33" fmla="*/ 1 h 3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2" h="32">
                    <a:moveTo>
                      <a:pt x="32" y="20"/>
                    </a:moveTo>
                    <a:lnTo>
                      <a:pt x="32" y="14"/>
                    </a:lnTo>
                    <a:lnTo>
                      <a:pt x="30" y="8"/>
                    </a:lnTo>
                    <a:lnTo>
                      <a:pt x="27" y="3"/>
                    </a:lnTo>
                    <a:lnTo>
                      <a:pt x="21" y="0"/>
                    </a:lnTo>
                    <a:lnTo>
                      <a:pt x="14" y="0"/>
                    </a:lnTo>
                    <a:lnTo>
                      <a:pt x="8" y="2"/>
                    </a:lnTo>
                    <a:lnTo>
                      <a:pt x="4" y="7"/>
                    </a:lnTo>
                    <a:lnTo>
                      <a:pt x="0" y="12"/>
                    </a:lnTo>
                    <a:lnTo>
                      <a:pt x="0" y="18"/>
                    </a:lnTo>
                    <a:lnTo>
                      <a:pt x="2" y="24"/>
                    </a:lnTo>
                    <a:lnTo>
                      <a:pt x="6" y="28"/>
                    </a:lnTo>
                    <a:lnTo>
                      <a:pt x="12" y="32"/>
                    </a:lnTo>
                    <a:lnTo>
                      <a:pt x="18" y="32"/>
                    </a:lnTo>
                    <a:lnTo>
                      <a:pt x="24" y="31"/>
                    </a:lnTo>
                    <a:lnTo>
                      <a:pt x="29" y="26"/>
                    </a:lnTo>
                    <a:lnTo>
                      <a:pt x="32" y="20"/>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80" name="Freeform 49"/>
              <p:cNvSpPr/>
              <p:nvPr/>
            </p:nvSpPr>
            <p:spPr bwMode="auto">
              <a:xfrm>
                <a:off x="3861" y="4164"/>
                <a:ext cx="16" cy="17"/>
              </a:xfrm>
              <a:custGeom>
                <a:avLst/>
                <a:gdLst>
                  <a:gd name="T0" fmla="*/ 1 w 32"/>
                  <a:gd name="T1" fmla="*/ 1 h 33"/>
                  <a:gd name="T2" fmla="*/ 1 w 32"/>
                  <a:gd name="T3" fmla="*/ 1 h 33"/>
                  <a:gd name="T4" fmla="*/ 1 w 32"/>
                  <a:gd name="T5" fmla="*/ 1 h 33"/>
                  <a:gd name="T6" fmla="*/ 1 w 32"/>
                  <a:gd name="T7" fmla="*/ 1 h 33"/>
                  <a:gd name="T8" fmla="*/ 1 w 32"/>
                  <a:gd name="T9" fmla="*/ 0 h 33"/>
                  <a:gd name="T10" fmla="*/ 1 w 32"/>
                  <a:gd name="T11" fmla="*/ 0 h 33"/>
                  <a:gd name="T12" fmla="*/ 1 w 32"/>
                  <a:gd name="T13" fmla="*/ 1 h 33"/>
                  <a:gd name="T14" fmla="*/ 1 w 32"/>
                  <a:gd name="T15" fmla="*/ 1 h 33"/>
                  <a:gd name="T16" fmla="*/ 0 w 32"/>
                  <a:gd name="T17" fmla="*/ 1 h 33"/>
                  <a:gd name="T18" fmla="*/ 0 w 32"/>
                  <a:gd name="T19" fmla="*/ 1 h 33"/>
                  <a:gd name="T20" fmla="*/ 1 w 32"/>
                  <a:gd name="T21" fmla="*/ 1 h 33"/>
                  <a:gd name="T22" fmla="*/ 1 w 32"/>
                  <a:gd name="T23" fmla="*/ 1 h 33"/>
                  <a:gd name="T24" fmla="*/ 1 w 32"/>
                  <a:gd name="T25" fmla="*/ 1 h 33"/>
                  <a:gd name="T26" fmla="*/ 1 w 32"/>
                  <a:gd name="T27" fmla="*/ 1 h 33"/>
                  <a:gd name="T28" fmla="*/ 1 w 32"/>
                  <a:gd name="T29" fmla="*/ 1 h 33"/>
                  <a:gd name="T30" fmla="*/ 1 w 32"/>
                  <a:gd name="T31" fmla="*/ 1 h 33"/>
                  <a:gd name="T32" fmla="*/ 1 w 32"/>
                  <a:gd name="T33" fmla="*/ 1 h 3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2" h="33">
                    <a:moveTo>
                      <a:pt x="32" y="21"/>
                    </a:moveTo>
                    <a:lnTo>
                      <a:pt x="32" y="14"/>
                    </a:lnTo>
                    <a:lnTo>
                      <a:pt x="30" y="8"/>
                    </a:lnTo>
                    <a:lnTo>
                      <a:pt x="27" y="3"/>
                    </a:lnTo>
                    <a:lnTo>
                      <a:pt x="21" y="0"/>
                    </a:lnTo>
                    <a:lnTo>
                      <a:pt x="14" y="0"/>
                    </a:lnTo>
                    <a:lnTo>
                      <a:pt x="8" y="2"/>
                    </a:lnTo>
                    <a:lnTo>
                      <a:pt x="4" y="7"/>
                    </a:lnTo>
                    <a:lnTo>
                      <a:pt x="0" y="13"/>
                    </a:lnTo>
                    <a:lnTo>
                      <a:pt x="0" y="19"/>
                    </a:lnTo>
                    <a:lnTo>
                      <a:pt x="2" y="25"/>
                    </a:lnTo>
                    <a:lnTo>
                      <a:pt x="6" y="30"/>
                    </a:lnTo>
                    <a:lnTo>
                      <a:pt x="12" y="33"/>
                    </a:lnTo>
                    <a:lnTo>
                      <a:pt x="19" y="33"/>
                    </a:lnTo>
                    <a:lnTo>
                      <a:pt x="24" y="31"/>
                    </a:lnTo>
                    <a:lnTo>
                      <a:pt x="29" y="26"/>
                    </a:lnTo>
                    <a:lnTo>
                      <a:pt x="32" y="21"/>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81" name="Freeform 50"/>
              <p:cNvSpPr/>
              <p:nvPr/>
            </p:nvSpPr>
            <p:spPr bwMode="auto">
              <a:xfrm>
                <a:off x="4066" y="4265"/>
                <a:ext cx="40" cy="40"/>
              </a:xfrm>
              <a:custGeom>
                <a:avLst/>
                <a:gdLst>
                  <a:gd name="T0" fmla="*/ 1 w 80"/>
                  <a:gd name="T1" fmla="*/ 0 h 80"/>
                  <a:gd name="T2" fmla="*/ 1 w 80"/>
                  <a:gd name="T3" fmla="*/ 0 h 80"/>
                  <a:gd name="T4" fmla="*/ 1 w 80"/>
                  <a:gd name="T5" fmla="*/ 1 h 80"/>
                  <a:gd name="T6" fmla="*/ 1 w 80"/>
                  <a:gd name="T7" fmla="*/ 1 h 80"/>
                  <a:gd name="T8" fmla="*/ 1 w 80"/>
                  <a:gd name="T9" fmla="*/ 1 h 80"/>
                  <a:gd name="T10" fmla="*/ 1 w 80"/>
                  <a:gd name="T11" fmla="*/ 1 h 80"/>
                  <a:gd name="T12" fmla="*/ 1 w 80"/>
                  <a:gd name="T13" fmla="*/ 1 h 80"/>
                  <a:gd name="T14" fmla="*/ 1 w 80"/>
                  <a:gd name="T15" fmla="*/ 1 h 80"/>
                  <a:gd name="T16" fmla="*/ 0 w 80"/>
                  <a:gd name="T17" fmla="*/ 1 h 80"/>
                  <a:gd name="T18" fmla="*/ 0 w 80"/>
                  <a:gd name="T19" fmla="*/ 1 h 80"/>
                  <a:gd name="T20" fmla="*/ 0 w 80"/>
                  <a:gd name="T21" fmla="*/ 1 h 80"/>
                  <a:gd name="T22" fmla="*/ 1 w 80"/>
                  <a:gd name="T23" fmla="*/ 1 h 80"/>
                  <a:gd name="T24" fmla="*/ 1 w 80"/>
                  <a:gd name="T25" fmla="*/ 1 h 80"/>
                  <a:gd name="T26" fmla="*/ 1 w 80"/>
                  <a:gd name="T27" fmla="*/ 1 h 80"/>
                  <a:gd name="T28" fmla="*/ 1 w 80"/>
                  <a:gd name="T29" fmla="*/ 1 h 80"/>
                  <a:gd name="T30" fmla="*/ 1 w 80"/>
                  <a:gd name="T31" fmla="*/ 1 h 80"/>
                  <a:gd name="T32" fmla="*/ 1 w 80"/>
                  <a:gd name="T33" fmla="*/ 1 h 80"/>
                  <a:gd name="T34" fmla="*/ 1 w 80"/>
                  <a:gd name="T35" fmla="*/ 1 h 80"/>
                  <a:gd name="T36" fmla="*/ 1 w 80"/>
                  <a:gd name="T37" fmla="*/ 1 h 80"/>
                  <a:gd name="T38" fmla="*/ 1 w 80"/>
                  <a:gd name="T39" fmla="*/ 1 h 80"/>
                  <a:gd name="T40" fmla="*/ 1 w 80"/>
                  <a:gd name="T41" fmla="*/ 1 h 80"/>
                  <a:gd name="T42" fmla="*/ 1 w 80"/>
                  <a:gd name="T43" fmla="*/ 1 h 80"/>
                  <a:gd name="T44" fmla="*/ 1 w 80"/>
                  <a:gd name="T45" fmla="*/ 1 h 80"/>
                  <a:gd name="T46" fmla="*/ 1 w 80"/>
                  <a:gd name="T47" fmla="*/ 1 h 80"/>
                  <a:gd name="T48" fmla="*/ 1 w 80"/>
                  <a:gd name="T49" fmla="*/ 1 h 80"/>
                  <a:gd name="T50" fmla="*/ 1 w 80"/>
                  <a:gd name="T51" fmla="*/ 1 h 80"/>
                  <a:gd name="T52" fmla="*/ 1 w 80"/>
                  <a:gd name="T53" fmla="*/ 1 h 80"/>
                  <a:gd name="T54" fmla="*/ 1 w 80"/>
                  <a:gd name="T55" fmla="*/ 1 h 80"/>
                  <a:gd name="T56" fmla="*/ 1 w 80"/>
                  <a:gd name="T57" fmla="*/ 1 h 80"/>
                  <a:gd name="T58" fmla="*/ 1 w 80"/>
                  <a:gd name="T59" fmla="*/ 1 h 80"/>
                  <a:gd name="T60" fmla="*/ 1 w 80"/>
                  <a:gd name="T61" fmla="*/ 1 h 80"/>
                  <a:gd name="T62" fmla="*/ 1 w 80"/>
                  <a:gd name="T63" fmla="*/ 1 h 80"/>
                  <a:gd name="T64" fmla="*/ 1 w 80"/>
                  <a:gd name="T65" fmla="*/ 0 h 80"/>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80" h="80">
                    <a:moveTo>
                      <a:pt x="46" y="0"/>
                    </a:moveTo>
                    <a:lnTo>
                      <a:pt x="38" y="0"/>
                    </a:lnTo>
                    <a:lnTo>
                      <a:pt x="30" y="2"/>
                    </a:lnTo>
                    <a:lnTo>
                      <a:pt x="23" y="4"/>
                    </a:lnTo>
                    <a:lnTo>
                      <a:pt x="16" y="7"/>
                    </a:lnTo>
                    <a:lnTo>
                      <a:pt x="11" y="12"/>
                    </a:lnTo>
                    <a:lnTo>
                      <a:pt x="6" y="19"/>
                    </a:lnTo>
                    <a:lnTo>
                      <a:pt x="3" y="26"/>
                    </a:lnTo>
                    <a:lnTo>
                      <a:pt x="0" y="33"/>
                    </a:lnTo>
                    <a:lnTo>
                      <a:pt x="0" y="41"/>
                    </a:lnTo>
                    <a:lnTo>
                      <a:pt x="0" y="49"/>
                    </a:lnTo>
                    <a:lnTo>
                      <a:pt x="4" y="56"/>
                    </a:lnTo>
                    <a:lnTo>
                      <a:pt x="7" y="63"/>
                    </a:lnTo>
                    <a:lnTo>
                      <a:pt x="12" y="69"/>
                    </a:lnTo>
                    <a:lnTo>
                      <a:pt x="18" y="74"/>
                    </a:lnTo>
                    <a:lnTo>
                      <a:pt x="24" y="78"/>
                    </a:lnTo>
                    <a:lnTo>
                      <a:pt x="32" y="80"/>
                    </a:lnTo>
                    <a:lnTo>
                      <a:pt x="41" y="80"/>
                    </a:lnTo>
                    <a:lnTo>
                      <a:pt x="49" y="79"/>
                    </a:lnTo>
                    <a:lnTo>
                      <a:pt x="56" y="77"/>
                    </a:lnTo>
                    <a:lnTo>
                      <a:pt x="62" y="73"/>
                    </a:lnTo>
                    <a:lnTo>
                      <a:pt x="68" y="67"/>
                    </a:lnTo>
                    <a:lnTo>
                      <a:pt x="73" y="62"/>
                    </a:lnTo>
                    <a:lnTo>
                      <a:pt x="76" y="55"/>
                    </a:lnTo>
                    <a:lnTo>
                      <a:pt x="79" y="47"/>
                    </a:lnTo>
                    <a:lnTo>
                      <a:pt x="80" y="39"/>
                    </a:lnTo>
                    <a:lnTo>
                      <a:pt x="79" y="30"/>
                    </a:lnTo>
                    <a:lnTo>
                      <a:pt x="76" y="24"/>
                    </a:lnTo>
                    <a:lnTo>
                      <a:pt x="73" y="17"/>
                    </a:lnTo>
                    <a:lnTo>
                      <a:pt x="67" y="11"/>
                    </a:lnTo>
                    <a:lnTo>
                      <a:pt x="61" y="6"/>
                    </a:lnTo>
                    <a:lnTo>
                      <a:pt x="54" y="3"/>
                    </a:lnTo>
                    <a:lnTo>
                      <a:pt x="46" y="0"/>
                    </a:lnTo>
                    <a:close/>
                  </a:path>
                </a:pathLst>
              </a:custGeom>
              <a:solidFill>
                <a:srgbClr val="EF66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82" name="Freeform 51"/>
              <p:cNvSpPr/>
              <p:nvPr/>
            </p:nvSpPr>
            <p:spPr bwMode="auto">
              <a:xfrm>
                <a:off x="4136" y="4223"/>
                <a:ext cx="40" cy="39"/>
              </a:xfrm>
              <a:custGeom>
                <a:avLst/>
                <a:gdLst>
                  <a:gd name="T0" fmla="*/ 1 w 79"/>
                  <a:gd name="T1" fmla="*/ 0 h 80"/>
                  <a:gd name="T2" fmla="*/ 1 w 79"/>
                  <a:gd name="T3" fmla="*/ 0 h 80"/>
                  <a:gd name="T4" fmla="*/ 1 w 79"/>
                  <a:gd name="T5" fmla="*/ 0 h 80"/>
                  <a:gd name="T6" fmla="*/ 1 w 79"/>
                  <a:gd name="T7" fmla="*/ 0 h 80"/>
                  <a:gd name="T8" fmla="*/ 1 w 79"/>
                  <a:gd name="T9" fmla="*/ 0 h 80"/>
                  <a:gd name="T10" fmla="*/ 1 w 79"/>
                  <a:gd name="T11" fmla="*/ 0 h 80"/>
                  <a:gd name="T12" fmla="*/ 1 w 79"/>
                  <a:gd name="T13" fmla="*/ 0 h 80"/>
                  <a:gd name="T14" fmla="*/ 1 w 79"/>
                  <a:gd name="T15" fmla="*/ 0 h 80"/>
                  <a:gd name="T16" fmla="*/ 0 w 79"/>
                  <a:gd name="T17" fmla="*/ 0 h 80"/>
                  <a:gd name="T18" fmla="*/ 0 w 79"/>
                  <a:gd name="T19" fmla="*/ 0 h 80"/>
                  <a:gd name="T20" fmla="*/ 1 w 79"/>
                  <a:gd name="T21" fmla="*/ 0 h 80"/>
                  <a:gd name="T22" fmla="*/ 1 w 79"/>
                  <a:gd name="T23" fmla="*/ 0 h 80"/>
                  <a:gd name="T24" fmla="*/ 1 w 79"/>
                  <a:gd name="T25" fmla="*/ 0 h 80"/>
                  <a:gd name="T26" fmla="*/ 1 w 79"/>
                  <a:gd name="T27" fmla="*/ 0 h 80"/>
                  <a:gd name="T28" fmla="*/ 1 w 79"/>
                  <a:gd name="T29" fmla="*/ 0 h 80"/>
                  <a:gd name="T30" fmla="*/ 1 w 79"/>
                  <a:gd name="T31" fmla="*/ 0 h 80"/>
                  <a:gd name="T32" fmla="*/ 1 w 79"/>
                  <a:gd name="T33" fmla="*/ 0 h 80"/>
                  <a:gd name="T34" fmla="*/ 1 w 79"/>
                  <a:gd name="T35" fmla="*/ 0 h 80"/>
                  <a:gd name="T36" fmla="*/ 1 w 79"/>
                  <a:gd name="T37" fmla="*/ 0 h 80"/>
                  <a:gd name="T38" fmla="*/ 1 w 79"/>
                  <a:gd name="T39" fmla="*/ 0 h 80"/>
                  <a:gd name="T40" fmla="*/ 1 w 79"/>
                  <a:gd name="T41" fmla="*/ 0 h 80"/>
                  <a:gd name="T42" fmla="*/ 1 w 79"/>
                  <a:gd name="T43" fmla="*/ 0 h 80"/>
                  <a:gd name="T44" fmla="*/ 1 w 79"/>
                  <a:gd name="T45" fmla="*/ 0 h 80"/>
                  <a:gd name="T46" fmla="*/ 1 w 79"/>
                  <a:gd name="T47" fmla="*/ 0 h 80"/>
                  <a:gd name="T48" fmla="*/ 1 w 79"/>
                  <a:gd name="T49" fmla="*/ 0 h 80"/>
                  <a:gd name="T50" fmla="*/ 1 w 79"/>
                  <a:gd name="T51" fmla="*/ 0 h 80"/>
                  <a:gd name="T52" fmla="*/ 1 w 79"/>
                  <a:gd name="T53" fmla="*/ 0 h 80"/>
                  <a:gd name="T54" fmla="*/ 1 w 79"/>
                  <a:gd name="T55" fmla="*/ 0 h 80"/>
                  <a:gd name="T56" fmla="*/ 1 w 79"/>
                  <a:gd name="T57" fmla="*/ 0 h 80"/>
                  <a:gd name="T58" fmla="*/ 1 w 79"/>
                  <a:gd name="T59" fmla="*/ 0 h 80"/>
                  <a:gd name="T60" fmla="*/ 1 w 79"/>
                  <a:gd name="T61" fmla="*/ 0 h 80"/>
                  <a:gd name="T62" fmla="*/ 1 w 79"/>
                  <a:gd name="T63" fmla="*/ 0 h 80"/>
                  <a:gd name="T64" fmla="*/ 1 w 79"/>
                  <a:gd name="T65" fmla="*/ 0 h 80"/>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79" h="80">
                    <a:moveTo>
                      <a:pt x="47" y="0"/>
                    </a:moveTo>
                    <a:lnTo>
                      <a:pt x="39" y="0"/>
                    </a:lnTo>
                    <a:lnTo>
                      <a:pt x="31" y="1"/>
                    </a:lnTo>
                    <a:lnTo>
                      <a:pt x="24" y="4"/>
                    </a:lnTo>
                    <a:lnTo>
                      <a:pt x="17" y="7"/>
                    </a:lnTo>
                    <a:lnTo>
                      <a:pt x="11" y="13"/>
                    </a:lnTo>
                    <a:lnTo>
                      <a:pt x="5" y="19"/>
                    </a:lnTo>
                    <a:lnTo>
                      <a:pt x="2" y="26"/>
                    </a:lnTo>
                    <a:lnTo>
                      <a:pt x="0" y="34"/>
                    </a:lnTo>
                    <a:lnTo>
                      <a:pt x="0" y="42"/>
                    </a:lnTo>
                    <a:lnTo>
                      <a:pt x="1" y="49"/>
                    </a:lnTo>
                    <a:lnTo>
                      <a:pt x="3" y="57"/>
                    </a:lnTo>
                    <a:lnTo>
                      <a:pt x="7" y="63"/>
                    </a:lnTo>
                    <a:lnTo>
                      <a:pt x="12" y="68"/>
                    </a:lnTo>
                    <a:lnTo>
                      <a:pt x="18" y="74"/>
                    </a:lnTo>
                    <a:lnTo>
                      <a:pt x="25" y="78"/>
                    </a:lnTo>
                    <a:lnTo>
                      <a:pt x="33" y="80"/>
                    </a:lnTo>
                    <a:lnTo>
                      <a:pt x="41" y="80"/>
                    </a:lnTo>
                    <a:lnTo>
                      <a:pt x="49" y="79"/>
                    </a:lnTo>
                    <a:lnTo>
                      <a:pt x="56" y="76"/>
                    </a:lnTo>
                    <a:lnTo>
                      <a:pt x="63" y="73"/>
                    </a:lnTo>
                    <a:lnTo>
                      <a:pt x="69" y="67"/>
                    </a:lnTo>
                    <a:lnTo>
                      <a:pt x="73" y="61"/>
                    </a:lnTo>
                    <a:lnTo>
                      <a:pt x="77" y="55"/>
                    </a:lnTo>
                    <a:lnTo>
                      <a:pt x="79" y="46"/>
                    </a:lnTo>
                    <a:lnTo>
                      <a:pt x="79" y="38"/>
                    </a:lnTo>
                    <a:lnTo>
                      <a:pt x="78" y="31"/>
                    </a:lnTo>
                    <a:lnTo>
                      <a:pt x="76" y="23"/>
                    </a:lnTo>
                    <a:lnTo>
                      <a:pt x="72" y="18"/>
                    </a:lnTo>
                    <a:lnTo>
                      <a:pt x="68" y="12"/>
                    </a:lnTo>
                    <a:lnTo>
                      <a:pt x="61" y="6"/>
                    </a:lnTo>
                    <a:lnTo>
                      <a:pt x="54" y="3"/>
                    </a:lnTo>
                    <a:lnTo>
                      <a:pt x="47" y="0"/>
                    </a:lnTo>
                    <a:close/>
                  </a:path>
                </a:pathLst>
              </a:custGeom>
              <a:solidFill>
                <a:srgbClr val="EF66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83" name="Freeform 52"/>
              <p:cNvSpPr/>
              <p:nvPr/>
            </p:nvSpPr>
            <p:spPr bwMode="auto">
              <a:xfrm>
                <a:off x="4059" y="4190"/>
                <a:ext cx="40" cy="40"/>
              </a:xfrm>
              <a:custGeom>
                <a:avLst/>
                <a:gdLst>
                  <a:gd name="T0" fmla="*/ 1 w 80"/>
                  <a:gd name="T1" fmla="*/ 0 h 78"/>
                  <a:gd name="T2" fmla="*/ 1 w 80"/>
                  <a:gd name="T3" fmla="*/ 0 h 78"/>
                  <a:gd name="T4" fmla="*/ 1 w 80"/>
                  <a:gd name="T5" fmla="*/ 0 h 78"/>
                  <a:gd name="T6" fmla="*/ 1 w 80"/>
                  <a:gd name="T7" fmla="*/ 1 h 78"/>
                  <a:gd name="T8" fmla="*/ 1 w 80"/>
                  <a:gd name="T9" fmla="*/ 1 h 78"/>
                  <a:gd name="T10" fmla="*/ 1 w 80"/>
                  <a:gd name="T11" fmla="*/ 1 h 78"/>
                  <a:gd name="T12" fmla="*/ 1 w 80"/>
                  <a:gd name="T13" fmla="*/ 1 h 78"/>
                  <a:gd name="T14" fmla="*/ 1 w 80"/>
                  <a:gd name="T15" fmla="*/ 1 h 78"/>
                  <a:gd name="T16" fmla="*/ 1 w 80"/>
                  <a:gd name="T17" fmla="*/ 1 h 78"/>
                  <a:gd name="T18" fmla="*/ 0 w 80"/>
                  <a:gd name="T19" fmla="*/ 1 h 78"/>
                  <a:gd name="T20" fmla="*/ 1 w 80"/>
                  <a:gd name="T21" fmla="*/ 1 h 78"/>
                  <a:gd name="T22" fmla="*/ 1 w 80"/>
                  <a:gd name="T23" fmla="*/ 1 h 78"/>
                  <a:gd name="T24" fmla="*/ 1 w 80"/>
                  <a:gd name="T25" fmla="*/ 1 h 78"/>
                  <a:gd name="T26" fmla="*/ 1 w 80"/>
                  <a:gd name="T27" fmla="*/ 1 h 78"/>
                  <a:gd name="T28" fmla="*/ 1 w 80"/>
                  <a:gd name="T29" fmla="*/ 1 h 78"/>
                  <a:gd name="T30" fmla="*/ 1 w 80"/>
                  <a:gd name="T31" fmla="*/ 1 h 78"/>
                  <a:gd name="T32" fmla="*/ 1 w 80"/>
                  <a:gd name="T33" fmla="*/ 1 h 78"/>
                  <a:gd name="T34" fmla="*/ 1 w 80"/>
                  <a:gd name="T35" fmla="*/ 1 h 78"/>
                  <a:gd name="T36" fmla="*/ 1 w 80"/>
                  <a:gd name="T37" fmla="*/ 1 h 78"/>
                  <a:gd name="T38" fmla="*/ 1 w 80"/>
                  <a:gd name="T39" fmla="*/ 1 h 78"/>
                  <a:gd name="T40" fmla="*/ 1 w 80"/>
                  <a:gd name="T41" fmla="*/ 1 h 78"/>
                  <a:gd name="T42" fmla="*/ 1 w 80"/>
                  <a:gd name="T43" fmla="*/ 1 h 78"/>
                  <a:gd name="T44" fmla="*/ 1 w 80"/>
                  <a:gd name="T45" fmla="*/ 1 h 78"/>
                  <a:gd name="T46" fmla="*/ 1 w 80"/>
                  <a:gd name="T47" fmla="*/ 1 h 78"/>
                  <a:gd name="T48" fmla="*/ 1 w 80"/>
                  <a:gd name="T49" fmla="*/ 1 h 78"/>
                  <a:gd name="T50" fmla="*/ 1 w 80"/>
                  <a:gd name="T51" fmla="*/ 1 h 78"/>
                  <a:gd name="T52" fmla="*/ 1 w 80"/>
                  <a:gd name="T53" fmla="*/ 1 h 78"/>
                  <a:gd name="T54" fmla="*/ 1 w 80"/>
                  <a:gd name="T55" fmla="*/ 1 h 78"/>
                  <a:gd name="T56" fmla="*/ 1 w 80"/>
                  <a:gd name="T57" fmla="*/ 1 h 78"/>
                  <a:gd name="T58" fmla="*/ 1 w 80"/>
                  <a:gd name="T59" fmla="*/ 1 h 78"/>
                  <a:gd name="T60" fmla="*/ 1 w 80"/>
                  <a:gd name="T61" fmla="*/ 1 h 78"/>
                  <a:gd name="T62" fmla="*/ 1 w 80"/>
                  <a:gd name="T63" fmla="*/ 1 h 78"/>
                  <a:gd name="T64" fmla="*/ 1 w 80"/>
                  <a:gd name="T65" fmla="*/ 0 h 78"/>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80" h="78">
                    <a:moveTo>
                      <a:pt x="48" y="0"/>
                    </a:moveTo>
                    <a:lnTo>
                      <a:pt x="40" y="0"/>
                    </a:lnTo>
                    <a:lnTo>
                      <a:pt x="32" y="0"/>
                    </a:lnTo>
                    <a:lnTo>
                      <a:pt x="25" y="3"/>
                    </a:lnTo>
                    <a:lnTo>
                      <a:pt x="18" y="7"/>
                    </a:lnTo>
                    <a:lnTo>
                      <a:pt x="12" y="11"/>
                    </a:lnTo>
                    <a:lnTo>
                      <a:pt x="7" y="17"/>
                    </a:lnTo>
                    <a:lnTo>
                      <a:pt x="4" y="24"/>
                    </a:lnTo>
                    <a:lnTo>
                      <a:pt x="2" y="32"/>
                    </a:lnTo>
                    <a:lnTo>
                      <a:pt x="0" y="40"/>
                    </a:lnTo>
                    <a:lnTo>
                      <a:pt x="2" y="47"/>
                    </a:lnTo>
                    <a:lnTo>
                      <a:pt x="4" y="55"/>
                    </a:lnTo>
                    <a:lnTo>
                      <a:pt x="7" y="61"/>
                    </a:lnTo>
                    <a:lnTo>
                      <a:pt x="13" y="67"/>
                    </a:lnTo>
                    <a:lnTo>
                      <a:pt x="19" y="72"/>
                    </a:lnTo>
                    <a:lnTo>
                      <a:pt x="26" y="76"/>
                    </a:lnTo>
                    <a:lnTo>
                      <a:pt x="34" y="78"/>
                    </a:lnTo>
                    <a:lnTo>
                      <a:pt x="42" y="78"/>
                    </a:lnTo>
                    <a:lnTo>
                      <a:pt x="50" y="77"/>
                    </a:lnTo>
                    <a:lnTo>
                      <a:pt x="57" y="75"/>
                    </a:lnTo>
                    <a:lnTo>
                      <a:pt x="64" y="71"/>
                    </a:lnTo>
                    <a:lnTo>
                      <a:pt x="70" y="65"/>
                    </a:lnTo>
                    <a:lnTo>
                      <a:pt x="74" y="60"/>
                    </a:lnTo>
                    <a:lnTo>
                      <a:pt x="78" y="53"/>
                    </a:lnTo>
                    <a:lnTo>
                      <a:pt x="80" y="45"/>
                    </a:lnTo>
                    <a:lnTo>
                      <a:pt x="80" y="37"/>
                    </a:lnTo>
                    <a:lnTo>
                      <a:pt x="80" y="30"/>
                    </a:lnTo>
                    <a:lnTo>
                      <a:pt x="76" y="23"/>
                    </a:lnTo>
                    <a:lnTo>
                      <a:pt x="73" y="16"/>
                    </a:lnTo>
                    <a:lnTo>
                      <a:pt x="68" y="10"/>
                    </a:lnTo>
                    <a:lnTo>
                      <a:pt x="63" y="6"/>
                    </a:lnTo>
                    <a:lnTo>
                      <a:pt x="56" y="2"/>
                    </a:lnTo>
                    <a:lnTo>
                      <a:pt x="48" y="0"/>
                    </a:lnTo>
                    <a:close/>
                  </a:path>
                </a:pathLst>
              </a:custGeom>
              <a:solidFill>
                <a:srgbClr val="EF66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84" name="Freeform 53"/>
              <p:cNvSpPr/>
              <p:nvPr/>
            </p:nvSpPr>
            <p:spPr bwMode="auto">
              <a:xfrm>
                <a:off x="3990" y="4195"/>
                <a:ext cx="39" cy="39"/>
              </a:xfrm>
              <a:custGeom>
                <a:avLst/>
                <a:gdLst>
                  <a:gd name="T0" fmla="*/ 0 w 80"/>
                  <a:gd name="T1" fmla="*/ 1 h 78"/>
                  <a:gd name="T2" fmla="*/ 0 w 80"/>
                  <a:gd name="T3" fmla="*/ 0 h 78"/>
                  <a:gd name="T4" fmla="*/ 0 w 80"/>
                  <a:gd name="T5" fmla="*/ 1 h 78"/>
                  <a:gd name="T6" fmla="*/ 0 w 80"/>
                  <a:gd name="T7" fmla="*/ 1 h 78"/>
                  <a:gd name="T8" fmla="*/ 0 w 80"/>
                  <a:gd name="T9" fmla="*/ 1 h 78"/>
                  <a:gd name="T10" fmla="*/ 0 w 80"/>
                  <a:gd name="T11" fmla="*/ 1 h 78"/>
                  <a:gd name="T12" fmla="*/ 0 w 80"/>
                  <a:gd name="T13" fmla="*/ 1 h 78"/>
                  <a:gd name="T14" fmla="*/ 0 w 80"/>
                  <a:gd name="T15" fmla="*/ 1 h 78"/>
                  <a:gd name="T16" fmla="*/ 0 w 80"/>
                  <a:gd name="T17" fmla="*/ 1 h 78"/>
                  <a:gd name="T18" fmla="*/ 0 w 80"/>
                  <a:gd name="T19" fmla="*/ 1 h 78"/>
                  <a:gd name="T20" fmla="*/ 0 w 80"/>
                  <a:gd name="T21" fmla="*/ 1 h 78"/>
                  <a:gd name="T22" fmla="*/ 0 w 80"/>
                  <a:gd name="T23" fmla="*/ 1 h 78"/>
                  <a:gd name="T24" fmla="*/ 0 w 80"/>
                  <a:gd name="T25" fmla="*/ 1 h 78"/>
                  <a:gd name="T26" fmla="*/ 0 w 80"/>
                  <a:gd name="T27" fmla="*/ 1 h 78"/>
                  <a:gd name="T28" fmla="*/ 0 w 80"/>
                  <a:gd name="T29" fmla="*/ 1 h 78"/>
                  <a:gd name="T30" fmla="*/ 0 w 80"/>
                  <a:gd name="T31" fmla="*/ 1 h 78"/>
                  <a:gd name="T32" fmla="*/ 0 w 80"/>
                  <a:gd name="T33" fmla="*/ 1 h 78"/>
                  <a:gd name="T34" fmla="*/ 0 w 80"/>
                  <a:gd name="T35" fmla="*/ 1 h 78"/>
                  <a:gd name="T36" fmla="*/ 0 w 80"/>
                  <a:gd name="T37" fmla="*/ 1 h 78"/>
                  <a:gd name="T38" fmla="*/ 0 w 80"/>
                  <a:gd name="T39" fmla="*/ 1 h 78"/>
                  <a:gd name="T40" fmla="*/ 0 w 80"/>
                  <a:gd name="T41" fmla="*/ 1 h 78"/>
                  <a:gd name="T42" fmla="*/ 0 w 80"/>
                  <a:gd name="T43" fmla="*/ 1 h 78"/>
                  <a:gd name="T44" fmla="*/ 0 w 80"/>
                  <a:gd name="T45" fmla="*/ 1 h 78"/>
                  <a:gd name="T46" fmla="*/ 0 w 80"/>
                  <a:gd name="T47" fmla="*/ 1 h 78"/>
                  <a:gd name="T48" fmla="*/ 0 w 80"/>
                  <a:gd name="T49" fmla="*/ 1 h 78"/>
                  <a:gd name="T50" fmla="*/ 0 w 80"/>
                  <a:gd name="T51" fmla="*/ 1 h 78"/>
                  <a:gd name="T52" fmla="*/ 0 w 80"/>
                  <a:gd name="T53" fmla="*/ 1 h 78"/>
                  <a:gd name="T54" fmla="*/ 0 w 80"/>
                  <a:gd name="T55" fmla="*/ 1 h 78"/>
                  <a:gd name="T56" fmla="*/ 0 w 80"/>
                  <a:gd name="T57" fmla="*/ 1 h 78"/>
                  <a:gd name="T58" fmla="*/ 0 w 80"/>
                  <a:gd name="T59" fmla="*/ 1 h 78"/>
                  <a:gd name="T60" fmla="*/ 0 w 80"/>
                  <a:gd name="T61" fmla="*/ 1 h 78"/>
                  <a:gd name="T62" fmla="*/ 0 w 80"/>
                  <a:gd name="T63" fmla="*/ 1 h 78"/>
                  <a:gd name="T64" fmla="*/ 0 w 80"/>
                  <a:gd name="T65" fmla="*/ 1 h 78"/>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80" h="78">
                    <a:moveTo>
                      <a:pt x="47" y="1"/>
                    </a:moveTo>
                    <a:lnTo>
                      <a:pt x="39" y="0"/>
                    </a:lnTo>
                    <a:lnTo>
                      <a:pt x="31" y="1"/>
                    </a:lnTo>
                    <a:lnTo>
                      <a:pt x="24" y="3"/>
                    </a:lnTo>
                    <a:lnTo>
                      <a:pt x="17" y="7"/>
                    </a:lnTo>
                    <a:lnTo>
                      <a:pt x="12" y="12"/>
                    </a:lnTo>
                    <a:lnTo>
                      <a:pt x="7" y="17"/>
                    </a:lnTo>
                    <a:lnTo>
                      <a:pt x="4" y="24"/>
                    </a:lnTo>
                    <a:lnTo>
                      <a:pt x="1" y="32"/>
                    </a:lnTo>
                    <a:lnTo>
                      <a:pt x="0" y="40"/>
                    </a:lnTo>
                    <a:lnTo>
                      <a:pt x="1" y="48"/>
                    </a:lnTo>
                    <a:lnTo>
                      <a:pt x="4" y="55"/>
                    </a:lnTo>
                    <a:lnTo>
                      <a:pt x="7" y="62"/>
                    </a:lnTo>
                    <a:lnTo>
                      <a:pt x="13" y="68"/>
                    </a:lnTo>
                    <a:lnTo>
                      <a:pt x="19" y="73"/>
                    </a:lnTo>
                    <a:lnTo>
                      <a:pt x="25" y="76"/>
                    </a:lnTo>
                    <a:lnTo>
                      <a:pt x="33" y="78"/>
                    </a:lnTo>
                    <a:lnTo>
                      <a:pt x="42" y="78"/>
                    </a:lnTo>
                    <a:lnTo>
                      <a:pt x="50" y="78"/>
                    </a:lnTo>
                    <a:lnTo>
                      <a:pt x="57" y="75"/>
                    </a:lnTo>
                    <a:lnTo>
                      <a:pt x="63" y="71"/>
                    </a:lnTo>
                    <a:lnTo>
                      <a:pt x="69" y="67"/>
                    </a:lnTo>
                    <a:lnTo>
                      <a:pt x="74" y="61"/>
                    </a:lnTo>
                    <a:lnTo>
                      <a:pt x="77" y="54"/>
                    </a:lnTo>
                    <a:lnTo>
                      <a:pt x="80" y="46"/>
                    </a:lnTo>
                    <a:lnTo>
                      <a:pt x="80" y="38"/>
                    </a:lnTo>
                    <a:lnTo>
                      <a:pt x="80" y="30"/>
                    </a:lnTo>
                    <a:lnTo>
                      <a:pt x="76" y="23"/>
                    </a:lnTo>
                    <a:lnTo>
                      <a:pt x="73" y="16"/>
                    </a:lnTo>
                    <a:lnTo>
                      <a:pt x="68" y="10"/>
                    </a:lnTo>
                    <a:lnTo>
                      <a:pt x="62" y="6"/>
                    </a:lnTo>
                    <a:lnTo>
                      <a:pt x="55" y="2"/>
                    </a:lnTo>
                    <a:lnTo>
                      <a:pt x="47" y="1"/>
                    </a:lnTo>
                    <a:close/>
                  </a:path>
                </a:pathLst>
              </a:custGeom>
              <a:solidFill>
                <a:srgbClr val="EF66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85" name="Freeform 54"/>
              <p:cNvSpPr/>
              <p:nvPr/>
            </p:nvSpPr>
            <p:spPr bwMode="auto">
              <a:xfrm>
                <a:off x="4127" y="4147"/>
                <a:ext cx="39" cy="39"/>
              </a:xfrm>
              <a:custGeom>
                <a:avLst/>
                <a:gdLst>
                  <a:gd name="T0" fmla="*/ 0 w 80"/>
                  <a:gd name="T1" fmla="*/ 0 h 79"/>
                  <a:gd name="T2" fmla="*/ 0 w 80"/>
                  <a:gd name="T3" fmla="*/ 0 h 79"/>
                  <a:gd name="T4" fmla="*/ 0 w 80"/>
                  <a:gd name="T5" fmla="*/ 0 h 79"/>
                  <a:gd name="T6" fmla="*/ 0 w 80"/>
                  <a:gd name="T7" fmla="*/ 0 h 79"/>
                  <a:gd name="T8" fmla="*/ 0 w 80"/>
                  <a:gd name="T9" fmla="*/ 0 h 79"/>
                  <a:gd name="T10" fmla="*/ 0 w 80"/>
                  <a:gd name="T11" fmla="*/ 0 h 79"/>
                  <a:gd name="T12" fmla="*/ 0 w 80"/>
                  <a:gd name="T13" fmla="*/ 0 h 79"/>
                  <a:gd name="T14" fmla="*/ 0 w 80"/>
                  <a:gd name="T15" fmla="*/ 0 h 79"/>
                  <a:gd name="T16" fmla="*/ 0 w 80"/>
                  <a:gd name="T17" fmla="*/ 0 h 79"/>
                  <a:gd name="T18" fmla="*/ 0 w 80"/>
                  <a:gd name="T19" fmla="*/ 0 h 79"/>
                  <a:gd name="T20" fmla="*/ 0 w 80"/>
                  <a:gd name="T21" fmla="*/ 0 h 79"/>
                  <a:gd name="T22" fmla="*/ 0 w 80"/>
                  <a:gd name="T23" fmla="*/ 0 h 79"/>
                  <a:gd name="T24" fmla="*/ 0 w 80"/>
                  <a:gd name="T25" fmla="*/ 0 h 79"/>
                  <a:gd name="T26" fmla="*/ 0 w 80"/>
                  <a:gd name="T27" fmla="*/ 0 h 79"/>
                  <a:gd name="T28" fmla="*/ 0 w 80"/>
                  <a:gd name="T29" fmla="*/ 0 h 79"/>
                  <a:gd name="T30" fmla="*/ 0 w 80"/>
                  <a:gd name="T31" fmla="*/ 0 h 79"/>
                  <a:gd name="T32" fmla="*/ 0 w 80"/>
                  <a:gd name="T33" fmla="*/ 0 h 79"/>
                  <a:gd name="T34" fmla="*/ 0 w 80"/>
                  <a:gd name="T35" fmla="*/ 0 h 79"/>
                  <a:gd name="T36" fmla="*/ 0 w 80"/>
                  <a:gd name="T37" fmla="*/ 0 h 79"/>
                  <a:gd name="T38" fmla="*/ 0 w 80"/>
                  <a:gd name="T39" fmla="*/ 0 h 79"/>
                  <a:gd name="T40" fmla="*/ 0 w 80"/>
                  <a:gd name="T41" fmla="*/ 0 h 79"/>
                  <a:gd name="T42" fmla="*/ 0 w 80"/>
                  <a:gd name="T43" fmla="*/ 0 h 79"/>
                  <a:gd name="T44" fmla="*/ 0 w 80"/>
                  <a:gd name="T45" fmla="*/ 0 h 79"/>
                  <a:gd name="T46" fmla="*/ 0 w 80"/>
                  <a:gd name="T47" fmla="*/ 0 h 79"/>
                  <a:gd name="T48" fmla="*/ 0 w 80"/>
                  <a:gd name="T49" fmla="*/ 0 h 79"/>
                  <a:gd name="T50" fmla="*/ 0 w 80"/>
                  <a:gd name="T51" fmla="*/ 0 h 79"/>
                  <a:gd name="T52" fmla="*/ 0 w 80"/>
                  <a:gd name="T53" fmla="*/ 0 h 79"/>
                  <a:gd name="T54" fmla="*/ 0 w 80"/>
                  <a:gd name="T55" fmla="*/ 0 h 79"/>
                  <a:gd name="T56" fmla="*/ 0 w 80"/>
                  <a:gd name="T57" fmla="*/ 0 h 79"/>
                  <a:gd name="T58" fmla="*/ 0 w 80"/>
                  <a:gd name="T59" fmla="*/ 0 h 79"/>
                  <a:gd name="T60" fmla="*/ 0 w 80"/>
                  <a:gd name="T61" fmla="*/ 0 h 79"/>
                  <a:gd name="T62" fmla="*/ 0 w 80"/>
                  <a:gd name="T63" fmla="*/ 0 h 79"/>
                  <a:gd name="T64" fmla="*/ 0 w 80"/>
                  <a:gd name="T65" fmla="*/ 0 h 79"/>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80" h="79">
                    <a:moveTo>
                      <a:pt x="46" y="0"/>
                    </a:moveTo>
                    <a:lnTo>
                      <a:pt x="38" y="0"/>
                    </a:lnTo>
                    <a:lnTo>
                      <a:pt x="30" y="0"/>
                    </a:lnTo>
                    <a:lnTo>
                      <a:pt x="23" y="4"/>
                    </a:lnTo>
                    <a:lnTo>
                      <a:pt x="16" y="7"/>
                    </a:lnTo>
                    <a:lnTo>
                      <a:pt x="11" y="12"/>
                    </a:lnTo>
                    <a:lnTo>
                      <a:pt x="6" y="18"/>
                    </a:lnTo>
                    <a:lnTo>
                      <a:pt x="2" y="24"/>
                    </a:lnTo>
                    <a:lnTo>
                      <a:pt x="0" y="33"/>
                    </a:lnTo>
                    <a:lnTo>
                      <a:pt x="0" y="41"/>
                    </a:lnTo>
                    <a:lnTo>
                      <a:pt x="0" y="49"/>
                    </a:lnTo>
                    <a:lnTo>
                      <a:pt x="4" y="56"/>
                    </a:lnTo>
                    <a:lnTo>
                      <a:pt x="7" y="63"/>
                    </a:lnTo>
                    <a:lnTo>
                      <a:pt x="12" y="68"/>
                    </a:lnTo>
                    <a:lnTo>
                      <a:pt x="17" y="73"/>
                    </a:lnTo>
                    <a:lnTo>
                      <a:pt x="24" y="76"/>
                    </a:lnTo>
                    <a:lnTo>
                      <a:pt x="32" y="79"/>
                    </a:lnTo>
                    <a:lnTo>
                      <a:pt x="40" y="79"/>
                    </a:lnTo>
                    <a:lnTo>
                      <a:pt x="49" y="79"/>
                    </a:lnTo>
                    <a:lnTo>
                      <a:pt x="55" y="75"/>
                    </a:lnTo>
                    <a:lnTo>
                      <a:pt x="62" y="72"/>
                    </a:lnTo>
                    <a:lnTo>
                      <a:pt x="68" y="67"/>
                    </a:lnTo>
                    <a:lnTo>
                      <a:pt x="73" y="61"/>
                    </a:lnTo>
                    <a:lnTo>
                      <a:pt x="76" y="54"/>
                    </a:lnTo>
                    <a:lnTo>
                      <a:pt x="78" y="46"/>
                    </a:lnTo>
                    <a:lnTo>
                      <a:pt x="80" y="38"/>
                    </a:lnTo>
                    <a:lnTo>
                      <a:pt x="78" y="30"/>
                    </a:lnTo>
                    <a:lnTo>
                      <a:pt x="76" y="23"/>
                    </a:lnTo>
                    <a:lnTo>
                      <a:pt x="73" y="16"/>
                    </a:lnTo>
                    <a:lnTo>
                      <a:pt x="67" y="11"/>
                    </a:lnTo>
                    <a:lnTo>
                      <a:pt x="61" y="6"/>
                    </a:lnTo>
                    <a:lnTo>
                      <a:pt x="54" y="3"/>
                    </a:lnTo>
                    <a:lnTo>
                      <a:pt x="46" y="0"/>
                    </a:lnTo>
                    <a:close/>
                  </a:path>
                </a:pathLst>
              </a:custGeom>
              <a:solidFill>
                <a:srgbClr val="EF66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86" name="Freeform 55"/>
              <p:cNvSpPr/>
              <p:nvPr/>
            </p:nvSpPr>
            <p:spPr bwMode="auto">
              <a:xfrm>
                <a:off x="4216" y="4162"/>
                <a:ext cx="37" cy="39"/>
              </a:xfrm>
              <a:custGeom>
                <a:avLst/>
                <a:gdLst>
                  <a:gd name="T0" fmla="*/ 1 w 73"/>
                  <a:gd name="T1" fmla="*/ 0 h 79"/>
                  <a:gd name="T2" fmla="*/ 1 w 73"/>
                  <a:gd name="T3" fmla="*/ 0 h 79"/>
                  <a:gd name="T4" fmla="*/ 1 w 73"/>
                  <a:gd name="T5" fmla="*/ 0 h 79"/>
                  <a:gd name="T6" fmla="*/ 1 w 73"/>
                  <a:gd name="T7" fmla="*/ 0 h 79"/>
                  <a:gd name="T8" fmla="*/ 1 w 73"/>
                  <a:gd name="T9" fmla="*/ 0 h 79"/>
                  <a:gd name="T10" fmla="*/ 1 w 73"/>
                  <a:gd name="T11" fmla="*/ 0 h 79"/>
                  <a:gd name="T12" fmla="*/ 1 w 73"/>
                  <a:gd name="T13" fmla="*/ 0 h 79"/>
                  <a:gd name="T14" fmla="*/ 1 w 73"/>
                  <a:gd name="T15" fmla="*/ 0 h 79"/>
                  <a:gd name="T16" fmla="*/ 1 w 73"/>
                  <a:gd name="T17" fmla="*/ 0 h 79"/>
                  <a:gd name="T18" fmla="*/ 1 w 73"/>
                  <a:gd name="T19" fmla="*/ 0 h 79"/>
                  <a:gd name="T20" fmla="*/ 1 w 73"/>
                  <a:gd name="T21" fmla="*/ 0 h 79"/>
                  <a:gd name="T22" fmla="*/ 1 w 73"/>
                  <a:gd name="T23" fmla="*/ 0 h 79"/>
                  <a:gd name="T24" fmla="*/ 0 w 73"/>
                  <a:gd name="T25" fmla="*/ 0 h 79"/>
                  <a:gd name="T26" fmla="*/ 0 w 73"/>
                  <a:gd name="T27" fmla="*/ 0 h 79"/>
                  <a:gd name="T28" fmla="*/ 0 w 73"/>
                  <a:gd name="T29" fmla="*/ 0 h 79"/>
                  <a:gd name="T30" fmla="*/ 1 w 73"/>
                  <a:gd name="T31" fmla="*/ 0 h 79"/>
                  <a:gd name="T32" fmla="*/ 1 w 73"/>
                  <a:gd name="T33" fmla="*/ 0 h 79"/>
                  <a:gd name="T34" fmla="*/ 1 w 73"/>
                  <a:gd name="T35" fmla="*/ 0 h 79"/>
                  <a:gd name="T36" fmla="*/ 1 w 73"/>
                  <a:gd name="T37" fmla="*/ 0 h 79"/>
                  <a:gd name="T38" fmla="*/ 1 w 73"/>
                  <a:gd name="T39" fmla="*/ 0 h 79"/>
                  <a:gd name="T40" fmla="*/ 1 w 73"/>
                  <a:gd name="T41" fmla="*/ 0 h 79"/>
                  <a:gd name="T42" fmla="*/ 1 w 73"/>
                  <a:gd name="T43" fmla="*/ 0 h 79"/>
                  <a:gd name="T44" fmla="*/ 1 w 73"/>
                  <a:gd name="T45" fmla="*/ 0 h 79"/>
                  <a:gd name="T46" fmla="*/ 1 w 73"/>
                  <a:gd name="T47" fmla="*/ 0 h 79"/>
                  <a:gd name="T48" fmla="*/ 1 w 73"/>
                  <a:gd name="T49" fmla="*/ 0 h 79"/>
                  <a:gd name="T50" fmla="*/ 1 w 73"/>
                  <a:gd name="T51" fmla="*/ 0 h 79"/>
                  <a:gd name="T52" fmla="*/ 1 w 73"/>
                  <a:gd name="T53" fmla="*/ 0 h 79"/>
                  <a:gd name="T54" fmla="*/ 1 w 73"/>
                  <a:gd name="T55" fmla="*/ 0 h 79"/>
                  <a:gd name="T56" fmla="*/ 1 w 73"/>
                  <a:gd name="T57" fmla="*/ 0 h 79"/>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0" t="0" r="r" b="b"/>
                <a:pathLst>
                  <a:path w="73" h="79">
                    <a:moveTo>
                      <a:pt x="73" y="19"/>
                    </a:moveTo>
                    <a:lnTo>
                      <a:pt x="69" y="12"/>
                    </a:lnTo>
                    <a:lnTo>
                      <a:pt x="62" y="7"/>
                    </a:lnTo>
                    <a:lnTo>
                      <a:pt x="54" y="2"/>
                    </a:lnTo>
                    <a:lnTo>
                      <a:pt x="46" y="0"/>
                    </a:lnTo>
                    <a:lnTo>
                      <a:pt x="38" y="0"/>
                    </a:lnTo>
                    <a:lnTo>
                      <a:pt x="30" y="1"/>
                    </a:lnTo>
                    <a:lnTo>
                      <a:pt x="23" y="4"/>
                    </a:lnTo>
                    <a:lnTo>
                      <a:pt x="16" y="7"/>
                    </a:lnTo>
                    <a:lnTo>
                      <a:pt x="10" y="12"/>
                    </a:lnTo>
                    <a:lnTo>
                      <a:pt x="5" y="19"/>
                    </a:lnTo>
                    <a:lnTo>
                      <a:pt x="2" y="25"/>
                    </a:lnTo>
                    <a:lnTo>
                      <a:pt x="0" y="32"/>
                    </a:lnTo>
                    <a:lnTo>
                      <a:pt x="0" y="40"/>
                    </a:lnTo>
                    <a:lnTo>
                      <a:pt x="0" y="49"/>
                    </a:lnTo>
                    <a:lnTo>
                      <a:pt x="3" y="55"/>
                    </a:lnTo>
                    <a:lnTo>
                      <a:pt x="7" y="62"/>
                    </a:lnTo>
                    <a:lnTo>
                      <a:pt x="11" y="68"/>
                    </a:lnTo>
                    <a:lnTo>
                      <a:pt x="17" y="73"/>
                    </a:lnTo>
                    <a:lnTo>
                      <a:pt x="24" y="76"/>
                    </a:lnTo>
                    <a:lnTo>
                      <a:pt x="32" y="79"/>
                    </a:lnTo>
                    <a:lnTo>
                      <a:pt x="35" y="79"/>
                    </a:lnTo>
                    <a:lnTo>
                      <a:pt x="38" y="79"/>
                    </a:lnTo>
                    <a:lnTo>
                      <a:pt x="41" y="79"/>
                    </a:lnTo>
                    <a:lnTo>
                      <a:pt x="43" y="79"/>
                    </a:lnTo>
                    <a:lnTo>
                      <a:pt x="48" y="70"/>
                    </a:lnTo>
                    <a:lnTo>
                      <a:pt x="58" y="52"/>
                    </a:lnTo>
                    <a:lnTo>
                      <a:pt x="69" y="31"/>
                    </a:lnTo>
                    <a:lnTo>
                      <a:pt x="73" y="19"/>
                    </a:lnTo>
                    <a:close/>
                  </a:path>
                </a:pathLst>
              </a:custGeom>
              <a:solidFill>
                <a:srgbClr val="EF66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87" name="Freeform 56"/>
              <p:cNvSpPr/>
              <p:nvPr/>
            </p:nvSpPr>
            <p:spPr bwMode="auto">
              <a:xfrm>
                <a:off x="3983" y="4266"/>
                <a:ext cx="31" cy="33"/>
              </a:xfrm>
              <a:custGeom>
                <a:avLst/>
                <a:gdLst>
                  <a:gd name="T0" fmla="*/ 1 w 61"/>
                  <a:gd name="T1" fmla="*/ 1 h 66"/>
                  <a:gd name="T2" fmla="*/ 1 w 61"/>
                  <a:gd name="T3" fmla="*/ 1 h 66"/>
                  <a:gd name="T4" fmla="*/ 1 w 61"/>
                  <a:gd name="T5" fmla="*/ 1 h 66"/>
                  <a:gd name="T6" fmla="*/ 1 w 61"/>
                  <a:gd name="T7" fmla="*/ 1 h 66"/>
                  <a:gd name="T8" fmla="*/ 1 w 61"/>
                  <a:gd name="T9" fmla="*/ 1 h 66"/>
                  <a:gd name="T10" fmla="*/ 1 w 61"/>
                  <a:gd name="T11" fmla="*/ 1 h 66"/>
                  <a:gd name="T12" fmla="*/ 1 w 61"/>
                  <a:gd name="T13" fmla="*/ 1 h 66"/>
                  <a:gd name="T14" fmla="*/ 1 w 61"/>
                  <a:gd name="T15" fmla="*/ 1 h 66"/>
                  <a:gd name="T16" fmla="*/ 1 w 61"/>
                  <a:gd name="T17" fmla="*/ 1 h 66"/>
                  <a:gd name="T18" fmla="*/ 1 w 61"/>
                  <a:gd name="T19" fmla="*/ 1 h 66"/>
                  <a:gd name="T20" fmla="*/ 1 w 61"/>
                  <a:gd name="T21" fmla="*/ 1 h 66"/>
                  <a:gd name="T22" fmla="*/ 1 w 61"/>
                  <a:gd name="T23" fmla="*/ 1 h 66"/>
                  <a:gd name="T24" fmla="*/ 1 w 61"/>
                  <a:gd name="T25" fmla="*/ 1 h 66"/>
                  <a:gd name="T26" fmla="*/ 1 w 61"/>
                  <a:gd name="T27" fmla="*/ 0 h 66"/>
                  <a:gd name="T28" fmla="*/ 1 w 61"/>
                  <a:gd name="T29" fmla="*/ 1 h 66"/>
                  <a:gd name="T30" fmla="*/ 1 w 61"/>
                  <a:gd name="T31" fmla="*/ 1 h 66"/>
                  <a:gd name="T32" fmla="*/ 0 w 61"/>
                  <a:gd name="T33" fmla="*/ 1 h 66"/>
                  <a:gd name="T34" fmla="*/ 1 w 61"/>
                  <a:gd name="T35" fmla="*/ 1 h 66"/>
                  <a:gd name="T36" fmla="*/ 1 w 61"/>
                  <a:gd name="T37" fmla="*/ 1 h 66"/>
                  <a:gd name="T38" fmla="*/ 1 w 61"/>
                  <a:gd name="T39" fmla="*/ 1 h 66"/>
                  <a:gd name="T40" fmla="*/ 1 w 61"/>
                  <a:gd name="T41" fmla="*/ 1 h 66"/>
                  <a:gd name="T42" fmla="*/ 1 w 61"/>
                  <a:gd name="T43" fmla="*/ 1 h 66"/>
                  <a:gd name="T44" fmla="*/ 1 w 61"/>
                  <a:gd name="T45" fmla="*/ 1 h 66"/>
                  <a:gd name="T46" fmla="*/ 1 w 61"/>
                  <a:gd name="T47" fmla="*/ 1 h 66"/>
                  <a:gd name="T48" fmla="*/ 1 w 61"/>
                  <a:gd name="T49" fmla="*/ 1 h 6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61" h="66">
                    <a:moveTo>
                      <a:pt x="53" y="66"/>
                    </a:moveTo>
                    <a:lnTo>
                      <a:pt x="57" y="61"/>
                    </a:lnTo>
                    <a:lnTo>
                      <a:pt x="59" y="56"/>
                    </a:lnTo>
                    <a:lnTo>
                      <a:pt x="60" y="52"/>
                    </a:lnTo>
                    <a:lnTo>
                      <a:pt x="61" y="47"/>
                    </a:lnTo>
                    <a:lnTo>
                      <a:pt x="61" y="39"/>
                    </a:lnTo>
                    <a:lnTo>
                      <a:pt x="60" y="31"/>
                    </a:lnTo>
                    <a:lnTo>
                      <a:pt x="58" y="24"/>
                    </a:lnTo>
                    <a:lnTo>
                      <a:pt x="55" y="17"/>
                    </a:lnTo>
                    <a:lnTo>
                      <a:pt x="50" y="11"/>
                    </a:lnTo>
                    <a:lnTo>
                      <a:pt x="43" y="7"/>
                    </a:lnTo>
                    <a:lnTo>
                      <a:pt x="36" y="3"/>
                    </a:lnTo>
                    <a:lnTo>
                      <a:pt x="29" y="1"/>
                    </a:lnTo>
                    <a:lnTo>
                      <a:pt x="21" y="0"/>
                    </a:lnTo>
                    <a:lnTo>
                      <a:pt x="13" y="1"/>
                    </a:lnTo>
                    <a:lnTo>
                      <a:pt x="6" y="3"/>
                    </a:lnTo>
                    <a:lnTo>
                      <a:pt x="0" y="7"/>
                    </a:lnTo>
                    <a:lnTo>
                      <a:pt x="2" y="9"/>
                    </a:lnTo>
                    <a:lnTo>
                      <a:pt x="5" y="14"/>
                    </a:lnTo>
                    <a:lnTo>
                      <a:pt x="11" y="22"/>
                    </a:lnTo>
                    <a:lnTo>
                      <a:pt x="19" y="31"/>
                    </a:lnTo>
                    <a:lnTo>
                      <a:pt x="27" y="41"/>
                    </a:lnTo>
                    <a:lnTo>
                      <a:pt x="35" y="51"/>
                    </a:lnTo>
                    <a:lnTo>
                      <a:pt x="44" y="59"/>
                    </a:lnTo>
                    <a:lnTo>
                      <a:pt x="53" y="66"/>
                    </a:lnTo>
                    <a:close/>
                  </a:path>
                </a:pathLst>
              </a:custGeom>
              <a:solidFill>
                <a:srgbClr val="EF66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88" name="Freeform 57"/>
              <p:cNvSpPr/>
              <p:nvPr/>
            </p:nvSpPr>
            <p:spPr bwMode="auto">
              <a:xfrm>
                <a:off x="4852" y="4125"/>
                <a:ext cx="17" cy="17"/>
              </a:xfrm>
              <a:custGeom>
                <a:avLst/>
                <a:gdLst>
                  <a:gd name="T0" fmla="*/ 1 w 34"/>
                  <a:gd name="T1" fmla="*/ 1 h 34"/>
                  <a:gd name="T2" fmla="*/ 1 w 34"/>
                  <a:gd name="T3" fmla="*/ 1 h 34"/>
                  <a:gd name="T4" fmla="*/ 1 w 34"/>
                  <a:gd name="T5" fmla="*/ 1 h 34"/>
                  <a:gd name="T6" fmla="*/ 1 w 34"/>
                  <a:gd name="T7" fmla="*/ 1 h 34"/>
                  <a:gd name="T8" fmla="*/ 1 w 34"/>
                  <a:gd name="T9" fmla="*/ 1 h 34"/>
                  <a:gd name="T10" fmla="*/ 1 w 34"/>
                  <a:gd name="T11" fmla="*/ 1 h 34"/>
                  <a:gd name="T12" fmla="*/ 1 w 34"/>
                  <a:gd name="T13" fmla="*/ 1 h 34"/>
                  <a:gd name="T14" fmla="*/ 1 w 34"/>
                  <a:gd name="T15" fmla="*/ 1 h 34"/>
                  <a:gd name="T16" fmla="*/ 1 w 34"/>
                  <a:gd name="T17" fmla="*/ 1 h 34"/>
                  <a:gd name="T18" fmla="*/ 1 w 34"/>
                  <a:gd name="T19" fmla="*/ 0 h 34"/>
                  <a:gd name="T20" fmla="*/ 1 w 34"/>
                  <a:gd name="T21" fmla="*/ 1 h 34"/>
                  <a:gd name="T22" fmla="*/ 1 w 34"/>
                  <a:gd name="T23" fmla="*/ 1 h 34"/>
                  <a:gd name="T24" fmla="*/ 0 w 34"/>
                  <a:gd name="T25" fmla="*/ 1 h 34"/>
                  <a:gd name="T26" fmla="*/ 0 w 34"/>
                  <a:gd name="T27" fmla="*/ 1 h 34"/>
                  <a:gd name="T28" fmla="*/ 1 w 34"/>
                  <a:gd name="T29" fmla="*/ 1 h 34"/>
                  <a:gd name="T30" fmla="*/ 1 w 34"/>
                  <a:gd name="T31" fmla="*/ 1 h 34"/>
                  <a:gd name="T32" fmla="*/ 1 w 34"/>
                  <a:gd name="T33" fmla="*/ 1 h 34"/>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4" h="34">
                    <a:moveTo>
                      <a:pt x="12" y="34"/>
                    </a:moveTo>
                    <a:lnTo>
                      <a:pt x="19" y="34"/>
                    </a:lnTo>
                    <a:lnTo>
                      <a:pt x="24" y="33"/>
                    </a:lnTo>
                    <a:lnTo>
                      <a:pt x="29" y="28"/>
                    </a:lnTo>
                    <a:lnTo>
                      <a:pt x="32" y="22"/>
                    </a:lnTo>
                    <a:lnTo>
                      <a:pt x="34" y="15"/>
                    </a:lnTo>
                    <a:lnTo>
                      <a:pt x="32" y="10"/>
                    </a:lnTo>
                    <a:lnTo>
                      <a:pt x="28" y="5"/>
                    </a:lnTo>
                    <a:lnTo>
                      <a:pt x="22" y="2"/>
                    </a:lnTo>
                    <a:lnTo>
                      <a:pt x="15" y="0"/>
                    </a:lnTo>
                    <a:lnTo>
                      <a:pt x="9" y="3"/>
                    </a:lnTo>
                    <a:lnTo>
                      <a:pt x="4" y="6"/>
                    </a:lnTo>
                    <a:lnTo>
                      <a:pt x="0" y="12"/>
                    </a:lnTo>
                    <a:lnTo>
                      <a:pt x="0" y="19"/>
                    </a:lnTo>
                    <a:lnTo>
                      <a:pt x="1" y="25"/>
                    </a:lnTo>
                    <a:lnTo>
                      <a:pt x="6" y="30"/>
                    </a:lnTo>
                    <a:lnTo>
                      <a:pt x="12" y="34"/>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89" name="Freeform 58"/>
              <p:cNvSpPr/>
              <p:nvPr/>
            </p:nvSpPr>
            <p:spPr bwMode="auto">
              <a:xfrm>
                <a:off x="4885" y="4152"/>
                <a:ext cx="17" cy="17"/>
              </a:xfrm>
              <a:custGeom>
                <a:avLst/>
                <a:gdLst>
                  <a:gd name="T0" fmla="*/ 1 w 33"/>
                  <a:gd name="T1" fmla="*/ 1 h 33"/>
                  <a:gd name="T2" fmla="*/ 1 w 33"/>
                  <a:gd name="T3" fmla="*/ 1 h 33"/>
                  <a:gd name="T4" fmla="*/ 1 w 33"/>
                  <a:gd name="T5" fmla="*/ 1 h 33"/>
                  <a:gd name="T6" fmla="*/ 1 w 33"/>
                  <a:gd name="T7" fmla="*/ 1 h 33"/>
                  <a:gd name="T8" fmla="*/ 1 w 33"/>
                  <a:gd name="T9" fmla="*/ 1 h 33"/>
                  <a:gd name="T10" fmla="*/ 1 w 33"/>
                  <a:gd name="T11" fmla="*/ 1 h 33"/>
                  <a:gd name="T12" fmla="*/ 1 w 33"/>
                  <a:gd name="T13" fmla="*/ 1 h 33"/>
                  <a:gd name="T14" fmla="*/ 1 w 33"/>
                  <a:gd name="T15" fmla="*/ 1 h 33"/>
                  <a:gd name="T16" fmla="*/ 1 w 33"/>
                  <a:gd name="T17" fmla="*/ 0 h 33"/>
                  <a:gd name="T18" fmla="*/ 1 w 33"/>
                  <a:gd name="T19" fmla="*/ 0 h 33"/>
                  <a:gd name="T20" fmla="*/ 1 w 33"/>
                  <a:gd name="T21" fmla="*/ 1 h 33"/>
                  <a:gd name="T22" fmla="*/ 1 w 33"/>
                  <a:gd name="T23" fmla="*/ 1 h 33"/>
                  <a:gd name="T24" fmla="*/ 1 w 33"/>
                  <a:gd name="T25" fmla="*/ 1 h 33"/>
                  <a:gd name="T26" fmla="*/ 0 w 33"/>
                  <a:gd name="T27" fmla="*/ 1 h 33"/>
                  <a:gd name="T28" fmla="*/ 1 w 33"/>
                  <a:gd name="T29" fmla="*/ 1 h 33"/>
                  <a:gd name="T30" fmla="*/ 1 w 33"/>
                  <a:gd name="T31" fmla="*/ 1 h 33"/>
                  <a:gd name="T32" fmla="*/ 1 w 33"/>
                  <a:gd name="T33" fmla="*/ 1 h 3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3" h="33">
                    <a:moveTo>
                      <a:pt x="11" y="32"/>
                    </a:moveTo>
                    <a:lnTo>
                      <a:pt x="18" y="33"/>
                    </a:lnTo>
                    <a:lnTo>
                      <a:pt x="24" y="31"/>
                    </a:lnTo>
                    <a:lnTo>
                      <a:pt x="29" y="27"/>
                    </a:lnTo>
                    <a:lnTo>
                      <a:pt x="32" y="22"/>
                    </a:lnTo>
                    <a:lnTo>
                      <a:pt x="33" y="15"/>
                    </a:lnTo>
                    <a:lnTo>
                      <a:pt x="32" y="9"/>
                    </a:lnTo>
                    <a:lnTo>
                      <a:pt x="28" y="3"/>
                    </a:lnTo>
                    <a:lnTo>
                      <a:pt x="22" y="0"/>
                    </a:lnTo>
                    <a:lnTo>
                      <a:pt x="15" y="0"/>
                    </a:lnTo>
                    <a:lnTo>
                      <a:pt x="9" y="1"/>
                    </a:lnTo>
                    <a:lnTo>
                      <a:pt x="4" y="5"/>
                    </a:lnTo>
                    <a:lnTo>
                      <a:pt x="1" y="11"/>
                    </a:lnTo>
                    <a:lnTo>
                      <a:pt x="0" y="18"/>
                    </a:lnTo>
                    <a:lnTo>
                      <a:pt x="1" y="24"/>
                    </a:lnTo>
                    <a:lnTo>
                      <a:pt x="6" y="28"/>
                    </a:lnTo>
                    <a:lnTo>
                      <a:pt x="11" y="32"/>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90" name="Freeform 59"/>
              <p:cNvSpPr/>
              <p:nvPr/>
            </p:nvSpPr>
            <p:spPr bwMode="auto">
              <a:xfrm>
                <a:off x="4701" y="4202"/>
                <a:ext cx="17" cy="17"/>
              </a:xfrm>
              <a:custGeom>
                <a:avLst/>
                <a:gdLst>
                  <a:gd name="T0" fmla="*/ 1 w 34"/>
                  <a:gd name="T1" fmla="*/ 1 h 33"/>
                  <a:gd name="T2" fmla="*/ 1 w 34"/>
                  <a:gd name="T3" fmla="*/ 1 h 33"/>
                  <a:gd name="T4" fmla="*/ 1 w 34"/>
                  <a:gd name="T5" fmla="*/ 1 h 33"/>
                  <a:gd name="T6" fmla="*/ 1 w 34"/>
                  <a:gd name="T7" fmla="*/ 1 h 33"/>
                  <a:gd name="T8" fmla="*/ 1 w 34"/>
                  <a:gd name="T9" fmla="*/ 1 h 33"/>
                  <a:gd name="T10" fmla="*/ 1 w 34"/>
                  <a:gd name="T11" fmla="*/ 1 h 33"/>
                  <a:gd name="T12" fmla="*/ 1 w 34"/>
                  <a:gd name="T13" fmla="*/ 1 h 33"/>
                  <a:gd name="T14" fmla="*/ 1 w 34"/>
                  <a:gd name="T15" fmla="*/ 1 h 33"/>
                  <a:gd name="T16" fmla="*/ 1 w 34"/>
                  <a:gd name="T17" fmla="*/ 1 h 33"/>
                  <a:gd name="T18" fmla="*/ 1 w 34"/>
                  <a:gd name="T19" fmla="*/ 0 h 33"/>
                  <a:gd name="T20" fmla="*/ 1 w 34"/>
                  <a:gd name="T21" fmla="*/ 1 h 33"/>
                  <a:gd name="T22" fmla="*/ 1 w 34"/>
                  <a:gd name="T23" fmla="*/ 1 h 33"/>
                  <a:gd name="T24" fmla="*/ 1 w 34"/>
                  <a:gd name="T25" fmla="*/ 1 h 33"/>
                  <a:gd name="T26" fmla="*/ 0 w 34"/>
                  <a:gd name="T27" fmla="*/ 1 h 33"/>
                  <a:gd name="T28" fmla="*/ 1 w 34"/>
                  <a:gd name="T29" fmla="*/ 1 h 33"/>
                  <a:gd name="T30" fmla="*/ 1 w 34"/>
                  <a:gd name="T31" fmla="*/ 1 h 33"/>
                  <a:gd name="T32" fmla="*/ 1 w 34"/>
                  <a:gd name="T33" fmla="*/ 1 h 3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4" h="33">
                    <a:moveTo>
                      <a:pt x="12" y="33"/>
                    </a:moveTo>
                    <a:lnTo>
                      <a:pt x="19" y="33"/>
                    </a:lnTo>
                    <a:lnTo>
                      <a:pt x="25" y="32"/>
                    </a:lnTo>
                    <a:lnTo>
                      <a:pt x="29" y="28"/>
                    </a:lnTo>
                    <a:lnTo>
                      <a:pt x="33" y="22"/>
                    </a:lnTo>
                    <a:lnTo>
                      <a:pt x="34" y="16"/>
                    </a:lnTo>
                    <a:lnTo>
                      <a:pt x="33" y="9"/>
                    </a:lnTo>
                    <a:lnTo>
                      <a:pt x="28" y="5"/>
                    </a:lnTo>
                    <a:lnTo>
                      <a:pt x="22" y="1"/>
                    </a:lnTo>
                    <a:lnTo>
                      <a:pt x="15" y="0"/>
                    </a:lnTo>
                    <a:lnTo>
                      <a:pt x="10" y="2"/>
                    </a:lnTo>
                    <a:lnTo>
                      <a:pt x="5" y="6"/>
                    </a:lnTo>
                    <a:lnTo>
                      <a:pt x="2" y="12"/>
                    </a:lnTo>
                    <a:lnTo>
                      <a:pt x="0" y="18"/>
                    </a:lnTo>
                    <a:lnTo>
                      <a:pt x="2" y="24"/>
                    </a:lnTo>
                    <a:lnTo>
                      <a:pt x="6" y="30"/>
                    </a:lnTo>
                    <a:lnTo>
                      <a:pt x="12" y="33"/>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91" name="Freeform 60"/>
              <p:cNvSpPr/>
              <p:nvPr/>
            </p:nvSpPr>
            <p:spPr bwMode="auto">
              <a:xfrm>
                <a:off x="4742" y="4201"/>
                <a:ext cx="16" cy="17"/>
              </a:xfrm>
              <a:custGeom>
                <a:avLst/>
                <a:gdLst>
                  <a:gd name="T0" fmla="*/ 0 w 34"/>
                  <a:gd name="T1" fmla="*/ 1 h 33"/>
                  <a:gd name="T2" fmla="*/ 0 w 34"/>
                  <a:gd name="T3" fmla="*/ 1 h 33"/>
                  <a:gd name="T4" fmla="*/ 0 w 34"/>
                  <a:gd name="T5" fmla="*/ 1 h 33"/>
                  <a:gd name="T6" fmla="*/ 0 w 34"/>
                  <a:gd name="T7" fmla="*/ 1 h 33"/>
                  <a:gd name="T8" fmla="*/ 0 w 34"/>
                  <a:gd name="T9" fmla="*/ 1 h 33"/>
                  <a:gd name="T10" fmla="*/ 0 w 34"/>
                  <a:gd name="T11" fmla="*/ 1 h 33"/>
                  <a:gd name="T12" fmla="*/ 0 w 34"/>
                  <a:gd name="T13" fmla="*/ 1 h 33"/>
                  <a:gd name="T14" fmla="*/ 0 w 34"/>
                  <a:gd name="T15" fmla="*/ 1 h 33"/>
                  <a:gd name="T16" fmla="*/ 0 w 34"/>
                  <a:gd name="T17" fmla="*/ 1 h 33"/>
                  <a:gd name="T18" fmla="*/ 0 w 34"/>
                  <a:gd name="T19" fmla="*/ 0 h 33"/>
                  <a:gd name="T20" fmla="*/ 0 w 34"/>
                  <a:gd name="T21" fmla="*/ 1 h 33"/>
                  <a:gd name="T22" fmla="*/ 0 w 34"/>
                  <a:gd name="T23" fmla="*/ 1 h 33"/>
                  <a:gd name="T24" fmla="*/ 0 w 34"/>
                  <a:gd name="T25" fmla="*/ 1 h 33"/>
                  <a:gd name="T26" fmla="*/ 0 w 34"/>
                  <a:gd name="T27" fmla="*/ 1 h 33"/>
                  <a:gd name="T28" fmla="*/ 0 w 34"/>
                  <a:gd name="T29" fmla="*/ 1 h 33"/>
                  <a:gd name="T30" fmla="*/ 0 w 34"/>
                  <a:gd name="T31" fmla="*/ 1 h 33"/>
                  <a:gd name="T32" fmla="*/ 0 w 34"/>
                  <a:gd name="T33" fmla="*/ 1 h 3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4" h="33">
                    <a:moveTo>
                      <a:pt x="12" y="32"/>
                    </a:moveTo>
                    <a:lnTo>
                      <a:pt x="19" y="33"/>
                    </a:lnTo>
                    <a:lnTo>
                      <a:pt x="24" y="32"/>
                    </a:lnTo>
                    <a:lnTo>
                      <a:pt x="29" y="27"/>
                    </a:lnTo>
                    <a:lnTo>
                      <a:pt x="32" y="22"/>
                    </a:lnTo>
                    <a:lnTo>
                      <a:pt x="34" y="15"/>
                    </a:lnTo>
                    <a:lnTo>
                      <a:pt x="31" y="9"/>
                    </a:lnTo>
                    <a:lnTo>
                      <a:pt x="28" y="4"/>
                    </a:lnTo>
                    <a:lnTo>
                      <a:pt x="22" y="1"/>
                    </a:lnTo>
                    <a:lnTo>
                      <a:pt x="15" y="0"/>
                    </a:lnTo>
                    <a:lnTo>
                      <a:pt x="9" y="1"/>
                    </a:lnTo>
                    <a:lnTo>
                      <a:pt x="4" y="5"/>
                    </a:lnTo>
                    <a:lnTo>
                      <a:pt x="0" y="11"/>
                    </a:lnTo>
                    <a:lnTo>
                      <a:pt x="0" y="18"/>
                    </a:lnTo>
                    <a:lnTo>
                      <a:pt x="1" y="24"/>
                    </a:lnTo>
                    <a:lnTo>
                      <a:pt x="6" y="28"/>
                    </a:lnTo>
                    <a:lnTo>
                      <a:pt x="12" y="32"/>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92" name="Freeform 61"/>
              <p:cNvSpPr/>
              <p:nvPr/>
            </p:nvSpPr>
            <p:spPr bwMode="auto">
              <a:xfrm>
                <a:off x="4782" y="4209"/>
                <a:ext cx="17" cy="17"/>
              </a:xfrm>
              <a:custGeom>
                <a:avLst/>
                <a:gdLst>
                  <a:gd name="T0" fmla="*/ 1 w 33"/>
                  <a:gd name="T1" fmla="*/ 1 h 33"/>
                  <a:gd name="T2" fmla="*/ 1 w 33"/>
                  <a:gd name="T3" fmla="*/ 1 h 33"/>
                  <a:gd name="T4" fmla="*/ 1 w 33"/>
                  <a:gd name="T5" fmla="*/ 1 h 33"/>
                  <a:gd name="T6" fmla="*/ 1 w 33"/>
                  <a:gd name="T7" fmla="*/ 1 h 33"/>
                  <a:gd name="T8" fmla="*/ 1 w 33"/>
                  <a:gd name="T9" fmla="*/ 1 h 33"/>
                  <a:gd name="T10" fmla="*/ 1 w 33"/>
                  <a:gd name="T11" fmla="*/ 1 h 33"/>
                  <a:gd name="T12" fmla="*/ 1 w 33"/>
                  <a:gd name="T13" fmla="*/ 1 h 33"/>
                  <a:gd name="T14" fmla="*/ 1 w 33"/>
                  <a:gd name="T15" fmla="*/ 1 h 33"/>
                  <a:gd name="T16" fmla="*/ 1 w 33"/>
                  <a:gd name="T17" fmla="*/ 1 h 33"/>
                  <a:gd name="T18" fmla="*/ 1 w 33"/>
                  <a:gd name="T19" fmla="*/ 0 h 33"/>
                  <a:gd name="T20" fmla="*/ 1 w 33"/>
                  <a:gd name="T21" fmla="*/ 1 h 33"/>
                  <a:gd name="T22" fmla="*/ 1 w 33"/>
                  <a:gd name="T23" fmla="*/ 1 h 33"/>
                  <a:gd name="T24" fmla="*/ 0 w 33"/>
                  <a:gd name="T25" fmla="*/ 1 h 33"/>
                  <a:gd name="T26" fmla="*/ 0 w 33"/>
                  <a:gd name="T27" fmla="*/ 1 h 33"/>
                  <a:gd name="T28" fmla="*/ 1 w 33"/>
                  <a:gd name="T29" fmla="*/ 1 h 33"/>
                  <a:gd name="T30" fmla="*/ 1 w 33"/>
                  <a:gd name="T31" fmla="*/ 1 h 33"/>
                  <a:gd name="T32" fmla="*/ 1 w 33"/>
                  <a:gd name="T33" fmla="*/ 1 h 3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3" h="33">
                    <a:moveTo>
                      <a:pt x="11" y="32"/>
                    </a:moveTo>
                    <a:lnTo>
                      <a:pt x="18" y="33"/>
                    </a:lnTo>
                    <a:lnTo>
                      <a:pt x="24" y="32"/>
                    </a:lnTo>
                    <a:lnTo>
                      <a:pt x="29" y="27"/>
                    </a:lnTo>
                    <a:lnTo>
                      <a:pt x="32" y="22"/>
                    </a:lnTo>
                    <a:lnTo>
                      <a:pt x="33" y="15"/>
                    </a:lnTo>
                    <a:lnTo>
                      <a:pt x="31" y="9"/>
                    </a:lnTo>
                    <a:lnTo>
                      <a:pt x="27" y="4"/>
                    </a:lnTo>
                    <a:lnTo>
                      <a:pt x="22" y="1"/>
                    </a:lnTo>
                    <a:lnTo>
                      <a:pt x="15" y="0"/>
                    </a:lnTo>
                    <a:lnTo>
                      <a:pt x="9" y="1"/>
                    </a:lnTo>
                    <a:lnTo>
                      <a:pt x="3" y="6"/>
                    </a:lnTo>
                    <a:lnTo>
                      <a:pt x="0" y="11"/>
                    </a:lnTo>
                    <a:lnTo>
                      <a:pt x="0" y="18"/>
                    </a:lnTo>
                    <a:lnTo>
                      <a:pt x="1" y="24"/>
                    </a:lnTo>
                    <a:lnTo>
                      <a:pt x="5" y="29"/>
                    </a:lnTo>
                    <a:lnTo>
                      <a:pt x="11" y="32"/>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93" name="Freeform 62"/>
              <p:cNvSpPr/>
              <p:nvPr/>
            </p:nvSpPr>
            <p:spPr bwMode="auto">
              <a:xfrm>
                <a:off x="4820" y="4226"/>
                <a:ext cx="17" cy="17"/>
              </a:xfrm>
              <a:custGeom>
                <a:avLst/>
                <a:gdLst>
                  <a:gd name="T0" fmla="*/ 1 w 33"/>
                  <a:gd name="T1" fmla="*/ 1 h 34"/>
                  <a:gd name="T2" fmla="*/ 1 w 33"/>
                  <a:gd name="T3" fmla="*/ 1 h 34"/>
                  <a:gd name="T4" fmla="*/ 1 w 33"/>
                  <a:gd name="T5" fmla="*/ 1 h 34"/>
                  <a:gd name="T6" fmla="*/ 1 w 33"/>
                  <a:gd name="T7" fmla="*/ 1 h 34"/>
                  <a:gd name="T8" fmla="*/ 1 w 33"/>
                  <a:gd name="T9" fmla="*/ 1 h 34"/>
                  <a:gd name="T10" fmla="*/ 1 w 33"/>
                  <a:gd name="T11" fmla="*/ 1 h 34"/>
                  <a:gd name="T12" fmla="*/ 1 w 33"/>
                  <a:gd name="T13" fmla="*/ 1 h 34"/>
                  <a:gd name="T14" fmla="*/ 1 w 33"/>
                  <a:gd name="T15" fmla="*/ 1 h 34"/>
                  <a:gd name="T16" fmla="*/ 1 w 33"/>
                  <a:gd name="T17" fmla="*/ 1 h 34"/>
                  <a:gd name="T18" fmla="*/ 1 w 33"/>
                  <a:gd name="T19" fmla="*/ 0 h 34"/>
                  <a:gd name="T20" fmla="*/ 1 w 33"/>
                  <a:gd name="T21" fmla="*/ 1 h 34"/>
                  <a:gd name="T22" fmla="*/ 1 w 33"/>
                  <a:gd name="T23" fmla="*/ 1 h 34"/>
                  <a:gd name="T24" fmla="*/ 1 w 33"/>
                  <a:gd name="T25" fmla="*/ 1 h 34"/>
                  <a:gd name="T26" fmla="*/ 0 w 33"/>
                  <a:gd name="T27" fmla="*/ 1 h 34"/>
                  <a:gd name="T28" fmla="*/ 1 w 33"/>
                  <a:gd name="T29" fmla="*/ 1 h 34"/>
                  <a:gd name="T30" fmla="*/ 1 w 33"/>
                  <a:gd name="T31" fmla="*/ 1 h 34"/>
                  <a:gd name="T32" fmla="*/ 1 w 33"/>
                  <a:gd name="T33" fmla="*/ 1 h 34"/>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3" h="34">
                    <a:moveTo>
                      <a:pt x="11" y="34"/>
                    </a:moveTo>
                    <a:lnTo>
                      <a:pt x="18" y="34"/>
                    </a:lnTo>
                    <a:lnTo>
                      <a:pt x="24" y="33"/>
                    </a:lnTo>
                    <a:lnTo>
                      <a:pt x="30" y="28"/>
                    </a:lnTo>
                    <a:lnTo>
                      <a:pt x="33" y="22"/>
                    </a:lnTo>
                    <a:lnTo>
                      <a:pt x="33" y="15"/>
                    </a:lnTo>
                    <a:lnTo>
                      <a:pt x="32" y="9"/>
                    </a:lnTo>
                    <a:lnTo>
                      <a:pt x="27" y="5"/>
                    </a:lnTo>
                    <a:lnTo>
                      <a:pt x="22" y="1"/>
                    </a:lnTo>
                    <a:lnTo>
                      <a:pt x="16" y="0"/>
                    </a:lnTo>
                    <a:lnTo>
                      <a:pt x="9" y="3"/>
                    </a:lnTo>
                    <a:lnTo>
                      <a:pt x="4" y="6"/>
                    </a:lnTo>
                    <a:lnTo>
                      <a:pt x="1" y="12"/>
                    </a:lnTo>
                    <a:lnTo>
                      <a:pt x="0" y="19"/>
                    </a:lnTo>
                    <a:lnTo>
                      <a:pt x="2" y="24"/>
                    </a:lnTo>
                    <a:lnTo>
                      <a:pt x="5" y="30"/>
                    </a:lnTo>
                    <a:lnTo>
                      <a:pt x="11" y="34"/>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94" name="Freeform 63"/>
              <p:cNvSpPr/>
              <p:nvPr/>
            </p:nvSpPr>
            <p:spPr bwMode="auto">
              <a:xfrm>
                <a:off x="4853" y="4250"/>
                <a:ext cx="16" cy="16"/>
              </a:xfrm>
              <a:custGeom>
                <a:avLst/>
                <a:gdLst>
                  <a:gd name="T0" fmla="*/ 0 w 33"/>
                  <a:gd name="T1" fmla="*/ 0 h 33"/>
                  <a:gd name="T2" fmla="*/ 0 w 33"/>
                  <a:gd name="T3" fmla="*/ 0 h 33"/>
                  <a:gd name="T4" fmla="*/ 0 w 33"/>
                  <a:gd name="T5" fmla="*/ 0 h 33"/>
                  <a:gd name="T6" fmla="*/ 0 w 33"/>
                  <a:gd name="T7" fmla="*/ 0 h 33"/>
                  <a:gd name="T8" fmla="*/ 0 w 33"/>
                  <a:gd name="T9" fmla="*/ 0 h 33"/>
                  <a:gd name="T10" fmla="*/ 0 w 33"/>
                  <a:gd name="T11" fmla="*/ 0 h 33"/>
                  <a:gd name="T12" fmla="*/ 0 w 33"/>
                  <a:gd name="T13" fmla="*/ 0 h 33"/>
                  <a:gd name="T14" fmla="*/ 0 w 33"/>
                  <a:gd name="T15" fmla="*/ 0 h 33"/>
                  <a:gd name="T16" fmla="*/ 0 w 33"/>
                  <a:gd name="T17" fmla="*/ 0 h 33"/>
                  <a:gd name="T18" fmla="*/ 0 w 33"/>
                  <a:gd name="T19" fmla="*/ 0 h 33"/>
                  <a:gd name="T20" fmla="*/ 0 w 33"/>
                  <a:gd name="T21" fmla="*/ 0 h 33"/>
                  <a:gd name="T22" fmla="*/ 0 w 33"/>
                  <a:gd name="T23" fmla="*/ 0 h 33"/>
                  <a:gd name="T24" fmla="*/ 0 w 33"/>
                  <a:gd name="T25" fmla="*/ 0 h 33"/>
                  <a:gd name="T26" fmla="*/ 0 w 33"/>
                  <a:gd name="T27" fmla="*/ 0 h 33"/>
                  <a:gd name="T28" fmla="*/ 0 w 33"/>
                  <a:gd name="T29" fmla="*/ 0 h 33"/>
                  <a:gd name="T30" fmla="*/ 0 w 33"/>
                  <a:gd name="T31" fmla="*/ 0 h 33"/>
                  <a:gd name="T32" fmla="*/ 0 w 33"/>
                  <a:gd name="T33" fmla="*/ 0 h 3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3" h="33">
                    <a:moveTo>
                      <a:pt x="12" y="32"/>
                    </a:moveTo>
                    <a:lnTo>
                      <a:pt x="18" y="33"/>
                    </a:lnTo>
                    <a:lnTo>
                      <a:pt x="25" y="32"/>
                    </a:lnTo>
                    <a:lnTo>
                      <a:pt x="29" y="27"/>
                    </a:lnTo>
                    <a:lnTo>
                      <a:pt x="33" y="21"/>
                    </a:lnTo>
                    <a:lnTo>
                      <a:pt x="33" y="15"/>
                    </a:lnTo>
                    <a:lnTo>
                      <a:pt x="31" y="9"/>
                    </a:lnTo>
                    <a:lnTo>
                      <a:pt x="27" y="4"/>
                    </a:lnTo>
                    <a:lnTo>
                      <a:pt x="21" y="1"/>
                    </a:lnTo>
                    <a:lnTo>
                      <a:pt x="15" y="0"/>
                    </a:lnTo>
                    <a:lnTo>
                      <a:pt x="8" y="1"/>
                    </a:lnTo>
                    <a:lnTo>
                      <a:pt x="4" y="5"/>
                    </a:lnTo>
                    <a:lnTo>
                      <a:pt x="0" y="11"/>
                    </a:lnTo>
                    <a:lnTo>
                      <a:pt x="0" y="18"/>
                    </a:lnTo>
                    <a:lnTo>
                      <a:pt x="2" y="24"/>
                    </a:lnTo>
                    <a:lnTo>
                      <a:pt x="6" y="28"/>
                    </a:lnTo>
                    <a:lnTo>
                      <a:pt x="12" y="32"/>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95" name="Freeform 64"/>
              <p:cNvSpPr/>
              <p:nvPr/>
            </p:nvSpPr>
            <p:spPr bwMode="auto">
              <a:xfrm>
                <a:off x="4680" y="4230"/>
                <a:ext cx="188" cy="72"/>
              </a:xfrm>
              <a:custGeom>
                <a:avLst/>
                <a:gdLst>
                  <a:gd name="T0" fmla="*/ 1 w 376"/>
                  <a:gd name="T1" fmla="*/ 1 h 144"/>
                  <a:gd name="T2" fmla="*/ 1 w 376"/>
                  <a:gd name="T3" fmla="*/ 1 h 144"/>
                  <a:gd name="T4" fmla="*/ 1 w 376"/>
                  <a:gd name="T5" fmla="*/ 1 h 144"/>
                  <a:gd name="T6" fmla="*/ 1 w 376"/>
                  <a:gd name="T7" fmla="*/ 1 h 144"/>
                  <a:gd name="T8" fmla="*/ 1 w 376"/>
                  <a:gd name="T9" fmla="*/ 1 h 144"/>
                  <a:gd name="T10" fmla="*/ 1 w 376"/>
                  <a:gd name="T11" fmla="*/ 1 h 144"/>
                  <a:gd name="T12" fmla="*/ 1 w 376"/>
                  <a:gd name="T13" fmla="*/ 1 h 144"/>
                  <a:gd name="T14" fmla="*/ 1 w 376"/>
                  <a:gd name="T15" fmla="*/ 1 h 144"/>
                  <a:gd name="T16" fmla="*/ 1 w 376"/>
                  <a:gd name="T17" fmla="*/ 1 h 144"/>
                  <a:gd name="T18" fmla="*/ 1 w 376"/>
                  <a:gd name="T19" fmla="*/ 1 h 144"/>
                  <a:gd name="T20" fmla="*/ 1 w 376"/>
                  <a:gd name="T21" fmla="*/ 1 h 144"/>
                  <a:gd name="T22" fmla="*/ 1 w 376"/>
                  <a:gd name="T23" fmla="*/ 1 h 144"/>
                  <a:gd name="T24" fmla="*/ 1 w 376"/>
                  <a:gd name="T25" fmla="*/ 1 h 144"/>
                  <a:gd name="T26" fmla="*/ 1 w 376"/>
                  <a:gd name="T27" fmla="*/ 1 h 144"/>
                  <a:gd name="T28" fmla="*/ 1 w 376"/>
                  <a:gd name="T29" fmla="*/ 1 h 144"/>
                  <a:gd name="T30" fmla="*/ 1 w 376"/>
                  <a:gd name="T31" fmla="*/ 1 h 144"/>
                  <a:gd name="T32" fmla="*/ 1 w 376"/>
                  <a:gd name="T33" fmla="*/ 1 h 144"/>
                  <a:gd name="T34" fmla="*/ 1 w 376"/>
                  <a:gd name="T35" fmla="*/ 1 h 144"/>
                  <a:gd name="T36" fmla="*/ 1 w 376"/>
                  <a:gd name="T37" fmla="*/ 1 h 144"/>
                  <a:gd name="T38" fmla="*/ 1 w 376"/>
                  <a:gd name="T39" fmla="*/ 0 h 144"/>
                  <a:gd name="T40" fmla="*/ 1 w 376"/>
                  <a:gd name="T41" fmla="*/ 1 h 144"/>
                  <a:gd name="T42" fmla="*/ 1 w 376"/>
                  <a:gd name="T43" fmla="*/ 1 h 144"/>
                  <a:gd name="T44" fmla="*/ 1 w 376"/>
                  <a:gd name="T45" fmla="*/ 1 h 144"/>
                  <a:gd name="T46" fmla="*/ 1 w 376"/>
                  <a:gd name="T47" fmla="*/ 1 h 144"/>
                  <a:gd name="T48" fmla="*/ 0 w 376"/>
                  <a:gd name="T49" fmla="*/ 1 h 144"/>
                  <a:gd name="T50" fmla="*/ 1 w 376"/>
                  <a:gd name="T51" fmla="*/ 1 h 144"/>
                  <a:gd name="T52" fmla="*/ 1 w 376"/>
                  <a:gd name="T53" fmla="*/ 1 h 144"/>
                  <a:gd name="T54" fmla="*/ 1 w 376"/>
                  <a:gd name="T55" fmla="*/ 1 h 144"/>
                  <a:gd name="T56" fmla="*/ 1 w 376"/>
                  <a:gd name="T57" fmla="*/ 1 h 144"/>
                  <a:gd name="T58" fmla="*/ 1 w 376"/>
                  <a:gd name="T59" fmla="*/ 1 h 144"/>
                  <a:gd name="T60" fmla="*/ 1 w 376"/>
                  <a:gd name="T61" fmla="*/ 1 h 144"/>
                  <a:gd name="T62" fmla="*/ 1 w 376"/>
                  <a:gd name="T63" fmla="*/ 1 h 144"/>
                  <a:gd name="T64" fmla="*/ 1 w 376"/>
                  <a:gd name="T65" fmla="*/ 1 h 144"/>
                  <a:gd name="T66" fmla="*/ 1 w 376"/>
                  <a:gd name="T67" fmla="*/ 1 h 144"/>
                  <a:gd name="T68" fmla="*/ 1 w 376"/>
                  <a:gd name="T69" fmla="*/ 1 h 144"/>
                  <a:gd name="T70" fmla="*/ 1 w 376"/>
                  <a:gd name="T71" fmla="*/ 1 h 144"/>
                  <a:gd name="T72" fmla="*/ 1 w 376"/>
                  <a:gd name="T73" fmla="*/ 1 h 144"/>
                  <a:gd name="T74" fmla="*/ 1 w 376"/>
                  <a:gd name="T75" fmla="*/ 1 h 144"/>
                  <a:gd name="T76" fmla="*/ 1 w 376"/>
                  <a:gd name="T77" fmla="*/ 1 h 144"/>
                  <a:gd name="T78" fmla="*/ 1 w 376"/>
                  <a:gd name="T79" fmla="*/ 1 h 144"/>
                  <a:gd name="T80" fmla="*/ 1 w 376"/>
                  <a:gd name="T81" fmla="*/ 1 h 144"/>
                  <a:gd name="T82" fmla="*/ 1 w 376"/>
                  <a:gd name="T83" fmla="*/ 1 h 144"/>
                  <a:gd name="T84" fmla="*/ 1 w 376"/>
                  <a:gd name="T85" fmla="*/ 1 h 144"/>
                  <a:gd name="T86" fmla="*/ 1 w 376"/>
                  <a:gd name="T87" fmla="*/ 1 h 144"/>
                  <a:gd name="T88" fmla="*/ 1 w 376"/>
                  <a:gd name="T89" fmla="*/ 1 h 144"/>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0" t="0" r="r" b="b"/>
                <a:pathLst>
                  <a:path w="376" h="144">
                    <a:moveTo>
                      <a:pt x="340" y="144"/>
                    </a:moveTo>
                    <a:lnTo>
                      <a:pt x="344" y="141"/>
                    </a:lnTo>
                    <a:lnTo>
                      <a:pt x="349" y="137"/>
                    </a:lnTo>
                    <a:lnTo>
                      <a:pt x="353" y="134"/>
                    </a:lnTo>
                    <a:lnTo>
                      <a:pt x="358" y="130"/>
                    </a:lnTo>
                    <a:lnTo>
                      <a:pt x="363" y="127"/>
                    </a:lnTo>
                    <a:lnTo>
                      <a:pt x="367" y="122"/>
                    </a:lnTo>
                    <a:lnTo>
                      <a:pt x="372" y="119"/>
                    </a:lnTo>
                    <a:lnTo>
                      <a:pt x="376" y="114"/>
                    </a:lnTo>
                    <a:lnTo>
                      <a:pt x="358" y="95"/>
                    </a:lnTo>
                    <a:lnTo>
                      <a:pt x="337" y="76"/>
                    </a:lnTo>
                    <a:lnTo>
                      <a:pt x="314" y="60"/>
                    </a:lnTo>
                    <a:lnTo>
                      <a:pt x="291" y="46"/>
                    </a:lnTo>
                    <a:lnTo>
                      <a:pt x="266" y="34"/>
                    </a:lnTo>
                    <a:lnTo>
                      <a:pt x="239" y="23"/>
                    </a:lnTo>
                    <a:lnTo>
                      <a:pt x="213" y="15"/>
                    </a:lnTo>
                    <a:lnTo>
                      <a:pt x="186" y="9"/>
                    </a:lnTo>
                    <a:lnTo>
                      <a:pt x="160" y="5"/>
                    </a:lnTo>
                    <a:lnTo>
                      <a:pt x="133" y="1"/>
                    </a:lnTo>
                    <a:lnTo>
                      <a:pt x="108" y="0"/>
                    </a:lnTo>
                    <a:lnTo>
                      <a:pt x="83" y="1"/>
                    </a:lnTo>
                    <a:lnTo>
                      <a:pt x="60" y="4"/>
                    </a:lnTo>
                    <a:lnTo>
                      <a:pt x="38" y="7"/>
                    </a:lnTo>
                    <a:lnTo>
                      <a:pt x="17" y="13"/>
                    </a:lnTo>
                    <a:lnTo>
                      <a:pt x="0" y="20"/>
                    </a:lnTo>
                    <a:lnTo>
                      <a:pt x="4" y="32"/>
                    </a:lnTo>
                    <a:lnTo>
                      <a:pt x="9" y="45"/>
                    </a:lnTo>
                    <a:lnTo>
                      <a:pt x="15" y="58"/>
                    </a:lnTo>
                    <a:lnTo>
                      <a:pt x="21" y="69"/>
                    </a:lnTo>
                    <a:lnTo>
                      <a:pt x="40" y="60"/>
                    </a:lnTo>
                    <a:lnTo>
                      <a:pt x="61" y="54"/>
                    </a:lnTo>
                    <a:lnTo>
                      <a:pt x="83" y="50"/>
                    </a:lnTo>
                    <a:lnTo>
                      <a:pt x="106" y="47"/>
                    </a:lnTo>
                    <a:lnTo>
                      <a:pt x="128" y="47"/>
                    </a:lnTo>
                    <a:lnTo>
                      <a:pt x="151" y="49"/>
                    </a:lnTo>
                    <a:lnTo>
                      <a:pt x="174" y="52"/>
                    </a:lnTo>
                    <a:lnTo>
                      <a:pt x="197" y="58"/>
                    </a:lnTo>
                    <a:lnTo>
                      <a:pt x="219" y="65"/>
                    </a:lnTo>
                    <a:lnTo>
                      <a:pt x="241" y="73"/>
                    </a:lnTo>
                    <a:lnTo>
                      <a:pt x="261" y="82"/>
                    </a:lnTo>
                    <a:lnTo>
                      <a:pt x="280" y="92"/>
                    </a:lnTo>
                    <a:lnTo>
                      <a:pt x="298" y="104"/>
                    </a:lnTo>
                    <a:lnTo>
                      <a:pt x="314" y="117"/>
                    </a:lnTo>
                    <a:lnTo>
                      <a:pt x="328" y="130"/>
                    </a:lnTo>
                    <a:lnTo>
                      <a:pt x="340" y="144"/>
                    </a:lnTo>
                    <a:close/>
                  </a:path>
                </a:pathLst>
              </a:custGeom>
              <a:solidFill>
                <a:srgbClr val="D100A3"/>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96" name="Freeform 65"/>
              <p:cNvSpPr/>
              <p:nvPr/>
            </p:nvSpPr>
            <p:spPr bwMode="auto">
              <a:xfrm>
                <a:off x="3482" y="4271"/>
                <a:ext cx="1433" cy="69"/>
              </a:xfrm>
              <a:custGeom>
                <a:avLst/>
                <a:gdLst>
                  <a:gd name="T0" fmla="*/ 0 w 2868"/>
                  <a:gd name="T1" fmla="*/ 1 h 137"/>
                  <a:gd name="T2" fmla="*/ 0 w 2868"/>
                  <a:gd name="T3" fmla="*/ 0 h 137"/>
                  <a:gd name="T4" fmla="*/ 0 w 2868"/>
                  <a:gd name="T5" fmla="*/ 0 h 137"/>
                  <a:gd name="T6" fmla="*/ 0 w 2868"/>
                  <a:gd name="T7" fmla="*/ 1 h 137"/>
                  <a:gd name="T8" fmla="*/ 0 w 2868"/>
                  <a:gd name="T9" fmla="*/ 1 h 13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868" h="137">
                    <a:moveTo>
                      <a:pt x="2868" y="134"/>
                    </a:moveTo>
                    <a:lnTo>
                      <a:pt x="2868" y="0"/>
                    </a:lnTo>
                    <a:lnTo>
                      <a:pt x="0" y="0"/>
                    </a:lnTo>
                    <a:lnTo>
                      <a:pt x="7" y="137"/>
                    </a:lnTo>
                    <a:lnTo>
                      <a:pt x="2868" y="134"/>
                    </a:lnTo>
                    <a:close/>
                  </a:path>
                </a:pathLst>
              </a:custGeom>
              <a:solidFill>
                <a:srgbClr val="00A500"/>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97" name="Freeform 66"/>
              <p:cNvSpPr/>
              <p:nvPr/>
            </p:nvSpPr>
            <p:spPr bwMode="auto">
              <a:xfrm>
                <a:off x="3452" y="4178"/>
                <a:ext cx="202" cy="140"/>
              </a:xfrm>
              <a:custGeom>
                <a:avLst/>
                <a:gdLst>
                  <a:gd name="T0" fmla="*/ 1 w 404"/>
                  <a:gd name="T1" fmla="*/ 0 h 281"/>
                  <a:gd name="T2" fmla="*/ 1 w 404"/>
                  <a:gd name="T3" fmla="*/ 0 h 281"/>
                  <a:gd name="T4" fmla="*/ 1 w 404"/>
                  <a:gd name="T5" fmla="*/ 0 h 281"/>
                  <a:gd name="T6" fmla="*/ 1 w 404"/>
                  <a:gd name="T7" fmla="*/ 0 h 281"/>
                  <a:gd name="T8" fmla="*/ 1 w 404"/>
                  <a:gd name="T9" fmla="*/ 0 h 281"/>
                  <a:gd name="T10" fmla="*/ 1 w 404"/>
                  <a:gd name="T11" fmla="*/ 0 h 281"/>
                  <a:gd name="T12" fmla="*/ 1 w 404"/>
                  <a:gd name="T13" fmla="*/ 0 h 281"/>
                  <a:gd name="T14" fmla="*/ 1 w 404"/>
                  <a:gd name="T15" fmla="*/ 0 h 281"/>
                  <a:gd name="T16" fmla="*/ 1 w 404"/>
                  <a:gd name="T17" fmla="*/ 0 h 281"/>
                  <a:gd name="T18" fmla="*/ 1 w 404"/>
                  <a:gd name="T19" fmla="*/ 0 h 281"/>
                  <a:gd name="T20" fmla="*/ 1 w 404"/>
                  <a:gd name="T21" fmla="*/ 0 h 281"/>
                  <a:gd name="T22" fmla="*/ 1 w 404"/>
                  <a:gd name="T23" fmla="*/ 0 h 281"/>
                  <a:gd name="T24" fmla="*/ 1 w 404"/>
                  <a:gd name="T25" fmla="*/ 0 h 281"/>
                  <a:gd name="T26" fmla="*/ 1 w 404"/>
                  <a:gd name="T27" fmla="*/ 0 h 281"/>
                  <a:gd name="T28" fmla="*/ 1 w 404"/>
                  <a:gd name="T29" fmla="*/ 0 h 281"/>
                  <a:gd name="T30" fmla="*/ 1 w 404"/>
                  <a:gd name="T31" fmla="*/ 0 h 281"/>
                  <a:gd name="T32" fmla="*/ 1 w 404"/>
                  <a:gd name="T33" fmla="*/ 0 h 281"/>
                  <a:gd name="T34" fmla="*/ 1 w 404"/>
                  <a:gd name="T35" fmla="*/ 0 h 281"/>
                  <a:gd name="T36" fmla="*/ 1 w 404"/>
                  <a:gd name="T37" fmla="*/ 0 h 281"/>
                  <a:gd name="T38" fmla="*/ 1 w 404"/>
                  <a:gd name="T39" fmla="*/ 0 h 281"/>
                  <a:gd name="T40" fmla="*/ 1 w 404"/>
                  <a:gd name="T41" fmla="*/ 0 h 281"/>
                  <a:gd name="T42" fmla="*/ 1 w 404"/>
                  <a:gd name="T43" fmla="*/ 0 h 281"/>
                  <a:gd name="T44" fmla="*/ 1 w 404"/>
                  <a:gd name="T45" fmla="*/ 0 h 281"/>
                  <a:gd name="T46" fmla="*/ 1 w 404"/>
                  <a:gd name="T47" fmla="*/ 0 h 281"/>
                  <a:gd name="T48" fmla="*/ 1 w 404"/>
                  <a:gd name="T49" fmla="*/ 0 h 281"/>
                  <a:gd name="T50" fmla="*/ 1 w 404"/>
                  <a:gd name="T51" fmla="*/ 0 h 281"/>
                  <a:gd name="T52" fmla="*/ 1 w 404"/>
                  <a:gd name="T53" fmla="*/ 0 h 281"/>
                  <a:gd name="T54" fmla="*/ 1 w 404"/>
                  <a:gd name="T55" fmla="*/ 0 h 281"/>
                  <a:gd name="T56" fmla="*/ 1 w 404"/>
                  <a:gd name="T57" fmla="*/ 0 h 281"/>
                  <a:gd name="T58" fmla="*/ 1 w 404"/>
                  <a:gd name="T59" fmla="*/ 0 h 281"/>
                  <a:gd name="T60" fmla="*/ 1 w 404"/>
                  <a:gd name="T61" fmla="*/ 0 h 281"/>
                  <a:gd name="T62" fmla="*/ 1 w 404"/>
                  <a:gd name="T63" fmla="*/ 0 h 281"/>
                  <a:gd name="T64" fmla="*/ 1 w 404"/>
                  <a:gd name="T65" fmla="*/ 0 h 281"/>
                  <a:gd name="T66" fmla="*/ 1 w 404"/>
                  <a:gd name="T67" fmla="*/ 0 h 281"/>
                  <a:gd name="T68" fmla="*/ 1 w 404"/>
                  <a:gd name="T69" fmla="*/ 0 h 281"/>
                  <a:gd name="T70" fmla="*/ 1 w 404"/>
                  <a:gd name="T71" fmla="*/ 0 h 281"/>
                  <a:gd name="T72" fmla="*/ 1 w 404"/>
                  <a:gd name="T73" fmla="*/ 0 h 281"/>
                  <a:gd name="T74" fmla="*/ 1 w 404"/>
                  <a:gd name="T75" fmla="*/ 0 h 281"/>
                  <a:gd name="T76" fmla="*/ 1 w 404"/>
                  <a:gd name="T77" fmla="*/ 0 h 281"/>
                  <a:gd name="T78" fmla="*/ 1 w 404"/>
                  <a:gd name="T79" fmla="*/ 0 h 281"/>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0" t="0" r="r" b="b"/>
                <a:pathLst>
                  <a:path w="404" h="281">
                    <a:moveTo>
                      <a:pt x="339" y="270"/>
                    </a:moveTo>
                    <a:lnTo>
                      <a:pt x="323" y="270"/>
                    </a:lnTo>
                    <a:lnTo>
                      <a:pt x="306" y="271"/>
                    </a:lnTo>
                    <a:lnTo>
                      <a:pt x="290" y="271"/>
                    </a:lnTo>
                    <a:lnTo>
                      <a:pt x="274" y="271"/>
                    </a:lnTo>
                    <a:lnTo>
                      <a:pt x="258" y="273"/>
                    </a:lnTo>
                    <a:lnTo>
                      <a:pt x="241" y="273"/>
                    </a:lnTo>
                    <a:lnTo>
                      <a:pt x="225" y="274"/>
                    </a:lnTo>
                    <a:lnTo>
                      <a:pt x="209" y="274"/>
                    </a:lnTo>
                    <a:lnTo>
                      <a:pt x="194" y="275"/>
                    </a:lnTo>
                    <a:lnTo>
                      <a:pt x="178" y="276"/>
                    </a:lnTo>
                    <a:lnTo>
                      <a:pt x="163" y="276"/>
                    </a:lnTo>
                    <a:lnTo>
                      <a:pt x="148" y="277"/>
                    </a:lnTo>
                    <a:lnTo>
                      <a:pt x="133" y="278"/>
                    </a:lnTo>
                    <a:lnTo>
                      <a:pt x="118" y="279"/>
                    </a:lnTo>
                    <a:lnTo>
                      <a:pt x="103" y="279"/>
                    </a:lnTo>
                    <a:lnTo>
                      <a:pt x="89" y="281"/>
                    </a:lnTo>
                    <a:lnTo>
                      <a:pt x="86" y="258"/>
                    </a:lnTo>
                    <a:lnTo>
                      <a:pt x="80" y="233"/>
                    </a:lnTo>
                    <a:lnTo>
                      <a:pt x="72" y="209"/>
                    </a:lnTo>
                    <a:lnTo>
                      <a:pt x="62" y="185"/>
                    </a:lnTo>
                    <a:lnTo>
                      <a:pt x="49" y="163"/>
                    </a:lnTo>
                    <a:lnTo>
                      <a:pt x="34" y="142"/>
                    </a:lnTo>
                    <a:lnTo>
                      <a:pt x="18" y="125"/>
                    </a:lnTo>
                    <a:lnTo>
                      <a:pt x="0" y="112"/>
                    </a:lnTo>
                    <a:lnTo>
                      <a:pt x="20" y="118"/>
                    </a:lnTo>
                    <a:lnTo>
                      <a:pt x="40" y="127"/>
                    </a:lnTo>
                    <a:lnTo>
                      <a:pt x="57" y="139"/>
                    </a:lnTo>
                    <a:lnTo>
                      <a:pt x="73" y="155"/>
                    </a:lnTo>
                    <a:lnTo>
                      <a:pt x="89" y="173"/>
                    </a:lnTo>
                    <a:lnTo>
                      <a:pt x="103" y="196"/>
                    </a:lnTo>
                    <a:lnTo>
                      <a:pt x="118" y="223"/>
                    </a:lnTo>
                    <a:lnTo>
                      <a:pt x="133" y="254"/>
                    </a:lnTo>
                    <a:lnTo>
                      <a:pt x="140" y="223"/>
                    </a:lnTo>
                    <a:lnTo>
                      <a:pt x="142" y="188"/>
                    </a:lnTo>
                    <a:lnTo>
                      <a:pt x="142" y="153"/>
                    </a:lnTo>
                    <a:lnTo>
                      <a:pt x="139" y="116"/>
                    </a:lnTo>
                    <a:lnTo>
                      <a:pt x="133" y="81"/>
                    </a:lnTo>
                    <a:lnTo>
                      <a:pt x="125" y="50"/>
                    </a:lnTo>
                    <a:lnTo>
                      <a:pt x="115" y="23"/>
                    </a:lnTo>
                    <a:lnTo>
                      <a:pt x="102" y="5"/>
                    </a:lnTo>
                    <a:lnTo>
                      <a:pt x="121" y="18"/>
                    </a:lnTo>
                    <a:lnTo>
                      <a:pt x="140" y="34"/>
                    </a:lnTo>
                    <a:lnTo>
                      <a:pt x="157" y="53"/>
                    </a:lnTo>
                    <a:lnTo>
                      <a:pt x="174" y="78"/>
                    </a:lnTo>
                    <a:lnTo>
                      <a:pt x="188" y="106"/>
                    </a:lnTo>
                    <a:lnTo>
                      <a:pt x="201" y="141"/>
                    </a:lnTo>
                    <a:lnTo>
                      <a:pt x="212" y="183"/>
                    </a:lnTo>
                    <a:lnTo>
                      <a:pt x="218" y="231"/>
                    </a:lnTo>
                    <a:lnTo>
                      <a:pt x="229" y="208"/>
                    </a:lnTo>
                    <a:lnTo>
                      <a:pt x="237" y="183"/>
                    </a:lnTo>
                    <a:lnTo>
                      <a:pt x="243" y="154"/>
                    </a:lnTo>
                    <a:lnTo>
                      <a:pt x="245" y="124"/>
                    </a:lnTo>
                    <a:lnTo>
                      <a:pt x="245" y="93"/>
                    </a:lnTo>
                    <a:lnTo>
                      <a:pt x="241" y="62"/>
                    </a:lnTo>
                    <a:lnTo>
                      <a:pt x="235" y="30"/>
                    </a:lnTo>
                    <a:lnTo>
                      <a:pt x="223" y="0"/>
                    </a:lnTo>
                    <a:lnTo>
                      <a:pt x="240" y="30"/>
                    </a:lnTo>
                    <a:lnTo>
                      <a:pt x="255" y="57"/>
                    </a:lnTo>
                    <a:lnTo>
                      <a:pt x="268" y="82"/>
                    </a:lnTo>
                    <a:lnTo>
                      <a:pt x="279" y="106"/>
                    </a:lnTo>
                    <a:lnTo>
                      <a:pt x="288" y="128"/>
                    </a:lnTo>
                    <a:lnTo>
                      <a:pt x="294" y="151"/>
                    </a:lnTo>
                    <a:lnTo>
                      <a:pt x="298" y="173"/>
                    </a:lnTo>
                    <a:lnTo>
                      <a:pt x="299" y="195"/>
                    </a:lnTo>
                    <a:lnTo>
                      <a:pt x="312" y="173"/>
                    </a:lnTo>
                    <a:lnTo>
                      <a:pt x="326" y="148"/>
                    </a:lnTo>
                    <a:lnTo>
                      <a:pt x="340" y="121"/>
                    </a:lnTo>
                    <a:lnTo>
                      <a:pt x="354" y="94"/>
                    </a:lnTo>
                    <a:lnTo>
                      <a:pt x="366" y="67"/>
                    </a:lnTo>
                    <a:lnTo>
                      <a:pt x="375" y="42"/>
                    </a:lnTo>
                    <a:lnTo>
                      <a:pt x="382" y="20"/>
                    </a:lnTo>
                    <a:lnTo>
                      <a:pt x="384" y="3"/>
                    </a:lnTo>
                    <a:lnTo>
                      <a:pt x="392" y="27"/>
                    </a:lnTo>
                    <a:lnTo>
                      <a:pt x="398" y="53"/>
                    </a:lnTo>
                    <a:lnTo>
                      <a:pt x="403" y="81"/>
                    </a:lnTo>
                    <a:lnTo>
                      <a:pt x="404" y="112"/>
                    </a:lnTo>
                    <a:lnTo>
                      <a:pt x="398" y="146"/>
                    </a:lnTo>
                    <a:lnTo>
                      <a:pt x="388" y="184"/>
                    </a:lnTo>
                    <a:lnTo>
                      <a:pt x="368" y="225"/>
                    </a:lnTo>
                    <a:lnTo>
                      <a:pt x="339" y="270"/>
                    </a:lnTo>
                    <a:close/>
                  </a:path>
                </a:pathLst>
              </a:custGeom>
              <a:solidFill>
                <a:srgbClr val="00A500"/>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98" name="Freeform 67"/>
              <p:cNvSpPr/>
              <p:nvPr/>
            </p:nvSpPr>
            <p:spPr bwMode="auto">
              <a:xfrm>
                <a:off x="4880" y="4200"/>
                <a:ext cx="51" cy="71"/>
              </a:xfrm>
              <a:custGeom>
                <a:avLst/>
                <a:gdLst>
                  <a:gd name="T0" fmla="*/ 1 w 102"/>
                  <a:gd name="T1" fmla="*/ 1 h 142"/>
                  <a:gd name="T2" fmla="*/ 0 w 102"/>
                  <a:gd name="T3" fmla="*/ 1 h 142"/>
                  <a:gd name="T4" fmla="*/ 1 w 102"/>
                  <a:gd name="T5" fmla="*/ 1 h 142"/>
                  <a:gd name="T6" fmla="*/ 1 w 102"/>
                  <a:gd name="T7" fmla="*/ 1 h 142"/>
                  <a:gd name="T8" fmla="*/ 1 w 102"/>
                  <a:gd name="T9" fmla="*/ 1 h 142"/>
                  <a:gd name="T10" fmla="*/ 1 w 102"/>
                  <a:gd name="T11" fmla="*/ 1 h 142"/>
                  <a:gd name="T12" fmla="*/ 1 w 102"/>
                  <a:gd name="T13" fmla="*/ 1 h 142"/>
                  <a:gd name="T14" fmla="*/ 1 w 102"/>
                  <a:gd name="T15" fmla="*/ 1 h 142"/>
                  <a:gd name="T16" fmla="*/ 1 w 102"/>
                  <a:gd name="T17" fmla="*/ 1 h 142"/>
                  <a:gd name="T18" fmla="*/ 1 w 102"/>
                  <a:gd name="T19" fmla="*/ 0 h 142"/>
                  <a:gd name="T20" fmla="*/ 1 w 102"/>
                  <a:gd name="T21" fmla="*/ 1 h 142"/>
                  <a:gd name="T22" fmla="*/ 1 w 102"/>
                  <a:gd name="T23" fmla="*/ 1 h 142"/>
                  <a:gd name="T24" fmla="*/ 1 w 102"/>
                  <a:gd name="T25" fmla="*/ 1 h 142"/>
                  <a:gd name="T26" fmla="*/ 1 w 102"/>
                  <a:gd name="T27" fmla="*/ 1 h 142"/>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102" h="142">
                    <a:moveTo>
                      <a:pt x="71" y="142"/>
                    </a:moveTo>
                    <a:lnTo>
                      <a:pt x="0" y="142"/>
                    </a:lnTo>
                    <a:lnTo>
                      <a:pt x="6" y="123"/>
                    </a:lnTo>
                    <a:lnTo>
                      <a:pt x="16" y="102"/>
                    </a:lnTo>
                    <a:lnTo>
                      <a:pt x="27" y="82"/>
                    </a:lnTo>
                    <a:lnTo>
                      <a:pt x="41" y="61"/>
                    </a:lnTo>
                    <a:lnTo>
                      <a:pt x="56" y="43"/>
                    </a:lnTo>
                    <a:lnTo>
                      <a:pt x="71" y="26"/>
                    </a:lnTo>
                    <a:lnTo>
                      <a:pt x="87" y="12"/>
                    </a:lnTo>
                    <a:lnTo>
                      <a:pt x="102" y="0"/>
                    </a:lnTo>
                    <a:lnTo>
                      <a:pt x="84" y="41"/>
                    </a:lnTo>
                    <a:lnTo>
                      <a:pt x="74" y="78"/>
                    </a:lnTo>
                    <a:lnTo>
                      <a:pt x="71" y="112"/>
                    </a:lnTo>
                    <a:lnTo>
                      <a:pt x="71" y="142"/>
                    </a:lnTo>
                    <a:close/>
                  </a:path>
                </a:pathLst>
              </a:custGeom>
              <a:solidFill>
                <a:srgbClr val="00A500"/>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99" name="Freeform 68"/>
              <p:cNvSpPr/>
              <p:nvPr/>
            </p:nvSpPr>
            <p:spPr bwMode="auto">
              <a:xfrm>
                <a:off x="3666" y="4127"/>
                <a:ext cx="558" cy="206"/>
              </a:xfrm>
              <a:custGeom>
                <a:avLst/>
                <a:gdLst>
                  <a:gd name="T0" fmla="*/ 0 w 1117"/>
                  <a:gd name="T1" fmla="*/ 1 h 412"/>
                  <a:gd name="T2" fmla="*/ 0 w 1117"/>
                  <a:gd name="T3" fmla="*/ 1 h 412"/>
                  <a:gd name="T4" fmla="*/ 0 w 1117"/>
                  <a:gd name="T5" fmla="*/ 1 h 412"/>
                  <a:gd name="T6" fmla="*/ 0 w 1117"/>
                  <a:gd name="T7" fmla="*/ 1 h 412"/>
                  <a:gd name="T8" fmla="*/ 0 w 1117"/>
                  <a:gd name="T9" fmla="*/ 1 h 412"/>
                  <a:gd name="T10" fmla="*/ 0 w 1117"/>
                  <a:gd name="T11" fmla="*/ 1 h 412"/>
                  <a:gd name="T12" fmla="*/ 0 w 1117"/>
                  <a:gd name="T13" fmla="*/ 1 h 412"/>
                  <a:gd name="T14" fmla="*/ 0 w 1117"/>
                  <a:gd name="T15" fmla="*/ 1 h 412"/>
                  <a:gd name="T16" fmla="*/ 0 w 1117"/>
                  <a:gd name="T17" fmla="*/ 1 h 412"/>
                  <a:gd name="T18" fmla="*/ 0 w 1117"/>
                  <a:gd name="T19" fmla="*/ 1 h 412"/>
                  <a:gd name="T20" fmla="*/ 0 w 1117"/>
                  <a:gd name="T21" fmla="*/ 1 h 412"/>
                  <a:gd name="T22" fmla="*/ 0 w 1117"/>
                  <a:gd name="T23" fmla="*/ 1 h 412"/>
                  <a:gd name="T24" fmla="*/ 0 w 1117"/>
                  <a:gd name="T25" fmla="*/ 1 h 412"/>
                  <a:gd name="T26" fmla="*/ 0 w 1117"/>
                  <a:gd name="T27" fmla="*/ 1 h 412"/>
                  <a:gd name="T28" fmla="*/ 0 w 1117"/>
                  <a:gd name="T29" fmla="*/ 1 h 412"/>
                  <a:gd name="T30" fmla="*/ 0 w 1117"/>
                  <a:gd name="T31" fmla="*/ 1 h 412"/>
                  <a:gd name="T32" fmla="*/ 0 w 1117"/>
                  <a:gd name="T33" fmla="*/ 1 h 412"/>
                  <a:gd name="T34" fmla="*/ 0 w 1117"/>
                  <a:gd name="T35" fmla="*/ 1 h 412"/>
                  <a:gd name="T36" fmla="*/ 0 w 1117"/>
                  <a:gd name="T37" fmla="*/ 1 h 412"/>
                  <a:gd name="T38" fmla="*/ 0 w 1117"/>
                  <a:gd name="T39" fmla="*/ 1 h 412"/>
                  <a:gd name="T40" fmla="*/ 0 w 1117"/>
                  <a:gd name="T41" fmla="*/ 1 h 412"/>
                  <a:gd name="T42" fmla="*/ 0 w 1117"/>
                  <a:gd name="T43" fmla="*/ 1 h 412"/>
                  <a:gd name="T44" fmla="*/ 0 w 1117"/>
                  <a:gd name="T45" fmla="*/ 1 h 412"/>
                  <a:gd name="T46" fmla="*/ 0 w 1117"/>
                  <a:gd name="T47" fmla="*/ 1 h 412"/>
                  <a:gd name="T48" fmla="*/ 0 w 1117"/>
                  <a:gd name="T49" fmla="*/ 1 h 412"/>
                  <a:gd name="T50" fmla="*/ 0 w 1117"/>
                  <a:gd name="T51" fmla="*/ 1 h 412"/>
                  <a:gd name="T52" fmla="*/ 0 w 1117"/>
                  <a:gd name="T53" fmla="*/ 1 h 412"/>
                  <a:gd name="T54" fmla="*/ 0 w 1117"/>
                  <a:gd name="T55" fmla="*/ 1 h 412"/>
                  <a:gd name="T56" fmla="*/ 0 w 1117"/>
                  <a:gd name="T57" fmla="*/ 1 h 412"/>
                  <a:gd name="T58" fmla="*/ 0 w 1117"/>
                  <a:gd name="T59" fmla="*/ 1 h 412"/>
                  <a:gd name="T60" fmla="*/ 0 w 1117"/>
                  <a:gd name="T61" fmla="*/ 1 h 412"/>
                  <a:gd name="T62" fmla="*/ 0 w 1117"/>
                  <a:gd name="T63" fmla="*/ 1 h 412"/>
                  <a:gd name="T64" fmla="*/ 0 w 1117"/>
                  <a:gd name="T65" fmla="*/ 0 h 412"/>
                  <a:gd name="T66" fmla="*/ 0 w 1117"/>
                  <a:gd name="T67" fmla="*/ 1 h 412"/>
                  <a:gd name="T68" fmla="*/ 0 w 1117"/>
                  <a:gd name="T69" fmla="*/ 1 h 412"/>
                  <a:gd name="T70" fmla="*/ 0 w 1117"/>
                  <a:gd name="T71" fmla="*/ 1 h 412"/>
                  <a:gd name="T72" fmla="*/ 0 w 1117"/>
                  <a:gd name="T73" fmla="*/ 1 h 412"/>
                  <a:gd name="T74" fmla="*/ 0 w 1117"/>
                  <a:gd name="T75" fmla="*/ 1 h 412"/>
                  <a:gd name="T76" fmla="*/ 0 w 1117"/>
                  <a:gd name="T77" fmla="*/ 1 h 412"/>
                  <a:gd name="T78" fmla="*/ 0 w 1117"/>
                  <a:gd name="T79" fmla="*/ 1 h 412"/>
                  <a:gd name="T80" fmla="*/ 0 w 1117"/>
                  <a:gd name="T81" fmla="*/ 1 h 412"/>
                  <a:gd name="T82" fmla="*/ 0 w 1117"/>
                  <a:gd name="T83" fmla="*/ 1 h 412"/>
                  <a:gd name="T84" fmla="*/ 0 w 1117"/>
                  <a:gd name="T85" fmla="*/ 1 h 412"/>
                  <a:gd name="T86" fmla="*/ 0 w 1117"/>
                  <a:gd name="T87" fmla="*/ 1 h 412"/>
                  <a:gd name="T88" fmla="*/ 0 w 1117"/>
                  <a:gd name="T89" fmla="*/ 1 h 412"/>
                  <a:gd name="T90" fmla="*/ 0 w 1117"/>
                  <a:gd name="T91" fmla="*/ 1 h 412"/>
                  <a:gd name="T92" fmla="*/ 0 w 1117"/>
                  <a:gd name="T93" fmla="*/ 1 h 412"/>
                  <a:gd name="T94" fmla="*/ 0 w 1117"/>
                  <a:gd name="T95" fmla="*/ 1 h 412"/>
                  <a:gd name="T96" fmla="*/ 0 w 1117"/>
                  <a:gd name="T97" fmla="*/ 1 h 412"/>
                  <a:gd name="T98" fmla="*/ 0 w 1117"/>
                  <a:gd name="T99" fmla="*/ 1 h 412"/>
                  <a:gd name="T100" fmla="*/ 0 w 1117"/>
                  <a:gd name="T101" fmla="*/ 1 h 412"/>
                  <a:gd name="T102" fmla="*/ 0 w 1117"/>
                  <a:gd name="T103" fmla="*/ 1 h 412"/>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0" t="0" r="r" b="b"/>
                <a:pathLst>
                  <a:path w="1117" h="412">
                    <a:moveTo>
                      <a:pt x="1093" y="212"/>
                    </a:moveTo>
                    <a:lnTo>
                      <a:pt x="1073" y="229"/>
                    </a:lnTo>
                    <a:lnTo>
                      <a:pt x="1052" y="248"/>
                    </a:lnTo>
                    <a:lnTo>
                      <a:pt x="1032" y="265"/>
                    </a:lnTo>
                    <a:lnTo>
                      <a:pt x="1011" y="284"/>
                    </a:lnTo>
                    <a:lnTo>
                      <a:pt x="990" y="301"/>
                    </a:lnTo>
                    <a:lnTo>
                      <a:pt x="971" y="317"/>
                    </a:lnTo>
                    <a:lnTo>
                      <a:pt x="951" y="334"/>
                    </a:lnTo>
                    <a:lnTo>
                      <a:pt x="934" y="349"/>
                    </a:lnTo>
                    <a:lnTo>
                      <a:pt x="917" y="363"/>
                    </a:lnTo>
                    <a:lnTo>
                      <a:pt x="900" y="376"/>
                    </a:lnTo>
                    <a:lnTo>
                      <a:pt x="888" y="387"/>
                    </a:lnTo>
                    <a:lnTo>
                      <a:pt x="876" y="397"/>
                    </a:lnTo>
                    <a:lnTo>
                      <a:pt x="867" y="403"/>
                    </a:lnTo>
                    <a:lnTo>
                      <a:pt x="860" y="409"/>
                    </a:lnTo>
                    <a:lnTo>
                      <a:pt x="857" y="412"/>
                    </a:lnTo>
                    <a:lnTo>
                      <a:pt x="826" y="410"/>
                    </a:lnTo>
                    <a:lnTo>
                      <a:pt x="791" y="409"/>
                    </a:lnTo>
                    <a:lnTo>
                      <a:pt x="753" y="408"/>
                    </a:lnTo>
                    <a:lnTo>
                      <a:pt x="714" y="406"/>
                    </a:lnTo>
                    <a:lnTo>
                      <a:pt x="672" y="403"/>
                    </a:lnTo>
                    <a:lnTo>
                      <a:pt x="630" y="401"/>
                    </a:lnTo>
                    <a:lnTo>
                      <a:pt x="587" y="399"/>
                    </a:lnTo>
                    <a:lnTo>
                      <a:pt x="542" y="395"/>
                    </a:lnTo>
                    <a:lnTo>
                      <a:pt x="499" y="393"/>
                    </a:lnTo>
                    <a:lnTo>
                      <a:pt x="455" y="391"/>
                    </a:lnTo>
                    <a:lnTo>
                      <a:pt x="412" y="387"/>
                    </a:lnTo>
                    <a:lnTo>
                      <a:pt x="371" y="385"/>
                    </a:lnTo>
                    <a:lnTo>
                      <a:pt x="330" y="383"/>
                    </a:lnTo>
                    <a:lnTo>
                      <a:pt x="292" y="380"/>
                    </a:lnTo>
                    <a:lnTo>
                      <a:pt x="257" y="378"/>
                    </a:lnTo>
                    <a:lnTo>
                      <a:pt x="224" y="377"/>
                    </a:lnTo>
                    <a:lnTo>
                      <a:pt x="209" y="376"/>
                    </a:lnTo>
                    <a:lnTo>
                      <a:pt x="193" y="376"/>
                    </a:lnTo>
                    <a:lnTo>
                      <a:pt x="178" y="375"/>
                    </a:lnTo>
                    <a:lnTo>
                      <a:pt x="162" y="375"/>
                    </a:lnTo>
                    <a:lnTo>
                      <a:pt x="147" y="374"/>
                    </a:lnTo>
                    <a:lnTo>
                      <a:pt x="131" y="374"/>
                    </a:lnTo>
                    <a:lnTo>
                      <a:pt x="116" y="372"/>
                    </a:lnTo>
                    <a:lnTo>
                      <a:pt x="101" y="372"/>
                    </a:lnTo>
                    <a:lnTo>
                      <a:pt x="80" y="334"/>
                    </a:lnTo>
                    <a:lnTo>
                      <a:pt x="63" y="289"/>
                    </a:lnTo>
                    <a:lnTo>
                      <a:pt x="48" y="241"/>
                    </a:lnTo>
                    <a:lnTo>
                      <a:pt x="36" y="190"/>
                    </a:lnTo>
                    <a:lnTo>
                      <a:pt x="24" y="142"/>
                    </a:lnTo>
                    <a:lnTo>
                      <a:pt x="15" y="97"/>
                    </a:lnTo>
                    <a:lnTo>
                      <a:pt x="7" y="58"/>
                    </a:lnTo>
                    <a:lnTo>
                      <a:pt x="0" y="28"/>
                    </a:lnTo>
                    <a:lnTo>
                      <a:pt x="11" y="62"/>
                    </a:lnTo>
                    <a:lnTo>
                      <a:pt x="25" y="100"/>
                    </a:lnTo>
                    <a:lnTo>
                      <a:pt x="41" y="141"/>
                    </a:lnTo>
                    <a:lnTo>
                      <a:pt x="59" y="181"/>
                    </a:lnTo>
                    <a:lnTo>
                      <a:pt x="77" y="220"/>
                    </a:lnTo>
                    <a:lnTo>
                      <a:pt x="94" y="256"/>
                    </a:lnTo>
                    <a:lnTo>
                      <a:pt x="110" y="287"/>
                    </a:lnTo>
                    <a:lnTo>
                      <a:pt x="124" y="311"/>
                    </a:lnTo>
                    <a:lnTo>
                      <a:pt x="131" y="284"/>
                    </a:lnTo>
                    <a:lnTo>
                      <a:pt x="138" y="257"/>
                    </a:lnTo>
                    <a:lnTo>
                      <a:pt x="146" y="234"/>
                    </a:lnTo>
                    <a:lnTo>
                      <a:pt x="156" y="211"/>
                    </a:lnTo>
                    <a:lnTo>
                      <a:pt x="169" y="191"/>
                    </a:lnTo>
                    <a:lnTo>
                      <a:pt x="184" y="172"/>
                    </a:lnTo>
                    <a:lnTo>
                      <a:pt x="204" y="153"/>
                    </a:lnTo>
                    <a:lnTo>
                      <a:pt x="227" y="136"/>
                    </a:lnTo>
                    <a:lnTo>
                      <a:pt x="214" y="158"/>
                    </a:lnTo>
                    <a:lnTo>
                      <a:pt x="201" y="184"/>
                    </a:lnTo>
                    <a:lnTo>
                      <a:pt x="191" y="216"/>
                    </a:lnTo>
                    <a:lnTo>
                      <a:pt x="184" y="248"/>
                    </a:lnTo>
                    <a:lnTo>
                      <a:pt x="182" y="281"/>
                    </a:lnTo>
                    <a:lnTo>
                      <a:pt x="188" y="314"/>
                    </a:lnTo>
                    <a:lnTo>
                      <a:pt x="200" y="344"/>
                    </a:lnTo>
                    <a:lnTo>
                      <a:pt x="224" y="370"/>
                    </a:lnTo>
                    <a:lnTo>
                      <a:pt x="250" y="344"/>
                    </a:lnTo>
                    <a:lnTo>
                      <a:pt x="270" y="305"/>
                    </a:lnTo>
                    <a:lnTo>
                      <a:pt x="284" y="261"/>
                    </a:lnTo>
                    <a:lnTo>
                      <a:pt x="291" y="211"/>
                    </a:lnTo>
                    <a:lnTo>
                      <a:pt x="290" y="158"/>
                    </a:lnTo>
                    <a:lnTo>
                      <a:pt x="282" y="105"/>
                    </a:lnTo>
                    <a:lnTo>
                      <a:pt x="264" y="54"/>
                    </a:lnTo>
                    <a:lnTo>
                      <a:pt x="237" y="8"/>
                    </a:lnTo>
                    <a:lnTo>
                      <a:pt x="261" y="35"/>
                    </a:lnTo>
                    <a:lnTo>
                      <a:pt x="282" y="63"/>
                    </a:lnTo>
                    <a:lnTo>
                      <a:pt x="299" y="96"/>
                    </a:lnTo>
                    <a:lnTo>
                      <a:pt x="314" y="130"/>
                    </a:lnTo>
                    <a:lnTo>
                      <a:pt x="326" y="168"/>
                    </a:lnTo>
                    <a:lnTo>
                      <a:pt x="334" y="211"/>
                    </a:lnTo>
                    <a:lnTo>
                      <a:pt x="340" y="258"/>
                    </a:lnTo>
                    <a:lnTo>
                      <a:pt x="341" y="309"/>
                    </a:lnTo>
                    <a:lnTo>
                      <a:pt x="355" y="288"/>
                    </a:lnTo>
                    <a:lnTo>
                      <a:pt x="371" y="266"/>
                    </a:lnTo>
                    <a:lnTo>
                      <a:pt x="389" y="244"/>
                    </a:lnTo>
                    <a:lnTo>
                      <a:pt x="409" y="222"/>
                    </a:lnTo>
                    <a:lnTo>
                      <a:pt x="429" y="203"/>
                    </a:lnTo>
                    <a:lnTo>
                      <a:pt x="450" y="184"/>
                    </a:lnTo>
                    <a:lnTo>
                      <a:pt x="471" y="171"/>
                    </a:lnTo>
                    <a:lnTo>
                      <a:pt x="492" y="160"/>
                    </a:lnTo>
                    <a:lnTo>
                      <a:pt x="482" y="180"/>
                    </a:lnTo>
                    <a:lnTo>
                      <a:pt x="469" y="203"/>
                    </a:lnTo>
                    <a:lnTo>
                      <a:pt x="451" y="227"/>
                    </a:lnTo>
                    <a:lnTo>
                      <a:pt x="433" y="251"/>
                    </a:lnTo>
                    <a:lnTo>
                      <a:pt x="416" y="275"/>
                    </a:lnTo>
                    <a:lnTo>
                      <a:pt x="399" y="297"/>
                    </a:lnTo>
                    <a:lnTo>
                      <a:pt x="387" y="318"/>
                    </a:lnTo>
                    <a:lnTo>
                      <a:pt x="381" y="334"/>
                    </a:lnTo>
                    <a:lnTo>
                      <a:pt x="388" y="339"/>
                    </a:lnTo>
                    <a:lnTo>
                      <a:pt x="397" y="344"/>
                    </a:lnTo>
                    <a:lnTo>
                      <a:pt x="408" y="348"/>
                    </a:lnTo>
                    <a:lnTo>
                      <a:pt x="418" y="353"/>
                    </a:lnTo>
                    <a:lnTo>
                      <a:pt x="431" y="356"/>
                    </a:lnTo>
                    <a:lnTo>
                      <a:pt x="443" y="360"/>
                    </a:lnTo>
                    <a:lnTo>
                      <a:pt x="457" y="361"/>
                    </a:lnTo>
                    <a:lnTo>
                      <a:pt x="471" y="360"/>
                    </a:lnTo>
                    <a:lnTo>
                      <a:pt x="470" y="326"/>
                    </a:lnTo>
                    <a:lnTo>
                      <a:pt x="464" y="285"/>
                    </a:lnTo>
                    <a:lnTo>
                      <a:pt x="454" y="240"/>
                    </a:lnTo>
                    <a:lnTo>
                      <a:pt x="440" y="192"/>
                    </a:lnTo>
                    <a:lnTo>
                      <a:pt x="423" y="146"/>
                    </a:lnTo>
                    <a:lnTo>
                      <a:pt x="401" y="103"/>
                    </a:lnTo>
                    <a:lnTo>
                      <a:pt x="374" y="66"/>
                    </a:lnTo>
                    <a:lnTo>
                      <a:pt x="345" y="36"/>
                    </a:lnTo>
                    <a:lnTo>
                      <a:pt x="374" y="58"/>
                    </a:lnTo>
                    <a:lnTo>
                      <a:pt x="399" y="79"/>
                    </a:lnTo>
                    <a:lnTo>
                      <a:pt x="423" y="103"/>
                    </a:lnTo>
                    <a:lnTo>
                      <a:pt x="443" y="127"/>
                    </a:lnTo>
                    <a:lnTo>
                      <a:pt x="462" y="153"/>
                    </a:lnTo>
                    <a:lnTo>
                      <a:pt x="479" y="183"/>
                    </a:lnTo>
                    <a:lnTo>
                      <a:pt x="494" y="217"/>
                    </a:lnTo>
                    <a:lnTo>
                      <a:pt x="509" y="256"/>
                    </a:lnTo>
                    <a:lnTo>
                      <a:pt x="510" y="222"/>
                    </a:lnTo>
                    <a:lnTo>
                      <a:pt x="510" y="188"/>
                    </a:lnTo>
                    <a:lnTo>
                      <a:pt x="509" y="154"/>
                    </a:lnTo>
                    <a:lnTo>
                      <a:pt x="507" y="121"/>
                    </a:lnTo>
                    <a:lnTo>
                      <a:pt x="501" y="89"/>
                    </a:lnTo>
                    <a:lnTo>
                      <a:pt x="494" y="60"/>
                    </a:lnTo>
                    <a:lnTo>
                      <a:pt x="485" y="33"/>
                    </a:lnTo>
                    <a:lnTo>
                      <a:pt x="473" y="10"/>
                    </a:lnTo>
                    <a:lnTo>
                      <a:pt x="489" y="39"/>
                    </a:lnTo>
                    <a:lnTo>
                      <a:pt x="505" y="71"/>
                    </a:lnTo>
                    <a:lnTo>
                      <a:pt x="519" y="106"/>
                    </a:lnTo>
                    <a:lnTo>
                      <a:pt x="531" y="145"/>
                    </a:lnTo>
                    <a:lnTo>
                      <a:pt x="539" y="189"/>
                    </a:lnTo>
                    <a:lnTo>
                      <a:pt x="541" y="236"/>
                    </a:lnTo>
                    <a:lnTo>
                      <a:pt x="538" y="290"/>
                    </a:lnTo>
                    <a:lnTo>
                      <a:pt x="526" y="349"/>
                    </a:lnTo>
                    <a:lnTo>
                      <a:pt x="553" y="322"/>
                    </a:lnTo>
                    <a:lnTo>
                      <a:pt x="576" y="288"/>
                    </a:lnTo>
                    <a:lnTo>
                      <a:pt x="594" y="251"/>
                    </a:lnTo>
                    <a:lnTo>
                      <a:pt x="606" y="211"/>
                    </a:lnTo>
                    <a:lnTo>
                      <a:pt x="608" y="168"/>
                    </a:lnTo>
                    <a:lnTo>
                      <a:pt x="602" y="126"/>
                    </a:lnTo>
                    <a:lnTo>
                      <a:pt x="584" y="84"/>
                    </a:lnTo>
                    <a:lnTo>
                      <a:pt x="551" y="44"/>
                    </a:lnTo>
                    <a:lnTo>
                      <a:pt x="566" y="52"/>
                    </a:lnTo>
                    <a:lnTo>
                      <a:pt x="581" y="60"/>
                    </a:lnTo>
                    <a:lnTo>
                      <a:pt x="596" y="69"/>
                    </a:lnTo>
                    <a:lnTo>
                      <a:pt x="610" y="82"/>
                    </a:lnTo>
                    <a:lnTo>
                      <a:pt x="622" y="96"/>
                    </a:lnTo>
                    <a:lnTo>
                      <a:pt x="632" y="113"/>
                    </a:lnTo>
                    <a:lnTo>
                      <a:pt x="641" y="134"/>
                    </a:lnTo>
                    <a:lnTo>
                      <a:pt x="647" y="158"/>
                    </a:lnTo>
                    <a:lnTo>
                      <a:pt x="651" y="120"/>
                    </a:lnTo>
                    <a:lnTo>
                      <a:pt x="651" y="75"/>
                    </a:lnTo>
                    <a:lnTo>
                      <a:pt x="648" y="32"/>
                    </a:lnTo>
                    <a:lnTo>
                      <a:pt x="645" y="0"/>
                    </a:lnTo>
                    <a:lnTo>
                      <a:pt x="655" y="38"/>
                    </a:lnTo>
                    <a:lnTo>
                      <a:pt x="661" y="82"/>
                    </a:lnTo>
                    <a:lnTo>
                      <a:pt x="662" y="129"/>
                    </a:lnTo>
                    <a:lnTo>
                      <a:pt x="660" y="179"/>
                    </a:lnTo>
                    <a:lnTo>
                      <a:pt x="652" y="228"/>
                    </a:lnTo>
                    <a:lnTo>
                      <a:pt x="641" y="277"/>
                    </a:lnTo>
                    <a:lnTo>
                      <a:pt x="626" y="320"/>
                    </a:lnTo>
                    <a:lnTo>
                      <a:pt x="609" y="360"/>
                    </a:lnTo>
                    <a:lnTo>
                      <a:pt x="636" y="330"/>
                    </a:lnTo>
                    <a:lnTo>
                      <a:pt x="659" y="295"/>
                    </a:lnTo>
                    <a:lnTo>
                      <a:pt x="679" y="255"/>
                    </a:lnTo>
                    <a:lnTo>
                      <a:pt x="697" y="212"/>
                    </a:lnTo>
                    <a:lnTo>
                      <a:pt x="712" y="167"/>
                    </a:lnTo>
                    <a:lnTo>
                      <a:pt x="722" y="122"/>
                    </a:lnTo>
                    <a:lnTo>
                      <a:pt x="730" y="77"/>
                    </a:lnTo>
                    <a:lnTo>
                      <a:pt x="733" y="33"/>
                    </a:lnTo>
                    <a:lnTo>
                      <a:pt x="742" y="88"/>
                    </a:lnTo>
                    <a:lnTo>
                      <a:pt x="746" y="148"/>
                    </a:lnTo>
                    <a:lnTo>
                      <a:pt x="743" y="210"/>
                    </a:lnTo>
                    <a:lnTo>
                      <a:pt x="730" y="269"/>
                    </a:lnTo>
                    <a:lnTo>
                      <a:pt x="743" y="252"/>
                    </a:lnTo>
                    <a:lnTo>
                      <a:pt x="756" y="232"/>
                    </a:lnTo>
                    <a:lnTo>
                      <a:pt x="770" y="206"/>
                    </a:lnTo>
                    <a:lnTo>
                      <a:pt x="784" y="181"/>
                    </a:lnTo>
                    <a:lnTo>
                      <a:pt x="797" y="154"/>
                    </a:lnTo>
                    <a:lnTo>
                      <a:pt x="808" y="130"/>
                    </a:lnTo>
                    <a:lnTo>
                      <a:pt x="816" y="109"/>
                    </a:lnTo>
                    <a:lnTo>
                      <a:pt x="821" y="93"/>
                    </a:lnTo>
                    <a:lnTo>
                      <a:pt x="819" y="118"/>
                    </a:lnTo>
                    <a:lnTo>
                      <a:pt x="813" y="144"/>
                    </a:lnTo>
                    <a:lnTo>
                      <a:pt x="805" y="174"/>
                    </a:lnTo>
                    <a:lnTo>
                      <a:pt x="794" y="204"/>
                    </a:lnTo>
                    <a:lnTo>
                      <a:pt x="781" y="235"/>
                    </a:lnTo>
                    <a:lnTo>
                      <a:pt x="765" y="265"/>
                    </a:lnTo>
                    <a:lnTo>
                      <a:pt x="746" y="295"/>
                    </a:lnTo>
                    <a:lnTo>
                      <a:pt x="725" y="324"/>
                    </a:lnTo>
                    <a:lnTo>
                      <a:pt x="752" y="307"/>
                    </a:lnTo>
                    <a:lnTo>
                      <a:pt x="777" y="286"/>
                    </a:lnTo>
                    <a:lnTo>
                      <a:pt x="803" y="263"/>
                    </a:lnTo>
                    <a:lnTo>
                      <a:pt x="827" y="236"/>
                    </a:lnTo>
                    <a:lnTo>
                      <a:pt x="849" y="207"/>
                    </a:lnTo>
                    <a:lnTo>
                      <a:pt x="869" y="177"/>
                    </a:lnTo>
                    <a:lnTo>
                      <a:pt x="887" y="146"/>
                    </a:lnTo>
                    <a:lnTo>
                      <a:pt x="902" y="114"/>
                    </a:lnTo>
                    <a:lnTo>
                      <a:pt x="896" y="139"/>
                    </a:lnTo>
                    <a:lnTo>
                      <a:pt x="890" y="166"/>
                    </a:lnTo>
                    <a:lnTo>
                      <a:pt x="882" y="194"/>
                    </a:lnTo>
                    <a:lnTo>
                      <a:pt x="873" y="220"/>
                    </a:lnTo>
                    <a:lnTo>
                      <a:pt x="861" y="247"/>
                    </a:lnTo>
                    <a:lnTo>
                      <a:pt x="849" y="271"/>
                    </a:lnTo>
                    <a:lnTo>
                      <a:pt x="835" y="295"/>
                    </a:lnTo>
                    <a:lnTo>
                      <a:pt x="819" y="317"/>
                    </a:lnTo>
                    <a:lnTo>
                      <a:pt x="835" y="308"/>
                    </a:lnTo>
                    <a:lnTo>
                      <a:pt x="850" y="297"/>
                    </a:lnTo>
                    <a:lnTo>
                      <a:pt x="866" y="284"/>
                    </a:lnTo>
                    <a:lnTo>
                      <a:pt x="882" y="269"/>
                    </a:lnTo>
                    <a:lnTo>
                      <a:pt x="897" y="252"/>
                    </a:lnTo>
                    <a:lnTo>
                      <a:pt x="912" y="234"/>
                    </a:lnTo>
                    <a:lnTo>
                      <a:pt x="927" y="216"/>
                    </a:lnTo>
                    <a:lnTo>
                      <a:pt x="941" y="195"/>
                    </a:lnTo>
                    <a:lnTo>
                      <a:pt x="955" y="174"/>
                    </a:lnTo>
                    <a:lnTo>
                      <a:pt x="967" y="153"/>
                    </a:lnTo>
                    <a:lnTo>
                      <a:pt x="979" y="133"/>
                    </a:lnTo>
                    <a:lnTo>
                      <a:pt x="990" y="112"/>
                    </a:lnTo>
                    <a:lnTo>
                      <a:pt x="999" y="91"/>
                    </a:lnTo>
                    <a:lnTo>
                      <a:pt x="1008" y="70"/>
                    </a:lnTo>
                    <a:lnTo>
                      <a:pt x="1014" y="52"/>
                    </a:lnTo>
                    <a:lnTo>
                      <a:pt x="1020" y="33"/>
                    </a:lnTo>
                    <a:lnTo>
                      <a:pt x="1012" y="71"/>
                    </a:lnTo>
                    <a:lnTo>
                      <a:pt x="1004" y="107"/>
                    </a:lnTo>
                    <a:lnTo>
                      <a:pt x="994" y="141"/>
                    </a:lnTo>
                    <a:lnTo>
                      <a:pt x="983" y="173"/>
                    </a:lnTo>
                    <a:lnTo>
                      <a:pt x="968" y="206"/>
                    </a:lnTo>
                    <a:lnTo>
                      <a:pt x="950" y="242"/>
                    </a:lnTo>
                    <a:lnTo>
                      <a:pt x="927" y="279"/>
                    </a:lnTo>
                    <a:lnTo>
                      <a:pt x="897" y="322"/>
                    </a:lnTo>
                    <a:lnTo>
                      <a:pt x="910" y="314"/>
                    </a:lnTo>
                    <a:lnTo>
                      <a:pt x="925" y="304"/>
                    </a:lnTo>
                    <a:lnTo>
                      <a:pt x="940" y="294"/>
                    </a:lnTo>
                    <a:lnTo>
                      <a:pt x="956" y="282"/>
                    </a:lnTo>
                    <a:lnTo>
                      <a:pt x="972" y="270"/>
                    </a:lnTo>
                    <a:lnTo>
                      <a:pt x="988" y="257"/>
                    </a:lnTo>
                    <a:lnTo>
                      <a:pt x="1005" y="243"/>
                    </a:lnTo>
                    <a:lnTo>
                      <a:pt x="1021" y="228"/>
                    </a:lnTo>
                    <a:lnTo>
                      <a:pt x="1037" y="213"/>
                    </a:lnTo>
                    <a:lnTo>
                      <a:pt x="1052" y="197"/>
                    </a:lnTo>
                    <a:lnTo>
                      <a:pt x="1067" y="182"/>
                    </a:lnTo>
                    <a:lnTo>
                      <a:pt x="1080" y="166"/>
                    </a:lnTo>
                    <a:lnTo>
                      <a:pt x="1092" y="150"/>
                    </a:lnTo>
                    <a:lnTo>
                      <a:pt x="1102" y="135"/>
                    </a:lnTo>
                    <a:lnTo>
                      <a:pt x="1111" y="119"/>
                    </a:lnTo>
                    <a:lnTo>
                      <a:pt x="1117" y="104"/>
                    </a:lnTo>
                    <a:lnTo>
                      <a:pt x="1110" y="136"/>
                    </a:lnTo>
                    <a:lnTo>
                      <a:pt x="1103" y="166"/>
                    </a:lnTo>
                    <a:lnTo>
                      <a:pt x="1099" y="192"/>
                    </a:lnTo>
                    <a:lnTo>
                      <a:pt x="1093" y="212"/>
                    </a:lnTo>
                    <a:close/>
                  </a:path>
                </a:pathLst>
              </a:custGeom>
              <a:solidFill>
                <a:srgbClr val="00A500"/>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400" name="Freeform 69"/>
              <p:cNvSpPr/>
              <p:nvPr/>
            </p:nvSpPr>
            <p:spPr bwMode="auto">
              <a:xfrm>
                <a:off x="4164" y="4179"/>
                <a:ext cx="202" cy="141"/>
              </a:xfrm>
              <a:custGeom>
                <a:avLst/>
                <a:gdLst>
                  <a:gd name="T0" fmla="*/ 1 w 403"/>
                  <a:gd name="T1" fmla="*/ 1 h 280"/>
                  <a:gd name="T2" fmla="*/ 1 w 403"/>
                  <a:gd name="T3" fmla="*/ 1 h 280"/>
                  <a:gd name="T4" fmla="*/ 1 w 403"/>
                  <a:gd name="T5" fmla="*/ 1 h 280"/>
                  <a:gd name="T6" fmla="*/ 1 w 403"/>
                  <a:gd name="T7" fmla="*/ 1 h 280"/>
                  <a:gd name="T8" fmla="*/ 1 w 403"/>
                  <a:gd name="T9" fmla="*/ 1 h 280"/>
                  <a:gd name="T10" fmla="*/ 1 w 403"/>
                  <a:gd name="T11" fmla="*/ 1 h 280"/>
                  <a:gd name="T12" fmla="*/ 1 w 403"/>
                  <a:gd name="T13" fmla="*/ 1 h 280"/>
                  <a:gd name="T14" fmla="*/ 1 w 403"/>
                  <a:gd name="T15" fmla="*/ 1 h 280"/>
                  <a:gd name="T16" fmla="*/ 1 w 403"/>
                  <a:gd name="T17" fmla="*/ 1 h 280"/>
                  <a:gd name="T18" fmla="*/ 1 w 403"/>
                  <a:gd name="T19" fmla="*/ 1 h 280"/>
                  <a:gd name="T20" fmla="*/ 1 w 403"/>
                  <a:gd name="T21" fmla="*/ 1 h 280"/>
                  <a:gd name="T22" fmla="*/ 1 w 403"/>
                  <a:gd name="T23" fmla="*/ 1 h 280"/>
                  <a:gd name="T24" fmla="*/ 1 w 403"/>
                  <a:gd name="T25" fmla="*/ 1 h 280"/>
                  <a:gd name="T26" fmla="*/ 1 w 403"/>
                  <a:gd name="T27" fmla="*/ 1 h 280"/>
                  <a:gd name="T28" fmla="*/ 1 w 403"/>
                  <a:gd name="T29" fmla="*/ 1 h 280"/>
                  <a:gd name="T30" fmla="*/ 1 w 403"/>
                  <a:gd name="T31" fmla="*/ 1 h 280"/>
                  <a:gd name="T32" fmla="*/ 1 w 403"/>
                  <a:gd name="T33" fmla="*/ 1 h 280"/>
                  <a:gd name="T34" fmla="*/ 1 w 403"/>
                  <a:gd name="T35" fmla="*/ 1 h 280"/>
                  <a:gd name="T36" fmla="*/ 1 w 403"/>
                  <a:gd name="T37" fmla="*/ 1 h 280"/>
                  <a:gd name="T38" fmla="*/ 1 w 403"/>
                  <a:gd name="T39" fmla="*/ 1 h 280"/>
                  <a:gd name="T40" fmla="*/ 1 w 403"/>
                  <a:gd name="T41" fmla="*/ 1 h 280"/>
                  <a:gd name="T42" fmla="*/ 1 w 403"/>
                  <a:gd name="T43" fmla="*/ 1 h 280"/>
                  <a:gd name="T44" fmla="*/ 1 w 403"/>
                  <a:gd name="T45" fmla="*/ 1 h 280"/>
                  <a:gd name="T46" fmla="*/ 1 w 403"/>
                  <a:gd name="T47" fmla="*/ 1 h 280"/>
                  <a:gd name="T48" fmla="*/ 1 w 403"/>
                  <a:gd name="T49" fmla="*/ 1 h 280"/>
                  <a:gd name="T50" fmla="*/ 1 w 403"/>
                  <a:gd name="T51" fmla="*/ 1 h 280"/>
                  <a:gd name="T52" fmla="*/ 1 w 403"/>
                  <a:gd name="T53" fmla="*/ 1 h 280"/>
                  <a:gd name="T54" fmla="*/ 1 w 403"/>
                  <a:gd name="T55" fmla="*/ 1 h 280"/>
                  <a:gd name="T56" fmla="*/ 1 w 403"/>
                  <a:gd name="T57" fmla="*/ 1 h 280"/>
                  <a:gd name="T58" fmla="*/ 1 w 403"/>
                  <a:gd name="T59" fmla="*/ 1 h 280"/>
                  <a:gd name="T60" fmla="*/ 1 w 403"/>
                  <a:gd name="T61" fmla="*/ 1 h 280"/>
                  <a:gd name="T62" fmla="*/ 1 w 403"/>
                  <a:gd name="T63" fmla="*/ 1 h 280"/>
                  <a:gd name="T64" fmla="*/ 1 w 403"/>
                  <a:gd name="T65" fmla="*/ 1 h 280"/>
                  <a:gd name="T66" fmla="*/ 1 w 403"/>
                  <a:gd name="T67" fmla="*/ 1 h 280"/>
                  <a:gd name="T68" fmla="*/ 1 w 403"/>
                  <a:gd name="T69" fmla="*/ 1 h 280"/>
                  <a:gd name="T70" fmla="*/ 1 w 403"/>
                  <a:gd name="T71" fmla="*/ 1 h 280"/>
                  <a:gd name="T72" fmla="*/ 1 w 403"/>
                  <a:gd name="T73" fmla="*/ 1 h 280"/>
                  <a:gd name="T74" fmla="*/ 1 w 403"/>
                  <a:gd name="T75" fmla="*/ 1 h 280"/>
                  <a:gd name="T76" fmla="*/ 1 w 403"/>
                  <a:gd name="T77" fmla="*/ 1 h 280"/>
                  <a:gd name="T78" fmla="*/ 1 w 403"/>
                  <a:gd name="T79" fmla="*/ 1 h 280"/>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0" t="0" r="r" b="b"/>
                <a:pathLst>
                  <a:path w="403" h="280">
                    <a:moveTo>
                      <a:pt x="339" y="270"/>
                    </a:moveTo>
                    <a:lnTo>
                      <a:pt x="322" y="270"/>
                    </a:lnTo>
                    <a:lnTo>
                      <a:pt x="305" y="271"/>
                    </a:lnTo>
                    <a:lnTo>
                      <a:pt x="289" y="271"/>
                    </a:lnTo>
                    <a:lnTo>
                      <a:pt x="273" y="272"/>
                    </a:lnTo>
                    <a:lnTo>
                      <a:pt x="257" y="272"/>
                    </a:lnTo>
                    <a:lnTo>
                      <a:pt x="241" y="273"/>
                    </a:lnTo>
                    <a:lnTo>
                      <a:pt x="225" y="273"/>
                    </a:lnTo>
                    <a:lnTo>
                      <a:pt x="210" y="274"/>
                    </a:lnTo>
                    <a:lnTo>
                      <a:pt x="194" y="274"/>
                    </a:lnTo>
                    <a:lnTo>
                      <a:pt x="179" y="275"/>
                    </a:lnTo>
                    <a:lnTo>
                      <a:pt x="164" y="277"/>
                    </a:lnTo>
                    <a:lnTo>
                      <a:pt x="149" y="277"/>
                    </a:lnTo>
                    <a:lnTo>
                      <a:pt x="134" y="278"/>
                    </a:lnTo>
                    <a:lnTo>
                      <a:pt x="119" y="279"/>
                    </a:lnTo>
                    <a:lnTo>
                      <a:pt x="104" y="279"/>
                    </a:lnTo>
                    <a:lnTo>
                      <a:pt x="90" y="280"/>
                    </a:lnTo>
                    <a:lnTo>
                      <a:pt x="86" y="257"/>
                    </a:lnTo>
                    <a:lnTo>
                      <a:pt x="81" y="233"/>
                    </a:lnTo>
                    <a:lnTo>
                      <a:pt x="73" y="209"/>
                    </a:lnTo>
                    <a:lnTo>
                      <a:pt x="62" y="184"/>
                    </a:lnTo>
                    <a:lnTo>
                      <a:pt x="50" y="162"/>
                    </a:lnTo>
                    <a:lnTo>
                      <a:pt x="35" y="142"/>
                    </a:lnTo>
                    <a:lnTo>
                      <a:pt x="18" y="124"/>
                    </a:lnTo>
                    <a:lnTo>
                      <a:pt x="0" y="112"/>
                    </a:lnTo>
                    <a:lnTo>
                      <a:pt x="22" y="117"/>
                    </a:lnTo>
                    <a:lnTo>
                      <a:pt x="40" y="127"/>
                    </a:lnTo>
                    <a:lnTo>
                      <a:pt x="58" y="138"/>
                    </a:lnTo>
                    <a:lnTo>
                      <a:pt x="74" y="154"/>
                    </a:lnTo>
                    <a:lnTo>
                      <a:pt x="89" y="173"/>
                    </a:lnTo>
                    <a:lnTo>
                      <a:pt x="104" y="196"/>
                    </a:lnTo>
                    <a:lnTo>
                      <a:pt x="117" y="222"/>
                    </a:lnTo>
                    <a:lnTo>
                      <a:pt x="132" y="254"/>
                    </a:lnTo>
                    <a:lnTo>
                      <a:pt x="139" y="222"/>
                    </a:lnTo>
                    <a:lnTo>
                      <a:pt x="143" y="188"/>
                    </a:lnTo>
                    <a:lnTo>
                      <a:pt x="142" y="152"/>
                    </a:lnTo>
                    <a:lnTo>
                      <a:pt x="139" y="115"/>
                    </a:lnTo>
                    <a:lnTo>
                      <a:pt x="134" y="81"/>
                    </a:lnTo>
                    <a:lnTo>
                      <a:pt x="126" y="49"/>
                    </a:lnTo>
                    <a:lnTo>
                      <a:pt x="115" y="23"/>
                    </a:lnTo>
                    <a:lnTo>
                      <a:pt x="103" y="4"/>
                    </a:lnTo>
                    <a:lnTo>
                      <a:pt x="121" y="17"/>
                    </a:lnTo>
                    <a:lnTo>
                      <a:pt x="139" y="33"/>
                    </a:lnTo>
                    <a:lnTo>
                      <a:pt x="157" y="53"/>
                    </a:lnTo>
                    <a:lnTo>
                      <a:pt x="173" y="77"/>
                    </a:lnTo>
                    <a:lnTo>
                      <a:pt x="188" y="106"/>
                    </a:lnTo>
                    <a:lnTo>
                      <a:pt x="200" y="141"/>
                    </a:lnTo>
                    <a:lnTo>
                      <a:pt x="211" y="182"/>
                    </a:lnTo>
                    <a:lnTo>
                      <a:pt x="218" y="230"/>
                    </a:lnTo>
                    <a:lnTo>
                      <a:pt x="228" y="207"/>
                    </a:lnTo>
                    <a:lnTo>
                      <a:pt x="236" y="182"/>
                    </a:lnTo>
                    <a:lnTo>
                      <a:pt x="242" y="153"/>
                    </a:lnTo>
                    <a:lnTo>
                      <a:pt x="245" y="123"/>
                    </a:lnTo>
                    <a:lnTo>
                      <a:pt x="245" y="92"/>
                    </a:lnTo>
                    <a:lnTo>
                      <a:pt x="242" y="61"/>
                    </a:lnTo>
                    <a:lnTo>
                      <a:pt x="235" y="30"/>
                    </a:lnTo>
                    <a:lnTo>
                      <a:pt x="223" y="0"/>
                    </a:lnTo>
                    <a:lnTo>
                      <a:pt x="241" y="30"/>
                    </a:lnTo>
                    <a:lnTo>
                      <a:pt x="255" y="56"/>
                    </a:lnTo>
                    <a:lnTo>
                      <a:pt x="268" y="82"/>
                    </a:lnTo>
                    <a:lnTo>
                      <a:pt x="279" y="106"/>
                    </a:lnTo>
                    <a:lnTo>
                      <a:pt x="287" y="128"/>
                    </a:lnTo>
                    <a:lnTo>
                      <a:pt x="294" y="151"/>
                    </a:lnTo>
                    <a:lnTo>
                      <a:pt x="297" y="173"/>
                    </a:lnTo>
                    <a:lnTo>
                      <a:pt x="298" y="195"/>
                    </a:lnTo>
                    <a:lnTo>
                      <a:pt x="312" y="173"/>
                    </a:lnTo>
                    <a:lnTo>
                      <a:pt x="326" y="149"/>
                    </a:lnTo>
                    <a:lnTo>
                      <a:pt x="340" y="121"/>
                    </a:lnTo>
                    <a:lnTo>
                      <a:pt x="354" y="93"/>
                    </a:lnTo>
                    <a:lnTo>
                      <a:pt x="366" y="67"/>
                    </a:lnTo>
                    <a:lnTo>
                      <a:pt x="375" y="41"/>
                    </a:lnTo>
                    <a:lnTo>
                      <a:pt x="382" y="19"/>
                    </a:lnTo>
                    <a:lnTo>
                      <a:pt x="385" y="2"/>
                    </a:lnTo>
                    <a:lnTo>
                      <a:pt x="392" y="26"/>
                    </a:lnTo>
                    <a:lnTo>
                      <a:pt x="398" y="53"/>
                    </a:lnTo>
                    <a:lnTo>
                      <a:pt x="403" y="81"/>
                    </a:lnTo>
                    <a:lnTo>
                      <a:pt x="403" y="112"/>
                    </a:lnTo>
                    <a:lnTo>
                      <a:pt x="398" y="145"/>
                    </a:lnTo>
                    <a:lnTo>
                      <a:pt x="387" y="183"/>
                    </a:lnTo>
                    <a:lnTo>
                      <a:pt x="367" y="225"/>
                    </a:lnTo>
                    <a:lnTo>
                      <a:pt x="339" y="270"/>
                    </a:lnTo>
                    <a:close/>
                  </a:path>
                </a:pathLst>
              </a:custGeom>
              <a:solidFill>
                <a:srgbClr val="00A500"/>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401" name="Freeform 70"/>
              <p:cNvSpPr/>
              <p:nvPr/>
            </p:nvSpPr>
            <p:spPr bwMode="auto">
              <a:xfrm>
                <a:off x="4368" y="4177"/>
                <a:ext cx="123" cy="143"/>
              </a:xfrm>
              <a:custGeom>
                <a:avLst/>
                <a:gdLst>
                  <a:gd name="T0" fmla="*/ 1 w 246"/>
                  <a:gd name="T1" fmla="*/ 1 h 285"/>
                  <a:gd name="T2" fmla="*/ 1 w 246"/>
                  <a:gd name="T3" fmla="*/ 1 h 285"/>
                  <a:gd name="T4" fmla="*/ 1 w 246"/>
                  <a:gd name="T5" fmla="*/ 1 h 285"/>
                  <a:gd name="T6" fmla="*/ 1 w 246"/>
                  <a:gd name="T7" fmla="*/ 1 h 285"/>
                  <a:gd name="T8" fmla="*/ 1 w 246"/>
                  <a:gd name="T9" fmla="*/ 1 h 285"/>
                  <a:gd name="T10" fmla="*/ 1 w 246"/>
                  <a:gd name="T11" fmla="*/ 1 h 285"/>
                  <a:gd name="T12" fmla="*/ 1 w 246"/>
                  <a:gd name="T13" fmla="*/ 1 h 285"/>
                  <a:gd name="T14" fmla="*/ 1 w 246"/>
                  <a:gd name="T15" fmla="*/ 1 h 285"/>
                  <a:gd name="T16" fmla="*/ 0 w 246"/>
                  <a:gd name="T17" fmla="*/ 1 h 285"/>
                  <a:gd name="T18" fmla="*/ 1 w 246"/>
                  <a:gd name="T19" fmla="*/ 1 h 285"/>
                  <a:gd name="T20" fmla="*/ 1 w 246"/>
                  <a:gd name="T21" fmla="*/ 1 h 285"/>
                  <a:gd name="T22" fmla="*/ 1 w 246"/>
                  <a:gd name="T23" fmla="*/ 1 h 285"/>
                  <a:gd name="T24" fmla="*/ 1 w 246"/>
                  <a:gd name="T25" fmla="*/ 1 h 285"/>
                  <a:gd name="T26" fmla="*/ 1 w 246"/>
                  <a:gd name="T27" fmla="*/ 1 h 285"/>
                  <a:gd name="T28" fmla="*/ 1 w 246"/>
                  <a:gd name="T29" fmla="*/ 1 h 285"/>
                  <a:gd name="T30" fmla="*/ 1 w 246"/>
                  <a:gd name="T31" fmla="*/ 1 h 285"/>
                  <a:gd name="T32" fmla="*/ 1 w 246"/>
                  <a:gd name="T33" fmla="*/ 1 h 285"/>
                  <a:gd name="T34" fmla="*/ 1 w 246"/>
                  <a:gd name="T35" fmla="*/ 1 h 285"/>
                  <a:gd name="T36" fmla="*/ 1 w 246"/>
                  <a:gd name="T37" fmla="*/ 1 h 285"/>
                  <a:gd name="T38" fmla="*/ 1 w 246"/>
                  <a:gd name="T39" fmla="*/ 1 h 285"/>
                  <a:gd name="T40" fmla="*/ 1 w 246"/>
                  <a:gd name="T41" fmla="*/ 1 h 285"/>
                  <a:gd name="T42" fmla="*/ 1 w 246"/>
                  <a:gd name="T43" fmla="*/ 1 h 285"/>
                  <a:gd name="T44" fmla="*/ 1 w 246"/>
                  <a:gd name="T45" fmla="*/ 1 h 285"/>
                  <a:gd name="T46" fmla="*/ 1 w 246"/>
                  <a:gd name="T47" fmla="*/ 1 h 285"/>
                  <a:gd name="T48" fmla="*/ 1 w 246"/>
                  <a:gd name="T49" fmla="*/ 0 h 285"/>
                  <a:gd name="T50" fmla="*/ 1 w 246"/>
                  <a:gd name="T51" fmla="*/ 1 h 285"/>
                  <a:gd name="T52" fmla="*/ 1 w 246"/>
                  <a:gd name="T53" fmla="*/ 1 h 285"/>
                  <a:gd name="T54" fmla="*/ 1 w 246"/>
                  <a:gd name="T55" fmla="*/ 1 h 285"/>
                  <a:gd name="T56" fmla="*/ 1 w 246"/>
                  <a:gd name="T57" fmla="*/ 1 h 285"/>
                  <a:gd name="T58" fmla="*/ 1 w 246"/>
                  <a:gd name="T59" fmla="*/ 1 h 285"/>
                  <a:gd name="T60" fmla="*/ 1 w 246"/>
                  <a:gd name="T61" fmla="*/ 1 h 285"/>
                  <a:gd name="T62" fmla="*/ 1 w 246"/>
                  <a:gd name="T63" fmla="*/ 1 h 285"/>
                  <a:gd name="T64" fmla="*/ 1 w 246"/>
                  <a:gd name="T65" fmla="*/ 1 h 285"/>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246" h="285">
                    <a:moveTo>
                      <a:pt x="85" y="285"/>
                    </a:moveTo>
                    <a:lnTo>
                      <a:pt x="75" y="285"/>
                    </a:lnTo>
                    <a:lnTo>
                      <a:pt x="63" y="285"/>
                    </a:lnTo>
                    <a:lnTo>
                      <a:pt x="53" y="285"/>
                    </a:lnTo>
                    <a:lnTo>
                      <a:pt x="42" y="285"/>
                    </a:lnTo>
                    <a:lnTo>
                      <a:pt x="32" y="285"/>
                    </a:lnTo>
                    <a:lnTo>
                      <a:pt x="22" y="285"/>
                    </a:lnTo>
                    <a:lnTo>
                      <a:pt x="10" y="285"/>
                    </a:lnTo>
                    <a:lnTo>
                      <a:pt x="0" y="285"/>
                    </a:lnTo>
                    <a:lnTo>
                      <a:pt x="3" y="270"/>
                    </a:lnTo>
                    <a:lnTo>
                      <a:pt x="8" y="253"/>
                    </a:lnTo>
                    <a:lnTo>
                      <a:pt x="14" y="235"/>
                    </a:lnTo>
                    <a:lnTo>
                      <a:pt x="22" y="217"/>
                    </a:lnTo>
                    <a:lnTo>
                      <a:pt x="30" y="197"/>
                    </a:lnTo>
                    <a:lnTo>
                      <a:pt x="40" y="178"/>
                    </a:lnTo>
                    <a:lnTo>
                      <a:pt x="52" y="157"/>
                    </a:lnTo>
                    <a:lnTo>
                      <a:pt x="64" y="137"/>
                    </a:lnTo>
                    <a:lnTo>
                      <a:pt x="80" y="118"/>
                    </a:lnTo>
                    <a:lnTo>
                      <a:pt x="96" y="98"/>
                    </a:lnTo>
                    <a:lnTo>
                      <a:pt x="116" y="79"/>
                    </a:lnTo>
                    <a:lnTo>
                      <a:pt x="137" y="60"/>
                    </a:lnTo>
                    <a:lnTo>
                      <a:pt x="161" y="43"/>
                    </a:lnTo>
                    <a:lnTo>
                      <a:pt x="186" y="28"/>
                    </a:lnTo>
                    <a:lnTo>
                      <a:pt x="215" y="13"/>
                    </a:lnTo>
                    <a:lnTo>
                      <a:pt x="246" y="0"/>
                    </a:lnTo>
                    <a:lnTo>
                      <a:pt x="215" y="30"/>
                    </a:lnTo>
                    <a:lnTo>
                      <a:pt x="186" y="60"/>
                    </a:lnTo>
                    <a:lnTo>
                      <a:pt x="160" y="91"/>
                    </a:lnTo>
                    <a:lnTo>
                      <a:pt x="136" y="124"/>
                    </a:lnTo>
                    <a:lnTo>
                      <a:pt x="116" y="158"/>
                    </a:lnTo>
                    <a:lnTo>
                      <a:pt x="100" y="196"/>
                    </a:lnTo>
                    <a:lnTo>
                      <a:pt x="90" y="238"/>
                    </a:lnTo>
                    <a:lnTo>
                      <a:pt x="85" y="285"/>
                    </a:lnTo>
                    <a:close/>
                  </a:path>
                </a:pathLst>
              </a:custGeom>
              <a:solidFill>
                <a:srgbClr val="00A500"/>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402" name="Freeform 71"/>
              <p:cNvSpPr/>
              <p:nvPr/>
            </p:nvSpPr>
            <p:spPr bwMode="auto">
              <a:xfrm>
                <a:off x="4389" y="4134"/>
                <a:ext cx="493" cy="199"/>
              </a:xfrm>
              <a:custGeom>
                <a:avLst/>
                <a:gdLst>
                  <a:gd name="T0" fmla="*/ 1 w 986"/>
                  <a:gd name="T1" fmla="*/ 1 h 398"/>
                  <a:gd name="T2" fmla="*/ 1 w 986"/>
                  <a:gd name="T3" fmla="*/ 1 h 398"/>
                  <a:gd name="T4" fmla="*/ 1 w 986"/>
                  <a:gd name="T5" fmla="*/ 1 h 398"/>
                  <a:gd name="T6" fmla="*/ 1 w 986"/>
                  <a:gd name="T7" fmla="*/ 1 h 398"/>
                  <a:gd name="T8" fmla="*/ 1 w 986"/>
                  <a:gd name="T9" fmla="*/ 1 h 398"/>
                  <a:gd name="T10" fmla="*/ 1 w 986"/>
                  <a:gd name="T11" fmla="*/ 1 h 398"/>
                  <a:gd name="T12" fmla="*/ 1 w 986"/>
                  <a:gd name="T13" fmla="*/ 1 h 398"/>
                  <a:gd name="T14" fmla="*/ 1 w 986"/>
                  <a:gd name="T15" fmla="*/ 1 h 398"/>
                  <a:gd name="T16" fmla="*/ 1 w 986"/>
                  <a:gd name="T17" fmla="*/ 1 h 398"/>
                  <a:gd name="T18" fmla="*/ 1 w 986"/>
                  <a:gd name="T19" fmla="*/ 1 h 398"/>
                  <a:gd name="T20" fmla="*/ 1 w 986"/>
                  <a:gd name="T21" fmla="*/ 1 h 398"/>
                  <a:gd name="T22" fmla="*/ 1 w 986"/>
                  <a:gd name="T23" fmla="*/ 1 h 398"/>
                  <a:gd name="T24" fmla="*/ 1 w 986"/>
                  <a:gd name="T25" fmla="*/ 1 h 398"/>
                  <a:gd name="T26" fmla="*/ 1 w 986"/>
                  <a:gd name="T27" fmla="*/ 1 h 398"/>
                  <a:gd name="T28" fmla="*/ 1 w 986"/>
                  <a:gd name="T29" fmla="*/ 1 h 398"/>
                  <a:gd name="T30" fmla="*/ 1 w 986"/>
                  <a:gd name="T31" fmla="*/ 1 h 398"/>
                  <a:gd name="T32" fmla="*/ 1 w 986"/>
                  <a:gd name="T33" fmla="*/ 1 h 398"/>
                  <a:gd name="T34" fmla="*/ 1 w 986"/>
                  <a:gd name="T35" fmla="*/ 1 h 398"/>
                  <a:gd name="T36" fmla="*/ 1 w 986"/>
                  <a:gd name="T37" fmla="*/ 1 h 398"/>
                  <a:gd name="T38" fmla="*/ 1 w 986"/>
                  <a:gd name="T39" fmla="*/ 1 h 398"/>
                  <a:gd name="T40" fmla="*/ 1 w 986"/>
                  <a:gd name="T41" fmla="*/ 1 h 398"/>
                  <a:gd name="T42" fmla="*/ 1 w 986"/>
                  <a:gd name="T43" fmla="*/ 1 h 398"/>
                  <a:gd name="T44" fmla="*/ 1 w 986"/>
                  <a:gd name="T45" fmla="*/ 1 h 398"/>
                  <a:gd name="T46" fmla="*/ 1 w 986"/>
                  <a:gd name="T47" fmla="*/ 1 h 398"/>
                  <a:gd name="T48" fmla="*/ 1 w 986"/>
                  <a:gd name="T49" fmla="*/ 1 h 398"/>
                  <a:gd name="T50" fmla="*/ 1 w 986"/>
                  <a:gd name="T51" fmla="*/ 1 h 398"/>
                  <a:gd name="T52" fmla="*/ 1 w 986"/>
                  <a:gd name="T53" fmla="*/ 1 h 398"/>
                  <a:gd name="T54" fmla="*/ 1 w 986"/>
                  <a:gd name="T55" fmla="*/ 1 h 398"/>
                  <a:gd name="T56" fmla="*/ 1 w 986"/>
                  <a:gd name="T57" fmla="*/ 1 h 398"/>
                  <a:gd name="T58" fmla="*/ 1 w 986"/>
                  <a:gd name="T59" fmla="*/ 1 h 398"/>
                  <a:gd name="T60" fmla="*/ 1 w 986"/>
                  <a:gd name="T61" fmla="*/ 1 h 398"/>
                  <a:gd name="T62" fmla="*/ 1 w 986"/>
                  <a:gd name="T63" fmla="*/ 1 h 398"/>
                  <a:gd name="T64" fmla="*/ 1 w 986"/>
                  <a:gd name="T65" fmla="*/ 1 h 398"/>
                  <a:gd name="T66" fmla="*/ 1 w 986"/>
                  <a:gd name="T67" fmla="*/ 1 h 398"/>
                  <a:gd name="T68" fmla="*/ 1 w 986"/>
                  <a:gd name="T69" fmla="*/ 1 h 398"/>
                  <a:gd name="T70" fmla="*/ 1 w 986"/>
                  <a:gd name="T71" fmla="*/ 1 h 398"/>
                  <a:gd name="T72" fmla="*/ 1 w 986"/>
                  <a:gd name="T73" fmla="*/ 1 h 398"/>
                  <a:gd name="T74" fmla="*/ 1 w 986"/>
                  <a:gd name="T75" fmla="*/ 1 h 398"/>
                  <a:gd name="T76" fmla="*/ 1 w 986"/>
                  <a:gd name="T77" fmla="*/ 1 h 398"/>
                  <a:gd name="T78" fmla="*/ 1 w 986"/>
                  <a:gd name="T79" fmla="*/ 1 h 398"/>
                  <a:gd name="T80" fmla="*/ 1 w 986"/>
                  <a:gd name="T81" fmla="*/ 1 h 398"/>
                  <a:gd name="T82" fmla="*/ 1 w 986"/>
                  <a:gd name="T83" fmla="*/ 1 h 398"/>
                  <a:gd name="T84" fmla="*/ 1 w 986"/>
                  <a:gd name="T85" fmla="*/ 1 h 398"/>
                  <a:gd name="T86" fmla="*/ 1 w 986"/>
                  <a:gd name="T87" fmla="*/ 1 h 398"/>
                  <a:gd name="T88" fmla="*/ 1 w 986"/>
                  <a:gd name="T89" fmla="*/ 1 h 398"/>
                  <a:gd name="T90" fmla="*/ 1 w 986"/>
                  <a:gd name="T91" fmla="*/ 1 h 398"/>
                  <a:gd name="T92" fmla="*/ 1 w 986"/>
                  <a:gd name="T93" fmla="*/ 1 h 398"/>
                  <a:gd name="T94" fmla="*/ 1 w 986"/>
                  <a:gd name="T95" fmla="*/ 1 h 398"/>
                  <a:gd name="T96" fmla="*/ 1 w 986"/>
                  <a:gd name="T97" fmla="*/ 1 h 398"/>
                  <a:gd name="T98" fmla="*/ 1 w 986"/>
                  <a:gd name="T99" fmla="*/ 1 h 398"/>
                  <a:gd name="T100" fmla="*/ 1 w 986"/>
                  <a:gd name="T101" fmla="*/ 1 h 398"/>
                  <a:gd name="T102" fmla="*/ 1 w 986"/>
                  <a:gd name="T103" fmla="*/ 1 h 398"/>
                  <a:gd name="T104" fmla="*/ 1 w 986"/>
                  <a:gd name="T105" fmla="*/ 1 h 398"/>
                  <a:gd name="T106" fmla="*/ 1 w 986"/>
                  <a:gd name="T107" fmla="*/ 1 h 398"/>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0" t="0" r="r" b="b"/>
                <a:pathLst>
                  <a:path w="986" h="398">
                    <a:moveTo>
                      <a:pt x="901" y="398"/>
                    </a:moveTo>
                    <a:lnTo>
                      <a:pt x="867" y="398"/>
                    </a:lnTo>
                    <a:lnTo>
                      <a:pt x="829" y="398"/>
                    </a:lnTo>
                    <a:lnTo>
                      <a:pt x="789" y="398"/>
                    </a:lnTo>
                    <a:lnTo>
                      <a:pt x="747" y="396"/>
                    </a:lnTo>
                    <a:lnTo>
                      <a:pt x="702" y="396"/>
                    </a:lnTo>
                    <a:lnTo>
                      <a:pt x="656" y="394"/>
                    </a:lnTo>
                    <a:lnTo>
                      <a:pt x="608" y="393"/>
                    </a:lnTo>
                    <a:lnTo>
                      <a:pt x="561" y="392"/>
                    </a:lnTo>
                    <a:lnTo>
                      <a:pt x="513" y="389"/>
                    </a:lnTo>
                    <a:lnTo>
                      <a:pt x="467" y="388"/>
                    </a:lnTo>
                    <a:lnTo>
                      <a:pt x="421" y="386"/>
                    </a:lnTo>
                    <a:lnTo>
                      <a:pt x="376" y="384"/>
                    </a:lnTo>
                    <a:lnTo>
                      <a:pt x="334" y="383"/>
                    </a:lnTo>
                    <a:lnTo>
                      <a:pt x="294" y="380"/>
                    </a:lnTo>
                    <a:lnTo>
                      <a:pt x="258" y="378"/>
                    </a:lnTo>
                    <a:lnTo>
                      <a:pt x="225" y="377"/>
                    </a:lnTo>
                    <a:lnTo>
                      <a:pt x="210" y="376"/>
                    </a:lnTo>
                    <a:lnTo>
                      <a:pt x="194" y="376"/>
                    </a:lnTo>
                    <a:lnTo>
                      <a:pt x="179" y="374"/>
                    </a:lnTo>
                    <a:lnTo>
                      <a:pt x="163" y="373"/>
                    </a:lnTo>
                    <a:lnTo>
                      <a:pt x="148" y="373"/>
                    </a:lnTo>
                    <a:lnTo>
                      <a:pt x="132" y="372"/>
                    </a:lnTo>
                    <a:lnTo>
                      <a:pt x="117" y="372"/>
                    </a:lnTo>
                    <a:lnTo>
                      <a:pt x="102" y="372"/>
                    </a:lnTo>
                    <a:lnTo>
                      <a:pt x="81" y="334"/>
                    </a:lnTo>
                    <a:lnTo>
                      <a:pt x="64" y="289"/>
                    </a:lnTo>
                    <a:lnTo>
                      <a:pt x="48" y="241"/>
                    </a:lnTo>
                    <a:lnTo>
                      <a:pt x="35" y="190"/>
                    </a:lnTo>
                    <a:lnTo>
                      <a:pt x="23" y="142"/>
                    </a:lnTo>
                    <a:lnTo>
                      <a:pt x="14" y="97"/>
                    </a:lnTo>
                    <a:lnTo>
                      <a:pt x="6" y="57"/>
                    </a:lnTo>
                    <a:lnTo>
                      <a:pt x="0" y="27"/>
                    </a:lnTo>
                    <a:lnTo>
                      <a:pt x="12" y="62"/>
                    </a:lnTo>
                    <a:lnTo>
                      <a:pt x="26" y="100"/>
                    </a:lnTo>
                    <a:lnTo>
                      <a:pt x="42" y="140"/>
                    </a:lnTo>
                    <a:lnTo>
                      <a:pt x="59" y="181"/>
                    </a:lnTo>
                    <a:lnTo>
                      <a:pt x="77" y="220"/>
                    </a:lnTo>
                    <a:lnTo>
                      <a:pt x="95" y="256"/>
                    </a:lnTo>
                    <a:lnTo>
                      <a:pt x="110" y="287"/>
                    </a:lnTo>
                    <a:lnTo>
                      <a:pt x="124" y="311"/>
                    </a:lnTo>
                    <a:lnTo>
                      <a:pt x="130" y="283"/>
                    </a:lnTo>
                    <a:lnTo>
                      <a:pt x="139" y="257"/>
                    </a:lnTo>
                    <a:lnTo>
                      <a:pt x="147" y="234"/>
                    </a:lnTo>
                    <a:lnTo>
                      <a:pt x="157" y="211"/>
                    </a:lnTo>
                    <a:lnTo>
                      <a:pt x="170" y="190"/>
                    </a:lnTo>
                    <a:lnTo>
                      <a:pt x="185" y="170"/>
                    </a:lnTo>
                    <a:lnTo>
                      <a:pt x="204" y="152"/>
                    </a:lnTo>
                    <a:lnTo>
                      <a:pt x="227" y="135"/>
                    </a:lnTo>
                    <a:lnTo>
                      <a:pt x="215" y="157"/>
                    </a:lnTo>
                    <a:lnTo>
                      <a:pt x="202" y="184"/>
                    </a:lnTo>
                    <a:lnTo>
                      <a:pt x="191" y="214"/>
                    </a:lnTo>
                    <a:lnTo>
                      <a:pt x="185" y="248"/>
                    </a:lnTo>
                    <a:lnTo>
                      <a:pt x="182" y="281"/>
                    </a:lnTo>
                    <a:lnTo>
                      <a:pt x="188" y="313"/>
                    </a:lnTo>
                    <a:lnTo>
                      <a:pt x="201" y="343"/>
                    </a:lnTo>
                    <a:lnTo>
                      <a:pt x="225" y="370"/>
                    </a:lnTo>
                    <a:lnTo>
                      <a:pt x="250" y="343"/>
                    </a:lnTo>
                    <a:lnTo>
                      <a:pt x="271" y="305"/>
                    </a:lnTo>
                    <a:lnTo>
                      <a:pt x="285" y="260"/>
                    </a:lnTo>
                    <a:lnTo>
                      <a:pt x="292" y="211"/>
                    </a:lnTo>
                    <a:lnTo>
                      <a:pt x="291" y="158"/>
                    </a:lnTo>
                    <a:lnTo>
                      <a:pt x="282" y="105"/>
                    </a:lnTo>
                    <a:lnTo>
                      <a:pt x="264" y="54"/>
                    </a:lnTo>
                    <a:lnTo>
                      <a:pt x="238" y="8"/>
                    </a:lnTo>
                    <a:lnTo>
                      <a:pt x="262" y="34"/>
                    </a:lnTo>
                    <a:lnTo>
                      <a:pt x="282" y="63"/>
                    </a:lnTo>
                    <a:lnTo>
                      <a:pt x="300" y="95"/>
                    </a:lnTo>
                    <a:lnTo>
                      <a:pt x="315" y="130"/>
                    </a:lnTo>
                    <a:lnTo>
                      <a:pt x="325" y="168"/>
                    </a:lnTo>
                    <a:lnTo>
                      <a:pt x="333" y="211"/>
                    </a:lnTo>
                    <a:lnTo>
                      <a:pt x="339" y="258"/>
                    </a:lnTo>
                    <a:lnTo>
                      <a:pt x="340" y="309"/>
                    </a:lnTo>
                    <a:lnTo>
                      <a:pt x="354" y="288"/>
                    </a:lnTo>
                    <a:lnTo>
                      <a:pt x="370" y="266"/>
                    </a:lnTo>
                    <a:lnTo>
                      <a:pt x="388" y="244"/>
                    </a:lnTo>
                    <a:lnTo>
                      <a:pt x="409" y="222"/>
                    </a:lnTo>
                    <a:lnTo>
                      <a:pt x="430" y="203"/>
                    </a:lnTo>
                    <a:lnTo>
                      <a:pt x="451" y="184"/>
                    </a:lnTo>
                    <a:lnTo>
                      <a:pt x="471" y="170"/>
                    </a:lnTo>
                    <a:lnTo>
                      <a:pt x="492" y="160"/>
                    </a:lnTo>
                    <a:lnTo>
                      <a:pt x="483" y="180"/>
                    </a:lnTo>
                    <a:lnTo>
                      <a:pt x="469" y="203"/>
                    </a:lnTo>
                    <a:lnTo>
                      <a:pt x="452" y="227"/>
                    </a:lnTo>
                    <a:lnTo>
                      <a:pt x="433" y="251"/>
                    </a:lnTo>
                    <a:lnTo>
                      <a:pt x="415" y="275"/>
                    </a:lnTo>
                    <a:lnTo>
                      <a:pt x="399" y="297"/>
                    </a:lnTo>
                    <a:lnTo>
                      <a:pt x="387" y="318"/>
                    </a:lnTo>
                    <a:lnTo>
                      <a:pt x="380" y="334"/>
                    </a:lnTo>
                    <a:lnTo>
                      <a:pt x="388" y="339"/>
                    </a:lnTo>
                    <a:lnTo>
                      <a:pt x="396" y="343"/>
                    </a:lnTo>
                    <a:lnTo>
                      <a:pt x="407" y="348"/>
                    </a:lnTo>
                    <a:lnTo>
                      <a:pt x="418" y="353"/>
                    </a:lnTo>
                    <a:lnTo>
                      <a:pt x="431" y="356"/>
                    </a:lnTo>
                    <a:lnTo>
                      <a:pt x="444" y="360"/>
                    </a:lnTo>
                    <a:lnTo>
                      <a:pt x="458" y="361"/>
                    </a:lnTo>
                    <a:lnTo>
                      <a:pt x="471" y="360"/>
                    </a:lnTo>
                    <a:lnTo>
                      <a:pt x="470" y="326"/>
                    </a:lnTo>
                    <a:lnTo>
                      <a:pt x="464" y="285"/>
                    </a:lnTo>
                    <a:lnTo>
                      <a:pt x="454" y="240"/>
                    </a:lnTo>
                    <a:lnTo>
                      <a:pt x="440" y="192"/>
                    </a:lnTo>
                    <a:lnTo>
                      <a:pt x="423" y="146"/>
                    </a:lnTo>
                    <a:lnTo>
                      <a:pt x="401" y="102"/>
                    </a:lnTo>
                    <a:lnTo>
                      <a:pt x="375" y="65"/>
                    </a:lnTo>
                    <a:lnTo>
                      <a:pt x="346" y="36"/>
                    </a:lnTo>
                    <a:lnTo>
                      <a:pt x="375" y="57"/>
                    </a:lnTo>
                    <a:lnTo>
                      <a:pt x="400" y="79"/>
                    </a:lnTo>
                    <a:lnTo>
                      <a:pt x="423" y="102"/>
                    </a:lnTo>
                    <a:lnTo>
                      <a:pt x="444" y="127"/>
                    </a:lnTo>
                    <a:lnTo>
                      <a:pt x="462" y="153"/>
                    </a:lnTo>
                    <a:lnTo>
                      <a:pt x="479" y="183"/>
                    </a:lnTo>
                    <a:lnTo>
                      <a:pt x="494" y="217"/>
                    </a:lnTo>
                    <a:lnTo>
                      <a:pt x="509" y="256"/>
                    </a:lnTo>
                    <a:lnTo>
                      <a:pt x="510" y="222"/>
                    </a:lnTo>
                    <a:lnTo>
                      <a:pt x="510" y="188"/>
                    </a:lnTo>
                    <a:lnTo>
                      <a:pt x="509" y="154"/>
                    </a:lnTo>
                    <a:lnTo>
                      <a:pt x="507" y="121"/>
                    </a:lnTo>
                    <a:lnTo>
                      <a:pt x="501" y="89"/>
                    </a:lnTo>
                    <a:lnTo>
                      <a:pt x="494" y="60"/>
                    </a:lnTo>
                    <a:lnTo>
                      <a:pt x="485" y="33"/>
                    </a:lnTo>
                    <a:lnTo>
                      <a:pt x="474" y="10"/>
                    </a:lnTo>
                    <a:lnTo>
                      <a:pt x="490" y="39"/>
                    </a:lnTo>
                    <a:lnTo>
                      <a:pt x="506" y="70"/>
                    </a:lnTo>
                    <a:lnTo>
                      <a:pt x="520" y="106"/>
                    </a:lnTo>
                    <a:lnTo>
                      <a:pt x="531" y="145"/>
                    </a:lnTo>
                    <a:lnTo>
                      <a:pt x="539" y="188"/>
                    </a:lnTo>
                    <a:lnTo>
                      <a:pt x="542" y="236"/>
                    </a:lnTo>
                    <a:lnTo>
                      <a:pt x="538" y="290"/>
                    </a:lnTo>
                    <a:lnTo>
                      <a:pt x="527" y="349"/>
                    </a:lnTo>
                    <a:lnTo>
                      <a:pt x="553" y="321"/>
                    </a:lnTo>
                    <a:lnTo>
                      <a:pt x="576" y="288"/>
                    </a:lnTo>
                    <a:lnTo>
                      <a:pt x="595" y="251"/>
                    </a:lnTo>
                    <a:lnTo>
                      <a:pt x="606" y="211"/>
                    </a:lnTo>
                    <a:lnTo>
                      <a:pt x="608" y="168"/>
                    </a:lnTo>
                    <a:lnTo>
                      <a:pt x="603" y="125"/>
                    </a:lnTo>
                    <a:lnTo>
                      <a:pt x="584" y="83"/>
                    </a:lnTo>
                    <a:lnTo>
                      <a:pt x="552" y="42"/>
                    </a:lnTo>
                    <a:lnTo>
                      <a:pt x="567" y="50"/>
                    </a:lnTo>
                    <a:lnTo>
                      <a:pt x="582" y="59"/>
                    </a:lnTo>
                    <a:lnTo>
                      <a:pt x="597" y="69"/>
                    </a:lnTo>
                    <a:lnTo>
                      <a:pt x="611" y="80"/>
                    </a:lnTo>
                    <a:lnTo>
                      <a:pt x="622" y="95"/>
                    </a:lnTo>
                    <a:lnTo>
                      <a:pt x="633" y="113"/>
                    </a:lnTo>
                    <a:lnTo>
                      <a:pt x="642" y="134"/>
                    </a:lnTo>
                    <a:lnTo>
                      <a:pt x="648" y="158"/>
                    </a:lnTo>
                    <a:lnTo>
                      <a:pt x="651" y="120"/>
                    </a:lnTo>
                    <a:lnTo>
                      <a:pt x="651" y="75"/>
                    </a:lnTo>
                    <a:lnTo>
                      <a:pt x="649" y="32"/>
                    </a:lnTo>
                    <a:lnTo>
                      <a:pt x="645" y="0"/>
                    </a:lnTo>
                    <a:lnTo>
                      <a:pt x="656" y="38"/>
                    </a:lnTo>
                    <a:lnTo>
                      <a:pt x="661" y="82"/>
                    </a:lnTo>
                    <a:lnTo>
                      <a:pt x="663" y="129"/>
                    </a:lnTo>
                    <a:lnTo>
                      <a:pt x="660" y="178"/>
                    </a:lnTo>
                    <a:lnTo>
                      <a:pt x="652" y="228"/>
                    </a:lnTo>
                    <a:lnTo>
                      <a:pt x="642" y="276"/>
                    </a:lnTo>
                    <a:lnTo>
                      <a:pt x="627" y="320"/>
                    </a:lnTo>
                    <a:lnTo>
                      <a:pt x="610" y="360"/>
                    </a:lnTo>
                    <a:lnTo>
                      <a:pt x="636" y="330"/>
                    </a:lnTo>
                    <a:lnTo>
                      <a:pt x="659" y="295"/>
                    </a:lnTo>
                    <a:lnTo>
                      <a:pt x="680" y="255"/>
                    </a:lnTo>
                    <a:lnTo>
                      <a:pt x="697" y="212"/>
                    </a:lnTo>
                    <a:lnTo>
                      <a:pt x="711" y="167"/>
                    </a:lnTo>
                    <a:lnTo>
                      <a:pt x="722" y="122"/>
                    </a:lnTo>
                    <a:lnTo>
                      <a:pt x="729" y="77"/>
                    </a:lnTo>
                    <a:lnTo>
                      <a:pt x="733" y="33"/>
                    </a:lnTo>
                    <a:lnTo>
                      <a:pt x="741" y="87"/>
                    </a:lnTo>
                    <a:lnTo>
                      <a:pt x="745" y="147"/>
                    </a:lnTo>
                    <a:lnTo>
                      <a:pt x="743" y="210"/>
                    </a:lnTo>
                    <a:lnTo>
                      <a:pt x="730" y="268"/>
                    </a:lnTo>
                    <a:lnTo>
                      <a:pt x="743" y="252"/>
                    </a:lnTo>
                    <a:lnTo>
                      <a:pt x="757" y="232"/>
                    </a:lnTo>
                    <a:lnTo>
                      <a:pt x="771" y="206"/>
                    </a:lnTo>
                    <a:lnTo>
                      <a:pt x="785" y="180"/>
                    </a:lnTo>
                    <a:lnTo>
                      <a:pt x="797" y="153"/>
                    </a:lnTo>
                    <a:lnTo>
                      <a:pt x="809" y="129"/>
                    </a:lnTo>
                    <a:lnTo>
                      <a:pt x="817" y="108"/>
                    </a:lnTo>
                    <a:lnTo>
                      <a:pt x="821" y="93"/>
                    </a:lnTo>
                    <a:lnTo>
                      <a:pt x="819" y="117"/>
                    </a:lnTo>
                    <a:lnTo>
                      <a:pt x="813" y="144"/>
                    </a:lnTo>
                    <a:lnTo>
                      <a:pt x="805" y="174"/>
                    </a:lnTo>
                    <a:lnTo>
                      <a:pt x="795" y="204"/>
                    </a:lnTo>
                    <a:lnTo>
                      <a:pt x="781" y="235"/>
                    </a:lnTo>
                    <a:lnTo>
                      <a:pt x="765" y="265"/>
                    </a:lnTo>
                    <a:lnTo>
                      <a:pt x="747" y="295"/>
                    </a:lnTo>
                    <a:lnTo>
                      <a:pt x="726" y="324"/>
                    </a:lnTo>
                    <a:lnTo>
                      <a:pt x="752" y="306"/>
                    </a:lnTo>
                    <a:lnTo>
                      <a:pt x="778" y="286"/>
                    </a:lnTo>
                    <a:lnTo>
                      <a:pt x="803" y="263"/>
                    </a:lnTo>
                    <a:lnTo>
                      <a:pt x="827" y="236"/>
                    </a:lnTo>
                    <a:lnTo>
                      <a:pt x="849" y="207"/>
                    </a:lnTo>
                    <a:lnTo>
                      <a:pt x="870" y="177"/>
                    </a:lnTo>
                    <a:lnTo>
                      <a:pt x="887" y="146"/>
                    </a:lnTo>
                    <a:lnTo>
                      <a:pt x="902" y="114"/>
                    </a:lnTo>
                    <a:lnTo>
                      <a:pt x="896" y="139"/>
                    </a:lnTo>
                    <a:lnTo>
                      <a:pt x="891" y="166"/>
                    </a:lnTo>
                    <a:lnTo>
                      <a:pt x="882" y="193"/>
                    </a:lnTo>
                    <a:lnTo>
                      <a:pt x="873" y="220"/>
                    </a:lnTo>
                    <a:lnTo>
                      <a:pt x="862" y="247"/>
                    </a:lnTo>
                    <a:lnTo>
                      <a:pt x="849" y="271"/>
                    </a:lnTo>
                    <a:lnTo>
                      <a:pt x="835" y="295"/>
                    </a:lnTo>
                    <a:lnTo>
                      <a:pt x="819" y="317"/>
                    </a:lnTo>
                    <a:lnTo>
                      <a:pt x="849" y="297"/>
                    </a:lnTo>
                    <a:lnTo>
                      <a:pt x="877" y="271"/>
                    </a:lnTo>
                    <a:lnTo>
                      <a:pt x="902" y="237"/>
                    </a:lnTo>
                    <a:lnTo>
                      <a:pt x="925" y="200"/>
                    </a:lnTo>
                    <a:lnTo>
                      <a:pt x="945" y="161"/>
                    </a:lnTo>
                    <a:lnTo>
                      <a:pt x="962" y="122"/>
                    </a:lnTo>
                    <a:lnTo>
                      <a:pt x="976" y="83"/>
                    </a:lnTo>
                    <a:lnTo>
                      <a:pt x="986" y="46"/>
                    </a:lnTo>
                    <a:lnTo>
                      <a:pt x="980" y="86"/>
                    </a:lnTo>
                    <a:lnTo>
                      <a:pt x="979" y="128"/>
                    </a:lnTo>
                    <a:lnTo>
                      <a:pt x="980" y="169"/>
                    </a:lnTo>
                    <a:lnTo>
                      <a:pt x="984" y="210"/>
                    </a:lnTo>
                    <a:lnTo>
                      <a:pt x="986" y="247"/>
                    </a:lnTo>
                    <a:lnTo>
                      <a:pt x="986" y="282"/>
                    </a:lnTo>
                    <a:lnTo>
                      <a:pt x="983" y="312"/>
                    </a:lnTo>
                    <a:lnTo>
                      <a:pt x="975" y="339"/>
                    </a:lnTo>
                    <a:lnTo>
                      <a:pt x="901" y="398"/>
                    </a:lnTo>
                    <a:close/>
                  </a:path>
                </a:pathLst>
              </a:custGeom>
              <a:solidFill>
                <a:srgbClr val="00A500"/>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grpSp>
        <p:grpSp>
          <p:nvGrpSpPr>
            <p:cNvPr id="10268" name="Group 72"/>
            <p:cNvGrpSpPr/>
            <p:nvPr/>
          </p:nvGrpSpPr>
          <p:grpSpPr bwMode="auto">
            <a:xfrm>
              <a:off x="1344" y="4105"/>
              <a:ext cx="1479" cy="215"/>
              <a:chOff x="3452" y="4125"/>
              <a:chExt cx="1479" cy="215"/>
            </a:xfrm>
          </p:grpSpPr>
          <p:sp>
            <p:nvSpPr>
              <p:cNvPr id="10337" name="Freeform 73"/>
              <p:cNvSpPr/>
              <p:nvPr/>
            </p:nvSpPr>
            <p:spPr bwMode="auto">
              <a:xfrm>
                <a:off x="3592" y="4158"/>
                <a:ext cx="17" cy="16"/>
              </a:xfrm>
              <a:custGeom>
                <a:avLst/>
                <a:gdLst>
                  <a:gd name="T0" fmla="*/ 1 w 34"/>
                  <a:gd name="T1" fmla="*/ 1 h 32"/>
                  <a:gd name="T2" fmla="*/ 1 w 34"/>
                  <a:gd name="T3" fmla="*/ 1 h 32"/>
                  <a:gd name="T4" fmla="*/ 1 w 34"/>
                  <a:gd name="T5" fmla="*/ 1 h 32"/>
                  <a:gd name="T6" fmla="*/ 1 w 34"/>
                  <a:gd name="T7" fmla="*/ 1 h 32"/>
                  <a:gd name="T8" fmla="*/ 1 w 34"/>
                  <a:gd name="T9" fmla="*/ 0 h 32"/>
                  <a:gd name="T10" fmla="*/ 1 w 34"/>
                  <a:gd name="T11" fmla="*/ 0 h 32"/>
                  <a:gd name="T12" fmla="*/ 1 w 34"/>
                  <a:gd name="T13" fmla="*/ 1 h 32"/>
                  <a:gd name="T14" fmla="*/ 1 w 34"/>
                  <a:gd name="T15" fmla="*/ 1 h 32"/>
                  <a:gd name="T16" fmla="*/ 0 w 34"/>
                  <a:gd name="T17" fmla="*/ 1 h 32"/>
                  <a:gd name="T18" fmla="*/ 0 w 34"/>
                  <a:gd name="T19" fmla="*/ 1 h 32"/>
                  <a:gd name="T20" fmla="*/ 1 w 34"/>
                  <a:gd name="T21" fmla="*/ 1 h 32"/>
                  <a:gd name="T22" fmla="*/ 1 w 34"/>
                  <a:gd name="T23" fmla="*/ 1 h 32"/>
                  <a:gd name="T24" fmla="*/ 1 w 34"/>
                  <a:gd name="T25" fmla="*/ 1 h 32"/>
                  <a:gd name="T26" fmla="*/ 1 w 34"/>
                  <a:gd name="T27" fmla="*/ 1 h 32"/>
                  <a:gd name="T28" fmla="*/ 1 w 34"/>
                  <a:gd name="T29" fmla="*/ 1 h 32"/>
                  <a:gd name="T30" fmla="*/ 1 w 34"/>
                  <a:gd name="T31" fmla="*/ 1 h 32"/>
                  <a:gd name="T32" fmla="*/ 1 w 34"/>
                  <a:gd name="T33" fmla="*/ 1 h 3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4" h="32">
                    <a:moveTo>
                      <a:pt x="34" y="20"/>
                    </a:moveTo>
                    <a:lnTo>
                      <a:pt x="34" y="14"/>
                    </a:lnTo>
                    <a:lnTo>
                      <a:pt x="32" y="8"/>
                    </a:lnTo>
                    <a:lnTo>
                      <a:pt x="27" y="4"/>
                    </a:lnTo>
                    <a:lnTo>
                      <a:pt x="21" y="0"/>
                    </a:lnTo>
                    <a:lnTo>
                      <a:pt x="14" y="0"/>
                    </a:lnTo>
                    <a:lnTo>
                      <a:pt x="9" y="1"/>
                    </a:lnTo>
                    <a:lnTo>
                      <a:pt x="4" y="6"/>
                    </a:lnTo>
                    <a:lnTo>
                      <a:pt x="0" y="12"/>
                    </a:lnTo>
                    <a:lnTo>
                      <a:pt x="0" y="19"/>
                    </a:lnTo>
                    <a:lnTo>
                      <a:pt x="3" y="24"/>
                    </a:lnTo>
                    <a:lnTo>
                      <a:pt x="7" y="29"/>
                    </a:lnTo>
                    <a:lnTo>
                      <a:pt x="13" y="32"/>
                    </a:lnTo>
                    <a:lnTo>
                      <a:pt x="20" y="32"/>
                    </a:lnTo>
                    <a:lnTo>
                      <a:pt x="26" y="30"/>
                    </a:lnTo>
                    <a:lnTo>
                      <a:pt x="30" y="26"/>
                    </a:lnTo>
                    <a:lnTo>
                      <a:pt x="34" y="20"/>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38" name="Freeform 74"/>
              <p:cNvSpPr/>
              <p:nvPr/>
            </p:nvSpPr>
            <p:spPr bwMode="auto">
              <a:xfrm>
                <a:off x="3668" y="4235"/>
                <a:ext cx="16" cy="16"/>
              </a:xfrm>
              <a:custGeom>
                <a:avLst/>
                <a:gdLst>
                  <a:gd name="T0" fmla="*/ 0 w 34"/>
                  <a:gd name="T1" fmla="*/ 1 h 32"/>
                  <a:gd name="T2" fmla="*/ 0 w 34"/>
                  <a:gd name="T3" fmla="*/ 1 h 32"/>
                  <a:gd name="T4" fmla="*/ 0 w 34"/>
                  <a:gd name="T5" fmla="*/ 1 h 32"/>
                  <a:gd name="T6" fmla="*/ 0 w 34"/>
                  <a:gd name="T7" fmla="*/ 1 h 32"/>
                  <a:gd name="T8" fmla="*/ 0 w 34"/>
                  <a:gd name="T9" fmla="*/ 0 h 32"/>
                  <a:gd name="T10" fmla="*/ 0 w 34"/>
                  <a:gd name="T11" fmla="*/ 0 h 32"/>
                  <a:gd name="T12" fmla="*/ 0 w 34"/>
                  <a:gd name="T13" fmla="*/ 1 h 32"/>
                  <a:gd name="T14" fmla="*/ 0 w 34"/>
                  <a:gd name="T15" fmla="*/ 1 h 32"/>
                  <a:gd name="T16" fmla="*/ 0 w 34"/>
                  <a:gd name="T17" fmla="*/ 1 h 32"/>
                  <a:gd name="T18" fmla="*/ 0 w 34"/>
                  <a:gd name="T19" fmla="*/ 1 h 32"/>
                  <a:gd name="T20" fmla="*/ 0 w 34"/>
                  <a:gd name="T21" fmla="*/ 1 h 32"/>
                  <a:gd name="T22" fmla="*/ 0 w 34"/>
                  <a:gd name="T23" fmla="*/ 1 h 32"/>
                  <a:gd name="T24" fmla="*/ 0 w 34"/>
                  <a:gd name="T25" fmla="*/ 1 h 32"/>
                  <a:gd name="T26" fmla="*/ 0 w 34"/>
                  <a:gd name="T27" fmla="*/ 1 h 32"/>
                  <a:gd name="T28" fmla="*/ 0 w 34"/>
                  <a:gd name="T29" fmla="*/ 1 h 32"/>
                  <a:gd name="T30" fmla="*/ 0 w 34"/>
                  <a:gd name="T31" fmla="*/ 1 h 32"/>
                  <a:gd name="T32" fmla="*/ 0 w 34"/>
                  <a:gd name="T33" fmla="*/ 1 h 3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4" h="32">
                    <a:moveTo>
                      <a:pt x="34" y="20"/>
                    </a:moveTo>
                    <a:lnTo>
                      <a:pt x="34" y="13"/>
                    </a:lnTo>
                    <a:lnTo>
                      <a:pt x="31" y="8"/>
                    </a:lnTo>
                    <a:lnTo>
                      <a:pt x="27" y="3"/>
                    </a:lnTo>
                    <a:lnTo>
                      <a:pt x="21" y="0"/>
                    </a:lnTo>
                    <a:lnTo>
                      <a:pt x="14" y="0"/>
                    </a:lnTo>
                    <a:lnTo>
                      <a:pt x="8" y="2"/>
                    </a:lnTo>
                    <a:lnTo>
                      <a:pt x="4" y="6"/>
                    </a:lnTo>
                    <a:lnTo>
                      <a:pt x="0" y="12"/>
                    </a:lnTo>
                    <a:lnTo>
                      <a:pt x="0" y="18"/>
                    </a:lnTo>
                    <a:lnTo>
                      <a:pt x="3" y="24"/>
                    </a:lnTo>
                    <a:lnTo>
                      <a:pt x="7" y="28"/>
                    </a:lnTo>
                    <a:lnTo>
                      <a:pt x="13" y="32"/>
                    </a:lnTo>
                    <a:lnTo>
                      <a:pt x="20" y="32"/>
                    </a:lnTo>
                    <a:lnTo>
                      <a:pt x="26" y="31"/>
                    </a:lnTo>
                    <a:lnTo>
                      <a:pt x="30" y="26"/>
                    </a:lnTo>
                    <a:lnTo>
                      <a:pt x="34" y="20"/>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39" name="Freeform 75"/>
              <p:cNvSpPr/>
              <p:nvPr/>
            </p:nvSpPr>
            <p:spPr bwMode="auto">
              <a:xfrm>
                <a:off x="3668" y="4194"/>
                <a:ext cx="16" cy="17"/>
              </a:xfrm>
              <a:custGeom>
                <a:avLst/>
                <a:gdLst>
                  <a:gd name="T0" fmla="*/ 0 w 33"/>
                  <a:gd name="T1" fmla="*/ 1 h 32"/>
                  <a:gd name="T2" fmla="*/ 0 w 33"/>
                  <a:gd name="T3" fmla="*/ 1 h 32"/>
                  <a:gd name="T4" fmla="*/ 0 w 33"/>
                  <a:gd name="T5" fmla="*/ 1 h 32"/>
                  <a:gd name="T6" fmla="*/ 0 w 33"/>
                  <a:gd name="T7" fmla="*/ 1 h 32"/>
                  <a:gd name="T8" fmla="*/ 0 w 33"/>
                  <a:gd name="T9" fmla="*/ 0 h 32"/>
                  <a:gd name="T10" fmla="*/ 0 w 33"/>
                  <a:gd name="T11" fmla="*/ 0 h 32"/>
                  <a:gd name="T12" fmla="*/ 0 w 33"/>
                  <a:gd name="T13" fmla="*/ 1 h 32"/>
                  <a:gd name="T14" fmla="*/ 0 w 33"/>
                  <a:gd name="T15" fmla="*/ 1 h 32"/>
                  <a:gd name="T16" fmla="*/ 0 w 33"/>
                  <a:gd name="T17" fmla="*/ 1 h 32"/>
                  <a:gd name="T18" fmla="*/ 0 w 33"/>
                  <a:gd name="T19" fmla="*/ 1 h 32"/>
                  <a:gd name="T20" fmla="*/ 0 w 33"/>
                  <a:gd name="T21" fmla="*/ 1 h 32"/>
                  <a:gd name="T22" fmla="*/ 0 w 33"/>
                  <a:gd name="T23" fmla="*/ 1 h 32"/>
                  <a:gd name="T24" fmla="*/ 0 w 33"/>
                  <a:gd name="T25" fmla="*/ 1 h 32"/>
                  <a:gd name="T26" fmla="*/ 0 w 33"/>
                  <a:gd name="T27" fmla="*/ 1 h 32"/>
                  <a:gd name="T28" fmla="*/ 0 w 33"/>
                  <a:gd name="T29" fmla="*/ 1 h 32"/>
                  <a:gd name="T30" fmla="*/ 0 w 33"/>
                  <a:gd name="T31" fmla="*/ 1 h 32"/>
                  <a:gd name="T32" fmla="*/ 0 w 33"/>
                  <a:gd name="T33" fmla="*/ 1 h 3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3" h="32">
                    <a:moveTo>
                      <a:pt x="33" y="19"/>
                    </a:moveTo>
                    <a:lnTo>
                      <a:pt x="33" y="13"/>
                    </a:lnTo>
                    <a:lnTo>
                      <a:pt x="30" y="7"/>
                    </a:lnTo>
                    <a:lnTo>
                      <a:pt x="26" y="2"/>
                    </a:lnTo>
                    <a:lnTo>
                      <a:pt x="20" y="0"/>
                    </a:lnTo>
                    <a:lnTo>
                      <a:pt x="13" y="0"/>
                    </a:lnTo>
                    <a:lnTo>
                      <a:pt x="7" y="1"/>
                    </a:lnTo>
                    <a:lnTo>
                      <a:pt x="3" y="6"/>
                    </a:lnTo>
                    <a:lnTo>
                      <a:pt x="0" y="11"/>
                    </a:lnTo>
                    <a:lnTo>
                      <a:pt x="0" y="18"/>
                    </a:lnTo>
                    <a:lnTo>
                      <a:pt x="1" y="24"/>
                    </a:lnTo>
                    <a:lnTo>
                      <a:pt x="6" y="29"/>
                    </a:lnTo>
                    <a:lnTo>
                      <a:pt x="12" y="32"/>
                    </a:lnTo>
                    <a:lnTo>
                      <a:pt x="19" y="32"/>
                    </a:lnTo>
                    <a:lnTo>
                      <a:pt x="25" y="30"/>
                    </a:lnTo>
                    <a:lnTo>
                      <a:pt x="29" y="25"/>
                    </a:lnTo>
                    <a:lnTo>
                      <a:pt x="33" y="19"/>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40" name="Freeform 76"/>
              <p:cNvSpPr/>
              <p:nvPr/>
            </p:nvSpPr>
            <p:spPr bwMode="auto">
              <a:xfrm>
                <a:off x="3671" y="4153"/>
                <a:ext cx="16" cy="17"/>
              </a:xfrm>
              <a:custGeom>
                <a:avLst/>
                <a:gdLst>
                  <a:gd name="T0" fmla="*/ 1 w 32"/>
                  <a:gd name="T1" fmla="*/ 1 h 32"/>
                  <a:gd name="T2" fmla="*/ 1 w 32"/>
                  <a:gd name="T3" fmla="*/ 1 h 32"/>
                  <a:gd name="T4" fmla="*/ 1 w 32"/>
                  <a:gd name="T5" fmla="*/ 1 h 32"/>
                  <a:gd name="T6" fmla="*/ 1 w 32"/>
                  <a:gd name="T7" fmla="*/ 1 h 32"/>
                  <a:gd name="T8" fmla="*/ 1 w 32"/>
                  <a:gd name="T9" fmla="*/ 0 h 32"/>
                  <a:gd name="T10" fmla="*/ 1 w 32"/>
                  <a:gd name="T11" fmla="*/ 0 h 32"/>
                  <a:gd name="T12" fmla="*/ 1 w 32"/>
                  <a:gd name="T13" fmla="*/ 1 h 32"/>
                  <a:gd name="T14" fmla="*/ 1 w 32"/>
                  <a:gd name="T15" fmla="*/ 1 h 32"/>
                  <a:gd name="T16" fmla="*/ 0 w 32"/>
                  <a:gd name="T17" fmla="*/ 1 h 32"/>
                  <a:gd name="T18" fmla="*/ 0 w 32"/>
                  <a:gd name="T19" fmla="*/ 1 h 32"/>
                  <a:gd name="T20" fmla="*/ 1 w 32"/>
                  <a:gd name="T21" fmla="*/ 1 h 32"/>
                  <a:gd name="T22" fmla="*/ 1 w 32"/>
                  <a:gd name="T23" fmla="*/ 1 h 32"/>
                  <a:gd name="T24" fmla="*/ 1 w 32"/>
                  <a:gd name="T25" fmla="*/ 1 h 32"/>
                  <a:gd name="T26" fmla="*/ 1 w 32"/>
                  <a:gd name="T27" fmla="*/ 1 h 32"/>
                  <a:gd name="T28" fmla="*/ 1 w 32"/>
                  <a:gd name="T29" fmla="*/ 1 h 32"/>
                  <a:gd name="T30" fmla="*/ 1 w 32"/>
                  <a:gd name="T31" fmla="*/ 1 h 32"/>
                  <a:gd name="T32" fmla="*/ 1 w 32"/>
                  <a:gd name="T33" fmla="*/ 1 h 3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2" h="32">
                    <a:moveTo>
                      <a:pt x="32" y="20"/>
                    </a:moveTo>
                    <a:lnTo>
                      <a:pt x="32" y="14"/>
                    </a:lnTo>
                    <a:lnTo>
                      <a:pt x="30" y="8"/>
                    </a:lnTo>
                    <a:lnTo>
                      <a:pt x="26" y="3"/>
                    </a:lnTo>
                    <a:lnTo>
                      <a:pt x="20" y="0"/>
                    </a:lnTo>
                    <a:lnTo>
                      <a:pt x="14" y="0"/>
                    </a:lnTo>
                    <a:lnTo>
                      <a:pt x="8" y="1"/>
                    </a:lnTo>
                    <a:lnTo>
                      <a:pt x="4" y="6"/>
                    </a:lnTo>
                    <a:lnTo>
                      <a:pt x="0" y="11"/>
                    </a:lnTo>
                    <a:lnTo>
                      <a:pt x="0" y="18"/>
                    </a:lnTo>
                    <a:lnTo>
                      <a:pt x="1" y="24"/>
                    </a:lnTo>
                    <a:lnTo>
                      <a:pt x="6" y="29"/>
                    </a:lnTo>
                    <a:lnTo>
                      <a:pt x="12" y="32"/>
                    </a:lnTo>
                    <a:lnTo>
                      <a:pt x="19" y="32"/>
                    </a:lnTo>
                    <a:lnTo>
                      <a:pt x="24" y="30"/>
                    </a:lnTo>
                    <a:lnTo>
                      <a:pt x="29" y="25"/>
                    </a:lnTo>
                    <a:lnTo>
                      <a:pt x="32" y="20"/>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41" name="Freeform 77"/>
              <p:cNvSpPr/>
              <p:nvPr/>
            </p:nvSpPr>
            <p:spPr bwMode="auto">
              <a:xfrm>
                <a:off x="3772" y="4256"/>
                <a:ext cx="17" cy="16"/>
              </a:xfrm>
              <a:custGeom>
                <a:avLst/>
                <a:gdLst>
                  <a:gd name="T0" fmla="*/ 1 w 33"/>
                  <a:gd name="T1" fmla="*/ 1 h 32"/>
                  <a:gd name="T2" fmla="*/ 1 w 33"/>
                  <a:gd name="T3" fmla="*/ 1 h 32"/>
                  <a:gd name="T4" fmla="*/ 1 w 33"/>
                  <a:gd name="T5" fmla="*/ 1 h 32"/>
                  <a:gd name="T6" fmla="*/ 1 w 33"/>
                  <a:gd name="T7" fmla="*/ 1 h 32"/>
                  <a:gd name="T8" fmla="*/ 1 w 33"/>
                  <a:gd name="T9" fmla="*/ 0 h 32"/>
                  <a:gd name="T10" fmla="*/ 1 w 33"/>
                  <a:gd name="T11" fmla="*/ 0 h 32"/>
                  <a:gd name="T12" fmla="*/ 1 w 33"/>
                  <a:gd name="T13" fmla="*/ 1 h 32"/>
                  <a:gd name="T14" fmla="*/ 1 w 33"/>
                  <a:gd name="T15" fmla="*/ 1 h 32"/>
                  <a:gd name="T16" fmla="*/ 0 w 33"/>
                  <a:gd name="T17" fmla="*/ 1 h 32"/>
                  <a:gd name="T18" fmla="*/ 0 w 33"/>
                  <a:gd name="T19" fmla="*/ 1 h 32"/>
                  <a:gd name="T20" fmla="*/ 1 w 33"/>
                  <a:gd name="T21" fmla="*/ 1 h 32"/>
                  <a:gd name="T22" fmla="*/ 1 w 33"/>
                  <a:gd name="T23" fmla="*/ 1 h 32"/>
                  <a:gd name="T24" fmla="*/ 1 w 33"/>
                  <a:gd name="T25" fmla="*/ 1 h 32"/>
                  <a:gd name="T26" fmla="*/ 1 w 33"/>
                  <a:gd name="T27" fmla="*/ 1 h 32"/>
                  <a:gd name="T28" fmla="*/ 1 w 33"/>
                  <a:gd name="T29" fmla="*/ 1 h 32"/>
                  <a:gd name="T30" fmla="*/ 1 w 33"/>
                  <a:gd name="T31" fmla="*/ 1 h 32"/>
                  <a:gd name="T32" fmla="*/ 1 w 33"/>
                  <a:gd name="T33" fmla="*/ 1 h 3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3" h="32">
                    <a:moveTo>
                      <a:pt x="33" y="20"/>
                    </a:moveTo>
                    <a:lnTo>
                      <a:pt x="33" y="14"/>
                    </a:lnTo>
                    <a:lnTo>
                      <a:pt x="31" y="8"/>
                    </a:lnTo>
                    <a:lnTo>
                      <a:pt x="26" y="4"/>
                    </a:lnTo>
                    <a:lnTo>
                      <a:pt x="20" y="0"/>
                    </a:lnTo>
                    <a:lnTo>
                      <a:pt x="14" y="0"/>
                    </a:lnTo>
                    <a:lnTo>
                      <a:pt x="8" y="1"/>
                    </a:lnTo>
                    <a:lnTo>
                      <a:pt x="3" y="6"/>
                    </a:lnTo>
                    <a:lnTo>
                      <a:pt x="0" y="12"/>
                    </a:lnTo>
                    <a:lnTo>
                      <a:pt x="0" y="19"/>
                    </a:lnTo>
                    <a:lnTo>
                      <a:pt x="2" y="24"/>
                    </a:lnTo>
                    <a:lnTo>
                      <a:pt x="7" y="29"/>
                    </a:lnTo>
                    <a:lnTo>
                      <a:pt x="12" y="32"/>
                    </a:lnTo>
                    <a:lnTo>
                      <a:pt x="19" y="32"/>
                    </a:lnTo>
                    <a:lnTo>
                      <a:pt x="25" y="30"/>
                    </a:lnTo>
                    <a:lnTo>
                      <a:pt x="30" y="26"/>
                    </a:lnTo>
                    <a:lnTo>
                      <a:pt x="33" y="20"/>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42" name="Freeform 78"/>
              <p:cNvSpPr/>
              <p:nvPr/>
            </p:nvSpPr>
            <p:spPr bwMode="auto">
              <a:xfrm>
                <a:off x="3768" y="4216"/>
                <a:ext cx="17" cy="16"/>
              </a:xfrm>
              <a:custGeom>
                <a:avLst/>
                <a:gdLst>
                  <a:gd name="T0" fmla="*/ 1 w 32"/>
                  <a:gd name="T1" fmla="*/ 0 h 33"/>
                  <a:gd name="T2" fmla="*/ 1 w 32"/>
                  <a:gd name="T3" fmla="*/ 0 h 33"/>
                  <a:gd name="T4" fmla="*/ 1 w 32"/>
                  <a:gd name="T5" fmla="*/ 0 h 33"/>
                  <a:gd name="T6" fmla="*/ 1 w 32"/>
                  <a:gd name="T7" fmla="*/ 0 h 33"/>
                  <a:gd name="T8" fmla="*/ 1 w 32"/>
                  <a:gd name="T9" fmla="*/ 0 h 33"/>
                  <a:gd name="T10" fmla="*/ 1 w 32"/>
                  <a:gd name="T11" fmla="*/ 0 h 33"/>
                  <a:gd name="T12" fmla="*/ 1 w 32"/>
                  <a:gd name="T13" fmla="*/ 0 h 33"/>
                  <a:gd name="T14" fmla="*/ 1 w 32"/>
                  <a:gd name="T15" fmla="*/ 0 h 33"/>
                  <a:gd name="T16" fmla="*/ 0 w 32"/>
                  <a:gd name="T17" fmla="*/ 0 h 33"/>
                  <a:gd name="T18" fmla="*/ 0 w 32"/>
                  <a:gd name="T19" fmla="*/ 0 h 33"/>
                  <a:gd name="T20" fmla="*/ 1 w 32"/>
                  <a:gd name="T21" fmla="*/ 0 h 33"/>
                  <a:gd name="T22" fmla="*/ 1 w 32"/>
                  <a:gd name="T23" fmla="*/ 0 h 33"/>
                  <a:gd name="T24" fmla="*/ 1 w 32"/>
                  <a:gd name="T25" fmla="*/ 0 h 33"/>
                  <a:gd name="T26" fmla="*/ 1 w 32"/>
                  <a:gd name="T27" fmla="*/ 0 h 33"/>
                  <a:gd name="T28" fmla="*/ 1 w 32"/>
                  <a:gd name="T29" fmla="*/ 0 h 33"/>
                  <a:gd name="T30" fmla="*/ 1 w 32"/>
                  <a:gd name="T31" fmla="*/ 0 h 33"/>
                  <a:gd name="T32" fmla="*/ 1 w 32"/>
                  <a:gd name="T33" fmla="*/ 0 h 3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2" h="33">
                    <a:moveTo>
                      <a:pt x="32" y="21"/>
                    </a:moveTo>
                    <a:lnTo>
                      <a:pt x="32" y="14"/>
                    </a:lnTo>
                    <a:lnTo>
                      <a:pt x="31" y="9"/>
                    </a:lnTo>
                    <a:lnTo>
                      <a:pt x="26" y="4"/>
                    </a:lnTo>
                    <a:lnTo>
                      <a:pt x="21" y="0"/>
                    </a:lnTo>
                    <a:lnTo>
                      <a:pt x="14" y="0"/>
                    </a:lnTo>
                    <a:lnTo>
                      <a:pt x="8" y="3"/>
                    </a:lnTo>
                    <a:lnTo>
                      <a:pt x="3" y="7"/>
                    </a:lnTo>
                    <a:lnTo>
                      <a:pt x="0" y="13"/>
                    </a:lnTo>
                    <a:lnTo>
                      <a:pt x="0" y="20"/>
                    </a:lnTo>
                    <a:lnTo>
                      <a:pt x="2" y="26"/>
                    </a:lnTo>
                    <a:lnTo>
                      <a:pt x="7" y="30"/>
                    </a:lnTo>
                    <a:lnTo>
                      <a:pt x="13" y="33"/>
                    </a:lnTo>
                    <a:lnTo>
                      <a:pt x="18" y="33"/>
                    </a:lnTo>
                    <a:lnTo>
                      <a:pt x="24" y="32"/>
                    </a:lnTo>
                    <a:lnTo>
                      <a:pt x="29" y="27"/>
                    </a:lnTo>
                    <a:lnTo>
                      <a:pt x="32" y="21"/>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43" name="Freeform 79"/>
              <p:cNvSpPr/>
              <p:nvPr/>
            </p:nvSpPr>
            <p:spPr bwMode="auto">
              <a:xfrm>
                <a:off x="3774" y="4175"/>
                <a:ext cx="16" cy="17"/>
              </a:xfrm>
              <a:custGeom>
                <a:avLst/>
                <a:gdLst>
                  <a:gd name="T0" fmla="*/ 0 w 33"/>
                  <a:gd name="T1" fmla="*/ 1 h 33"/>
                  <a:gd name="T2" fmla="*/ 0 w 33"/>
                  <a:gd name="T3" fmla="*/ 1 h 33"/>
                  <a:gd name="T4" fmla="*/ 0 w 33"/>
                  <a:gd name="T5" fmla="*/ 1 h 33"/>
                  <a:gd name="T6" fmla="*/ 0 w 33"/>
                  <a:gd name="T7" fmla="*/ 1 h 33"/>
                  <a:gd name="T8" fmla="*/ 0 w 33"/>
                  <a:gd name="T9" fmla="*/ 0 h 33"/>
                  <a:gd name="T10" fmla="*/ 0 w 33"/>
                  <a:gd name="T11" fmla="*/ 0 h 33"/>
                  <a:gd name="T12" fmla="*/ 0 w 33"/>
                  <a:gd name="T13" fmla="*/ 1 h 33"/>
                  <a:gd name="T14" fmla="*/ 0 w 33"/>
                  <a:gd name="T15" fmla="*/ 1 h 33"/>
                  <a:gd name="T16" fmla="*/ 0 w 33"/>
                  <a:gd name="T17" fmla="*/ 1 h 33"/>
                  <a:gd name="T18" fmla="*/ 0 w 33"/>
                  <a:gd name="T19" fmla="*/ 1 h 33"/>
                  <a:gd name="T20" fmla="*/ 0 w 33"/>
                  <a:gd name="T21" fmla="*/ 1 h 33"/>
                  <a:gd name="T22" fmla="*/ 0 w 33"/>
                  <a:gd name="T23" fmla="*/ 1 h 33"/>
                  <a:gd name="T24" fmla="*/ 0 w 33"/>
                  <a:gd name="T25" fmla="*/ 1 h 33"/>
                  <a:gd name="T26" fmla="*/ 0 w 33"/>
                  <a:gd name="T27" fmla="*/ 1 h 33"/>
                  <a:gd name="T28" fmla="*/ 0 w 33"/>
                  <a:gd name="T29" fmla="*/ 1 h 33"/>
                  <a:gd name="T30" fmla="*/ 0 w 33"/>
                  <a:gd name="T31" fmla="*/ 1 h 33"/>
                  <a:gd name="T32" fmla="*/ 0 w 33"/>
                  <a:gd name="T33" fmla="*/ 1 h 3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3" h="33">
                    <a:moveTo>
                      <a:pt x="33" y="21"/>
                    </a:moveTo>
                    <a:lnTo>
                      <a:pt x="33" y="14"/>
                    </a:lnTo>
                    <a:lnTo>
                      <a:pt x="30" y="8"/>
                    </a:lnTo>
                    <a:lnTo>
                      <a:pt x="27" y="3"/>
                    </a:lnTo>
                    <a:lnTo>
                      <a:pt x="21" y="0"/>
                    </a:lnTo>
                    <a:lnTo>
                      <a:pt x="14" y="0"/>
                    </a:lnTo>
                    <a:lnTo>
                      <a:pt x="8" y="2"/>
                    </a:lnTo>
                    <a:lnTo>
                      <a:pt x="4" y="7"/>
                    </a:lnTo>
                    <a:lnTo>
                      <a:pt x="0" y="12"/>
                    </a:lnTo>
                    <a:lnTo>
                      <a:pt x="0" y="19"/>
                    </a:lnTo>
                    <a:lnTo>
                      <a:pt x="3" y="25"/>
                    </a:lnTo>
                    <a:lnTo>
                      <a:pt x="6" y="30"/>
                    </a:lnTo>
                    <a:lnTo>
                      <a:pt x="12" y="33"/>
                    </a:lnTo>
                    <a:lnTo>
                      <a:pt x="19" y="33"/>
                    </a:lnTo>
                    <a:lnTo>
                      <a:pt x="25" y="31"/>
                    </a:lnTo>
                    <a:lnTo>
                      <a:pt x="29" y="26"/>
                    </a:lnTo>
                    <a:lnTo>
                      <a:pt x="33" y="21"/>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44" name="Freeform 80"/>
              <p:cNvSpPr/>
              <p:nvPr/>
            </p:nvSpPr>
            <p:spPr bwMode="auto">
              <a:xfrm>
                <a:off x="3789" y="4136"/>
                <a:ext cx="16" cy="17"/>
              </a:xfrm>
              <a:custGeom>
                <a:avLst/>
                <a:gdLst>
                  <a:gd name="T0" fmla="*/ 1 w 32"/>
                  <a:gd name="T1" fmla="*/ 1 h 34"/>
                  <a:gd name="T2" fmla="*/ 1 w 32"/>
                  <a:gd name="T3" fmla="*/ 1 h 34"/>
                  <a:gd name="T4" fmla="*/ 1 w 32"/>
                  <a:gd name="T5" fmla="*/ 1 h 34"/>
                  <a:gd name="T6" fmla="*/ 1 w 32"/>
                  <a:gd name="T7" fmla="*/ 1 h 34"/>
                  <a:gd name="T8" fmla="*/ 1 w 32"/>
                  <a:gd name="T9" fmla="*/ 0 h 34"/>
                  <a:gd name="T10" fmla="*/ 1 w 32"/>
                  <a:gd name="T11" fmla="*/ 0 h 34"/>
                  <a:gd name="T12" fmla="*/ 1 w 32"/>
                  <a:gd name="T13" fmla="*/ 1 h 34"/>
                  <a:gd name="T14" fmla="*/ 1 w 32"/>
                  <a:gd name="T15" fmla="*/ 1 h 34"/>
                  <a:gd name="T16" fmla="*/ 0 w 32"/>
                  <a:gd name="T17" fmla="*/ 1 h 34"/>
                  <a:gd name="T18" fmla="*/ 0 w 32"/>
                  <a:gd name="T19" fmla="*/ 1 h 34"/>
                  <a:gd name="T20" fmla="*/ 1 w 32"/>
                  <a:gd name="T21" fmla="*/ 1 h 34"/>
                  <a:gd name="T22" fmla="*/ 1 w 32"/>
                  <a:gd name="T23" fmla="*/ 1 h 34"/>
                  <a:gd name="T24" fmla="*/ 1 w 32"/>
                  <a:gd name="T25" fmla="*/ 1 h 34"/>
                  <a:gd name="T26" fmla="*/ 1 w 32"/>
                  <a:gd name="T27" fmla="*/ 1 h 34"/>
                  <a:gd name="T28" fmla="*/ 1 w 32"/>
                  <a:gd name="T29" fmla="*/ 1 h 34"/>
                  <a:gd name="T30" fmla="*/ 1 w 32"/>
                  <a:gd name="T31" fmla="*/ 1 h 34"/>
                  <a:gd name="T32" fmla="*/ 1 w 32"/>
                  <a:gd name="T33" fmla="*/ 1 h 34"/>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2" h="34">
                    <a:moveTo>
                      <a:pt x="32" y="21"/>
                    </a:moveTo>
                    <a:lnTo>
                      <a:pt x="32" y="14"/>
                    </a:lnTo>
                    <a:lnTo>
                      <a:pt x="31" y="8"/>
                    </a:lnTo>
                    <a:lnTo>
                      <a:pt x="27" y="4"/>
                    </a:lnTo>
                    <a:lnTo>
                      <a:pt x="21" y="0"/>
                    </a:lnTo>
                    <a:lnTo>
                      <a:pt x="14" y="0"/>
                    </a:lnTo>
                    <a:lnTo>
                      <a:pt x="8" y="3"/>
                    </a:lnTo>
                    <a:lnTo>
                      <a:pt x="4" y="7"/>
                    </a:lnTo>
                    <a:lnTo>
                      <a:pt x="0" y="13"/>
                    </a:lnTo>
                    <a:lnTo>
                      <a:pt x="0" y="20"/>
                    </a:lnTo>
                    <a:lnTo>
                      <a:pt x="2" y="26"/>
                    </a:lnTo>
                    <a:lnTo>
                      <a:pt x="7" y="30"/>
                    </a:lnTo>
                    <a:lnTo>
                      <a:pt x="13" y="34"/>
                    </a:lnTo>
                    <a:lnTo>
                      <a:pt x="20" y="34"/>
                    </a:lnTo>
                    <a:lnTo>
                      <a:pt x="25" y="32"/>
                    </a:lnTo>
                    <a:lnTo>
                      <a:pt x="30" y="27"/>
                    </a:lnTo>
                    <a:lnTo>
                      <a:pt x="32" y="21"/>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45" name="Freeform 81"/>
              <p:cNvSpPr/>
              <p:nvPr/>
            </p:nvSpPr>
            <p:spPr bwMode="auto">
              <a:xfrm>
                <a:off x="3842" y="4235"/>
                <a:ext cx="17" cy="16"/>
              </a:xfrm>
              <a:custGeom>
                <a:avLst/>
                <a:gdLst>
                  <a:gd name="T0" fmla="*/ 1 w 34"/>
                  <a:gd name="T1" fmla="*/ 1 h 32"/>
                  <a:gd name="T2" fmla="*/ 1 w 34"/>
                  <a:gd name="T3" fmla="*/ 1 h 32"/>
                  <a:gd name="T4" fmla="*/ 1 w 34"/>
                  <a:gd name="T5" fmla="*/ 1 h 32"/>
                  <a:gd name="T6" fmla="*/ 1 w 34"/>
                  <a:gd name="T7" fmla="*/ 1 h 32"/>
                  <a:gd name="T8" fmla="*/ 1 w 34"/>
                  <a:gd name="T9" fmla="*/ 0 h 32"/>
                  <a:gd name="T10" fmla="*/ 1 w 34"/>
                  <a:gd name="T11" fmla="*/ 0 h 32"/>
                  <a:gd name="T12" fmla="*/ 1 w 34"/>
                  <a:gd name="T13" fmla="*/ 1 h 32"/>
                  <a:gd name="T14" fmla="*/ 1 w 34"/>
                  <a:gd name="T15" fmla="*/ 1 h 32"/>
                  <a:gd name="T16" fmla="*/ 0 w 34"/>
                  <a:gd name="T17" fmla="*/ 1 h 32"/>
                  <a:gd name="T18" fmla="*/ 0 w 34"/>
                  <a:gd name="T19" fmla="*/ 1 h 32"/>
                  <a:gd name="T20" fmla="*/ 1 w 34"/>
                  <a:gd name="T21" fmla="*/ 1 h 32"/>
                  <a:gd name="T22" fmla="*/ 1 w 34"/>
                  <a:gd name="T23" fmla="*/ 1 h 32"/>
                  <a:gd name="T24" fmla="*/ 1 w 34"/>
                  <a:gd name="T25" fmla="*/ 1 h 32"/>
                  <a:gd name="T26" fmla="*/ 1 w 34"/>
                  <a:gd name="T27" fmla="*/ 1 h 32"/>
                  <a:gd name="T28" fmla="*/ 1 w 34"/>
                  <a:gd name="T29" fmla="*/ 1 h 32"/>
                  <a:gd name="T30" fmla="*/ 1 w 34"/>
                  <a:gd name="T31" fmla="*/ 1 h 32"/>
                  <a:gd name="T32" fmla="*/ 1 w 34"/>
                  <a:gd name="T33" fmla="*/ 1 h 3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4" h="32">
                    <a:moveTo>
                      <a:pt x="34" y="20"/>
                    </a:moveTo>
                    <a:lnTo>
                      <a:pt x="34" y="14"/>
                    </a:lnTo>
                    <a:lnTo>
                      <a:pt x="31" y="8"/>
                    </a:lnTo>
                    <a:lnTo>
                      <a:pt x="27" y="3"/>
                    </a:lnTo>
                    <a:lnTo>
                      <a:pt x="21" y="0"/>
                    </a:lnTo>
                    <a:lnTo>
                      <a:pt x="14" y="0"/>
                    </a:lnTo>
                    <a:lnTo>
                      <a:pt x="8" y="2"/>
                    </a:lnTo>
                    <a:lnTo>
                      <a:pt x="4" y="7"/>
                    </a:lnTo>
                    <a:lnTo>
                      <a:pt x="0" y="12"/>
                    </a:lnTo>
                    <a:lnTo>
                      <a:pt x="0" y="18"/>
                    </a:lnTo>
                    <a:lnTo>
                      <a:pt x="3" y="24"/>
                    </a:lnTo>
                    <a:lnTo>
                      <a:pt x="7" y="29"/>
                    </a:lnTo>
                    <a:lnTo>
                      <a:pt x="13" y="32"/>
                    </a:lnTo>
                    <a:lnTo>
                      <a:pt x="20" y="32"/>
                    </a:lnTo>
                    <a:lnTo>
                      <a:pt x="26" y="31"/>
                    </a:lnTo>
                    <a:lnTo>
                      <a:pt x="30" y="26"/>
                    </a:lnTo>
                    <a:lnTo>
                      <a:pt x="34" y="20"/>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46" name="Freeform 82"/>
              <p:cNvSpPr/>
              <p:nvPr/>
            </p:nvSpPr>
            <p:spPr bwMode="auto">
              <a:xfrm>
                <a:off x="3857" y="4201"/>
                <a:ext cx="16" cy="16"/>
              </a:xfrm>
              <a:custGeom>
                <a:avLst/>
                <a:gdLst>
                  <a:gd name="T0" fmla="*/ 1 w 32"/>
                  <a:gd name="T1" fmla="*/ 1 h 32"/>
                  <a:gd name="T2" fmla="*/ 1 w 32"/>
                  <a:gd name="T3" fmla="*/ 1 h 32"/>
                  <a:gd name="T4" fmla="*/ 1 w 32"/>
                  <a:gd name="T5" fmla="*/ 1 h 32"/>
                  <a:gd name="T6" fmla="*/ 1 w 32"/>
                  <a:gd name="T7" fmla="*/ 1 h 32"/>
                  <a:gd name="T8" fmla="*/ 1 w 32"/>
                  <a:gd name="T9" fmla="*/ 0 h 32"/>
                  <a:gd name="T10" fmla="*/ 1 w 32"/>
                  <a:gd name="T11" fmla="*/ 0 h 32"/>
                  <a:gd name="T12" fmla="*/ 1 w 32"/>
                  <a:gd name="T13" fmla="*/ 1 h 32"/>
                  <a:gd name="T14" fmla="*/ 1 w 32"/>
                  <a:gd name="T15" fmla="*/ 1 h 32"/>
                  <a:gd name="T16" fmla="*/ 0 w 32"/>
                  <a:gd name="T17" fmla="*/ 1 h 32"/>
                  <a:gd name="T18" fmla="*/ 0 w 32"/>
                  <a:gd name="T19" fmla="*/ 1 h 32"/>
                  <a:gd name="T20" fmla="*/ 1 w 32"/>
                  <a:gd name="T21" fmla="*/ 1 h 32"/>
                  <a:gd name="T22" fmla="*/ 1 w 32"/>
                  <a:gd name="T23" fmla="*/ 1 h 32"/>
                  <a:gd name="T24" fmla="*/ 1 w 32"/>
                  <a:gd name="T25" fmla="*/ 1 h 32"/>
                  <a:gd name="T26" fmla="*/ 1 w 32"/>
                  <a:gd name="T27" fmla="*/ 1 h 32"/>
                  <a:gd name="T28" fmla="*/ 1 w 32"/>
                  <a:gd name="T29" fmla="*/ 1 h 32"/>
                  <a:gd name="T30" fmla="*/ 1 w 32"/>
                  <a:gd name="T31" fmla="*/ 1 h 32"/>
                  <a:gd name="T32" fmla="*/ 1 w 32"/>
                  <a:gd name="T33" fmla="*/ 1 h 3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2" h="32">
                    <a:moveTo>
                      <a:pt x="32" y="20"/>
                    </a:moveTo>
                    <a:lnTo>
                      <a:pt x="32" y="14"/>
                    </a:lnTo>
                    <a:lnTo>
                      <a:pt x="30" y="8"/>
                    </a:lnTo>
                    <a:lnTo>
                      <a:pt x="27" y="3"/>
                    </a:lnTo>
                    <a:lnTo>
                      <a:pt x="21" y="0"/>
                    </a:lnTo>
                    <a:lnTo>
                      <a:pt x="14" y="0"/>
                    </a:lnTo>
                    <a:lnTo>
                      <a:pt x="8" y="2"/>
                    </a:lnTo>
                    <a:lnTo>
                      <a:pt x="4" y="7"/>
                    </a:lnTo>
                    <a:lnTo>
                      <a:pt x="0" y="12"/>
                    </a:lnTo>
                    <a:lnTo>
                      <a:pt x="0" y="18"/>
                    </a:lnTo>
                    <a:lnTo>
                      <a:pt x="2" y="24"/>
                    </a:lnTo>
                    <a:lnTo>
                      <a:pt x="6" y="28"/>
                    </a:lnTo>
                    <a:lnTo>
                      <a:pt x="12" y="32"/>
                    </a:lnTo>
                    <a:lnTo>
                      <a:pt x="18" y="32"/>
                    </a:lnTo>
                    <a:lnTo>
                      <a:pt x="24" y="31"/>
                    </a:lnTo>
                    <a:lnTo>
                      <a:pt x="29" y="26"/>
                    </a:lnTo>
                    <a:lnTo>
                      <a:pt x="32" y="20"/>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47" name="Freeform 83"/>
              <p:cNvSpPr/>
              <p:nvPr/>
            </p:nvSpPr>
            <p:spPr bwMode="auto">
              <a:xfrm>
                <a:off x="3861" y="4164"/>
                <a:ext cx="16" cy="17"/>
              </a:xfrm>
              <a:custGeom>
                <a:avLst/>
                <a:gdLst>
                  <a:gd name="T0" fmla="*/ 1 w 32"/>
                  <a:gd name="T1" fmla="*/ 1 h 33"/>
                  <a:gd name="T2" fmla="*/ 1 w 32"/>
                  <a:gd name="T3" fmla="*/ 1 h 33"/>
                  <a:gd name="T4" fmla="*/ 1 w 32"/>
                  <a:gd name="T5" fmla="*/ 1 h 33"/>
                  <a:gd name="T6" fmla="*/ 1 w 32"/>
                  <a:gd name="T7" fmla="*/ 1 h 33"/>
                  <a:gd name="T8" fmla="*/ 1 w 32"/>
                  <a:gd name="T9" fmla="*/ 0 h 33"/>
                  <a:gd name="T10" fmla="*/ 1 w 32"/>
                  <a:gd name="T11" fmla="*/ 0 h 33"/>
                  <a:gd name="T12" fmla="*/ 1 w 32"/>
                  <a:gd name="T13" fmla="*/ 1 h 33"/>
                  <a:gd name="T14" fmla="*/ 1 w 32"/>
                  <a:gd name="T15" fmla="*/ 1 h 33"/>
                  <a:gd name="T16" fmla="*/ 0 w 32"/>
                  <a:gd name="T17" fmla="*/ 1 h 33"/>
                  <a:gd name="T18" fmla="*/ 0 w 32"/>
                  <a:gd name="T19" fmla="*/ 1 h 33"/>
                  <a:gd name="T20" fmla="*/ 1 w 32"/>
                  <a:gd name="T21" fmla="*/ 1 h 33"/>
                  <a:gd name="T22" fmla="*/ 1 w 32"/>
                  <a:gd name="T23" fmla="*/ 1 h 33"/>
                  <a:gd name="T24" fmla="*/ 1 w 32"/>
                  <a:gd name="T25" fmla="*/ 1 h 33"/>
                  <a:gd name="T26" fmla="*/ 1 w 32"/>
                  <a:gd name="T27" fmla="*/ 1 h 33"/>
                  <a:gd name="T28" fmla="*/ 1 w 32"/>
                  <a:gd name="T29" fmla="*/ 1 h 33"/>
                  <a:gd name="T30" fmla="*/ 1 w 32"/>
                  <a:gd name="T31" fmla="*/ 1 h 33"/>
                  <a:gd name="T32" fmla="*/ 1 w 32"/>
                  <a:gd name="T33" fmla="*/ 1 h 3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2" h="33">
                    <a:moveTo>
                      <a:pt x="32" y="21"/>
                    </a:moveTo>
                    <a:lnTo>
                      <a:pt x="32" y="14"/>
                    </a:lnTo>
                    <a:lnTo>
                      <a:pt x="30" y="8"/>
                    </a:lnTo>
                    <a:lnTo>
                      <a:pt x="27" y="3"/>
                    </a:lnTo>
                    <a:lnTo>
                      <a:pt x="21" y="0"/>
                    </a:lnTo>
                    <a:lnTo>
                      <a:pt x="14" y="0"/>
                    </a:lnTo>
                    <a:lnTo>
                      <a:pt x="8" y="2"/>
                    </a:lnTo>
                    <a:lnTo>
                      <a:pt x="4" y="7"/>
                    </a:lnTo>
                    <a:lnTo>
                      <a:pt x="0" y="13"/>
                    </a:lnTo>
                    <a:lnTo>
                      <a:pt x="0" y="19"/>
                    </a:lnTo>
                    <a:lnTo>
                      <a:pt x="2" y="25"/>
                    </a:lnTo>
                    <a:lnTo>
                      <a:pt x="6" y="30"/>
                    </a:lnTo>
                    <a:lnTo>
                      <a:pt x="12" y="33"/>
                    </a:lnTo>
                    <a:lnTo>
                      <a:pt x="19" y="33"/>
                    </a:lnTo>
                    <a:lnTo>
                      <a:pt x="24" y="31"/>
                    </a:lnTo>
                    <a:lnTo>
                      <a:pt x="29" y="26"/>
                    </a:lnTo>
                    <a:lnTo>
                      <a:pt x="32" y="21"/>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48" name="Freeform 84"/>
              <p:cNvSpPr/>
              <p:nvPr/>
            </p:nvSpPr>
            <p:spPr bwMode="auto">
              <a:xfrm>
                <a:off x="4066" y="4265"/>
                <a:ext cx="40" cy="40"/>
              </a:xfrm>
              <a:custGeom>
                <a:avLst/>
                <a:gdLst>
                  <a:gd name="T0" fmla="*/ 1 w 80"/>
                  <a:gd name="T1" fmla="*/ 0 h 80"/>
                  <a:gd name="T2" fmla="*/ 1 w 80"/>
                  <a:gd name="T3" fmla="*/ 0 h 80"/>
                  <a:gd name="T4" fmla="*/ 1 w 80"/>
                  <a:gd name="T5" fmla="*/ 1 h 80"/>
                  <a:gd name="T6" fmla="*/ 1 w 80"/>
                  <a:gd name="T7" fmla="*/ 1 h 80"/>
                  <a:gd name="T8" fmla="*/ 1 w 80"/>
                  <a:gd name="T9" fmla="*/ 1 h 80"/>
                  <a:gd name="T10" fmla="*/ 1 w 80"/>
                  <a:gd name="T11" fmla="*/ 1 h 80"/>
                  <a:gd name="T12" fmla="*/ 1 w 80"/>
                  <a:gd name="T13" fmla="*/ 1 h 80"/>
                  <a:gd name="T14" fmla="*/ 1 w 80"/>
                  <a:gd name="T15" fmla="*/ 1 h 80"/>
                  <a:gd name="T16" fmla="*/ 0 w 80"/>
                  <a:gd name="T17" fmla="*/ 1 h 80"/>
                  <a:gd name="T18" fmla="*/ 0 w 80"/>
                  <a:gd name="T19" fmla="*/ 1 h 80"/>
                  <a:gd name="T20" fmla="*/ 0 w 80"/>
                  <a:gd name="T21" fmla="*/ 1 h 80"/>
                  <a:gd name="T22" fmla="*/ 1 w 80"/>
                  <a:gd name="T23" fmla="*/ 1 h 80"/>
                  <a:gd name="T24" fmla="*/ 1 w 80"/>
                  <a:gd name="T25" fmla="*/ 1 h 80"/>
                  <a:gd name="T26" fmla="*/ 1 w 80"/>
                  <a:gd name="T27" fmla="*/ 1 h 80"/>
                  <a:gd name="T28" fmla="*/ 1 w 80"/>
                  <a:gd name="T29" fmla="*/ 1 h 80"/>
                  <a:gd name="T30" fmla="*/ 1 w 80"/>
                  <a:gd name="T31" fmla="*/ 1 h 80"/>
                  <a:gd name="T32" fmla="*/ 1 w 80"/>
                  <a:gd name="T33" fmla="*/ 1 h 80"/>
                  <a:gd name="T34" fmla="*/ 1 w 80"/>
                  <a:gd name="T35" fmla="*/ 1 h 80"/>
                  <a:gd name="T36" fmla="*/ 1 w 80"/>
                  <a:gd name="T37" fmla="*/ 1 h 80"/>
                  <a:gd name="T38" fmla="*/ 1 w 80"/>
                  <a:gd name="T39" fmla="*/ 1 h 80"/>
                  <a:gd name="T40" fmla="*/ 1 w 80"/>
                  <a:gd name="T41" fmla="*/ 1 h 80"/>
                  <a:gd name="T42" fmla="*/ 1 w 80"/>
                  <a:gd name="T43" fmla="*/ 1 h 80"/>
                  <a:gd name="T44" fmla="*/ 1 w 80"/>
                  <a:gd name="T45" fmla="*/ 1 h 80"/>
                  <a:gd name="T46" fmla="*/ 1 w 80"/>
                  <a:gd name="T47" fmla="*/ 1 h 80"/>
                  <a:gd name="T48" fmla="*/ 1 w 80"/>
                  <a:gd name="T49" fmla="*/ 1 h 80"/>
                  <a:gd name="T50" fmla="*/ 1 w 80"/>
                  <a:gd name="T51" fmla="*/ 1 h 80"/>
                  <a:gd name="T52" fmla="*/ 1 w 80"/>
                  <a:gd name="T53" fmla="*/ 1 h 80"/>
                  <a:gd name="T54" fmla="*/ 1 w 80"/>
                  <a:gd name="T55" fmla="*/ 1 h 80"/>
                  <a:gd name="T56" fmla="*/ 1 w 80"/>
                  <a:gd name="T57" fmla="*/ 1 h 80"/>
                  <a:gd name="T58" fmla="*/ 1 w 80"/>
                  <a:gd name="T59" fmla="*/ 1 h 80"/>
                  <a:gd name="T60" fmla="*/ 1 w 80"/>
                  <a:gd name="T61" fmla="*/ 1 h 80"/>
                  <a:gd name="T62" fmla="*/ 1 w 80"/>
                  <a:gd name="T63" fmla="*/ 1 h 80"/>
                  <a:gd name="T64" fmla="*/ 1 w 80"/>
                  <a:gd name="T65" fmla="*/ 0 h 80"/>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80" h="80">
                    <a:moveTo>
                      <a:pt x="46" y="0"/>
                    </a:moveTo>
                    <a:lnTo>
                      <a:pt x="38" y="0"/>
                    </a:lnTo>
                    <a:lnTo>
                      <a:pt x="30" y="2"/>
                    </a:lnTo>
                    <a:lnTo>
                      <a:pt x="23" y="4"/>
                    </a:lnTo>
                    <a:lnTo>
                      <a:pt x="16" y="7"/>
                    </a:lnTo>
                    <a:lnTo>
                      <a:pt x="11" y="12"/>
                    </a:lnTo>
                    <a:lnTo>
                      <a:pt x="6" y="19"/>
                    </a:lnTo>
                    <a:lnTo>
                      <a:pt x="3" y="26"/>
                    </a:lnTo>
                    <a:lnTo>
                      <a:pt x="0" y="33"/>
                    </a:lnTo>
                    <a:lnTo>
                      <a:pt x="0" y="41"/>
                    </a:lnTo>
                    <a:lnTo>
                      <a:pt x="0" y="49"/>
                    </a:lnTo>
                    <a:lnTo>
                      <a:pt x="4" y="56"/>
                    </a:lnTo>
                    <a:lnTo>
                      <a:pt x="7" y="63"/>
                    </a:lnTo>
                    <a:lnTo>
                      <a:pt x="12" y="69"/>
                    </a:lnTo>
                    <a:lnTo>
                      <a:pt x="18" y="74"/>
                    </a:lnTo>
                    <a:lnTo>
                      <a:pt x="24" y="78"/>
                    </a:lnTo>
                    <a:lnTo>
                      <a:pt x="32" y="80"/>
                    </a:lnTo>
                    <a:lnTo>
                      <a:pt x="41" y="80"/>
                    </a:lnTo>
                    <a:lnTo>
                      <a:pt x="49" y="79"/>
                    </a:lnTo>
                    <a:lnTo>
                      <a:pt x="56" y="77"/>
                    </a:lnTo>
                    <a:lnTo>
                      <a:pt x="62" y="73"/>
                    </a:lnTo>
                    <a:lnTo>
                      <a:pt x="68" y="67"/>
                    </a:lnTo>
                    <a:lnTo>
                      <a:pt x="73" y="62"/>
                    </a:lnTo>
                    <a:lnTo>
                      <a:pt x="76" y="55"/>
                    </a:lnTo>
                    <a:lnTo>
                      <a:pt x="79" y="47"/>
                    </a:lnTo>
                    <a:lnTo>
                      <a:pt x="80" y="39"/>
                    </a:lnTo>
                    <a:lnTo>
                      <a:pt x="79" y="30"/>
                    </a:lnTo>
                    <a:lnTo>
                      <a:pt x="76" y="24"/>
                    </a:lnTo>
                    <a:lnTo>
                      <a:pt x="73" y="17"/>
                    </a:lnTo>
                    <a:lnTo>
                      <a:pt x="67" y="11"/>
                    </a:lnTo>
                    <a:lnTo>
                      <a:pt x="61" y="6"/>
                    </a:lnTo>
                    <a:lnTo>
                      <a:pt x="54" y="3"/>
                    </a:lnTo>
                    <a:lnTo>
                      <a:pt x="46" y="0"/>
                    </a:lnTo>
                    <a:close/>
                  </a:path>
                </a:pathLst>
              </a:custGeom>
              <a:solidFill>
                <a:srgbClr val="EF66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49" name="Freeform 85"/>
              <p:cNvSpPr/>
              <p:nvPr/>
            </p:nvSpPr>
            <p:spPr bwMode="auto">
              <a:xfrm>
                <a:off x="4136" y="4223"/>
                <a:ext cx="40" cy="39"/>
              </a:xfrm>
              <a:custGeom>
                <a:avLst/>
                <a:gdLst>
                  <a:gd name="T0" fmla="*/ 1 w 79"/>
                  <a:gd name="T1" fmla="*/ 0 h 80"/>
                  <a:gd name="T2" fmla="*/ 1 w 79"/>
                  <a:gd name="T3" fmla="*/ 0 h 80"/>
                  <a:gd name="T4" fmla="*/ 1 w 79"/>
                  <a:gd name="T5" fmla="*/ 0 h 80"/>
                  <a:gd name="T6" fmla="*/ 1 w 79"/>
                  <a:gd name="T7" fmla="*/ 0 h 80"/>
                  <a:gd name="T8" fmla="*/ 1 w 79"/>
                  <a:gd name="T9" fmla="*/ 0 h 80"/>
                  <a:gd name="T10" fmla="*/ 1 w 79"/>
                  <a:gd name="T11" fmla="*/ 0 h 80"/>
                  <a:gd name="T12" fmla="*/ 1 w 79"/>
                  <a:gd name="T13" fmla="*/ 0 h 80"/>
                  <a:gd name="T14" fmla="*/ 1 w 79"/>
                  <a:gd name="T15" fmla="*/ 0 h 80"/>
                  <a:gd name="T16" fmla="*/ 0 w 79"/>
                  <a:gd name="T17" fmla="*/ 0 h 80"/>
                  <a:gd name="T18" fmla="*/ 0 w 79"/>
                  <a:gd name="T19" fmla="*/ 0 h 80"/>
                  <a:gd name="T20" fmla="*/ 1 w 79"/>
                  <a:gd name="T21" fmla="*/ 0 h 80"/>
                  <a:gd name="T22" fmla="*/ 1 w 79"/>
                  <a:gd name="T23" fmla="*/ 0 h 80"/>
                  <a:gd name="T24" fmla="*/ 1 w 79"/>
                  <a:gd name="T25" fmla="*/ 0 h 80"/>
                  <a:gd name="T26" fmla="*/ 1 w 79"/>
                  <a:gd name="T27" fmla="*/ 0 h 80"/>
                  <a:gd name="T28" fmla="*/ 1 w 79"/>
                  <a:gd name="T29" fmla="*/ 0 h 80"/>
                  <a:gd name="T30" fmla="*/ 1 w 79"/>
                  <a:gd name="T31" fmla="*/ 0 h 80"/>
                  <a:gd name="T32" fmla="*/ 1 w 79"/>
                  <a:gd name="T33" fmla="*/ 0 h 80"/>
                  <a:gd name="T34" fmla="*/ 1 w 79"/>
                  <a:gd name="T35" fmla="*/ 0 h 80"/>
                  <a:gd name="T36" fmla="*/ 1 w 79"/>
                  <a:gd name="T37" fmla="*/ 0 h 80"/>
                  <a:gd name="T38" fmla="*/ 1 w 79"/>
                  <a:gd name="T39" fmla="*/ 0 h 80"/>
                  <a:gd name="T40" fmla="*/ 1 w 79"/>
                  <a:gd name="T41" fmla="*/ 0 h 80"/>
                  <a:gd name="T42" fmla="*/ 1 w 79"/>
                  <a:gd name="T43" fmla="*/ 0 h 80"/>
                  <a:gd name="T44" fmla="*/ 1 w 79"/>
                  <a:gd name="T45" fmla="*/ 0 h 80"/>
                  <a:gd name="T46" fmla="*/ 1 w 79"/>
                  <a:gd name="T47" fmla="*/ 0 h 80"/>
                  <a:gd name="T48" fmla="*/ 1 w 79"/>
                  <a:gd name="T49" fmla="*/ 0 h 80"/>
                  <a:gd name="T50" fmla="*/ 1 w 79"/>
                  <a:gd name="T51" fmla="*/ 0 h 80"/>
                  <a:gd name="T52" fmla="*/ 1 w 79"/>
                  <a:gd name="T53" fmla="*/ 0 h 80"/>
                  <a:gd name="T54" fmla="*/ 1 w 79"/>
                  <a:gd name="T55" fmla="*/ 0 h 80"/>
                  <a:gd name="T56" fmla="*/ 1 w 79"/>
                  <a:gd name="T57" fmla="*/ 0 h 80"/>
                  <a:gd name="T58" fmla="*/ 1 w 79"/>
                  <a:gd name="T59" fmla="*/ 0 h 80"/>
                  <a:gd name="T60" fmla="*/ 1 w 79"/>
                  <a:gd name="T61" fmla="*/ 0 h 80"/>
                  <a:gd name="T62" fmla="*/ 1 w 79"/>
                  <a:gd name="T63" fmla="*/ 0 h 80"/>
                  <a:gd name="T64" fmla="*/ 1 w 79"/>
                  <a:gd name="T65" fmla="*/ 0 h 80"/>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79" h="80">
                    <a:moveTo>
                      <a:pt x="47" y="0"/>
                    </a:moveTo>
                    <a:lnTo>
                      <a:pt x="39" y="0"/>
                    </a:lnTo>
                    <a:lnTo>
                      <a:pt x="31" y="1"/>
                    </a:lnTo>
                    <a:lnTo>
                      <a:pt x="24" y="4"/>
                    </a:lnTo>
                    <a:lnTo>
                      <a:pt x="17" y="7"/>
                    </a:lnTo>
                    <a:lnTo>
                      <a:pt x="11" y="13"/>
                    </a:lnTo>
                    <a:lnTo>
                      <a:pt x="5" y="19"/>
                    </a:lnTo>
                    <a:lnTo>
                      <a:pt x="2" y="26"/>
                    </a:lnTo>
                    <a:lnTo>
                      <a:pt x="0" y="34"/>
                    </a:lnTo>
                    <a:lnTo>
                      <a:pt x="0" y="42"/>
                    </a:lnTo>
                    <a:lnTo>
                      <a:pt x="1" y="49"/>
                    </a:lnTo>
                    <a:lnTo>
                      <a:pt x="3" y="57"/>
                    </a:lnTo>
                    <a:lnTo>
                      <a:pt x="7" y="63"/>
                    </a:lnTo>
                    <a:lnTo>
                      <a:pt x="12" y="68"/>
                    </a:lnTo>
                    <a:lnTo>
                      <a:pt x="18" y="74"/>
                    </a:lnTo>
                    <a:lnTo>
                      <a:pt x="25" y="78"/>
                    </a:lnTo>
                    <a:lnTo>
                      <a:pt x="33" y="80"/>
                    </a:lnTo>
                    <a:lnTo>
                      <a:pt x="41" y="80"/>
                    </a:lnTo>
                    <a:lnTo>
                      <a:pt x="49" y="79"/>
                    </a:lnTo>
                    <a:lnTo>
                      <a:pt x="56" y="76"/>
                    </a:lnTo>
                    <a:lnTo>
                      <a:pt x="63" y="73"/>
                    </a:lnTo>
                    <a:lnTo>
                      <a:pt x="69" y="67"/>
                    </a:lnTo>
                    <a:lnTo>
                      <a:pt x="73" y="61"/>
                    </a:lnTo>
                    <a:lnTo>
                      <a:pt x="77" y="55"/>
                    </a:lnTo>
                    <a:lnTo>
                      <a:pt x="79" y="46"/>
                    </a:lnTo>
                    <a:lnTo>
                      <a:pt x="79" y="38"/>
                    </a:lnTo>
                    <a:lnTo>
                      <a:pt x="78" y="31"/>
                    </a:lnTo>
                    <a:lnTo>
                      <a:pt x="76" y="23"/>
                    </a:lnTo>
                    <a:lnTo>
                      <a:pt x="72" y="18"/>
                    </a:lnTo>
                    <a:lnTo>
                      <a:pt x="68" y="12"/>
                    </a:lnTo>
                    <a:lnTo>
                      <a:pt x="61" y="6"/>
                    </a:lnTo>
                    <a:lnTo>
                      <a:pt x="54" y="3"/>
                    </a:lnTo>
                    <a:lnTo>
                      <a:pt x="47" y="0"/>
                    </a:lnTo>
                    <a:close/>
                  </a:path>
                </a:pathLst>
              </a:custGeom>
              <a:solidFill>
                <a:srgbClr val="EF66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50" name="Freeform 86"/>
              <p:cNvSpPr/>
              <p:nvPr/>
            </p:nvSpPr>
            <p:spPr bwMode="auto">
              <a:xfrm>
                <a:off x="4059" y="4190"/>
                <a:ext cx="40" cy="40"/>
              </a:xfrm>
              <a:custGeom>
                <a:avLst/>
                <a:gdLst>
                  <a:gd name="T0" fmla="*/ 1 w 80"/>
                  <a:gd name="T1" fmla="*/ 0 h 78"/>
                  <a:gd name="T2" fmla="*/ 1 w 80"/>
                  <a:gd name="T3" fmla="*/ 0 h 78"/>
                  <a:gd name="T4" fmla="*/ 1 w 80"/>
                  <a:gd name="T5" fmla="*/ 0 h 78"/>
                  <a:gd name="T6" fmla="*/ 1 w 80"/>
                  <a:gd name="T7" fmla="*/ 1 h 78"/>
                  <a:gd name="T8" fmla="*/ 1 w 80"/>
                  <a:gd name="T9" fmla="*/ 1 h 78"/>
                  <a:gd name="T10" fmla="*/ 1 w 80"/>
                  <a:gd name="T11" fmla="*/ 1 h 78"/>
                  <a:gd name="T12" fmla="*/ 1 w 80"/>
                  <a:gd name="T13" fmla="*/ 1 h 78"/>
                  <a:gd name="T14" fmla="*/ 1 w 80"/>
                  <a:gd name="T15" fmla="*/ 1 h 78"/>
                  <a:gd name="T16" fmla="*/ 1 w 80"/>
                  <a:gd name="T17" fmla="*/ 1 h 78"/>
                  <a:gd name="T18" fmla="*/ 0 w 80"/>
                  <a:gd name="T19" fmla="*/ 1 h 78"/>
                  <a:gd name="T20" fmla="*/ 1 w 80"/>
                  <a:gd name="T21" fmla="*/ 1 h 78"/>
                  <a:gd name="T22" fmla="*/ 1 w 80"/>
                  <a:gd name="T23" fmla="*/ 1 h 78"/>
                  <a:gd name="T24" fmla="*/ 1 w 80"/>
                  <a:gd name="T25" fmla="*/ 1 h 78"/>
                  <a:gd name="T26" fmla="*/ 1 w 80"/>
                  <a:gd name="T27" fmla="*/ 1 h 78"/>
                  <a:gd name="T28" fmla="*/ 1 w 80"/>
                  <a:gd name="T29" fmla="*/ 1 h 78"/>
                  <a:gd name="T30" fmla="*/ 1 w 80"/>
                  <a:gd name="T31" fmla="*/ 1 h 78"/>
                  <a:gd name="T32" fmla="*/ 1 w 80"/>
                  <a:gd name="T33" fmla="*/ 1 h 78"/>
                  <a:gd name="T34" fmla="*/ 1 w 80"/>
                  <a:gd name="T35" fmla="*/ 1 h 78"/>
                  <a:gd name="T36" fmla="*/ 1 w 80"/>
                  <a:gd name="T37" fmla="*/ 1 h 78"/>
                  <a:gd name="T38" fmla="*/ 1 w 80"/>
                  <a:gd name="T39" fmla="*/ 1 h 78"/>
                  <a:gd name="T40" fmla="*/ 1 w 80"/>
                  <a:gd name="T41" fmla="*/ 1 h 78"/>
                  <a:gd name="T42" fmla="*/ 1 w 80"/>
                  <a:gd name="T43" fmla="*/ 1 h 78"/>
                  <a:gd name="T44" fmla="*/ 1 w 80"/>
                  <a:gd name="T45" fmla="*/ 1 h 78"/>
                  <a:gd name="T46" fmla="*/ 1 w 80"/>
                  <a:gd name="T47" fmla="*/ 1 h 78"/>
                  <a:gd name="T48" fmla="*/ 1 w 80"/>
                  <a:gd name="T49" fmla="*/ 1 h 78"/>
                  <a:gd name="T50" fmla="*/ 1 w 80"/>
                  <a:gd name="T51" fmla="*/ 1 h 78"/>
                  <a:gd name="T52" fmla="*/ 1 w 80"/>
                  <a:gd name="T53" fmla="*/ 1 h 78"/>
                  <a:gd name="T54" fmla="*/ 1 w 80"/>
                  <a:gd name="T55" fmla="*/ 1 h 78"/>
                  <a:gd name="T56" fmla="*/ 1 w 80"/>
                  <a:gd name="T57" fmla="*/ 1 h 78"/>
                  <a:gd name="T58" fmla="*/ 1 w 80"/>
                  <a:gd name="T59" fmla="*/ 1 h 78"/>
                  <a:gd name="T60" fmla="*/ 1 w 80"/>
                  <a:gd name="T61" fmla="*/ 1 h 78"/>
                  <a:gd name="T62" fmla="*/ 1 w 80"/>
                  <a:gd name="T63" fmla="*/ 1 h 78"/>
                  <a:gd name="T64" fmla="*/ 1 w 80"/>
                  <a:gd name="T65" fmla="*/ 0 h 78"/>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80" h="78">
                    <a:moveTo>
                      <a:pt x="48" y="0"/>
                    </a:moveTo>
                    <a:lnTo>
                      <a:pt x="40" y="0"/>
                    </a:lnTo>
                    <a:lnTo>
                      <a:pt x="32" y="0"/>
                    </a:lnTo>
                    <a:lnTo>
                      <a:pt x="25" y="3"/>
                    </a:lnTo>
                    <a:lnTo>
                      <a:pt x="18" y="7"/>
                    </a:lnTo>
                    <a:lnTo>
                      <a:pt x="12" y="11"/>
                    </a:lnTo>
                    <a:lnTo>
                      <a:pt x="7" y="17"/>
                    </a:lnTo>
                    <a:lnTo>
                      <a:pt x="4" y="24"/>
                    </a:lnTo>
                    <a:lnTo>
                      <a:pt x="2" y="32"/>
                    </a:lnTo>
                    <a:lnTo>
                      <a:pt x="0" y="40"/>
                    </a:lnTo>
                    <a:lnTo>
                      <a:pt x="2" y="47"/>
                    </a:lnTo>
                    <a:lnTo>
                      <a:pt x="4" y="55"/>
                    </a:lnTo>
                    <a:lnTo>
                      <a:pt x="7" y="61"/>
                    </a:lnTo>
                    <a:lnTo>
                      <a:pt x="13" y="67"/>
                    </a:lnTo>
                    <a:lnTo>
                      <a:pt x="19" y="72"/>
                    </a:lnTo>
                    <a:lnTo>
                      <a:pt x="26" y="76"/>
                    </a:lnTo>
                    <a:lnTo>
                      <a:pt x="34" y="78"/>
                    </a:lnTo>
                    <a:lnTo>
                      <a:pt x="42" y="78"/>
                    </a:lnTo>
                    <a:lnTo>
                      <a:pt x="50" y="77"/>
                    </a:lnTo>
                    <a:lnTo>
                      <a:pt x="57" y="75"/>
                    </a:lnTo>
                    <a:lnTo>
                      <a:pt x="64" y="71"/>
                    </a:lnTo>
                    <a:lnTo>
                      <a:pt x="70" y="65"/>
                    </a:lnTo>
                    <a:lnTo>
                      <a:pt x="74" y="60"/>
                    </a:lnTo>
                    <a:lnTo>
                      <a:pt x="78" y="53"/>
                    </a:lnTo>
                    <a:lnTo>
                      <a:pt x="80" y="45"/>
                    </a:lnTo>
                    <a:lnTo>
                      <a:pt x="80" y="37"/>
                    </a:lnTo>
                    <a:lnTo>
                      <a:pt x="80" y="30"/>
                    </a:lnTo>
                    <a:lnTo>
                      <a:pt x="76" y="23"/>
                    </a:lnTo>
                    <a:lnTo>
                      <a:pt x="73" y="16"/>
                    </a:lnTo>
                    <a:lnTo>
                      <a:pt x="68" y="10"/>
                    </a:lnTo>
                    <a:lnTo>
                      <a:pt x="63" y="6"/>
                    </a:lnTo>
                    <a:lnTo>
                      <a:pt x="56" y="2"/>
                    </a:lnTo>
                    <a:lnTo>
                      <a:pt x="48" y="0"/>
                    </a:lnTo>
                    <a:close/>
                  </a:path>
                </a:pathLst>
              </a:custGeom>
              <a:solidFill>
                <a:srgbClr val="EF66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51" name="Freeform 87"/>
              <p:cNvSpPr/>
              <p:nvPr/>
            </p:nvSpPr>
            <p:spPr bwMode="auto">
              <a:xfrm>
                <a:off x="3990" y="4195"/>
                <a:ext cx="39" cy="39"/>
              </a:xfrm>
              <a:custGeom>
                <a:avLst/>
                <a:gdLst>
                  <a:gd name="T0" fmla="*/ 0 w 80"/>
                  <a:gd name="T1" fmla="*/ 1 h 78"/>
                  <a:gd name="T2" fmla="*/ 0 w 80"/>
                  <a:gd name="T3" fmla="*/ 0 h 78"/>
                  <a:gd name="T4" fmla="*/ 0 w 80"/>
                  <a:gd name="T5" fmla="*/ 1 h 78"/>
                  <a:gd name="T6" fmla="*/ 0 w 80"/>
                  <a:gd name="T7" fmla="*/ 1 h 78"/>
                  <a:gd name="T8" fmla="*/ 0 w 80"/>
                  <a:gd name="T9" fmla="*/ 1 h 78"/>
                  <a:gd name="T10" fmla="*/ 0 w 80"/>
                  <a:gd name="T11" fmla="*/ 1 h 78"/>
                  <a:gd name="T12" fmla="*/ 0 w 80"/>
                  <a:gd name="T13" fmla="*/ 1 h 78"/>
                  <a:gd name="T14" fmla="*/ 0 w 80"/>
                  <a:gd name="T15" fmla="*/ 1 h 78"/>
                  <a:gd name="T16" fmla="*/ 0 w 80"/>
                  <a:gd name="T17" fmla="*/ 1 h 78"/>
                  <a:gd name="T18" fmla="*/ 0 w 80"/>
                  <a:gd name="T19" fmla="*/ 1 h 78"/>
                  <a:gd name="T20" fmla="*/ 0 w 80"/>
                  <a:gd name="T21" fmla="*/ 1 h 78"/>
                  <a:gd name="T22" fmla="*/ 0 w 80"/>
                  <a:gd name="T23" fmla="*/ 1 h 78"/>
                  <a:gd name="T24" fmla="*/ 0 w 80"/>
                  <a:gd name="T25" fmla="*/ 1 h 78"/>
                  <a:gd name="T26" fmla="*/ 0 w 80"/>
                  <a:gd name="T27" fmla="*/ 1 h 78"/>
                  <a:gd name="T28" fmla="*/ 0 w 80"/>
                  <a:gd name="T29" fmla="*/ 1 h 78"/>
                  <a:gd name="T30" fmla="*/ 0 w 80"/>
                  <a:gd name="T31" fmla="*/ 1 h 78"/>
                  <a:gd name="T32" fmla="*/ 0 w 80"/>
                  <a:gd name="T33" fmla="*/ 1 h 78"/>
                  <a:gd name="T34" fmla="*/ 0 w 80"/>
                  <a:gd name="T35" fmla="*/ 1 h 78"/>
                  <a:gd name="T36" fmla="*/ 0 w 80"/>
                  <a:gd name="T37" fmla="*/ 1 h 78"/>
                  <a:gd name="T38" fmla="*/ 0 w 80"/>
                  <a:gd name="T39" fmla="*/ 1 h 78"/>
                  <a:gd name="T40" fmla="*/ 0 w 80"/>
                  <a:gd name="T41" fmla="*/ 1 h 78"/>
                  <a:gd name="T42" fmla="*/ 0 w 80"/>
                  <a:gd name="T43" fmla="*/ 1 h 78"/>
                  <a:gd name="T44" fmla="*/ 0 w 80"/>
                  <a:gd name="T45" fmla="*/ 1 h 78"/>
                  <a:gd name="T46" fmla="*/ 0 w 80"/>
                  <a:gd name="T47" fmla="*/ 1 h 78"/>
                  <a:gd name="T48" fmla="*/ 0 w 80"/>
                  <a:gd name="T49" fmla="*/ 1 h 78"/>
                  <a:gd name="T50" fmla="*/ 0 w 80"/>
                  <a:gd name="T51" fmla="*/ 1 h 78"/>
                  <a:gd name="T52" fmla="*/ 0 w 80"/>
                  <a:gd name="T53" fmla="*/ 1 h 78"/>
                  <a:gd name="T54" fmla="*/ 0 w 80"/>
                  <a:gd name="T55" fmla="*/ 1 h 78"/>
                  <a:gd name="T56" fmla="*/ 0 w 80"/>
                  <a:gd name="T57" fmla="*/ 1 h 78"/>
                  <a:gd name="T58" fmla="*/ 0 w 80"/>
                  <a:gd name="T59" fmla="*/ 1 h 78"/>
                  <a:gd name="T60" fmla="*/ 0 w 80"/>
                  <a:gd name="T61" fmla="*/ 1 h 78"/>
                  <a:gd name="T62" fmla="*/ 0 w 80"/>
                  <a:gd name="T63" fmla="*/ 1 h 78"/>
                  <a:gd name="T64" fmla="*/ 0 w 80"/>
                  <a:gd name="T65" fmla="*/ 1 h 78"/>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80" h="78">
                    <a:moveTo>
                      <a:pt x="47" y="1"/>
                    </a:moveTo>
                    <a:lnTo>
                      <a:pt x="39" y="0"/>
                    </a:lnTo>
                    <a:lnTo>
                      <a:pt x="31" y="1"/>
                    </a:lnTo>
                    <a:lnTo>
                      <a:pt x="24" y="3"/>
                    </a:lnTo>
                    <a:lnTo>
                      <a:pt x="17" y="7"/>
                    </a:lnTo>
                    <a:lnTo>
                      <a:pt x="12" y="12"/>
                    </a:lnTo>
                    <a:lnTo>
                      <a:pt x="7" y="17"/>
                    </a:lnTo>
                    <a:lnTo>
                      <a:pt x="4" y="24"/>
                    </a:lnTo>
                    <a:lnTo>
                      <a:pt x="1" y="32"/>
                    </a:lnTo>
                    <a:lnTo>
                      <a:pt x="0" y="40"/>
                    </a:lnTo>
                    <a:lnTo>
                      <a:pt x="1" y="48"/>
                    </a:lnTo>
                    <a:lnTo>
                      <a:pt x="4" y="55"/>
                    </a:lnTo>
                    <a:lnTo>
                      <a:pt x="7" y="62"/>
                    </a:lnTo>
                    <a:lnTo>
                      <a:pt x="13" y="68"/>
                    </a:lnTo>
                    <a:lnTo>
                      <a:pt x="19" y="73"/>
                    </a:lnTo>
                    <a:lnTo>
                      <a:pt x="25" y="76"/>
                    </a:lnTo>
                    <a:lnTo>
                      <a:pt x="33" y="78"/>
                    </a:lnTo>
                    <a:lnTo>
                      <a:pt x="42" y="78"/>
                    </a:lnTo>
                    <a:lnTo>
                      <a:pt x="50" y="78"/>
                    </a:lnTo>
                    <a:lnTo>
                      <a:pt x="57" y="75"/>
                    </a:lnTo>
                    <a:lnTo>
                      <a:pt x="63" y="71"/>
                    </a:lnTo>
                    <a:lnTo>
                      <a:pt x="69" y="67"/>
                    </a:lnTo>
                    <a:lnTo>
                      <a:pt x="74" y="61"/>
                    </a:lnTo>
                    <a:lnTo>
                      <a:pt x="77" y="54"/>
                    </a:lnTo>
                    <a:lnTo>
                      <a:pt x="80" y="46"/>
                    </a:lnTo>
                    <a:lnTo>
                      <a:pt x="80" y="38"/>
                    </a:lnTo>
                    <a:lnTo>
                      <a:pt x="80" y="30"/>
                    </a:lnTo>
                    <a:lnTo>
                      <a:pt x="76" y="23"/>
                    </a:lnTo>
                    <a:lnTo>
                      <a:pt x="73" y="16"/>
                    </a:lnTo>
                    <a:lnTo>
                      <a:pt x="68" y="10"/>
                    </a:lnTo>
                    <a:lnTo>
                      <a:pt x="62" y="6"/>
                    </a:lnTo>
                    <a:lnTo>
                      <a:pt x="55" y="2"/>
                    </a:lnTo>
                    <a:lnTo>
                      <a:pt x="47" y="1"/>
                    </a:lnTo>
                    <a:close/>
                  </a:path>
                </a:pathLst>
              </a:custGeom>
              <a:solidFill>
                <a:srgbClr val="EF66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52" name="Freeform 88"/>
              <p:cNvSpPr/>
              <p:nvPr/>
            </p:nvSpPr>
            <p:spPr bwMode="auto">
              <a:xfrm>
                <a:off x="4127" y="4147"/>
                <a:ext cx="39" cy="39"/>
              </a:xfrm>
              <a:custGeom>
                <a:avLst/>
                <a:gdLst>
                  <a:gd name="T0" fmla="*/ 0 w 80"/>
                  <a:gd name="T1" fmla="*/ 0 h 79"/>
                  <a:gd name="T2" fmla="*/ 0 w 80"/>
                  <a:gd name="T3" fmla="*/ 0 h 79"/>
                  <a:gd name="T4" fmla="*/ 0 w 80"/>
                  <a:gd name="T5" fmla="*/ 0 h 79"/>
                  <a:gd name="T6" fmla="*/ 0 w 80"/>
                  <a:gd name="T7" fmla="*/ 0 h 79"/>
                  <a:gd name="T8" fmla="*/ 0 w 80"/>
                  <a:gd name="T9" fmla="*/ 0 h 79"/>
                  <a:gd name="T10" fmla="*/ 0 w 80"/>
                  <a:gd name="T11" fmla="*/ 0 h 79"/>
                  <a:gd name="T12" fmla="*/ 0 w 80"/>
                  <a:gd name="T13" fmla="*/ 0 h 79"/>
                  <a:gd name="T14" fmla="*/ 0 w 80"/>
                  <a:gd name="T15" fmla="*/ 0 h 79"/>
                  <a:gd name="T16" fmla="*/ 0 w 80"/>
                  <a:gd name="T17" fmla="*/ 0 h 79"/>
                  <a:gd name="T18" fmla="*/ 0 w 80"/>
                  <a:gd name="T19" fmla="*/ 0 h 79"/>
                  <a:gd name="T20" fmla="*/ 0 w 80"/>
                  <a:gd name="T21" fmla="*/ 0 h 79"/>
                  <a:gd name="T22" fmla="*/ 0 w 80"/>
                  <a:gd name="T23" fmla="*/ 0 h 79"/>
                  <a:gd name="T24" fmla="*/ 0 w 80"/>
                  <a:gd name="T25" fmla="*/ 0 h 79"/>
                  <a:gd name="T26" fmla="*/ 0 w 80"/>
                  <a:gd name="T27" fmla="*/ 0 h 79"/>
                  <a:gd name="T28" fmla="*/ 0 w 80"/>
                  <a:gd name="T29" fmla="*/ 0 h 79"/>
                  <a:gd name="T30" fmla="*/ 0 w 80"/>
                  <a:gd name="T31" fmla="*/ 0 h 79"/>
                  <a:gd name="T32" fmla="*/ 0 w 80"/>
                  <a:gd name="T33" fmla="*/ 0 h 79"/>
                  <a:gd name="T34" fmla="*/ 0 w 80"/>
                  <a:gd name="T35" fmla="*/ 0 h 79"/>
                  <a:gd name="T36" fmla="*/ 0 w 80"/>
                  <a:gd name="T37" fmla="*/ 0 h 79"/>
                  <a:gd name="T38" fmla="*/ 0 w 80"/>
                  <a:gd name="T39" fmla="*/ 0 h 79"/>
                  <a:gd name="T40" fmla="*/ 0 w 80"/>
                  <a:gd name="T41" fmla="*/ 0 h 79"/>
                  <a:gd name="T42" fmla="*/ 0 w 80"/>
                  <a:gd name="T43" fmla="*/ 0 h 79"/>
                  <a:gd name="T44" fmla="*/ 0 w 80"/>
                  <a:gd name="T45" fmla="*/ 0 h 79"/>
                  <a:gd name="T46" fmla="*/ 0 w 80"/>
                  <a:gd name="T47" fmla="*/ 0 h 79"/>
                  <a:gd name="T48" fmla="*/ 0 w 80"/>
                  <a:gd name="T49" fmla="*/ 0 h 79"/>
                  <a:gd name="T50" fmla="*/ 0 w 80"/>
                  <a:gd name="T51" fmla="*/ 0 h 79"/>
                  <a:gd name="T52" fmla="*/ 0 w 80"/>
                  <a:gd name="T53" fmla="*/ 0 h 79"/>
                  <a:gd name="T54" fmla="*/ 0 w 80"/>
                  <a:gd name="T55" fmla="*/ 0 h 79"/>
                  <a:gd name="T56" fmla="*/ 0 w 80"/>
                  <a:gd name="T57" fmla="*/ 0 h 79"/>
                  <a:gd name="T58" fmla="*/ 0 w 80"/>
                  <a:gd name="T59" fmla="*/ 0 h 79"/>
                  <a:gd name="T60" fmla="*/ 0 w 80"/>
                  <a:gd name="T61" fmla="*/ 0 h 79"/>
                  <a:gd name="T62" fmla="*/ 0 w 80"/>
                  <a:gd name="T63" fmla="*/ 0 h 79"/>
                  <a:gd name="T64" fmla="*/ 0 w 80"/>
                  <a:gd name="T65" fmla="*/ 0 h 79"/>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80" h="79">
                    <a:moveTo>
                      <a:pt x="46" y="0"/>
                    </a:moveTo>
                    <a:lnTo>
                      <a:pt x="38" y="0"/>
                    </a:lnTo>
                    <a:lnTo>
                      <a:pt x="30" y="0"/>
                    </a:lnTo>
                    <a:lnTo>
                      <a:pt x="23" y="4"/>
                    </a:lnTo>
                    <a:lnTo>
                      <a:pt x="16" y="7"/>
                    </a:lnTo>
                    <a:lnTo>
                      <a:pt x="11" y="12"/>
                    </a:lnTo>
                    <a:lnTo>
                      <a:pt x="6" y="18"/>
                    </a:lnTo>
                    <a:lnTo>
                      <a:pt x="2" y="24"/>
                    </a:lnTo>
                    <a:lnTo>
                      <a:pt x="0" y="33"/>
                    </a:lnTo>
                    <a:lnTo>
                      <a:pt x="0" y="41"/>
                    </a:lnTo>
                    <a:lnTo>
                      <a:pt x="0" y="49"/>
                    </a:lnTo>
                    <a:lnTo>
                      <a:pt x="4" y="56"/>
                    </a:lnTo>
                    <a:lnTo>
                      <a:pt x="7" y="63"/>
                    </a:lnTo>
                    <a:lnTo>
                      <a:pt x="12" y="68"/>
                    </a:lnTo>
                    <a:lnTo>
                      <a:pt x="17" y="73"/>
                    </a:lnTo>
                    <a:lnTo>
                      <a:pt x="24" y="76"/>
                    </a:lnTo>
                    <a:lnTo>
                      <a:pt x="32" y="79"/>
                    </a:lnTo>
                    <a:lnTo>
                      <a:pt x="40" y="79"/>
                    </a:lnTo>
                    <a:lnTo>
                      <a:pt x="49" y="79"/>
                    </a:lnTo>
                    <a:lnTo>
                      <a:pt x="55" y="75"/>
                    </a:lnTo>
                    <a:lnTo>
                      <a:pt x="62" y="72"/>
                    </a:lnTo>
                    <a:lnTo>
                      <a:pt x="68" y="67"/>
                    </a:lnTo>
                    <a:lnTo>
                      <a:pt x="73" y="61"/>
                    </a:lnTo>
                    <a:lnTo>
                      <a:pt x="76" y="54"/>
                    </a:lnTo>
                    <a:lnTo>
                      <a:pt x="78" y="46"/>
                    </a:lnTo>
                    <a:lnTo>
                      <a:pt x="80" y="38"/>
                    </a:lnTo>
                    <a:lnTo>
                      <a:pt x="78" y="30"/>
                    </a:lnTo>
                    <a:lnTo>
                      <a:pt x="76" y="23"/>
                    </a:lnTo>
                    <a:lnTo>
                      <a:pt x="73" y="16"/>
                    </a:lnTo>
                    <a:lnTo>
                      <a:pt x="67" y="11"/>
                    </a:lnTo>
                    <a:lnTo>
                      <a:pt x="61" y="6"/>
                    </a:lnTo>
                    <a:lnTo>
                      <a:pt x="54" y="3"/>
                    </a:lnTo>
                    <a:lnTo>
                      <a:pt x="46" y="0"/>
                    </a:lnTo>
                    <a:close/>
                  </a:path>
                </a:pathLst>
              </a:custGeom>
              <a:solidFill>
                <a:srgbClr val="EF66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53" name="Freeform 89"/>
              <p:cNvSpPr/>
              <p:nvPr/>
            </p:nvSpPr>
            <p:spPr bwMode="auto">
              <a:xfrm>
                <a:off x="4216" y="4162"/>
                <a:ext cx="37" cy="39"/>
              </a:xfrm>
              <a:custGeom>
                <a:avLst/>
                <a:gdLst>
                  <a:gd name="T0" fmla="*/ 1 w 73"/>
                  <a:gd name="T1" fmla="*/ 0 h 79"/>
                  <a:gd name="T2" fmla="*/ 1 w 73"/>
                  <a:gd name="T3" fmla="*/ 0 h 79"/>
                  <a:gd name="T4" fmla="*/ 1 w 73"/>
                  <a:gd name="T5" fmla="*/ 0 h 79"/>
                  <a:gd name="T6" fmla="*/ 1 w 73"/>
                  <a:gd name="T7" fmla="*/ 0 h 79"/>
                  <a:gd name="T8" fmla="*/ 1 w 73"/>
                  <a:gd name="T9" fmla="*/ 0 h 79"/>
                  <a:gd name="T10" fmla="*/ 1 w 73"/>
                  <a:gd name="T11" fmla="*/ 0 h 79"/>
                  <a:gd name="T12" fmla="*/ 1 w 73"/>
                  <a:gd name="T13" fmla="*/ 0 h 79"/>
                  <a:gd name="T14" fmla="*/ 1 w 73"/>
                  <a:gd name="T15" fmla="*/ 0 h 79"/>
                  <a:gd name="T16" fmla="*/ 1 w 73"/>
                  <a:gd name="T17" fmla="*/ 0 h 79"/>
                  <a:gd name="T18" fmla="*/ 1 w 73"/>
                  <a:gd name="T19" fmla="*/ 0 h 79"/>
                  <a:gd name="T20" fmla="*/ 1 w 73"/>
                  <a:gd name="T21" fmla="*/ 0 h 79"/>
                  <a:gd name="T22" fmla="*/ 1 w 73"/>
                  <a:gd name="T23" fmla="*/ 0 h 79"/>
                  <a:gd name="T24" fmla="*/ 0 w 73"/>
                  <a:gd name="T25" fmla="*/ 0 h 79"/>
                  <a:gd name="T26" fmla="*/ 0 w 73"/>
                  <a:gd name="T27" fmla="*/ 0 h 79"/>
                  <a:gd name="T28" fmla="*/ 0 w 73"/>
                  <a:gd name="T29" fmla="*/ 0 h 79"/>
                  <a:gd name="T30" fmla="*/ 1 w 73"/>
                  <a:gd name="T31" fmla="*/ 0 h 79"/>
                  <a:gd name="T32" fmla="*/ 1 w 73"/>
                  <a:gd name="T33" fmla="*/ 0 h 79"/>
                  <a:gd name="T34" fmla="*/ 1 w 73"/>
                  <a:gd name="T35" fmla="*/ 0 h 79"/>
                  <a:gd name="T36" fmla="*/ 1 w 73"/>
                  <a:gd name="T37" fmla="*/ 0 h 79"/>
                  <a:gd name="T38" fmla="*/ 1 w 73"/>
                  <a:gd name="T39" fmla="*/ 0 h 79"/>
                  <a:gd name="T40" fmla="*/ 1 w 73"/>
                  <a:gd name="T41" fmla="*/ 0 h 79"/>
                  <a:gd name="T42" fmla="*/ 1 w 73"/>
                  <a:gd name="T43" fmla="*/ 0 h 79"/>
                  <a:gd name="T44" fmla="*/ 1 w 73"/>
                  <a:gd name="T45" fmla="*/ 0 h 79"/>
                  <a:gd name="T46" fmla="*/ 1 w 73"/>
                  <a:gd name="T47" fmla="*/ 0 h 79"/>
                  <a:gd name="T48" fmla="*/ 1 w 73"/>
                  <a:gd name="T49" fmla="*/ 0 h 79"/>
                  <a:gd name="T50" fmla="*/ 1 w 73"/>
                  <a:gd name="T51" fmla="*/ 0 h 79"/>
                  <a:gd name="T52" fmla="*/ 1 w 73"/>
                  <a:gd name="T53" fmla="*/ 0 h 79"/>
                  <a:gd name="T54" fmla="*/ 1 w 73"/>
                  <a:gd name="T55" fmla="*/ 0 h 79"/>
                  <a:gd name="T56" fmla="*/ 1 w 73"/>
                  <a:gd name="T57" fmla="*/ 0 h 79"/>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0" t="0" r="r" b="b"/>
                <a:pathLst>
                  <a:path w="73" h="79">
                    <a:moveTo>
                      <a:pt x="73" y="19"/>
                    </a:moveTo>
                    <a:lnTo>
                      <a:pt x="69" y="12"/>
                    </a:lnTo>
                    <a:lnTo>
                      <a:pt x="62" y="7"/>
                    </a:lnTo>
                    <a:lnTo>
                      <a:pt x="54" y="2"/>
                    </a:lnTo>
                    <a:lnTo>
                      <a:pt x="46" y="0"/>
                    </a:lnTo>
                    <a:lnTo>
                      <a:pt x="38" y="0"/>
                    </a:lnTo>
                    <a:lnTo>
                      <a:pt x="30" y="1"/>
                    </a:lnTo>
                    <a:lnTo>
                      <a:pt x="23" y="4"/>
                    </a:lnTo>
                    <a:lnTo>
                      <a:pt x="16" y="7"/>
                    </a:lnTo>
                    <a:lnTo>
                      <a:pt x="10" y="12"/>
                    </a:lnTo>
                    <a:lnTo>
                      <a:pt x="5" y="19"/>
                    </a:lnTo>
                    <a:lnTo>
                      <a:pt x="2" y="25"/>
                    </a:lnTo>
                    <a:lnTo>
                      <a:pt x="0" y="32"/>
                    </a:lnTo>
                    <a:lnTo>
                      <a:pt x="0" y="40"/>
                    </a:lnTo>
                    <a:lnTo>
                      <a:pt x="0" y="49"/>
                    </a:lnTo>
                    <a:lnTo>
                      <a:pt x="3" y="55"/>
                    </a:lnTo>
                    <a:lnTo>
                      <a:pt x="7" y="62"/>
                    </a:lnTo>
                    <a:lnTo>
                      <a:pt x="11" y="68"/>
                    </a:lnTo>
                    <a:lnTo>
                      <a:pt x="17" y="73"/>
                    </a:lnTo>
                    <a:lnTo>
                      <a:pt x="24" y="76"/>
                    </a:lnTo>
                    <a:lnTo>
                      <a:pt x="32" y="79"/>
                    </a:lnTo>
                    <a:lnTo>
                      <a:pt x="35" y="79"/>
                    </a:lnTo>
                    <a:lnTo>
                      <a:pt x="38" y="79"/>
                    </a:lnTo>
                    <a:lnTo>
                      <a:pt x="41" y="79"/>
                    </a:lnTo>
                    <a:lnTo>
                      <a:pt x="43" y="79"/>
                    </a:lnTo>
                    <a:lnTo>
                      <a:pt x="48" y="70"/>
                    </a:lnTo>
                    <a:lnTo>
                      <a:pt x="58" y="52"/>
                    </a:lnTo>
                    <a:lnTo>
                      <a:pt x="69" y="31"/>
                    </a:lnTo>
                    <a:lnTo>
                      <a:pt x="73" y="19"/>
                    </a:lnTo>
                    <a:close/>
                  </a:path>
                </a:pathLst>
              </a:custGeom>
              <a:solidFill>
                <a:srgbClr val="EF66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54" name="Freeform 90"/>
              <p:cNvSpPr/>
              <p:nvPr/>
            </p:nvSpPr>
            <p:spPr bwMode="auto">
              <a:xfrm>
                <a:off x="3983" y="4266"/>
                <a:ext cx="31" cy="33"/>
              </a:xfrm>
              <a:custGeom>
                <a:avLst/>
                <a:gdLst>
                  <a:gd name="T0" fmla="*/ 1 w 61"/>
                  <a:gd name="T1" fmla="*/ 1 h 66"/>
                  <a:gd name="T2" fmla="*/ 1 w 61"/>
                  <a:gd name="T3" fmla="*/ 1 h 66"/>
                  <a:gd name="T4" fmla="*/ 1 w 61"/>
                  <a:gd name="T5" fmla="*/ 1 h 66"/>
                  <a:gd name="T6" fmla="*/ 1 w 61"/>
                  <a:gd name="T7" fmla="*/ 1 h 66"/>
                  <a:gd name="T8" fmla="*/ 1 w 61"/>
                  <a:gd name="T9" fmla="*/ 1 h 66"/>
                  <a:gd name="T10" fmla="*/ 1 w 61"/>
                  <a:gd name="T11" fmla="*/ 1 h 66"/>
                  <a:gd name="T12" fmla="*/ 1 w 61"/>
                  <a:gd name="T13" fmla="*/ 1 h 66"/>
                  <a:gd name="T14" fmla="*/ 1 w 61"/>
                  <a:gd name="T15" fmla="*/ 1 h 66"/>
                  <a:gd name="T16" fmla="*/ 1 w 61"/>
                  <a:gd name="T17" fmla="*/ 1 h 66"/>
                  <a:gd name="T18" fmla="*/ 1 w 61"/>
                  <a:gd name="T19" fmla="*/ 1 h 66"/>
                  <a:gd name="T20" fmla="*/ 1 w 61"/>
                  <a:gd name="T21" fmla="*/ 1 h 66"/>
                  <a:gd name="T22" fmla="*/ 1 w 61"/>
                  <a:gd name="T23" fmla="*/ 1 h 66"/>
                  <a:gd name="T24" fmla="*/ 1 w 61"/>
                  <a:gd name="T25" fmla="*/ 1 h 66"/>
                  <a:gd name="T26" fmla="*/ 1 w 61"/>
                  <a:gd name="T27" fmla="*/ 0 h 66"/>
                  <a:gd name="T28" fmla="*/ 1 w 61"/>
                  <a:gd name="T29" fmla="*/ 1 h 66"/>
                  <a:gd name="T30" fmla="*/ 1 w 61"/>
                  <a:gd name="T31" fmla="*/ 1 h 66"/>
                  <a:gd name="T32" fmla="*/ 0 w 61"/>
                  <a:gd name="T33" fmla="*/ 1 h 66"/>
                  <a:gd name="T34" fmla="*/ 1 w 61"/>
                  <a:gd name="T35" fmla="*/ 1 h 66"/>
                  <a:gd name="T36" fmla="*/ 1 w 61"/>
                  <a:gd name="T37" fmla="*/ 1 h 66"/>
                  <a:gd name="T38" fmla="*/ 1 w 61"/>
                  <a:gd name="T39" fmla="*/ 1 h 66"/>
                  <a:gd name="T40" fmla="*/ 1 w 61"/>
                  <a:gd name="T41" fmla="*/ 1 h 66"/>
                  <a:gd name="T42" fmla="*/ 1 w 61"/>
                  <a:gd name="T43" fmla="*/ 1 h 66"/>
                  <a:gd name="T44" fmla="*/ 1 w 61"/>
                  <a:gd name="T45" fmla="*/ 1 h 66"/>
                  <a:gd name="T46" fmla="*/ 1 w 61"/>
                  <a:gd name="T47" fmla="*/ 1 h 66"/>
                  <a:gd name="T48" fmla="*/ 1 w 61"/>
                  <a:gd name="T49" fmla="*/ 1 h 6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61" h="66">
                    <a:moveTo>
                      <a:pt x="53" y="66"/>
                    </a:moveTo>
                    <a:lnTo>
                      <a:pt x="57" y="61"/>
                    </a:lnTo>
                    <a:lnTo>
                      <a:pt x="59" y="56"/>
                    </a:lnTo>
                    <a:lnTo>
                      <a:pt x="60" y="52"/>
                    </a:lnTo>
                    <a:lnTo>
                      <a:pt x="61" y="47"/>
                    </a:lnTo>
                    <a:lnTo>
                      <a:pt x="61" y="39"/>
                    </a:lnTo>
                    <a:lnTo>
                      <a:pt x="60" y="31"/>
                    </a:lnTo>
                    <a:lnTo>
                      <a:pt x="58" y="24"/>
                    </a:lnTo>
                    <a:lnTo>
                      <a:pt x="55" y="17"/>
                    </a:lnTo>
                    <a:lnTo>
                      <a:pt x="50" y="11"/>
                    </a:lnTo>
                    <a:lnTo>
                      <a:pt x="43" y="7"/>
                    </a:lnTo>
                    <a:lnTo>
                      <a:pt x="36" y="3"/>
                    </a:lnTo>
                    <a:lnTo>
                      <a:pt x="29" y="1"/>
                    </a:lnTo>
                    <a:lnTo>
                      <a:pt x="21" y="0"/>
                    </a:lnTo>
                    <a:lnTo>
                      <a:pt x="13" y="1"/>
                    </a:lnTo>
                    <a:lnTo>
                      <a:pt x="6" y="3"/>
                    </a:lnTo>
                    <a:lnTo>
                      <a:pt x="0" y="7"/>
                    </a:lnTo>
                    <a:lnTo>
                      <a:pt x="2" y="9"/>
                    </a:lnTo>
                    <a:lnTo>
                      <a:pt x="5" y="14"/>
                    </a:lnTo>
                    <a:lnTo>
                      <a:pt x="11" y="22"/>
                    </a:lnTo>
                    <a:lnTo>
                      <a:pt x="19" y="31"/>
                    </a:lnTo>
                    <a:lnTo>
                      <a:pt x="27" y="41"/>
                    </a:lnTo>
                    <a:lnTo>
                      <a:pt x="35" y="51"/>
                    </a:lnTo>
                    <a:lnTo>
                      <a:pt x="44" y="59"/>
                    </a:lnTo>
                    <a:lnTo>
                      <a:pt x="53" y="66"/>
                    </a:lnTo>
                    <a:close/>
                  </a:path>
                </a:pathLst>
              </a:custGeom>
              <a:solidFill>
                <a:srgbClr val="EF66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55" name="Freeform 91"/>
              <p:cNvSpPr/>
              <p:nvPr/>
            </p:nvSpPr>
            <p:spPr bwMode="auto">
              <a:xfrm>
                <a:off x="4852" y="4125"/>
                <a:ext cx="17" cy="17"/>
              </a:xfrm>
              <a:custGeom>
                <a:avLst/>
                <a:gdLst>
                  <a:gd name="T0" fmla="*/ 1 w 34"/>
                  <a:gd name="T1" fmla="*/ 1 h 34"/>
                  <a:gd name="T2" fmla="*/ 1 w 34"/>
                  <a:gd name="T3" fmla="*/ 1 h 34"/>
                  <a:gd name="T4" fmla="*/ 1 w 34"/>
                  <a:gd name="T5" fmla="*/ 1 h 34"/>
                  <a:gd name="T6" fmla="*/ 1 w 34"/>
                  <a:gd name="T7" fmla="*/ 1 h 34"/>
                  <a:gd name="T8" fmla="*/ 1 w 34"/>
                  <a:gd name="T9" fmla="*/ 1 h 34"/>
                  <a:gd name="T10" fmla="*/ 1 w 34"/>
                  <a:gd name="T11" fmla="*/ 1 h 34"/>
                  <a:gd name="T12" fmla="*/ 1 w 34"/>
                  <a:gd name="T13" fmla="*/ 1 h 34"/>
                  <a:gd name="T14" fmla="*/ 1 w 34"/>
                  <a:gd name="T15" fmla="*/ 1 h 34"/>
                  <a:gd name="T16" fmla="*/ 1 w 34"/>
                  <a:gd name="T17" fmla="*/ 1 h 34"/>
                  <a:gd name="T18" fmla="*/ 1 w 34"/>
                  <a:gd name="T19" fmla="*/ 0 h 34"/>
                  <a:gd name="T20" fmla="*/ 1 w 34"/>
                  <a:gd name="T21" fmla="*/ 1 h 34"/>
                  <a:gd name="T22" fmla="*/ 1 w 34"/>
                  <a:gd name="T23" fmla="*/ 1 h 34"/>
                  <a:gd name="T24" fmla="*/ 0 w 34"/>
                  <a:gd name="T25" fmla="*/ 1 h 34"/>
                  <a:gd name="T26" fmla="*/ 0 w 34"/>
                  <a:gd name="T27" fmla="*/ 1 h 34"/>
                  <a:gd name="T28" fmla="*/ 1 w 34"/>
                  <a:gd name="T29" fmla="*/ 1 h 34"/>
                  <a:gd name="T30" fmla="*/ 1 w 34"/>
                  <a:gd name="T31" fmla="*/ 1 h 34"/>
                  <a:gd name="T32" fmla="*/ 1 w 34"/>
                  <a:gd name="T33" fmla="*/ 1 h 34"/>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4" h="34">
                    <a:moveTo>
                      <a:pt x="12" y="34"/>
                    </a:moveTo>
                    <a:lnTo>
                      <a:pt x="19" y="34"/>
                    </a:lnTo>
                    <a:lnTo>
                      <a:pt x="24" y="33"/>
                    </a:lnTo>
                    <a:lnTo>
                      <a:pt x="29" y="28"/>
                    </a:lnTo>
                    <a:lnTo>
                      <a:pt x="32" y="22"/>
                    </a:lnTo>
                    <a:lnTo>
                      <a:pt x="34" y="15"/>
                    </a:lnTo>
                    <a:lnTo>
                      <a:pt x="32" y="10"/>
                    </a:lnTo>
                    <a:lnTo>
                      <a:pt x="28" y="5"/>
                    </a:lnTo>
                    <a:lnTo>
                      <a:pt x="22" y="2"/>
                    </a:lnTo>
                    <a:lnTo>
                      <a:pt x="15" y="0"/>
                    </a:lnTo>
                    <a:lnTo>
                      <a:pt x="9" y="3"/>
                    </a:lnTo>
                    <a:lnTo>
                      <a:pt x="4" y="6"/>
                    </a:lnTo>
                    <a:lnTo>
                      <a:pt x="0" y="12"/>
                    </a:lnTo>
                    <a:lnTo>
                      <a:pt x="0" y="19"/>
                    </a:lnTo>
                    <a:lnTo>
                      <a:pt x="1" y="25"/>
                    </a:lnTo>
                    <a:lnTo>
                      <a:pt x="6" y="30"/>
                    </a:lnTo>
                    <a:lnTo>
                      <a:pt x="12" y="34"/>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56" name="Freeform 92"/>
              <p:cNvSpPr/>
              <p:nvPr/>
            </p:nvSpPr>
            <p:spPr bwMode="auto">
              <a:xfrm>
                <a:off x="4885" y="4152"/>
                <a:ext cx="17" cy="17"/>
              </a:xfrm>
              <a:custGeom>
                <a:avLst/>
                <a:gdLst>
                  <a:gd name="T0" fmla="*/ 1 w 33"/>
                  <a:gd name="T1" fmla="*/ 1 h 33"/>
                  <a:gd name="T2" fmla="*/ 1 w 33"/>
                  <a:gd name="T3" fmla="*/ 1 h 33"/>
                  <a:gd name="T4" fmla="*/ 1 w 33"/>
                  <a:gd name="T5" fmla="*/ 1 h 33"/>
                  <a:gd name="T6" fmla="*/ 1 w 33"/>
                  <a:gd name="T7" fmla="*/ 1 h 33"/>
                  <a:gd name="T8" fmla="*/ 1 w 33"/>
                  <a:gd name="T9" fmla="*/ 1 h 33"/>
                  <a:gd name="T10" fmla="*/ 1 w 33"/>
                  <a:gd name="T11" fmla="*/ 1 h 33"/>
                  <a:gd name="T12" fmla="*/ 1 w 33"/>
                  <a:gd name="T13" fmla="*/ 1 h 33"/>
                  <a:gd name="T14" fmla="*/ 1 w 33"/>
                  <a:gd name="T15" fmla="*/ 1 h 33"/>
                  <a:gd name="T16" fmla="*/ 1 w 33"/>
                  <a:gd name="T17" fmla="*/ 0 h 33"/>
                  <a:gd name="T18" fmla="*/ 1 w 33"/>
                  <a:gd name="T19" fmla="*/ 0 h 33"/>
                  <a:gd name="T20" fmla="*/ 1 w 33"/>
                  <a:gd name="T21" fmla="*/ 1 h 33"/>
                  <a:gd name="T22" fmla="*/ 1 w 33"/>
                  <a:gd name="T23" fmla="*/ 1 h 33"/>
                  <a:gd name="T24" fmla="*/ 1 w 33"/>
                  <a:gd name="T25" fmla="*/ 1 h 33"/>
                  <a:gd name="T26" fmla="*/ 0 w 33"/>
                  <a:gd name="T27" fmla="*/ 1 h 33"/>
                  <a:gd name="T28" fmla="*/ 1 w 33"/>
                  <a:gd name="T29" fmla="*/ 1 h 33"/>
                  <a:gd name="T30" fmla="*/ 1 w 33"/>
                  <a:gd name="T31" fmla="*/ 1 h 33"/>
                  <a:gd name="T32" fmla="*/ 1 w 33"/>
                  <a:gd name="T33" fmla="*/ 1 h 3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3" h="33">
                    <a:moveTo>
                      <a:pt x="11" y="32"/>
                    </a:moveTo>
                    <a:lnTo>
                      <a:pt x="18" y="33"/>
                    </a:lnTo>
                    <a:lnTo>
                      <a:pt x="24" y="31"/>
                    </a:lnTo>
                    <a:lnTo>
                      <a:pt x="29" y="27"/>
                    </a:lnTo>
                    <a:lnTo>
                      <a:pt x="32" y="22"/>
                    </a:lnTo>
                    <a:lnTo>
                      <a:pt x="33" y="15"/>
                    </a:lnTo>
                    <a:lnTo>
                      <a:pt x="32" y="9"/>
                    </a:lnTo>
                    <a:lnTo>
                      <a:pt x="28" y="3"/>
                    </a:lnTo>
                    <a:lnTo>
                      <a:pt x="22" y="0"/>
                    </a:lnTo>
                    <a:lnTo>
                      <a:pt x="15" y="0"/>
                    </a:lnTo>
                    <a:lnTo>
                      <a:pt x="9" y="1"/>
                    </a:lnTo>
                    <a:lnTo>
                      <a:pt x="4" y="5"/>
                    </a:lnTo>
                    <a:lnTo>
                      <a:pt x="1" y="11"/>
                    </a:lnTo>
                    <a:lnTo>
                      <a:pt x="0" y="18"/>
                    </a:lnTo>
                    <a:lnTo>
                      <a:pt x="1" y="24"/>
                    </a:lnTo>
                    <a:lnTo>
                      <a:pt x="6" y="28"/>
                    </a:lnTo>
                    <a:lnTo>
                      <a:pt x="11" y="32"/>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57" name="Freeform 93"/>
              <p:cNvSpPr/>
              <p:nvPr/>
            </p:nvSpPr>
            <p:spPr bwMode="auto">
              <a:xfrm>
                <a:off x="4701" y="4202"/>
                <a:ext cx="17" cy="17"/>
              </a:xfrm>
              <a:custGeom>
                <a:avLst/>
                <a:gdLst>
                  <a:gd name="T0" fmla="*/ 1 w 34"/>
                  <a:gd name="T1" fmla="*/ 1 h 33"/>
                  <a:gd name="T2" fmla="*/ 1 w 34"/>
                  <a:gd name="T3" fmla="*/ 1 h 33"/>
                  <a:gd name="T4" fmla="*/ 1 w 34"/>
                  <a:gd name="T5" fmla="*/ 1 h 33"/>
                  <a:gd name="T6" fmla="*/ 1 w 34"/>
                  <a:gd name="T7" fmla="*/ 1 h 33"/>
                  <a:gd name="T8" fmla="*/ 1 w 34"/>
                  <a:gd name="T9" fmla="*/ 1 h 33"/>
                  <a:gd name="T10" fmla="*/ 1 w 34"/>
                  <a:gd name="T11" fmla="*/ 1 h 33"/>
                  <a:gd name="T12" fmla="*/ 1 w 34"/>
                  <a:gd name="T13" fmla="*/ 1 h 33"/>
                  <a:gd name="T14" fmla="*/ 1 w 34"/>
                  <a:gd name="T15" fmla="*/ 1 h 33"/>
                  <a:gd name="T16" fmla="*/ 1 w 34"/>
                  <a:gd name="T17" fmla="*/ 1 h 33"/>
                  <a:gd name="T18" fmla="*/ 1 w 34"/>
                  <a:gd name="T19" fmla="*/ 0 h 33"/>
                  <a:gd name="T20" fmla="*/ 1 w 34"/>
                  <a:gd name="T21" fmla="*/ 1 h 33"/>
                  <a:gd name="T22" fmla="*/ 1 w 34"/>
                  <a:gd name="T23" fmla="*/ 1 h 33"/>
                  <a:gd name="T24" fmla="*/ 1 w 34"/>
                  <a:gd name="T25" fmla="*/ 1 h 33"/>
                  <a:gd name="T26" fmla="*/ 0 w 34"/>
                  <a:gd name="T27" fmla="*/ 1 h 33"/>
                  <a:gd name="T28" fmla="*/ 1 w 34"/>
                  <a:gd name="T29" fmla="*/ 1 h 33"/>
                  <a:gd name="T30" fmla="*/ 1 w 34"/>
                  <a:gd name="T31" fmla="*/ 1 h 33"/>
                  <a:gd name="T32" fmla="*/ 1 w 34"/>
                  <a:gd name="T33" fmla="*/ 1 h 3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4" h="33">
                    <a:moveTo>
                      <a:pt x="12" y="33"/>
                    </a:moveTo>
                    <a:lnTo>
                      <a:pt x="19" y="33"/>
                    </a:lnTo>
                    <a:lnTo>
                      <a:pt x="25" y="32"/>
                    </a:lnTo>
                    <a:lnTo>
                      <a:pt x="29" y="28"/>
                    </a:lnTo>
                    <a:lnTo>
                      <a:pt x="33" y="22"/>
                    </a:lnTo>
                    <a:lnTo>
                      <a:pt x="34" y="16"/>
                    </a:lnTo>
                    <a:lnTo>
                      <a:pt x="33" y="9"/>
                    </a:lnTo>
                    <a:lnTo>
                      <a:pt x="28" y="5"/>
                    </a:lnTo>
                    <a:lnTo>
                      <a:pt x="22" y="1"/>
                    </a:lnTo>
                    <a:lnTo>
                      <a:pt x="15" y="0"/>
                    </a:lnTo>
                    <a:lnTo>
                      <a:pt x="10" y="2"/>
                    </a:lnTo>
                    <a:lnTo>
                      <a:pt x="5" y="6"/>
                    </a:lnTo>
                    <a:lnTo>
                      <a:pt x="2" y="12"/>
                    </a:lnTo>
                    <a:lnTo>
                      <a:pt x="0" y="18"/>
                    </a:lnTo>
                    <a:lnTo>
                      <a:pt x="2" y="24"/>
                    </a:lnTo>
                    <a:lnTo>
                      <a:pt x="6" y="30"/>
                    </a:lnTo>
                    <a:lnTo>
                      <a:pt x="12" y="33"/>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58" name="Freeform 94"/>
              <p:cNvSpPr/>
              <p:nvPr/>
            </p:nvSpPr>
            <p:spPr bwMode="auto">
              <a:xfrm>
                <a:off x="4742" y="4201"/>
                <a:ext cx="16" cy="17"/>
              </a:xfrm>
              <a:custGeom>
                <a:avLst/>
                <a:gdLst>
                  <a:gd name="T0" fmla="*/ 0 w 34"/>
                  <a:gd name="T1" fmla="*/ 1 h 33"/>
                  <a:gd name="T2" fmla="*/ 0 w 34"/>
                  <a:gd name="T3" fmla="*/ 1 h 33"/>
                  <a:gd name="T4" fmla="*/ 0 w 34"/>
                  <a:gd name="T5" fmla="*/ 1 h 33"/>
                  <a:gd name="T6" fmla="*/ 0 w 34"/>
                  <a:gd name="T7" fmla="*/ 1 h 33"/>
                  <a:gd name="T8" fmla="*/ 0 w 34"/>
                  <a:gd name="T9" fmla="*/ 1 h 33"/>
                  <a:gd name="T10" fmla="*/ 0 w 34"/>
                  <a:gd name="T11" fmla="*/ 1 h 33"/>
                  <a:gd name="T12" fmla="*/ 0 w 34"/>
                  <a:gd name="T13" fmla="*/ 1 h 33"/>
                  <a:gd name="T14" fmla="*/ 0 w 34"/>
                  <a:gd name="T15" fmla="*/ 1 h 33"/>
                  <a:gd name="T16" fmla="*/ 0 w 34"/>
                  <a:gd name="T17" fmla="*/ 1 h 33"/>
                  <a:gd name="T18" fmla="*/ 0 w 34"/>
                  <a:gd name="T19" fmla="*/ 0 h 33"/>
                  <a:gd name="T20" fmla="*/ 0 w 34"/>
                  <a:gd name="T21" fmla="*/ 1 h 33"/>
                  <a:gd name="T22" fmla="*/ 0 w 34"/>
                  <a:gd name="T23" fmla="*/ 1 h 33"/>
                  <a:gd name="T24" fmla="*/ 0 w 34"/>
                  <a:gd name="T25" fmla="*/ 1 h 33"/>
                  <a:gd name="T26" fmla="*/ 0 w 34"/>
                  <a:gd name="T27" fmla="*/ 1 h 33"/>
                  <a:gd name="T28" fmla="*/ 0 w 34"/>
                  <a:gd name="T29" fmla="*/ 1 h 33"/>
                  <a:gd name="T30" fmla="*/ 0 w 34"/>
                  <a:gd name="T31" fmla="*/ 1 h 33"/>
                  <a:gd name="T32" fmla="*/ 0 w 34"/>
                  <a:gd name="T33" fmla="*/ 1 h 3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4" h="33">
                    <a:moveTo>
                      <a:pt x="12" y="32"/>
                    </a:moveTo>
                    <a:lnTo>
                      <a:pt x="19" y="33"/>
                    </a:lnTo>
                    <a:lnTo>
                      <a:pt x="24" y="32"/>
                    </a:lnTo>
                    <a:lnTo>
                      <a:pt x="29" y="27"/>
                    </a:lnTo>
                    <a:lnTo>
                      <a:pt x="32" y="22"/>
                    </a:lnTo>
                    <a:lnTo>
                      <a:pt x="34" y="15"/>
                    </a:lnTo>
                    <a:lnTo>
                      <a:pt x="31" y="9"/>
                    </a:lnTo>
                    <a:lnTo>
                      <a:pt x="28" y="4"/>
                    </a:lnTo>
                    <a:lnTo>
                      <a:pt x="22" y="1"/>
                    </a:lnTo>
                    <a:lnTo>
                      <a:pt x="15" y="0"/>
                    </a:lnTo>
                    <a:lnTo>
                      <a:pt x="9" y="1"/>
                    </a:lnTo>
                    <a:lnTo>
                      <a:pt x="4" y="5"/>
                    </a:lnTo>
                    <a:lnTo>
                      <a:pt x="0" y="11"/>
                    </a:lnTo>
                    <a:lnTo>
                      <a:pt x="0" y="18"/>
                    </a:lnTo>
                    <a:lnTo>
                      <a:pt x="1" y="24"/>
                    </a:lnTo>
                    <a:lnTo>
                      <a:pt x="6" y="28"/>
                    </a:lnTo>
                    <a:lnTo>
                      <a:pt x="12" y="32"/>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59" name="Freeform 95"/>
              <p:cNvSpPr/>
              <p:nvPr/>
            </p:nvSpPr>
            <p:spPr bwMode="auto">
              <a:xfrm>
                <a:off x="4782" y="4209"/>
                <a:ext cx="17" cy="17"/>
              </a:xfrm>
              <a:custGeom>
                <a:avLst/>
                <a:gdLst>
                  <a:gd name="T0" fmla="*/ 1 w 33"/>
                  <a:gd name="T1" fmla="*/ 1 h 33"/>
                  <a:gd name="T2" fmla="*/ 1 w 33"/>
                  <a:gd name="T3" fmla="*/ 1 h 33"/>
                  <a:gd name="T4" fmla="*/ 1 w 33"/>
                  <a:gd name="T5" fmla="*/ 1 h 33"/>
                  <a:gd name="T6" fmla="*/ 1 w 33"/>
                  <a:gd name="T7" fmla="*/ 1 h 33"/>
                  <a:gd name="T8" fmla="*/ 1 w 33"/>
                  <a:gd name="T9" fmla="*/ 1 h 33"/>
                  <a:gd name="T10" fmla="*/ 1 w 33"/>
                  <a:gd name="T11" fmla="*/ 1 h 33"/>
                  <a:gd name="T12" fmla="*/ 1 w 33"/>
                  <a:gd name="T13" fmla="*/ 1 h 33"/>
                  <a:gd name="T14" fmla="*/ 1 w 33"/>
                  <a:gd name="T15" fmla="*/ 1 h 33"/>
                  <a:gd name="T16" fmla="*/ 1 w 33"/>
                  <a:gd name="T17" fmla="*/ 1 h 33"/>
                  <a:gd name="T18" fmla="*/ 1 w 33"/>
                  <a:gd name="T19" fmla="*/ 0 h 33"/>
                  <a:gd name="T20" fmla="*/ 1 w 33"/>
                  <a:gd name="T21" fmla="*/ 1 h 33"/>
                  <a:gd name="T22" fmla="*/ 1 w 33"/>
                  <a:gd name="T23" fmla="*/ 1 h 33"/>
                  <a:gd name="T24" fmla="*/ 0 w 33"/>
                  <a:gd name="T25" fmla="*/ 1 h 33"/>
                  <a:gd name="T26" fmla="*/ 0 w 33"/>
                  <a:gd name="T27" fmla="*/ 1 h 33"/>
                  <a:gd name="T28" fmla="*/ 1 w 33"/>
                  <a:gd name="T29" fmla="*/ 1 h 33"/>
                  <a:gd name="T30" fmla="*/ 1 w 33"/>
                  <a:gd name="T31" fmla="*/ 1 h 33"/>
                  <a:gd name="T32" fmla="*/ 1 w 33"/>
                  <a:gd name="T33" fmla="*/ 1 h 3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3" h="33">
                    <a:moveTo>
                      <a:pt x="11" y="32"/>
                    </a:moveTo>
                    <a:lnTo>
                      <a:pt x="18" y="33"/>
                    </a:lnTo>
                    <a:lnTo>
                      <a:pt x="24" y="32"/>
                    </a:lnTo>
                    <a:lnTo>
                      <a:pt x="29" y="27"/>
                    </a:lnTo>
                    <a:lnTo>
                      <a:pt x="32" y="22"/>
                    </a:lnTo>
                    <a:lnTo>
                      <a:pt x="33" y="15"/>
                    </a:lnTo>
                    <a:lnTo>
                      <a:pt x="31" y="9"/>
                    </a:lnTo>
                    <a:lnTo>
                      <a:pt x="27" y="4"/>
                    </a:lnTo>
                    <a:lnTo>
                      <a:pt x="22" y="1"/>
                    </a:lnTo>
                    <a:lnTo>
                      <a:pt x="15" y="0"/>
                    </a:lnTo>
                    <a:lnTo>
                      <a:pt x="9" y="1"/>
                    </a:lnTo>
                    <a:lnTo>
                      <a:pt x="3" y="6"/>
                    </a:lnTo>
                    <a:lnTo>
                      <a:pt x="0" y="11"/>
                    </a:lnTo>
                    <a:lnTo>
                      <a:pt x="0" y="18"/>
                    </a:lnTo>
                    <a:lnTo>
                      <a:pt x="1" y="24"/>
                    </a:lnTo>
                    <a:lnTo>
                      <a:pt x="5" y="29"/>
                    </a:lnTo>
                    <a:lnTo>
                      <a:pt x="11" y="32"/>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60" name="Freeform 96"/>
              <p:cNvSpPr/>
              <p:nvPr/>
            </p:nvSpPr>
            <p:spPr bwMode="auto">
              <a:xfrm>
                <a:off x="4820" y="4226"/>
                <a:ext cx="17" cy="17"/>
              </a:xfrm>
              <a:custGeom>
                <a:avLst/>
                <a:gdLst>
                  <a:gd name="T0" fmla="*/ 1 w 33"/>
                  <a:gd name="T1" fmla="*/ 1 h 34"/>
                  <a:gd name="T2" fmla="*/ 1 w 33"/>
                  <a:gd name="T3" fmla="*/ 1 h 34"/>
                  <a:gd name="T4" fmla="*/ 1 w 33"/>
                  <a:gd name="T5" fmla="*/ 1 h 34"/>
                  <a:gd name="T6" fmla="*/ 1 w 33"/>
                  <a:gd name="T7" fmla="*/ 1 h 34"/>
                  <a:gd name="T8" fmla="*/ 1 w 33"/>
                  <a:gd name="T9" fmla="*/ 1 h 34"/>
                  <a:gd name="T10" fmla="*/ 1 w 33"/>
                  <a:gd name="T11" fmla="*/ 1 h 34"/>
                  <a:gd name="T12" fmla="*/ 1 w 33"/>
                  <a:gd name="T13" fmla="*/ 1 h 34"/>
                  <a:gd name="T14" fmla="*/ 1 w 33"/>
                  <a:gd name="T15" fmla="*/ 1 h 34"/>
                  <a:gd name="T16" fmla="*/ 1 w 33"/>
                  <a:gd name="T17" fmla="*/ 1 h 34"/>
                  <a:gd name="T18" fmla="*/ 1 w 33"/>
                  <a:gd name="T19" fmla="*/ 0 h 34"/>
                  <a:gd name="T20" fmla="*/ 1 w 33"/>
                  <a:gd name="T21" fmla="*/ 1 h 34"/>
                  <a:gd name="T22" fmla="*/ 1 w 33"/>
                  <a:gd name="T23" fmla="*/ 1 h 34"/>
                  <a:gd name="T24" fmla="*/ 1 w 33"/>
                  <a:gd name="T25" fmla="*/ 1 h 34"/>
                  <a:gd name="T26" fmla="*/ 0 w 33"/>
                  <a:gd name="T27" fmla="*/ 1 h 34"/>
                  <a:gd name="T28" fmla="*/ 1 w 33"/>
                  <a:gd name="T29" fmla="*/ 1 h 34"/>
                  <a:gd name="T30" fmla="*/ 1 w 33"/>
                  <a:gd name="T31" fmla="*/ 1 h 34"/>
                  <a:gd name="T32" fmla="*/ 1 w 33"/>
                  <a:gd name="T33" fmla="*/ 1 h 34"/>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3" h="34">
                    <a:moveTo>
                      <a:pt x="11" y="34"/>
                    </a:moveTo>
                    <a:lnTo>
                      <a:pt x="18" y="34"/>
                    </a:lnTo>
                    <a:lnTo>
                      <a:pt x="24" y="33"/>
                    </a:lnTo>
                    <a:lnTo>
                      <a:pt x="30" y="28"/>
                    </a:lnTo>
                    <a:lnTo>
                      <a:pt x="33" y="22"/>
                    </a:lnTo>
                    <a:lnTo>
                      <a:pt x="33" y="15"/>
                    </a:lnTo>
                    <a:lnTo>
                      <a:pt x="32" y="9"/>
                    </a:lnTo>
                    <a:lnTo>
                      <a:pt x="27" y="5"/>
                    </a:lnTo>
                    <a:lnTo>
                      <a:pt x="22" y="1"/>
                    </a:lnTo>
                    <a:lnTo>
                      <a:pt x="16" y="0"/>
                    </a:lnTo>
                    <a:lnTo>
                      <a:pt x="9" y="3"/>
                    </a:lnTo>
                    <a:lnTo>
                      <a:pt x="4" y="6"/>
                    </a:lnTo>
                    <a:lnTo>
                      <a:pt x="1" y="12"/>
                    </a:lnTo>
                    <a:lnTo>
                      <a:pt x="0" y="19"/>
                    </a:lnTo>
                    <a:lnTo>
                      <a:pt x="2" y="24"/>
                    </a:lnTo>
                    <a:lnTo>
                      <a:pt x="5" y="30"/>
                    </a:lnTo>
                    <a:lnTo>
                      <a:pt x="11" y="34"/>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61" name="Freeform 97"/>
              <p:cNvSpPr/>
              <p:nvPr/>
            </p:nvSpPr>
            <p:spPr bwMode="auto">
              <a:xfrm>
                <a:off x="4853" y="4250"/>
                <a:ext cx="16" cy="16"/>
              </a:xfrm>
              <a:custGeom>
                <a:avLst/>
                <a:gdLst>
                  <a:gd name="T0" fmla="*/ 0 w 33"/>
                  <a:gd name="T1" fmla="*/ 0 h 33"/>
                  <a:gd name="T2" fmla="*/ 0 w 33"/>
                  <a:gd name="T3" fmla="*/ 0 h 33"/>
                  <a:gd name="T4" fmla="*/ 0 w 33"/>
                  <a:gd name="T5" fmla="*/ 0 h 33"/>
                  <a:gd name="T6" fmla="*/ 0 w 33"/>
                  <a:gd name="T7" fmla="*/ 0 h 33"/>
                  <a:gd name="T8" fmla="*/ 0 w 33"/>
                  <a:gd name="T9" fmla="*/ 0 h 33"/>
                  <a:gd name="T10" fmla="*/ 0 w 33"/>
                  <a:gd name="T11" fmla="*/ 0 h 33"/>
                  <a:gd name="T12" fmla="*/ 0 w 33"/>
                  <a:gd name="T13" fmla="*/ 0 h 33"/>
                  <a:gd name="T14" fmla="*/ 0 w 33"/>
                  <a:gd name="T15" fmla="*/ 0 h 33"/>
                  <a:gd name="T16" fmla="*/ 0 w 33"/>
                  <a:gd name="T17" fmla="*/ 0 h 33"/>
                  <a:gd name="T18" fmla="*/ 0 w 33"/>
                  <a:gd name="T19" fmla="*/ 0 h 33"/>
                  <a:gd name="T20" fmla="*/ 0 w 33"/>
                  <a:gd name="T21" fmla="*/ 0 h 33"/>
                  <a:gd name="T22" fmla="*/ 0 w 33"/>
                  <a:gd name="T23" fmla="*/ 0 h 33"/>
                  <a:gd name="T24" fmla="*/ 0 w 33"/>
                  <a:gd name="T25" fmla="*/ 0 h 33"/>
                  <a:gd name="T26" fmla="*/ 0 w 33"/>
                  <a:gd name="T27" fmla="*/ 0 h 33"/>
                  <a:gd name="T28" fmla="*/ 0 w 33"/>
                  <a:gd name="T29" fmla="*/ 0 h 33"/>
                  <a:gd name="T30" fmla="*/ 0 w 33"/>
                  <a:gd name="T31" fmla="*/ 0 h 33"/>
                  <a:gd name="T32" fmla="*/ 0 w 33"/>
                  <a:gd name="T33" fmla="*/ 0 h 3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3" h="33">
                    <a:moveTo>
                      <a:pt x="12" y="32"/>
                    </a:moveTo>
                    <a:lnTo>
                      <a:pt x="18" y="33"/>
                    </a:lnTo>
                    <a:lnTo>
                      <a:pt x="25" y="32"/>
                    </a:lnTo>
                    <a:lnTo>
                      <a:pt x="29" y="27"/>
                    </a:lnTo>
                    <a:lnTo>
                      <a:pt x="33" y="21"/>
                    </a:lnTo>
                    <a:lnTo>
                      <a:pt x="33" y="15"/>
                    </a:lnTo>
                    <a:lnTo>
                      <a:pt x="31" y="9"/>
                    </a:lnTo>
                    <a:lnTo>
                      <a:pt x="27" y="4"/>
                    </a:lnTo>
                    <a:lnTo>
                      <a:pt x="21" y="1"/>
                    </a:lnTo>
                    <a:lnTo>
                      <a:pt x="15" y="0"/>
                    </a:lnTo>
                    <a:lnTo>
                      <a:pt x="8" y="1"/>
                    </a:lnTo>
                    <a:lnTo>
                      <a:pt x="4" y="5"/>
                    </a:lnTo>
                    <a:lnTo>
                      <a:pt x="0" y="11"/>
                    </a:lnTo>
                    <a:lnTo>
                      <a:pt x="0" y="18"/>
                    </a:lnTo>
                    <a:lnTo>
                      <a:pt x="2" y="24"/>
                    </a:lnTo>
                    <a:lnTo>
                      <a:pt x="6" y="28"/>
                    </a:lnTo>
                    <a:lnTo>
                      <a:pt x="12" y="32"/>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62" name="Freeform 98"/>
              <p:cNvSpPr/>
              <p:nvPr/>
            </p:nvSpPr>
            <p:spPr bwMode="auto">
              <a:xfrm>
                <a:off x="4680" y="4230"/>
                <a:ext cx="188" cy="72"/>
              </a:xfrm>
              <a:custGeom>
                <a:avLst/>
                <a:gdLst>
                  <a:gd name="T0" fmla="*/ 1 w 376"/>
                  <a:gd name="T1" fmla="*/ 1 h 144"/>
                  <a:gd name="T2" fmla="*/ 1 w 376"/>
                  <a:gd name="T3" fmla="*/ 1 h 144"/>
                  <a:gd name="T4" fmla="*/ 1 w 376"/>
                  <a:gd name="T5" fmla="*/ 1 h 144"/>
                  <a:gd name="T6" fmla="*/ 1 w 376"/>
                  <a:gd name="T7" fmla="*/ 1 h 144"/>
                  <a:gd name="T8" fmla="*/ 1 w 376"/>
                  <a:gd name="T9" fmla="*/ 1 h 144"/>
                  <a:gd name="T10" fmla="*/ 1 w 376"/>
                  <a:gd name="T11" fmla="*/ 1 h 144"/>
                  <a:gd name="T12" fmla="*/ 1 w 376"/>
                  <a:gd name="T13" fmla="*/ 1 h 144"/>
                  <a:gd name="T14" fmla="*/ 1 w 376"/>
                  <a:gd name="T15" fmla="*/ 1 h 144"/>
                  <a:gd name="T16" fmla="*/ 1 w 376"/>
                  <a:gd name="T17" fmla="*/ 1 h 144"/>
                  <a:gd name="T18" fmla="*/ 1 w 376"/>
                  <a:gd name="T19" fmla="*/ 1 h 144"/>
                  <a:gd name="T20" fmla="*/ 1 w 376"/>
                  <a:gd name="T21" fmla="*/ 1 h 144"/>
                  <a:gd name="T22" fmla="*/ 1 w 376"/>
                  <a:gd name="T23" fmla="*/ 1 h 144"/>
                  <a:gd name="T24" fmla="*/ 1 w 376"/>
                  <a:gd name="T25" fmla="*/ 1 h 144"/>
                  <a:gd name="T26" fmla="*/ 1 w 376"/>
                  <a:gd name="T27" fmla="*/ 1 h 144"/>
                  <a:gd name="T28" fmla="*/ 1 w 376"/>
                  <a:gd name="T29" fmla="*/ 1 h 144"/>
                  <a:gd name="T30" fmla="*/ 1 w 376"/>
                  <a:gd name="T31" fmla="*/ 1 h 144"/>
                  <a:gd name="T32" fmla="*/ 1 w 376"/>
                  <a:gd name="T33" fmla="*/ 1 h 144"/>
                  <a:gd name="T34" fmla="*/ 1 w 376"/>
                  <a:gd name="T35" fmla="*/ 1 h 144"/>
                  <a:gd name="T36" fmla="*/ 1 w 376"/>
                  <a:gd name="T37" fmla="*/ 1 h 144"/>
                  <a:gd name="T38" fmla="*/ 1 w 376"/>
                  <a:gd name="T39" fmla="*/ 0 h 144"/>
                  <a:gd name="T40" fmla="*/ 1 w 376"/>
                  <a:gd name="T41" fmla="*/ 1 h 144"/>
                  <a:gd name="T42" fmla="*/ 1 w 376"/>
                  <a:gd name="T43" fmla="*/ 1 h 144"/>
                  <a:gd name="T44" fmla="*/ 1 w 376"/>
                  <a:gd name="T45" fmla="*/ 1 h 144"/>
                  <a:gd name="T46" fmla="*/ 1 w 376"/>
                  <a:gd name="T47" fmla="*/ 1 h 144"/>
                  <a:gd name="T48" fmla="*/ 0 w 376"/>
                  <a:gd name="T49" fmla="*/ 1 h 144"/>
                  <a:gd name="T50" fmla="*/ 1 w 376"/>
                  <a:gd name="T51" fmla="*/ 1 h 144"/>
                  <a:gd name="T52" fmla="*/ 1 w 376"/>
                  <a:gd name="T53" fmla="*/ 1 h 144"/>
                  <a:gd name="T54" fmla="*/ 1 w 376"/>
                  <a:gd name="T55" fmla="*/ 1 h 144"/>
                  <a:gd name="T56" fmla="*/ 1 w 376"/>
                  <a:gd name="T57" fmla="*/ 1 h 144"/>
                  <a:gd name="T58" fmla="*/ 1 w 376"/>
                  <a:gd name="T59" fmla="*/ 1 h 144"/>
                  <a:gd name="T60" fmla="*/ 1 w 376"/>
                  <a:gd name="T61" fmla="*/ 1 h 144"/>
                  <a:gd name="T62" fmla="*/ 1 w 376"/>
                  <a:gd name="T63" fmla="*/ 1 h 144"/>
                  <a:gd name="T64" fmla="*/ 1 w 376"/>
                  <a:gd name="T65" fmla="*/ 1 h 144"/>
                  <a:gd name="T66" fmla="*/ 1 w 376"/>
                  <a:gd name="T67" fmla="*/ 1 h 144"/>
                  <a:gd name="T68" fmla="*/ 1 w 376"/>
                  <a:gd name="T69" fmla="*/ 1 h 144"/>
                  <a:gd name="T70" fmla="*/ 1 w 376"/>
                  <a:gd name="T71" fmla="*/ 1 h 144"/>
                  <a:gd name="T72" fmla="*/ 1 w 376"/>
                  <a:gd name="T73" fmla="*/ 1 h 144"/>
                  <a:gd name="T74" fmla="*/ 1 w 376"/>
                  <a:gd name="T75" fmla="*/ 1 h 144"/>
                  <a:gd name="T76" fmla="*/ 1 w 376"/>
                  <a:gd name="T77" fmla="*/ 1 h 144"/>
                  <a:gd name="T78" fmla="*/ 1 w 376"/>
                  <a:gd name="T79" fmla="*/ 1 h 144"/>
                  <a:gd name="T80" fmla="*/ 1 w 376"/>
                  <a:gd name="T81" fmla="*/ 1 h 144"/>
                  <a:gd name="T82" fmla="*/ 1 w 376"/>
                  <a:gd name="T83" fmla="*/ 1 h 144"/>
                  <a:gd name="T84" fmla="*/ 1 w 376"/>
                  <a:gd name="T85" fmla="*/ 1 h 144"/>
                  <a:gd name="T86" fmla="*/ 1 w 376"/>
                  <a:gd name="T87" fmla="*/ 1 h 144"/>
                  <a:gd name="T88" fmla="*/ 1 w 376"/>
                  <a:gd name="T89" fmla="*/ 1 h 144"/>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0" t="0" r="r" b="b"/>
                <a:pathLst>
                  <a:path w="376" h="144">
                    <a:moveTo>
                      <a:pt x="340" y="144"/>
                    </a:moveTo>
                    <a:lnTo>
                      <a:pt x="344" y="141"/>
                    </a:lnTo>
                    <a:lnTo>
                      <a:pt x="349" y="137"/>
                    </a:lnTo>
                    <a:lnTo>
                      <a:pt x="353" y="134"/>
                    </a:lnTo>
                    <a:lnTo>
                      <a:pt x="358" y="130"/>
                    </a:lnTo>
                    <a:lnTo>
                      <a:pt x="363" y="127"/>
                    </a:lnTo>
                    <a:lnTo>
                      <a:pt x="367" y="122"/>
                    </a:lnTo>
                    <a:lnTo>
                      <a:pt x="372" y="119"/>
                    </a:lnTo>
                    <a:lnTo>
                      <a:pt x="376" y="114"/>
                    </a:lnTo>
                    <a:lnTo>
                      <a:pt x="358" y="95"/>
                    </a:lnTo>
                    <a:lnTo>
                      <a:pt x="337" y="76"/>
                    </a:lnTo>
                    <a:lnTo>
                      <a:pt x="314" y="60"/>
                    </a:lnTo>
                    <a:lnTo>
                      <a:pt x="291" y="46"/>
                    </a:lnTo>
                    <a:lnTo>
                      <a:pt x="266" y="34"/>
                    </a:lnTo>
                    <a:lnTo>
                      <a:pt x="239" y="23"/>
                    </a:lnTo>
                    <a:lnTo>
                      <a:pt x="213" y="15"/>
                    </a:lnTo>
                    <a:lnTo>
                      <a:pt x="186" y="9"/>
                    </a:lnTo>
                    <a:lnTo>
                      <a:pt x="160" y="5"/>
                    </a:lnTo>
                    <a:lnTo>
                      <a:pt x="133" y="1"/>
                    </a:lnTo>
                    <a:lnTo>
                      <a:pt x="108" y="0"/>
                    </a:lnTo>
                    <a:lnTo>
                      <a:pt x="83" y="1"/>
                    </a:lnTo>
                    <a:lnTo>
                      <a:pt x="60" y="4"/>
                    </a:lnTo>
                    <a:lnTo>
                      <a:pt x="38" y="7"/>
                    </a:lnTo>
                    <a:lnTo>
                      <a:pt x="17" y="13"/>
                    </a:lnTo>
                    <a:lnTo>
                      <a:pt x="0" y="20"/>
                    </a:lnTo>
                    <a:lnTo>
                      <a:pt x="4" y="32"/>
                    </a:lnTo>
                    <a:lnTo>
                      <a:pt x="9" y="45"/>
                    </a:lnTo>
                    <a:lnTo>
                      <a:pt x="15" y="58"/>
                    </a:lnTo>
                    <a:lnTo>
                      <a:pt x="21" y="69"/>
                    </a:lnTo>
                    <a:lnTo>
                      <a:pt x="40" y="60"/>
                    </a:lnTo>
                    <a:lnTo>
                      <a:pt x="61" y="54"/>
                    </a:lnTo>
                    <a:lnTo>
                      <a:pt x="83" y="50"/>
                    </a:lnTo>
                    <a:lnTo>
                      <a:pt x="106" y="47"/>
                    </a:lnTo>
                    <a:lnTo>
                      <a:pt x="128" y="47"/>
                    </a:lnTo>
                    <a:lnTo>
                      <a:pt x="151" y="49"/>
                    </a:lnTo>
                    <a:lnTo>
                      <a:pt x="174" y="52"/>
                    </a:lnTo>
                    <a:lnTo>
                      <a:pt x="197" y="58"/>
                    </a:lnTo>
                    <a:lnTo>
                      <a:pt x="219" y="65"/>
                    </a:lnTo>
                    <a:lnTo>
                      <a:pt x="241" y="73"/>
                    </a:lnTo>
                    <a:lnTo>
                      <a:pt x="261" y="82"/>
                    </a:lnTo>
                    <a:lnTo>
                      <a:pt x="280" y="92"/>
                    </a:lnTo>
                    <a:lnTo>
                      <a:pt x="298" y="104"/>
                    </a:lnTo>
                    <a:lnTo>
                      <a:pt x="314" y="117"/>
                    </a:lnTo>
                    <a:lnTo>
                      <a:pt x="328" y="130"/>
                    </a:lnTo>
                    <a:lnTo>
                      <a:pt x="340" y="144"/>
                    </a:lnTo>
                    <a:close/>
                  </a:path>
                </a:pathLst>
              </a:custGeom>
              <a:solidFill>
                <a:srgbClr val="D100A3"/>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63" name="Freeform 99"/>
              <p:cNvSpPr/>
              <p:nvPr/>
            </p:nvSpPr>
            <p:spPr bwMode="auto">
              <a:xfrm>
                <a:off x="3482" y="4271"/>
                <a:ext cx="1433" cy="69"/>
              </a:xfrm>
              <a:custGeom>
                <a:avLst/>
                <a:gdLst>
                  <a:gd name="T0" fmla="*/ 0 w 2868"/>
                  <a:gd name="T1" fmla="*/ 1 h 137"/>
                  <a:gd name="T2" fmla="*/ 0 w 2868"/>
                  <a:gd name="T3" fmla="*/ 0 h 137"/>
                  <a:gd name="T4" fmla="*/ 0 w 2868"/>
                  <a:gd name="T5" fmla="*/ 0 h 137"/>
                  <a:gd name="T6" fmla="*/ 0 w 2868"/>
                  <a:gd name="T7" fmla="*/ 1 h 137"/>
                  <a:gd name="T8" fmla="*/ 0 w 2868"/>
                  <a:gd name="T9" fmla="*/ 1 h 13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868" h="137">
                    <a:moveTo>
                      <a:pt x="2868" y="134"/>
                    </a:moveTo>
                    <a:lnTo>
                      <a:pt x="2868" y="0"/>
                    </a:lnTo>
                    <a:lnTo>
                      <a:pt x="0" y="0"/>
                    </a:lnTo>
                    <a:lnTo>
                      <a:pt x="7" y="137"/>
                    </a:lnTo>
                    <a:lnTo>
                      <a:pt x="2868" y="134"/>
                    </a:lnTo>
                    <a:close/>
                  </a:path>
                </a:pathLst>
              </a:custGeom>
              <a:solidFill>
                <a:srgbClr val="00A500"/>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64" name="Freeform 100"/>
              <p:cNvSpPr/>
              <p:nvPr/>
            </p:nvSpPr>
            <p:spPr bwMode="auto">
              <a:xfrm>
                <a:off x="3452" y="4178"/>
                <a:ext cx="202" cy="140"/>
              </a:xfrm>
              <a:custGeom>
                <a:avLst/>
                <a:gdLst>
                  <a:gd name="T0" fmla="*/ 1 w 404"/>
                  <a:gd name="T1" fmla="*/ 0 h 281"/>
                  <a:gd name="T2" fmla="*/ 1 w 404"/>
                  <a:gd name="T3" fmla="*/ 0 h 281"/>
                  <a:gd name="T4" fmla="*/ 1 w 404"/>
                  <a:gd name="T5" fmla="*/ 0 h 281"/>
                  <a:gd name="T6" fmla="*/ 1 w 404"/>
                  <a:gd name="T7" fmla="*/ 0 h 281"/>
                  <a:gd name="T8" fmla="*/ 1 w 404"/>
                  <a:gd name="T9" fmla="*/ 0 h 281"/>
                  <a:gd name="T10" fmla="*/ 1 w 404"/>
                  <a:gd name="T11" fmla="*/ 0 h 281"/>
                  <a:gd name="T12" fmla="*/ 1 w 404"/>
                  <a:gd name="T13" fmla="*/ 0 h 281"/>
                  <a:gd name="T14" fmla="*/ 1 w 404"/>
                  <a:gd name="T15" fmla="*/ 0 h 281"/>
                  <a:gd name="T16" fmla="*/ 1 w 404"/>
                  <a:gd name="T17" fmla="*/ 0 h 281"/>
                  <a:gd name="T18" fmla="*/ 1 w 404"/>
                  <a:gd name="T19" fmla="*/ 0 h 281"/>
                  <a:gd name="T20" fmla="*/ 1 w 404"/>
                  <a:gd name="T21" fmla="*/ 0 h 281"/>
                  <a:gd name="T22" fmla="*/ 1 w 404"/>
                  <a:gd name="T23" fmla="*/ 0 h 281"/>
                  <a:gd name="T24" fmla="*/ 1 w 404"/>
                  <a:gd name="T25" fmla="*/ 0 h 281"/>
                  <a:gd name="T26" fmla="*/ 1 w 404"/>
                  <a:gd name="T27" fmla="*/ 0 h 281"/>
                  <a:gd name="T28" fmla="*/ 1 w 404"/>
                  <a:gd name="T29" fmla="*/ 0 h 281"/>
                  <a:gd name="T30" fmla="*/ 1 w 404"/>
                  <a:gd name="T31" fmla="*/ 0 h 281"/>
                  <a:gd name="T32" fmla="*/ 1 w 404"/>
                  <a:gd name="T33" fmla="*/ 0 h 281"/>
                  <a:gd name="T34" fmla="*/ 1 w 404"/>
                  <a:gd name="T35" fmla="*/ 0 h 281"/>
                  <a:gd name="T36" fmla="*/ 1 w 404"/>
                  <a:gd name="T37" fmla="*/ 0 h 281"/>
                  <a:gd name="T38" fmla="*/ 1 w 404"/>
                  <a:gd name="T39" fmla="*/ 0 h 281"/>
                  <a:gd name="T40" fmla="*/ 1 w 404"/>
                  <a:gd name="T41" fmla="*/ 0 h 281"/>
                  <a:gd name="T42" fmla="*/ 1 w 404"/>
                  <a:gd name="T43" fmla="*/ 0 h 281"/>
                  <a:gd name="T44" fmla="*/ 1 w 404"/>
                  <a:gd name="T45" fmla="*/ 0 h 281"/>
                  <a:gd name="T46" fmla="*/ 1 w 404"/>
                  <a:gd name="T47" fmla="*/ 0 h 281"/>
                  <a:gd name="T48" fmla="*/ 1 w 404"/>
                  <a:gd name="T49" fmla="*/ 0 h 281"/>
                  <a:gd name="T50" fmla="*/ 1 w 404"/>
                  <a:gd name="T51" fmla="*/ 0 h 281"/>
                  <a:gd name="T52" fmla="*/ 1 w 404"/>
                  <a:gd name="T53" fmla="*/ 0 h 281"/>
                  <a:gd name="T54" fmla="*/ 1 w 404"/>
                  <a:gd name="T55" fmla="*/ 0 h 281"/>
                  <a:gd name="T56" fmla="*/ 1 w 404"/>
                  <a:gd name="T57" fmla="*/ 0 h 281"/>
                  <a:gd name="T58" fmla="*/ 1 w 404"/>
                  <a:gd name="T59" fmla="*/ 0 h 281"/>
                  <a:gd name="T60" fmla="*/ 1 w 404"/>
                  <a:gd name="T61" fmla="*/ 0 h 281"/>
                  <a:gd name="T62" fmla="*/ 1 w 404"/>
                  <a:gd name="T63" fmla="*/ 0 h 281"/>
                  <a:gd name="T64" fmla="*/ 1 w 404"/>
                  <a:gd name="T65" fmla="*/ 0 h 281"/>
                  <a:gd name="T66" fmla="*/ 1 w 404"/>
                  <a:gd name="T67" fmla="*/ 0 h 281"/>
                  <a:gd name="T68" fmla="*/ 1 w 404"/>
                  <a:gd name="T69" fmla="*/ 0 h 281"/>
                  <a:gd name="T70" fmla="*/ 1 w 404"/>
                  <a:gd name="T71" fmla="*/ 0 h 281"/>
                  <a:gd name="T72" fmla="*/ 1 w 404"/>
                  <a:gd name="T73" fmla="*/ 0 h 281"/>
                  <a:gd name="T74" fmla="*/ 1 w 404"/>
                  <a:gd name="T75" fmla="*/ 0 h 281"/>
                  <a:gd name="T76" fmla="*/ 1 w 404"/>
                  <a:gd name="T77" fmla="*/ 0 h 281"/>
                  <a:gd name="T78" fmla="*/ 1 w 404"/>
                  <a:gd name="T79" fmla="*/ 0 h 281"/>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0" t="0" r="r" b="b"/>
                <a:pathLst>
                  <a:path w="404" h="281">
                    <a:moveTo>
                      <a:pt x="339" y="270"/>
                    </a:moveTo>
                    <a:lnTo>
                      <a:pt x="323" y="270"/>
                    </a:lnTo>
                    <a:lnTo>
                      <a:pt x="306" y="271"/>
                    </a:lnTo>
                    <a:lnTo>
                      <a:pt x="290" y="271"/>
                    </a:lnTo>
                    <a:lnTo>
                      <a:pt x="274" y="271"/>
                    </a:lnTo>
                    <a:lnTo>
                      <a:pt x="258" y="273"/>
                    </a:lnTo>
                    <a:lnTo>
                      <a:pt x="241" y="273"/>
                    </a:lnTo>
                    <a:lnTo>
                      <a:pt x="225" y="274"/>
                    </a:lnTo>
                    <a:lnTo>
                      <a:pt x="209" y="274"/>
                    </a:lnTo>
                    <a:lnTo>
                      <a:pt x="194" y="275"/>
                    </a:lnTo>
                    <a:lnTo>
                      <a:pt x="178" y="276"/>
                    </a:lnTo>
                    <a:lnTo>
                      <a:pt x="163" y="276"/>
                    </a:lnTo>
                    <a:lnTo>
                      <a:pt x="148" y="277"/>
                    </a:lnTo>
                    <a:lnTo>
                      <a:pt x="133" y="278"/>
                    </a:lnTo>
                    <a:lnTo>
                      <a:pt x="118" y="279"/>
                    </a:lnTo>
                    <a:lnTo>
                      <a:pt x="103" y="279"/>
                    </a:lnTo>
                    <a:lnTo>
                      <a:pt x="89" y="281"/>
                    </a:lnTo>
                    <a:lnTo>
                      <a:pt x="86" y="258"/>
                    </a:lnTo>
                    <a:lnTo>
                      <a:pt x="80" y="233"/>
                    </a:lnTo>
                    <a:lnTo>
                      <a:pt x="72" y="209"/>
                    </a:lnTo>
                    <a:lnTo>
                      <a:pt x="62" y="185"/>
                    </a:lnTo>
                    <a:lnTo>
                      <a:pt x="49" y="163"/>
                    </a:lnTo>
                    <a:lnTo>
                      <a:pt x="34" y="142"/>
                    </a:lnTo>
                    <a:lnTo>
                      <a:pt x="18" y="125"/>
                    </a:lnTo>
                    <a:lnTo>
                      <a:pt x="0" y="112"/>
                    </a:lnTo>
                    <a:lnTo>
                      <a:pt x="20" y="118"/>
                    </a:lnTo>
                    <a:lnTo>
                      <a:pt x="40" y="127"/>
                    </a:lnTo>
                    <a:lnTo>
                      <a:pt x="57" y="139"/>
                    </a:lnTo>
                    <a:lnTo>
                      <a:pt x="73" y="155"/>
                    </a:lnTo>
                    <a:lnTo>
                      <a:pt x="89" y="173"/>
                    </a:lnTo>
                    <a:lnTo>
                      <a:pt x="103" y="196"/>
                    </a:lnTo>
                    <a:lnTo>
                      <a:pt x="118" y="223"/>
                    </a:lnTo>
                    <a:lnTo>
                      <a:pt x="133" y="254"/>
                    </a:lnTo>
                    <a:lnTo>
                      <a:pt x="140" y="223"/>
                    </a:lnTo>
                    <a:lnTo>
                      <a:pt x="142" y="188"/>
                    </a:lnTo>
                    <a:lnTo>
                      <a:pt x="142" y="153"/>
                    </a:lnTo>
                    <a:lnTo>
                      <a:pt x="139" y="116"/>
                    </a:lnTo>
                    <a:lnTo>
                      <a:pt x="133" y="81"/>
                    </a:lnTo>
                    <a:lnTo>
                      <a:pt x="125" y="50"/>
                    </a:lnTo>
                    <a:lnTo>
                      <a:pt x="115" y="23"/>
                    </a:lnTo>
                    <a:lnTo>
                      <a:pt x="102" y="5"/>
                    </a:lnTo>
                    <a:lnTo>
                      <a:pt x="121" y="18"/>
                    </a:lnTo>
                    <a:lnTo>
                      <a:pt x="140" y="34"/>
                    </a:lnTo>
                    <a:lnTo>
                      <a:pt x="157" y="53"/>
                    </a:lnTo>
                    <a:lnTo>
                      <a:pt x="174" y="78"/>
                    </a:lnTo>
                    <a:lnTo>
                      <a:pt x="188" y="106"/>
                    </a:lnTo>
                    <a:lnTo>
                      <a:pt x="201" y="141"/>
                    </a:lnTo>
                    <a:lnTo>
                      <a:pt x="212" y="183"/>
                    </a:lnTo>
                    <a:lnTo>
                      <a:pt x="218" y="231"/>
                    </a:lnTo>
                    <a:lnTo>
                      <a:pt x="229" y="208"/>
                    </a:lnTo>
                    <a:lnTo>
                      <a:pt x="237" y="183"/>
                    </a:lnTo>
                    <a:lnTo>
                      <a:pt x="243" y="154"/>
                    </a:lnTo>
                    <a:lnTo>
                      <a:pt x="245" y="124"/>
                    </a:lnTo>
                    <a:lnTo>
                      <a:pt x="245" y="93"/>
                    </a:lnTo>
                    <a:lnTo>
                      <a:pt x="241" y="62"/>
                    </a:lnTo>
                    <a:lnTo>
                      <a:pt x="235" y="30"/>
                    </a:lnTo>
                    <a:lnTo>
                      <a:pt x="223" y="0"/>
                    </a:lnTo>
                    <a:lnTo>
                      <a:pt x="240" y="30"/>
                    </a:lnTo>
                    <a:lnTo>
                      <a:pt x="255" y="57"/>
                    </a:lnTo>
                    <a:lnTo>
                      <a:pt x="268" y="82"/>
                    </a:lnTo>
                    <a:lnTo>
                      <a:pt x="279" y="106"/>
                    </a:lnTo>
                    <a:lnTo>
                      <a:pt x="288" y="128"/>
                    </a:lnTo>
                    <a:lnTo>
                      <a:pt x="294" y="151"/>
                    </a:lnTo>
                    <a:lnTo>
                      <a:pt x="298" y="173"/>
                    </a:lnTo>
                    <a:lnTo>
                      <a:pt x="299" y="195"/>
                    </a:lnTo>
                    <a:lnTo>
                      <a:pt x="312" y="173"/>
                    </a:lnTo>
                    <a:lnTo>
                      <a:pt x="326" y="148"/>
                    </a:lnTo>
                    <a:lnTo>
                      <a:pt x="340" y="121"/>
                    </a:lnTo>
                    <a:lnTo>
                      <a:pt x="354" y="94"/>
                    </a:lnTo>
                    <a:lnTo>
                      <a:pt x="366" y="67"/>
                    </a:lnTo>
                    <a:lnTo>
                      <a:pt x="375" y="42"/>
                    </a:lnTo>
                    <a:lnTo>
                      <a:pt x="382" y="20"/>
                    </a:lnTo>
                    <a:lnTo>
                      <a:pt x="384" y="3"/>
                    </a:lnTo>
                    <a:lnTo>
                      <a:pt x="392" y="27"/>
                    </a:lnTo>
                    <a:lnTo>
                      <a:pt x="398" y="53"/>
                    </a:lnTo>
                    <a:lnTo>
                      <a:pt x="403" y="81"/>
                    </a:lnTo>
                    <a:lnTo>
                      <a:pt x="404" y="112"/>
                    </a:lnTo>
                    <a:lnTo>
                      <a:pt x="398" y="146"/>
                    </a:lnTo>
                    <a:lnTo>
                      <a:pt x="388" y="184"/>
                    </a:lnTo>
                    <a:lnTo>
                      <a:pt x="368" y="225"/>
                    </a:lnTo>
                    <a:lnTo>
                      <a:pt x="339" y="270"/>
                    </a:lnTo>
                    <a:close/>
                  </a:path>
                </a:pathLst>
              </a:custGeom>
              <a:solidFill>
                <a:srgbClr val="00A500"/>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65" name="Freeform 101"/>
              <p:cNvSpPr/>
              <p:nvPr/>
            </p:nvSpPr>
            <p:spPr bwMode="auto">
              <a:xfrm>
                <a:off x="4880" y="4200"/>
                <a:ext cx="51" cy="71"/>
              </a:xfrm>
              <a:custGeom>
                <a:avLst/>
                <a:gdLst>
                  <a:gd name="T0" fmla="*/ 1 w 102"/>
                  <a:gd name="T1" fmla="*/ 1 h 142"/>
                  <a:gd name="T2" fmla="*/ 0 w 102"/>
                  <a:gd name="T3" fmla="*/ 1 h 142"/>
                  <a:gd name="T4" fmla="*/ 1 w 102"/>
                  <a:gd name="T5" fmla="*/ 1 h 142"/>
                  <a:gd name="T6" fmla="*/ 1 w 102"/>
                  <a:gd name="T7" fmla="*/ 1 h 142"/>
                  <a:gd name="T8" fmla="*/ 1 w 102"/>
                  <a:gd name="T9" fmla="*/ 1 h 142"/>
                  <a:gd name="T10" fmla="*/ 1 w 102"/>
                  <a:gd name="T11" fmla="*/ 1 h 142"/>
                  <a:gd name="T12" fmla="*/ 1 w 102"/>
                  <a:gd name="T13" fmla="*/ 1 h 142"/>
                  <a:gd name="T14" fmla="*/ 1 w 102"/>
                  <a:gd name="T15" fmla="*/ 1 h 142"/>
                  <a:gd name="T16" fmla="*/ 1 w 102"/>
                  <a:gd name="T17" fmla="*/ 1 h 142"/>
                  <a:gd name="T18" fmla="*/ 1 w 102"/>
                  <a:gd name="T19" fmla="*/ 0 h 142"/>
                  <a:gd name="T20" fmla="*/ 1 w 102"/>
                  <a:gd name="T21" fmla="*/ 1 h 142"/>
                  <a:gd name="T22" fmla="*/ 1 w 102"/>
                  <a:gd name="T23" fmla="*/ 1 h 142"/>
                  <a:gd name="T24" fmla="*/ 1 w 102"/>
                  <a:gd name="T25" fmla="*/ 1 h 142"/>
                  <a:gd name="T26" fmla="*/ 1 w 102"/>
                  <a:gd name="T27" fmla="*/ 1 h 142"/>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102" h="142">
                    <a:moveTo>
                      <a:pt x="71" y="142"/>
                    </a:moveTo>
                    <a:lnTo>
                      <a:pt x="0" y="142"/>
                    </a:lnTo>
                    <a:lnTo>
                      <a:pt x="6" y="123"/>
                    </a:lnTo>
                    <a:lnTo>
                      <a:pt x="16" y="102"/>
                    </a:lnTo>
                    <a:lnTo>
                      <a:pt x="27" y="82"/>
                    </a:lnTo>
                    <a:lnTo>
                      <a:pt x="41" y="61"/>
                    </a:lnTo>
                    <a:lnTo>
                      <a:pt x="56" y="43"/>
                    </a:lnTo>
                    <a:lnTo>
                      <a:pt x="71" y="26"/>
                    </a:lnTo>
                    <a:lnTo>
                      <a:pt x="87" y="12"/>
                    </a:lnTo>
                    <a:lnTo>
                      <a:pt x="102" y="0"/>
                    </a:lnTo>
                    <a:lnTo>
                      <a:pt x="84" y="41"/>
                    </a:lnTo>
                    <a:lnTo>
                      <a:pt x="74" y="78"/>
                    </a:lnTo>
                    <a:lnTo>
                      <a:pt x="71" y="112"/>
                    </a:lnTo>
                    <a:lnTo>
                      <a:pt x="71" y="142"/>
                    </a:lnTo>
                    <a:close/>
                  </a:path>
                </a:pathLst>
              </a:custGeom>
              <a:solidFill>
                <a:srgbClr val="00A500"/>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66" name="Freeform 102"/>
              <p:cNvSpPr/>
              <p:nvPr/>
            </p:nvSpPr>
            <p:spPr bwMode="auto">
              <a:xfrm>
                <a:off x="3666" y="4127"/>
                <a:ext cx="558" cy="206"/>
              </a:xfrm>
              <a:custGeom>
                <a:avLst/>
                <a:gdLst>
                  <a:gd name="T0" fmla="*/ 0 w 1117"/>
                  <a:gd name="T1" fmla="*/ 1 h 412"/>
                  <a:gd name="T2" fmla="*/ 0 w 1117"/>
                  <a:gd name="T3" fmla="*/ 1 h 412"/>
                  <a:gd name="T4" fmla="*/ 0 w 1117"/>
                  <a:gd name="T5" fmla="*/ 1 h 412"/>
                  <a:gd name="T6" fmla="*/ 0 w 1117"/>
                  <a:gd name="T7" fmla="*/ 1 h 412"/>
                  <a:gd name="T8" fmla="*/ 0 w 1117"/>
                  <a:gd name="T9" fmla="*/ 1 h 412"/>
                  <a:gd name="T10" fmla="*/ 0 w 1117"/>
                  <a:gd name="T11" fmla="*/ 1 h 412"/>
                  <a:gd name="T12" fmla="*/ 0 w 1117"/>
                  <a:gd name="T13" fmla="*/ 1 h 412"/>
                  <a:gd name="T14" fmla="*/ 0 w 1117"/>
                  <a:gd name="T15" fmla="*/ 1 h 412"/>
                  <a:gd name="T16" fmla="*/ 0 w 1117"/>
                  <a:gd name="T17" fmla="*/ 1 h 412"/>
                  <a:gd name="T18" fmla="*/ 0 w 1117"/>
                  <a:gd name="T19" fmla="*/ 1 h 412"/>
                  <a:gd name="T20" fmla="*/ 0 w 1117"/>
                  <a:gd name="T21" fmla="*/ 1 h 412"/>
                  <a:gd name="T22" fmla="*/ 0 w 1117"/>
                  <a:gd name="T23" fmla="*/ 1 h 412"/>
                  <a:gd name="T24" fmla="*/ 0 w 1117"/>
                  <a:gd name="T25" fmla="*/ 1 h 412"/>
                  <a:gd name="T26" fmla="*/ 0 w 1117"/>
                  <a:gd name="T27" fmla="*/ 1 h 412"/>
                  <a:gd name="T28" fmla="*/ 0 w 1117"/>
                  <a:gd name="T29" fmla="*/ 1 h 412"/>
                  <a:gd name="T30" fmla="*/ 0 w 1117"/>
                  <a:gd name="T31" fmla="*/ 1 h 412"/>
                  <a:gd name="T32" fmla="*/ 0 w 1117"/>
                  <a:gd name="T33" fmla="*/ 1 h 412"/>
                  <a:gd name="T34" fmla="*/ 0 w 1117"/>
                  <a:gd name="T35" fmla="*/ 1 h 412"/>
                  <a:gd name="T36" fmla="*/ 0 w 1117"/>
                  <a:gd name="T37" fmla="*/ 1 h 412"/>
                  <a:gd name="T38" fmla="*/ 0 w 1117"/>
                  <a:gd name="T39" fmla="*/ 1 h 412"/>
                  <a:gd name="T40" fmla="*/ 0 w 1117"/>
                  <a:gd name="T41" fmla="*/ 1 h 412"/>
                  <a:gd name="T42" fmla="*/ 0 w 1117"/>
                  <a:gd name="T43" fmla="*/ 1 h 412"/>
                  <a:gd name="T44" fmla="*/ 0 w 1117"/>
                  <a:gd name="T45" fmla="*/ 1 h 412"/>
                  <a:gd name="T46" fmla="*/ 0 w 1117"/>
                  <a:gd name="T47" fmla="*/ 1 h 412"/>
                  <a:gd name="T48" fmla="*/ 0 w 1117"/>
                  <a:gd name="T49" fmla="*/ 1 h 412"/>
                  <a:gd name="T50" fmla="*/ 0 w 1117"/>
                  <a:gd name="T51" fmla="*/ 1 h 412"/>
                  <a:gd name="T52" fmla="*/ 0 w 1117"/>
                  <a:gd name="T53" fmla="*/ 1 h 412"/>
                  <a:gd name="T54" fmla="*/ 0 w 1117"/>
                  <a:gd name="T55" fmla="*/ 1 h 412"/>
                  <a:gd name="T56" fmla="*/ 0 w 1117"/>
                  <a:gd name="T57" fmla="*/ 1 h 412"/>
                  <a:gd name="T58" fmla="*/ 0 w 1117"/>
                  <a:gd name="T59" fmla="*/ 1 h 412"/>
                  <a:gd name="T60" fmla="*/ 0 w 1117"/>
                  <a:gd name="T61" fmla="*/ 1 h 412"/>
                  <a:gd name="T62" fmla="*/ 0 w 1117"/>
                  <a:gd name="T63" fmla="*/ 1 h 412"/>
                  <a:gd name="T64" fmla="*/ 0 w 1117"/>
                  <a:gd name="T65" fmla="*/ 0 h 412"/>
                  <a:gd name="T66" fmla="*/ 0 w 1117"/>
                  <a:gd name="T67" fmla="*/ 1 h 412"/>
                  <a:gd name="T68" fmla="*/ 0 w 1117"/>
                  <a:gd name="T69" fmla="*/ 1 h 412"/>
                  <a:gd name="T70" fmla="*/ 0 w 1117"/>
                  <a:gd name="T71" fmla="*/ 1 h 412"/>
                  <a:gd name="T72" fmla="*/ 0 w 1117"/>
                  <a:gd name="T73" fmla="*/ 1 h 412"/>
                  <a:gd name="T74" fmla="*/ 0 w 1117"/>
                  <a:gd name="T75" fmla="*/ 1 h 412"/>
                  <a:gd name="T76" fmla="*/ 0 w 1117"/>
                  <a:gd name="T77" fmla="*/ 1 h 412"/>
                  <a:gd name="T78" fmla="*/ 0 w 1117"/>
                  <a:gd name="T79" fmla="*/ 1 h 412"/>
                  <a:gd name="T80" fmla="*/ 0 w 1117"/>
                  <a:gd name="T81" fmla="*/ 1 h 412"/>
                  <a:gd name="T82" fmla="*/ 0 w 1117"/>
                  <a:gd name="T83" fmla="*/ 1 h 412"/>
                  <a:gd name="T84" fmla="*/ 0 w 1117"/>
                  <a:gd name="T85" fmla="*/ 1 h 412"/>
                  <a:gd name="T86" fmla="*/ 0 w 1117"/>
                  <a:gd name="T87" fmla="*/ 1 h 412"/>
                  <a:gd name="T88" fmla="*/ 0 w 1117"/>
                  <a:gd name="T89" fmla="*/ 1 h 412"/>
                  <a:gd name="T90" fmla="*/ 0 w 1117"/>
                  <a:gd name="T91" fmla="*/ 1 h 412"/>
                  <a:gd name="T92" fmla="*/ 0 w 1117"/>
                  <a:gd name="T93" fmla="*/ 1 h 412"/>
                  <a:gd name="T94" fmla="*/ 0 w 1117"/>
                  <a:gd name="T95" fmla="*/ 1 h 412"/>
                  <a:gd name="T96" fmla="*/ 0 w 1117"/>
                  <a:gd name="T97" fmla="*/ 1 h 412"/>
                  <a:gd name="T98" fmla="*/ 0 w 1117"/>
                  <a:gd name="T99" fmla="*/ 1 h 412"/>
                  <a:gd name="T100" fmla="*/ 0 w 1117"/>
                  <a:gd name="T101" fmla="*/ 1 h 412"/>
                  <a:gd name="T102" fmla="*/ 0 w 1117"/>
                  <a:gd name="T103" fmla="*/ 1 h 412"/>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0" t="0" r="r" b="b"/>
                <a:pathLst>
                  <a:path w="1117" h="412">
                    <a:moveTo>
                      <a:pt x="1093" y="212"/>
                    </a:moveTo>
                    <a:lnTo>
                      <a:pt x="1073" y="229"/>
                    </a:lnTo>
                    <a:lnTo>
                      <a:pt x="1052" y="248"/>
                    </a:lnTo>
                    <a:lnTo>
                      <a:pt x="1032" y="265"/>
                    </a:lnTo>
                    <a:lnTo>
                      <a:pt x="1011" y="284"/>
                    </a:lnTo>
                    <a:lnTo>
                      <a:pt x="990" y="301"/>
                    </a:lnTo>
                    <a:lnTo>
                      <a:pt x="971" y="317"/>
                    </a:lnTo>
                    <a:lnTo>
                      <a:pt x="951" y="334"/>
                    </a:lnTo>
                    <a:lnTo>
                      <a:pt x="934" y="349"/>
                    </a:lnTo>
                    <a:lnTo>
                      <a:pt x="917" y="363"/>
                    </a:lnTo>
                    <a:lnTo>
                      <a:pt x="900" y="376"/>
                    </a:lnTo>
                    <a:lnTo>
                      <a:pt x="888" y="387"/>
                    </a:lnTo>
                    <a:lnTo>
                      <a:pt x="876" y="397"/>
                    </a:lnTo>
                    <a:lnTo>
                      <a:pt x="867" y="403"/>
                    </a:lnTo>
                    <a:lnTo>
                      <a:pt x="860" y="409"/>
                    </a:lnTo>
                    <a:lnTo>
                      <a:pt x="857" y="412"/>
                    </a:lnTo>
                    <a:lnTo>
                      <a:pt x="826" y="410"/>
                    </a:lnTo>
                    <a:lnTo>
                      <a:pt x="791" y="409"/>
                    </a:lnTo>
                    <a:lnTo>
                      <a:pt x="753" y="408"/>
                    </a:lnTo>
                    <a:lnTo>
                      <a:pt x="714" y="406"/>
                    </a:lnTo>
                    <a:lnTo>
                      <a:pt x="672" y="403"/>
                    </a:lnTo>
                    <a:lnTo>
                      <a:pt x="630" y="401"/>
                    </a:lnTo>
                    <a:lnTo>
                      <a:pt x="587" y="399"/>
                    </a:lnTo>
                    <a:lnTo>
                      <a:pt x="542" y="395"/>
                    </a:lnTo>
                    <a:lnTo>
                      <a:pt x="499" y="393"/>
                    </a:lnTo>
                    <a:lnTo>
                      <a:pt x="455" y="391"/>
                    </a:lnTo>
                    <a:lnTo>
                      <a:pt x="412" y="387"/>
                    </a:lnTo>
                    <a:lnTo>
                      <a:pt x="371" y="385"/>
                    </a:lnTo>
                    <a:lnTo>
                      <a:pt x="330" y="383"/>
                    </a:lnTo>
                    <a:lnTo>
                      <a:pt x="292" y="380"/>
                    </a:lnTo>
                    <a:lnTo>
                      <a:pt x="257" y="378"/>
                    </a:lnTo>
                    <a:lnTo>
                      <a:pt x="224" y="377"/>
                    </a:lnTo>
                    <a:lnTo>
                      <a:pt x="209" y="376"/>
                    </a:lnTo>
                    <a:lnTo>
                      <a:pt x="193" y="376"/>
                    </a:lnTo>
                    <a:lnTo>
                      <a:pt x="178" y="375"/>
                    </a:lnTo>
                    <a:lnTo>
                      <a:pt x="162" y="375"/>
                    </a:lnTo>
                    <a:lnTo>
                      <a:pt x="147" y="374"/>
                    </a:lnTo>
                    <a:lnTo>
                      <a:pt x="131" y="374"/>
                    </a:lnTo>
                    <a:lnTo>
                      <a:pt x="116" y="372"/>
                    </a:lnTo>
                    <a:lnTo>
                      <a:pt x="101" y="372"/>
                    </a:lnTo>
                    <a:lnTo>
                      <a:pt x="80" y="334"/>
                    </a:lnTo>
                    <a:lnTo>
                      <a:pt x="63" y="289"/>
                    </a:lnTo>
                    <a:lnTo>
                      <a:pt x="48" y="241"/>
                    </a:lnTo>
                    <a:lnTo>
                      <a:pt x="36" y="190"/>
                    </a:lnTo>
                    <a:lnTo>
                      <a:pt x="24" y="142"/>
                    </a:lnTo>
                    <a:lnTo>
                      <a:pt x="15" y="97"/>
                    </a:lnTo>
                    <a:lnTo>
                      <a:pt x="7" y="58"/>
                    </a:lnTo>
                    <a:lnTo>
                      <a:pt x="0" y="28"/>
                    </a:lnTo>
                    <a:lnTo>
                      <a:pt x="11" y="62"/>
                    </a:lnTo>
                    <a:lnTo>
                      <a:pt x="25" y="100"/>
                    </a:lnTo>
                    <a:lnTo>
                      <a:pt x="41" y="141"/>
                    </a:lnTo>
                    <a:lnTo>
                      <a:pt x="59" y="181"/>
                    </a:lnTo>
                    <a:lnTo>
                      <a:pt x="77" y="220"/>
                    </a:lnTo>
                    <a:lnTo>
                      <a:pt x="94" y="256"/>
                    </a:lnTo>
                    <a:lnTo>
                      <a:pt x="110" y="287"/>
                    </a:lnTo>
                    <a:lnTo>
                      <a:pt x="124" y="311"/>
                    </a:lnTo>
                    <a:lnTo>
                      <a:pt x="131" y="284"/>
                    </a:lnTo>
                    <a:lnTo>
                      <a:pt x="138" y="257"/>
                    </a:lnTo>
                    <a:lnTo>
                      <a:pt x="146" y="234"/>
                    </a:lnTo>
                    <a:lnTo>
                      <a:pt x="156" y="211"/>
                    </a:lnTo>
                    <a:lnTo>
                      <a:pt x="169" y="191"/>
                    </a:lnTo>
                    <a:lnTo>
                      <a:pt x="184" y="172"/>
                    </a:lnTo>
                    <a:lnTo>
                      <a:pt x="204" y="153"/>
                    </a:lnTo>
                    <a:lnTo>
                      <a:pt x="227" y="136"/>
                    </a:lnTo>
                    <a:lnTo>
                      <a:pt x="214" y="158"/>
                    </a:lnTo>
                    <a:lnTo>
                      <a:pt x="201" y="184"/>
                    </a:lnTo>
                    <a:lnTo>
                      <a:pt x="191" y="216"/>
                    </a:lnTo>
                    <a:lnTo>
                      <a:pt x="184" y="248"/>
                    </a:lnTo>
                    <a:lnTo>
                      <a:pt x="182" y="281"/>
                    </a:lnTo>
                    <a:lnTo>
                      <a:pt x="188" y="314"/>
                    </a:lnTo>
                    <a:lnTo>
                      <a:pt x="200" y="344"/>
                    </a:lnTo>
                    <a:lnTo>
                      <a:pt x="224" y="370"/>
                    </a:lnTo>
                    <a:lnTo>
                      <a:pt x="250" y="344"/>
                    </a:lnTo>
                    <a:lnTo>
                      <a:pt x="270" y="305"/>
                    </a:lnTo>
                    <a:lnTo>
                      <a:pt x="284" y="261"/>
                    </a:lnTo>
                    <a:lnTo>
                      <a:pt x="291" y="211"/>
                    </a:lnTo>
                    <a:lnTo>
                      <a:pt x="290" y="158"/>
                    </a:lnTo>
                    <a:lnTo>
                      <a:pt x="282" y="105"/>
                    </a:lnTo>
                    <a:lnTo>
                      <a:pt x="264" y="54"/>
                    </a:lnTo>
                    <a:lnTo>
                      <a:pt x="237" y="8"/>
                    </a:lnTo>
                    <a:lnTo>
                      <a:pt x="261" y="35"/>
                    </a:lnTo>
                    <a:lnTo>
                      <a:pt x="282" y="63"/>
                    </a:lnTo>
                    <a:lnTo>
                      <a:pt x="299" y="96"/>
                    </a:lnTo>
                    <a:lnTo>
                      <a:pt x="314" y="130"/>
                    </a:lnTo>
                    <a:lnTo>
                      <a:pt x="326" y="168"/>
                    </a:lnTo>
                    <a:lnTo>
                      <a:pt x="334" y="211"/>
                    </a:lnTo>
                    <a:lnTo>
                      <a:pt x="340" y="258"/>
                    </a:lnTo>
                    <a:lnTo>
                      <a:pt x="341" y="309"/>
                    </a:lnTo>
                    <a:lnTo>
                      <a:pt x="355" y="288"/>
                    </a:lnTo>
                    <a:lnTo>
                      <a:pt x="371" y="266"/>
                    </a:lnTo>
                    <a:lnTo>
                      <a:pt x="389" y="244"/>
                    </a:lnTo>
                    <a:lnTo>
                      <a:pt x="409" y="222"/>
                    </a:lnTo>
                    <a:lnTo>
                      <a:pt x="429" y="203"/>
                    </a:lnTo>
                    <a:lnTo>
                      <a:pt x="450" y="184"/>
                    </a:lnTo>
                    <a:lnTo>
                      <a:pt x="471" y="171"/>
                    </a:lnTo>
                    <a:lnTo>
                      <a:pt x="492" y="160"/>
                    </a:lnTo>
                    <a:lnTo>
                      <a:pt x="482" y="180"/>
                    </a:lnTo>
                    <a:lnTo>
                      <a:pt x="469" y="203"/>
                    </a:lnTo>
                    <a:lnTo>
                      <a:pt x="451" y="227"/>
                    </a:lnTo>
                    <a:lnTo>
                      <a:pt x="433" y="251"/>
                    </a:lnTo>
                    <a:lnTo>
                      <a:pt x="416" y="275"/>
                    </a:lnTo>
                    <a:lnTo>
                      <a:pt x="399" y="297"/>
                    </a:lnTo>
                    <a:lnTo>
                      <a:pt x="387" y="318"/>
                    </a:lnTo>
                    <a:lnTo>
                      <a:pt x="381" y="334"/>
                    </a:lnTo>
                    <a:lnTo>
                      <a:pt x="388" y="339"/>
                    </a:lnTo>
                    <a:lnTo>
                      <a:pt x="397" y="344"/>
                    </a:lnTo>
                    <a:lnTo>
                      <a:pt x="408" y="348"/>
                    </a:lnTo>
                    <a:lnTo>
                      <a:pt x="418" y="353"/>
                    </a:lnTo>
                    <a:lnTo>
                      <a:pt x="431" y="356"/>
                    </a:lnTo>
                    <a:lnTo>
                      <a:pt x="443" y="360"/>
                    </a:lnTo>
                    <a:lnTo>
                      <a:pt x="457" y="361"/>
                    </a:lnTo>
                    <a:lnTo>
                      <a:pt x="471" y="360"/>
                    </a:lnTo>
                    <a:lnTo>
                      <a:pt x="470" y="326"/>
                    </a:lnTo>
                    <a:lnTo>
                      <a:pt x="464" y="285"/>
                    </a:lnTo>
                    <a:lnTo>
                      <a:pt x="454" y="240"/>
                    </a:lnTo>
                    <a:lnTo>
                      <a:pt x="440" y="192"/>
                    </a:lnTo>
                    <a:lnTo>
                      <a:pt x="423" y="146"/>
                    </a:lnTo>
                    <a:lnTo>
                      <a:pt x="401" y="103"/>
                    </a:lnTo>
                    <a:lnTo>
                      <a:pt x="374" y="66"/>
                    </a:lnTo>
                    <a:lnTo>
                      <a:pt x="345" y="36"/>
                    </a:lnTo>
                    <a:lnTo>
                      <a:pt x="374" y="58"/>
                    </a:lnTo>
                    <a:lnTo>
                      <a:pt x="399" y="79"/>
                    </a:lnTo>
                    <a:lnTo>
                      <a:pt x="423" y="103"/>
                    </a:lnTo>
                    <a:lnTo>
                      <a:pt x="443" y="127"/>
                    </a:lnTo>
                    <a:lnTo>
                      <a:pt x="462" y="153"/>
                    </a:lnTo>
                    <a:lnTo>
                      <a:pt x="479" y="183"/>
                    </a:lnTo>
                    <a:lnTo>
                      <a:pt x="494" y="217"/>
                    </a:lnTo>
                    <a:lnTo>
                      <a:pt x="509" y="256"/>
                    </a:lnTo>
                    <a:lnTo>
                      <a:pt x="510" y="222"/>
                    </a:lnTo>
                    <a:lnTo>
                      <a:pt x="510" y="188"/>
                    </a:lnTo>
                    <a:lnTo>
                      <a:pt x="509" y="154"/>
                    </a:lnTo>
                    <a:lnTo>
                      <a:pt x="507" y="121"/>
                    </a:lnTo>
                    <a:lnTo>
                      <a:pt x="501" y="89"/>
                    </a:lnTo>
                    <a:lnTo>
                      <a:pt x="494" y="60"/>
                    </a:lnTo>
                    <a:lnTo>
                      <a:pt x="485" y="33"/>
                    </a:lnTo>
                    <a:lnTo>
                      <a:pt x="473" y="10"/>
                    </a:lnTo>
                    <a:lnTo>
                      <a:pt x="489" y="39"/>
                    </a:lnTo>
                    <a:lnTo>
                      <a:pt x="505" y="71"/>
                    </a:lnTo>
                    <a:lnTo>
                      <a:pt x="519" y="106"/>
                    </a:lnTo>
                    <a:lnTo>
                      <a:pt x="531" y="145"/>
                    </a:lnTo>
                    <a:lnTo>
                      <a:pt x="539" y="189"/>
                    </a:lnTo>
                    <a:lnTo>
                      <a:pt x="541" y="236"/>
                    </a:lnTo>
                    <a:lnTo>
                      <a:pt x="538" y="290"/>
                    </a:lnTo>
                    <a:lnTo>
                      <a:pt x="526" y="349"/>
                    </a:lnTo>
                    <a:lnTo>
                      <a:pt x="553" y="322"/>
                    </a:lnTo>
                    <a:lnTo>
                      <a:pt x="576" y="288"/>
                    </a:lnTo>
                    <a:lnTo>
                      <a:pt x="594" y="251"/>
                    </a:lnTo>
                    <a:lnTo>
                      <a:pt x="606" y="211"/>
                    </a:lnTo>
                    <a:lnTo>
                      <a:pt x="608" y="168"/>
                    </a:lnTo>
                    <a:lnTo>
                      <a:pt x="602" y="126"/>
                    </a:lnTo>
                    <a:lnTo>
                      <a:pt x="584" y="84"/>
                    </a:lnTo>
                    <a:lnTo>
                      <a:pt x="551" y="44"/>
                    </a:lnTo>
                    <a:lnTo>
                      <a:pt x="566" y="52"/>
                    </a:lnTo>
                    <a:lnTo>
                      <a:pt x="581" y="60"/>
                    </a:lnTo>
                    <a:lnTo>
                      <a:pt x="596" y="69"/>
                    </a:lnTo>
                    <a:lnTo>
                      <a:pt x="610" y="82"/>
                    </a:lnTo>
                    <a:lnTo>
                      <a:pt x="622" y="96"/>
                    </a:lnTo>
                    <a:lnTo>
                      <a:pt x="632" y="113"/>
                    </a:lnTo>
                    <a:lnTo>
                      <a:pt x="641" y="134"/>
                    </a:lnTo>
                    <a:lnTo>
                      <a:pt x="647" y="158"/>
                    </a:lnTo>
                    <a:lnTo>
                      <a:pt x="651" y="120"/>
                    </a:lnTo>
                    <a:lnTo>
                      <a:pt x="651" y="75"/>
                    </a:lnTo>
                    <a:lnTo>
                      <a:pt x="648" y="32"/>
                    </a:lnTo>
                    <a:lnTo>
                      <a:pt x="645" y="0"/>
                    </a:lnTo>
                    <a:lnTo>
                      <a:pt x="655" y="38"/>
                    </a:lnTo>
                    <a:lnTo>
                      <a:pt x="661" y="82"/>
                    </a:lnTo>
                    <a:lnTo>
                      <a:pt x="662" y="129"/>
                    </a:lnTo>
                    <a:lnTo>
                      <a:pt x="660" y="179"/>
                    </a:lnTo>
                    <a:lnTo>
                      <a:pt x="652" y="228"/>
                    </a:lnTo>
                    <a:lnTo>
                      <a:pt x="641" y="277"/>
                    </a:lnTo>
                    <a:lnTo>
                      <a:pt x="626" y="320"/>
                    </a:lnTo>
                    <a:lnTo>
                      <a:pt x="609" y="360"/>
                    </a:lnTo>
                    <a:lnTo>
                      <a:pt x="636" y="330"/>
                    </a:lnTo>
                    <a:lnTo>
                      <a:pt x="659" y="295"/>
                    </a:lnTo>
                    <a:lnTo>
                      <a:pt x="679" y="255"/>
                    </a:lnTo>
                    <a:lnTo>
                      <a:pt x="697" y="212"/>
                    </a:lnTo>
                    <a:lnTo>
                      <a:pt x="712" y="167"/>
                    </a:lnTo>
                    <a:lnTo>
                      <a:pt x="722" y="122"/>
                    </a:lnTo>
                    <a:lnTo>
                      <a:pt x="730" y="77"/>
                    </a:lnTo>
                    <a:lnTo>
                      <a:pt x="733" y="33"/>
                    </a:lnTo>
                    <a:lnTo>
                      <a:pt x="742" y="88"/>
                    </a:lnTo>
                    <a:lnTo>
                      <a:pt x="746" y="148"/>
                    </a:lnTo>
                    <a:lnTo>
                      <a:pt x="743" y="210"/>
                    </a:lnTo>
                    <a:lnTo>
                      <a:pt x="730" y="269"/>
                    </a:lnTo>
                    <a:lnTo>
                      <a:pt x="743" y="252"/>
                    </a:lnTo>
                    <a:lnTo>
                      <a:pt x="756" y="232"/>
                    </a:lnTo>
                    <a:lnTo>
                      <a:pt x="770" y="206"/>
                    </a:lnTo>
                    <a:lnTo>
                      <a:pt x="784" y="181"/>
                    </a:lnTo>
                    <a:lnTo>
                      <a:pt x="797" y="154"/>
                    </a:lnTo>
                    <a:lnTo>
                      <a:pt x="808" y="130"/>
                    </a:lnTo>
                    <a:lnTo>
                      <a:pt x="816" y="109"/>
                    </a:lnTo>
                    <a:lnTo>
                      <a:pt x="821" y="93"/>
                    </a:lnTo>
                    <a:lnTo>
                      <a:pt x="819" y="118"/>
                    </a:lnTo>
                    <a:lnTo>
                      <a:pt x="813" y="144"/>
                    </a:lnTo>
                    <a:lnTo>
                      <a:pt x="805" y="174"/>
                    </a:lnTo>
                    <a:lnTo>
                      <a:pt x="794" y="204"/>
                    </a:lnTo>
                    <a:lnTo>
                      <a:pt x="781" y="235"/>
                    </a:lnTo>
                    <a:lnTo>
                      <a:pt x="765" y="265"/>
                    </a:lnTo>
                    <a:lnTo>
                      <a:pt x="746" y="295"/>
                    </a:lnTo>
                    <a:lnTo>
                      <a:pt x="725" y="324"/>
                    </a:lnTo>
                    <a:lnTo>
                      <a:pt x="752" y="307"/>
                    </a:lnTo>
                    <a:lnTo>
                      <a:pt x="777" y="286"/>
                    </a:lnTo>
                    <a:lnTo>
                      <a:pt x="803" y="263"/>
                    </a:lnTo>
                    <a:lnTo>
                      <a:pt x="827" y="236"/>
                    </a:lnTo>
                    <a:lnTo>
                      <a:pt x="849" y="207"/>
                    </a:lnTo>
                    <a:lnTo>
                      <a:pt x="869" y="177"/>
                    </a:lnTo>
                    <a:lnTo>
                      <a:pt x="887" y="146"/>
                    </a:lnTo>
                    <a:lnTo>
                      <a:pt x="902" y="114"/>
                    </a:lnTo>
                    <a:lnTo>
                      <a:pt x="896" y="139"/>
                    </a:lnTo>
                    <a:lnTo>
                      <a:pt x="890" y="166"/>
                    </a:lnTo>
                    <a:lnTo>
                      <a:pt x="882" y="194"/>
                    </a:lnTo>
                    <a:lnTo>
                      <a:pt x="873" y="220"/>
                    </a:lnTo>
                    <a:lnTo>
                      <a:pt x="861" y="247"/>
                    </a:lnTo>
                    <a:lnTo>
                      <a:pt x="849" y="271"/>
                    </a:lnTo>
                    <a:lnTo>
                      <a:pt x="835" y="295"/>
                    </a:lnTo>
                    <a:lnTo>
                      <a:pt x="819" y="317"/>
                    </a:lnTo>
                    <a:lnTo>
                      <a:pt x="835" y="308"/>
                    </a:lnTo>
                    <a:lnTo>
                      <a:pt x="850" y="297"/>
                    </a:lnTo>
                    <a:lnTo>
                      <a:pt x="866" y="284"/>
                    </a:lnTo>
                    <a:lnTo>
                      <a:pt x="882" y="269"/>
                    </a:lnTo>
                    <a:lnTo>
                      <a:pt x="897" y="252"/>
                    </a:lnTo>
                    <a:lnTo>
                      <a:pt x="912" y="234"/>
                    </a:lnTo>
                    <a:lnTo>
                      <a:pt x="927" y="216"/>
                    </a:lnTo>
                    <a:lnTo>
                      <a:pt x="941" y="195"/>
                    </a:lnTo>
                    <a:lnTo>
                      <a:pt x="955" y="174"/>
                    </a:lnTo>
                    <a:lnTo>
                      <a:pt x="967" y="153"/>
                    </a:lnTo>
                    <a:lnTo>
                      <a:pt x="979" y="133"/>
                    </a:lnTo>
                    <a:lnTo>
                      <a:pt x="990" y="112"/>
                    </a:lnTo>
                    <a:lnTo>
                      <a:pt x="999" y="91"/>
                    </a:lnTo>
                    <a:lnTo>
                      <a:pt x="1008" y="70"/>
                    </a:lnTo>
                    <a:lnTo>
                      <a:pt x="1014" y="52"/>
                    </a:lnTo>
                    <a:lnTo>
                      <a:pt x="1020" y="33"/>
                    </a:lnTo>
                    <a:lnTo>
                      <a:pt x="1012" y="71"/>
                    </a:lnTo>
                    <a:lnTo>
                      <a:pt x="1004" y="107"/>
                    </a:lnTo>
                    <a:lnTo>
                      <a:pt x="994" y="141"/>
                    </a:lnTo>
                    <a:lnTo>
                      <a:pt x="983" y="173"/>
                    </a:lnTo>
                    <a:lnTo>
                      <a:pt x="968" y="206"/>
                    </a:lnTo>
                    <a:lnTo>
                      <a:pt x="950" y="242"/>
                    </a:lnTo>
                    <a:lnTo>
                      <a:pt x="927" y="279"/>
                    </a:lnTo>
                    <a:lnTo>
                      <a:pt x="897" y="322"/>
                    </a:lnTo>
                    <a:lnTo>
                      <a:pt x="910" y="314"/>
                    </a:lnTo>
                    <a:lnTo>
                      <a:pt x="925" y="304"/>
                    </a:lnTo>
                    <a:lnTo>
                      <a:pt x="940" y="294"/>
                    </a:lnTo>
                    <a:lnTo>
                      <a:pt x="956" y="282"/>
                    </a:lnTo>
                    <a:lnTo>
                      <a:pt x="972" y="270"/>
                    </a:lnTo>
                    <a:lnTo>
                      <a:pt x="988" y="257"/>
                    </a:lnTo>
                    <a:lnTo>
                      <a:pt x="1005" y="243"/>
                    </a:lnTo>
                    <a:lnTo>
                      <a:pt x="1021" y="228"/>
                    </a:lnTo>
                    <a:lnTo>
                      <a:pt x="1037" y="213"/>
                    </a:lnTo>
                    <a:lnTo>
                      <a:pt x="1052" y="197"/>
                    </a:lnTo>
                    <a:lnTo>
                      <a:pt x="1067" y="182"/>
                    </a:lnTo>
                    <a:lnTo>
                      <a:pt x="1080" y="166"/>
                    </a:lnTo>
                    <a:lnTo>
                      <a:pt x="1092" y="150"/>
                    </a:lnTo>
                    <a:lnTo>
                      <a:pt x="1102" y="135"/>
                    </a:lnTo>
                    <a:lnTo>
                      <a:pt x="1111" y="119"/>
                    </a:lnTo>
                    <a:lnTo>
                      <a:pt x="1117" y="104"/>
                    </a:lnTo>
                    <a:lnTo>
                      <a:pt x="1110" y="136"/>
                    </a:lnTo>
                    <a:lnTo>
                      <a:pt x="1103" y="166"/>
                    </a:lnTo>
                    <a:lnTo>
                      <a:pt x="1099" y="192"/>
                    </a:lnTo>
                    <a:lnTo>
                      <a:pt x="1093" y="212"/>
                    </a:lnTo>
                    <a:close/>
                  </a:path>
                </a:pathLst>
              </a:custGeom>
              <a:solidFill>
                <a:srgbClr val="00A500"/>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67" name="Freeform 103"/>
              <p:cNvSpPr/>
              <p:nvPr/>
            </p:nvSpPr>
            <p:spPr bwMode="auto">
              <a:xfrm>
                <a:off x="4164" y="4179"/>
                <a:ext cx="202" cy="141"/>
              </a:xfrm>
              <a:custGeom>
                <a:avLst/>
                <a:gdLst>
                  <a:gd name="T0" fmla="*/ 1 w 403"/>
                  <a:gd name="T1" fmla="*/ 1 h 280"/>
                  <a:gd name="T2" fmla="*/ 1 w 403"/>
                  <a:gd name="T3" fmla="*/ 1 h 280"/>
                  <a:gd name="T4" fmla="*/ 1 w 403"/>
                  <a:gd name="T5" fmla="*/ 1 h 280"/>
                  <a:gd name="T6" fmla="*/ 1 w 403"/>
                  <a:gd name="T7" fmla="*/ 1 h 280"/>
                  <a:gd name="T8" fmla="*/ 1 w 403"/>
                  <a:gd name="T9" fmla="*/ 1 h 280"/>
                  <a:gd name="T10" fmla="*/ 1 w 403"/>
                  <a:gd name="T11" fmla="*/ 1 h 280"/>
                  <a:gd name="T12" fmla="*/ 1 w 403"/>
                  <a:gd name="T13" fmla="*/ 1 h 280"/>
                  <a:gd name="T14" fmla="*/ 1 w 403"/>
                  <a:gd name="T15" fmla="*/ 1 h 280"/>
                  <a:gd name="T16" fmla="*/ 1 w 403"/>
                  <a:gd name="T17" fmla="*/ 1 h 280"/>
                  <a:gd name="T18" fmla="*/ 1 w 403"/>
                  <a:gd name="T19" fmla="*/ 1 h 280"/>
                  <a:gd name="T20" fmla="*/ 1 w 403"/>
                  <a:gd name="T21" fmla="*/ 1 h 280"/>
                  <a:gd name="T22" fmla="*/ 1 w 403"/>
                  <a:gd name="T23" fmla="*/ 1 h 280"/>
                  <a:gd name="T24" fmla="*/ 1 w 403"/>
                  <a:gd name="T25" fmla="*/ 1 h 280"/>
                  <a:gd name="T26" fmla="*/ 1 w 403"/>
                  <a:gd name="T27" fmla="*/ 1 h 280"/>
                  <a:gd name="T28" fmla="*/ 1 w 403"/>
                  <a:gd name="T29" fmla="*/ 1 h 280"/>
                  <a:gd name="T30" fmla="*/ 1 w 403"/>
                  <a:gd name="T31" fmla="*/ 1 h 280"/>
                  <a:gd name="T32" fmla="*/ 1 w 403"/>
                  <a:gd name="T33" fmla="*/ 1 h 280"/>
                  <a:gd name="T34" fmla="*/ 1 w 403"/>
                  <a:gd name="T35" fmla="*/ 1 h 280"/>
                  <a:gd name="T36" fmla="*/ 1 w 403"/>
                  <a:gd name="T37" fmla="*/ 1 h 280"/>
                  <a:gd name="T38" fmla="*/ 1 w 403"/>
                  <a:gd name="T39" fmla="*/ 1 h 280"/>
                  <a:gd name="T40" fmla="*/ 1 w 403"/>
                  <a:gd name="T41" fmla="*/ 1 h 280"/>
                  <a:gd name="T42" fmla="*/ 1 w 403"/>
                  <a:gd name="T43" fmla="*/ 1 h 280"/>
                  <a:gd name="T44" fmla="*/ 1 w 403"/>
                  <a:gd name="T45" fmla="*/ 1 h 280"/>
                  <a:gd name="T46" fmla="*/ 1 w 403"/>
                  <a:gd name="T47" fmla="*/ 1 h 280"/>
                  <a:gd name="T48" fmla="*/ 1 w 403"/>
                  <a:gd name="T49" fmla="*/ 1 h 280"/>
                  <a:gd name="T50" fmla="*/ 1 w 403"/>
                  <a:gd name="T51" fmla="*/ 1 h 280"/>
                  <a:gd name="T52" fmla="*/ 1 w 403"/>
                  <a:gd name="T53" fmla="*/ 1 h 280"/>
                  <a:gd name="T54" fmla="*/ 1 w 403"/>
                  <a:gd name="T55" fmla="*/ 1 h 280"/>
                  <a:gd name="T56" fmla="*/ 1 w 403"/>
                  <a:gd name="T57" fmla="*/ 1 h 280"/>
                  <a:gd name="T58" fmla="*/ 1 w 403"/>
                  <a:gd name="T59" fmla="*/ 1 h 280"/>
                  <a:gd name="T60" fmla="*/ 1 w 403"/>
                  <a:gd name="T61" fmla="*/ 1 h 280"/>
                  <a:gd name="T62" fmla="*/ 1 w 403"/>
                  <a:gd name="T63" fmla="*/ 1 h 280"/>
                  <a:gd name="T64" fmla="*/ 1 w 403"/>
                  <a:gd name="T65" fmla="*/ 1 h 280"/>
                  <a:gd name="T66" fmla="*/ 1 w 403"/>
                  <a:gd name="T67" fmla="*/ 1 h 280"/>
                  <a:gd name="T68" fmla="*/ 1 w 403"/>
                  <a:gd name="T69" fmla="*/ 1 h 280"/>
                  <a:gd name="T70" fmla="*/ 1 w 403"/>
                  <a:gd name="T71" fmla="*/ 1 h 280"/>
                  <a:gd name="T72" fmla="*/ 1 w 403"/>
                  <a:gd name="T73" fmla="*/ 1 h 280"/>
                  <a:gd name="T74" fmla="*/ 1 w 403"/>
                  <a:gd name="T75" fmla="*/ 1 h 280"/>
                  <a:gd name="T76" fmla="*/ 1 w 403"/>
                  <a:gd name="T77" fmla="*/ 1 h 280"/>
                  <a:gd name="T78" fmla="*/ 1 w 403"/>
                  <a:gd name="T79" fmla="*/ 1 h 280"/>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0" t="0" r="r" b="b"/>
                <a:pathLst>
                  <a:path w="403" h="280">
                    <a:moveTo>
                      <a:pt x="339" y="270"/>
                    </a:moveTo>
                    <a:lnTo>
                      <a:pt x="322" y="270"/>
                    </a:lnTo>
                    <a:lnTo>
                      <a:pt x="305" y="271"/>
                    </a:lnTo>
                    <a:lnTo>
                      <a:pt x="289" y="271"/>
                    </a:lnTo>
                    <a:lnTo>
                      <a:pt x="273" y="272"/>
                    </a:lnTo>
                    <a:lnTo>
                      <a:pt x="257" y="272"/>
                    </a:lnTo>
                    <a:lnTo>
                      <a:pt x="241" y="273"/>
                    </a:lnTo>
                    <a:lnTo>
                      <a:pt x="225" y="273"/>
                    </a:lnTo>
                    <a:lnTo>
                      <a:pt x="210" y="274"/>
                    </a:lnTo>
                    <a:lnTo>
                      <a:pt x="194" y="274"/>
                    </a:lnTo>
                    <a:lnTo>
                      <a:pt x="179" y="275"/>
                    </a:lnTo>
                    <a:lnTo>
                      <a:pt x="164" y="277"/>
                    </a:lnTo>
                    <a:lnTo>
                      <a:pt x="149" y="277"/>
                    </a:lnTo>
                    <a:lnTo>
                      <a:pt x="134" y="278"/>
                    </a:lnTo>
                    <a:lnTo>
                      <a:pt x="119" y="279"/>
                    </a:lnTo>
                    <a:lnTo>
                      <a:pt x="104" y="279"/>
                    </a:lnTo>
                    <a:lnTo>
                      <a:pt x="90" y="280"/>
                    </a:lnTo>
                    <a:lnTo>
                      <a:pt x="86" y="257"/>
                    </a:lnTo>
                    <a:lnTo>
                      <a:pt x="81" y="233"/>
                    </a:lnTo>
                    <a:lnTo>
                      <a:pt x="73" y="209"/>
                    </a:lnTo>
                    <a:lnTo>
                      <a:pt x="62" y="184"/>
                    </a:lnTo>
                    <a:lnTo>
                      <a:pt x="50" y="162"/>
                    </a:lnTo>
                    <a:lnTo>
                      <a:pt x="35" y="142"/>
                    </a:lnTo>
                    <a:lnTo>
                      <a:pt x="18" y="124"/>
                    </a:lnTo>
                    <a:lnTo>
                      <a:pt x="0" y="112"/>
                    </a:lnTo>
                    <a:lnTo>
                      <a:pt x="22" y="117"/>
                    </a:lnTo>
                    <a:lnTo>
                      <a:pt x="40" y="127"/>
                    </a:lnTo>
                    <a:lnTo>
                      <a:pt x="58" y="138"/>
                    </a:lnTo>
                    <a:lnTo>
                      <a:pt x="74" y="154"/>
                    </a:lnTo>
                    <a:lnTo>
                      <a:pt x="89" y="173"/>
                    </a:lnTo>
                    <a:lnTo>
                      <a:pt x="104" y="196"/>
                    </a:lnTo>
                    <a:lnTo>
                      <a:pt x="117" y="222"/>
                    </a:lnTo>
                    <a:lnTo>
                      <a:pt x="132" y="254"/>
                    </a:lnTo>
                    <a:lnTo>
                      <a:pt x="139" y="222"/>
                    </a:lnTo>
                    <a:lnTo>
                      <a:pt x="143" y="188"/>
                    </a:lnTo>
                    <a:lnTo>
                      <a:pt x="142" y="152"/>
                    </a:lnTo>
                    <a:lnTo>
                      <a:pt x="139" y="115"/>
                    </a:lnTo>
                    <a:lnTo>
                      <a:pt x="134" y="81"/>
                    </a:lnTo>
                    <a:lnTo>
                      <a:pt x="126" y="49"/>
                    </a:lnTo>
                    <a:lnTo>
                      <a:pt x="115" y="23"/>
                    </a:lnTo>
                    <a:lnTo>
                      <a:pt x="103" y="4"/>
                    </a:lnTo>
                    <a:lnTo>
                      <a:pt x="121" y="17"/>
                    </a:lnTo>
                    <a:lnTo>
                      <a:pt x="139" y="33"/>
                    </a:lnTo>
                    <a:lnTo>
                      <a:pt x="157" y="53"/>
                    </a:lnTo>
                    <a:lnTo>
                      <a:pt x="173" y="77"/>
                    </a:lnTo>
                    <a:lnTo>
                      <a:pt x="188" y="106"/>
                    </a:lnTo>
                    <a:lnTo>
                      <a:pt x="200" y="141"/>
                    </a:lnTo>
                    <a:lnTo>
                      <a:pt x="211" y="182"/>
                    </a:lnTo>
                    <a:lnTo>
                      <a:pt x="218" y="230"/>
                    </a:lnTo>
                    <a:lnTo>
                      <a:pt x="228" y="207"/>
                    </a:lnTo>
                    <a:lnTo>
                      <a:pt x="236" y="182"/>
                    </a:lnTo>
                    <a:lnTo>
                      <a:pt x="242" y="153"/>
                    </a:lnTo>
                    <a:lnTo>
                      <a:pt x="245" y="123"/>
                    </a:lnTo>
                    <a:lnTo>
                      <a:pt x="245" y="92"/>
                    </a:lnTo>
                    <a:lnTo>
                      <a:pt x="242" y="61"/>
                    </a:lnTo>
                    <a:lnTo>
                      <a:pt x="235" y="30"/>
                    </a:lnTo>
                    <a:lnTo>
                      <a:pt x="223" y="0"/>
                    </a:lnTo>
                    <a:lnTo>
                      <a:pt x="241" y="30"/>
                    </a:lnTo>
                    <a:lnTo>
                      <a:pt x="255" y="56"/>
                    </a:lnTo>
                    <a:lnTo>
                      <a:pt x="268" y="82"/>
                    </a:lnTo>
                    <a:lnTo>
                      <a:pt x="279" y="106"/>
                    </a:lnTo>
                    <a:lnTo>
                      <a:pt x="287" y="128"/>
                    </a:lnTo>
                    <a:lnTo>
                      <a:pt x="294" y="151"/>
                    </a:lnTo>
                    <a:lnTo>
                      <a:pt x="297" y="173"/>
                    </a:lnTo>
                    <a:lnTo>
                      <a:pt x="298" y="195"/>
                    </a:lnTo>
                    <a:lnTo>
                      <a:pt x="312" y="173"/>
                    </a:lnTo>
                    <a:lnTo>
                      <a:pt x="326" y="149"/>
                    </a:lnTo>
                    <a:lnTo>
                      <a:pt x="340" y="121"/>
                    </a:lnTo>
                    <a:lnTo>
                      <a:pt x="354" y="93"/>
                    </a:lnTo>
                    <a:lnTo>
                      <a:pt x="366" y="67"/>
                    </a:lnTo>
                    <a:lnTo>
                      <a:pt x="375" y="41"/>
                    </a:lnTo>
                    <a:lnTo>
                      <a:pt x="382" y="19"/>
                    </a:lnTo>
                    <a:lnTo>
                      <a:pt x="385" y="2"/>
                    </a:lnTo>
                    <a:lnTo>
                      <a:pt x="392" y="26"/>
                    </a:lnTo>
                    <a:lnTo>
                      <a:pt x="398" y="53"/>
                    </a:lnTo>
                    <a:lnTo>
                      <a:pt x="403" y="81"/>
                    </a:lnTo>
                    <a:lnTo>
                      <a:pt x="403" y="112"/>
                    </a:lnTo>
                    <a:lnTo>
                      <a:pt x="398" y="145"/>
                    </a:lnTo>
                    <a:lnTo>
                      <a:pt x="387" y="183"/>
                    </a:lnTo>
                    <a:lnTo>
                      <a:pt x="367" y="225"/>
                    </a:lnTo>
                    <a:lnTo>
                      <a:pt x="339" y="270"/>
                    </a:lnTo>
                    <a:close/>
                  </a:path>
                </a:pathLst>
              </a:custGeom>
              <a:solidFill>
                <a:srgbClr val="00A500"/>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68" name="Freeform 104"/>
              <p:cNvSpPr/>
              <p:nvPr/>
            </p:nvSpPr>
            <p:spPr bwMode="auto">
              <a:xfrm>
                <a:off x="4368" y="4177"/>
                <a:ext cx="123" cy="143"/>
              </a:xfrm>
              <a:custGeom>
                <a:avLst/>
                <a:gdLst>
                  <a:gd name="T0" fmla="*/ 1 w 246"/>
                  <a:gd name="T1" fmla="*/ 1 h 285"/>
                  <a:gd name="T2" fmla="*/ 1 w 246"/>
                  <a:gd name="T3" fmla="*/ 1 h 285"/>
                  <a:gd name="T4" fmla="*/ 1 w 246"/>
                  <a:gd name="T5" fmla="*/ 1 h 285"/>
                  <a:gd name="T6" fmla="*/ 1 w 246"/>
                  <a:gd name="T7" fmla="*/ 1 h 285"/>
                  <a:gd name="T8" fmla="*/ 1 w 246"/>
                  <a:gd name="T9" fmla="*/ 1 h 285"/>
                  <a:gd name="T10" fmla="*/ 1 w 246"/>
                  <a:gd name="T11" fmla="*/ 1 h 285"/>
                  <a:gd name="T12" fmla="*/ 1 w 246"/>
                  <a:gd name="T13" fmla="*/ 1 h 285"/>
                  <a:gd name="T14" fmla="*/ 1 w 246"/>
                  <a:gd name="T15" fmla="*/ 1 h 285"/>
                  <a:gd name="T16" fmla="*/ 0 w 246"/>
                  <a:gd name="T17" fmla="*/ 1 h 285"/>
                  <a:gd name="T18" fmla="*/ 1 w 246"/>
                  <a:gd name="T19" fmla="*/ 1 h 285"/>
                  <a:gd name="T20" fmla="*/ 1 w 246"/>
                  <a:gd name="T21" fmla="*/ 1 h 285"/>
                  <a:gd name="T22" fmla="*/ 1 w 246"/>
                  <a:gd name="T23" fmla="*/ 1 h 285"/>
                  <a:gd name="T24" fmla="*/ 1 w 246"/>
                  <a:gd name="T25" fmla="*/ 1 h 285"/>
                  <a:gd name="T26" fmla="*/ 1 w 246"/>
                  <a:gd name="T27" fmla="*/ 1 h 285"/>
                  <a:gd name="T28" fmla="*/ 1 w 246"/>
                  <a:gd name="T29" fmla="*/ 1 h 285"/>
                  <a:gd name="T30" fmla="*/ 1 w 246"/>
                  <a:gd name="T31" fmla="*/ 1 h 285"/>
                  <a:gd name="T32" fmla="*/ 1 w 246"/>
                  <a:gd name="T33" fmla="*/ 1 h 285"/>
                  <a:gd name="T34" fmla="*/ 1 w 246"/>
                  <a:gd name="T35" fmla="*/ 1 h 285"/>
                  <a:gd name="T36" fmla="*/ 1 w 246"/>
                  <a:gd name="T37" fmla="*/ 1 h 285"/>
                  <a:gd name="T38" fmla="*/ 1 w 246"/>
                  <a:gd name="T39" fmla="*/ 1 h 285"/>
                  <a:gd name="T40" fmla="*/ 1 w 246"/>
                  <a:gd name="T41" fmla="*/ 1 h 285"/>
                  <a:gd name="T42" fmla="*/ 1 w 246"/>
                  <a:gd name="T43" fmla="*/ 1 h 285"/>
                  <a:gd name="T44" fmla="*/ 1 w 246"/>
                  <a:gd name="T45" fmla="*/ 1 h 285"/>
                  <a:gd name="T46" fmla="*/ 1 w 246"/>
                  <a:gd name="T47" fmla="*/ 1 h 285"/>
                  <a:gd name="T48" fmla="*/ 1 w 246"/>
                  <a:gd name="T49" fmla="*/ 0 h 285"/>
                  <a:gd name="T50" fmla="*/ 1 w 246"/>
                  <a:gd name="T51" fmla="*/ 1 h 285"/>
                  <a:gd name="T52" fmla="*/ 1 w 246"/>
                  <a:gd name="T53" fmla="*/ 1 h 285"/>
                  <a:gd name="T54" fmla="*/ 1 w 246"/>
                  <a:gd name="T55" fmla="*/ 1 h 285"/>
                  <a:gd name="T56" fmla="*/ 1 w 246"/>
                  <a:gd name="T57" fmla="*/ 1 h 285"/>
                  <a:gd name="T58" fmla="*/ 1 w 246"/>
                  <a:gd name="T59" fmla="*/ 1 h 285"/>
                  <a:gd name="T60" fmla="*/ 1 w 246"/>
                  <a:gd name="T61" fmla="*/ 1 h 285"/>
                  <a:gd name="T62" fmla="*/ 1 w 246"/>
                  <a:gd name="T63" fmla="*/ 1 h 285"/>
                  <a:gd name="T64" fmla="*/ 1 w 246"/>
                  <a:gd name="T65" fmla="*/ 1 h 285"/>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246" h="285">
                    <a:moveTo>
                      <a:pt x="85" y="285"/>
                    </a:moveTo>
                    <a:lnTo>
                      <a:pt x="75" y="285"/>
                    </a:lnTo>
                    <a:lnTo>
                      <a:pt x="63" y="285"/>
                    </a:lnTo>
                    <a:lnTo>
                      <a:pt x="53" y="285"/>
                    </a:lnTo>
                    <a:lnTo>
                      <a:pt x="42" y="285"/>
                    </a:lnTo>
                    <a:lnTo>
                      <a:pt x="32" y="285"/>
                    </a:lnTo>
                    <a:lnTo>
                      <a:pt x="22" y="285"/>
                    </a:lnTo>
                    <a:lnTo>
                      <a:pt x="10" y="285"/>
                    </a:lnTo>
                    <a:lnTo>
                      <a:pt x="0" y="285"/>
                    </a:lnTo>
                    <a:lnTo>
                      <a:pt x="3" y="270"/>
                    </a:lnTo>
                    <a:lnTo>
                      <a:pt x="8" y="253"/>
                    </a:lnTo>
                    <a:lnTo>
                      <a:pt x="14" y="235"/>
                    </a:lnTo>
                    <a:lnTo>
                      <a:pt x="22" y="217"/>
                    </a:lnTo>
                    <a:lnTo>
                      <a:pt x="30" y="197"/>
                    </a:lnTo>
                    <a:lnTo>
                      <a:pt x="40" y="178"/>
                    </a:lnTo>
                    <a:lnTo>
                      <a:pt x="52" y="157"/>
                    </a:lnTo>
                    <a:lnTo>
                      <a:pt x="64" y="137"/>
                    </a:lnTo>
                    <a:lnTo>
                      <a:pt x="80" y="118"/>
                    </a:lnTo>
                    <a:lnTo>
                      <a:pt x="96" y="98"/>
                    </a:lnTo>
                    <a:lnTo>
                      <a:pt x="116" y="79"/>
                    </a:lnTo>
                    <a:lnTo>
                      <a:pt x="137" y="60"/>
                    </a:lnTo>
                    <a:lnTo>
                      <a:pt x="161" y="43"/>
                    </a:lnTo>
                    <a:lnTo>
                      <a:pt x="186" y="28"/>
                    </a:lnTo>
                    <a:lnTo>
                      <a:pt x="215" y="13"/>
                    </a:lnTo>
                    <a:lnTo>
                      <a:pt x="246" y="0"/>
                    </a:lnTo>
                    <a:lnTo>
                      <a:pt x="215" y="30"/>
                    </a:lnTo>
                    <a:lnTo>
                      <a:pt x="186" y="60"/>
                    </a:lnTo>
                    <a:lnTo>
                      <a:pt x="160" y="91"/>
                    </a:lnTo>
                    <a:lnTo>
                      <a:pt x="136" y="124"/>
                    </a:lnTo>
                    <a:lnTo>
                      <a:pt x="116" y="158"/>
                    </a:lnTo>
                    <a:lnTo>
                      <a:pt x="100" y="196"/>
                    </a:lnTo>
                    <a:lnTo>
                      <a:pt x="90" y="238"/>
                    </a:lnTo>
                    <a:lnTo>
                      <a:pt x="85" y="285"/>
                    </a:lnTo>
                    <a:close/>
                  </a:path>
                </a:pathLst>
              </a:custGeom>
              <a:solidFill>
                <a:srgbClr val="00A500"/>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69" name="Freeform 105"/>
              <p:cNvSpPr/>
              <p:nvPr/>
            </p:nvSpPr>
            <p:spPr bwMode="auto">
              <a:xfrm>
                <a:off x="4389" y="4134"/>
                <a:ext cx="493" cy="199"/>
              </a:xfrm>
              <a:custGeom>
                <a:avLst/>
                <a:gdLst>
                  <a:gd name="T0" fmla="*/ 1 w 986"/>
                  <a:gd name="T1" fmla="*/ 1 h 398"/>
                  <a:gd name="T2" fmla="*/ 1 w 986"/>
                  <a:gd name="T3" fmla="*/ 1 h 398"/>
                  <a:gd name="T4" fmla="*/ 1 w 986"/>
                  <a:gd name="T5" fmla="*/ 1 h 398"/>
                  <a:gd name="T6" fmla="*/ 1 w 986"/>
                  <a:gd name="T7" fmla="*/ 1 h 398"/>
                  <a:gd name="T8" fmla="*/ 1 w 986"/>
                  <a:gd name="T9" fmla="*/ 1 h 398"/>
                  <a:gd name="T10" fmla="*/ 1 w 986"/>
                  <a:gd name="T11" fmla="*/ 1 h 398"/>
                  <a:gd name="T12" fmla="*/ 1 w 986"/>
                  <a:gd name="T13" fmla="*/ 1 h 398"/>
                  <a:gd name="T14" fmla="*/ 1 w 986"/>
                  <a:gd name="T15" fmla="*/ 1 h 398"/>
                  <a:gd name="T16" fmla="*/ 1 w 986"/>
                  <a:gd name="T17" fmla="*/ 1 h 398"/>
                  <a:gd name="T18" fmla="*/ 1 w 986"/>
                  <a:gd name="T19" fmla="*/ 1 h 398"/>
                  <a:gd name="T20" fmla="*/ 1 w 986"/>
                  <a:gd name="T21" fmla="*/ 1 h 398"/>
                  <a:gd name="T22" fmla="*/ 1 w 986"/>
                  <a:gd name="T23" fmla="*/ 1 h 398"/>
                  <a:gd name="T24" fmla="*/ 1 w 986"/>
                  <a:gd name="T25" fmla="*/ 1 h 398"/>
                  <a:gd name="T26" fmla="*/ 1 w 986"/>
                  <a:gd name="T27" fmla="*/ 1 h 398"/>
                  <a:gd name="T28" fmla="*/ 1 w 986"/>
                  <a:gd name="T29" fmla="*/ 1 h 398"/>
                  <a:gd name="T30" fmla="*/ 1 w 986"/>
                  <a:gd name="T31" fmla="*/ 1 h 398"/>
                  <a:gd name="T32" fmla="*/ 1 w 986"/>
                  <a:gd name="T33" fmla="*/ 1 h 398"/>
                  <a:gd name="T34" fmla="*/ 1 w 986"/>
                  <a:gd name="T35" fmla="*/ 1 h 398"/>
                  <a:gd name="T36" fmla="*/ 1 w 986"/>
                  <a:gd name="T37" fmla="*/ 1 h 398"/>
                  <a:gd name="T38" fmla="*/ 1 w 986"/>
                  <a:gd name="T39" fmla="*/ 1 h 398"/>
                  <a:gd name="T40" fmla="*/ 1 w 986"/>
                  <a:gd name="T41" fmla="*/ 1 h 398"/>
                  <a:gd name="T42" fmla="*/ 1 w 986"/>
                  <a:gd name="T43" fmla="*/ 1 h 398"/>
                  <a:gd name="T44" fmla="*/ 1 w 986"/>
                  <a:gd name="T45" fmla="*/ 1 h 398"/>
                  <a:gd name="T46" fmla="*/ 1 w 986"/>
                  <a:gd name="T47" fmla="*/ 1 h 398"/>
                  <a:gd name="T48" fmla="*/ 1 w 986"/>
                  <a:gd name="T49" fmla="*/ 1 h 398"/>
                  <a:gd name="T50" fmla="*/ 1 w 986"/>
                  <a:gd name="T51" fmla="*/ 1 h 398"/>
                  <a:gd name="T52" fmla="*/ 1 w 986"/>
                  <a:gd name="T53" fmla="*/ 1 h 398"/>
                  <a:gd name="T54" fmla="*/ 1 w 986"/>
                  <a:gd name="T55" fmla="*/ 1 h 398"/>
                  <a:gd name="T56" fmla="*/ 1 w 986"/>
                  <a:gd name="T57" fmla="*/ 1 h 398"/>
                  <a:gd name="T58" fmla="*/ 1 w 986"/>
                  <a:gd name="T59" fmla="*/ 1 h 398"/>
                  <a:gd name="T60" fmla="*/ 1 w 986"/>
                  <a:gd name="T61" fmla="*/ 1 h 398"/>
                  <a:gd name="T62" fmla="*/ 1 w 986"/>
                  <a:gd name="T63" fmla="*/ 1 h 398"/>
                  <a:gd name="T64" fmla="*/ 1 w 986"/>
                  <a:gd name="T65" fmla="*/ 1 h 398"/>
                  <a:gd name="T66" fmla="*/ 1 w 986"/>
                  <a:gd name="T67" fmla="*/ 1 h 398"/>
                  <a:gd name="T68" fmla="*/ 1 w 986"/>
                  <a:gd name="T69" fmla="*/ 1 h 398"/>
                  <a:gd name="T70" fmla="*/ 1 w 986"/>
                  <a:gd name="T71" fmla="*/ 1 h 398"/>
                  <a:gd name="T72" fmla="*/ 1 w 986"/>
                  <a:gd name="T73" fmla="*/ 1 h 398"/>
                  <a:gd name="T74" fmla="*/ 1 w 986"/>
                  <a:gd name="T75" fmla="*/ 1 h 398"/>
                  <a:gd name="T76" fmla="*/ 1 w 986"/>
                  <a:gd name="T77" fmla="*/ 1 h 398"/>
                  <a:gd name="T78" fmla="*/ 1 w 986"/>
                  <a:gd name="T79" fmla="*/ 1 h 398"/>
                  <a:gd name="T80" fmla="*/ 1 w 986"/>
                  <a:gd name="T81" fmla="*/ 1 h 398"/>
                  <a:gd name="T82" fmla="*/ 1 w 986"/>
                  <a:gd name="T83" fmla="*/ 1 h 398"/>
                  <a:gd name="T84" fmla="*/ 1 w 986"/>
                  <a:gd name="T85" fmla="*/ 1 h 398"/>
                  <a:gd name="T86" fmla="*/ 1 w 986"/>
                  <a:gd name="T87" fmla="*/ 1 h 398"/>
                  <a:gd name="T88" fmla="*/ 1 w 986"/>
                  <a:gd name="T89" fmla="*/ 1 h 398"/>
                  <a:gd name="T90" fmla="*/ 1 w 986"/>
                  <a:gd name="T91" fmla="*/ 1 h 398"/>
                  <a:gd name="T92" fmla="*/ 1 w 986"/>
                  <a:gd name="T93" fmla="*/ 1 h 398"/>
                  <a:gd name="T94" fmla="*/ 1 w 986"/>
                  <a:gd name="T95" fmla="*/ 1 h 398"/>
                  <a:gd name="T96" fmla="*/ 1 w 986"/>
                  <a:gd name="T97" fmla="*/ 1 h 398"/>
                  <a:gd name="T98" fmla="*/ 1 w 986"/>
                  <a:gd name="T99" fmla="*/ 1 h 398"/>
                  <a:gd name="T100" fmla="*/ 1 w 986"/>
                  <a:gd name="T101" fmla="*/ 1 h 398"/>
                  <a:gd name="T102" fmla="*/ 1 w 986"/>
                  <a:gd name="T103" fmla="*/ 1 h 398"/>
                  <a:gd name="T104" fmla="*/ 1 w 986"/>
                  <a:gd name="T105" fmla="*/ 1 h 398"/>
                  <a:gd name="T106" fmla="*/ 1 w 986"/>
                  <a:gd name="T107" fmla="*/ 1 h 398"/>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0" t="0" r="r" b="b"/>
                <a:pathLst>
                  <a:path w="986" h="398">
                    <a:moveTo>
                      <a:pt x="901" y="398"/>
                    </a:moveTo>
                    <a:lnTo>
                      <a:pt x="867" y="398"/>
                    </a:lnTo>
                    <a:lnTo>
                      <a:pt x="829" y="398"/>
                    </a:lnTo>
                    <a:lnTo>
                      <a:pt x="789" y="398"/>
                    </a:lnTo>
                    <a:lnTo>
                      <a:pt x="747" y="396"/>
                    </a:lnTo>
                    <a:lnTo>
                      <a:pt x="702" y="396"/>
                    </a:lnTo>
                    <a:lnTo>
                      <a:pt x="656" y="394"/>
                    </a:lnTo>
                    <a:lnTo>
                      <a:pt x="608" y="393"/>
                    </a:lnTo>
                    <a:lnTo>
                      <a:pt x="561" y="392"/>
                    </a:lnTo>
                    <a:lnTo>
                      <a:pt x="513" y="389"/>
                    </a:lnTo>
                    <a:lnTo>
                      <a:pt x="467" y="388"/>
                    </a:lnTo>
                    <a:lnTo>
                      <a:pt x="421" y="386"/>
                    </a:lnTo>
                    <a:lnTo>
                      <a:pt x="376" y="384"/>
                    </a:lnTo>
                    <a:lnTo>
                      <a:pt x="334" y="383"/>
                    </a:lnTo>
                    <a:lnTo>
                      <a:pt x="294" y="380"/>
                    </a:lnTo>
                    <a:lnTo>
                      <a:pt x="258" y="378"/>
                    </a:lnTo>
                    <a:lnTo>
                      <a:pt x="225" y="377"/>
                    </a:lnTo>
                    <a:lnTo>
                      <a:pt x="210" y="376"/>
                    </a:lnTo>
                    <a:lnTo>
                      <a:pt x="194" y="376"/>
                    </a:lnTo>
                    <a:lnTo>
                      <a:pt x="179" y="374"/>
                    </a:lnTo>
                    <a:lnTo>
                      <a:pt x="163" y="373"/>
                    </a:lnTo>
                    <a:lnTo>
                      <a:pt x="148" y="373"/>
                    </a:lnTo>
                    <a:lnTo>
                      <a:pt x="132" y="372"/>
                    </a:lnTo>
                    <a:lnTo>
                      <a:pt x="117" y="372"/>
                    </a:lnTo>
                    <a:lnTo>
                      <a:pt x="102" y="372"/>
                    </a:lnTo>
                    <a:lnTo>
                      <a:pt x="81" y="334"/>
                    </a:lnTo>
                    <a:lnTo>
                      <a:pt x="64" y="289"/>
                    </a:lnTo>
                    <a:lnTo>
                      <a:pt x="48" y="241"/>
                    </a:lnTo>
                    <a:lnTo>
                      <a:pt x="35" y="190"/>
                    </a:lnTo>
                    <a:lnTo>
                      <a:pt x="23" y="142"/>
                    </a:lnTo>
                    <a:lnTo>
                      <a:pt x="14" y="97"/>
                    </a:lnTo>
                    <a:lnTo>
                      <a:pt x="6" y="57"/>
                    </a:lnTo>
                    <a:lnTo>
                      <a:pt x="0" y="27"/>
                    </a:lnTo>
                    <a:lnTo>
                      <a:pt x="12" y="62"/>
                    </a:lnTo>
                    <a:lnTo>
                      <a:pt x="26" y="100"/>
                    </a:lnTo>
                    <a:lnTo>
                      <a:pt x="42" y="140"/>
                    </a:lnTo>
                    <a:lnTo>
                      <a:pt x="59" y="181"/>
                    </a:lnTo>
                    <a:lnTo>
                      <a:pt x="77" y="220"/>
                    </a:lnTo>
                    <a:lnTo>
                      <a:pt x="95" y="256"/>
                    </a:lnTo>
                    <a:lnTo>
                      <a:pt x="110" y="287"/>
                    </a:lnTo>
                    <a:lnTo>
                      <a:pt x="124" y="311"/>
                    </a:lnTo>
                    <a:lnTo>
                      <a:pt x="130" y="283"/>
                    </a:lnTo>
                    <a:lnTo>
                      <a:pt x="139" y="257"/>
                    </a:lnTo>
                    <a:lnTo>
                      <a:pt x="147" y="234"/>
                    </a:lnTo>
                    <a:lnTo>
                      <a:pt x="157" y="211"/>
                    </a:lnTo>
                    <a:lnTo>
                      <a:pt x="170" y="190"/>
                    </a:lnTo>
                    <a:lnTo>
                      <a:pt x="185" y="170"/>
                    </a:lnTo>
                    <a:lnTo>
                      <a:pt x="204" y="152"/>
                    </a:lnTo>
                    <a:lnTo>
                      <a:pt x="227" y="135"/>
                    </a:lnTo>
                    <a:lnTo>
                      <a:pt x="215" y="157"/>
                    </a:lnTo>
                    <a:lnTo>
                      <a:pt x="202" y="184"/>
                    </a:lnTo>
                    <a:lnTo>
                      <a:pt x="191" y="214"/>
                    </a:lnTo>
                    <a:lnTo>
                      <a:pt x="185" y="248"/>
                    </a:lnTo>
                    <a:lnTo>
                      <a:pt x="182" y="281"/>
                    </a:lnTo>
                    <a:lnTo>
                      <a:pt x="188" y="313"/>
                    </a:lnTo>
                    <a:lnTo>
                      <a:pt x="201" y="343"/>
                    </a:lnTo>
                    <a:lnTo>
                      <a:pt x="225" y="370"/>
                    </a:lnTo>
                    <a:lnTo>
                      <a:pt x="250" y="343"/>
                    </a:lnTo>
                    <a:lnTo>
                      <a:pt x="271" y="305"/>
                    </a:lnTo>
                    <a:lnTo>
                      <a:pt x="285" y="260"/>
                    </a:lnTo>
                    <a:lnTo>
                      <a:pt x="292" y="211"/>
                    </a:lnTo>
                    <a:lnTo>
                      <a:pt x="291" y="158"/>
                    </a:lnTo>
                    <a:lnTo>
                      <a:pt x="282" y="105"/>
                    </a:lnTo>
                    <a:lnTo>
                      <a:pt x="264" y="54"/>
                    </a:lnTo>
                    <a:lnTo>
                      <a:pt x="238" y="8"/>
                    </a:lnTo>
                    <a:lnTo>
                      <a:pt x="262" y="34"/>
                    </a:lnTo>
                    <a:lnTo>
                      <a:pt x="282" y="63"/>
                    </a:lnTo>
                    <a:lnTo>
                      <a:pt x="300" y="95"/>
                    </a:lnTo>
                    <a:lnTo>
                      <a:pt x="315" y="130"/>
                    </a:lnTo>
                    <a:lnTo>
                      <a:pt x="325" y="168"/>
                    </a:lnTo>
                    <a:lnTo>
                      <a:pt x="333" y="211"/>
                    </a:lnTo>
                    <a:lnTo>
                      <a:pt x="339" y="258"/>
                    </a:lnTo>
                    <a:lnTo>
                      <a:pt x="340" y="309"/>
                    </a:lnTo>
                    <a:lnTo>
                      <a:pt x="354" y="288"/>
                    </a:lnTo>
                    <a:lnTo>
                      <a:pt x="370" y="266"/>
                    </a:lnTo>
                    <a:lnTo>
                      <a:pt x="388" y="244"/>
                    </a:lnTo>
                    <a:lnTo>
                      <a:pt x="409" y="222"/>
                    </a:lnTo>
                    <a:lnTo>
                      <a:pt x="430" y="203"/>
                    </a:lnTo>
                    <a:lnTo>
                      <a:pt x="451" y="184"/>
                    </a:lnTo>
                    <a:lnTo>
                      <a:pt x="471" y="170"/>
                    </a:lnTo>
                    <a:lnTo>
                      <a:pt x="492" y="160"/>
                    </a:lnTo>
                    <a:lnTo>
                      <a:pt x="483" y="180"/>
                    </a:lnTo>
                    <a:lnTo>
                      <a:pt x="469" y="203"/>
                    </a:lnTo>
                    <a:lnTo>
                      <a:pt x="452" y="227"/>
                    </a:lnTo>
                    <a:lnTo>
                      <a:pt x="433" y="251"/>
                    </a:lnTo>
                    <a:lnTo>
                      <a:pt x="415" y="275"/>
                    </a:lnTo>
                    <a:lnTo>
                      <a:pt x="399" y="297"/>
                    </a:lnTo>
                    <a:lnTo>
                      <a:pt x="387" y="318"/>
                    </a:lnTo>
                    <a:lnTo>
                      <a:pt x="380" y="334"/>
                    </a:lnTo>
                    <a:lnTo>
                      <a:pt x="388" y="339"/>
                    </a:lnTo>
                    <a:lnTo>
                      <a:pt x="396" y="343"/>
                    </a:lnTo>
                    <a:lnTo>
                      <a:pt x="407" y="348"/>
                    </a:lnTo>
                    <a:lnTo>
                      <a:pt x="418" y="353"/>
                    </a:lnTo>
                    <a:lnTo>
                      <a:pt x="431" y="356"/>
                    </a:lnTo>
                    <a:lnTo>
                      <a:pt x="444" y="360"/>
                    </a:lnTo>
                    <a:lnTo>
                      <a:pt x="458" y="361"/>
                    </a:lnTo>
                    <a:lnTo>
                      <a:pt x="471" y="360"/>
                    </a:lnTo>
                    <a:lnTo>
                      <a:pt x="470" y="326"/>
                    </a:lnTo>
                    <a:lnTo>
                      <a:pt x="464" y="285"/>
                    </a:lnTo>
                    <a:lnTo>
                      <a:pt x="454" y="240"/>
                    </a:lnTo>
                    <a:lnTo>
                      <a:pt x="440" y="192"/>
                    </a:lnTo>
                    <a:lnTo>
                      <a:pt x="423" y="146"/>
                    </a:lnTo>
                    <a:lnTo>
                      <a:pt x="401" y="102"/>
                    </a:lnTo>
                    <a:lnTo>
                      <a:pt x="375" y="65"/>
                    </a:lnTo>
                    <a:lnTo>
                      <a:pt x="346" y="36"/>
                    </a:lnTo>
                    <a:lnTo>
                      <a:pt x="375" y="57"/>
                    </a:lnTo>
                    <a:lnTo>
                      <a:pt x="400" y="79"/>
                    </a:lnTo>
                    <a:lnTo>
                      <a:pt x="423" y="102"/>
                    </a:lnTo>
                    <a:lnTo>
                      <a:pt x="444" y="127"/>
                    </a:lnTo>
                    <a:lnTo>
                      <a:pt x="462" y="153"/>
                    </a:lnTo>
                    <a:lnTo>
                      <a:pt x="479" y="183"/>
                    </a:lnTo>
                    <a:lnTo>
                      <a:pt x="494" y="217"/>
                    </a:lnTo>
                    <a:lnTo>
                      <a:pt x="509" y="256"/>
                    </a:lnTo>
                    <a:lnTo>
                      <a:pt x="510" y="222"/>
                    </a:lnTo>
                    <a:lnTo>
                      <a:pt x="510" y="188"/>
                    </a:lnTo>
                    <a:lnTo>
                      <a:pt x="509" y="154"/>
                    </a:lnTo>
                    <a:lnTo>
                      <a:pt x="507" y="121"/>
                    </a:lnTo>
                    <a:lnTo>
                      <a:pt x="501" y="89"/>
                    </a:lnTo>
                    <a:lnTo>
                      <a:pt x="494" y="60"/>
                    </a:lnTo>
                    <a:lnTo>
                      <a:pt x="485" y="33"/>
                    </a:lnTo>
                    <a:lnTo>
                      <a:pt x="474" y="10"/>
                    </a:lnTo>
                    <a:lnTo>
                      <a:pt x="490" y="39"/>
                    </a:lnTo>
                    <a:lnTo>
                      <a:pt x="506" y="70"/>
                    </a:lnTo>
                    <a:lnTo>
                      <a:pt x="520" y="106"/>
                    </a:lnTo>
                    <a:lnTo>
                      <a:pt x="531" y="145"/>
                    </a:lnTo>
                    <a:lnTo>
                      <a:pt x="539" y="188"/>
                    </a:lnTo>
                    <a:lnTo>
                      <a:pt x="542" y="236"/>
                    </a:lnTo>
                    <a:lnTo>
                      <a:pt x="538" y="290"/>
                    </a:lnTo>
                    <a:lnTo>
                      <a:pt x="527" y="349"/>
                    </a:lnTo>
                    <a:lnTo>
                      <a:pt x="553" y="321"/>
                    </a:lnTo>
                    <a:lnTo>
                      <a:pt x="576" y="288"/>
                    </a:lnTo>
                    <a:lnTo>
                      <a:pt x="595" y="251"/>
                    </a:lnTo>
                    <a:lnTo>
                      <a:pt x="606" y="211"/>
                    </a:lnTo>
                    <a:lnTo>
                      <a:pt x="608" y="168"/>
                    </a:lnTo>
                    <a:lnTo>
                      <a:pt x="603" y="125"/>
                    </a:lnTo>
                    <a:lnTo>
                      <a:pt x="584" y="83"/>
                    </a:lnTo>
                    <a:lnTo>
                      <a:pt x="552" y="42"/>
                    </a:lnTo>
                    <a:lnTo>
                      <a:pt x="567" y="50"/>
                    </a:lnTo>
                    <a:lnTo>
                      <a:pt x="582" y="59"/>
                    </a:lnTo>
                    <a:lnTo>
                      <a:pt x="597" y="69"/>
                    </a:lnTo>
                    <a:lnTo>
                      <a:pt x="611" y="80"/>
                    </a:lnTo>
                    <a:lnTo>
                      <a:pt x="622" y="95"/>
                    </a:lnTo>
                    <a:lnTo>
                      <a:pt x="633" y="113"/>
                    </a:lnTo>
                    <a:lnTo>
                      <a:pt x="642" y="134"/>
                    </a:lnTo>
                    <a:lnTo>
                      <a:pt x="648" y="158"/>
                    </a:lnTo>
                    <a:lnTo>
                      <a:pt x="651" y="120"/>
                    </a:lnTo>
                    <a:lnTo>
                      <a:pt x="651" y="75"/>
                    </a:lnTo>
                    <a:lnTo>
                      <a:pt x="649" y="32"/>
                    </a:lnTo>
                    <a:lnTo>
                      <a:pt x="645" y="0"/>
                    </a:lnTo>
                    <a:lnTo>
                      <a:pt x="656" y="38"/>
                    </a:lnTo>
                    <a:lnTo>
                      <a:pt x="661" y="82"/>
                    </a:lnTo>
                    <a:lnTo>
                      <a:pt x="663" y="129"/>
                    </a:lnTo>
                    <a:lnTo>
                      <a:pt x="660" y="178"/>
                    </a:lnTo>
                    <a:lnTo>
                      <a:pt x="652" y="228"/>
                    </a:lnTo>
                    <a:lnTo>
                      <a:pt x="642" y="276"/>
                    </a:lnTo>
                    <a:lnTo>
                      <a:pt x="627" y="320"/>
                    </a:lnTo>
                    <a:lnTo>
                      <a:pt x="610" y="360"/>
                    </a:lnTo>
                    <a:lnTo>
                      <a:pt x="636" y="330"/>
                    </a:lnTo>
                    <a:lnTo>
                      <a:pt x="659" y="295"/>
                    </a:lnTo>
                    <a:lnTo>
                      <a:pt x="680" y="255"/>
                    </a:lnTo>
                    <a:lnTo>
                      <a:pt x="697" y="212"/>
                    </a:lnTo>
                    <a:lnTo>
                      <a:pt x="711" y="167"/>
                    </a:lnTo>
                    <a:lnTo>
                      <a:pt x="722" y="122"/>
                    </a:lnTo>
                    <a:lnTo>
                      <a:pt x="729" y="77"/>
                    </a:lnTo>
                    <a:lnTo>
                      <a:pt x="733" y="33"/>
                    </a:lnTo>
                    <a:lnTo>
                      <a:pt x="741" y="87"/>
                    </a:lnTo>
                    <a:lnTo>
                      <a:pt x="745" y="147"/>
                    </a:lnTo>
                    <a:lnTo>
                      <a:pt x="743" y="210"/>
                    </a:lnTo>
                    <a:lnTo>
                      <a:pt x="730" y="268"/>
                    </a:lnTo>
                    <a:lnTo>
                      <a:pt x="743" y="252"/>
                    </a:lnTo>
                    <a:lnTo>
                      <a:pt x="757" y="232"/>
                    </a:lnTo>
                    <a:lnTo>
                      <a:pt x="771" y="206"/>
                    </a:lnTo>
                    <a:lnTo>
                      <a:pt x="785" y="180"/>
                    </a:lnTo>
                    <a:lnTo>
                      <a:pt x="797" y="153"/>
                    </a:lnTo>
                    <a:lnTo>
                      <a:pt x="809" y="129"/>
                    </a:lnTo>
                    <a:lnTo>
                      <a:pt x="817" y="108"/>
                    </a:lnTo>
                    <a:lnTo>
                      <a:pt x="821" y="93"/>
                    </a:lnTo>
                    <a:lnTo>
                      <a:pt x="819" y="117"/>
                    </a:lnTo>
                    <a:lnTo>
                      <a:pt x="813" y="144"/>
                    </a:lnTo>
                    <a:lnTo>
                      <a:pt x="805" y="174"/>
                    </a:lnTo>
                    <a:lnTo>
                      <a:pt x="795" y="204"/>
                    </a:lnTo>
                    <a:lnTo>
                      <a:pt x="781" y="235"/>
                    </a:lnTo>
                    <a:lnTo>
                      <a:pt x="765" y="265"/>
                    </a:lnTo>
                    <a:lnTo>
                      <a:pt x="747" y="295"/>
                    </a:lnTo>
                    <a:lnTo>
                      <a:pt x="726" y="324"/>
                    </a:lnTo>
                    <a:lnTo>
                      <a:pt x="752" y="306"/>
                    </a:lnTo>
                    <a:lnTo>
                      <a:pt x="778" y="286"/>
                    </a:lnTo>
                    <a:lnTo>
                      <a:pt x="803" y="263"/>
                    </a:lnTo>
                    <a:lnTo>
                      <a:pt x="827" y="236"/>
                    </a:lnTo>
                    <a:lnTo>
                      <a:pt x="849" y="207"/>
                    </a:lnTo>
                    <a:lnTo>
                      <a:pt x="870" y="177"/>
                    </a:lnTo>
                    <a:lnTo>
                      <a:pt x="887" y="146"/>
                    </a:lnTo>
                    <a:lnTo>
                      <a:pt x="902" y="114"/>
                    </a:lnTo>
                    <a:lnTo>
                      <a:pt x="896" y="139"/>
                    </a:lnTo>
                    <a:lnTo>
                      <a:pt x="891" y="166"/>
                    </a:lnTo>
                    <a:lnTo>
                      <a:pt x="882" y="193"/>
                    </a:lnTo>
                    <a:lnTo>
                      <a:pt x="873" y="220"/>
                    </a:lnTo>
                    <a:lnTo>
                      <a:pt x="862" y="247"/>
                    </a:lnTo>
                    <a:lnTo>
                      <a:pt x="849" y="271"/>
                    </a:lnTo>
                    <a:lnTo>
                      <a:pt x="835" y="295"/>
                    </a:lnTo>
                    <a:lnTo>
                      <a:pt x="819" y="317"/>
                    </a:lnTo>
                    <a:lnTo>
                      <a:pt x="849" y="297"/>
                    </a:lnTo>
                    <a:lnTo>
                      <a:pt x="877" y="271"/>
                    </a:lnTo>
                    <a:lnTo>
                      <a:pt x="902" y="237"/>
                    </a:lnTo>
                    <a:lnTo>
                      <a:pt x="925" y="200"/>
                    </a:lnTo>
                    <a:lnTo>
                      <a:pt x="945" y="161"/>
                    </a:lnTo>
                    <a:lnTo>
                      <a:pt x="962" y="122"/>
                    </a:lnTo>
                    <a:lnTo>
                      <a:pt x="976" y="83"/>
                    </a:lnTo>
                    <a:lnTo>
                      <a:pt x="986" y="46"/>
                    </a:lnTo>
                    <a:lnTo>
                      <a:pt x="980" y="86"/>
                    </a:lnTo>
                    <a:lnTo>
                      <a:pt x="979" y="128"/>
                    </a:lnTo>
                    <a:lnTo>
                      <a:pt x="980" y="169"/>
                    </a:lnTo>
                    <a:lnTo>
                      <a:pt x="984" y="210"/>
                    </a:lnTo>
                    <a:lnTo>
                      <a:pt x="986" y="247"/>
                    </a:lnTo>
                    <a:lnTo>
                      <a:pt x="986" y="282"/>
                    </a:lnTo>
                    <a:lnTo>
                      <a:pt x="983" y="312"/>
                    </a:lnTo>
                    <a:lnTo>
                      <a:pt x="975" y="339"/>
                    </a:lnTo>
                    <a:lnTo>
                      <a:pt x="901" y="398"/>
                    </a:lnTo>
                    <a:close/>
                  </a:path>
                </a:pathLst>
              </a:custGeom>
              <a:solidFill>
                <a:srgbClr val="00A500"/>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grpSp>
        <p:grpSp>
          <p:nvGrpSpPr>
            <p:cNvPr id="10269" name="Group 106"/>
            <p:cNvGrpSpPr/>
            <p:nvPr/>
          </p:nvGrpSpPr>
          <p:grpSpPr bwMode="auto">
            <a:xfrm>
              <a:off x="2688" y="4105"/>
              <a:ext cx="1479" cy="215"/>
              <a:chOff x="3452" y="4125"/>
              <a:chExt cx="1479" cy="215"/>
            </a:xfrm>
          </p:grpSpPr>
          <p:sp>
            <p:nvSpPr>
              <p:cNvPr id="10304" name="Freeform 107"/>
              <p:cNvSpPr/>
              <p:nvPr/>
            </p:nvSpPr>
            <p:spPr bwMode="auto">
              <a:xfrm>
                <a:off x="3592" y="4158"/>
                <a:ext cx="17" cy="16"/>
              </a:xfrm>
              <a:custGeom>
                <a:avLst/>
                <a:gdLst>
                  <a:gd name="T0" fmla="*/ 1 w 34"/>
                  <a:gd name="T1" fmla="*/ 1 h 32"/>
                  <a:gd name="T2" fmla="*/ 1 w 34"/>
                  <a:gd name="T3" fmla="*/ 1 h 32"/>
                  <a:gd name="T4" fmla="*/ 1 w 34"/>
                  <a:gd name="T5" fmla="*/ 1 h 32"/>
                  <a:gd name="T6" fmla="*/ 1 w 34"/>
                  <a:gd name="T7" fmla="*/ 1 h 32"/>
                  <a:gd name="T8" fmla="*/ 1 w 34"/>
                  <a:gd name="T9" fmla="*/ 0 h 32"/>
                  <a:gd name="T10" fmla="*/ 1 w 34"/>
                  <a:gd name="T11" fmla="*/ 0 h 32"/>
                  <a:gd name="T12" fmla="*/ 1 w 34"/>
                  <a:gd name="T13" fmla="*/ 1 h 32"/>
                  <a:gd name="T14" fmla="*/ 1 w 34"/>
                  <a:gd name="T15" fmla="*/ 1 h 32"/>
                  <a:gd name="T16" fmla="*/ 0 w 34"/>
                  <a:gd name="T17" fmla="*/ 1 h 32"/>
                  <a:gd name="T18" fmla="*/ 0 w 34"/>
                  <a:gd name="T19" fmla="*/ 1 h 32"/>
                  <a:gd name="T20" fmla="*/ 1 w 34"/>
                  <a:gd name="T21" fmla="*/ 1 h 32"/>
                  <a:gd name="T22" fmla="*/ 1 w 34"/>
                  <a:gd name="T23" fmla="*/ 1 h 32"/>
                  <a:gd name="T24" fmla="*/ 1 w 34"/>
                  <a:gd name="T25" fmla="*/ 1 h 32"/>
                  <a:gd name="T26" fmla="*/ 1 w 34"/>
                  <a:gd name="T27" fmla="*/ 1 h 32"/>
                  <a:gd name="T28" fmla="*/ 1 w 34"/>
                  <a:gd name="T29" fmla="*/ 1 h 32"/>
                  <a:gd name="T30" fmla="*/ 1 w 34"/>
                  <a:gd name="T31" fmla="*/ 1 h 32"/>
                  <a:gd name="T32" fmla="*/ 1 w 34"/>
                  <a:gd name="T33" fmla="*/ 1 h 3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4" h="32">
                    <a:moveTo>
                      <a:pt x="34" y="20"/>
                    </a:moveTo>
                    <a:lnTo>
                      <a:pt x="34" y="14"/>
                    </a:lnTo>
                    <a:lnTo>
                      <a:pt x="32" y="8"/>
                    </a:lnTo>
                    <a:lnTo>
                      <a:pt x="27" y="4"/>
                    </a:lnTo>
                    <a:lnTo>
                      <a:pt x="21" y="0"/>
                    </a:lnTo>
                    <a:lnTo>
                      <a:pt x="14" y="0"/>
                    </a:lnTo>
                    <a:lnTo>
                      <a:pt x="9" y="1"/>
                    </a:lnTo>
                    <a:lnTo>
                      <a:pt x="4" y="6"/>
                    </a:lnTo>
                    <a:lnTo>
                      <a:pt x="0" y="12"/>
                    </a:lnTo>
                    <a:lnTo>
                      <a:pt x="0" y="19"/>
                    </a:lnTo>
                    <a:lnTo>
                      <a:pt x="3" y="24"/>
                    </a:lnTo>
                    <a:lnTo>
                      <a:pt x="7" y="29"/>
                    </a:lnTo>
                    <a:lnTo>
                      <a:pt x="13" y="32"/>
                    </a:lnTo>
                    <a:lnTo>
                      <a:pt x="20" y="32"/>
                    </a:lnTo>
                    <a:lnTo>
                      <a:pt x="26" y="30"/>
                    </a:lnTo>
                    <a:lnTo>
                      <a:pt x="30" y="26"/>
                    </a:lnTo>
                    <a:lnTo>
                      <a:pt x="34" y="20"/>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05" name="Freeform 108"/>
              <p:cNvSpPr/>
              <p:nvPr/>
            </p:nvSpPr>
            <p:spPr bwMode="auto">
              <a:xfrm>
                <a:off x="3668" y="4235"/>
                <a:ext cx="16" cy="16"/>
              </a:xfrm>
              <a:custGeom>
                <a:avLst/>
                <a:gdLst>
                  <a:gd name="T0" fmla="*/ 0 w 34"/>
                  <a:gd name="T1" fmla="*/ 1 h 32"/>
                  <a:gd name="T2" fmla="*/ 0 w 34"/>
                  <a:gd name="T3" fmla="*/ 1 h 32"/>
                  <a:gd name="T4" fmla="*/ 0 w 34"/>
                  <a:gd name="T5" fmla="*/ 1 h 32"/>
                  <a:gd name="T6" fmla="*/ 0 w 34"/>
                  <a:gd name="T7" fmla="*/ 1 h 32"/>
                  <a:gd name="T8" fmla="*/ 0 w 34"/>
                  <a:gd name="T9" fmla="*/ 0 h 32"/>
                  <a:gd name="T10" fmla="*/ 0 w 34"/>
                  <a:gd name="T11" fmla="*/ 0 h 32"/>
                  <a:gd name="T12" fmla="*/ 0 w 34"/>
                  <a:gd name="T13" fmla="*/ 1 h 32"/>
                  <a:gd name="T14" fmla="*/ 0 w 34"/>
                  <a:gd name="T15" fmla="*/ 1 h 32"/>
                  <a:gd name="T16" fmla="*/ 0 w 34"/>
                  <a:gd name="T17" fmla="*/ 1 h 32"/>
                  <a:gd name="T18" fmla="*/ 0 w 34"/>
                  <a:gd name="T19" fmla="*/ 1 h 32"/>
                  <a:gd name="T20" fmla="*/ 0 w 34"/>
                  <a:gd name="T21" fmla="*/ 1 h 32"/>
                  <a:gd name="T22" fmla="*/ 0 w 34"/>
                  <a:gd name="T23" fmla="*/ 1 h 32"/>
                  <a:gd name="T24" fmla="*/ 0 w 34"/>
                  <a:gd name="T25" fmla="*/ 1 h 32"/>
                  <a:gd name="T26" fmla="*/ 0 w 34"/>
                  <a:gd name="T27" fmla="*/ 1 h 32"/>
                  <a:gd name="T28" fmla="*/ 0 w 34"/>
                  <a:gd name="T29" fmla="*/ 1 h 32"/>
                  <a:gd name="T30" fmla="*/ 0 w 34"/>
                  <a:gd name="T31" fmla="*/ 1 h 32"/>
                  <a:gd name="T32" fmla="*/ 0 w 34"/>
                  <a:gd name="T33" fmla="*/ 1 h 3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4" h="32">
                    <a:moveTo>
                      <a:pt x="34" y="20"/>
                    </a:moveTo>
                    <a:lnTo>
                      <a:pt x="34" y="13"/>
                    </a:lnTo>
                    <a:lnTo>
                      <a:pt x="31" y="8"/>
                    </a:lnTo>
                    <a:lnTo>
                      <a:pt x="27" y="3"/>
                    </a:lnTo>
                    <a:lnTo>
                      <a:pt x="21" y="0"/>
                    </a:lnTo>
                    <a:lnTo>
                      <a:pt x="14" y="0"/>
                    </a:lnTo>
                    <a:lnTo>
                      <a:pt x="8" y="2"/>
                    </a:lnTo>
                    <a:lnTo>
                      <a:pt x="4" y="6"/>
                    </a:lnTo>
                    <a:lnTo>
                      <a:pt x="0" y="12"/>
                    </a:lnTo>
                    <a:lnTo>
                      <a:pt x="0" y="18"/>
                    </a:lnTo>
                    <a:lnTo>
                      <a:pt x="3" y="24"/>
                    </a:lnTo>
                    <a:lnTo>
                      <a:pt x="7" y="28"/>
                    </a:lnTo>
                    <a:lnTo>
                      <a:pt x="13" y="32"/>
                    </a:lnTo>
                    <a:lnTo>
                      <a:pt x="20" y="32"/>
                    </a:lnTo>
                    <a:lnTo>
                      <a:pt x="26" y="31"/>
                    </a:lnTo>
                    <a:lnTo>
                      <a:pt x="30" y="26"/>
                    </a:lnTo>
                    <a:lnTo>
                      <a:pt x="34" y="20"/>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06" name="Freeform 109"/>
              <p:cNvSpPr/>
              <p:nvPr/>
            </p:nvSpPr>
            <p:spPr bwMode="auto">
              <a:xfrm>
                <a:off x="3668" y="4194"/>
                <a:ext cx="16" cy="17"/>
              </a:xfrm>
              <a:custGeom>
                <a:avLst/>
                <a:gdLst>
                  <a:gd name="T0" fmla="*/ 0 w 33"/>
                  <a:gd name="T1" fmla="*/ 1 h 32"/>
                  <a:gd name="T2" fmla="*/ 0 w 33"/>
                  <a:gd name="T3" fmla="*/ 1 h 32"/>
                  <a:gd name="T4" fmla="*/ 0 w 33"/>
                  <a:gd name="T5" fmla="*/ 1 h 32"/>
                  <a:gd name="T6" fmla="*/ 0 w 33"/>
                  <a:gd name="T7" fmla="*/ 1 h 32"/>
                  <a:gd name="T8" fmla="*/ 0 w 33"/>
                  <a:gd name="T9" fmla="*/ 0 h 32"/>
                  <a:gd name="T10" fmla="*/ 0 w 33"/>
                  <a:gd name="T11" fmla="*/ 0 h 32"/>
                  <a:gd name="T12" fmla="*/ 0 w 33"/>
                  <a:gd name="T13" fmla="*/ 1 h 32"/>
                  <a:gd name="T14" fmla="*/ 0 w 33"/>
                  <a:gd name="T15" fmla="*/ 1 h 32"/>
                  <a:gd name="T16" fmla="*/ 0 w 33"/>
                  <a:gd name="T17" fmla="*/ 1 h 32"/>
                  <a:gd name="T18" fmla="*/ 0 w 33"/>
                  <a:gd name="T19" fmla="*/ 1 h 32"/>
                  <a:gd name="T20" fmla="*/ 0 w 33"/>
                  <a:gd name="T21" fmla="*/ 1 h 32"/>
                  <a:gd name="T22" fmla="*/ 0 w 33"/>
                  <a:gd name="T23" fmla="*/ 1 h 32"/>
                  <a:gd name="T24" fmla="*/ 0 w 33"/>
                  <a:gd name="T25" fmla="*/ 1 h 32"/>
                  <a:gd name="T26" fmla="*/ 0 w 33"/>
                  <a:gd name="T27" fmla="*/ 1 h 32"/>
                  <a:gd name="T28" fmla="*/ 0 w 33"/>
                  <a:gd name="T29" fmla="*/ 1 h 32"/>
                  <a:gd name="T30" fmla="*/ 0 w 33"/>
                  <a:gd name="T31" fmla="*/ 1 h 32"/>
                  <a:gd name="T32" fmla="*/ 0 w 33"/>
                  <a:gd name="T33" fmla="*/ 1 h 3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3" h="32">
                    <a:moveTo>
                      <a:pt x="33" y="19"/>
                    </a:moveTo>
                    <a:lnTo>
                      <a:pt x="33" y="13"/>
                    </a:lnTo>
                    <a:lnTo>
                      <a:pt x="30" y="7"/>
                    </a:lnTo>
                    <a:lnTo>
                      <a:pt x="26" y="2"/>
                    </a:lnTo>
                    <a:lnTo>
                      <a:pt x="20" y="0"/>
                    </a:lnTo>
                    <a:lnTo>
                      <a:pt x="13" y="0"/>
                    </a:lnTo>
                    <a:lnTo>
                      <a:pt x="7" y="1"/>
                    </a:lnTo>
                    <a:lnTo>
                      <a:pt x="3" y="6"/>
                    </a:lnTo>
                    <a:lnTo>
                      <a:pt x="0" y="11"/>
                    </a:lnTo>
                    <a:lnTo>
                      <a:pt x="0" y="18"/>
                    </a:lnTo>
                    <a:lnTo>
                      <a:pt x="1" y="24"/>
                    </a:lnTo>
                    <a:lnTo>
                      <a:pt x="6" y="29"/>
                    </a:lnTo>
                    <a:lnTo>
                      <a:pt x="12" y="32"/>
                    </a:lnTo>
                    <a:lnTo>
                      <a:pt x="19" y="32"/>
                    </a:lnTo>
                    <a:lnTo>
                      <a:pt x="25" y="30"/>
                    </a:lnTo>
                    <a:lnTo>
                      <a:pt x="29" y="25"/>
                    </a:lnTo>
                    <a:lnTo>
                      <a:pt x="33" y="19"/>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07" name="Freeform 110"/>
              <p:cNvSpPr/>
              <p:nvPr/>
            </p:nvSpPr>
            <p:spPr bwMode="auto">
              <a:xfrm>
                <a:off x="3671" y="4153"/>
                <a:ext cx="16" cy="17"/>
              </a:xfrm>
              <a:custGeom>
                <a:avLst/>
                <a:gdLst>
                  <a:gd name="T0" fmla="*/ 1 w 32"/>
                  <a:gd name="T1" fmla="*/ 1 h 32"/>
                  <a:gd name="T2" fmla="*/ 1 w 32"/>
                  <a:gd name="T3" fmla="*/ 1 h 32"/>
                  <a:gd name="T4" fmla="*/ 1 w 32"/>
                  <a:gd name="T5" fmla="*/ 1 h 32"/>
                  <a:gd name="T6" fmla="*/ 1 w 32"/>
                  <a:gd name="T7" fmla="*/ 1 h 32"/>
                  <a:gd name="T8" fmla="*/ 1 w 32"/>
                  <a:gd name="T9" fmla="*/ 0 h 32"/>
                  <a:gd name="T10" fmla="*/ 1 w 32"/>
                  <a:gd name="T11" fmla="*/ 0 h 32"/>
                  <a:gd name="T12" fmla="*/ 1 w 32"/>
                  <a:gd name="T13" fmla="*/ 1 h 32"/>
                  <a:gd name="T14" fmla="*/ 1 w 32"/>
                  <a:gd name="T15" fmla="*/ 1 h 32"/>
                  <a:gd name="T16" fmla="*/ 0 w 32"/>
                  <a:gd name="T17" fmla="*/ 1 h 32"/>
                  <a:gd name="T18" fmla="*/ 0 w 32"/>
                  <a:gd name="T19" fmla="*/ 1 h 32"/>
                  <a:gd name="T20" fmla="*/ 1 w 32"/>
                  <a:gd name="T21" fmla="*/ 1 h 32"/>
                  <a:gd name="T22" fmla="*/ 1 w 32"/>
                  <a:gd name="T23" fmla="*/ 1 h 32"/>
                  <a:gd name="T24" fmla="*/ 1 w 32"/>
                  <a:gd name="T25" fmla="*/ 1 h 32"/>
                  <a:gd name="T26" fmla="*/ 1 w 32"/>
                  <a:gd name="T27" fmla="*/ 1 h 32"/>
                  <a:gd name="T28" fmla="*/ 1 w 32"/>
                  <a:gd name="T29" fmla="*/ 1 h 32"/>
                  <a:gd name="T30" fmla="*/ 1 w 32"/>
                  <a:gd name="T31" fmla="*/ 1 h 32"/>
                  <a:gd name="T32" fmla="*/ 1 w 32"/>
                  <a:gd name="T33" fmla="*/ 1 h 3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2" h="32">
                    <a:moveTo>
                      <a:pt x="32" y="20"/>
                    </a:moveTo>
                    <a:lnTo>
                      <a:pt x="32" y="14"/>
                    </a:lnTo>
                    <a:lnTo>
                      <a:pt x="30" y="8"/>
                    </a:lnTo>
                    <a:lnTo>
                      <a:pt x="26" y="3"/>
                    </a:lnTo>
                    <a:lnTo>
                      <a:pt x="20" y="0"/>
                    </a:lnTo>
                    <a:lnTo>
                      <a:pt x="14" y="0"/>
                    </a:lnTo>
                    <a:lnTo>
                      <a:pt x="8" y="1"/>
                    </a:lnTo>
                    <a:lnTo>
                      <a:pt x="4" y="6"/>
                    </a:lnTo>
                    <a:lnTo>
                      <a:pt x="0" y="11"/>
                    </a:lnTo>
                    <a:lnTo>
                      <a:pt x="0" y="18"/>
                    </a:lnTo>
                    <a:lnTo>
                      <a:pt x="1" y="24"/>
                    </a:lnTo>
                    <a:lnTo>
                      <a:pt x="6" y="29"/>
                    </a:lnTo>
                    <a:lnTo>
                      <a:pt x="12" y="32"/>
                    </a:lnTo>
                    <a:lnTo>
                      <a:pt x="19" y="32"/>
                    </a:lnTo>
                    <a:lnTo>
                      <a:pt x="24" y="30"/>
                    </a:lnTo>
                    <a:lnTo>
                      <a:pt x="29" y="25"/>
                    </a:lnTo>
                    <a:lnTo>
                      <a:pt x="32" y="20"/>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08" name="Freeform 111"/>
              <p:cNvSpPr/>
              <p:nvPr/>
            </p:nvSpPr>
            <p:spPr bwMode="auto">
              <a:xfrm>
                <a:off x="3772" y="4256"/>
                <a:ext cx="17" cy="16"/>
              </a:xfrm>
              <a:custGeom>
                <a:avLst/>
                <a:gdLst>
                  <a:gd name="T0" fmla="*/ 1 w 33"/>
                  <a:gd name="T1" fmla="*/ 1 h 32"/>
                  <a:gd name="T2" fmla="*/ 1 w 33"/>
                  <a:gd name="T3" fmla="*/ 1 h 32"/>
                  <a:gd name="T4" fmla="*/ 1 w 33"/>
                  <a:gd name="T5" fmla="*/ 1 h 32"/>
                  <a:gd name="T6" fmla="*/ 1 w 33"/>
                  <a:gd name="T7" fmla="*/ 1 h 32"/>
                  <a:gd name="T8" fmla="*/ 1 w 33"/>
                  <a:gd name="T9" fmla="*/ 0 h 32"/>
                  <a:gd name="T10" fmla="*/ 1 w 33"/>
                  <a:gd name="T11" fmla="*/ 0 h 32"/>
                  <a:gd name="T12" fmla="*/ 1 w 33"/>
                  <a:gd name="T13" fmla="*/ 1 h 32"/>
                  <a:gd name="T14" fmla="*/ 1 w 33"/>
                  <a:gd name="T15" fmla="*/ 1 h 32"/>
                  <a:gd name="T16" fmla="*/ 0 w 33"/>
                  <a:gd name="T17" fmla="*/ 1 h 32"/>
                  <a:gd name="T18" fmla="*/ 0 w 33"/>
                  <a:gd name="T19" fmla="*/ 1 h 32"/>
                  <a:gd name="T20" fmla="*/ 1 w 33"/>
                  <a:gd name="T21" fmla="*/ 1 h 32"/>
                  <a:gd name="T22" fmla="*/ 1 w 33"/>
                  <a:gd name="T23" fmla="*/ 1 h 32"/>
                  <a:gd name="T24" fmla="*/ 1 w 33"/>
                  <a:gd name="T25" fmla="*/ 1 h 32"/>
                  <a:gd name="T26" fmla="*/ 1 w 33"/>
                  <a:gd name="T27" fmla="*/ 1 h 32"/>
                  <a:gd name="T28" fmla="*/ 1 w 33"/>
                  <a:gd name="T29" fmla="*/ 1 h 32"/>
                  <a:gd name="T30" fmla="*/ 1 w 33"/>
                  <a:gd name="T31" fmla="*/ 1 h 32"/>
                  <a:gd name="T32" fmla="*/ 1 w 33"/>
                  <a:gd name="T33" fmla="*/ 1 h 3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3" h="32">
                    <a:moveTo>
                      <a:pt x="33" y="20"/>
                    </a:moveTo>
                    <a:lnTo>
                      <a:pt x="33" y="14"/>
                    </a:lnTo>
                    <a:lnTo>
                      <a:pt x="31" y="8"/>
                    </a:lnTo>
                    <a:lnTo>
                      <a:pt x="26" y="4"/>
                    </a:lnTo>
                    <a:lnTo>
                      <a:pt x="20" y="0"/>
                    </a:lnTo>
                    <a:lnTo>
                      <a:pt x="14" y="0"/>
                    </a:lnTo>
                    <a:lnTo>
                      <a:pt x="8" y="1"/>
                    </a:lnTo>
                    <a:lnTo>
                      <a:pt x="3" y="6"/>
                    </a:lnTo>
                    <a:lnTo>
                      <a:pt x="0" y="12"/>
                    </a:lnTo>
                    <a:lnTo>
                      <a:pt x="0" y="19"/>
                    </a:lnTo>
                    <a:lnTo>
                      <a:pt x="2" y="24"/>
                    </a:lnTo>
                    <a:lnTo>
                      <a:pt x="7" y="29"/>
                    </a:lnTo>
                    <a:lnTo>
                      <a:pt x="12" y="32"/>
                    </a:lnTo>
                    <a:lnTo>
                      <a:pt x="19" y="32"/>
                    </a:lnTo>
                    <a:lnTo>
                      <a:pt x="25" y="30"/>
                    </a:lnTo>
                    <a:lnTo>
                      <a:pt x="30" y="26"/>
                    </a:lnTo>
                    <a:lnTo>
                      <a:pt x="33" y="20"/>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09" name="Freeform 112"/>
              <p:cNvSpPr/>
              <p:nvPr/>
            </p:nvSpPr>
            <p:spPr bwMode="auto">
              <a:xfrm>
                <a:off x="3768" y="4216"/>
                <a:ext cx="17" cy="16"/>
              </a:xfrm>
              <a:custGeom>
                <a:avLst/>
                <a:gdLst>
                  <a:gd name="T0" fmla="*/ 1 w 32"/>
                  <a:gd name="T1" fmla="*/ 0 h 33"/>
                  <a:gd name="T2" fmla="*/ 1 w 32"/>
                  <a:gd name="T3" fmla="*/ 0 h 33"/>
                  <a:gd name="T4" fmla="*/ 1 w 32"/>
                  <a:gd name="T5" fmla="*/ 0 h 33"/>
                  <a:gd name="T6" fmla="*/ 1 w 32"/>
                  <a:gd name="T7" fmla="*/ 0 h 33"/>
                  <a:gd name="T8" fmla="*/ 1 w 32"/>
                  <a:gd name="T9" fmla="*/ 0 h 33"/>
                  <a:gd name="T10" fmla="*/ 1 w 32"/>
                  <a:gd name="T11" fmla="*/ 0 h 33"/>
                  <a:gd name="T12" fmla="*/ 1 w 32"/>
                  <a:gd name="T13" fmla="*/ 0 h 33"/>
                  <a:gd name="T14" fmla="*/ 1 w 32"/>
                  <a:gd name="T15" fmla="*/ 0 h 33"/>
                  <a:gd name="T16" fmla="*/ 0 w 32"/>
                  <a:gd name="T17" fmla="*/ 0 h 33"/>
                  <a:gd name="T18" fmla="*/ 0 w 32"/>
                  <a:gd name="T19" fmla="*/ 0 h 33"/>
                  <a:gd name="T20" fmla="*/ 1 w 32"/>
                  <a:gd name="T21" fmla="*/ 0 h 33"/>
                  <a:gd name="T22" fmla="*/ 1 w 32"/>
                  <a:gd name="T23" fmla="*/ 0 h 33"/>
                  <a:gd name="T24" fmla="*/ 1 w 32"/>
                  <a:gd name="T25" fmla="*/ 0 h 33"/>
                  <a:gd name="T26" fmla="*/ 1 w 32"/>
                  <a:gd name="T27" fmla="*/ 0 h 33"/>
                  <a:gd name="T28" fmla="*/ 1 w 32"/>
                  <a:gd name="T29" fmla="*/ 0 h 33"/>
                  <a:gd name="T30" fmla="*/ 1 w 32"/>
                  <a:gd name="T31" fmla="*/ 0 h 33"/>
                  <a:gd name="T32" fmla="*/ 1 w 32"/>
                  <a:gd name="T33" fmla="*/ 0 h 3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2" h="33">
                    <a:moveTo>
                      <a:pt x="32" y="21"/>
                    </a:moveTo>
                    <a:lnTo>
                      <a:pt x="32" y="14"/>
                    </a:lnTo>
                    <a:lnTo>
                      <a:pt x="31" y="9"/>
                    </a:lnTo>
                    <a:lnTo>
                      <a:pt x="26" y="4"/>
                    </a:lnTo>
                    <a:lnTo>
                      <a:pt x="21" y="0"/>
                    </a:lnTo>
                    <a:lnTo>
                      <a:pt x="14" y="0"/>
                    </a:lnTo>
                    <a:lnTo>
                      <a:pt x="8" y="3"/>
                    </a:lnTo>
                    <a:lnTo>
                      <a:pt x="3" y="7"/>
                    </a:lnTo>
                    <a:lnTo>
                      <a:pt x="0" y="13"/>
                    </a:lnTo>
                    <a:lnTo>
                      <a:pt x="0" y="20"/>
                    </a:lnTo>
                    <a:lnTo>
                      <a:pt x="2" y="26"/>
                    </a:lnTo>
                    <a:lnTo>
                      <a:pt x="7" y="30"/>
                    </a:lnTo>
                    <a:lnTo>
                      <a:pt x="13" y="33"/>
                    </a:lnTo>
                    <a:lnTo>
                      <a:pt x="18" y="33"/>
                    </a:lnTo>
                    <a:lnTo>
                      <a:pt x="24" y="32"/>
                    </a:lnTo>
                    <a:lnTo>
                      <a:pt x="29" y="27"/>
                    </a:lnTo>
                    <a:lnTo>
                      <a:pt x="32" y="21"/>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10" name="Freeform 113"/>
              <p:cNvSpPr/>
              <p:nvPr/>
            </p:nvSpPr>
            <p:spPr bwMode="auto">
              <a:xfrm>
                <a:off x="3774" y="4175"/>
                <a:ext cx="16" cy="17"/>
              </a:xfrm>
              <a:custGeom>
                <a:avLst/>
                <a:gdLst>
                  <a:gd name="T0" fmla="*/ 0 w 33"/>
                  <a:gd name="T1" fmla="*/ 1 h 33"/>
                  <a:gd name="T2" fmla="*/ 0 w 33"/>
                  <a:gd name="T3" fmla="*/ 1 h 33"/>
                  <a:gd name="T4" fmla="*/ 0 w 33"/>
                  <a:gd name="T5" fmla="*/ 1 h 33"/>
                  <a:gd name="T6" fmla="*/ 0 w 33"/>
                  <a:gd name="T7" fmla="*/ 1 h 33"/>
                  <a:gd name="T8" fmla="*/ 0 w 33"/>
                  <a:gd name="T9" fmla="*/ 0 h 33"/>
                  <a:gd name="T10" fmla="*/ 0 w 33"/>
                  <a:gd name="T11" fmla="*/ 0 h 33"/>
                  <a:gd name="T12" fmla="*/ 0 w 33"/>
                  <a:gd name="T13" fmla="*/ 1 h 33"/>
                  <a:gd name="T14" fmla="*/ 0 w 33"/>
                  <a:gd name="T15" fmla="*/ 1 h 33"/>
                  <a:gd name="T16" fmla="*/ 0 w 33"/>
                  <a:gd name="T17" fmla="*/ 1 h 33"/>
                  <a:gd name="T18" fmla="*/ 0 w 33"/>
                  <a:gd name="T19" fmla="*/ 1 h 33"/>
                  <a:gd name="T20" fmla="*/ 0 w 33"/>
                  <a:gd name="T21" fmla="*/ 1 h 33"/>
                  <a:gd name="T22" fmla="*/ 0 w 33"/>
                  <a:gd name="T23" fmla="*/ 1 h 33"/>
                  <a:gd name="T24" fmla="*/ 0 w 33"/>
                  <a:gd name="T25" fmla="*/ 1 h 33"/>
                  <a:gd name="T26" fmla="*/ 0 w 33"/>
                  <a:gd name="T27" fmla="*/ 1 h 33"/>
                  <a:gd name="T28" fmla="*/ 0 w 33"/>
                  <a:gd name="T29" fmla="*/ 1 h 33"/>
                  <a:gd name="T30" fmla="*/ 0 w 33"/>
                  <a:gd name="T31" fmla="*/ 1 h 33"/>
                  <a:gd name="T32" fmla="*/ 0 w 33"/>
                  <a:gd name="T33" fmla="*/ 1 h 3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3" h="33">
                    <a:moveTo>
                      <a:pt x="33" y="21"/>
                    </a:moveTo>
                    <a:lnTo>
                      <a:pt x="33" y="14"/>
                    </a:lnTo>
                    <a:lnTo>
                      <a:pt x="30" y="8"/>
                    </a:lnTo>
                    <a:lnTo>
                      <a:pt x="27" y="3"/>
                    </a:lnTo>
                    <a:lnTo>
                      <a:pt x="21" y="0"/>
                    </a:lnTo>
                    <a:lnTo>
                      <a:pt x="14" y="0"/>
                    </a:lnTo>
                    <a:lnTo>
                      <a:pt x="8" y="2"/>
                    </a:lnTo>
                    <a:lnTo>
                      <a:pt x="4" y="7"/>
                    </a:lnTo>
                    <a:lnTo>
                      <a:pt x="0" y="12"/>
                    </a:lnTo>
                    <a:lnTo>
                      <a:pt x="0" y="19"/>
                    </a:lnTo>
                    <a:lnTo>
                      <a:pt x="3" y="25"/>
                    </a:lnTo>
                    <a:lnTo>
                      <a:pt x="6" y="30"/>
                    </a:lnTo>
                    <a:lnTo>
                      <a:pt x="12" y="33"/>
                    </a:lnTo>
                    <a:lnTo>
                      <a:pt x="19" y="33"/>
                    </a:lnTo>
                    <a:lnTo>
                      <a:pt x="25" y="31"/>
                    </a:lnTo>
                    <a:lnTo>
                      <a:pt x="29" y="26"/>
                    </a:lnTo>
                    <a:lnTo>
                      <a:pt x="33" y="21"/>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11" name="Freeform 114"/>
              <p:cNvSpPr/>
              <p:nvPr/>
            </p:nvSpPr>
            <p:spPr bwMode="auto">
              <a:xfrm>
                <a:off x="3789" y="4136"/>
                <a:ext cx="16" cy="17"/>
              </a:xfrm>
              <a:custGeom>
                <a:avLst/>
                <a:gdLst>
                  <a:gd name="T0" fmla="*/ 1 w 32"/>
                  <a:gd name="T1" fmla="*/ 1 h 34"/>
                  <a:gd name="T2" fmla="*/ 1 w 32"/>
                  <a:gd name="T3" fmla="*/ 1 h 34"/>
                  <a:gd name="T4" fmla="*/ 1 w 32"/>
                  <a:gd name="T5" fmla="*/ 1 h 34"/>
                  <a:gd name="T6" fmla="*/ 1 w 32"/>
                  <a:gd name="T7" fmla="*/ 1 h 34"/>
                  <a:gd name="T8" fmla="*/ 1 w 32"/>
                  <a:gd name="T9" fmla="*/ 0 h 34"/>
                  <a:gd name="T10" fmla="*/ 1 w 32"/>
                  <a:gd name="T11" fmla="*/ 0 h 34"/>
                  <a:gd name="T12" fmla="*/ 1 w 32"/>
                  <a:gd name="T13" fmla="*/ 1 h 34"/>
                  <a:gd name="T14" fmla="*/ 1 w 32"/>
                  <a:gd name="T15" fmla="*/ 1 h 34"/>
                  <a:gd name="T16" fmla="*/ 0 w 32"/>
                  <a:gd name="T17" fmla="*/ 1 h 34"/>
                  <a:gd name="T18" fmla="*/ 0 w 32"/>
                  <a:gd name="T19" fmla="*/ 1 h 34"/>
                  <a:gd name="T20" fmla="*/ 1 w 32"/>
                  <a:gd name="T21" fmla="*/ 1 h 34"/>
                  <a:gd name="T22" fmla="*/ 1 w 32"/>
                  <a:gd name="T23" fmla="*/ 1 h 34"/>
                  <a:gd name="T24" fmla="*/ 1 w 32"/>
                  <a:gd name="T25" fmla="*/ 1 h 34"/>
                  <a:gd name="T26" fmla="*/ 1 w 32"/>
                  <a:gd name="T27" fmla="*/ 1 h 34"/>
                  <a:gd name="T28" fmla="*/ 1 w 32"/>
                  <a:gd name="T29" fmla="*/ 1 h 34"/>
                  <a:gd name="T30" fmla="*/ 1 w 32"/>
                  <a:gd name="T31" fmla="*/ 1 h 34"/>
                  <a:gd name="T32" fmla="*/ 1 w 32"/>
                  <a:gd name="T33" fmla="*/ 1 h 34"/>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2" h="34">
                    <a:moveTo>
                      <a:pt x="32" y="21"/>
                    </a:moveTo>
                    <a:lnTo>
                      <a:pt x="32" y="14"/>
                    </a:lnTo>
                    <a:lnTo>
                      <a:pt x="31" y="8"/>
                    </a:lnTo>
                    <a:lnTo>
                      <a:pt x="27" y="4"/>
                    </a:lnTo>
                    <a:lnTo>
                      <a:pt x="21" y="0"/>
                    </a:lnTo>
                    <a:lnTo>
                      <a:pt x="14" y="0"/>
                    </a:lnTo>
                    <a:lnTo>
                      <a:pt x="8" y="3"/>
                    </a:lnTo>
                    <a:lnTo>
                      <a:pt x="4" y="7"/>
                    </a:lnTo>
                    <a:lnTo>
                      <a:pt x="0" y="13"/>
                    </a:lnTo>
                    <a:lnTo>
                      <a:pt x="0" y="20"/>
                    </a:lnTo>
                    <a:lnTo>
                      <a:pt x="2" y="26"/>
                    </a:lnTo>
                    <a:lnTo>
                      <a:pt x="7" y="30"/>
                    </a:lnTo>
                    <a:lnTo>
                      <a:pt x="13" y="34"/>
                    </a:lnTo>
                    <a:lnTo>
                      <a:pt x="20" y="34"/>
                    </a:lnTo>
                    <a:lnTo>
                      <a:pt x="25" y="32"/>
                    </a:lnTo>
                    <a:lnTo>
                      <a:pt x="30" y="27"/>
                    </a:lnTo>
                    <a:lnTo>
                      <a:pt x="32" y="21"/>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12" name="Freeform 115"/>
              <p:cNvSpPr/>
              <p:nvPr/>
            </p:nvSpPr>
            <p:spPr bwMode="auto">
              <a:xfrm>
                <a:off x="3842" y="4235"/>
                <a:ext cx="17" cy="16"/>
              </a:xfrm>
              <a:custGeom>
                <a:avLst/>
                <a:gdLst>
                  <a:gd name="T0" fmla="*/ 1 w 34"/>
                  <a:gd name="T1" fmla="*/ 1 h 32"/>
                  <a:gd name="T2" fmla="*/ 1 w 34"/>
                  <a:gd name="T3" fmla="*/ 1 h 32"/>
                  <a:gd name="T4" fmla="*/ 1 w 34"/>
                  <a:gd name="T5" fmla="*/ 1 h 32"/>
                  <a:gd name="T6" fmla="*/ 1 w 34"/>
                  <a:gd name="T7" fmla="*/ 1 h 32"/>
                  <a:gd name="T8" fmla="*/ 1 w 34"/>
                  <a:gd name="T9" fmla="*/ 0 h 32"/>
                  <a:gd name="T10" fmla="*/ 1 w 34"/>
                  <a:gd name="T11" fmla="*/ 0 h 32"/>
                  <a:gd name="T12" fmla="*/ 1 w 34"/>
                  <a:gd name="T13" fmla="*/ 1 h 32"/>
                  <a:gd name="T14" fmla="*/ 1 w 34"/>
                  <a:gd name="T15" fmla="*/ 1 h 32"/>
                  <a:gd name="T16" fmla="*/ 0 w 34"/>
                  <a:gd name="T17" fmla="*/ 1 h 32"/>
                  <a:gd name="T18" fmla="*/ 0 w 34"/>
                  <a:gd name="T19" fmla="*/ 1 h 32"/>
                  <a:gd name="T20" fmla="*/ 1 w 34"/>
                  <a:gd name="T21" fmla="*/ 1 h 32"/>
                  <a:gd name="T22" fmla="*/ 1 w 34"/>
                  <a:gd name="T23" fmla="*/ 1 h 32"/>
                  <a:gd name="T24" fmla="*/ 1 w 34"/>
                  <a:gd name="T25" fmla="*/ 1 h 32"/>
                  <a:gd name="T26" fmla="*/ 1 w 34"/>
                  <a:gd name="T27" fmla="*/ 1 h 32"/>
                  <a:gd name="T28" fmla="*/ 1 w 34"/>
                  <a:gd name="T29" fmla="*/ 1 h 32"/>
                  <a:gd name="T30" fmla="*/ 1 w 34"/>
                  <a:gd name="T31" fmla="*/ 1 h 32"/>
                  <a:gd name="T32" fmla="*/ 1 w 34"/>
                  <a:gd name="T33" fmla="*/ 1 h 3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4" h="32">
                    <a:moveTo>
                      <a:pt x="34" y="20"/>
                    </a:moveTo>
                    <a:lnTo>
                      <a:pt x="34" y="14"/>
                    </a:lnTo>
                    <a:lnTo>
                      <a:pt x="31" y="8"/>
                    </a:lnTo>
                    <a:lnTo>
                      <a:pt x="27" y="3"/>
                    </a:lnTo>
                    <a:lnTo>
                      <a:pt x="21" y="0"/>
                    </a:lnTo>
                    <a:lnTo>
                      <a:pt x="14" y="0"/>
                    </a:lnTo>
                    <a:lnTo>
                      <a:pt x="8" y="2"/>
                    </a:lnTo>
                    <a:lnTo>
                      <a:pt x="4" y="7"/>
                    </a:lnTo>
                    <a:lnTo>
                      <a:pt x="0" y="12"/>
                    </a:lnTo>
                    <a:lnTo>
                      <a:pt x="0" y="18"/>
                    </a:lnTo>
                    <a:lnTo>
                      <a:pt x="3" y="24"/>
                    </a:lnTo>
                    <a:lnTo>
                      <a:pt x="7" y="29"/>
                    </a:lnTo>
                    <a:lnTo>
                      <a:pt x="13" y="32"/>
                    </a:lnTo>
                    <a:lnTo>
                      <a:pt x="20" y="32"/>
                    </a:lnTo>
                    <a:lnTo>
                      <a:pt x="26" y="31"/>
                    </a:lnTo>
                    <a:lnTo>
                      <a:pt x="30" y="26"/>
                    </a:lnTo>
                    <a:lnTo>
                      <a:pt x="34" y="20"/>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13" name="Freeform 116"/>
              <p:cNvSpPr/>
              <p:nvPr/>
            </p:nvSpPr>
            <p:spPr bwMode="auto">
              <a:xfrm>
                <a:off x="3857" y="4201"/>
                <a:ext cx="16" cy="16"/>
              </a:xfrm>
              <a:custGeom>
                <a:avLst/>
                <a:gdLst>
                  <a:gd name="T0" fmla="*/ 1 w 32"/>
                  <a:gd name="T1" fmla="*/ 1 h 32"/>
                  <a:gd name="T2" fmla="*/ 1 w 32"/>
                  <a:gd name="T3" fmla="*/ 1 h 32"/>
                  <a:gd name="T4" fmla="*/ 1 w 32"/>
                  <a:gd name="T5" fmla="*/ 1 h 32"/>
                  <a:gd name="T6" fmla="*/ 1 w 32"/>
                  <a:gd name="T7" fmla="*/ 1 h 32"/>
                  <a:gd name="T8" fmla="*/ 1 w 32"/>
                  <a:gd name="T9" fmla="*/ 0 h 32"/>
                  <a:gd name="T10" fmla="*/ 1 w 32"/>
                  <a:gd name="T11" fmla="*/ 0 h 32"/>
                  <a:gd name="T12" fmla="*/ 1 w 32"/>
                  <a:gd name="T13" fmla="*/ 1 h 32"/>
                  <a:gd name="T14" fmla="*/ 1 w 32"/>
                  <a:gd name="T15" fmla="*/ 1 h 32"/>
                  <a:gd name="T16" fmla="*/ 0 w 32"/>
                  <a:gd name="T17" fmla="*/ 1 h 32"/>
                  <a:gd name="T18" fmla="*/ 0 w 32"/>
                  <a:gd name="T19" fmla="*/ 1 h 32"/>
                  <a:gd name="T20" fmla="*/ 1 w 32"/>
                  <a:gd name="T21" fmla="*/ 1 h 32"/>
                  <a:gd name="T22" fmla="*/ 1 w 32"/>
                  <a:gd name="T23" fmla="*/ 1 h 32"/>
                  <a:gd name="T24" fmla="*/ 1 w 32"/>
                  <a:gd name="T25" fmla="*/ 1 h 32"/>
                  <a:gd name="T26" fmla="*/ 1 w 32"/>
                  <a:gd name="T27" fmla="*/ 1 h 32"/>
                  <a:gd name="T28" fmla="*/ 1 w 32"/>
                  <a:gd name="T29" fmla="*/ 1 h 32"/>
                  <a:gd name="T30" fmla="*/ 1 w 32"/>
                  <a:gd name="T31" fmla="*/ 1 h 32"/>
                  <a:gd name="T32" fmla="*/ 1 w 32"/>
                  <a:gd name="T33" fmla="*/ 1 h 3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2" h="32">
                    <a:moveTo>
                      <a:pt x="32" y="20"/>
                    </a:moveTo>
                    <a:lnTo>
                      <a:pt x="32" y="14"/>
                    </a:lnTo>
                    <a:lnTo>
                      <a:pt x="30" y="8"/>
                    </a:lnTo>
                    <a:lnTo>
                      <a:pt x="27" y="3"/>
                    </a:lnTo>
                    <a:lnTo>
                      <a:pt x="21" y="0"/>
                    </a:lnTo>
                    <a:lnTo>
                      <a:pt x="14" y="0"/>
                    </a:lnTo>
                    <a:lnTo>
                      <a:pt x="8" y="2"/>
                    </a:lnTo>
                    <a:lnTo>
                      <a:pt x="4" y="7"/>
                    </a:lnTo>
                    <a:lnTo>
                      <a:pt x="0" y="12"/>
                    </a:lnTo>
                    <a:lnTo>
                      <a:pt x="0" y="18"/>
                    </a:lnTo>
                    <a:lnTo>
                      <a:pt x="2" y="24"/>
                    </a:lnTo>
                    <a:lnTo>
                      <a:pt x="6" y="28"/>
                    </a:lnTo>
                    <a:lnTo>
                      <a:pt x="12" y="32"/>
                    </a:lnTo>
                    <a:lnTo>
                      <a:pt x="18" y="32"/>
                    </a:lnTo>
                    <a:lnTo>
                      <a:pt x="24" y="31"/>
                    </a:lnTo>
                    <a:lnTo>
                      <a:pt x="29" y="26"/>
                    </a:lnTo>
                    <a:lnTo>
                      <a:pt x="32" y="20"/>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14" name="Freeform 117"/>
              <p:cNvSpPr/>
              <p:nvPr/>
            </p:nvSpPr>
            <p:spPr bwMode="auto">
              <a:xfrm>
                <a:off x="3861" y="4164"/>
                <a:ext cx="16" cy="17"/>
              </a:xfrm>
              <a:custGeom>
                <a:avLst/>
                <a:gdLst>
                  <a:gd name="T0" fmla="*/ 1 w 32"/>
                  <a:gd name="T1" fmla="*/ 1 h 33"/>
                  <a:gd name="T2" fmla="*/ 1 w 32"/>
                  <a:gd name="T3" fmla="*/ 1 h 33"/>
                  <a:gd name="T4" fmla="*/ 1 w 32"/>
                  <a:gd name="T5" fmla="*/ 1 h 33"/>
                  <a:gd name="T6" fmla="*/ 1 w 32"/>
                  <a:gd name="T7" fmla="*/ 1 h 33"/>
                  <a:gd name="T8" fmla="*/ 1 w 32"/>
                  <a:gd name="T9" fmla="*/ 0 h 33"/>
                  <a:gd name="T10" fmla="*/ 1 w 32"/>
                  <a:gd name="T11" fmla="*/ 0 h 33"/>
                  <a:gd name="T12" fmla="*/ 1 w 32"/>
                  <a:gd name="T13" fmla="*/ 1 h 33"/>
                  <a:gd name="T14" fmla="*/ 1 w 32"/>
                  <a:gd name="T15" fmla="*/ 1 h 33"/>
                  <a:gd name="T16" fmla="*/ 0 w 32"/>
                  <a:gd name="T17" fmla="*/ 1 h 33"/>
                  <a:gd name="T18" fmla="*/ 0 w 32"/>
                  <a:gd name="T19" fmla="*/ 1 h 33"/>
                  <a:gd name="T20" fmla="*/ 1 w 32"/>
                  <a:gd name="T21" fmla="*/ 1 h 33"/>
                  <a:gd name="T22" fmla="*/ 1 w 32"/>
                  <a:gd name="T23" fmla="*/ 1 h 33"/>
                  <a:gd name="T24" fmla="*/ 1 w 32"/>
                  <a:gd name="T25" fmla="*/ 1 h 33"/>
                  <a:gd name="T26" fmla="*/ 1 w 32"/>
                  <a:gd name="T27" fmla="*/ 1 h 33"/>
                  <a:gd name="T28" fmla="*/ 1 w 32"/>
                  <a:gd name="T29" fmla="*/ 1 h 33"/>
                  <a:gd name="T30" fmla="*/ 1 w 32"/>
                  <a:gd name="T31" fmla="*/ 1 h 33"/>
                  <a:gd name="T32" fmla="*/ 1 w 32"/>
                  <a:gd name="T33" fmla="*/ 1 h 3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2" h="33">
                    <a:moveTo>
                      <a:pt x="32" y="21"/>
                    </a:moveTo>
                    <a:lnTo>
                      <a:pt x="32" y="14"/>
                    </a:lnTo>
                    <a:lnTo>
                      <a:pt x="30" y="8"/>
                    </a:lnTo>
                    <a:lnTo>
                      <a:pt x="27" y="3"/>
                    </a:lnTo>
                    <a:lnTo>
                      <a:pt x="21" y="0"/>
                    </a:lnTo>
                    <a:lnTo>
                      <a:pt x="14" y="0"/>
                    </a:lnTo>
                    <a:lnTo>
                      <a:pt x="8" y="2"/>
                    </a:lnTo>
                    <a:lnTo>
                      <a:pt x="4" y="7"/>
                    </a:lnTo>
                    <a:lnTo>
                      <a:pt x="0" y="13"/>
                    </a:lnTo>
                    <a:lnTo>
                      <a:pt x="0" y="19"/>
                    </a:lnTo>
                    <a:lnTo>
                      <a:pt x="2" y="25"/>
                    </a:lnTo>
                    <a:lnTo>
                      <a:pt x="6" y="30"/>
                    </a:lnTo>
                    <a:lnTo>
                      <a:pt x="12" y="33"/>
                    </a:lnTo>
                    <a:lnTo>
                      <a:pt x="19" y="33"/>
                    </a:lnTo>
                    <a:lnTo>
                      <a:pt x="24" y="31"/>
                    </a:lnTo>
                    <a:lnTo>
                      <a:pt x="29" y="26"/>
                    </a:lnTo>
                    <a:lnTo>
                      <a:pt x="32" y="21"/>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15" name="Freeform 118"/>
              <p:cNvSpPr/>
              <p:nvPr/>
            </p:nvSpPr>
            <p:spPr bwMode="auto">
              <a:xfrm>
                <a:off x="4066" y="4265"/>
                <a:ext cx="40" cy="40"/>
              </a:xfrm>
              <a:custGeom>
                <a:avLst/>
                <a:gdLst>
                  <a:gd name="T0" fmla="*/ 1 w 80"/>
                  <a:gd name="T1" fmla="*/ 0 h 80"/>
                  <a:gd name="T2" fmla="*/ 1 w 80"/>
                  <a:gd name="T3" fmla="*/ 0 h 80"/>
                  <a:gd name="T4" fmla="*/ 1 w 80"/>
                  <a:gd name="T5" fmla="*/ 1 h 80"/>
                  <a:gd name="T6" fmla="*/ 1 w 80"/>
                  <a:gd name="T7" fmla="*/ 1 h 80"/>
                  <a:gd name="T8" fmla="*/ 1 w 80"/>
                  <a:gd name="T9" fmla="*/ 1 h 80"/>
                  <a:gd name="T10" fmla="*/ 1 w 80"/>
                  <a:gd name="T11" fmla="*/ 1 h 80"/>
                  <a:gd name="T12" fmla="*/ 1 w 80"/>
                  <a:gd name="T13" fmla="*/ 1 h 80"/>
                  <a:gd name="T14" fmla="*/ 1 w 80"/>
                  <a:gd name="T15" fmla="*/ 1 h 80"/>
                  <a:gd name="T16" fmla="*/ 0 w 80"/>
                  <a:gd name="T17" fmla="*/ 1 h 80"/>
                  <a:gd name="T18" fmla="*/ 0 w 80"/>
                  <a:gd name="T19" fmla="*/ 1 h 80"/>
                  <a:gd name="T20" fmla="*/ 0 w 80"/>
                  <a:gd name="T21" fmla="*/ 1 h 80"/>
                  <a:gd name="T22" fmla="*/ 1 w 80"/>
                  <a:gd name="T23" fmla="*/ 1 h 80"/>
                  <a:gd name="T24" fmla="*/ 1 w 80"/>
                  <a:gd name="T25" fmla="*/ 1 h 80"/>
                  <a:gd name="T26" fmla="*/ 1 w 80"/>
                  <a:gd name="T27" fmla="*/ 1 h 80"/>
                  <a:gd name="T28" fmla="*/ 1 w 80"/>
                  <a:gd name="T29" fmla="*/ 1 h 80"/>
                  <a:gd name="T30" fmla="*/ 1 w 80"/>
                  <a:gd name="T31" fmla="*/ 1 h 80"/>
                  <a:gd name="T32" fmla="*/ 1 w 80"/>
                  <a:gd name="T33" fmla="*/ 1 h 80"/>
                  <a:gd name="T34" fmla="*/ 1 w 80"/>
                  <a:gd name="T35" fmla="*/ 1 h 80"/>
                  <a:gd name="T36" fmla="*/ 1 w 80"/>
                  <a:gd name="T37" fmla="*/ 1 h 80"/>
                  <a:gd name="T38" fmla="*/ 1 w 80"/>
                  <a:gd name="T39" fmla="*/ 1 h 80"/>
                  <a:gd name="T40" fmla="*/ 1 w 80"/>
                  <a:gd name="T41" fmla="*/ 1 h 80"/>
                  <a:gd name="T42" fmla="*/ 1 w 80"/>
                  <a:gd name="T43" fmla="*/ 1 h 80"/>
                  <a:gd name="T44" fmla="*/ 1 w 80"/>
                  <a:gd name="T45" fmla="*/ 1 h 80"/>
                  <a:gd name="T46" fmla="*/ 1 w 80"/>
                  <a:gd name="T47" fmla="*/ 1 h 80"/>
                  <a:gd name="T48" fmla="*/ 1 w 80"/>
                  <a:gd name="T49" fmla="*/ 1 h 80"/>
                  <a:gd name="T50" fmla="*/ 1 w 80"/>
                  <a:gd name="T51" fmla="*/ 1 h 80"/>
                  <a:gd name="T52" fmla="*/ 1 w 80"/>
                  <a:gd name="T53" fmla="*/ 1 h 80"/>
                  <a:gd name="T54" fmla="*/ 1 w 80"/>
                  <a:gd name="T55" fmla="*/ 1 h 80"/>
                  <a:gd name="T56" fmla="*/ 1 w 80"/>
                  <a:gd name="T57" fmla="*/ 1 h 80"/>
                  <a:gd name="T58" fmla="*/ 1 w 80"/>
                  <a:gd name="T59" fmla="*/ 1 h 80"/>
                  <a:gd name="T60" fmla="*/ 1 w 80"/>
                  <a:gd name="T61" fmla="*/ 1 h 80"/>
                  <a:gd name="T62" fmla="*/ 1 w 80"/>
                  <a:gd name="T63" fmla="*/ 1 h 80"/>
                  <a:gd name="T64" fmla="*/ 1 w 80"/>
                  <a:gd name="T65" fmla="*/ 0 h 80"/>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80" h="80">
                    <a:moveTo>
                      <a:pt x="46" y="0"/>
                    </a:moveTo>
                    <a:lnTo>
                      <a:pt x="38" y="0"/>
                    </a:lnTo>
                    <a:lnTo>
                      <a:pt x="30" y="2"/>
                    </a:lnTo>
                    <a:lnTo>
                      <a:pt x="23" y="4"/>
                    </a:lnTo>
                    <a:lnTo>
                      <a:pt x="16" y="7"/>
                    </a:lnTo>
                    <a:lnTo>
                      <a:pt x="11" y="12"/>
                    </a:lnTo>
                    <a:lnTo>
                      <a:pt x="6" y="19"/>
                    </a:lnTo>
                    <a:lnTo>
                      <a:pt x="3" y="26"/>
                    </a:lnTo>
                    <a:lnTo>
                      <a:pt x="0" y="33"/>
                    </a:lnTo>
                    <a:lnTo>
                      <a:pt x="0" y="41"/>
                    </a:lnTo>
                    <a:lnTo>
                      <a:pt x="0" y="49"/>
                    </a:lnTo>
                    <a:lnTo>
                      <a:pt x="4" y="56"/>
                    </a:lnTo>
                    <a:lnTo>
                      <a:pt x="7" y="63"/>
                    </a:lnTo>
                    <a:lnTo>
                      <a:pt x="12" y="69"/>
                    </a:lnTo>
                    <a:lnTo>
                      <a:pt x="18" y="74"/>
                    </a:lnTo>
                    <a:lnTo>
                      <a:pt x="24" y="78"/>
                    </a:lnTo>
                    <a:lnTo>
                      <a:pt x="32" y="80"/>
                    </a:lnTo>
                    <a:lnTo>
                      <a:pt x="41" y="80"/>
                    </a:lnTo>
                    <a:lnTo>
                      <a:pt x="49" y="79"/>
                    </a:lnTo>
                    <a:lnTo>
                      <a:pt x="56" y="77"/>
                    </a:lnTo>
                    <a:lnTo>
                      <a:pt x="62" y="73"/>
                    </a:lnTo>
                    <a:lnTo>
                      <a:pt x="68" y="67"/>
                    </a:lnTo>
                    <a:lnTo>
                      <a:pt x="73" y="62"/>
                    </a:lnTo>
                    <a:lnTo>
                      <a:pt x="76" y="55"/>
                    </a:lnTo>
                    <a:lnTo>
                      <a:pt x="79" y="47"/>
                    </a:lnTo>
                    <a:lnTo>
                      <a:pt x="80" y="39"/>
                    </a:lnTo>
                    <a:lnTo>
                      <a:pt x="79" y="30"/>
                    </a:lnTo>
                    <a:lnTo>
                      <a:pt x="76" y="24"/>
                    </a:lnTo>
                    <a:lnTo>
                      <a:pt x="73" y="17"/>
                    </a:lnTo>
                    <a:lnTo>
                      <a:pt x="67" y="11"/>
                    </a:lnTo>
                    <a:lnTo>
                      <a:pt x="61" y="6"/>
                    </a:lnTo>
                    <a:lnTo>
                      <a:pt x="54" y="3"/>
                    </a:lnTo>
                    <a:lnTo>
                      <a:pt x="46" y="0"/>
                    </a:lnTo>
                    <a:close/>
                  </a:path>
                </a:pathLst>
              </a:custGeom>
              <a:solidFill>
                <a:srgbClr val="EF66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16" name="Freeform 119"/>
              <p:cNvSpPr/>
              <p:nvPr/>
            </p:nvSpPr>
            <p:spPr bwMode="auto">
              <a:xfrm>
                <a:off x="4136" y="4223"/>
                <a:ext cx="40" cy="39"/>
              </a:xfrm>
              <a:custGeom>
                <a:avLst/>
                <a:gdLst>
                  <a:gd name="T0" fmla="*/ 1 w 79"/>
                  <a:gd name="T1" fmla="*/ 0 h 80"/>
                  <a:gd name="T2" fmla="*/ 1 w 79"/>
                  <a:gd name="T3" fmla="*/ 0 h 80"/>
                  <a:gd name="T4" fmla="*/ 1 w 79"/>
                  <a:gd name="T5" fmla="*/ 0 h 80"/>
                  <a:gd name="T6" fmla="*/ 1 w 79"/>
                  <a:gd name="T7" fmla="*/ 0 h 80"/>
                  <a:gd name="T8" fmla="*/ 1 w 79"/>
                  <a:gd name="T9" fmla="*/ 0 h 80"/>
                  <a:gd name="T10" fmla="*/ 1 w 79"/>
                  <a:gd name="T11" fmla="*/ 0 h 80"/>
                  <a:gd name="T12" fmla="*/ 1 w 79"/>
                  <a:gd name="T13" fmla="*/ 0 h 80"/>
                  <a:gd name="T14" fmla="*/ 1 w 79"/>
                  <a:gd name="T15" fmla="*/ 0 h 80"/>
                  <a:gd name="T16" fmla="*/ 0 w 79"/>
                  <a:gd name="T17" fmla="*/ 0 h 80"/>
                  <a:gd name="T18" fmla="*/ 0 w 79"/>
                  <a:gd name="T19" fmla="*/ 0 h 80"/>
                  <a:gd name="T20" fmla="*/ 1 w 79"/>
                  <a:gd name="T21" fmla="*/ 0 h 80"/>
                  <a:gd name="T22" fmla="*/ 1 w 79"/>
                  <a:gd name="T23" fmla="*/ 0 h 80"/>
                  <a:gd name="T24" fmla="*/ 1 w 79"/>
                  <a:gd name="T25" fmla="*/ 0 h 80"/>
                  <a:gd name="T26" fmla="*/ 1 w 79"/>
                  <a:gd name="T27" fmla="*/ 0 h 80"/>
                  <a:gd name="T28" fmla="*/ 1 w 79"/>
                  <a:gd name="T29" fmla="*/ 0 h 80"/>
                  <a:gd name="T30" fmla="*/ 1 w 79"/>
                  <a:gd name="T31" fmla="*/ 0 h 80"/>
                  <a:gd name="T32" fmla="*/ 1 w 79"/>
                  <a:gd name="T33" fmla="*/ 0 h 80"/>
                  <a:gd name="T34" fmla="*/ 1 w 79"/>
                  <a:gd name="T35" fmla="*/ 0 h 80"/>
                  <a:gd name="T36" fmla="*/ 1 w 79"/>
                  <a:gd name="T37" fmla="*/ 0 h 80"/>
                  <a:gd name="T38" fmla="*/ 1 w 79"/>
                  <a:gd name="T39" fmla="*/ 0 h 80"/>
                  <a:gd name="T40" fmla="*/ 1 w 79"/>
                  <a:gd name="T41" fmla="*/ 0 h 80"/>
                  <a:gd name="T42" fmla="*/ 1 w 79"/>
                  <a:gd name="T43" fmla="*/ 0 h 80"/>
                  <a:gd name="T44" fmla="*/ 1 w 79"/>
                  <a:gd name="T45" fmla="*/ 0 h 80"/>
                  <a:gd name="T46" fmla="*/ 1 w 79"/>
                  <a:gd name="T47" fmla="*/ 0 h 80"/>
                  <a:gd name="T48" fmla="*/ 1 w 79"/>
                  <a:gd name="T49" fmla="*/ 0 h 80"/>
                  <a:gd name="T50" fmla="*/ 1 w 79"/>
                  <a:gd name="T51" fmla="*/ 0 h 80"/>
                  <a:gd name="T52" fmla="*/ 1 w 79"/>
                  <a:gd name="T53" fmla="*/ 0 h 80"/>
                  <a:gd name="T54" fmla="*/ 1 w 79"/>
                  <a:gd name="T55" fmla="*/ 0 h 80"/>
                  <a:gd name="T56" fmla="*/ 1 w 79"/>
                  <a:gd name="T57" fmla="*/ 0 h 80"/>
                  <a:gd name="T58" fmla="*/ 1 w 79"/>
                  <a:gd name="T59" fmla="*/ 0 h 80"/>
                  <a:gd name="T60" fmla="*/ 1 w 79"/>
                  <a:gd name="T61" fmla="*/ 0 h 80"/>
                  <a:gd name="T62" fmla="*/ 1 w 79"/>
                  <a:gd name="T63" fmla="*/ 0 h 80"/>
                  <a:gd name="T64" fmla="*/ 1 w 79"/>
                  <a:gd name="T65" fmla="*/ 0 h 80"/>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79" h="80">
                    <a:moveTo>
                      <a:pt x="47" y="0"/>
                    </a:moveTo>
                    <a:lnTo>
                      <a:pt x="39" y="0"/>
                    </a:lnTo>
                    <a:lnTo>
                      <a:pt x="31" y="1"/>
                    </a:lnTo>
                    <a:lnTo>
                      <a:pt x="24" y="4"/>
                    </a:lnTo>
                    <a:lnTo>
                      <a:pt x="17" y="7"/>
                    </a:lnTo>
                    <a:lnTo>
                      <a:pt x="11" y="13"/>
                    </a:lnTo>
                    <a:lnTo>
                      <a:pt x="5" y="19"/>
                    </a:lnTo>
                    <a:lnTo>
                      <a:pt x="2" y="26"/>
                    </a:lnTo>
                    <a:lnTo>
                      <a:pt x="0" y="34"/>
                    </a:lnTo>
                    <a:lnTo>
                      <a:pt x="0" y="42"/>
                    </a:lnTo>
                    <a:lnTo>
                      <a:pt x="1" y="49"/>
                    </a:lnTo>
                    <a:lnTo>
                      <a:pt x="3" y="57"/>
                    </a:lnTo>
                    <a:lnTo>
                      <a:pt x="7" y="63"/>
                    </a:lnTo>
                    <a:lnTo>
                      <a:pt x="12" y="68"/>
                    </a:lnTo>
                    <a:lnTo>
                      <a:pt x="18" y="74"/>
                    </a:lnTo>
                    <a:lnTo>
                      <a:pt x="25" y="78"/>
                    </a:lnTo>
                    <a:lnTo>
                      <a:pt x="33" y="80"/>
                    </a:lnTo>
                    <a:lnTo>
                      <a:pt x="41" y="80"/>
                    </a:lnTo>
                    <a:lnTo>
                      <a:pt x="49" y="79"/>
                    </a:lnTo>
                    <a:lnTo>
                      <a:pt x="56" y="76"/>
                    </a:lnTo>
                    <a:lnTo>
                      <a:pt x="63" y="73"/>
                    </a:lnTo>
                    <a:lnTo>
                      <a:pt x="69" y="67"/>
                    </a:lnTo>
                    <a:lnTo>
                      <a:pt x="73" y="61"/>
                    </a:lnTo>
                    <a:lnTo>
                      <a:pt x="77" y="55"/>
                    </a:lnTo>
                    <a:lnTo>
                      <a:pt x="79" y="46"/>
                    </a:lnTo>
                    <a:lnTo>
                      <a:pt x="79" y="38"/>
                    </a:lnTo>
                    <a:lnTo>
                      <a:pt x="78" y="31"/>
                    </a:lnTo>
                    <a:lnTo>
                      <a:pt x="76" y="23"/>
                    </a:lnTo>
                    <a:lnTo>
                      <a:pt x="72" y="18"/>
                    </a:lnTo>
                    <a:lnTo>
                      <a:pt x="68" y="12"/>
                    </a:lnTo>
                    <a:lnTo>
                      <a:pt x="61" y="6"/>
                    </a:lnTo>
                    <a:lnTo>
                      <a:pt x="54" y="3"/>
                    </a:lnTo>
                    <a:lnTo>
                      <a:pt x="47" y="0"/>
                    </a:lnTo>
                    <a:close/>
                  </a:path>
                </a:pathLst>
              </a:custGeom>
              <a:solidFill>
                <a:srgbClr val="EF66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17" name="Freeform 120"/>
              <p:cNvSpPr/>
              <p:nvPr/>
            </p:nvSpPr>
            <p:spPr bwMode="auto">
              <a:xfrm>
                <a:off x="4059" y="4190"/>
                <a:ext cx="40" cy="40"/>
              </a:xfrm>
              <a:custGeom>
                <a:avLst/>
                <a:gdLst>
                  <a:gd name="T0" fmla="*/ 1 w 80"/>
                  <a:gd name="T1" fmla="*/ 0 h 78"/>
                  <a:gd name="T2" fmla="*/ 1 w 80"/>
                  <a:gd name="T3" fmla="*/ 0 h 78"/>
                  <a:gd name="T4" fmla="*/ 1 w 80"/>
                  <a:gd name="T5" fmla="*/ 0 h 78"/>
                  <a:gd name="T6" fmla="*/ 1 w 80"/>
                  <a:gd name="T7" fmla="*/ 1 h 78"/>
                  <a:gd name="T8" fmla="*/ 1 w 80"/>
                  <a:gd name="T9" fmla="*/ 1 h 78"/>
                  <a:gd name="T10" fmla="*/ 1 w 80"/>
                  <a:gd name="T11" fmla="*/ 1 h 78"/>
                  <a:gd name="T12" fmla="*/ 1 w 80"/>
                  <a:gd name="T13" fmla="*/ 1 h 78"/>
                  <a:gd name="T14" fmla="*/ 1 w 80"/>
                  <a:gd name="T15" fmla="*/ 1 h 78"/>
                  <a:gd name="T16" fmla="*/ 1 w 80"/>
                  <a:gd name="T17" fmla="*/ 1 h 78"/>
                  <a:gd name="T18" fmla="*/ 0 w 80"/>
                  <a:gd name="T19" fmla="*/ 1 h 78"/>
                  <a:gd name="T20" fmla="*/ 1 w 80"/>
                  <a:gd name="T21" fmla="*/ 1 h 78"/>
                  <a:gd name="T22" fmla="*/ 1 w 80"/>
                  <a:gd name="T23" fmla="*/ 1 h 78"/>
                  <a:gd name="T24" fmla="*/ 1 w 80"/>
                  <a:gd name="T25" fmla="*/ 1 h 78"/>
                  <a:gd name="T26" fmla="*/ 1 w 80"/>
                  <a:gd name="T27" fmla="*/ 1 h 78"/>
                  <a:gd name="T28" fmla="*/ 1 w 80"/>
                  <a:gd name="T29" fmla="*/ 1 h 78"/>
                  <a:gd name="T30" fmla="*/ 1 w 80"/>
                  <a:gd name="T31" fmla="*/ 1 h 78"/>
                  <a:gd name="T32" fmla="*/ 1 w 80"/>
                  <a:gd name="T33" fmla="*/ 1 h 78"/>
                  <a:gd name="T34" fmla="*/ 1 w 80"/>
                  <a:gd name="T35" fmla="*/ 1 h 78"/>
                  <a:gd name="T36" fmla="*/ 1 w 80"/>
                  <a:gd name="T37" fmla="*/ 1 h 78"/>
                  <a:gd name="T38" fmla="*/ 1 w 80"/>
                  <a:gd name="T39" fmla="*/ 1 h 78"/>
                  <a:gd name="T40" fmla="*/ 1 w 80"/>
                  <a:gd name="T41" fmla="*/ 1 h 78"/>
                  <a:gd name="T42" fmla="*/ 1 w 80"/>
                  <a:gd name="T43" fmla="*/ 1 h 78"/>
                  <a:gd name="T44" fmla="*/ 1 w 80"/>
                  <a:gd name="T45" fmla="*/ 1 h 78"/>
                  <a:gd name="T46" fmla="*/ 1 w 80"/>
                  <a:gd name="T47" fmla="*/ 1 h 78"/>
                  <a:gd name="T48" fmla="*/ 1 w 80"/>
                  <a:gd name="T49" fmla="*/ 1 h 78"/>
                  <a:gd name="T50" fmla="*/ 1 w 80"/>
                  <a:gd name="T51" fmla="*/ 1 h 78"/>
                  <a:gd name="T52" fmla="*/ 1 w 80"/>
                  <a:gd name="T53" fmla="*/ 1 h 78"/>
                  <a:gd name="T54" fmla="*/ 1 w 80"/>
                  <a:gd name="T55" fmla="*/ 1 h 78"/>
                  <a:gd name="T56" fmla="*/ 1 w 80"/>
                  <a:gd name="T57" fmla="*/ 1 h 78"/>
                  <a:gd name="T58" fmla="*/ 1 w 80"/>
                  <a:gd name="T59" fmla="*/ 1 h 78"/>
                  <a:gd name="T60" fmla="*/ 1 w 80"/>
                  <a:gd name="T61" fmla="*/ 1 h 78"/>
                  <a:gd name="T62" fmla="*/ 1 w 80"/>
                  <a:gd name="T63" fmla="*/ 1 h 78"/>
                  <a:gd name="T64" fmla="*/ 1 w 80"/>
                  <a:gd name="T65" fmla="*/ 0 h 78"/>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80" h="78">
                    <a:moveTo>
                      <a:pt x="48" y="0"/>
                    </a:moveTo>
                    <a:lnTo>
                      <a:pt x="40" y="0"/>
                    </a:lnTo>
                    <a:lnTo>
                      <a:pt x="32" y="0"/>
                    </a:lnTo>
                    <a:lnTo>
                      <a:pt x="25" y="3"/>
                    </a:lnTo>
                    <a:lnTo>
                      <a:pt x="18" y="7"/>
                    </a:lnTo>
                    <a:lnTo>
                      <a:pt x="12" y="11"/>
                    </a:lnTo>
                    <a:lnTo>
                      <a:pt x="7" y="17"/>
                    </a:lnTo>
                    <a:lnTo>
                      <a:pt x="4" y="24"/>
                    </a:lnTo>
                    <a:lnTo>
                      <a:pt x="2" y="32"/>
                    </a:lnTo>
                    <a:lnTo>
                      <a:pt x="0" y="40"/>
                    </a:lnTo>
                    <a:lnTo>
                      <a:pt x="2" y="47"/>
                    </a:lnTo>
                    <a:lnTo>
                      <a:pt x="4" y="55"/>
                    </a:lnTo>
                    <a:lnTo>
                      <a:pt x="7" y="61"/>
                    </a:lnTo>
                    <a:lnTo>
                      <a:pt x="13" y="67"/>
                    </a:lnTo>
                    <a:lnTo>
                      <a:pt x="19" y="72"/>
                    </a:lnTo>
                    <a:lnTo>
                      <a:pt x="26" y="76"/>
                    </a:lnTo>
                    <a:lnTo>
                      <a:pt x="34" y="78"/>
                    </a:lnTo>
                    <a:lnTo>
                      <a:pt x="42" y="78"/>
                    </a:lnTo>
                    <a:lnTo>
                      <a:pt x="50" y="77"/>
                    </a:lnTo>
                    <a:lnTo>
                      <a:pt x="57" y="75"/>
                    </a:lnTo>
                    <a:lnTo>
                      <a:pt x="64" y="71"/>
                    </a:lnTo>
                    <a:lnTo>
                      <a:pt x="70" y="65"/>
                    </a:lnTo>
                    <a:lnTo>
                      <a:pt x="74" y="60"/>
                    </a:lnTo>
                    <a:lnTo>
                      <a:pt x="78" y="53"/>
                    </a:lnTo>
                    <a:lnTo>
                      <a:pt x="80" y="45"/>
                    </a:lnTo>
                    <a:lnTo>
                      <a:pt x="80" y="37"/>
                    </a:lnTo>
                    <a:lnTo>
                      <a:pt x="80" y="30"/>
                    </a:lnTo>
                    <a:lnTo>
                      <a:pt x="76" y="23"/>
                    </a:lnTo>
                    <a:lnTo>
                      <a:pt x="73" y="16"/>
                    </a:lnTo>
                    <a:lnTo>
                      <a:pt x="68" y="10"/>
                    </a:lnTo>
                    <a:lnTo>
                      <a:pt x="63" y="6"/>
                    </a:lnTo>
                    <a:lnTo>
                      <a:pt x="56" y="2"/>
                    </a:lnTo>
                    <a:lnTo>
                      <a:pt x="48" y="0"/>
                    </a:lnTo>
                    <a:close/>
                  </a:path>
                </a:pathLst>
              </a:custGeom>
              <a:solidFill>
                <a:srgbClr val="EF66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18" name="Freeform 121"/>
              <p:cNvSpPr/>
              <p:nvPr/>
            </p:nvSpPr>
            <p:spPr bwMode="auto">
              <a:xfrm>
                <a:off x="3990" y="4195"/>
                <a:ext cx="39" cy="39"/>
              </a:xfrm>
              <a:custGeom>
                <a:avLst/>
                <a:gdLst>
                  <a:gd name="T0" fmla="*/ 0 w 80"/>
                  <a:gd name="T1" fmla="*/ 1 h 78"/>
                  <a:gd name="T2" fmla="*/ 0 w 80"/>
                  <a:gd name="T3" fmla="*/ 0 h 78"/>
                  <a:gd name="T4" fmla="*/ 0 w 80"/>
                  <a:gd name="T5" fmla="*/ 1 h 78"/>
                  <a:gd name="T6" fmla="*/ 0 w 80"/>
                  <a:gd name="T7" fmla="*/ 1 h 78"/>
                  <a:gd name="T8" fmla="*/ 0 w 80"/>
                  <a:gd name="T9" fmla="*/ 1 h 78"/>
                  <a:gd name="T10" fmla="*/ 0 w 80"/>
                  <a:gd name="T11" fmla="*/ 1 h 78"/>
                  <a:gd name="T12" fmla="*/ 0 w 80"/>
                  <a:gd name="T13" fmla="*/ 1 h 78"/>
                  <a:gd name="T14" fmla="*/ 0 w 80"/>
                  <a:gd name="T15" fmla="*/ 1 h 78"/>
                  <a:gd name="T16" fmla="*/ 0 w 80"/>
                  <a:gd name="T17" fmla="*/ 1 h 78"/>
                  <a:gd name="T18" fmla="*/ 0 w 80"/>
                  <a:gd name="T19" fmla="*/ 1 h 78"/>
                  <a:gd name="T20" fmla="*/ 0 w 80"/>
                  <a:gd name="T21" fmla="*/ 1 h 78"/>
                  <a:gd name="T22" fmla="*/ 0 w 80"/>
                  <a:gd name="T23" fmla="*/ 1 h 78"/>
                  <a:gd name="T24" fmla="*/ 0 w 80"/>
                  <a:gd name="T25" fmla="*/ 1 h 78"/>
                  <a:gd name="T26" fmla="*/ 0 w 80"/>
                  <a:gd name="T27" fmla="*/ 1 h 78"/>
                  <a:gd name="T28" fmla="*/ 0 w 80"/>
                  <a:gd name="T29" fmla="*/ 1 h 78"/>
                  <a:gd name="T30" fmla="*/ 0 w 80"/>
                  <a:gd name="T31" fmla="*/ 1 h 78"/>
                  <a:gd name="T32" fmla="*/ 0 w 80"/>
                  <a:gd name="T33" fmla="*/ 1 h 78"/>
                  <a:gd name="T34" fmla="*/ 0 w 80"/>
                  <a:gd name="T35" fmla="*/ 1 h 78"/>
                  <a:gd name="T36" fmla="*/ 0 w 80"/>
                  <a:gd name="T37" fmla="*/ 1 h 78"/>
                  <a:gd name="T38" fmla="*/ 0 w 80"/>
                  <a:gd name="T39" fmla="*/ 1 h 78"/>
                  <a:gd name="T40" fmla="*/ 0 w 80"/>
                  <a:gd name="T41" fmla="*/ 1 h 78"/>
                  <a:gd name="T42" fmla="*/ 0 w 80"/>
                  <a:gd name="T43" fmla="*/ 1 h 78"/>
                  <a:gd name="T44" fmla="*/ 0 w 80"/>
                  <a:gd name="T45" fmla="*/ 1 h 78"/>
                  <a:gd name="T46" fmla="*/ 0 w 80"/>
                  <a:gd name="T47" fmla="*/ 1 h 78"/>
                  <a:gd name="T48" fmla="*/ 0 w 80"/>
                  <a:gd name="T49" fmla="*/ 1 h 78"/>
                  <a:gd name="T50" fmla="*/ 0 w 80"/>
                  <a:gd name="T51" fmla="*/ 1 h 78"/>
                  <a:gd name="T52" fmla="*/ 0 w 80"/>
                  <a:gd name="T53" fmla="*/ 1 h 78"/>
                  <a:gd name="T54" fmla="*/ 0 w 80"/>
                  <a:gd name="T55" fmla="*/ 1 h 78"/>
                  <a:gd name="T56" fmla="*/ 0 w 80"/>
                  <a:gd name="T57" fmla="*/ 1 h 78"/>
                  <a:gd name="T58" fmla="*/ 0 w 80"/>
                  <a:gd name="T59" fmla="*/ 1 h 78"/>
                  <a:gd name="T60" fmla="*/ 0 w 80"/>
                  <a:gd name="T61" fmla="*/ 1 h 78"/>
                  <a:gd name="T62" fmla="*/ 0 w 80"/>
                  <a:gd name="T63" fmla="*/ 1 h 78"/>
                  <a:gd name="T64" fmla="*/ 0 w 80"/>
                  <a:gd name="T65" fmla="*/ 1 h 78"/>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80" h="78">
                    <a:moveTo>
                      <a:pt x="47" y="1"/>
                    </a:moveTo>
                    <a:lnTo>
                      <a:pt x="39" y="0"/>
                    </a:lnTo>
                    <a:lnTo>
                      <a:pt x="31" y="1"/>
                    </a:lnTo>
                    <a:lnTo>
                      <a:pt x="24" y="3"/>
                    </a:lnTo>
                    <a:lnTo>
                      <a:pt x="17" y="7"/>
                    </a:lnTo>
                    <a:lnTo>
                      <a:pt x="12" y="12"/>
                    </a:lnTo>
                    <a:lnTo>
                      <a:pt x="7" y="17"/>
                    </a:lnTo>
                    <a:lnTo>
                      <a:pt x="4" y="24"/>
                    </a:lnTo>
                    <a:lnTo>
                      <a:pt x="1" y="32"/>
                    </a:lnTo>
                    <a:lnTo>
                      <a:pt x="0" y="40"/>
                    </a:lnTo>
                    <a:lnTo>
                      <a:pt x="1" y="48"/>
                    </a:lnTo>
                    <a:lnTo>
                      <a:pt x="4" y="55"/>
                    </a:lnTo>
                    <a:lnTo>
                      <a:pt x="7" y="62"/>
                    </a:lnTo>
                    <a:lnTo>
                      <a:pt x="13" y="68"/>
                    </a:lnTo>
                    <a:lnTo>
                      <a:pt x="19" y="73"/>
                    </a:lnTo>
                    <a:lnTo>
                      <a:pt x="25" y="76"/>
                    </a:lnTo>
                    <a:lnTo>
                      <a:pt x="33" y="78"/>
                    </a:lnTo>
                    <a:lnTo>
                      <a:pt x="42" y="78"/>
                    </a:lnTo>
                    <a:lnTo>
                      <a:pt x="50" y="78"/>
                    </a:lnTo>
                    <a:lnTo>
                      <a:pt x="57" y="75"/>
                    </a:lnTo>
                    <a:lnTo>
                      <a:pt x="63" y="71"/>
                    </a:lnTo>
                    <a:lnTo>
                      <a:pt x="69" y="67"/>
                    </a:lnTo>
                    <a:lnTo>
                      <a:pt x="74" y="61"/>
                    </a:lnTo>
                    <a:lnTo>
                      <a:pt x="77" y="54"/>
                    </a:lnTo>
                    <a:lnTo>
                      <a:pt x="80" y="46"/>
                    </a:lnTo>
                    <a:lnTo>
                      <a:pt x="80" y="38"/>
                    </a:lnTo>
                    <a:lnTo>
                      <a:pt x="80" y="30"/>
                    </a:lnTo>
                    <a:lnTo>
                      <a:pt x="76" y="23"/>
                    </a:lnTo>
                    <a:lnTo>
                      <a:pt x="73" y="16"/>
                    </a:lnTo>
                    <a:lnTo>
                      <a:pt x="68" y="10"/>
                    </a:lnTo>
                    <a:lnTo>
                      <a:pt x="62" y="6"/>
                    </a:lnTo>
                    <a:lnTo>
                      <a:pt x="55" y="2"/>
                    </a:lnTo>
                    <a:lnTo>
                      <a:pt x="47" y="1"/>
                    </a:lnTo>
                    <a:close/>
                  </a:path>
                </a:pathLst>
              </a:custGeom>
              <a:solidFill>
                <a:srgbClr val="EF66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19" name="Freeform 122"/>
              <p:cNvSpPr/>
              <p:nvPr/>
            </p:nvSpPr>
            <p:spPr bwMode="auto">
              <a:xfrm>
                <a:off x="4127" y="4147"/>
                <a:ext cx="39" cy="39"/>
              </a:xfrm>
              <a:custGeom>
                <a:avLst/>
                <a:gdLst>
                  <a:gd name="T0" fmla="*/ 0 w 80"/>
                  <a:gd name="T1" fmla="*/ 0 h 79"/>
                  <a:gd name="T2" fmla="*/ 0 w 80"/>
                  <a:gd name="T3" fmla="*/ 0 h 79"/>
                  <a:gd name="T4" fmla="*/ 0 w 80"/>
                  <a:gd name="T5" fmla="*/ 0 h 79"/>
                  <a:gd name="T6" fmla="*/ 0 w 80"/>
                  <a:gd name="T7" fmla="*/ 0 h 79"/>
                  <a:gd name="T8" fmla="*/ 0 w 80"/>
                  <a:gd name="T9" fmla="*/ 0 h 79"/>
                  <a:gd name="T10" fmla="*/ 0 w 80"/>
                  <a:gd name="T11" fmla="*/ 0 h 79"/>
                  <a:gd name="T12" fmla="*/ 0 w 80"/>
                  <a:gd name="T13" fmla="*/ 0 h 79"/>
                  <a:gd name="T14" fmla="*/ 0 w 80"/>
                  <a:gd name="T15" fmla="*/ 0 h 79"/>
                  <a:gd name="T16" fmla="*/ 0 w 80"/>
                  <a:gd name="T17" fmla="*/ 0 h 79"/>
                  <a:gd name="T18" fmla="*/ 0 w 80"/>
                  <a:gd name="T19" fmla="*/ 0 h 79"/>
                  <a:gd name="T20" fmla="*/ 0 w 80"/>
                  <a:gd name="T21" fmla="*/ 0 h 79"/>
                  <a:gd name="T22" fmla="*/ 0 w 80"/>
                  <a:gd name="T23" fmla="*/ 0 h 79"/>
                  <a:gd name="T24" fmla="*/ 0 w 80"/>
                  <a:gd name="T25" fmla="*/ 0 h 79"/>
                  <a:gd name="T26" fmla="*/ 0 w 80"/>
                  <a:gd name="T27" fmla="*/ 0 h 79"/>
                  <a:gd name="T28" fmla="*/ 0 w 80"/>
                  <a:gd name="T29" fmla="*/ 0 h 79"/>
                  <a:gd name="T30" fmla="*/ 0 w 80"/>
                  <a:gd name="T31" fmla="*/ 0 h 79"/>
                  <a:gd name="T32" fmla="*/ 0 w 80"/>
                  <a:gd name="T33" fmla="*/ 0 h 79"/>
                  <a:gd name="T34" fmla="*/ 0 w 80"/>
                  <a:gd name="T35" fmla="*/ 0 h 79"/>
                  <a:gd name="T36" fmla="*/ 0 w 80"/>
                  <a:gd name="T37" fmla="*/ 0 h 79"/>
                  <a:gd name="T38" fmla="*/ 0 w 80"/>
                  <a:gd name="T39" fmla="*/ 0 h 79"/>
                  <a:gd name="T40" fmla="*/ 0 w 80"/>
                  <a:gd name="T41" fmla="*/ 0 h 79"/>
                  <a:gd name="T42" fmla="*/ 0 w 80"/>
                  <a:gd name="T43" fmla="*/ 0 h 79"/>
                  <a:gd name="T44" fmla="*/ 0 w 80"/>
                  <a:gd name="T45" fmla="*/ 0 h 79"/>
                  <a:gd name="T46" fmla="*/ 0 w 80"/>
                  <a:gd name="T47" fmla="*/ 0 h 79"/>
                  <a:gd name="T48" fmla="*/ 0 w 80"/>
                  <a:gd name="T49" fmla="*/ 0 h 79"/>
                  <a:gd name="T50" fmla="*/ 0 w 80"/>
                  <a:gd name="T51" fmla="*/ 0 h 79"/>
                  <a:gd name="T52" fmla="*/ 0 w 80"/>
                  <a:gd name="T53" fmla="*/ 0 h 79"/>
                  <a:gd name="T54" fmla="*/ 0 w 80"/>
                  <a:gd name="T55" fmla="*/ 0 h 79"/>
                  <a:gd name="T56" fmla="*/ 0 w 80"/>
                  <a:gd name="T57" fmla="*/ 0 h 79"/>
                  <a:gd name="T58" fmla="*/ 0 w 80"/>
                  <a:gd name="T59" fmla="*/ 0 h 79"/>
                  <a:gd name="T60" fmla="*/ 0 w 80"/>
                  <a:gd name="T61" fmla="*/ 0 h 79"/>
                  <a:gd name="T62" fmla="*/ 0 w 80"/>
                  <a:gd name="T63" fmla="*/ 0 h 79"/>
                  <a:gd name="T64" fmla="*/ 0 w 80"/>
                  <a:gd name="T65" fmla="*/ 0 h 79"/>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80" h="79">
                    <a:moveTo>
                      <a:pt x="46" y="0"/>
                    </a:moveTo>
                    <a:lnTo>
                      <a:pt x="38" y="0"/>
                    </a:lnTo>
                    <a:lnTo>
                      <a:pt x="30" y="0"/>
                    </a:lnTo>
                    <a:lnTo>
                      <a:pt x="23" y="4"/>
                    </a:lnTo>
                    <a:lnTo>
                      <a:pt x="16" y="7"/>
                    </a:lnTo>
                    <a:lnTo>
                      <a:pt x="11" y="12"/>
                    </a:lnTo>
                    <a:lnTo>
                      <a:pt x="6" y="18"/>
                    </a:lnTo>
                    <a:lnTo>
                      <a:pt x="2" y="24"/>
                    </a:lnTo>
                    <a:lnTo>
                      <a:pt x="0" y="33"/>
                    </a:lnTo>
                    <a:lnTo>
                      <a:pt x="0" y="41"/>
                    </a:lnTo>
                    <a:lnTo>
                      <a:pt x="0" y="49"/>
                    </a:lnTo>
                    <a:lnTo>
                      <a:pt x="4" y="56"/>
                    </a:lnTo>
                    <a:lnTo>
                      <a:pt x="7" y="63"/>
                    </a:lnTo>
                    <a:lnTo>
                      <a:pt x="12" y="68"/>
                    </a:lnTo>
                    <a:lnTo>
                      <a:pt x="17" y="73"/>
                    </a:lnTo>
                    <a:lnTo>
                      <a:pt x="24" y="76"/>
                    </a:lnTo>
                    <a:lnTo>
                      <a:pt x="32" y="79"/>
                    </a:lnTo>
                    <a:lnTo>
                      <a:pt x="40" y="79"/>
                    </a:lnTo>
                    <a:lnTo>
                      <a:pt x="49" y="79"/>
                    </a:lnTo>
                    <a:lnTo>
                      <a:pt x="55" y="75"/>
                    </a:lnTo>
                    <a:lnTo>
                      <a:pt x="62" y="72"/>
                    </a:lnTo>
                    <a:lnTo>
                      <a:pt x="68" y="67"/>
                    </a:lnTo>
                    <a:lnTo>
                      <a:pt x="73" y="61"/>
                    </a:lnTo>
                    <a:lnTo>
                      <a:pt x="76" y="54"/>
                    </a:lnTo>
                    <a:lnTo>
                      <a:pt x="78" y="46"/>
                    </a:lnTo>
                    <a:lnTo>
                      <a:pt x="80" y="38"/>
                    </a:lnTo>
                    <a:lnTo>
                      <a:pt x="78" y="30"/>
                    </a:lnTo>
                    <a:lnTo>
                      <a:pt x="76" y="23"/>
                    </a:lnTo>
                    <a:lnTo>
                      <a:pt x="73" y="16"/>
                    </a:lnTo>
                    <a:lnTo>
                      <a:pt x="67" y="11"/>
                    </a:lnTo>
                    <a:lnTo>
                      <a:pt x="61" y="6"/>
                    </a:lnTo>
                    <a:lnTo>
                      <a:pt x="54" y="3"/>
                    </a:lnTo>
                    <a:lnTo>
                      <a:pt x="46" y="0"/>
                    </a:lnTo>
                    <a:close/>
                  </a:path>
                </a:pathLst>
              </a:custGeom>
              <a:solidFill>
                <a:srgbClr val="EF66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20" name="Freeform 123"/>
              <p:cNvSpPr/>
              <p:nvPr/>
            </p:nvSpPr>
            <p:spPr bwMode="auto">
              <a:xfrm>
                <a:off x="4216" y="4162"/>
                <a:ext cx="37" cy="39"/>
              </a:xfrm>
              <a:custGeom>
                <a:avLst/>
                <a:gdLst>
                  <a:gd name="T0" fmla="*/ 1 w 73"/>
                  <a:gd name="T1" fmla="*/ 0 h 79"/>
                  <a:gd name="T2" fmla="*/ 1 w 73"/>
                  <a:gd name="T3" fmla="*/ 0 h 79"/>
                  <a:gd name="T4" fmla="*/ 1 w 73"/>
                  <a:gd name="T5" fmla="*/ 0 h 79"/>
                  <a:gd name="T6" fmla="*/ 1 w 73"/>
                  <a:gd name="T7" fmla="*/ 0 h 79"/>
                  <a:gd name="T8" fmla="*/ 1 w 73"/>
                  <a:gd name="T9" fmla="*/ 0 h 79"/>
                  <a:gd name="T10" fmla="*/ 1 w 73"/>
                  <a:gd name="T11" fmla="*/ 0 h 79"/>
                  <a:gd name="T12" fmla="*/ 1 w 73"/>
                  <a:gd name="T13" fmla="*/ 0 h 79"/>
                  <a:gd name="T14" fmla="*/ 1 w 73"/>
                  <a:gd name="T15" fmla="*/ 0 h 79"/>
                  <a:gd name="T16" fmla="*/ 1 w 73"/>
                  <a:gd name="T17" fmla="*/ 0 h 79"/>
                  <a:gd name="T18" fmla="*/ 1 w 73"/>
                  <a:gd name="T19" fmla="*/ 0 h 79"/>
                  <a:gd name="T20" fmla="*/ 1 w 73"/>
                  <a:gd name="T21" fmla="*/ 0 h 79"/>
                  <a:gd name="T22" fmla="*/ 1 w 73"/>
                  <a:gd name="T23" fmla="*/ 0 h 79"/>
                  <a:gd name="T24" fmla="*/ 0 w 73"/>
                  <a:gd name="T25" fmla="*/ 0 h 79"/>
                  <a:gd name="T26" fmla="*/ 0 w 73"/>
                  <a:gd name="T27" fmla="*/ 0 h 79"/>
                  <a:gd name="T28" fmla="*/ 0 w 73"/>
                  <a:gd name="T29" fmla="*/ 0 h 79"/>
                  <a:gd name="T30" fmla="*/ 1 w 73"/>
                  <a:gd name="T31" fmla="*/ 0 h 79"/>
                  <a:gd name="T32" fmla="*/ 1 w 73"/>
                  <a:gd name="T33" fmla="*/ 0 h 79"/>
                  <a:gd name="T34" fmla="*/ 1 w 73"/>
                  <a:gd name="T35" fmla="*/ 0 h 79"/>
                  <a:gd name="T36" fmla="*/ 1 w 73"/>
                  <a:gd name="T37" fmla="*/ 0 h 79"/>
                  <a:gd name="T38" fmla="*/ 1 w 73"/>
                  <a:gd name="T39" fmla="*/ 0 h 79"/>
                  <a:gd name="T40" fmla="*/ 1 w 73"/>
                  <a:gd name="T41" fmla="*/ 0 h 79"/>
                  <a:gd name="T42" fmla="*/ 1 w 73"/>
                  <a:gd name="T43" fmla="*/ 0 h 79"/>
                  <a:gd name="T44" fmla="*/ 1 w 73"/>
                  <a:gd name="T45" fmla="*/ 0 h 79"/>
                  <a:gd name="T46" fmla="*/ 1 w 73"/>
                  <a:gd name="T47" fmla="*/ 0 h 79"/>
                  <a:gd name="T48" fmla="*/ 1 w 73"/>
                  <a:gd name="T49" fmla="*/ 0 h 79"/>
                  <a:gd name="T50" fmla="*/ 1 w 73"/>
                  <a:gd name="T51" fmla="*/ 0 h 79"/>
                  <a:gd name="T52" fmla="*/ 1 w 73"/>
                  <a:gd name="T53" fmla="*/ 0 h 79"/>
                  <a:gd name="T54" fmla="*/ 1 w 73"/>
                  <a:gd name="T55" fmla="*/ 0 h 79"/>
                  <a:gd name="T56" fmla="*/ 1 w 73"/>
                  <a:gd name="T57" fmla="*/ 0 h 79"/>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0" t="0" r="r" b="b"/>
                <a:pathLst>
                  <a:path w="73" h="79">
                    <a:moveTo>
                      <a:pt x="73" y="19"/>
                    </a:moveTo>
                    <a:lnTo>
                      <a:pt x="69" y="12"/>
                    </a:lnTo>
                    <a:lnTo>
                      <a:pt x="62" y="7"/>
                    </a:lnTo>
                    <a:lnTo>
                      <a:pt x="54" y="2"/>
                    </a:lnTo>
                    <a:lnTo>
                      <a:pt x="46" y="0"/>
                    </a:lnTo>
                    <a:lnTo>
                      <a:pt x="38" y="0"/>
                    </a:lnTo>
                    <a:lnTo>
                      <a:pt x="30" y="1"/>
                    </a:lnTo>
                    <a:lnTo>
                      <a:pt x="23" y="4"/>
                    </a:lnTo>
                    <a:lnTo>
                      <a:pt x="16" y="7"/>
                    </a:lnTo>
                    <a:lnTo>
                      <a:pt x="10" y="12"/>
                    </a:lnTo>
                    <a:lnTo>
                      <a:pt x="5" y="19"/>
                    </a:lnTo>
                    <a:lnTo>
                      <a:pt x="2" y="25"/>
                    </a:lnTo>
                    <a:lnTo>
                      <a:pt x="0" y="32"/>
                    </a:lnTo>
                    <a:lnTo>
                      <a:pt x="0" y="40"/>
                    </a:lnTo>
                    <a:lnTo>
                      <a:pt x="0" y="49"/>
                    </a:lnTo>
                    <a:lnTo>
                      <a:pt x="3" y="55"/>
                    </a:lnTo>
                    <a:lnTo>
                      <a:pt x="7" y="62"/>
                    </a:lnTo>
                    <a:lnTo>
                      <a:pt x="11" y="68"/>
                    </a:lnTo>
                    <a:lnTo>
                      <a:pt x="17" y="73"/>
                    </a:lnTo>
                    <a:lnTo>
                      <a:pt x="24" y="76"/>
                    </a:lnTo>
                    <a:lnTo>
                      <a:pt x="32" y="79"/>
                    </a:lnTo>
                    <a:lnTo>
                      <a:pt x="35" y="79"/>
                    </a:lnTo>
                    <a:lnTo>
                      <a:pt x="38" y="79"/>
                    </a:lnTo>
                    <a:lnTo>
                      <a:pt x="41" y="79"/>
                    </a:lnTo>
                    <a:lnTo>
                      <a:pt x="43" y="79"/>
                    </a:lnTo>
                    <a:lnTo>
                      <a:pt x="48" y="70"/>
                    </a:lnTo>
                    <a:lnTo>
                      <a:pt x="58" y="52"/>
                    </a:lnTo>
                    <a:lnTo>
                      <a:pt x="69" y="31"/>
                    </a:lnTo>
                    <a:lnTo>
                      <a:pt x="73" y="19"/>
                    </a:lnTo>
                    <a:close/>
                  </a:path>
                </a:pathLst>
              </a:custGeom>
              <a:solidFill>
                <a:srgbClr val="EF66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21" name="Freeform 124"/>
              <p:cNvSpPr/>
              <p:nvPr/>
            </p:nvSpPr>
            <p:spPr bwMode="auto">
              <a:xfrm>
                <a:off x="3983" y="4266"/>
                <a:ext cx="31" cy="33"/>
              </a:xfrm>
              <a:custGeom>
                <a:avLst/>
                <a:gdLst>
                  <a:gd name="T0" fmla="*/ 1 w 61"/>
                  <a:gd name="T1" fmla="*/ 1 h 66"/>
                  <a:gd name="T2" fmla="*/ 1 w 61"/>
                  <a:gd name="T3" fmla="*/ 1 h 66"/>
                  <a:gd name="T4" fmla="*/ 1 w 61"/>
                  <a:gd name="T5" fmla="*/ 1 h 66"/>
                  <a:gd name="T6" fmla="*/ 1 w 61"/>
                  <a:gd name="T7" fmla="*/ 1 h 66"/>
                  <a:gd name="T8" fmla="*/ 1 w 61"/>
                  <a:gd name="T9" fmla="*/ 1 h 66"/>
                  <a:gd name="T10" fmla="*/ 1 w 61"/>
                  <a:gd name="T11" fmla="*/ 1 h 66"/>
                  <a:gd name="T12" fmla="*/ 1 w 61"/>
                  <a:gd name="T13" fmla="*/ 1 h 66"/>
                  <a:gd name="T14" fmla="*/ 1 w 61"/>
                  <a:gd name="T15" fmla="*/ 1 h 66"/>
                  <a:gd name="T16" fmla="*/ 1 w 61"/>
                  <a:gd name="T17" fmla="*/ 1 h 66"/>
                  <a:gd name="T18" fmla="*/ 1 w 61"/>
                  <a:gd name="T19" fmla="*/ 1 h 66"/>
                  <a:gd name="T20" fmla="*/ 1 w 61"/>
                  <a:gd name="T21" fmla="*/ 1 h 66"/>
                  <a:gd name="T22" fmla="*/ 1 w 61"/>
                  <a:gd name="T23" fmla="*/ 1 h 66"/>
                  <a:gd name="T24" fmla="*/ 1 w 61"/>
                  <a:gd name="T25" fmla="*/ 1 h 66"/>
                  <a:gd name="T26" fmla="*/ 1 w 61"/>
                  <a:gd name="T27" fmla="*/ 0 h 66"/>
                  <a:gd name="T28" fmla="*/ 1 w 61"/>
                  <a:gd name="T29" fmla="*/ 1 h 66"/>
                  <a:gd name="T30" fmla="*/ 1 w 61"/>
                  <a:gd name="T31" fmla="*/ 1 h 66"/>
                  <a:gd name="T32" fmla="*/ 0 w 61"/>
                  <a:gd name="T33" fmla="*/ 1 h 66"/>
                  <a:gd name="T34" fmla="*/ 1 w 61"/>
                  <a:gd name="T35" fmla="*/ 1 h 66"/>
                  <a:gd name="T36" fmla="*/ 1 w 61"/>
                  <a:gd name="T37" fmla="*/ 1 h 66"/>
                  <a:gd name="T38" fmla="*/ 1 w 61"/>
                  <a:gd name="T39" fmla="*/ 1 h 66"/>
                  <a:gd name="T40" fmla="*/ 1 w 61"/>
                  <a:gd name="T41" fmla="*/ 1 h 66"/>
                  <a:gd name="T42" fmla="*/ 1 w 61"/>
                  <a:gd name="T43" fmla="*/ 1 h 66"/>
                  <a:gd name="T44" fmla="*/ 1 w 61"/>
                  <a:gd name="T45" fmla="*/ 1 h 66"/>
                  <a:gd name="T46" fmla="*/ 1 w 61"/>
                  <a:gd name="T47" fmla="*/ 1 h 66"/>
                  <a:gd name="T48" fmla="*/ 1 w 61"/>
                  <a:gd name="T49" fmla="*/ 1 h 6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61" h="66">
                    <a:moveTo>
                      <a:pt x="53" y="66"/>
                    </a:moveTo>
                    <a:lnTo>
                      <a:pt x="57" y="61"/>
                    </a:lnTo>
                    <a:lnTo>
                      <a:pt x="59" y="56"/>
                    </a:lnTo>
                    <a:lnTo>
                      <a:pt x="60" y="52"/>
                    </a:lnTo>
                    <a:lnTo>
                      <a:pt x="61" y="47"/>
                    </a:lnTo>
                    <a:lnTo>
                      <a:pt x="61" y="39"/>
                    </a:lnTo>
                    <a:lnTo>
                      <a:pt x="60" y="31"/>
                    </a:lnTo>
                    <a:lnTo>
                      <a:pt x="58" y="24"/>
                    </a:lnTo>
                    <a:lnTo>
                      <a:pt x="55" y="17"/>
                    </a:lnTo>
                    <a:lnTo>
                      <a:pt x="50" y="11"/>
                    </a:lnTo>
                    <a:lnTo>
                      <a:pt x="43" y="7"/>
                    </a:lnTo>
                    <a:lnTo>
                      <a:pt x="36" y="3"/>
                    </a:lnTo>
                    <a:lnTo>
                      <a:pt x="29" y="1"/>
                    </a:lnTo>
                    <a:lnTo>
                      <a:pt x="21" y="0"/>
                    </a:lnTo>
                    <a:lnTo>
                      <a:pt x="13" y="1"/>
                    </a:lnTo>
                    <a:lnTo>
                      <a:pt x="6" y="3"/>
                    </a:lnTo>
                    <a:lnTo>
                      <a:pt x="0" y="7"/>
                    </a:lnTo>
                    <a:lnTo>
                      <a:pt x="2" y="9"/>
                    </a:lnTo>
                    <a:lnTo>
                      <a:pt x="5" y="14"/>
                    </a:lnTo>
                    <a:lnTo>
                      <a:pt x="11" y="22"/>
                    </a:lnTo>
                    <a:lnTo>
                      <a:pt x="19" y="31"/>
                    </a:lnTo>
                    <a:lnTo>
                      <a:pt x="27" y="41"/>
                    </a:lnTo>
                    <a:lnTo>
                      <a:pt x="35" y="51"/>
                    </a:lnTo>
                    <a:lnTo>
                      <a:pt x="44" y="59"/>
                    </a:lnTo>
                    <a:lnTo>
                      <a:pt x="53" y="66"/>
                    </a:lnTo>
                    <a:close/>
                  </a:path>
                </a:pathLst>
              </a:custGeom>
              <a:solidFill>
                <a:srgbClr val="EF66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22" name="Freeform 125"/>
              <p:cNvSpPr/>
              <p:nvPr/>
            </p:nvSpPr>
            <p:spPr bwMode="auto">
              <a:xfrm>
                <a:off x="4852" y="4125"/>
                <a:ext cx="17" cy="17"/>
              </a:xfrm>
              <a:custGeom>
                <a:avLst/>
                <a:gdLst>
                  <a:gd name="T0" fmla="*/ 1 w 34"/>
                  <a:gd name="T1" fmla="*/ 1 h 34"/>
                  <a:gd name="T2" fmla="*/ 1 w 34"/>
                  <a:gd name="T3" fmla="*/ 1 h 34"/>
                  <a:gd name="T4" fmla="*/ 1 w 34"/>
                  <a:gd name="T5" fmla="*/ 1 h 34"/>
                  <a:gd name="T6" fmla="*/ 1 w 34"/>
                  <a:gd name="T7" fmla="*/ 1 h 34"/>
                  <a:gd name="T8" fmla="*/ 1 w 34"/>
                  <a:gd name="T9" fmla="*/ 1 h 34"/>
                  <a:gd name="T10" fmla="*/ 1 w 34"/>
                  <a:gd name="T11" fmla="*/ 1 h 34"/>
                  <a:gd name="T12" fmla="*/ 1 w 34"/>
                  <a:gd name="T13" fmla="*/ 1 h 34"/>
                  <a:gd name="T14" fmla="*/ 1 w 34"/>
                  <a:gd name="T15" fmla="*/ 1 h 34"/>
                  <a:gd name="T16" fmla="*/ 1 w 34"/>
                  <a:gd name="T17" fmla="*/ 1 h 34"/>
                  <a:gd name="T18" fmla="*/ 1 w 34"/>
                  <a:gd name="T19" fmla="*/ 0 h 34"/>
                  <a:gd name="T20" fmla="*/ 1 w 34"/>
                  <a:gd name="T21" fmla="*/ 1 h 34"/>
                  <a:gd name="T22" fmla="*/ 1 w 34"/>
                  <a:gd name="T23" fmla="*/ 1 h 34"/>
                  <a:gd name="T24" fmla="*/ 0 w 34"/>
                  <a:gd name="T25" fmla="*/ 1 h 34"/>
                  <a:gd name="T26" fmla="*/ 0 w 34"/>
                  <a:gd name="T27" fmla="*/ 1 h 34"/>
                  <a:gd name="T28" fmla="*/ 1 w 34"/>
                  <a:gd name="T29" fmla="*/ 1 h 34"/>
                  <a:gd name="T30" fmla="*/ 1 w 34"/>
                  <a:gd name="T31" fmla="*/ 1 h 34"/>
                  <a:gd name="T32" fmla="*/ 1 w 34"/>
                  <a:gd name="T33" fmla="*/ 1 h 34"/>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4" h="34">
                    <a:moveTo>
                      <a:pt x="12" y="34"/>
                    </a:moveTo>
                    <a:lnTo>
                      <a:pt x="19" y="34"/>
                    </a:lnTo>
                    <a:lnTo>
                      <a:pt x="24" y="33"/>
                    </a:lnTo>
                    <a:lnTo>
                      <a:pt x="29" y="28"/>
                    </a:lnTo>
                    <a:lnTo>
                      <a:pt x="32" y="22"/>
                    </a:lnTo>
                    <a:lnTo>
                      <a:pt x="34" y="15"/>
                    </a:lnTo>
                    <a:lnTo>
                      <a:pt x="32" y="10"/>
                    </a:lnTo>
                    <a:lnTo>
                      <a:pt x="28" y="5"/>
                    </a:lnTo>
                    <a:lnTo>
                      <a:pt x="22" y="2"/>
                    </a:lnTo>
                    <a:lnTo>
                      <a:pt x="15" y="0"/>
                    </a:lnTo>
                    <a:lnTo>
                      <a:pt x="9" y="3"/>
                    </a:lnTo>
                    <a:lnTo>
                      <a:pt x="4" y="6"/>
                    </a:lnTo>
                    <a:lnTo>
                      <a:pt x="0" y="12"/>
                    </a:lnTo>
                    <a:lnTo>
                      <a:pt x="0" y="19"/>
                    </a:lnTo>
                    <a:lnTo>
                      <a:pt x="1" y="25"/>
                    </a:lnTo>
                    <a:lnTo>
                      <a:pt x="6" y="30"/>
                    </a:lnTo>
                    <a:lnTo>
                      <a:pt x="12" y="34"/>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23" name="Freeform 126"/>
              <p:cNvSpPr/>
              <p:nvPr/>
            </p:nvSpPr>
            <p:spPr bwMode="auto">
              <a:xfrm>
                <a:off x="4885" y="4152"/>
                <a:ext cx="17" cy="17"/>
              </a:xfrm>
              <a:custGeom>
                <a:avLst/>
                <a:gdLst>
                  <a:gd name="T0" fmla="*/ 1 w 33"/>
                  <a:gd name="T1" fmla="*/ 1 h 33"/>
                  <a:gd name="T2" fmla="*/ 1 w 33"/>
                  <a:gd name="T3" fmla="*/ 1 h 33"/>
                  <a:gd name="T4" fmla="*/ 1 w 33"/>
                  <a:gd name="T5" fmla="*/ 1 h 33"/>
                  <a:gd name="T6" fmla="*/ 1 w 33"/>
                  <a:gd name="T7" fmla="*/ 1 h 33"/>
                  <a:gd name="T8" fmla="*/ 1 w 33"/>
                  <a:gd name="T9" fmla="*/ 1 h 33"/>
                  <a:gd name="T10" fmla="*/ 1 w 33"/>
                  <a:gd name="T11" fmla="*/ 1 h 33"/>
                  <a:gd name="T12" fmla="*/ 1 w 33"/>
                  <a:gd name="T13" fmla="*/ 1 h 33"/>
                  <a:gd name="T14" fmla="*/ 1 w 33"/>
                  <a:gd name="T15" fmla="*/ 1 h 33"/>
                  <a:gd name="T16" fmla="*/ 1 w 33"/>
                  <a:gd name="T17" fmla="*/ 0 h 33"/>
                  <a:gd name="T18" fmla="*/ 1 w 33"/>
                  <a:gd name="T19" fmla="*/ 0 h 33"/>
                  <a:gd name="T20" fmla="*/ 1 w 33"/>
                  <a:gd name="T21" fmla="*/ 1 h 33"/>
                  <a:gd name="T22" fmla="*/ 1 w 33"/>
                  <a:gd name="T23" fmla="*/ 1 h 33"/>
                  <a:gd name="T24" fmla="*/ 1 w 33"/>
                  <a:gd name="T25" fmla="*/ 1 h 33"/>
                  <a:gd name="T26" fmla="*/ 0 w 33"/>
                  <a:gd name="T27" fmla="*/ 1 h 33"/>
                  <a:gd name="T28" fmla="*/ 1 w 33"/>
                  <a:gd name="T29" fmla="*/ 1 h 33"/>
                  <a:gd name="T30" fmla="*/ 1 w 33"/>
                  <a:gd name="T31" fmla="*/ 1 h 33"/>
                  <a:gd name="T32" fmla="*/ 1 w 33"/>
                  <a:gd name="T33" fmla="*/ 1 h 3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3" h="33">
                    <a:moveTo>
                      <a:pt x="11" y="32"/>
                    </a:moveTo>
                    <a:lnTo>
                      <a:pt x="18" y="33"/>
                    </a:lnTo>
                    <a:lnTo>
                      <a:pt x="24" y="31"/>
                    </a:lnTo>
                    <a:lnTo>
                      <a:pt x="29" y="27"/>
                    </a:lnTo>
                    <a:lnTo>
                      <a:pt x="32" y="22"/>
                    </a:lnTo>
                    <a:lnTo>
                      <a:pt x="33" y="15"/>
                    </a:lnTo>
                    <a:lnTo>
                      <a:pt x="32" y="9"/>
                    </a:lnTo>
                    <a:lnTo>
                      <a:pt x="28" y="3"/>
                    </a:lnTo>
                    <a:lnTo>
                      <a:pt x="22" y="0"/>
                    </a:lnTo>
                    <a:lnTo>
                      <a:pt x="15" y="0"/>
                    </a:lnTo>
                    <a:lnTo>
                      <a:pt x="9" y="1"/>
                    </a:lnTo>
                    <a:lnTo>
                      <a:pt x="4" y="5"/>
                    </a:lnTo>
                    <a:lnTo>
                      <a:pt x="1" y="11"/>
                    </a:lnTo>
                    <a:lnTo>
                      <a:pt x="0" y="18"/>
                    </a:lnTo>
                    <a:lnTo>
                      <a:pt x="1" y="24"/>
                    </a:lnTo>
                    <a:lnTo>
                      <a:pt x="6" y="28"/>
                    </a:lnTo>
                    <a:lnTo>
                      <a:pt x="11" y="32"/>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24" name="Freeform 127"/>
              <p:cNvSpPr/>
              <p:nvPr/>
            </p:nvSpPr>
            <p:spPr bwMode="auto">
              <a:xfrm>
                <a:off x="4701" y="4202"/>
                <a:ext cx="17" cy="17"/>
              </a:xfrm>
              <a:custGeom>
                <a:avLst/>
                <a:gdLst>
                  <a:gd name="T0" fmla="*/ 1 w 34"/>
                  <a:gd name="T1" fmla="*/ 1 h 33"/>
                  <a:gd name="T2" fmla="*/ 1 w 34"/>
                  <a:gd name="T3" fmla="*/ 1 h 33"/>
                  <a:gd name="T4" fmla="*/ 1 w 34"/>
                  <a:gd name="T5" fmla="*/ 1 h 33"/>
                  <a:gd name="T6" fmla="*/ 1 w 34"/>
                  <a:gd name="T7" fmla="*/ 1 h 33"/>
                  <a:gd name="T8" fmla="*/ 1 w 34"/>
                  <a:gd name="T9" fmla="*/ 1 h 33"/>
                  <a:gd name="T10" fmla="*/ 1 w 34"/>
                  <a:gd name="T11" fmla="*/ 1 h 33"/>
                  <a:gd name="T12" fmla="*/ 1 w 34"/>
                  <a:gd name="T13" fmla="*/ 1 h 33"/>
                  <a:gd name="T14" fmla="*/ 1 w 34"/>
                  <a:gd name="T15" fmla="*/ 1 h 33"/>
                  <a:gd name="T16" fmla="*/ 1 w 34"/>
                  <a:gd name="T17" fmla="*/ 1 h 33"/>
                  <a:gd name="T18" fmla="*/ 1 w 34"/>
                  <a:gd name="T19" fmla="*/ 0 h 33"/>
                  <a:gd name="T20" fmla="*/ 1 w 34"/>
                  <a:gd name="T21" fmla="*/ 1 h 33"/>
                  <a:gd name="T22" fmla="*/ 1 w 34"/>
                  <a:gd name="T23" fmla="*/ 1 h 33"/>
                  <a:gd name="T24" fmla="*/ 1 w 34"/>
                  <a:gd name="T25" fmla="*/ 1 h 33"/>
                  <a:gd name="T26" fmla="*/ 0 w 34"/>
                  <a:gd name="T27" fmla="*/ 1 h 33"/>
                  <a:gd name="T28" fmla="*/ 1 w 34"/>
                  <a:gd name="T29" fmla="*/ 1 h 33"/>
                  <a:gd name="T30" fmla="*/ 1 w 34"/>
                  <a:gd name="T31" fmla="*/ 1 h 33"/>
                  <a:gd name="T32" fmla="*/ 1 w 34"/>
                  <a:gd name="T33" fmla="*/ 1 h 3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4" h="33">
                    <a:moveTo>
                      <a:pt x="12" y="33"/>
                    </a:moveTo>
                    <a:lnTo>
                      <a:pt x="19" y="33"/>
                    </a:lnTo>
                    <a:lnTo>
                      <a:pt x="25" y="32"/>
                    </a:lnTo>
                    <a:lnTo>
                      <a:pt x="29" y="28"/>
                    </a:lnTo>
                    <a:lnTo>
                      <a:pt x="33" y="22"/>
                    </a:lnTo>
                    <a:lnTo>
                      <a:pt x="34" y="16"/>
                    </a:lnTo>
                    <a:lnTo>
                      <a:pt x="33" y="9"/>
                    </a:lnTo>
                    <a:lnTo>
                      <a:pt x="28" y="5"/>
                    </a:lnTo>
                    <a:lnTo>
                      <a:pt x="22" y="1"/>
                    </a:lnTo>
                    <a:lnTo>
                      <a:pt x="15" y="0"/>
                    </a:lnTo>
                    <a:lnTo>
                      <a:pt x="10" y="2"/>
                    </a:lnTo>
                    <a:lnTo>
                      <a:pt x="5" y="6"/>
                    </a:lnTo>
                    <a:lnTo>
                      <a:pt x="2" y="12"/>
                    </a:lnTo>
                    <a:lnTo>
                      <a:pt x="0" y="18"/>
                    </a:lnTo>
                    <a:lnTo>
                      <a:pt x="2" y="24"/>
                    </a:lnTo>
                    <a:lnTo>
                      <a:pt x="6" y="30"/>
                    </a:lnTo>
                    <a:lnTo>
                      <a:pt x="12" y="33"/>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25" name="Freeform 128"/>
              <p:cNvSpPr/>
              <p:nvPr/>
            </p:nvSpPr>
            <p:spPr bwMode="auto">
              <a:xfrm>
                <a:off x="4742" y="4201"/>
                <a:ext cx="16" cy="17"/>
              </a:xfrm>
              <a:custGeom>
                <a:avLst/>
                <a:gdLst>
                  <a:gd name="T0" fmla="*/ 0 w 34"/>
                  <a:gd name="T1" fmla="*/ 1 h 33"/>
                  <a:gd name="T2" fmla="*/ 0 w 34"/>
                  <a:gd name="T3" fmla="*/ 1 h 33"/>
                  <a:gd name="T4" fmla="*/ 0 w 34"/>
                  <a:gd name="T5" fmla="*/ 1 h 33"/>
                  <a:gd name="T6" fmla="*/ 0 w 34"/>
                  <a:gd name="T7" fmla="*/ 1 h 33"/>
                  <a:gd name="T8" fmla="*/ 0 w 34"/>
                  <a:gd name="T9" fmla="*/ 1 h 33"/>
                  <a:gd name="T10" fmla="*/ 0 w 34"/>
                  <a:gd name="T11" fmla="*/ 1 h 33"/>
                  <a:gd name="T12" fmla="*/ 0 w 34"/>
                  <a:gd name="T13" fmla="*/ 1 h 33"/>
                  <a:gd name="T14" fmla="*/ 0 w 34"/>
                  <a:gd name="T15" fmla="*/ 1 h 33"/>
                  <a:gd name="T16" fmla="*/ 0 w 34"/>
                  <a:gd name="T17" fmla="*/ 1 h 33"/>
                  <a:gd name="T18" fmla="*/ 0 w 34"/>
                  <a:gd name="T19" fmla="*/ 0 h 33"/>
                  <a:gd name="T20" fmla="*/ 0 w 34"/>
                  <a:gd name="T21" fmla="*/ 1 h 33"/>
                  <a:gd name="T22" fmla="*/ 0 w 34"/>
                  <a:gd name="T23" fmla="*/ 1 h 33"/>
                  <a:gd name="T24" fmla="*/ 0 w 34"/>
                  <a:gd name="T25" fmla="*/ 1 h 33"/>
                  <a:gd name="T26" fmla="*/ 0 w 34"/>
                  <a:gd name="T27" fmla="*/ 1 h 33"/>
                  <a:gd name="T28" fmla="*/ 0 w 34"/>
                  <a:gd name="T29" fmla="*/ 1 h 33"/>
                  <a:gd name="T30" fmla="*/ 0 w 34"/>
                  <a:gd name="T31" fmla="*/ 1 h 33"/>
                  <a:gd name="T32" fmla="*/ 0 w 34"/>
                  <a:gd name="T33" fmla="*/ 1 h 3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4" h="33">
                    <a:moveTo>
                      <a:pt x="12" y="32"/>
                    </a:moveTo>
                    <a:lnTo>
                      <a:pt x="19" y="33"/>
                    </a:lnTo>
                    <a:lnTo>
                      <a:pt x="24" y="32"/>
                    </a:lnTo>
                    <a:lnTo>
                      <a:pt x="29" y="27"/>
                    </a:lnTo>
                    <a:lnTo>
                      <a:pt x="32" y="22"/>
                    </a:lnTo>
                    <a:lnTo>
                      <a:pt x="34" y="15"/>
                    </a:lnTo>
                    <a:lnTo>
                      <a:pt x="31" y="9"/>
                    </a:lnTo>
                    <a:lnTo>
                      <a:pt x="28" y="4"/>
                    </a:lnTo>
                    <a:lnTo>
                      <a:pt x="22" y="1"/>
                    </a:lnTo>
                    <a:lnTo>
                      <a:pt x="15" y="0"/>
                    </a:lnTo>
                    <a:lnTo>
                      <a:pt x="9" y="1"/>
                    </a:lnTo>
                    <a:lnTo>
                      <a:pt x="4" y="5"/>
                    </a:lnTo>
                    <a:lnTo>
                      <a:pt x="0" y="11"/>
                    </a:lnTo>
                    <a:lnTo>
                      <a:pt x="0" y="18"/>
                    </a:lnTo>
                    <a:lnTo>
                      <a:pt x="1" y="24"/>
                    </a:lnTo>
                    <a:lnTo>
                      <a:pt x="6" y="28"/>
                    </a:lnTo>
                    <a:lnTo>
                      <a:pt x="12" y="32"/>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26" name="Freeform 129"/>
              <p:cNvSpPr/>
              <p:nvPr/>
            </p:nvSpPr>
            <p:spPr bwMode="auto">
              <a:xfrm>
                <a:off x="4782" y="4209"/>
                <a:ext cx="17" cy="17"/>
              </a:xfrm>
              <a:custGeom>
                <a:avLst/>
                <a:gdLst>
                  <a:gd name="T0" fmla="*/ 1 w 33"/>
                  <a:gd name="T1" fmla="*/ 1 h 33"/>
                  <a:gd name="T2" fmla="*/ 1 w 33"/>
                  <a:gd name="T3" fmla="*/ 1 h 33"/>
                  <a:gd name="T4" fmla="*/ 1 w 33"/>
                  <a:gd name="T5" fmla="*/ 1 h 33"/>
                  <a:gd name="T6" fmla="*/ 1 w 33"/>
                  <a:gd name="T7" fmla="*/ 1 h 33"/>
                  <a:gd name="T8" fmla="*/ 1 w 33"/>
                  <a:gd name="T9" fmla="*/ 1 h 33"/>
                  <a:gd name="T10" fmla="*/ 1 w 33"/>
                  <a:gd name="T11" fmla="*/ 1 h 33"/>
                  <a:gd name="T12" fmla="*/ 1 w 33"/>
                  <a:gd name="T13" fmla="*/ 1 h 33"/>
                  <a:gd name="T14" fmla="*/ 1 w 33"/>
                  <a:gd name="T15" fmla="*/ 1 h 33"/>
                  <a:gd name="T16" fmla="*/ 1 w 33"/>
                  <a:gd name="T17" fmla="*/ 1 h 33"/>
                  <a:gd name="T18" fmla="*/ 1 w 33"/>
                  <a:gd name="T19" fmla="*/ 0 h 33"/>
                  <a:gd name="T20" fmla="*/ 1 w 33"/>
                  <a:gd name="T21" fmla="*/ 1 h 33"/>
                  <a:gd name="T22" fmla="*/ 1 w 33"/>
                  <a:gd name="T23" fmla="*/ 1 h 33"/>
                  <a:gd name="T24" fmla="*/ 0 w 33"/>
                  <a:gd name="T25" fmla="*/ 1 h 33"/>
                  <a:gd name="T26" fmla="*/ 0 w 33"/>
                  <a:gd name="T27" fmla="*/ 1 h 33"/>
                  <a:gd name="T28" fmla="*/ 1 w 33"/>
                  <a:gd name="T29" fmla="*/ 1 h 33"/>
                  <a:gd name="T30" fmla="*/ 1 w 33"/>
                  <a:gd name="T31" fmla="*/ 1 h 33"/>
                  <a:gd name="T32" fmla="*/ 1 w 33"/>
                  <a:gd name="T33" fmla="*/ 1 h 3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3" h="33">
                    <a:moveTo>
                      <a:pt x="11" y="32"/>
                    </a:moveTo>
                    <a:lnTo>
                      <a:pt x="18" y="33"/>
                    </a:lnTo>
                    <a:lnTo>
                      <a:pt x="24" y="32"/>
                    </a:lnTo>
                    <a:lnTo>
                      <a:pt x="29" y="27"/>
                    </a:lnTo>
                    <a:lnTo>
                      <a:pt x="32" y="22"/>
                    </a:lnTo>
                    <a:lnTo>
                      <a:pt x="33" y="15"/>
                    </a:lnTo>
                    <a:lnTo>
                      <a:pt x="31" y="9"/>
                    </a:lnTo>
                    <a:lnTo>
                      <a:pt x="27" y="4"/>
                    </a:lnTo>
                    <a:lnTo>
                      <a:pt x="22" y="1"/>
                    </a:lnTo>
                    <a:lnTo>
                      <a:pt x="15" y="0"/>
                    </a:lnTo>
                    <a:lnTo>
                      <a:pt x="9" y="1"/>
                    </a:lnTo>
                    <a:lnTo>
                      <a:pt x="3" y="6"/>
                    </a:lnTo>
                    <a:lnTo>
                      <a:pt x="0" y="11"/>
                    </a:lnTo>
                    <a:lnTo>
                      <a:pt x="0" y="18"/>
                    </a:lnTo>
                    <a:lnTo>
                      <a:pt x="1" y="24"/>
                    </a:lnTo>
                    <a:lnTo>
                      <a:pt x="5" y="29"/>
                    </a:lnTo>
                    <a:lnTo>
                      <a:pt x="11" y="32"/>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27" name="Freeform 130"/>
              <p:cNvSpPr/>
              <p:nvPr/>
            </p:nvSpPr>
            <p:spPr bwMode="auto">
              <a:xfrm>
                <a:off x="4820" y="4226"/>
                <a:ext cx="17" cy="17"/>
              </a:xfrm>
              <a:custGeom>
                <a:avLst/>
                <a:gdLst>
                  <a:gd name="T0" fmla="*/ 1 w 33"/>
                  <a:gd name="T1" fmla="*/ 1 h 34"/>
                  <a:gd name="T2" fmla="*/ 1 w 33"/>
                  <a:gd name="T3" fmla="*/ 1 h 34"/>
                  <a:gd name="T4" fmla="*/ 1 w 33"/>
                  <a:gd name="T5" fmla="*/ 1 h 34"/>
                  <a:gd name="T6" fmla="*/ 1 w 33"/>
                  <a:gd name="T7" fmla="*/ 1 h 34"/>
                  <a:gd name="T8" fmla="*/ 1 w 33"/>
                  <a:gd name="T9" fmla="*/ 1 h 34"/>
                  <a:gd name="T10" fmla="*/ 1 w 33"/>
                  <a:gd name="T11" fmla="*/ 1 h 34"/>
                  <a:gd name="T12" fmla="*/ 1 w 33"/>
                  <a:gd name="T13" fmla="*/ 1 h 34"/>
                  <a:gd name="T14" fmla="*/ 1 w 33"/>
                  <a:gd name="T15" fmla="*/ 1 h 34"/>
                  <a:gd name="T16" fmla="*/ 1 w 33"/>
                  <a:gd name="T17" fmla="*/ 1 h 34"/>
                  <a:gd name="T18" fmla="*/ 1 w 33"/>
                  <a:gd name="T19" fmla="*/ 0 h 34"/>
                  <a:gd name="T20" fmla="*/ 1 w 33"/>
                  <a:gd name="T21" fmla="*/ 1 h 34"/>
                  <a:gd name="T22" fmla="*/ 1 w 33"/>
                  <a:gd name="T23" fmla="*/ 1 h 34"/>
                  <a:gd name="T24" fmla="*/ 1 w 33"/>
                  <a:gd name="T25" fmla="*/ 1 h 34"/>
                  <a:gd name="T26" fmla="*/ 0 w 33"/>
                  <a:gd name="T27" fmla="*/ 1 h 34"/>
                  <a:gd name="T28" fmla="*/ 1 w 33"/>
                  <a:gd name="T29" fmla="*/ 1 h 34"/>
                  <a:gd name="T30" fmla="*/ 1 w 33"/>
                  <a:gd name="T31" fmla="*/ 1 h 34"/>
                  <a:gd name="T32" fmla="*/ 1 w 33"/>
                  <a:gd name="T33" fmla="*/ 1 h 34"/>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3" h="34">
                    <a:moveTo>
                      <a:pt x="11" y="34"/>
                    </a:moveTo>
                    <a:lnTo>
                      <a:pt x="18" y="34"/>
                    </a:lnTo>
                    <a:lnTo>
                      <a:pt x="24" y="33"/>
                    </a:lnTo>
                    <a:lnTo>
                      <a:pt x="30" y="28"/>
                    </a:lnTo>
                    <a:lnTo>
                      <a:pt x="33" y="22"/>
                    </a:lnTo>
                    <a:lnTo>
                      <a:pt x="33" y="15"/>
                    </a:lnTo>
                    <a:lnTo>
                      <a:pt x="32" y="9"/>
                    </a:lnTo>
                    <a:lnTo>
                      <a:pt x="27" y="5"/>
                    </a:lnTo>
                    <a:lnTo>
                      <a:pt x="22" y="1"/>
                    </a:lnTo>
                    <a:lnTo>
                      <a:pt x="16" y="0"/>
                    </a:lnTo>
                    <a:lnTo>
                      <a:pt x="9" y="3"/>
                    </a:lnTo>
                    <a:lnTo>
                      <a:pt x="4" y="6"/>
                    </a:lnTo>
                    <a:lnTo>
                      <a:pt x="1" y="12"/>
                    </a:lnTo>
                    <a:lnTo>
                      <a:pt x="0" y="19"/>
                    </a:lnTo>
                    <a:lnTo>
                      <a:pt x="2" y="24"/>
                    </a:lnTo>
                    <a:lnTo>
                      <a:pt x="5" y="30"/>
                    </a:lnTo>
                    <a:lnTo>
                      <a:pt x="11" y="34"/>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28" name="Freeform 131"/>
              <p:cNvSpPr/>
              <p:nvPr/>
            </p:nvSpPr>
            <p:spPr bwMode="auto">
              <a:xfrm>
                <a:off x="4853" y="4250"/>
                <a:ext cx="16" cy="16"/>
              </a:xfrm>
              <a:custGeom>
                <a:avLst/>
                <a:gdLst>
                  <a:gd name="T0" fmla="*/ 0 w 33"/>
                  <a:gd name="T1" fmla="*/ 0 h 33"/>
                  <a:gd name="T2" fmla="*/ 0 w 33"/>
                  <a:gd name="T3" fmla="*/ 0 h 33"/>
                  <a:gd name="T4" fmla="*/ 0 w 33"/>
                  <a:gd name="T5" fmla="*/ 0 h 33"/>
                  <a:gd name="T6" fmla="*/ 0 w 33"/>
                  <a:gd name="T7" fmla="*/ 0 h 33"/>
                  <a:gd name="T8" fmla="*/ 0 w 33"/>
                  <a:gd name="T9" fmla="*/ 0 h 33"/>
                  <a:gd name="T10" fmla="*/ 0 w 33"/>
                  <a:gd name="T11" fmla="*/ 0 h 33"/>
                  <a:gd name="T12" fmla="*/ 0 w 33"/>
                  <a:gd name="T13" fmla="*/ 0 h 33"/>
                  <a:gd name="T14" fmla="*/ 0 w 33"/>
                  <a:gd name="T15" fmla="*/ 0 h 33"/>
                  <a:gd name="T16" fmla="*/ 0 w 33"/>
                  <a:gd name="T17" fmla="*/ 0 h 33"/>
                  <a:gd name="T18" fmla="*/ 0 w 33"/>
                  <a:gd name="T19" fmla="*/ 0 h 33"/>
                  <a:gd name="T20" fmla="*/ 0 w 33"/>
                  <a:gd name="T21" fmla="*/ 0 h 33"/>
                  <a:gd name="T22" fmla="*/ 0 w 33"/>
                  <a:gd name="T23" fmla="*/ 0 h 33"/>
                  <a:gd name="T24" fmla="*/ 0 w 33"/>
                  <a:gd name="T25" fmla="*/ 0 h 33"/>
                  <a:gd name="T26" fmla="*/ 0 w 33"/>
                  <a:gd name="T27" fmla="*/ 0 h 33"/>
                  <a:gd name="T28" fmla="*/ 0 w 33"/>
                  <a:gd name="T29" fmla="*/ 0 h 33"/>
                  <a:gd name="T30" fmla="*/ 0 w 33"/>
                  <a:gd name="T31" fmla="*/ 0 h 33"/>
                  <a:gd name="T32" fmla="*/ 0 w 33"/>
                  <a:gd name="T33" fmla="*/ 0 h 3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3" h="33">
                    <a:moveTo>
                      <a:pt x="12" y="32"/>
                    </a:moveTo>
                    <a:lnTo>
                      <a:pt x="18" y="33"/>
                    </a:lnTo>
                    <a:lnTo>
                      <a:pt x="25" y="32"/>
                    </a:lnTo>
                    <a:lnTo>
                      <a:pt x="29" y="27"/>
                    </a:lnTo>
                    <a:lnTo>
                      <a:pt x="33" y="21"/>
                    </a:lnTo>
                    <a:lnTo>
                      <a:pt x="33" y="15"/>
                    </a:lnTo>
                    <a:lnTo>
                      <a:pt x="31" y="9"/>
                    </a:lnTo>
                    <a:lnTo>
                      <a:pt x="27" y="4"/>
                    </a:lnTo>
                    <a:lnTo>
                      <a:pt x="21" y="1"/>
                    </a:lnTo>
                    <a:lnTo>
                      <a:pt x="15" y="0"/>
                    </a:lnTo>
                    <a:lnTo>
                      <a:pt x="8" y="1"/>
                    </a:lnTo>
                    <a:lnTo>
                      <a:pt x="4" y="5"/>
                    </a:lnTo>
                    <a:lnTo>
                      <a:pt x="0" y="11"/>
                    </a:lnTo>
                    <a:lnTo>
                      <a:pt x="0" y="18"/>
                    </a:lnTo>
                    <a:lnTo>
                      <a:pt x="2" y="24"/>
                    </a:lnTo>
                    <a:lnTo>
                      <a:pt x="6" y="28"/>
                    </a:lnTo>
                    <a:lnTo>
                      <a:pt x="12" y="32"/>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29" name="Freeform 132"/>
              <p:cNvSpPr/>
              <p:nvPr/>
            </p:nvSpPr>
            <p:spPr bwMode="auto">
              <a:xfrm>
                <a:off x="4680" y="4230"/>
                <a:ext cx="188" cy="72"/>
              </a:xfrm>
              <a:custGeom>
                <a:avLst/>
                <a:gdLst>
                  <a:gd name="T0" fmla="*/ 1 w 376"/>
                  <a:gd name="T1" fmla="*/ 1 h 144"/>
                  <a:gd name="T2" fmla="*/ 1 w 376"/>
                  <a:gd name="T3" fmla="*/ 1 h 144"/>
                  <a:gd name="T4" fmla="*/ 1 w 376"/>
                  <a:gd name="T5" fmla="*/ 1 h 144"/>
                  <a:gd name="T6" fmla="*/ 1 w 376"/>
                  <a:gd name="T7" fmla="*/ 1 h 144"/>
                  <a:gd name="T8" fmla="*/ 1 w 376"/>
                  <a:gd name="T9" fmla="*/ 1 h 144"/>
                  <a:gd name="T10" fmla="*/ 1 w 376"/>
                  <a:gd name="T11" fmla="*/ 1 h 144"/>
                  <a:gd name="T12" fmla="*/ 1 w 376"/>
                  <a:gd name="T13" fmla="*/ 1 h 144"/>
                  <a:gd name="T14" fmla="*/ 1 w 376"/>
                  <a:gd name="T15" fmla="*/ 1 h 144"/>
                  <a:gd name="T16" fmla="*/ 1 w 376"/>
                  <a:gd name="T17" fmla="*/ 1 h 144"/>
                  <a:gd name="T18" fmla="*/ 1 w 376"/>
                  <a:gd name="T19" fmla="*/ 1 h 144"/>
                  <a:gd name="T20" fmla="*/ 1 w 376"/>
                  <a:gd name="T21" fmla="*/ 1 h 144"/>
                  <a:gd name="T22" fmla="*/ 1 w 376"/>
                  <a:gd name="T23" fmla="*/ 1 h 144"/>
                  <a:gd name="T24" fmla="*/ 1 w 376"/>
                  <a:gd name="T25" fmla="*/ 1 h 144"/>
                  <a:gd name="T26" fmla="*/ 1 w 376"/>
                  <a:gd name="T27" fmla="*/ 1 h 144"/>
                  <a:gd name="T28" fmla="*/ 1 w 376"/>
                  <a:gd name="T29" fmla="*/ 1 h 144"/>
                  <a:gd name="T30" fmla="*/ 1 w 376"/>
                  <a:gd name="T31" fmla="*/ 1 h 144"/>
                  <a:gd name="T32" fmla="*/ 1 w 376"/>
                  <a:gd name="T33" fmla="*/ 1 h 144"/>
                  <a:gd name="T34" fmla="*/ 1 w 376"/>
                  <a:gd name="T35" fmla="*/ 1 h 144"/>
                  <a:gd name="T36" fmla="*/ 1 w 376"/>
                  <a:gd name="T37" fmla="*/ 1 h 144"/>
                  <a:gd name="T38" fmla="*/ 1 w 376"/>
                  <a:gd name="T39" fmla="*/ 0 h 144"/>
                  <a:gd name="T40" fmla="*/ 1 w 376"/>
                  <a:gd name="T41" fmla="*/ 1 h 144"/>
                  <a:gd name="T42" fmla="*/ 1 w 376"/>
                  <a:gd name="T43" fmla="*/ 1 h 144"/>
                  <a:gd name="T44" fmla="*/ 1 w 376"/>
                  <a:gd name="T45" fmla="*/ 1 h 144"/>
                  <a:gd name="T46" fmla="*/ 1 w 376"/>
                  <a:gd name="T47" fmla="*/ 1 h 144"/>
                  <a:gd name="T48" fmla="*/ 0 w 376"/>
                  <a:gd name="T49" fmla="*/ 1 h 144"/>
                  <a:gd name="T50" fmla="*/ 1 w 376"/>
                  <a:gd name="T51" fmla="*/ 1 h 144"/>
                  <a:gd name="T52" fmla="*/ 1 w 376"/>
                  <a:gd name="T53" fmla="*/ 1 h 144"/>
                  <a:gd name="T54" fmla="*/ 1 w 376"/>
                  <a:gd name="T55" fmla="*/ 1 h 144"/>
                  <a:gd name="T56" fmla="*/ 1 w 376"/>
                  <a:gd name="T57" fmla="*/ 1 h 144"/>
                  <a:gd name="T58" fmla="*/ 1 w 376"/>
                  <a:gd name="T59" fmla="*/ 1 h 144"/>
                  <a:gd name="T60" fmla="*/ 1 w 376"/>
                  <a:gd name="T61" fmla="*/ 1 h 144"/>
                  <a:gd name="T62" fmla="*/ 1 w 376"/>
                  <a:gd name="T63" fmla="*/ 1 h 144"/>
                  <a:gd name="T64" fmla="*/ 1 w 376"/>
                  <a:gd name="T65" fmla="*/ 1 h 144"/>
                  <a:gd name="T66" fmla="*/ 1 w 376"/>
                  <a:gd name="T67" fmla="*/ 1 h 144"/>
                  <a:gd name="T68" fmla="*/ 1 w 376"/>
                  <a:gd name="T69" fmla="*/ 1 h 144"/>
                  <a:gd name="T70" fmla="*/ 1 w 376"/>
                  <a:gd name="T71" fmla="*/ 1 h 144"/>
                  <a:gd name="T72" fmla="*/ 1 w 376"/>
                  <a:gd name="T73" fmla="*/ 1 h 144"/>
                  <a:gd name="T74" fmla="*/ 1 w 376"/>
                  <a:gd name="T75" fmla="*/ 1 h 144"/>
                  <a:gd name="T76" fmla="*/ 1 w 376"/>
                  <a:gd name="T77" fmla="*/ 1 h 144"/>
                  <a:gd name="T78" fmla="*/ 1 w 376"/>
                  <a:gd name="T79" fmla="*/ 1 h 144"/>
                  <a:gd name="T80" fmla="*/ 1 w 376"/>
                  <a:gd name="T81" fmla="*/ 1 h 144"/>
                  <a:gd name="T82" fmla="*/ 1 w 376"/>
                  <a:gd name="T83" fmla="*/ 1 h 144"/>
                  <a:gd name="T84" fmla="*/ 1 w 376"/>
                  <a:gd name="T85" fmla="*/ 1 h 144"/>
                  <a:gd name="T86" fmla="*/ 1 w 376"/>
                  <a:gd name="T87" fmla="*/ 1 h 144"/>
                  <a:gd name="T88" fmla="*/ 1 w 376"/>
                  <a:gd name="T89" fmla="*/ 1 h 144"/>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0" t="0" r="r" b="b"/>
                <a:pathLst>
                  <a:path w="376" h="144">
                    <a:moveTo>
                      <a:pt x="340" y="144"/>
                    </a:moveTo>
                    <a:lnTo>
                      <a:pt x="344" y="141"/>
                    </a:lnTo>
                    <a:lnTo>
                      <a:pt x="349" y="137"/>
                    </a:lnTo>
                    <a:lnTo>
                      <a:pt x="353" y="134"/>
                    </a:lnTo>
                    <a:lnTo>
                      <a:pt x="358" y="130"/>
                    </a:lnTo>
                    <a:lnTo>
                      <a:pt x="363" y="127"/>
                    </a:lnTo>
                    <a:lnTo>
                      <a:pt x="367" y="122"/>
                    </a:lnTo>
                    <a:lnTo>
                      <a:pt x="372" y="119"/>
                    </a:lnTo>
                    <a:lnTo>
                      <a:pt x="376" y="114"/>
                    </a:lnTo>
                    <a:lnTo>
                      <a:pt x="358" y="95"/>
                    </a:lnTo>
                    <a:lnTo>
                      <a:pt x="337" y="76"/>
                    </a:lnTo>
                    <a:lnTo>
                      <a:pt x="314" y="60"/>
                    </a:lnTo>
                    <a:lnTo>
                      <a:pt x="291" y="46"/>
                    </a:lnTo>
                    <a:lnTo>
                      <a:pt x="266" y="34"/>
                    </a:lnTo>
                    <a:lnTo>
                      <a:pt x="239" y="23"/>
                    </a:lnTo>
                    <a:lnTo>
                      <a:pt x="213" y="15"/>
                    </a:lnTo>
                    <a:lnTo>
                      <a:pt x="186" y="9"/>
                    </a:lnTo>
                    <a:lnTo>
                      <a:pt x="160" y="5"/>
                    </a:lnTo>
                    <a:lnTo>
                      <a:pt x="133" y="1"/>
                    </a:lnTo>
                    <a:lnTo>
                      <a:pt x="108" y="0"/>
                    </a:lnTo>
                    <a:lnTo>
                      <a:pt x="83" y="1"/>
                    </a:lnTo>
                    <a:lnTo>
                      <a:pt x="60" y="4"/>
                    </a:lnTo>
                    <a:lnTo>
                      <a:pt x="38" y="7"/>
                    </a:lnTo>
                    <a:lnTo>
                      <a:pt x="17" y="13"/>
                    </a:lnTo>
                    <a:lnTo>
                      <a:pt x="0" y="20"/>
                    </a:lnTo>
                    <a:lnTo>
                      <a:pt x="4" y="32"/>
                    </a:lnTo>
                    <a:lnTo>
                      <a:pt x="9" y="45"/>
                    </a:lnTo>
                    <a:lnTo>
                      <a:pt x="15" y="58"/>
                    </a:lnTo>
                    <a:lnTo>
                      <a:pt x="21" y="69"/>
                    </a:lnTo>
                    <a:lnTo>
                      <a:pt x="40" y="60"/>
                    </a:lnTo>
                    <a:lnTo>
                      <a:pt x="61" y="54"/>
                    </a:lnTo>
                    <a:lnTo>
                      <a:pt x="83" y="50"/>
                    </a:lnTo>
                    <a:lnTo>
                      <a:pt x="106" y="47"/>
                    </a:lnTo>
                    <a:lnTo>
                      <a:pt x="128" y="47"/>
                    </a:lnTo>
                    <a:lnTo>
                      <a:pt x="151" y="49"/>
                    </a:lnTo>
                    <a:lnTo>
                      <a:pt x="174" y="52"/>
                    </a:lnTo>
                    <a:lnTo>
                      <a:pt x="197" y="58"/>
                    </a:lnTo>
                    <a:lnTo>
                      <a:pt x="219" y="65"/>
                    </a:lnTo>
                    <a:lnTo>
                      <a:pt x="241" y="73"/>
                    </a:lnTo>
                    <a:lnTo>
                      <a:pt x="261" y="82"/>
                    </a:lnTo>
                    <a:lnTo>
                      <a:pt x="280" y="92"/>
                    </a:lnTo>
                    <a:lnTo>
                      <a:pt x="298" y="104"/>
                    </a:lnTo>
                    <a:lnTo>
                      <a:pt x="314" y="117"/>
                    </a:lnTo>
                    <a:lnTo>
                      <a:pt x="328" y="130"/>
                    </a:lnTo>
                    <a:lnTo>
                      <a:pt x="340" y="144"/>
                    </a:lnTo>
                    <a:close/>
                  </a:path>
                </a:pathLst>
              </a:custGeom>
              <a:solidFill>
                <a:srgbClr val="D100A3"/>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30" name="Freeform 133"/>
              <p:cNvSpPr/>
              <p:nvPr/>
            </p:nvSpPr>
            <p:spPr bwMode="auto">
              <a:xfrm>
                <a:off x="3482" y="4271"/>
                <a:ext cx="1433" cy="69"/>
              </a:xfrm>
              <a:custGeom>
                <a:avLst/>
                <a:gdLst>
                  <a:gd name="T0" fmla="*/ 0 w 2868"/>
                  <a:gd name="T1" fmla="*/ 1 h 137"/>
                  <a:gd name="T2" fmla="*/ 0 w 2868"/>
                  <a:gd name="T3" fmla="*/ 0 h 137"/>
                  <a:gd name="T4" fmla="*/ 0 w 2868"/>
                  <a:gd name="T5" fmla="*/ 0 h 137"/>
                  <a:gd name="T6" fmla="*/ 0 w 2868"/>
                  <a:gd name="T7" fmla="*/ 1 h 137"/>
                  <a:gd name="T8" fmla="*/ 0 w 2868"/>
                  <a:gd name="T9" fmla="*/ 1 h 13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868" h="137">
                    <a:moveTo>
                      <a:pt x="2868" y="134"/>
                    </a:moveTo>
                    <a:lnTo>
                      <a:pt x="2868" y="0"/>
                    </a:lnTo>
                    <a:lnTo>
                      <a:pt x="0" y="0"/>
                    </a:lnTo>
                    <a:lnTo>
                      <a:pt x="7" y="137"/>
                    </a:lnTo>
                    <a:lnTo>
                      <a:pt x="2868" y="134"/>
                    </a:lnTo>
                    <a:close/>
                  </a:path>
                </a:pathLst>
              </a:custGeom>
              <a:solidFill>
                <a:srgbClr val="00A500"/>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31" name="Freeform 134"/>
              <p:cNvSpPr/>
              <p:nvPr/>
            </p:nvSpPr>
            <p:spPr bwMode="auto">
              <a:xfrm>
                <a:off x="3452" y="4178"/>
                <a:ext cx="202" cy="140"/>
              </a:xfrm>
              <a:custGeom>
                <a:avLst/>
                <a:gdLst>
                  <a:gd name="T0" fmla="*/ 1 w 404"/>
                  <a:gd name="T1" fmla="*/ 0 h 281"/>
                  <a:gd name="T2" fmla="*/ 1 w 404"/>
                  <a:gd name="T3" fmla="*/ 0 h 281"/>
                  <a:gd name="T4" fmla="*/ 1 w 404"/>
                  <a:gd name="T5" fmla="*/ 0 h 281"/>
                  <a:gd name="T6" fmla="*/ 1 w 404"/>
                  <a:gd name="T7" fmla="*/ 0 h 281"/>
                  <a:gd name="T8" fmla="*/ 1 w 404"/>
                  <a:gd name="T9" fmla="*/ 0 h 281"/>
                  <a:gd name="T10" fmla="*/ 1 w 404"/>
                  <a:gd name="T11" fmla="*/ 0 h 281"/>
                  <a:gd name="T12" fmla="*/ 1 w 404"/>
                  <a:gd name="T13" fmla="*/ 0 h 281"/>
                  <a:gd name="T14" fmla="*/ 1 w 404"/>
                  <a:gd name="T15" fmla="*/ 0 h 281"/>
                  <a:gd name="T16" fmla="*/ 1 w 404"/>
                  <a:gd name="T17" fmla="*/ 0 h 281"/>
                  <a:gd name="T18" fmla="*/ 1 w 404"/>
                  <a:gd name="T19" fmla="*/ 0 h 281"/>
                  <a:gd name="T20" fmla="*/ 1 w 404"/>
                  <a:gd name="T21" fmla="*/ 0 h 281"/>
                  <a:gd name="T22" fmla="*/ 1 w 404"/>
                  <a:gd name="T23" fmla="*/ 0 h 281"/>
                  <a:gd name="T24" fmla="*/ 1 w 404"/>
                  <a:gd name="T25" fmla="*/ 0 h 281"/>
                  <a:gd name="T26" fmla="*/ 1 w 404"/>
                  <a:gd name="T27" fmla="*/ 0 h 281"/>
                  <a:gd name="T28" fmla="*/ 1 w 404"/>
                  <a:gd name="T29" fmla="*/ 0 h 281"/>
                  <a:gd name="T30" fmla="*/ 1 w 404"/>
                  <a:gd name="T31" fmla="*/ 0 h 281"/>
                  <a:gd name="T32" fmla="*/ 1 w 404"/>
                  <a:gd name="T33" fmla="*/ 0 h 281"/>
                  <a:gd name="T34" fmla="*/ 1 w 404"/>
                  <a:gd name="T35" fmla="*/ 0 h 281"/>
                  <a:gd name="T36" fmla="*/ 1 w 404"/>
                  <a:gd name="T37" fmla="*/ 0 h 281"/>
                  <a:gd name="T38" fmla="*/ 1 w 404"/>
                  <a:gd name="T39" fmla="*/ 0 h 281"/>
                  <a:gd name="T40" fmla="*/ 1 w 404"/>
                  <a:gd name="T41" fmla="*/ 0 h 281"/>
                  <a:gd name="T42" fmla="*/ 1 w 404"/>
                  <a:gd name="T43" fmla="*/ 0 h 281"/>
                  <a:gd name="T44" fmla="*/ 1 w 404"/>
                  <a:gd name="T45" fmla="*/ 0 h 281"/>
                  <a:gd name="T46" fmla="*/ 1 w 404"/>
                  <a:gd name="T47" fmla="*/ 0 h 281"/>
                  <a:gd name="T48" fmla="*/ 1 w 404"/>
                  <a:gd name="T49" fmla="*/ 0 h 281"/>
                  <a:gd name="T50" fmla="*/ 1 w 404"/>
                  <a:gd name="T51" fmla="*/ 0 h 281"/>
                  <a:gd name="T52" fmla="*/ 1 w 404"/>
                  <a:gd name="T53" fmla="*/ 0 h 281"/>
                  <a:gd name="T54" fmla="*/ 1 w 404"/>
                  <a:gd name="T55" fmla="*/ 0 h 281"/>
                  <a:gd name="T56" fmla="*/ 1 w 404"/>
                  <a:gd name="T57" fmla="*/ 0 h 281"/>
                  <a:gd name="T58" fmla="*/ 1 w 404"/>
                  <a:gd name="T59" fmla="*/ 0 h 281"/>
                  <a:gd name="T60" fmla="*/ 1 w 404"/>
                  <a:gd name="T61" fmla="*/ 0 h 281"/>
                  <a:gd name="T62" fmla="*/ 1 w 404"/>
                  <a:gd name="T63" fmla="*/ 0 h 281"/>
                  <a:gd name="T64" fmla="*/ 1 w 404"/>
                  <a:gd name="T65" fmla="*/ 0 h 281"/>
                  <a:gd name="T66" fmla="*/ 1 w 404"/>
                  <a:gd name="T67" fmla="*/ 0 h 281"/>
                  <a:gd name="T68" fmla="*/ 1 w 404"/>
                  <a:gd name="T69" fmla="*/ 0 h 281"/>
                  <a:gd name="T70" fmla="*/ 1 w 404"/>
                  <a:gd name="T71" fmla="*/ 0 h 281"/>
                  <a:gd name="T72" fmla="*/ 1 w 404"/>
                  <a:gd name="T73" fmla="*/ 0 h 281"/>
                  <a:gd name="T74" fmla="*/ 1 w 404"/>
                  <a:gd name="T75" fmla="*/ 0 h 281"/>
                  <a:gd name="T76" fmla="*/ 1 w 404"/>
                  <a:gd name="T77" fmla="*/ 0 h 281"/>
                  <a:gd name="T78" fmla="*/ 1 w 404"/>
                  <a:gd name="T79" fmla="*/ 0 h 281"/>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0" t="0" r="r" b="b"/>
                <a:pathLst>
                  <a:path w="404" h="281">
                    <a:moveTo>
                      <a:pt x="339" y="270"/>
                    </a:moveTo>
                    <a:lnTo>
                      <a:pt x="323" y="270"/>
                    </a:lnTo>
                    <a:lnTo>
                      <a:pt x="306" y="271"/>
                    </a:lnTo>
                    <a:lnTo>
                      <a:pt x="290" y="271"/>
                    </a:lnTo>
                    <a:lnTo>
                      <a:pt x="274" y="271"/>
                    </a:lnTo>
                    <a:lnTo>
                      <a:pt x="258" y="273"/>
                    </a:lnTo>
                    <a:lnTo>
                      <a:pt x="241" y="273"/>
                    </a:lnTo>
                    <a:lnTo>
                      <a:pt x="225" y="274"/>
                    </a:lnTo>
                    <a:lnTo>
                      <a:pt x="209" y="274"/>
                    </a:lnTo>
                    <a:lnTo>
                      <a:pt x="194" y="275"/>
                    </a:lnTo>
                    <a:lnTo>
                      <a:pt x="178" y="276"/>
                    </a:lnTo>
                    <a:lnTo>
                      <a:pt x="163" y="276"/>
                    </a:lnTo>
                    <a:lnTo>
                      <a:pt x="148" y="277"/>
                    </a:lnTo>
                    <a:lnTo>
                      <a:pt x="133" y="278"/>
                    </a:lnTo>
                    <a:lnTo>
                      <a:pt x="118" y="279"/>
                    </a:lnTo>
                    <a:lnTo>
                      <a:pt x="103" y="279"/>
                    </a:lnTo>
                    <a:lnTo>
                      <a:pt x="89" y="281"/>
                    </a:lnTo>
                    <a:lnTo>
                      <a:pt x="86" y="258"/>
                    </a:lnTo>
                    <a:lnTo>
                      <a:pt x="80" y="233"/>
                    </a:lnTo>
                    <a:lnTo>
                      <a:pt x="72" y="209"/>
                    </a:lnTo>
                    <a:lnTo>
                      <a:pt x="62" y="185"/>
                    </a:lnTo>
                    <a:lnTo>
                      <a:pt x="49" y="163"/>
                    </a:lnTo>
                    <a:lnTo>
                      <a:pt x="34" y="142"/>
                    </a:lnTo>
                    <a:lnTo>
                      <a:pt x="18" y="125"/>
                    </a:lnTo>
                    <a:lnTo>
                      <a:pt x="0" y="112"/>
                    </a:lnTo>
                    <a:lnTo>
                      <a:pt x="20" y="118"/>
                    </a:lnTo>
                    <a:lnTo>
                      <a:pt x="40" y="127"/>
                    </a:lnTo>
                    <a:lnTo>
                      <a:pt x="57" y="139"/>
                    </a:lnTo>
                    <a:lnTo>
                      <a:pt x="73" y="155"/>
                    </a:lnTo>
                    <a:lnTo>
                      <a:pt x="89" y="173"/>
                    </a:lnTo>
                    <a:lnTo>
                      <a:pt x="103" y="196"/>
                    </a:lnTo>
                    <a:lnTo>
                      <a:pt x="118" y="223"/>
                    </a:lnTo>
                    <a:lnTo>
                      <a:pt x="133" y="254"/>
                    </a:lnTo>
                    <a:lnTo>
                      <a:pt x="140" y="223"/>
                    </a:lnTo>
                    <a:lnTo>
                      <a:pt x="142" y="188"/>
                    </a:lnTo>
                    <a:lnTo>
                      <a:pt x="142" y="153"/>
                    </a:lnTo>
                    <a:lnTo>
                      <a:pt x="139" y="116"/>
                    </a:lnTo>
                    <a:lnTo>
                      <a:pt x="133" y="81"/>
                    </a:lnTo>
                    <a:lnTo>
                      <a:pt x="125" y="50"/>
                    </a:lnTo>
                    <a:lnTo>
                      <a:pt x="115" y="23"/>
                    </a:lnTo>
                    <a:lnTo>
                      <a:pt x="102" y="5"/>
                    </a:lnTo>
                    <a:lnTo>
                      <a:pt x="121" y="18"/>
                    </a:lnTo>
                    <a:lnTo>
                      <a:pt x="140" y="34"/>
                    </a:lnTo>
                    <a:lnTo>
                      <a:pt x="157" y="53"/>
                    </a:lnTo>
                    <a:lnTo>
                      <a:pt x="174" y="78"/>
                    </a:lnTo>
                    <a:lnTo>
                      <a:pt x="188" y="106"/>
                    </a:lnTo>
                    <a:lnTo>
                      <a:pt x="201" y="141"/>
                    </a:lnTo>
                    <a:lnTo>
                      <a:pt x="212" y="183"/>
                    </a:lnTo>
                    <a:lnTo>
                      <a:pt x="218" y="231"/>
                    </a:lnTo>
                    <a:lnTo>
                      <a:pt x="229" y="208"/>
                    </a:lnTo>
                    <a:lnTo>
                      <a:pt x="237" y="183"/>
                    </a:lnTo>
                    <a:lnTo>
                      <a:pt x="243" y="154"/>
                    </a:lnTo>
                    <a:lnTo>
                      <a:pt x="245" y="124"/>
                    </a:lnTo>
                    <a:lnTo>
                      <a:pt x="245" y="93"/>
                    </a:lnTo>
                    <a:lnTo>
                      <a:pt x="241" y="62"/>
                    </a:lnTo>
                    <a:lnTo>
                      <a:pt x="235" y="30"/>
                    </a:lnTo>
                    <a:lnTo>
                      <a:pt x="223" y="0"/>
                    </a:lnTo>
                    <a:lnTo>
                      <a:pt x="240" y="30"/>
                    </a:lnTo>
                    <a:lnTo>
                      <a:pt x="255" y="57"/>
                    </a:lnTo>
                    <a:lnTo>
                      <a:pt x="268" y="82"/>
                    </a:lnTo>
                    <a:lnTo>
                      <a:pt x="279" y="106"/>
                    </a:lnTo>
                    <a:lnTo>
                      <a:pt x="288" y="128"/>
                    </a:lnTo>
                    <a:lnTo>
                      <a:pt x="294" y="151"/>
                    </a:lnTo>
                    <a:lnTo>
                      <a:pt x="298" y="173"/>
                    </a:lnTo>
                    <a:lnTo>
                      <a:pt x="299" y="195"/>
                    </a:lnTo>
                    <a:lnTo>
                      <a:pt x="312" y="173"/>
                    </a:lnTo>
                    <a:lnTo>
                      <a:pt x="326" y="148"/>
                    </a:lnTo>
                    <a:lnTo>
                      <a:pt x="340" y="121"/>
                    </a:lnTo>
                    <a:lnTo>
                      <a:pt x="354" y="94"/>
                    </a:lnTo>
                    <a:lnTo>
                      <a:pt x="366" y="67"/>
                    </a:lnTo>
                    <a:lnTo>
                      <a:pt x="375" y="42"/>
                    </a:lnTo>
                    <a:lnTo>
                      <a:pt x="382" y="20"/>
                    </a:lnTo>
                    <a:lnTo>
                      <a:pt x="384" y="3"/>
                    </a:lnTo>
                    <a:lnTo>
                      <a:pt x="392" y="27"/>
                    </a:lnTo>
                    <a:lnTo>
                      <a:pt x="398" y="53"/>
                    </a:lnTo>
                    <a:lnTo>
                      <a:pt x="403" y="81"/>
                    </a:lnTo>
                    <a:lnTo>
                      <a:pt x="404" y="112"/>
                    </a:lnTo>
                    <a:lnTo>
                      <a:pt x="398" y="146"/>
                    </a:lnTo>
                    <a:lnTo>
                      <a:pt x="388" y="184"/>
                    </a:lnTo>
                    <a:lnTo>
                      <a:pt x="368" y="225"/>
                    </a:lnTo>
                    <a:lnTo>
                      <a:pt x="339" y="270"/>
                    </a:lnTo>
                    <a:close/>
                  </a:path>
                </a:pathLst>
              </a:custGeom>
              <a:solidFill>
                <a:srgbClr val="00A500"/>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32" name="Freeform 135"/>
              <p:cNvSpPr/>
              <p:nvPr/>
            </p:nvSpPr>
            <p:spPr bwMode="auto">
              <a:xfrm>
                <a:off x="4880" y="4200"/>
                <a:ext cx="51" cy="71"/>
              </a:xfrm>
              <a:custGeom>
                <a:avLst/>
                <a:gdLst>
                  <a:gd name="T0" fmla="*/ 1 w 102"/>
                  <a:gd name="T1" fmla="*/ 1 h 142"/>
                  <a:gd name="T2" fmla="*/ 0 w 102"/>
                  <a:gd name="T3" fmla="*/ 1 h 142"/>
                  <a:gd name="T4" fmla="*/ 1 w 102"/>
                  <a:gd name="T5" fmla="*/ 1 h 142"/>
                  <a:gd name="T6" fmla="*/ 1 w 102"/>
                  <a:gd name="T7" fmla="*/ 1 h 142"/>
                  <a:gd name="T8" fmla="*/ 1 w 102"/>
                  <a:gd name="T9" fmla="*/ 1 h 142"/>
                  <a:gd name="T10" fmla="*/ 1 w 102"/>
                  <a:gd name="T11" fmla="*/ 1 h 142"/>
                  <a:gd name="T12" fmla="*/ 1 w 102"/>
                  <a:gd name="T13" fmla="*/ 1 h 142"/>
                  <a:gd name="T14" fmla="*/ 1 w 102"/>
                  <a:gd name="T15" fmla="*/ 1 h 142"/>
                  <a:gd name="T16" fmla="*/ 1 w 102"/>
                  <a:gd name="T17" fmla="*/ 1 h 142"/>
                  <a:gd name="T18" fmla="*/ 1 w 102"/>
                  <a:gd name="T19" fmla="*/ 0 h 142"/>
                  <a:gd name="T20" fmla="*/ 1 w 102"/>
                  <a:gd name="T21" fmla="*/ 1 h 142"/>
                  <a:gd name="T22" fmla="*/ 1 w 102"/>
                  <a:gd name="T23" fmla="*/ 1 h 142"/>
                  <a:gd name="T24" fmla="*/ 1 w 102"/>
                  <a:gd name="T25" fmla="*/ 1 h 142"/>
                  <a:gd name="T26" fmla="*/ 1 w 102"/>
                  <a:gd name="T27" fmla="*/ 1 h 142"/>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102" h="142">
                    <a:moveTo>
                      <a:pt x="71" y="142"/>
                    </a:moveTo>
                    <a:lnTo>
                      <a:pt x="0" y="142"/>
                    </a:lnTo>
                    <a:lnTo>
                      <a:pt x="6" y="123"/>
                    </a:lnTo>
                    <a:lnTo>
                      <a:pt x="16" y="102"/>
                    </a:lnTo>
                    <a:lnTo>
                      <a:pt x="27" y="82"/>
                    </a:lnTo>
                    <a:lnTo>
                      <a:pt x="41" y="61"/>
                    </a:lnTo>
                    <a:lnTo>
                      <a:pt x="56" y="43"/>
                    </a:lnTo>
                    <a:lnTo>
                      <a:pt x="71" y="26"/>
                    </a:lnTo>
                    <a:lnTo>
                      <a:pt x="87" y="12"/>
                    </a:lnTo>
                    <a:lnTo>
                      <a:pt x="102" y="0"/>
                    </a:lnTo>
                    <a:lnTo>
                      <a:pt x="84" y="41"/>
                    </a:lnTo>
                    <a:lnTo>
                      <a:pt x="74" y="78"/>
                    </a:lnTo>
                    <a:lnTo>
                      <a:pt x="71" y="112"/>
                    </a:lnTo>
                    <a:lnTo>
                      <a:pt x="71" y="142"/>
                    </a:lnTo>
                    <a:close/>
                  </a:path>
                </a:pathLst>
              </a:custGeom>
              <a:solidFill>
                <a:srgbClr val="00A500"/>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33" name="Freeform 136"/>
              <p:cNvSpPr/>
              <p:nvPr/>
            </p:nvSpPr>
            <p:spPr bwMode="auto">
              <a:xfrm>
                <a:off x="3666" y="4127"/>
                <a:ext cx="558" cy="206"/>
              </a:xfrm>
              <a:custGeom>
                <a:avLst/>
                <a:gdLst>
                  <a:gd name="T0" fmla="*/ 0 w 1117"/>
                  <a:gd name="T1" fmla="*/ 1 h 412"/>
                  <a:gd name="T2" fmla="*/ 0 w 1117"/>
                  <a:gd name="T3" fmla="*/ 1 h 412"/>
                  <a:gd name="T4" fmla="*/ 0 w 1117"/>
                  <a:gd name="T5" fmla="*/ 1 h 412"/>
                  <a:gd name="T6" fmla="*/ 0 w 1117"/>
                  <a:gd name="T7" fmla="*/ 1 h 412"/>
                  <a:gd name="T8" fmla="*/ 0 w 1117"/>
                  <a:gd name="T9" fmla="*/ 1 h 412"/>
                  <a:gd name="T10" fmla="*/ 0 w 1117"/>
                  <a:gd name="T11" fmla="*/ 1 h 412"/>
                  <a:gd name="T12" fmla="*/ 0 w 1117"/>
                  <a:gd name="T13" fmla="*/ 1 h 412"/>
                  <a:gd name="T14" fmla="*/ 0 w 1117"/>
                  <a:gd name="T15" fmla="*/ 1 h 412"/>
                  <a:gd name="T16" fmla="*/ 0 w 1117"/>
                  <a:gd name="T17" fmla="*/ 1 h 412"/>
                  <a:gd name="T18" fmla="*/ 0 w 1117"/>
                  <a:gd name="T19" fmla="*/ 1 h 412"/>
                  <a:gd name="T20" fmla="*/ 0 w 1117"/>
                  <a:gd name="T21" fmla="*/ 1 h 412"/>
                  <a:gd name="T22" fmla="*/ 0 w 1117"/>
                  <a:gd name="T23" fmla="*/ 1 h 412"/>
                  <a:gd name="T24" fmla="*/ 0 w 1117"/>
                  <a:gd name="T25" fmla="*/ 1 h 412"/>
                  <a:gd name="T26" fmla="*/ 0 w 1117"/>
                  <a:gd name="T27" fmla="*/ 1 h 412"/>
                  <a:gd name="T28" fmla="*/ 0 w 1117"/>
                  <a:gd name="T29" fmla="*/ 1 h 412"/>
                  <a:gd name="T30" fmla="*/ 0 w 1117"/>
                  <a:gd name="T31" fmla="*/ 1 h 412"/>
                  <a:gd name="T32" fmla="*/ 0 w 1117"/>
                  <a:gd name="T33" fmla="*/ 1 h 412"/>
                  <a:gd name="T34" fmla="*/ 0 w 1117"/>
                  <a:gd name="T35" fmla="*/ 1 h 412"/>
                  <a:gd name="T36" fmla="*/ 0 w 1117"/>
                  <a:gd name="T37" fmla="*/ 1 h 412"/>
                  <a:gd name="T38" fmla="*/ 0 w 1117"/>
                  <a:gd name="T39" fmla="*/ 1 h 412"/>
                  <a:gd name="T40" fmla="*/ 0 w 1117"/>
                  <a:gd name="T41" fmla="*/ 1 h 412"/>
                  <a:gd name="T42" fmla="*/ 0 w 1117"/>
                  <a:gd name="T43" fmla="*/ 1 h 412"/>
                  <a:gd name="T44" fmla="*/ 0 w 1117"/>
                  <a:gd name="T45" fmla="*/ 1 h 412"/>
                  <a:gd name="T46" fmla="*/ 0 w 1117"/>
                  <a:gd name="T47" fmla="*/ 1 h 412"/>
                  <a:gd name="T48" fmla="*/ 0 w 1117"/>
                  <a:gd name="T49" fmla="*/ 1 h 412"/>
                  <a:gd name="T50" fmla="*/ 0 w 1117"/>
                  <a:gd name="T51" fmla="*/ 1 h 412"/>
                  <a:gd name="T52" fmla="*/ 0 w 1117"/>
                  <a:gd name="T53" fmla="*/ 1 h 412"/>
                  <a:gd name="T54" fmla="*/ 0 w 1117"/>
                  <a:gd name="T55" fmla="*/ 1 h 412"/>
                  <a:gd name="T56" fmla="*/ 0 w 1117"/>
                  <a:gd name="T57" fmla="*/ 1 h 412"/>
                  <a:gd name="T58" fmla="*/ 0 w 1117"/>
                  <a:gd name="T59" fmla="*/ 1 h 412"/>
                  <a:gd name="T60" fmla="*/ 0 w 1117"/>
                  <a:gd name="T61" fmla="*/ 1 h 412"/>
                  <a:gd name="T62" fmla="*/ 0 w 1117"/>
                  <a:gd name="T63" fmla="*/ 1 h 412"/>
                  <a:gd name="T64" fmla="*/ 0 w 1117"/>
                  <a:gd name="T65" fmla="*/ 0 h 412"/>
                  <a:gd name="T66" fmla="*/ 0 w 1117"/>
                  <a:gd name="T67" fmla="*/ 1 h 412"/>
                  <a:gd name="T68" fmla="*/ 0 w 1117"/>
                  <a:gd name="T69" fmla="*/ 1 h 412"/>
                  <a:gd name="T70" fmla="*/ 0 w 1117"/>
                  <a:gd name="T71" fmla="*/ 1 h 412"/>
                  <a:gd name="T72" fmla="*/ 0 w 1117"/>
                  <a:gd name="T73" fmla="*/ 1 h 412"/>
                  <a:gd name="T74" fmla="*/ 0 w 1117"/>
                  <a:gd name="T75" fmla="*/ 1 h 412"/>
                  <a:gd name="T76" fmla="*/ 0 w 1117"/>
                  <a:gd name="T77" fmla="*/ 1 h 412"/>
                  <a:gd name="T78" fmla="*/ 0 w 1117"/>
                  <a:gd name="T79" fmla="*/ 1 h 412"/>
                  <a:gd name="T80" fmla="*/ 0 w 1117"/>
                  <a:gd name="T81" fmla="*/ 1 h 412"/>
                  <a:gd name="T82" fmla="*/ 0 w 1117"/>
                  <a:gd name="T83" fmla="*/ 1 h 412"/>
                  <a:gd name="T84" fmla="*/ 0 w 1117"/>
                  <a:gd name="T85" fmla="*/ 1 h 412"/>
                  <a:gd name="T86" fmla="*/ 0 w 1117"/>
                  <a:gd name="T87" fmla="*/ 1 h 412"/>
                  <a:gd name="T88" fmla="*/ 0 w 1117"/>
                  <a:gd name="T89" fmla="*/ 1 h 412"/>
                  <a:gd name="T90" fmla="*/ 0 w 1117"/>
                  <a:gd name="T91" fmla="*/ 1 h 412"/>
                  <a:gd name="T92" fmla="*/ 0 w 1117"/>
                  <a:gd name="T93" fmla="*/ 1 h 412"/>
                  <a:gd name="T94" fmla="*/ 0 w 1117"/>
                  <a:gd name="T95" fmla="*/ 1 h 412"/>
                  <a:gd name="T96" fmla="*/ 0 w 1117"/>
                  <a:gd name="T97" fmla="*/ 1 h 412"/>
                  <a:gd name="T98" fmla="*/ 0 w 1117"/>
                  <a:gd name="T99" fmla="*/ 1 h 412"/>
                  <a:gd name="T100" fmla="*/ 0 w 1117"/>
                  <a:gd name="T101" fmla="*/ 1 h 412"/>
                  <a:gd name="T102" fmla="*/ 0 w 1117"/>
                  <a:gd name="T103" fmla="*/ 1 h 412"/>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0" t="0" r="r" b="b"/>
                <a:pathLst>
                  <a:path w="1117" h="412">
                    <a:moveTo>
                      <a:pt x="1093" y="212"/>
                    </a:moveTo>
                    <a:lnTo>
                      <a:pt x="1073" y="229"/>
                    </a:lnTo>
                    <a:lnTo>
                      <a:pt x="1052" y="248"/>
                    </a:lnTo>
                    <a:lnTo>
                      <a:pt x="1032" y="265"/>
                    </a:lnTo>
                    <a:lnTo>
                      <a:pt x="1011" y="284"/>
                    </a:lnTo>
                    <a:lnTo>
                      <a:pt x="990" y="301"/>
                    </a:lnTo>
                    <a:lnTo>
                      <a:pt x="971" y="317"/>
                    </a:lnTo>
                    <a:lnTo>
                      <a:pt x="951" y="334"/>
                    </a:lnTo>
                    <a:lnTo>
                      <a:pt x="934" y="349"/>
                    </a:lnTo>
                    <a:lnTo>
                      <a:pt x="917" y="363"/>
                    </a:lnTo>
                    <a:lnTo>
                      <a:pt x="900" y="376"/>
                    </a:lnTo>
                    <a:lnTo>
                      <a:pt x="888" y="387"/>
                    </a:lnTo>
                    <a:lnTo>
                      <a:pt x="876" y="397"/>
                    </a:lnTo>
                    <a:lnTo>
                      <a:pt x="867" y="403"/>
                    </a:lnTo>
                    <a:lnTo>
                      <a:pt x="860" y="409"/>
                    </a:lnTo>
                    <a:lnTo>
                      <a:pt x="857" y="412"/>
                    </a:lnTo>
                    <a:lnTo>
                      <a:pt x="826" y="410"/>
                    </a:lnTo>
                    <a:lnTo>
                      <a:pt x="791" y="409"/>
                    </a:lnTo>
                    <a:lnTo>
                      <a:pt x="753" y="408"/>
                    </a:lnTo>
                    <a:lnTo>
                      <a:pt x="714" y="406"/>
                    </a:lnTo>
                    <a:lnTo>
                      <a:pt x="672" y="403"/>
                    </a:lnTo>
                    <a:lnTo>
                      <a:pt x="630" y="401"/>
                    </a:lnTo>
                    <a:lnTo>
                      <a:pt x="587" y="399"/>
                    </a:lnTo>
                    <a:lnTo>
                      <a:pt x="542" y="395"/>
                    </a:lnTo>
                    <a:lnTo>
                      <a:pt x="499" y="393"/>
                    </a:lnTo>
                    <a:lnTo>
                      <a:pt x="455" y="391"/>
                    </a:lnTo>
                    <a:lnTo>
                      <a:pt x="412" y="387"/>
                    </a:lnTo>
                    <a:lnTo>
                      <a:pt x="371" y="385"/>
                    </a:lnTo>
                    <a:lnTo>
                      <a:pt x="330" y="383"/>
                    </a:lnTo>
                    <a:lnTo>
                      <a:pt x="292" y="380"/>
                    </a:lnTo>
                    <a:lnTo>
                      <a:pt x="257" y="378"/>
                    </a:lnTo>
                    <a:lnTo>
                      <a:pt x="224" y="377"/>
                    </a:lnTo>
                    <a:lnTo>
                      <a:pt x="209" y="376"/>
                    </a:lnTo>
                    <a:lnTo>
                      <a:pt x="193" y="376"/>
                    </a:lnTo>
                    <a:lnTo>
                      <a:pt x="178" y="375"/>
                    </a:lnTo>
                    <a:lnTo>
                      <a:pt x="162" y="375"/>
                    </a:lnTo>
                    <a:lnTo>
                      <a:pt x="147" y="374"/>
                    </a:lnTo>
                    <a:lnTo>
                      <a:pt x="131" y="374"/>
                    </a:lnTo>
                    <a:lnTo>
                      <a:pt x="116" y="372"/>
                    </a:lnTo>
                    <a:lnTo>
                      <a:pt x="101" y="372"/>
                    </a:lnTo>
                    <a:lnTo>
                      <a:pt x="80" y="334"/>
                    </a:lnTo>
                    <a:lnTo>
                      <a:pt x="63" y="289"/>
                    </a:lnTo>
                    <a:lnTo>
                      <a:pt x="48" y="241"/>
                    </a:lnTo>
                    <a:lnTo>
                      <a:pt x="36" y="190"/>
                    </a:lnTo>
                    <a:lnTo>
                      <a:pt x="24" y="142"/>
                    </a:lnTo>
                    <a:lnTo>
                      <a:pt x="15" y="97"/>
                    </a:lnTo>
                    <a:lnTo>
                      <a:pt x="7" y="58"/>
                    </a:lnTo>
                    <a:lnTo>
                      <a:pt x="0" y="28"/>
                    </a:lnTo>
                    <a:lnTo>
                      <a:pt x="11" y="62"/>
                    </a:lnTo>
                    <a:lnTo>
                      <a:pt x="25" y="100"/>
                    </a:lnTo>
                    <a:lnTo>
                      <a:pt x="41" y="141"/>
                    </a:lnTo>
                    <a:lnTo>
                      <a:pt x="59" y="181"/>
                    </a:lnTo>
                    <a:lnTo>
                      <a:pt x="77" y="220"/>
                    </a:lnTo>
                    <a:lnTo>
                      <a:pt x="94" y="256"/>
                    </a:lnTo>
                    <a:lnTo>
                      <a:pt x="110" y="287"/>
                    </a:lnTo>
                    <a:lnTo>
                      <a:pt x="124" y="311"/>
                    </a:lnTo>
                    <a:lnTo>
                      <a:pt x="131" y="284"/>
                    </a:lnTo>
                    <a:lnTo>
                      <a:pt x="138" y="257"/>
                    </a:lnTo>
                    <a:lnTo>
                      <a:pt x="146" y="234"/>
                    </a:lnTo>
                    <a:lnTo>
                      <a:pt x="156" y="211"/>
                    </a:lnTo>
                    <a:lnTo>
                      <a:pt x="169" y="191"/>
                    </a:lnTo>
                    <a:lnTo>
                      <a:pt x="184" y="172"/>
                    </a:lnTo>
                    <a:lnTo>
                      <a:pt x="204" y="153"/>
                    </a:lnTo>
                    <a:lnTo>
                      <a:pt x="227" y="136"/>
                    </a:lnTo>
                    <a:lnTo>
                      <a:pt x="214" y="158"/>
                    </a:lnTo>
                    <a:lnTo>
                      <a:pt x="201" y="184"/>
                    </a:lnTo>
                    <a:lnTo>
                      <a:pt x="191" y="216"/>
                    </a:lnTo>
                    <a:lnTo>
                      <a:pt x="184" y="248"/>
                    </a:lnTo>
                    <a:lnTo>
                      <a:pt x="182" y="281"/>
                    </a:lnTo>
                    <a:lnTo>
                      <a:pt x="188" y="314"/>
                    </a:lnTo>
                    <a:lnTo>
                      <a:pt x="200" y="344"/>
                    </a:lnTo>
                    <a:lnTo>
                      <a:pt x="224" y="370"/>
                    </a:lnTo>
                    <a:lnTo>
                      <a:pt x="250" y="344"/>
                    </a:lnTo>
                    <a:lnTo>
                      <a:pt x="270" y="305"/>
                    </a:lnTo>
                    <a:lnTo>
                      <a:pt x="284" y="261"/>
                    </a:lnTo>
                    <a:lnTo>
                      <a:pt x="291" y="211"/>
                    </a:lnTo>
                    <a:lnTo>
                      <a:pt x="290" y="158"/>
                    </a:lnTo>
                    <a:lnTo>
                      <a:pt x="282" y="105"/>
                    </a:lnTo>
                    <a:lnTo>
                      <a:pt x="264" y="54"/>
                    </a:lnTo>
                    <a:lnTo>
                      <a:pt x="237" y="8"/>
                    </a:lnTo>
                    <a:lnTo>
                      <a:pt x="261" y="35"/>
                    </a:lnTo>
                    <a:lnTo>
                      <a:pt x="282" y="63"/>
                    </a:lnTo>
                    <a:lnTo>
                      <a:pt x="299" y="96"/>
                    </a:lnTo>
                    <a:lnTo>
                      <a:pt x="314" y="130"/>
                    </a:lnTo>
                    <a:lnTo>
                      <a:pt x="326" y="168"/>
                    </a:lnTo>
                    <a:lnTo>
                      <a:pt x="334" y="211"/>
                    </a:lnTo>
                    <a:lnTo>
                      <a:pt x="340" y="258"/>
                    </a:lnTo>
                    <a:lnTo>
                      <a:pt x="341" y="309"/>
                    </a:lnTo>
                    <a:lnTo>
                      <a:pt x="355" y="288"/>
                    </a:lnTo>
                    <a:lnTo>
                      <a:pt x="371" y="266"/>
                    </a:lnTo>
                    <a:lnTo>
                      <a:pt x="389" y="244"/>
                    </a:lnTo>
                    <a:lnTo>
                      <a:pt x="409" y="222"/>
                    </a:lnTo>
                    <a:lnTo>
                      <a:pt x="429" y="203"/>
                    </a:lnTo>
                    <a:lnTo>
                      <a:pt x="450" y="184"/>
                    </a:lnTo>
                    <a:lnTo>
                      <a:pt x="471" y="171"/>
                    </a:lnTo>
                    <a:lnTo>
                      <a:pt x="492" y="160"/>
                    </a:lnTo>
                    <a:lnTo>
                      <a:pt x="482" y="180"/>
                    </a:lnTo>
                    <a:lnTo>
                      <a:pt x="469" y="203"/>
                    </a:lnTo>
                    <a:lnTo>
                      <a:pt x="451" y="227"/>
                    </a:lnTo>
                    <a:lnTo>
                      <a:pt x="433" y="251"/>
                    </a:lnTo>
                    <a:lnTo>
                      <a:pt x="416" y="275"/>
                    </a:lnTo>
                    <a:lnTo>
                      <a:pt x="399" y="297"/>
                    </a:lnTo>
                    <a:lnTo>
                      <a:pt x="387" y="318"/>
                    </a:lnTo>
                    <a:lnTo>
                      <a:pt x="381" y="334"/>
                    </a:lnTo>
                    <a:lnTo>
                      <a:pt x="388" y="339"/>
                    </a:lnTo>
                    <a:lnTo>
                      <a:pt x="397" y="344"/>
                    </a:lnTo>
                    <a:lnTo>
                      <a:pt x="408" y="348"/>
                    </a:lnTo>
                    <a:lnTo>
                      <a:pt x="418" y="353"/>
                    </a:lnTo>
                    <a:lnTo>
                      <a:pt x="431" y="356"/>
                    </a:lnTo>
                    <a:lnTo>
                      <a:pt x="443" y="360"/>
                    </a:lnTo>
                    <a:lnTo>
                      <a:pt x="457" y="361"/>
                    </a:lnTo>
                    <a:lnTo>
                      <a:pt x="471" y="360"/>
                    </a:lnTo>
                    <a:lnTo>
                      <a:pt x="470" y="326"/>
                    </a:lnTo>
                    <a:lnTo>
                      <a:pt x="464" y="285"/>
                    </a:lnTo>
                    <a:lnTo>
                      <a:pt x="454" y="240"/>
                    </a:lnTo>
                    <a:lnTo>
                      <a:pt x="440" y="192"/>
                    </a:lnTo>
                    <a:lnTo>
                      <a:pt x="423" y="146"/>
                    </a:lnTo>
                    <a:lnTo>
                      <a:pt x="401" y="103"/>
                    </a:lnTo>
                    <a:lnTo>
                      <a:pt x="374" y="66"/>
                    </a:lnTo>
                    <a:lnTo>
                      <a:pt x="345" y="36"/>
                    </a:lnTo>
                    <a:lnTo>
                      <a:pt x="374" y="58"/>
                    </a:lnTo>
                    <a:lnTo>
                      <a:pt x="399" y="79"/>
                    </a:lnTo>
                    <a:lnTo>
                      <a:pt x="423" y="103"/>
                    </a:lnTo>
                    <a:lnTo>
                      <a:pt x="443" y="127"/>
                    </a:lnTo>
                    <a:lnTo>
                      <a:pt x="462" y="153"/>
                    </a:lnTo>
                    <a:lnTo>
                      <a:pt x="479" y="183"/>
                    </a:lnTo>
                    <a:lnTo>
                      <a:pt x="494" y="217"/>
                    </a:lnTo>
                    <a:lnTo>
                      <a:pt x="509" y="256"/>
                    </a:lnTo>
                    <a:lnTo>
                      <a:pt x="510" y="222"/>
                    </a:lnTo>
                    <a:lnTo>
                      <a:pt x="510" y="188"/>
                    </a:lnTo>
                    <a:lnTo>
                      <a:pt x="509" y="154"/>
                    </a:lnTo>
                    <a:lnTo>
                      <a:pt x="507" y="121"/>
                    </a:lnTo>
                    <a:lnTo>
                      <a:pt x="501" y="89"/>
                    </a:lnTo>
                    <a:lnTo>
                      <a:pt x="494" y="60"/>
                    </a:lnTo>
                    <a:lnTo>
                      <a:pt x="485" y="33"/>
                    </a:lnTo>
                    <a:lnTo>
                      <a:pt x="473" y="10"/>
                    </a:lnTo>
                    <a:lnTo>
                      <a:pt x="489" y="39"/>
                    </a:lnTo>
                    <a:lnTo>
                      <a:pt x="505" y="71"/>
                    </a:lnTo>
                    <a:lnTo>
                      <a:pt x="519" y="106"/>
                    </a:lnTo>
                    <a:lnTo>
                      <a:pt x="531" y="145"/>
                    </a:lnTo>
                    <a:lnTo>
                      <a:pt x="539" y="189"/>
                    </a:lnTo>
                    <a:lnTo>
                      <a:pt x="541" y="236"/>
                    </a:lnTo>
                    <a:lnTo>
                      <a:pt x="538" y="290"/>
                    </a:lnTo>
                    <a:lnTo>
                      <a:pt x="526" y="349"/>
                    </a:lnTo>
                    <a:lnTo>
                      <a:pt x="553" y="322"/>
                    </a:lnTo>
                    <a:lnTo>
                      <a:pt x="576" y="288"/>
                    </a:lnTo>
                    <a:lnTo>
                      <a:pt x="594" y="251"/>
                    </a:lnTo>
                    <a:lnTo>
                      <a:pt x="606" y="211"/>
                    </a:lnTo>
                    <a:lnTo>
                      <a:pt x="608" y="168"/>
                    </a:lnTo>
                    <a:lnTo>
                      <a:pt x="602" y="126"/>
                    </a:lnTo>
                    <a:lnTo>
                      <a:pt x="584" y="84"/>
                    </a:lnTo>
                    <a:lnTo>
                      <a:pt x="551" y="44"/>
                    </a:lnTo>
                    <a:lnTo>
                      <a:pt x="566" y="52"/>
                    </a:lnTo>
                    <a:lnTo>
                      <a:pt x="581" y="60"/>
                    </a:lnTo>
                    <a:lnTo>
                      <a:pt x="596" y="69"/>
                    </a:lnTo>
                    <a:lnTo>
                      <a:pt x="610" y="82"/>
                    </a:lnTo>
                    <a:lnTo>
                      <a:pt x="622" y="96"/>
                    </a:lnTo>
                    <a:lnTo>
                      <a:pt x="632" y="113"/>
                    </a:lnTo>
                    <a:lnTo>
                      <a:pt x="641" y="134"/>
                    </a:lnTo>
                    <a:lnTo>
                      <a:pt x="647" y="158"/>
                    </a:lnTo>
                    <a:lnTo>
                      <a:pt x="651" y="120"/>
                    </a:lnTo>
                    <a:lnTo>
                      <a:pt x="651" y="75"/>
                    </a:lnTo>
                    <a:lnTo>
                      <a:pt x="648" y="32"/>
                    </a:lnTo>
                    <a:lnTo>
                      <a:pt x="645" y="0"/>
                    </a:lnTo>
                    <a:lnTo>
                      <a:pt x="655" y="38"/>
                    </a:lnTo>
                    <a:lnTo>
                      <a:pt x="661" y="82"/>
                    </a:lnTo>
                    <a:lnTo>
                      <a:pt x="662" y="129"/>
                    </a:lnTo>
                    <a:lnTo>
                      <a:pt x="660" y="179"/>
                    </a:lnTo>
                    <a:lnTo>
                      <a:pt x="652" y="228"/>
                    </a:lnTo>
                    <a:lnTo>
                      <a:pt x="641" y="277"/>
                    </a:lnTo>
                    <a:lnTo>
                      <a:pt x="626" y="320"/>
                    </a:lnTo>
                    <a:lnTo>
                      <a:pt x="609" y="360"/>
                    </a:lnTo>
                    <a:lnTo>
                      <a:pt x="636" y="330"/>
                    </a:lnTo>
                    <a:lnTo>
                      <a:pt x="659" y="295"/>
                    </a:lnTo>
                    <a:lnTo>
                      <a:pt x="679" y="255"/>
                    </a:lnTo>
                    <a:lnTo>
                      <a:pt x="697" y="212"/>
                    </a:lnTo>
                    <a:lnTo>
                      <a:pt x="712" y="167"/>
                    </a:lnTo>
                    <a:lnTo>
                      <a:pt x="722" y="122"/>
                    </a:lnTo>
                    <a:lnTo>
                      <a:pt x="730" y="77"/>
                    </a:lnTo>
                    <a:lnTo>
                      <a:pt x="733" y="33"/>
                    </a:lnTo>
                    <a:lnTo>
                      <a:pt x="742" y="88"/>
                    </a:lnTo>
                    <a:lnTo>
                      <a:pt x="746" y="148"/>
                    </a:lnTo>
                    <a:lnTo>
                      <a:pt x="743" y="210"/>
                    </a:lnTo>
                    <a:lnTo>
                      <a:pt x="730" y="269"/>
                    </a:lnTo>
                    <a:lnTo>
                      <a:pt x="743" y="252"/>
                    </a:lnTo>
                    <a:lnTo>
                      <a:pt x="756" y="232"/>
                    </a:lnTo>
                    <a:lnTo>
                      <a:pt x="770" y="206"/>
                    </a:lnTo>
                    <a:lnTo>
                      <a:pt x="784" y="181"/>
                    </a:lnTo>
                    <a:lnTo>
                      <a:pt x="797" y="154"/>
                    </a:lnTo>
                    <a:lnTo>
                      <a:pt x="808" y="130"/>
                    </a:lnTo>
                    <a:lnTo>
                      <a:pt x="816" y="109"/>
                    </a:lnTo>
                    <a:lnTo>
                      <a:pt x="821" y="93"/>
                    </a:lnTo>
                    <a:lnTo>
                      <a:pt x="819" y="118"/>
                    </a:lnTo>
                    <a:lnTo>
                      <a:pt x="813" y="144"/>
                    </a:lnTo>
                    <a:lnTo>
                      <a:pt x="805" y="174"/>
                    </a:lnTo>
                    <a:lnTo>
                      <a:pt x="794" y="204"/>
                    </a:lnTo>
                    <a:lnTo>
                      <a:pt x="781" y="235"/>
                    </a:lnTo>
                    <a:lnTo>
                      <a:pt x="765" y="265"/>
                    </a:lnTo>
                    <a:lnTo>
                      <a:pt x="746" y="295"/>
                    </a:lnTo>
                    <a:lnTo>
                      <a:pt x="725" y="324"/>
                    </a:lnTo>
                    <a:lnTo>
                      <a:pt x="752" y="307"/>
                    </a:lnTo>
                    <a:lnTo>
                      <a:pt x="777" y="286"/>
                    </a:lnTo>
                    <a:lnTo>
                      <a:pt x="803" y="263"/>
                    </a:lnTo>
                    <a:lnTo>
                      <a:pt x="827" y="236"/>
                    </a:lnTo>
                    <a:lnTo>
                      <a:pt x="849" y="207"/>
                    </a:lnTo>
                    <a:lnTo>
                      <a:pt x="869" y="177"/>
                    </a:lnTo>
                    <a:lnTo>
                      <a:pt x="887" y="146"/>
                    </a:lnTo>
                    <a:lnTo>
                      <a:pt x="902" y="114"/>
                    </a:lnTo>
                    <a:lnTo>
                      <a:pt x="896" y="139"/>
                    </a:lnTo>
                    <a:lnTo>
                      <a:pt x="890" y="166"/>
                    </a:lnTo>
                    <a:lnTo>
                      <a:pt x="882" y="194"/>
                    </a:lnTo>
                    <a:lnTo>
                      <a:pt x="873" y="220"/>
                    </a:lnTo>
                    <a:lnTo>
                      <a:pt x="861" y="247"/>
                    </a:lnTo>
                    <a:lnTo>
                      <a:pt x="849" y="271"/>
                    </a:lnTo>
                    <a:lnTo>
                      <a:pt x="835" y="295"/>
                    </a:lnTo>
                    <a:lnTo>
                      <a:pt x="819" y="317"/>
                    </a:lnTo>
                    <a:lnTo>
                      <a:pt x="835" y="308"/>
                    </a:lnTo>
                    <a:lnTo>
                      <a:pt x="850" y="297"/>
                    </a:lnTo>
                    <a:lnTo>
                      <a:pt x="866" y="284"/>
                    </a:lnTo>
                    <a:lnTo>
                      <a:pt x="882" y="269"/>
                    </a:lnTo>
                    <a:lnTo>
                      <a:pt x="897" y="252"/>
                    </a:lnTo>
                    <a:lnTo>
                      <a:pt x="912" y="234"/>
                    </a:lnTo>
                    <a:lnTo>
                      <a:pt x="927" y="216"/>
                    </a:lnTo>
                    <a:lnTo>
                      <a:pt x="941" y="195"/>
                    </a:lnTo>
                    <a:lnTo>
                      <a:pt x="955" y="174"/>
                    </a:lnTo>
                    <a:lnTo>
                      <a:pt x="967" y="153"/>
                    </a:lnTo>
                    <a:lnTo>
                      <a:pt x="979" y="133"/>
                    </a:lnTo>
                    <a:lnTo>
                      <a:pt x="990" y="112"/>
                    </a:lnTo>
                    <a:lnTo>
                      <a:pt x="999" y="91"/>
                    </a:lnTo>
                    <a:lnTo>
                      <a:pt x="1008" y="70"/>
                    </a:lnTo>
                    <a:lnTo>
                      <a:pt x="1014" y="52"/>
                    </a:lnTo>
                    <a:lnTo>
                      <a:pt x="1020" y="33"/>
                    </a:lnTo>
                    <a:lnTo>
                      <a:pt x="1012" y="71"/>
                    </a:lnTo>
                    <a:lnTo>
                      <a:pt x="1004" y="107"/>
                    </a:lnTo>
                    <a:lnTo>
                      <a:pt x="994" y="141"/>
                    </a:lnTo>
                    <a:lnTo>
                      <a:pt x="983" y="173"/>
                    </a:lnTo>
                    <a:lnTo>
                      <a:pt x="968" y="206"/>
                    </a:lnTo>
                    <a:lnTo>
                      <a:pt x="950" y="242"/>
                    </a:lnTo>
                    <a:lnTo>
                      <a:pt x="927" y="279"/>
                    </a:lnTo>
                    <a:lnTo>
                      <a:pt x="897" y="322"/>
                    </a:lnTo>
                    <a:lnTo>
                      <a:pt x="910" y="314"/>
                    </a:lnTo>
                    <a:lnTo>
                      <a:pt x="925" y="304"/>
                    </a:lnTo>
                    <a:lnTo>
                      <a:pt x="940" y="294"/>
                    </a:lnTo>
                    <a:lnTo>
                      <a:pt x="956" y="282"/>
                    </a:lnTo>
                    <a:lnTo>
                      <a:pt x="972" y="270"/>
                    </a:lnTo>
                    <a:lnTo>
                      <a:pt x="988" y="257"/>
                    </a:lnTo>
                    <a:lnTo>
                      <a:pt x="1005" y="243"/>
                    </a:lnTo>
                    <a:lnTo>
                      <a:pt x="1021" y="228"/>
                    </a:lnTo>
                    <a:lnTo>
                      <a:pt x="1037" y="213"/>
                    </a:lnTo>
                    <a:lnTo>
                      <a:pt x="1052" y="197"/>
                    </a:lnTo>
                    <a:lnTo>
                      <a:pt x="1067" y="182"/>
                    </a:lnTo>
                    <a:lnTo>
                      <a:pt x="1080" y="166"/>
                    </a:lnTo>
                    <a:lnTo>
                      <a:pt x="1092" y="150"/>
                    </a:lnTo>
                    <a:lnTo>
                      <a:pt x="1102" y="135"/>
                    </a:lnTo>
                    <a:lnTo>
                      <a:pt x="1111" y="119"/>
                    </a:lnTo>
                    <a:lnTo>
                      <a:pt x="1117" y="104"/>
                    </a:lnTo>
                    <a:lnTo>
                      <a:pt x="1110" y="136"/>
                    </a:lnTo>
                    <a:lnTo>
                      <a:pt x="1103" y="166"/>
                    </a:lnTo>
                    <a:lnTo>
                      <a:pt x="1099" y="192"/>
                    </a:lnTo>
                    <a:lnTo>
                      <a:pt x="1093" y="212"/>
                    </a:lnTo>
                    <a:close/>
                  </a:path>
                </a:pathLst>
              </a:custGeom>
              <a:solidFill>
                <a:srgbClr val="00A500"/>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34" name="Freeform 137"/>
              <p:cNvSpPr/>
              <p:nvPr/>
            </p:nvSpPr>
            <p:spPr bwMode="auto">
              <a:xfrm>
                <a:off x="4164" y="4179"/>
                <a:ext cx="202" cy="141"/>
              </a:xfrm>
              <a:custGeom>
                <a:avLst/>
                <a:gdLst>
                  <a:gd name="T0" fmla="*/ 1 w 403"/>
                  <a:gd name="T1" fmla="*/ 1 h 280"/>
                  <a:gd name="T2" fmla="*/ 1 w 403"/>
                  <a:gd name="T3" fmla="*/ 1 h 280"/>
                  <a:gd name="T4" fmla="*/ 1 w 403"/>
                  <a:gd name="T5" fmla="*/ 1 h 280"/>
                  <a:gd name="T6" fmla="*/ 1 w 403"/>
                  <a:gd name="T7" fmla="*/ 1 h 280"/>
                  <a:gd name="T8" fmla="*/ 1 w 403"/>
                  <a:gd name="T9" fmla="*/ 1 h 280"/>
                  <a:gd name="T10" fmla="*/ 1 w 403"/>
                  <a:gd name="T11" fmla="*/ 1 h 280"/>
                  <a:gd name="T12" fmla="*/ 1 w 403"/>
                  <a:gd name="T13" fmla="*/ 1 h 280"/>
                  <a:gd name="T14" fmla="*/ 1 w 403"/>
                  <a:gd name="T15" fmla="*/ 1 h 280"/>
                  <a:gd name="T16" fmla="*/ 1 w 403"/>
                  <a:gd name="T17" fmla="*/ 1 h 280"/>
                  <a:gd name="T18" fmla="*/ 1 w 403"/>
                  <a:gd name="T19" fmla="*/ 1 h 280"/>
                  <a:gd name="T20" fmla="*/ 1 w 403"/>
                  <a:gd name="T21" fmla="*/ 1 h 280"/>
                  <a:gd name="T22" fmla="*/ 1 w 403"/>
                  <a:gd name="T23" fmla="*/ 1 h 280"/>
                  <a:gd name="T24" fmla="*/ 1 w 403"/>
                  <a:gd name="T25" fmla="*/ 1 h 280"/>
                  <a:gd name="T26" fmla="*/ 1 w 403"/>
                  <a:gd name="T27" fmla="*/ 1 h 280"/>
                  <a:gd name="T28" fmla="*/ 1 w 403"/>
                  <a:gd name="T29" fmla="*/ 1 h 280"/>
                  <a:gd name="T30" fmla="*/ 1 w 403"/>
                  <a:gd name="T31" fmla="*/ 1 h 280"/>
                  <a:gd name="T32" fmla="*/ 1 w 403"/>
                  <a:gd name="T33" fmla="*/ 1 h 280"/>
                  <a:gd name="T34" fmla="*/ 1 w 403"/>
                  <a:gd name="T35" fmla="*/ 1 h 280"/>
                  <a:gd name="T36" fmla="*/ 1 w 403"/>
                  <a:gd name="T37" fmla="*/ 1 h 280"/>
                  <a:gd name="T38" fmla="*/ 1 w 403"/>
                  <a:gd name="T39" fmla="*/ 1 h 280"/>
                  <a:gd name="T40" fmla="*/ 1 w 403"/>
                  <a:gd name="T41" fmla="*/ 1 h 280"/>
                  <a:gd name="T42" fmla="*/ 1 w 403"/>
                  <a:gd name="T43" fmla="*/ 1 h 280"/>
                  <a:gd name="T44" fmla="*/ 1 w 403"/>
                  <a:gd name="T45" fmla="*/ 1 h 280"/>
                  <a:gd name="T46" fmla="*/ 1 w 403"/>
                  <a:gd name="T47" fmla="*/ 1 h 280"/>
                  <a:gd name="T48" fmla="*/ 1 w 403"/>
                  <a:gd name="T49" fmla="*/ 1 h 280"/>
                  <a:gd name="T50" fmla="*/ 1 w 403"/>
                  <a:gd name="T51" fmla="*/ 1 h 280"/>
                  <a:gd name="T52" fmla="*/ 1 w 403"/>
                  <a:gd name="T53" fmla="*/ 1 h 280"/>
                  <a:gd name="T54" fmla="*/ 1 w 403"/>
                  <a:gd name="T55" fmla="*/ 1 h 280"/>
                  <a:gd name="T56" fmla="*/ 1 w 403"/>
                  <a:gd name="T57" fmla="*/ 1 h 280"/>
                  <a:gd name="T58" fmla="*/ 1 w 403"/>
                  <a:gd name="T59" fmla="*/ 1 h 280"/>
                  <a:gd name="T60" fmla="*/ 1 w 403"/>
                  <a:gd name="T61" fmla="*/ 1 h 280"/>
                  <a:gd name="T62" fmla="*/ 1 w 403"/>
                  <a:gd name="T63" fmla="*/ 1 h 280"/>
                  <a:gd name="T64" fmla="*/ 1 w 403"/>
                  <a:gd name="T65" fmla="*/ 1 h 280"/>
                  <a:gd name="T66" fmla="*/ 1 w 403"/>
                  <a:gd name="T67" fmla="*/ 1 h 280"/>
                  <a:gd name="T68" fmla="*/ 1 w 403"/>
                  <a:gd name="T69" fmla="*/ 1 h 280"/>
                  <a:gd name="T70" fmla="*/ 1 w 403"/>
                  <a:gd name="T71" fmla="*/ 1 h 280"/>
                  <a:gd name="T72" fmla="*/ 1 w 403"/>
                  <a:gd name="T73" fmla="*/ 1 h 280"/>
                  <a:gd name="T74" fmla="*/ 1 w 403"/>
                  <a:gd name="T75" fmla="*/ 1 h 280"/>
                  <a:gd name="T76" fmla="*/ 1 w 403"/>
                  <a:gd name="T77" fmla="*/ 1 h 280"/>
                  <a:gd name="T78" fmla="*/ 1 w 403"/>
                  <a:gd name="T79" fmla="*/ 1 h 280"/>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0" t="0" r="r" b="b"/>
                <a:pathLst>
                  <a:path w="403" h="280">
                    <a:moveTo>
                      <a:pt x="339" y="270"/>
                    </a:moveTo>
                    <a:lnTo>
                      <a:pt x="322" y="270"/>
                    </a:lnTo>
                    <a:lnTo>
                      <a:pt x="305" y="271"/>
                    </a:lnTo>
                    <a:lnTo>
                      <a:pt x="289" y="271"/>
                    </a:lnTo>
                    <a:lnTo>
                      <a:pt x="273" y="272"/>
                    </a:lnTo>
                    <a:lnTo>
                      <a:pt x="257" y="272"/>
                    </a:lnTo>
                    <a:lnTo>
                      <a:pt x="241" y="273"/>
                    </a:lnTo>
                    <a:lnTo>
                      <a:pt x="225" y="273"/>
                    </a:lnTo>
                    <a:lnTo>
                      <a:pt x="210" y="274"/>
                    </a:lnTo>
                    <a:lnTo>
                      <a:pt x="194" y="274"/>
                    </a:lnTo>
                    <a:lnTo>
                      <a:pt x="179" y="275"/>
                    </a:lnTo>
                    <a:lnTo>
                      <a:pt x="164" y="277"/>
                    </a:lnTo>
                    <a:lnTo>
                      <a:pt x="149" y="277"/>
                    </a:lnTo>
                    <a:lnTo>
                      <a:pt x="134" y="278"/>
                    </a:lnTo>
                    <a:lnTo>
                      <a:pt x="119" y="279"/>
                    </a:lnTo>
                    <a:lnTo>
                      <a:pt x="104" y="279"/>
                    </a:lnTo>
                    <a:lnTo>
                      <a:pt x="90" y="280"/>
                    </a:lnTo>
                    <a:lnTo>
                      <a:pt x="86" y="257"/>
                    </a:lnTo>
                    <a:lnTo>
                      <a:pt x="81" y="233"/>
                    </a:lnTo>
                    <a:lnTo>
                      <a:pt x="73" y="209"/>
                    </a:lnTo>
                    <a:lnTo>
                      <a:pt x="62" y="184"/>
                    </a:lnTo>
                    <a:lnTo>
                      <a:pt x="50" y="162"/>
                    </a:lnTo>
                    <a:lnTo>
                      <a:pt x="35" y="142"/>
                    </a:lnTo>
                    <a:lnTo>
                      <a:pt x="18" y="124"/>
                    </a:lnTo>
                    <a:lnTo>
                      <a:pt x="0" y="112"/>
                    </a:lnTo>
                    <a:lnTo>
                      <a:pt x="22" y="117"/>
                    </a:lnTo>
                    <a:lnTo>
                      <a:pt x="40" y="127"/>
                    </a:lnTo>
                    <a:lnTo>
                      <a:pt x="58" y="138"/>
                    </a:lnTo>
                    <a:lnTo>
                      <a:pt x="74" y="154"/>
                    </a:lnTo>
                    <a:lnTo>
                      <a:pt x="89" y="173"/>
                    </a:lnTo>
                    <a:lnTo>
                      <a:pt x="104" y="196"/>
                    </a:lnTo>
                    <a:lnTo>
                      <a:pt x="117" y="222"/>
                    </a:lnTo>
                    <a:lnTo>
                      <a:pt x="132" y="254"/>
                    </a:lnTo>
                    <a:lnTo>
                      <a:pt x="139" y="222"/>
                    </a:lnTo>
                    <a:lnTo>
                      <a:pt x="143" y="188"/>
                    </a:lnTo>
                    <a:lnTo>
                      <a:pt x="142" y="152"/>
                    </a:lnTo>
                    <a:lnTo>
                      <a:pt x="139" y="115"/>
                    </a:lnTo>
                    <a:lnTo>
                      <a:pt x="134" y="81"/>
                    </a:lnTo>
                    <a:lnTo>
                      <a:pt x="126" y="49"/>
                    </a:lnTo>
                    <a:lnTo>
                      <a:pt x="115" y="23"/>
                    </a:lnTo>
                    <a:lnTo>
                      <a:pt x="103" y="4"/>
                    </a:lnTo>
                    <a:lnTo>
                      <a:pt x="121" y="17"/>
                    </a:lnTo>
                    <a:lnTo>
                      <a:pt x="139" y="33"/>
                    </a:lnTo>
                    <a:lnTo>
                      <a:pt x="157" y="53"/>
                    </a:lnTo>
                    <a:lnTo>
                      <a:pt x="173" y="77"/>
                    </a:lnTo>
                    <a:lnTo>
                      <a:pt x="188" y="106"/>
                    </a:lnTo>
                    <a:lnTo>
                      <a:pt x="200" y="141"/>
                    </a:lnTo>
                    <a:lnTo>
                      <a:pt x="211" y="182"/>
                    </a:lnTo>
                    <a:lnTo>
                      <a:pt x="218" y="230"/>
                    </a:lnTo>
                    <a:lnTo>
                      <a:pt x="228" y="207"/>
                    </a:lnTo>
                    <a:lnTo>
                      <a:pt x="236" y="182"/>
                    </a:lnTo>
                    <a:lnTo>
                      <a:pt x="242" y="153"/>
                    </a:lnTo>
                    <a:lnTo>
                      <a:pt x="245" y="123"/>
                    </a:lnTo>
                    <a:lnTo>
                      <a:pt x="245" y="92"/>
                    </a:lnTo>
                    <a:lnTo>
                      <a:pt x="242" y="61"/>
                    </a:lnTo>
                    <a:lnTo>
                      <a:pt x="235" y="30"/>
                    </a:lnTo>
                    <a:lnTo>
                      <a:pt x="223" y="0"/>
                    </a:lnTo>
                    <a:lnTo>
                      <a:pt x="241" y="30"/>
                    </a:lnTo>
                    <a:lnTo>
                      <a:pt x="255" y="56"/>
                    </a:lnTo>
                    <a:lnTo>
                      <a:pt x="268" y="82"/>
                    </a:lnTo>
                    <a:lnTo>
                      <a:pt x="279" y="106"/>
                    </a:lnTo>
                    <a:lnTo>
                      <a:pt x="287" y="128"/>
                    </a:lnTo>
                    <a:lnTo>
                      <a:pt x="294" y="151"/>
                    </a:lnTo>
                    <a:lnTo>
                      <a:pt x="297" y="173"/>
                    </a:lnTo>
                    <a:lnTo>
                      <a:pt x="298" y="195"/>
                    </a:lnTo>
                    <a:lnTo>
                      <a:pt x="312" y="173"/>
                    </a:lnTo>
                    <a:lnTo>
                      <a:pt x="326" y="149"/>
                    </a:lnTo>
                    <a:lnTo>
                      <a:pt x="340" y="121"/>
                    </a:lnTo>
                    <a:lnTo>
                      <a:pt x="354" y="93"/>
                    </a:lnTo>
                    <a:lnTo>
                      <a:pt x="366" y="67"/>
                    </a:lnTo>
                    <a:lnTo>
                      <a:pt x="375" y="41"/>
                    </a:lnTo>
                    <a:lnTo>
                      <a:pt x="382" y="19"/>
                    </a:lnTo>
                    <a:lnTo>
                      <a:pt x="385" y="2"/>
                    </a:lnTo>
                    <a:lnTo>
                      <a:pt x="392" y="26"/>
                    </a:lnTo>
                    <a:lnTo>
                      <a:pt x="398" y="53"/>
                    </a:lnTo>
                    <a:lnTo>
                      <a:pt x="403" y="81"/>
                    </a:lnTo>
                    <a:lnTo>
                      <a:pt x="403" y="112"/>
                    </a:lnTo>
                    <a:lnTo>
                      <a:pt x="398" y="145"/>
                    </a:lnTo>
                    <a:lnTo>
                      <a:pt x="387" y="183"/>
                    </a:lnTo>
                    <a:lnTo>
                      <a:pt x="367" y="225"/>
                    </a:lnTo>
                    <a:lnTo>
                      <a:pt x="339" y="270"/>
                    </a:lnTo>
                    <a:close/>
                  </a:path>
                </a:pathLst>
              </a:custGeom>
              <a:solidFill>
                <a:srgbClr val="00A500"/>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35" name="Freeform 138"/>
              <p:cNvSpPr/>
              <p:nvPr/>
            </p:nvSpPr>
            <p:spPr bwMode="auto">
              <a:xfrm>
                <a:off x="4368" y="4177"/>
                <a:ext cx="123" cy="143"/>
              </a:xfrm>
              <a:custGeom>
                <a:avLst/>
                <a:gdLst>
                  <a:gd name="T0" fmla="*/ 1 w 246"/>
                  <a:gd name="T1" fmla="*/ 1 h 285"/>
                  <a:gd name="T2" fmla="*/ 1 w 246"/>
                  <a:gd name="T3" fmla="*/ 1 h 285"/>
                  <a:gd name="T4" fmla="*/ 1 w 246"/>
                  <a:gd name="T5" fmla="*/ 1 h 285"/>
                  <a:gd name="T6" fmla="*/ 1 w 246"/>
                  <a:gd name="T7" fmla="*/ 1 h 285"/>
                  <a:gd name="T8" fmla="*/ 1 w 246"/>
                  <a:gd name="T9" fmla="*/ 1 h 285"/>
                  <a:gd name="T10" fmla="*/ 1 w 246"/>
                  <a:gd name="T11" fmla="*/ 1 h 285"/>
                  <a:gd name="T12" fmla="*/ 1 w 246"/>
                  <a:gd name="T13" fmla="*/ 1 h 285"/>
                  <a:gd name="T14" fmla="*/ 1 w 246"/>
                  <a:gd name="T15" fmla="*/ 1 h 285"/>
                  <a:gd name="T16" fmla="*/ 0 w 246"/>
                  <a:gd name="T17" fmla="*/ 1 h 285"/>
                  <a:gd name="T18" fmla="*/ 1 w 246"/>
                  <a:gd name="T19" fmla="*/ 1 h 285"/>
                  <a:gd name="T20" fmla="*/ 1 w 246"/>
                  <a:gd name="T21" fmla="*/ 1 h 285"/>
                  <a:gd name="T22" fmla="*/ 1 w 246"/>
                  <a:gd name="T23" fmla="*/ 1 h 285"/>
                  <a:gd name="T24" fmla="*/ 1 w 246"/>
                  <a:gd name="T25" fmla="*/ 1 h 285"/>
                  <a:gd name="T26" fmla="*/ 1 w 246"/>
                  <a:gd name="T27" fmla="*/ 1 h 285"/>
                  <a:gd name="T28" fmla="*/ 1 w 246"/>
                  <a:gd name="T29" fmla="*/ 1 h 285"/>
                  <a:gd name="T30" fmla="*/ 1 w 246"/>
                  <a:gd name="T31" fmla="*/ 1 h 285"/>
                  <a:gd name="T32" fmla="*/ 1 w 246"/>
                  <a:gd name="T33" fmla="*/ 1 h 285"/>
                  <a:gd name="T34" fmla="*/ 1 w 246"/>
                  <a:gd name="T35" fmla="*/ 1 h 285"/>
                  <a:gd name="T36" fmla="*/ 1 w 246"/>
                  <a:gd name="T37" fmla="*/ 1 h 285"/>
                  <a:gd name="T38" fmla="*/ 1 w 246"/>
                  <a:gd name="T39" fmla="*/ 1 h 285"/>
                  <a:gd name="T40" fmla="*/ 1 w 246"/>
                  <a:gd name="T41" fmla="*/ 1 h 285"/>
                  <a:gd name="T42" fmla="*/ 1 w 246"/>
                  <a:gd name="T43" fmla="*/ 1 h 285"/>
                  <a:gd name="T44" fmla="*/ 1 w 246"/>
                  <a:gd name="T45" fmla="*/ 1 h 285"/>
                  <a:gd name="T46" fmla="*/ 1 w 246"/>
                  <a:gd name="T47" fmla="*/ 1 h 285"/>
                  <a:gd name="T48" fmla="*/ 1 w 246"/>
                  <a:gd name="T49" fmla="*/ 0 h 285"/>
                  <a:gd name="T50" fmla="*/ 1 w 246"/>
                  <a:gd name="T51" fmla="*/ 1 h 285"/>
                  <a:gd name="T52" fmla="*/ 1 w 246"/>
                  <a:gd name="T53" fmla="*/ 1 h 285"/>
                  <a:gd name="T54" fmla="*/ 1 w 246"/>
                  <a:gd name="T55" fmla="*/ 1 h 285"/>
                  <a:gd name="T56" fmla="*/ 1 w 246"/>
                  <a:gd name="T57" fmla="*/ 1 h 285"/>
                  <a:gd name="T58" fmla="*/ 1 w 246"/>
                  <a:gd name="T59" fmla="*/ 1 h 285"/>
                  <a:gd name="T60" fmla="*/ 1 w 246"/>
                  <a:gd name="T61" fmla="*/ 1 h 285"/>
                  <a:gd name="T62" fmla="*/ 1 w 246"/>
                  <a:gd name="T63" fmla="*/ 1 h 285"/>
                  <a:gd name="T64" fmla="*/ 1 w 246"/>
                  <a:gd name="T65" fmla="*/ 1 h 285"/>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246" h="285">
                    <a:moveTo>
                      <a:pt x="85" y="285"/>
                    </a:moveTo>
                    <a:lnTo>
                      <a:pt x="75" y="285"/>
                    </a:lnTo>
                    <a:lnTo>
                      <a:pt x="63" y="285"/>
                    </a:lnTo>
                    <a:lnTo>
                      <a:pt x="53" y="285"/>
                    </a:lnTo>
                    <a:lnTo>
                      <a:pt x="42" y="285"/>
                    </a:lnTo>
                    <a:lnTo>
                      <a:pt x="32" y="285"/>
                    </a:lnTo>
                    <a:lnTo>
                      <a:pt x="22" y="285"/>
                    </a:lnTo>
                    <a:lnTo>
                      <a:pt x="10" y="285"/>
                    </a:lnTo>
                    <a:lnTo>
                      <a:pt x="0" y="285"/>
                    </a:lnTo>
                    <a:lnTo>
                      <a:pt x="3" y="270"/>
                    </a:lnTo>
                    <a:lnTo>
                      <a:pt x="8" y="253"/>
                    </a:lnTo>
                    <a:lnTo>
                      <a:pt x="14" y="235"/>
                    </a:lnTo>
                    <a:lnTo>
                      <a:pt x="22" y="217"/>
                    </a:lnTo>
                    <a:lnTo>
                      <a:pt x="30" y="197"/>
                    </a:lnTo>
                    <a:lnTo>
                      <a:pt x="40" y="178"/>
                    </a:lnTo>
                    <a:lnTo>
                      <a:pt x="52" y="157"/>
                    </a:lnTo>
                    <a:lnTo>
                      <a:pt x="64" y="137"/>
                    </a:lnTo>
                    <a:lnTo>
                      <a:pt x="80" y="118"/>
                    </a:lnTo>
                    <a:lnTo>
                      <a:pt x="96" y="98"/>
                    </a:lnTo>
                    <a:lnTo>
                      <a:pt x="116" y="79"/>
                    </a:lnTo>
                    <a:lnTo>
                      <a:pt x="137" y="60"/>
                    </a:lnTo>
                    <a:lnTo>
                      <a:pt x="161" y="43"/>
                    </a:lnTo>
                    <a:lnTo>
                      <a:pt x="186" y="28"/>
                    </a:lnTo>
                    <a:lnTo>
                      <a:pt x="215" y="13"/>
                    </a:lnTo>
                    <a:lnTo>
                      <a:pt x="246" y="0"/>
                    </a:lnTo>
                    <a:lnTo>
                      <a:pt x="215" y="30"/>
                    </a:lnTo>
                    <a:lnTo>
                      <a:pt x="186" y="60"/>
                    </a:lnTo>
                    <a:lnTo>
                      <a:pt x="160" y="91"/>
                    </a:lnTo>
                    <a:lnTo>
                      <a:pt x="136" y="124"/>
                    </a:lnTo>
                    <a:lnTo>
                      <a:pt x="116" y="158"/>
                    </a:lnTo>
                    <a:lnTo>
                      <a:pt x="100" y="196"/>
                    </a:lnTo>
                    <a:lnTo>
                      <a:pt x="90" y="238"/>
                    </a:lnTo>
                    <a:lnTo>
                      <a:pt x="85" y="285"/>
                    </a:lnTo>
                    <a:close/>
                  </a:path>
                </a:pathLst>
              </a:custGeom>
              <a:solidFill>
                <a:srgbClr val="00A500"/>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36" name="Freeform 139"/>
              <p:cNvSpPr/>
              <p:nvPr/>
            </p:nvSpPr>
            <p:spPr bwMode="auto">
              <a:xfrm>
                <a:off x="4389" y="4134"/>
                <a:ext cx="493" cy="199"/>
              </a:xfrm>
              <a:custGeom>
                <a:avLst/>
                <a:gdLst>
                  <a:gd name="T0" fmla="*/ 1 w 986"/>
                  <a:gd name="T1" fmla="*/ 1 h 398"/>
                  <a:gd name="T2" fmla="*/ 1 w 986"/>
                  <a:gd name="T3" fmla="*/ 1 h 398"/>
                  <a:gd name="T4" fmla="*/ 1 w 986"/>
                  <a:gd name="T5" fmla="*/ 1 h 398"/>
                  <a:gd name="T6" fmla="*/ 1 w 986"/>
                  <a:gd name="T7" fmla="*/ 1 h 398"/>
                  <a:gd name="T8" fmla="*/ 1 w 986"/>
                  <a:gd name="T9" fmla="*/ 1 h 398"/>
                  <a:gd name="T10" fmla="*/ 1 w 986"/>
                  <a:gd name="T11" fmla="*/ 1 h 398"/>
                  <a:gd name="T12" fmla="*/ 1 w 986"/>
                  <a:gd name="T13" fmla="*/ 1 h 398"/>
                  <a:gd name="T14" fmla="*/ 1 w 986"/>
                  <a:gd name="T15" fmla="*/ 1 h 398"/>
                  <a:gd name="T16" fmla="*/ 1 w 986"/>
                  <a:gd name="T17" fmla="*/ 1 h 398"/>
                  <a:gd name="T18" fmla="*/ 1 w 986"/>
                  <a:gd name="T19" fmla="*/ 1 h 398"/>
                  <a:gd name="T20" fmla="*/ 1 w 986"/>
                  <a:gd name="T21" fmla="*/ 1 h 398"/>
                  <a:gd name="T22" fmla="*/ 1 w 986"/>
                  <a:gd name="T23" fmla="*/ 1 h 398"/>
                  <a:gd name="T24" fmla="*/ 1 w 986"/>
                  <a:gd name="T25" fmla="*/ 1 h 398"/>
                  <a:gd name="T26" fmla="*/ 1 w 986"/>
                  <a:gd name="T27" fmla="*/ 1 h 398"/>
                  <a:gd name="T28" fmla="*/ 1 w 986"/>
                  <a:gd name="T29" fmla="*/ 1 h 398"/>
                  <a:gd name="T30" fmla="*/ 1 w 986"/>
                  <a:gd name="T31" fmla="*/ 1 h 398"/>
                  <a:gd name="T32" fmla="*/ 1 w 986"/>
                  <a:gd name="T33" fmla="*/ 1 h 398"/>
                  <a:gd name="T34" fmla="*/ 1 w 986"/>
                  <a:gd name="T35" fmla="*/ 1 h 398"/>
                  <a:gd name="T36" fmla="*/ 1 w 986"/>
                  <a:gd name="T37" fmla="*/ 1 h 398"/>
                  <a:gd name="T38" fmla="*/ 1 w 986"/>
                  <a:gd name="T39" fmla="*/ 1 h 398"/>
                  <a:gd name="T40" fmla="*/ 1 w 986"/>
                  <a:gd name="T41" fmla="*/ 1 h 398"/>
                  <a:gd name="T42" fmla="*/ 1 w 986"/>
                  <a:gd name="T43" fmla="*/ 1 h 398"/>
                  <a:gd name="T44" fmla="*/ 1 w 986"/>
                  <a:gd name="T45" fmla="*/ 1 h 398"/>
                  <a:gd name="T46" fmla="*/ 1 w 986"/>
                  <a:gd name="T47" fmla="*/ 1 h 398"/>
                  <a:gd name="T48" fmla="*/ 1 w 986"/>
                  <a:gd name="T49" fmla="*/ 1 h 398"/>
                  <a:gd name="T50" fmla="*/ 1 w 986"/>
                  <a:gd name="T51" fmla="*/ 1 h 398"/>
                  <a:gd name="T52" fmla="*/ 1 w 986"/>
                  <a:gd name="T53" fmla="*/ 1 h 398"/>
                  <a:gd name="T54" fmla="*/ 1 w 986"/>
                  <a:gd name="T55" fmla="*/ 1 h 398"/>
                  <a:gd name="T56" fmla="*/ 1 w 986"/>
                  <a:gd name="T57" fmla="*/ 1 h 398"/>
                  <a:gd name="T58" fmla="*/ 1 w 986"/>
                  <a:gd name="T59" fmla="*/ 1 h 398"/>
                  <a:gd name="T60" fmla="*/ 1 w 986"/>
                  <a:gd name="T61" fmla="*/ 1 h 398"/>
                  <a:gd name="T62" fmla="*/ 1 w 986"/>
                  <a:gd name="T63" fmla="*/ 1 h 398"/>
                  <a:gd name="T64" fmla="*/ 1 w 986"/>
                  <a:gd name="T65" fmla="*/ 1 h 398"/>
                  <a:gd name="T66" fmla="*/ 1 w 986"/>
                  <a:gd name="T67" fmla="*/ 1 h 398"/>
                  <a:gd name="T68" fmla="*/ 1 w 986"/>
                  <a:gd name="T69" fmla="*/ 1 h 398"/>
                  <a:gd name="T70" fmla="*/ 1 w 986"/>
                  <a:gd name="T71" fmla="*/ 1 h 398"/>
                  <a:gd name="T72" fmla="*/ 1 w 986"/>
                  <a:gd name="T73" fmla="*/ 1 h 398"/>
                  <a:gd name="T74" fmla="*/ 1 w 986"/>
                  <a:gd name="T75" fmla="*/ 1 h 398"/>
                  <a:gd name="T76" fmla="*/ 1 w 986"/>
                  <a:gd name="T77" fmla="*/ 1 h 398"/>
                  <a:gd name="T78" fmla="*/ 1 w 986"/>
                  <a:gd name="T79" fmla="*/ 1 h 398"/>
                  <a:gd name="T80" fmla="*/ 1 w 986"/>
                  <a:gd name="T81" fmla="*/ 1 h 398"/>
                  <a:gd name="T82" fmla="*/ 1 w 986"/>
                  <a:gd name="T83" fmla="*/ 1 h 398"/>
                  <a:gd name="T84" fmla="*/ 1 w 986"/>
                  <a:gd name="T85" fmla="*/ 1 h 398"/>
                  <a:gd name="T86" fmla="*/ 1 w 986"/>
                  <a:gd name="T87" fmla="*/ 1 h 398"/>
                  <a:gd name="T88" fmla="*/ 1 w 986"/>
                  <a:gd name="T89" fmla="*/ 1 h 398"/>
                  <a:gd name="T90" fmla="*/ 1 w 986"/>
                  <a:gd name="T91" fmla="*/ 1 h 398"/>
                  <a:gd name="T92" fmla="*/ 1 w 986"/>
                  <a:gd name="T93" fmla="*/ 1 h 398"/>
                  <a:gd name="T94" fmla="*/ 1 w 986"/>
                  <a:gd name="T95" fmla="*/ 1 h 398"/>
                  <a:gd name="T96" fmla="*/ 1 w 986"/>
                  <a:gd name="T97" fmla="*/ 1 h 398"/>
                  <a:gd name="T98" fmla="*/ 1 w 986"/>
                  <a:gd name="T99" fmla="*/ 1 h 398"/>
                  <a:gd name="T100" fmla="*/ 1 w 986"/>
                  <a:gd name="T101" fmla="*/ 1 h 398"/>
                  <a:gd name="T102" fmla="*/ 1 w 986"/>
                  <a:gd name="T103" fmla="*/ 1 h 398"/>
                  <a:gd name="T104" fmla="*/ 1 w 986"/>
                  <a:gd name="T105" fmla="*/ 1 h 398"/>
                  <a:gd name="T106" fmla="*/ 1 w 986"/>
                  <a:gd name="T107" fmla="*/ 1 h 398"/>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0" t="0" r="r" b="b"/>
                <a:pathLst>
                  <a:path w="986" h="398">
                    <a:moveTo>
                      <a:pt x="901" y="398"/>
                    </a:moveTo>
                    <a:lnTo>
                      <a:pt x="867" y="398"/>
                    </a:lnTo>
                    <a:lnTo>
                      <a:pt x="829" y="398"/>
                    </a:lnTo>
                    <a:lnTo>
                      <a:pt x="789" y="398"/>
                    </a:lnTo>
                    <a:lnTo>
                      <a:pt x="747" y="396"/>
                    </a:lnTo>
                    <a:lnTo>
                      <a:pt x="702" y="396"/>
                    </a:lnTo>
                    <a:lnTo>
                      <a:pt x="656" y="394"/>
                    </a:lnTo>
                    <a:lnTo>
                      <a:pt x="608" y="393"/>
                    </a:lnTo>
                    <a:lnTo>
                      <a:pt x="561" y="392"/>
                    </a:lnTo>
                    <a:lnTo>
                      <a:pt x="513" y="389"/>
                    </a:lnTo>
                    <a:lnTo>
                      <a:pt x="467" y="388"/>
                    </a:lnTo>
                    <a:lnTo>
                      <a:pt x="421" y="386"/>
                    </a:lnTo>
                    <a:lnTo>
                      <a:pt x="376" y="384"/>
                    </a:lnTo>
                    <a:lnTo>
                      <a:pt x="334" y="383"/>
                    </a:lnTo>
                    <a:lnTo>
                      <a:pt x="294" y="380"/>
                    </a:lnTo>
                    <a:lnTo>
                      <a:pt x="258" y="378"/>
                    </a:lnTo>
                    <a:lnTo>
                      <a:pt x="225" y="377"/>
                    </a:lnTo>
                    <a:lnTo>
                      <a:pt x="210" y="376"/>
                    </a:lnTo>
                    <a:lnTo>
                      <a:pt x="194" y="376"/>
                    </a:lnTo>
                    <a:lnTo>
                      <a:pt x="179" y="374"/>
                    </a:lnTo>
                    <a:lnTo>
                      <a:pt x="163" y="373"/>
                    </a:lnTo>
                    <a:lnTo>
                      <a:pt x="148" y="373"/>
                    </a:lnTo>
                    <a:lnTo>
                      <a:pt x="132" y="372"/>
                    </a:lnTo>
                    <a:lnTo>
                      <a:pt x="117" y="372"/>
                    </a:lnTo>
                    <a:lnTo>
                      <a:pt x="102" y="372"/>
                    </a:lnTo>
                    <a:lnTo>
                      <a:pt x="81" y="334"/>
                    </a:lnTo>
                    <a:lnTo>
                      <a:pt x="64" y="289"/>
                    </a:lnTo>
                    <a:lnTo>
                      <a:pt x="48" y="241"/>
                    </a:lnTo>
                    <a:lnTo>
                      <a:pt x="35" y="190"/>
                    </a:lnTo>
                    <a:lnTo>
                      <a:pt x="23" y="142"/>
                    </a:lnTo>
                    <a:lnTo>
                      <a:pt x="14" y="97"/>
                    </a:lnTo>
                    <a:lnTo>
                      <a:pt x="6" y="57"/>
                    </a:lnTo>
                    <a:lnTo>
                      <a:pt x="0" y="27"/>
                    </a:lnTo>
                    <a:lnTo>
                      <a:pt x="12" y="62"/>
                    </a:lnTo>
                    <a:lnTo>
                      <a:pt x="26" y="100"/>
                    </a:lnTo>
                    <a:lnTo>
                      <a:pt x="42" y="140"/>
                    </a:lnTo>
                    <a:lnTo>
                      <a:pt x="59" y="181"/>
                    </a:lnTo>
                    <a:lnTo>
                      <a:pt x="77" y="220"/>
                    </a:lnTo>
                    <a:lnTo>
                      <a:pt x="95" y="256"/>
                    </a:lnTo>
                    <a:lnTo>
                      <a:pt x="110" y="287"/>
                    </a:lnTo>
                    <a:lnTo>
                      <a:pt x="124" y="311"/>
                    </a:lnTo>
                    <a:lnTo>
                      <a:pt x="130" y="283"/>
                    </a:lnTo>
                    <a:lnTo>
                      <a:pt x="139" y="257"/>
                    </a:lnTo>
                    <a:lnTo>
                      <a:pt x="147" y="234"/>
                    </a:lnTo>
                    <a:lnTo>
                      <a:pt x="157" y="211"/>
                    </a:lnTo>
                    <a:lnTo>
                      <a:pt x="170" y="190"/>
                    </a:lnTo>
                    <a:lnTo>
                      <a:pt x="185" y="170"/>
                    </a:lnTo>
                    <a:lnTo>
                      <a:pt x="204" y="152"/>
                    </a:lnTo>
                    <a:lnTo>
                      <a:pt x="227" y="135"/>
                    </a:lnTo>
                    <a:lnTo>
                      <a:pt x="215" y="157"/>
                    </a:lnTo>
                    <a:lnTo>
                      <a:pt x="202" y="184"/>
                    </a:lnTo>
                    <a:lnTo>
                      <a:pt x="191" y="214"/>
                    </a:lnTo>
                    <a:lnTo>
                      <a:pt x="185" y="248"/>
                    </a:lnTo>
                    <a:lnTo>
                      <a:pt x="182" y="281"/>
                    </a:lnTo>
                    <a:lnTo>
                      <a:pt x="188" y="313"/>
                    </a:lnTo>
                    <a:lnTo>
                      <a:pt x="201" y="343"/>
                    </a:lnTo>
                    <a:lnTo>
                      <a:pt x="225" y="370"/>
                    </a:lnTo>
                    <a:lnTo>
                      <a:pt x="250" y="343"/>
                    </a:lnTo>
                    <a:lnTo>
                      <a:pt x="271" y="305"/>
                    </a:lnTo>
                    <a:lnTo>
                      <a:pt x="285" y="260"/>
                    </a:lnTo>
                    <a:lnTo>
                      <a:pt x="292" y="211"/>
                    </a:lnTo>
                    <a:lnTo>
                      <a:pt x="291" y="158"/>
                    </a:lnTo>
                    <a:lnTo>
                      <a:pt x="282" y="105"/>
                    </a:lnTo>
                    <a:lnTo>
                      <a:pt x="264" y="54"/>
                    </a:lnTo>
                    <a:lnTo>
                      <a:pt x="238" y="8"/>
                    </a:lnTo>
                    <a:lnTo>
                      <a:pt x="262" y="34"/>
                    </a:lnTo>
                    <a:lnTo>
                      <a:pt x="282" y="63"/>
                    </a:lnTo>
                    <a:lnTo>
                      <a:pt x="300" y="95"/>
                    </a:lnTo>
                    <a:lnTo>
                      <a:pt x="315" y="130"/>
                    </a:lnTo>
                    <a:lnTo>
                      <a:pt x="325" y="168"/>
                    </a:lnTo>
                    <a:lnTo>
                      <a:pt x="333" y="211"/>
                    </a:lnTo>
                    <a:lnTo>
                      <a:pt x="339" y="258"/>
                    </a:lnTo>
                    <a:lnTo>
                      <a:pt x="340" y="309"/>
                    </a:lnTo>
                    <a:lnTo>
                      <a:pt x="354" y="288"/>
                    </a:lnTo>
                    <a:lnTo>
                      <a:pt x="370" y="266"/>
                    </a:lnTo>
                    <a:lnTo>
                      <a:pt x="388" y="244"/>
                    </a:lnTo>
                    <a:lnTo>
                      <a:pt x="409" y="222"/>
                    </a:lnTo>
                    <a:lnTo>
                      <a:pt x="430" y="203"/>
                    </a:lnTo>
                    <a:lnTo>
                      <a:pt x="451" y="184"/>
                    </a:lnTo>
                    <a:lnTo>
                      <a:pt x="471" y="170"/>
                    </a:lnTo>
                    <a:lnTo>
                      <a:pt x="492" y="160"/>
                    </a:lnTo>
                    <a:lnTo>
                      <a:pt x="483" y="180"/>
                    </a:lnTo>
                    <a:lnTo>
                      <a:pt x="469" y="203"/>
                    </a:lnTo>
                    <a:lnTo>
                      <a:pt x="452" y="227"/>
                    </a:lnTo>
                    <a:lnTo>
                      <a:pt x="433" y="251"/>
                    </a:lnTo>
                    <a:lnTo>
                      <a:pt x="415" y="275"/>
                    </a:lnTo>
                    <a:lnTo>
                      <a:pt x="399" y="297"/>
                    </a:lnTo>
                    <a:lnTo>
                      <a:pt x="387" y="318"/>
                    </a:lnTo>
                    <a:lnTo>
                      <a:pt x="380" y="334"/>
                    </a:lnTo>
                    <a:lnTo>
                      <a:pt x="388" y="339"/>
                    </a:lnTo>
                    <a:lnTo>
                      <a:pt x="396" y="343"/>
                    </a:lnTo>
                    <a:lnTo>
                      <a:pt x="407" y="348"/>
                    </a:lnTo>
                    <a:lnTo>
                      <a:pt x="418" y="353"/>
                    </a:lnTo>
                    <a:lnTo>
                      <a:pt x="431" y="356"/>
                    </a:lnTo>
                    <a:lnTo>
                      <a:pt x="444" y="360"/>
                    </a:lnTo>
                    <a:lnTo>
                      <a:pt x="458" y="361"/>
                    </a:lnTo>
                    <a:lnTo>
                      <a:pt x="471" y="360"/>
                    </a:lnTo>
                    <a:lnTo>
                      <a:pt x="470" y="326"/>
                    </a:lnTo>
                    <a:lnTo>
                      <a:pt x="464" y="285"/>
                    </a:lnTo>
                    <a:lnTo>
                      <a:pt x="454" y="240"/>
                    </a:lnTo>
                    <a:lnTo>
                      <a:pt x="440" y="192"/>
                    </a:lnTo>
                    <a:lnTo>
                      <a:pt x="423" y="146"/>
                    </a:lnTo>
                    <a:lnTo>
                      <a:pt x="401" y="102"/>
                    </a:lnTo>
                    <a:lnTo>
                      <a:pt x="375" y="65"/>
                    </a:lnTo>
                    <a:lnTo>
                      <a:pt x="346" y="36"/>
                    </a:lnTo>
                    <a:lnTo>
                      <a:pt x="375" y="57"/>
                    </a:lnTo>
                    <a:lnTo>
                      <a:pt x="400" y="79"/>
                    </a:lnTo>
                    <a:lnTo>
                      <a:pt x="423" y="102"/>
                    </a:lnTo>
                    <a:lnTo>
                      <a:pt x="444" y="127"/>
                    </a:lnTo>
                    <a:lnTo>
                      <a:pt x="462" y="153"/>
                    </a:lnTo>
                    <a:lnTo>
                      <a:pt x="479" y="183"/>
                    </a:lnTo>
                    <a:lnTo>
                      <a:pt x="494" y="217"/>
                    </a:lnTo>
                    <a:lnTo>
                      <a:pt x="509" y="256"/>
                    </a:lnTo>
                    <a:lnTo>
                      <a:pt x="510" y="222"/>
                    </a:lnTo>
                    <a:lnTo>
                      <a:pt x="510" y="188"/>
                    </a:lnTo>
                    <a:lnTo>
                      <a:pt x="509" y="154"/>
                    </a:lnTo>
                    <a:lnTo>
                      <a:pt x="507" y="121"/>
                    </a:lnTo>
                    <a:lnTo>
                      <a:pt x="501" y="89"/>
                    </a:lnTo>
                    <a:lnTo>
                      <a:pt x="494" y="60"/>
                    </a:lnTo>
                    <a:lnTo>
                      <a:pt x="485" y="33"/>
                    </a:lnTo>
                    <a:lnTo>
                      <a:pt x="474" y="10"/>
                    </a:lnTo>
                    <a:lnTo>
                      <a:pt x="490" y="39"/>
                    </a:lnTo>
                    <a:lnTo>
                      <a:pt x="506" y="70"/>
                    </a:lnTo>
                    <a:lnTo>
                      <a:pt x="520" y="106"/>
                    </a:lnTo>
                    <a:lnTo>
                      <a:pt x="531" y="145"/>
                    </a:lnTo>
                    <a:lnTo>
                      <a:pt x="539" y="188"/>
                    </a:lnTo>
                    <a:lnTo>
                      <a:pt x="542" y="236"/>
                    </a:lnTo>
                    <a:lnTo>
                      <a:pt x="538" y="290"/>
                    </a:lnTo>
                    <a:lnTo>
                      <a:pt x="527" y="349"/>
                    </a:lnTo>
                    <a:lnTo>
                      <a:pt x="553" y="321"/>
                    </a:lnTo>
                    <a:lnTo>
                      <a:pt x="576" y="288"/>
                    </a:lnTo>
                    <a:lnTo>
                      <a:pt x="595" y="251"/>
                    </a:lnTo>
                    <a:lnTo>
                      <a:pt x="606" y="211"/>
                    </a:lnTo>
                    <a:lnTo>
                      <a:pt x="608" y="168"/>
                    </a:lnTo>
                    <a:lnTo>
                      <a:pt x="603" y="125"/>
                    </a:lnTo>
                    <a:lnTo>
                      <a:pt x="584" y="83"/>
                    </a:lnTo>
                    <a:lnTo>
                      <a:pt x="552" y="42"/>
                    </a:lnTo>
                    <a:lnTo>
                      <a:pt x="567" y="50"/>
                    </a:lnTo>
                    <a:lnTo>
                      <a:pt x="582" y="59"/>
                    </a:lnTo>
                    <a:lnTo>
                      <a:pt x="597" y="69"/>
                    </a:lnTo>
                    <a:lnTo>
                      <a:pt x="611" y="80"/>
                    </a:lnTo>
                    <a:lnTo>
                      <a:pt x="622" y="95"/>
                    </a:lnTo>
                    <a:lnTo>
                      <a:pt x="633" y="113"/>
                    </a:lnTo>
                    <a:lnTo>
                      <a:pt x="642" y="134"/>
                    </a:lnTo>
                    <a:lnTo>
                      <a:pt x="648" y="158"/>
                    </a:lnTo>
                    <a:lnTo>
                      <a:pt x="651" y="120"/>
                    </a:lnTo>
                    <a:lnTo>
                      <a:pt x="651" y="75"/>
                    </a:lnTo>
                    <a:lnTo>
                      <a:pt x="649" y="32"/>
                    </a:lnTo>
                    <a:lnTo>
                      <a:pt x="645" y="0"/>
                    </a:lnTo>
                    <a:lnTo>
                      <a:pt x="656" y="38"/>
                    </a:lnTo>
                    <a:lnTo>
                      <a:pt x="661" y="82"/>
                    </a:lnTo>
                    <a:lnTo>
                      <a:pt x="663" y="129"/>
                    </a:lnTo>
                    <a:lnTo>
                      <a:pt x="660" y="178"/>
                    </a:lnTo>
                    <a:lnTo>
                      <a:pt x="652" y="228"/>
                    </a:lnTo>
                    <a:lnTo>
                      <a:pt x="642" y="276"/>
                    </a:lnTo>
                    <a:lnTo>
                      <a:pt x="627" y="320"/>
                    </a:lnTo>
                    <a:lnTo>
                      <a:pt x="610" y="360"/>
                    </a:lnTo>
                    <a:lnTo>
                      <a:pt x="636" y="330"/>
                    </a:lnTo>
                    <a:lnTo>
                      <a:pt x="659" y="295"/>
                    </a:lnTo>
                    <a:lnTo>
                      <a:pt x="680" y="255"/>
                    </a:lnTo>
                    <a:lnTo>
                      <a:pt x="697" y="212"/>
                    </a:lnTo>
                    <a:lnTo>
                      <a:pt x="711" y="167"/>
                    </a:lnTo>
                    <a:lnTo>
                      <a:pt x="722" y="122"/>
                    </a:lnTo>
                    <a:lnTo>
                      <a:pt x="729" y="77"/>
                    </a:lnTo>
                    <a:lnTo>
                      <a:pt x="733" y="33"/>
                    </a:lnTo>
                    <a:lnTo>
                      <a:pt x="741" y="87"/>
                    </a:lnTo>
                    <a:lnTo>
                      <a:pt x="745" y="147"/>
                    </a:lnTo>
                    <a:lnTo>
                      <a:pt x="743" y="210"/>
                    </a:lnTo>
                    <a:lnTo>
                      <a:pt x="730" y="268"/>
                    </a:lnTo>
                    <a:lnTo>
                      <a:pt x="743" y="252"/>
                    </a:lnTo>
                    <a:lnTo>
                      <a:pt x="757" y="232"/>
                    </a:lnTo>
                    <a:lnTo>
                      <a:pt x="771" y="206"/>
                    </a:lnTo>
                    <a:lnTo>
                      <a:pt x="785" y="180"/>
                    </a:lnTo>
                    <a:lnTo>
                      <a:pt x="797" y="153"/>
                    </a:lnTo>
                    <a:lnTo>
                      <a:pt x="809" y="129"/>
                    </a:lnTo>
                    <a:lnTo>
                      <a:pt x="817" y="108"/>
                    </a:lnTo>
                    <a:lnTo>
                      <a:pt x="821" y="93"/>
                    </a:lnTo>
                    <a:lnTo>
                      <a:pt x="819" y="117"/>
                    </a:lnTo>
                    <a:lnTo>
                      <a:pt x="813" y="144"/>
                    </a:lnTo>
                    <a:lnTo>
                      <a:pt x="805" y="174"/>
                    </a:lnTo>
                    <a:lnTo>
                      <a:pt x="795" y="204"/>
                    </a:lnTo>
                    <a:lnTo>
                      <a:pt x="781" y="235"/>
                    </a:lnTo>
                    <a:lnTo>
                      <a:pt x="765" y="265"/>
                    </a:lnTo>
                    <a:lnTo>
                      <a:pt x="747" y="295"/>
                    </a:lnTo>
                    <a:lnTo>
                      <a:pt x="726" y="324"/>
                    </a:lnTo>
                    <a:lnTo>
                      <a:pt x="752" y="306"/>
                    </a:lnTo>
                    <a:lnTo>
                      <a:pt x="778" y="286"/>
                    </a:lnTo>
                    <a:lnTo>
                      <a:pt x="803" y="263"/>
                    </a:lnTo>
                    <a:lnTo>
                      <a:pt x="827" y="236"/>
                    </a:lnTo>
                    <a:lnTo>
                      <a:pt x="849" y="207"/>
                    </a:lnTo>
                    <a:lnTo>
                      <a:pt x="870" y="177"/>
                    </a:lnTo>
                    <a:lnTo>
                      <a:pt x="887" y="146"/>
                    </a:lnTo>
                    <a:lnTo>
                      <a:pt x="902" y="114"/>
                    </a:lnTo>
                    <a:lnTo>
                      <a:pt x="896" y="139"/>
                    </a:lnTo>
                    <a:lnTo>
                      <a:pt x="891" y="166"/>
                    </a:lnTo>
                    <a:lnTo>
                      <a:pt x="882" y="193"/>
                    </a:lnTo>
                    <a:lnTo>
                      <a:pt x="873" y="220"/>
                    </a:lnTo>
                    <a:lnTo>
                      <a:pt x="862" y="247"/>
                    </a:lnTo>
                    <a:lnTo>
                      <a:pt x="849" y="271"/>
                    </a:lnTo>
                    <a:lnTo>
                      <a:pt x="835" y="295"/>
                    </a:lnTo>
                    <a:lnTo>
                      <a:pt x="819" y="317"/>
                    </a:lnTo>
                    <a:lnTo>
                      <a:pt x="849" y="297"/>
                    </a:lnTo>
                    <a:lnTo>
                      <a:pt x="877" y="271"/>
                    </a:lnTo>
                    <a:lnTo>
                      <a:pt x="902" y="237"/>
                    </a:lnTo>
                    <a:lnTo>
                      <a:pt x="925" y="200"/>
                    </a:lnTo>
                    <a:lnTo>
                      <a:pt x="945" y="161"/>
                    </a:lnTo>
                    <a:lnTo>
                      <a:pt x="962" y="122"/>
                    </a:lnTo>
                    <a:lnTo>
                      <a:pt x="976" y="83"/>
                    </a:lnTo>
                    <a:lnTo>
                      <a:pt x="986" y="46"/>
                    </a:lnTo>
                    <a:lnTo>
                      <a:pt x="980" y="86"/>
                    </a:lnTo>
                    <a:lnTo>
                      <a:pt x="979" y="128"/>
                    </a:lnTo>
                    <a:lnTo>
                      <a:pt x="980" y="169"/>
                    </a:lnTo>
                    <a:lnTo>
                      <a:pt x="984" y="210"/>
                    </a:lnTo>
                    <a:lnTo>
                      <a:pt x="986" y="247"/>
                    </a:lnTo>
                    <a:lnTo>
                      <a:pt x="986" y="282"/>
                    </a:lnTo>
                    <a:lnTo>
                      <a:pt x="983" y="312"/>
                    </a:lnTo>
                    <a:lnTo>
                      <a:pt x="975" y="339"/>
                    </a:lnTo>
                    <a:lnTo>
                      <a:pt x="901" y="398"/>
                    </a:lnTo>
                    <a:close/>
                  </a:path>
                </a:pathLst>
              </a:custGeom>
              <a:solidFill>
                <a:srgbClr val="00A500"/>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grpSp>
        <p:grpSp>
          <p:nvGrpSpPr>
            <p:cNvPr id="10270" name="Group 140"/>
            <p:cNvGrpSpPr/>
            <p:nvPr/>
          </p:nvGrpSpPr>
          <p:grpSpPr bwMode="auto">
            <a:xfrm>
              <a:off x="4032" y="4105"/>
              <a:ext cx="1479" cy="215"/>
              <a:chOff x="3452" y="4125"/>
              <a:chExt cx="1479" cy="215"/>
            </a:xfrm>
          </p:grpSpPr>
          <p:sp>
            <p:nvSpPr>
              <p:cNvPr id="10271" name="Freeform 141"/>
              <p:cNvSpPr/>
              <p:nvPr/>
            </p:nvSpPr>
            <p:spPr bwMode="auto">
              <a:xfrm>
                <a:off x="3592" y="4158"/>
                <a:ext cx="17" cy="16"/>
              </a:xfrm>
              <a:custGeom>
                <a:avLst/>
                <a:gdLst>
                  <a:gd name="T0" fmla="*/ 1 w 34"/>
                  <a:gd name="T1" fmla="*/ 1 h 32"/>
                  <a:gd name="T2" fmla="*/ 1 w 34"/>
                  <a:gd name="T3" fmla="*/ 1 h 32"/>
                  <a:gd name="T4" fmla="*/ 1 w 34"/>
                  <a:gd name="T5" fmla="*/ 1 h 32"/>
                  <a:gd name="T6" fmla="*/ 1 w 34"/>
                  <a:gd name="T7" fmla="*/ 1 h 32"/>
                  <a:gd name="T8" fmla="*/ 1 w 34"/>
                  <a:gd name="T9" fmla="*/ 0 h 32"/>
                  <a:gd name="T10" fmla="*/ 1 w 34"/>
                  <a:gd name="T11" fmla="*/ 0 h 32"/>
                  <a:gd name="T12" fmla="*/ 1 w 34"/>
                  <a:gd name="T13" fmla="*/ 1 h 32"/>
                  <a:gd name="T14" fmla="*/ 1 w 34"/>
                  <a:gd name="T15" fmla="*/ 1 h 32"/>
                  <a:gd name="T16" fmla="*/ 0 w 34"/>
                  <a:gd name="T17" fmla="*/ 1 h 32"/>
                  <a:gd name="T18" fmla="*/ 0 w 34"/>
                  <a:gd name="T19" fmla="*/ 1 h 32"/>
                  <a:gd name="T20" fmla="*/ 1 w 34"/>
                  <a:gd name="T21" fmla="*/ 1 h 32"/>
                  <a:gd name="T22" fmla="*/ 1 w 34"/>
                  <a:gd name="T23" fmla="*/ 1 h 32"/>
                  <a:gd name="T24" fmla="*/ 1 w 34"/>
                  <a:gd name="T25" fmla="*/ 1 h 32"/>
                  <a:gd name="T26" fmla="*/ 1 w 34"/>
                  <a:gd name="T27" fmla="*/ 1 h 32"/>
                  <a:gd name="T28" fmla="*/ 1 w 34"/>
                  <a:gd name="T29" fmla="*/ 1 h 32"/>
                  <a:gd name="T30" fmla="*/ 1 w 34"/>
                  <a:gd name="T31" fmla="*/ 1 h 32"/>
                  <a:gd name="T32" fmla="*/ 1 w 34"/>
                  <a:gd name="T33" fmla="*/ 1 h 3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4" h="32">
                    <a:moveTo>
                      <a:pt x="34" y="20"/>
                    </a:moveTo>
                    <a:lnTo>
                      <a:pt x="34" y="14"/>
                    </a:lnTo>
                    <a:lnTo>
                      <a:pt x="32" y="8"/>
                    </a:lnTo>
                    <a:lnTo>
                      <a:pt x="27" y="4"/>
                    </a:lnTo>
                    <a:lnTo>
                      <a:pt x="21" y="0"/>
                    </a:lnTo>
                    <a:lnTo>
                      <a:pt x="14" y="0"/>
                    </a:lnTo>
                    <a:lnTo>
                      <a:pt x="9" y="1"/>
                    </a:lnTo>
                    <a:lnTo>
                      <a:pt x="4" y="6"/>
                    </a:lnTo>
                    <a:lnTo>
                      <a:pt x="0" y="12"/>
                    </a:lnTo>
                    <a:lnTo>
                      <a:pt x="0" y="19"/>
                    </a:lnTo>
                    <a:lnTo>
                      <a:pt x="3" y="24"/>
                    </a:lnTo>
                    <a:lnTo>
                      <a:pt x="7" y="29"/>
                    </a:lnTo>
                    <a:lnTo>
                      <a:pt x="13" y="32"/>
                    </a:lnTo>
                    <a:lnTo>
                      <a:pt x="20" y="32"/>
                    </a:lnTo>
                    <a:lnTo>
                      <a:pt x="26" y="30"/>
                    </a:lnTo>
                    <a:lnTo>
                      <a:pt x="30" y="26"/>
                    </a:lnTo>
                    <a:lnTo>
                      <a:pt x="34" y="20"/>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272" name="Freeform 142"/>
              <p:cNvSpPr/>
              <p:nvPr/>
            </p:nvSpPr>
            <p:spPr bwMode="auto">
              <a:xfrm>
                <a:off x="3668" y="4235"/>
                <a:ext cx="16" cy="16"/>
              </a:xfrm>
              <a:custGeom>
                <a:avLst/>
                <a:gdLst>
                  <a:gd name="T0" fmla="*/ 0 w 34"/>
                  <a:gd name="T1" fmla="*/ 1 h 32"/>
                  <a:gd name="T2" fmla="*/ 0 w 34"/>
                  <a:gd name="T3" fmla="*/ 1 h 32"/>
                  <a:gd name="T4" fmla="*/ 0 w 34"/>
                  <a:gd name="T5" fmla="*/ 1 h 32"/>
                  <a:gd name="T6" fmla="*/ 0 w 34"/>
                  <a:gd name="T7" fmla="*/ 1 h 32"/>
                  <a:gd name="T8" fmla="*/ 0 w 34"/>
                  <a:gd name="T9" fmla="*/ 0 h 32"/>
                  <a:gd name="T10" fmla="*/ 0 w 34"/>
                  <a:gd name="T11" fmla="*/ 0 h 32"/>
                  <a:gd name="T12" fmla="*/ 0 w 34"/>
                  <a:gd name="T13" fmla="*/ 1 h 32"/>
                  <a:gd name="T14" fmla="*/ 0 w 34"/>
                  <a:gd name="T15" fmla="*/ 1 h 32"/>
                  <a:gd name="T16" fmla="*/ 0 w 34"/>
                  <a:gd name="T17" fmla="*/ 1 h 32"/>
                  <a:gd name="T18" fmla="*/ 0 w 34"/>
                  <a:gd name="T19" fmla="*/ 1 h 32"/>
                  <a:gd name="T20" fmla="*/ 0 w 34"/>
                  <a:gd name="T21" fmla="*/ 1 h 32"/>
                  <a:gd name="T22" fmla="*/ 0 w 34"/>
                  <a:gd name="T23" fmla="*/ 1 h 32"/>
                  <a:gd name="T24" fmla="*/ 0 w 34"/>
                  <a:gd name="T25" fmla="*/ 1 h 32"/>
                  <a:gd name="T26" fmla="*/ 0 w 34"/>
                  <a:gd name="T27" fmla="*/ 1 h 32"/>
                  <a:gd name="T28" fmla="*/ 0 w 34"/>
                  <a:gd name="T29" fmla="*/ 1 h 32"/>
                  <a:gd name="T30" fmla="*/ 0 w 34"/>
                  <a:gd name="T31" fmla="*/ 1 h 32"/>
                  <a:gd name="T32" fmla="*/ 0 w 34"/>
                  <a:gd name="T33" fmla="*/ 1 h 3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4" h="32">
                    <a:moveTo>
                      <a:pt x="34" y="20"/>
                    </a:moveTo>
                    <a:lnTo>
                      <a:pt x="34" y="13"/>
                    </a:lnTo>
                    <a:lnTo>
                      <a:pt x="31" y="8"/>
                    </a:lnTo>
                    <a:lnTo>
                      <a:pt x="27" y="3"/>
                    </a:lnTo>
                    <a:lnTo>
                      <a:pt x="21" y="0"/>
                    </a:lnTo>
                    <a:lnTo>
                      <a:pt x="14" y="0"/>
                    </a:lnTo>
                    <a:lnTo>
                      <a:pt x="8" y="2"/>
                    </a:lnTo>
                    <a:lnTo>
                      <a:pt x="4" y="6"/>
                    </a:lnTo>
                    <a:lnTo>
                      <a:pt x="0" y="12"/>
                    </a:lnTo>
                    <a:lnTo>
                      <a:pt x="0" y="18"/>
                    </a:lnTo>
                    <a:lnTo>
                      <a:pt x="3" y="24"/>
                    </a:lnTo>
                    <a:lnTo>
                      <a:pt x="7" y="28"/>
                    </a:lnTo>
                    <a:lnTo>
                      <a:pt x="13" y="32"/>
                    </a:lnTo>
                    <a:lnTo>
                      <a:pt x="20" y="32"/>
                    </a:lnTo>
                    <a:lnTo>
                      <a:pt x="26" y="31"/>
                    </a:lnTo>
                    <a:lnTo>
                      <a:pt x="30" y="26"/>
                    </a:lnTo>
                    <a:lnTo>
                      <a:pt x="34" y="20"/>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273" name="Freeform 143"/>
              <p:cNvSpPr/>
              <p:nvPr/>
            </p:nvSpPr>
            <p:spPr bwMode="auto">
              <a:xfrm>
                <a:off x="3668" y="4194"/>
                <a:ext cx="16" cy="17"/>
              </a:xfrm>
              <a:custGeom>
                <a:avLst/>
                <a:gdLst>
                  <a:gd name="T0" fmla="*/ 0 w 33"/>
                  <a:gd name="T1" fmla="*/ 1 h 32"/>
                  <a:gd name="T2" fmla="*/ 0 w 33"/>
                  <a:gd name="T3" fmla="*/ 1 h 32"/>
                  <a:gd name="T4" fmla="*/ 0 w 33"/>
                  <a:gd name="T5" fmla="*/ 1 h 32"/>
                  <a:gd name="T6" fmla="*/ 0 w 33"/>
                  <a:gd name="T7" fmla="*/ 1 h 32"/>
                  <a:gd name="T8" fmla="*/ 0 w 33"/>
                  <a:gd name="T9" fmla="*/ 0 h 32"/>
                  <a:gd name="T10" fmla="*/ 0 w 33"/>
                  <a:gd name="T11" fmla="*/ 0 h 32"/>
                  <a:gd name="T12" fmla="*/ 0 w 33"/>
                  <a:gd name="T13" fmla="*/ 1 h 32"/>
                  <a:gd name="T14" fmla="*/ 0 w 33"/>
                  <a:gd name="T15" fmla="*/ 1 h 32"/>
                  <a:gd name="T16" fmla="*/ 0 w 33"/>
                  <a:gd name="T17" fmla="*/ 1 h 32"/>
                  <a:gd name="T18" fmla="*/ 0 w 33"/>
                  <a:gd name="T19" fmla="*/ 1 h 32"/>
                  <a:gd name="T20" fmla="*/ 0 w 33"/>
                  <a:gd name="T21" fmla="*/ 1 h 32"/>
                  <a:gd name="T22" fmla="*/ 0 w 33"/>
                  <a:gd name="T23" fmla="*/ 1 h 32"/>
                  <a:gd name="T24" fmla="*/ 0 w 33"/>
                  <a:gd name="T25" fmla="*/ 1 h 32"/>
                  <a:gd name="T26" fmla="*/ 0 w 33"/>
                  <a:gd name="T27" fmla="*/ 1 h 32"/>
                  <a:gd name="T28" fmla="*/ 0 w 33"/>
                  <a:gd name="T29" fmla="*/ 1 h 32"/>
                  <a:gd name="T30" fmla="*/ 0 w 33"/>
                  <a:gd name="T31" fmla="*/ 1 h 32"/>
                  <a:gd name="T32" fmla="*/ 0 w 33"/>
                  <a:gd name="T33" fmla="*/ 1 h 3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3" h="32">
                    <a:moveTo>
                      <a:pt x="33" y="19"/>
                    </a:moveTo>
                    <a:lnTo>
                      <a:pt x="33" y="13"/>
                    </a:lnTo>
                    <a:lnTo>
                      <a:pt x="30" y="7"/>
                    </a:lnTo>
                    <a:lnTo>
                      <a:pt x="26" y="2"/>
                    </a:lnTo>
                    <a:lnTo>
                      <a:pt x="20" y="0"/>
                    </a:lnTo>
                    <a:lnTo>
                      <a:pt x="13" y="0"/>
                    </a:lnTo>
                    <a:lnTo>
                      <a:pt x="7" y="1"/>
                    </a:lnTo>
                    <a:lnTo>
                      <a:pt x="3" y="6"/>
                    </a:lnTo>
                    <a:lnTo>
                      <a:pt x="0" y="11"/>
                    </a:lnTo>
                    <a:lnTo>
                      <a:pt x="0" y="18"/>
                    </a:lnTo>
                    <a:lnTo>
                      <a:pt x="1" y="24"/>
                    </a:lnTo>
                    <a:lnTo>
                      <a:pt x="6" y="29"/>
                    </a:lnTo>
                    <a:lnTo>
                      <a:pt x="12" y="32"/>
                    </a:lnTo>
                    <a:lnTo>
                      <a:pt x="19" y="32"/>
                    </a:lnTo>
                    <a:lnTo>
                      <a:pt x="25" y="30"/>
                    </a:lnTo>
                    <a:lnTo>
                      <a:pt x="29" y="25"/>
                    </a:lnTo>
                    <a:lnTo>
                      <a:pt x="33" y="19"/>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274" name="Freeform 144"/>
              <p:cNvSpPr/>
              <p:nvPr/>
            </p:nvSpPr>
            <p:spPr bwMode="auto">
              <a:xfrm>
                <a:off x="3671" y="4153"/>
                <a:ext cx="16" cy="17"/>
              </a:xfrm>
              <a:custGeom>
                <a:avLst/>
                <a:gdLst>
                  <a:gd name="T0" fmla="*/ 1 w 32"/>
                  <a:gd name="T1" fmla="*/ 1 h 32"/>
                  <a:gd name="T2" fmla="*/ 1 w 32"/>
                  <a:gd name="T3" fmla="*/ 1 h 32"/>
                  <a:gd name="T4" fmla="*/ 1 w 32"/>
                  <a:gd name="T5" fmla="*/ 1 h 32"/>
                  <a:gd name="T6" fmla="*/ 1 w 32"/>
                  <a:gd name="T7" fmla="*/ 1 h 32"/>
                  <a:gd name="T8" fmla="*/ 1 w 32"/>
                  <a:gd name="T9" fmla="*/ 0 h 32"/>
                  <a:gd name="T10" fmla="*/ 1 w 32"/>
                  <a:gd name="T11" fmla="*/ 0 h 32"/>
                  <a:gd name="T12" fmla="*/ 1 w 32"/>
                  <a:gd name="T13" fmla="*/ 1 h 32"/>
                  <a:gd name="T14" fmla="*/ 1 w 32"/>
                  <a:gd name="T15" fmla="*/ 1 h 32"/>
                  <a:gd name="T16" fmla="*/ 0 w 32"/>
                  <a:gd name="T17" fmla="*/ 1 h 32"/>
                  <a:gd name="T18" fmla="*/ 0 w 32"/>
                  <a:gd name="T19" fmla="*/ 1 h 32"/>
                  <a:gd name="T20" fmla="*/ 1 w 32"/>
                  <a:gd name="T21" fmla="*/ 1 h 32"/>
                  <a:gd name="T22" fmla="*/ 1 w 32"/>
                  <a:gd name="T23" fmla="*/ 1 h 32"/>
                  <a:gd name="T24" fmla="*/ 1 w 32"/>
                  <a:gd name="T25" fmla="*/ 1 h 32"/>
                  <a:gd name="T26" fmla="*/ 1 w 32"/>
                  <a:gd name="T27" fmla="*/ 1 h 32"/>
                  <a:gd name="T28" fmla="*/ 1 w 32"/>
                  <a:gd name="T29" fmla="*/ 1 h 32"/>
                  <a:gd name="T30" fmla="*/ 1 w 32"/>
                  <a:gd name="T31" fmla="*/ 1 h 32"/>
                  <a:gd name="T32" fmla="*/ 1 w 32"/>
                  <a:gd name="T33" fmla="*/ 1 h 3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2" h="32">
                    <a:moveTo>
                      <a:pt x="32" y="20"/>
                    </a:moveTo>
                    <a:lnTo>
                      <a:pt x="32" y="14"/>
                    </a:lnTo>
                    <a:lnTo>
                      <a:pt x="30" y="8"/>
                    </a:lnTo>
                    <a:lnTo>
                      <a:pt x="26" y="3"/>
                    </a:lnTo>
                    <a:lnTo>
                      <a:pt x="20" y="0"/>
                    </a:lnTo>
                    <a:lnTo>
                      <a:pt x="14" y="0"/>
                    </a:lnTo>
                    <a:lnTo>
                      <a:pt x="8" y="1"/>
                    </a:lnTo>
                    <a:lnTo>
                      <a:pt x="4" y="6"/>
                    </a:lnTo>
                    <a:lnTo>
                      <a:pt x="0" y="11"/>
                    </a:lnTo>
                    <a:lnTo>
                      <a:pt x="0" y="18"/>
                    </a:lnTo>
                    <a:lnTo>
                      <a:pt x="1" y="24"/>
                    </a:lnTo>
                    <a:lnTo>
                      <a:pt x="6" y="29"/>
                    </a:lnTo>
                    <a:lnTo>
                      <a:pt x="12" y="32"/>
                    </a:lnTo>
                    <a:lnTo>
                      <a:pt x="19" y="32"/>
                    </a:lnTo>
                    <a:lnTo>
                      <a:pt x="24" y="30"/>
                    </a:lnTo>
                    <a:lnTo>
                      <a:pt x="29" y="25"/>
                    </a:lnTo>
                    <a:lnTo>
                      <a:pt x="32" y="20"/>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275" name="Freeform 145"/>
              <p:cNvSpPr/>
              <p:nvPr/>
            </p:nvSpPr>
            <p:spPr bwMode="auto">
              <a:xfrm>
                <a:off x="3772" y="4256"/>
                <a:ext cx="17" cy="16"/>
              </a:xfrm>
              <a:custGeom>
                <a:avLst/>
                <a:gdLst>
                  <a:gd name="T0" fmla="*/ 1 w 33"/>
                  <a:gd name="T1" fmla="*/ 1 h 32"/>
                  <a:gd name="T2" fmla="*/ 1 w 33"/>
                  <a:gd name="T3" fmla="*/ 1 h 32"/>
                  <a:gd name="T4" fmla="*/ 1 w 33"/>
                  <a:gd name="T5" fmla="*/ 1 h 32"/>
                  <a:gd name="T6" fmla="*/ 1 w 33"/>
                  <a:gd name="T7" fmla="*/ 1 h 32"/>
                  <a:gd name="T8" fmla="*/ 1 w 33"/>
                  <a:gd name="T9" fmla="*/ 0 h 32"/>
                  <a:gd name="T10" fmla="*/ 1 w 33"/>
                  <a:gd name="T11" fmla="*/ 0 h 32"/>
                  <a:gd name="T12" fmla="*/ 1 w 33"/>
                  <a:gd name="T13" fmla="*/ 1 h 32"/>
                  <a:gd name="T14" fmla="*/ 1 w 33"/>
                  <a:gd name="T15" fmla="*/ 1 h 32"/>
                  <a:gd name="T16" fmla="*/ 0 w 33"/>
                  <a:gd name="T17" fmla="*/ 1 h 32"/>
                  <a:gd name="T18" fmla="*/ 0 w 33"/>
                  <a:gd name="T19" fmla="*/ 1 h 32"/>
                  <a:gd name="T20" fmla="*/ 1 w 33"/>
                  <a:gd name="T21" fmla="*/ 1 h 32"/>
                  <a:gd name="T22" fmla="*/ 1 w 33"/>
                  <a:gd name="T23" fmla="*/ 1 h 32"/>
                  <a:gd name="T24" fmla="*/ 1 w 33"/>
                  <a:gd name="T25" fmla="*/ 1 h 32"/>
                  <a:gd name="T26" fmla="*/ 1 w 33"/>
                  <a:gd name="T27" fmla="*/ 1 h 32"/>
                  <a:gd name="T28" fmla="*/ 1 w 33"/>
                  <a:gd name="T29" fmla="*/ 1 h 32"/>
                  <a:gd name="T30" fmla="*/ 1 w 33"/>
                  <a:gd name="T31" fmla="*/ 1 h 32"/>
                  <a:gd name="T32" fmla="*/ 1 w 33"/>
                  <a:gd name="T33" fmla="*/ 1 h 3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3" h="32">
                    <a:moveTo>
                      <a:pt x="33" y="20"/>
                    </a:moveTo>
                    <a:lnTo>
                      <a:pt x="33" y="14"/>
                    </a:lnTo>
                    <a:lnTo>
                      <a:pt x="31" y="8"/>
                    </a:lnTo>
                    <a:lnTo>
                      <a:pt x="26" y="4"/>
                    </a:lnTo>
                    <a:lnTo>
                      <a:pt x="20" y="0"/>
                    </a:lnTo>
                    <a:lnTo>
                      <a:pt x="14" y="0"/>
                    </a:lnTo>
                    <a:lnTo>
                      <a:pt x="8" y="1"/>
                    </a:lnTo>
                    <a:lnTo>
                      <a:pt x="3" y="6"/>
                    </a:lnTo>
                    <a:lnTo>
                      <a:pt x="0" y="12"/>
                    </a:lnTo>
                    <a:lnTo>
                      <a:pt x="0" y="19"/>
                    </a:lnTo>
                    <a:lnTo>
                      <a:pt x="2" y="24"/>
                    </a:lnTo>
                    <a:lnTo>
                      <a:pt x="7" y="29"/>
                    </a:lnTo>
                    <a:lnTo>
                      <a:pt x="12" y="32"/>
                    </a:lnTo>
                    <a:lnTo>
                      <a:pt x="19" y="32"/>
                    </a:lnTo>
                    <a:lnTo>
                      <a:pt x="25" y="30"/>
                    </a:lnTo>
                    <a:lnTo>
                      <a:pt x="30" y="26"/>
                    </a:lnTo>
                    <a:lnTo>
                      <a:pt x="33" y="20"/>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276" name="Freeform 146"/>
              <p:cNvSpPr/>
              <p:nvPr/>
            </p:nvSpPr>
            <p:spPr bwMode="auto">
              <a:xfrm>
                <a:off x="3768" y="4216"/>
                <a:ext cx="17" cy="16"/>
              </a:xfrm>
              <a:custGeom>
                <a:avLst/>
                <a:gdLst>
                  <a:gd name="T0" fmla="*/ 1 w 32"/>
                  <a:gd name="T1" fmla="*/ 0 h 33"/>
                  <a:gd name="T2" fmla="*/ 1 w 32"/>
                  <a:gd name="T3" fmla="*/ 0 h 33"/>
                  <a:gd name="T4" fmla="*/ 1 w 32"/>
                  <a:gd name="T5" fmla="*/ 0 h 33"/>
                  <a:gd name="T6" fmla="*/ 1 w 32"/>
                  <a:gd name="T7" fmla="*/ 0 h 33"/>
                  <a:gd name="T8" fmla="*/ 1 w 32"/>
                  <a:gd name="T9" fmla="*/ 0 h 33"/>
                  <a:gd name="T10" fmla="*/ 1 w 32"/>
                  <a:gd name="T11" fmla="*/ 0 h 33"/>
                  <a:gd name="T12" fmla="*/ 1 w 32"/>
                  <a:gd name="T13" fmla="*/ 0 h 33"/>
                  <a:gd name="T14" fmla="*/ 1 w 32"/>
                  <a:gd name="T15" fmla="*/ 0 h 33"/>
                  <a:gd name="T16" fmla="*/ 0 w 32"/>
                  <a:gd name="T17" fmla="*/ 0 h 33"/>
                  <a:gd name="T18" fmla="*/ 0 w 32"/>
                  <a:gd name="T19" fmla="*/ 0 h 33"/>
                  <a:gd name="T20" fmla="*/ 1 w 32"/>
                  <a:gd name="T21" fmla="*/ 0 h 33"/>
                  <a:gd name="T22" fmla="*/ 1 w 32"/>
                  <a:gd name="T23" fmla="*/ 0 h 33"/>
                  <a:gd name="T24" fmla="*/ 1 w 32"/>
                  <a:gd name="T25" fmla="*/ 0 h 33"/>
                  <a:gd name="T26" fmla="*/ 1 w 32"/>
                  <a:gd name="T27" fmla="*/ 0 h 33"/>
                  <a:gd name="T28" fmla="*/ 1 w 32"/>
                  <a:gd name="T29" fmla="*/ 0 h 33"/>
                  <a:gd name="T30" fmla="*/ 1 w 32"/>
                  <a:gd name="T31" fmla="*/ 0 h 33"/>
                  <a:gd name="T32" fmla="*/ 1 w 32"/>
                  <a:gd name="T33" fmla="*/ 0 h 3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2" h="33">
                    <a:moveTo>
                      <a:pt x="32" y="21"/>
                    </a:moveTo>
                    <a:lnTo>
                      <a:pt x="32" y="14"/>
                    </a:lnTo>
                    <a:lnTo>
                      <a:pt x="31" y="9"/>
                    </a:lnTo>
                    <a:lnTo>
                      <a:pt x="26" y="4"/>
                    </a:lnTo>
                    <a:lnTo>
                      <a:pt x="21" y="0"/>
                    </a:lnTo>
                    <a:lnTo>
                      <a:pt x="14" y="0"/>
                    </a:lnTo>
                    <a:lnTo>
                      <a:pt x="8" y="3"/>
                    </a:lnTo>
                    <a:lnTo>
                      <a:pt x="3" y="7"/>
                    </a:lnTo>
                    <a:lnTo>
                      <a:pt x="0" y="13"/>
                    </a:lnTo>
                    <a:lnTo>
                      <a:pt x="0" y="20"/>
                    </a:lnTo>
                    <a:lnTo>
                      <a:pt x="2" y="26"/>
                    </a:lnTo>
                    <a:lnTo>
                      <a:pt x="7" y="30"/>
                    </a:lnTo>
                    <a:lnTo>
                      <a:pt x="13" y="33"/>
                    </a:lnTo>
                    <a:lnTo>
                      <a:pt x="18" y="33"/>
                    </a:lnTo>
                    <a:lnTo>
                      <a:pt x="24" y="32"/>
                    </a:lnTo>
                    <a:lnTo>
                      <a:pt x="29" y="27"/>
                    </a:lnTo>
                    <a:lnTo>
                      <a:pt x="32" y="21"/>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277" name="Freeform 147"/>
              <p:cNvSpPr/>
              <p:nvPr/>
            </p:nvSpPr>
            <p:spPr bwMode="auto">
              <a:xfrm>
                <a:off x="3774" y="4175"/>
                <a:ext cx="16" cy="17"/>
              </a:xfrm>
              <a:custGeom>
                <a:avLst/>
                <a:gdLst>
                  <a:gd name="T0" fmla="*/ 0 w 33"/>
                  <a:gd name="T1" fmla="*/ 1 h 33"/>
                  <a:gd name="T2" fmla="*/ 0 w 33"/>
                  <a:gd name="T3" fmla="*/ 1 h 33"/>
                  <a:gd name="T4" fmla="*/ 0 w 33"/>
                  <a:gd name="T5" fmla="*/ 1 h 33"/>
                  <a:gd name="T6" fmla="*/ 0 w 33"/>
                  <a:gd name="T7" fmla="*/ 1 h 33"/>
                  <a:gd name="T8" fmla="*/ 0 w 33"/>
                  <a:gd name="T9" fmla="*/ 0 h 33"/>
                  <a:gd name="T10" fmla="*/ 0 w 33"/>
                  <a:gd name="T11" fmla="*/ 0 h 33"/>
                  <a:gd name="T12" fmla="*/ 0 w 33"/>
                  <a:gd name="T13" fmla="*/ 1 h 33"/>
                  <a:gd name="T14" fmla="*/ 0 w 33"/>
                  <a:gd name="T15" fmla="*/ 1 h 33"/>
                  <a:gd name="T16" fmla="*/ 0 w 33"/>
                  <a:gd name="T17" fmla="*/ 1 h 33"/>
                  <a:gd name="T18" fmla="*/ 0 w 33"/>
                  <a:gd name="T19" fmla="*/ 1 h 33"/>
                  <a:gd name="T20" fmla="*/ 0 w 33"/>
                  <a:gd name="T21" fmla="*/ 1 h 33"/>
                  <a:gd name="T22" fmla="*/ 0 w 33"/>
                  <a:gd name="T23" fmla="*/ 1 h 33"/>
                  <a:gd name="T24" fmla="*/ 0 w 33"/>
                  <a:gd name="T25" fmla="*/ 1 h 33"/>
                  <a:gd name="T26" fmla="*/ 0 w 33"/>
                  <a:gd name="T27" fmla="*/ 1 h 33"/>
                  <a:gd name="T28" fmla="*/ 0 w 33"/>
                  <a:gd name="T29" fmla="*/ 1 h 33"/>
                  <a:gd name="T30" fmla="*/ 0 w 33"/>
                  <a:gd name="T31" fmla="*/ 1 h 33"/>
                  <a:gd name="T32" fmla="*/ 0 w 33"/>
                  <a:gd name="T33" fmla="*/ 1 h 3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3" h="33">
                    <a:moveTo>
                      <a:pt x="33" y="21"/>
                    </a:moveTo>
                    <a:lnTo>
                      <a:pt x="33" y="14"/>
                    </a:lnTo>
                    <a:lnTo>
                      <a:pt x="30" y="8"/>
                    </a:lnTo>
                    <a:lnTo>
                      <a:pt x="27" y="3"/>
                    </a:lnTo>
                    <a:lnTo>
                      <a:pt x="21" y="0"/>
                    </a:lnTo>
                    <a:lnTo>
                      <a:pt x="14" y="0"/>
                    </a:lnTo>
                    <a:lnTo>
                      <a:pt x="8" y="2"/>
                    </a:lnTo>
                    <a:lnTo>
                      <a:pt x="4" y="7"/>
                    </a:lnTo>
                    <a:lnTo>
                      <a:pt x="0" y="12"/>
                    </a:lnTo>
                    <a:lnTo>
                      <a:pt x="0" y="19"/>
                    </a:lnTo>
                    <a:lnTo>
                      <a:pt x="3" y="25"/>
                    </a:lnTo>
                    <a:lnTo>
                      <a:pt x="6" y="30"/>
                    </a:lnTo>
                    <a:lnTo>
                      <a:pt x="12" y="33"/>
                    </a:lnTo>
                    <a:lnTo>
                      <a:pt x="19" y="33"/>
                    </a:lnTo>
                    <a:lnTo>
                      <a:pt x="25" y="31"/>
                    </a:lnTo>
                    <a:lnTo>
                      <a:pt x="29" y="26"/>
                    </a:lnTo>
                    <a:lnTo>
                      <a:pt x="33" y="21"/>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278" name="Freeform 148"/>
              <p:cNvSpPr/>
              <p:nvPr/>
            </p:nvSpPr>
            <p:spPr bwMode="auto">
              <a:xfrm>
                <a:off x="3789" y="4136"/>
                <a:ext cx="16" cy="17"/>
              </a:xfrm>
              <a:custGeom>
                <a:avLst/>
                <a:gdLst>
                  <a:gd name="T0" fmla="*/ 1 w 32"/>
                  <a:gd name="T1" fmla="*/ 1 h 34"/>
                  <a:gd name="T2" fmla="*/ 1 w 32"/>
                  <a:gd name="T3" fmla="*/ 1 h 34"/>
                  <a:gd name="T4" fmla="*/ 1 w 32"/>
                  <a:gd name="T5" fmla="*/ 1 h 34"/>
                  <a:gd name="T6" fmla="*/ 1 w 32"/>
                  <a:gd name="T7" fmla="*/ 1 h 34"/>
                  <a:gd name="T8" fmla="*/ 1 w 32"/>
                  <a:gd name="T9" fmla="*/ 0 h 34"/>
                  <a:gd name="T10" fmla="*/ 1 w 32"/>
                  <a:gd name="T11" fmla="*/ 0 h 34"/>
                  <a:gd name="T12" fmla="*/ 1 w 32"/>
                  <a:gd name="T13" fmla="*/ 1 h 34"/>
                  <a:gd name="T14" fmla="*/ 1 w 32"/>
                  <a:gd name="T15" fmla="*/ 1 h 34"/>
                  <a:gd name="T16" fmla="*/ 0 w 32"/>
                  <a:gd name="T17" fmla="*/ 1 h 34"/>
                  <a:gd name="T18" fmla="*/ 0 w 32"/>
                  <a:gd name="T19" fmla="*/ 1 h 34"/>
                  <a:gd name="T20" fmla="*/ 1 w 32"/>
                  <a:gd name="T21" fmla="*/ 1 h 34"/>
                  <a:gd name="T22" fmla="*/ 1 w 32"/>
                  <a:gd name="T23" fmla="*/ 1 h 34"/>
                  <a:gd name="T24" fmla="*/ 1 w 32"/>
                  <a:gd name="T25" fmla="*/ 1 h 34"/>
                  <a:gd name="T26" fmla="*/ 1 w 32"/>
                  <a:gd name="T27" fmla="*/ 1 h 34"/>
                  <a:gd name="T28" fmla="*/ 1 w 32"/>
                  <a:gd name="T29" fmla="*/ 1 h 34"/>
                  <a:gd name="T30" fmla="*/ 1 w 32"/>
                  <a:gd name="T31" fmla="*/ 1 h 34"/>
                  <a:gd name="T32" fmla="*/ 1 w 32"/>
                  <a:gd name="T33" fmla="*/ 1 h 34"/>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2" h="34">
                    <a:moveTo>
                      <a:pt x="32" y="21"/>
                    </a:moveTo>
                    <a:lnTo>
                      <a:pt x="32" y="14"/>
                    </a:lnTo>
                    <a:lnTo>
                      <a:pt x="31" y="8"/>
                    </a:lnTo>
                    <a:lnTo>
                      <a:pt x="27" y="4"/>
                    </a:lnTo>
                    <a:lnTo>
                      <a:pt x="21" y="0"/>
                    </a:lnTo>
                    <a:lnTo>
                      <a:pt x="14" y="0"/>
                    </a:lnTo>
                    <a:lnTo>
                      <a:pt x="8" y="3"/>
                    </a:lnTo>
                    <a:lnTo>
                      <a:pt x="4" y="7"/>
                    </a:lnTo>
                    <a:lnTo>
                      <a:pt x="0" y="13"/>
                    </a:lnTo>
                    <a:lnTo>
                      <a:pt x="0" y="20"/>
                    </a:lnTo>
                    <a:lnTo>
                      <a:pt x="2" y="26"/>
                    </a:lnTo>
                    <a:lnTo>
                      <a:pt x="7" y="30"/>
                    </a:lnTo>
                    <a:lnTo>
                      <a:pt x="13" y="34"/>
                    </a:lnTo>
                    <a:lnTo>
                      <a:pt x="20" y="34"/>
                    </a:lnTo>
                    <a:lnTo>
                      <a:pt x="25" y="32"/>
                    </a:lnTo>
                    <a:lnTo>
                      <a:pt x="30" y="27"/>
                    </a:lnTo>
                    <a:lnTo>
                      <a:pt x="32" y="21"/>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279" name="Freeform 149"/>
              <p:cNvSpPr/>
              <p:nvPr/>
            </p:nvSpPr>
            <p:spPr bwMode="auto">
              <a:xfrm>
                <a:off x="3842" y="4235"/>
                <a:ext cx="17" cy="16"/>
              </a:xfrm>
              <a:custGeom>
                <a:avLst/>
                <a:gdLst>
                  <a:gd name="T0" fmla="*/ 1 w 34"/>
                  <a:gd name="T1" fmla="*/ 1 h 32"/>
                  <a:gd name="T2" fmla="*/ 1 w 34"/>
                  <a:gd name="T3" fmla="*/ 1 h 32"/>
                  <a:gd name="T4" fmla="*/ 1 w 34"/>
                  <a:gd name="T5" fmla="*/ 1 h 32"/>
                  <a:gd name="T6" fmla="*/ 1 w 34"/>
                  <a:gd name="T7" fmla="*/ 1 h 32"/>
                  <a:gd name="T8" fmla="*/ 1 w 34"/>
                  <a:gd name="T9" fmla="*/ 0 h 32"/>
                  <a:gd name="T10" fmla="*/ 1 w 34"/>
                  <a:gd name="T11" fmla="*/ 0 h 32"/>
                  <a:gd name="T12" fmla="*/ 1 w 34"/>
                  <a:gd name="T13" fmla="*/ 1 h 32"/>
                  <a:gd name="T14" fmla="*/ 1 w 34"/>
                  <a:gd name="T15" fmla="*/ 1 h 32"/>
                  <a:gd name="T16" fmla="*/ 0 w 34"/>
                  <a:gd name="T17" fmla="*/ 1 h 32"/>
                  <a:gd name="T18" fmla="*/ 0 w 34"/>
                  <a:gd name="T19" fmla="*/ 1 h 32"/>
                  <a:gd name="T20" fmla="*/ 1 w 34"/>
                  <a:gd name="T21" fmla="*/ 1 h 32"/>
                  <a:gd name="T22" fmla="*/ 1 w 34"/>
                  <a:gd name="T23" fmla="*/ 1 h 32"/>
                  <a:gd name="T24" fmla="*/ 1 w 34"/>
                  <a:gd name="T25" fmla="*/ 1 h 32"/>
                  <a:gd name="T26" fmla="*/ 1 w 34"/>
                  <a:gd name="T27" fmla="*/ 1 h 32"/>
                  <a:gd name="T28" fmla="*/ 1 w 34"/>
                  <a:gd name="T29" fmla="*/ 1 h 32"/>
                  <a:gd name="T30" fmla="*/ 1 w 34"/>
                  <a:gd name="T31" fmla="*/ 1 h 32"/>
                  <a:gd name="T32" fmla="*/ 1 w 34"/>
                  <a:gd name="T33" fmla="*/ 1 h 3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4" h="32">
                    <a:moveTo>
                      <a:pt x="34" y="20"/>
                    </a:moveTo>
                    <a:lnTo>
                      <a:pt x="34" y="14"/>
                    </a:lnTo>
                    <a:lnTo>
                      <a:pt x="31" y="8"/>
                    </a:lnTo>
                    <a:lnTo>
                      <a:pt x="27" y="3"/>
                    </a:lnTo>
                    <a:lnTo>
                      <a:pt x="21" y="0"/>
                    </a:lnTo>
                    <a:lnTo>
                      <a:pt x="14" y="0"/>
                    </a:lnTo>
                    <a:lnTo>
                      <a:pt x="8" y="2"/>
                    </a:lnTo>
                    <a:lnTo>
                      <a:pt x="4" y="7"/>
                    </a:lnTo>
                    <a:lnTo>
                      <a:pt x="0" y="12"/>
                    </a:lnTo>
                    <a:lnTo>
                      <a:pt x="0" y="18"/>
                    </a:lnTo>
                    <a:lnTo>
                      <a:pt x="3" y="24"/>
                    </a:lnTo>
                    <a:lnTo>
                      <a:pt x="7" y="29"/>
                    </a:lnTo>
                    <a:lnTo>
                      <a:pt x="13" y="32"/>
                    </a:lnTo>
                    <a:lnTo>
                      <a:pt x="20" y="32"/>
                    </a:lnTo>
                    <a:lnTo>
                      <a:pt x="26" y="31"/>
                    </a:lnTo>
                    <a:lnTo>
                      <a:pt x="30" y="26"/>
                    </a:lnTo>
                    <a:lnTo>
                      <a:pt x="34" y="20"/>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280" name="Freeform 150"/>
              <p:cNvSpPr/>
              <p:nvPr/>
            </p:nvSpPr>
            <p:spPr bwMode="auto">
              <a:xfrm>
                <a:off x="3857" y="4201"/>
                <a:ext cx="16" cy="16"/>
              </a:xfrm>
              <a:custGeom>
                <a:avLst/>
                <a:gdLst>
                  <a:gd name="T0" fmla="*/ 1 w 32"/>
                  <a:gd name="T1" fmla="*/ 1 h 32"/>
                  <a:gd name="T2" fmla="*/ 1 w 32"/>
                  <a:gd name="T3" fmla="*/ 1 h 32"/>
                  <a:gd name="T4" fmla="*/ 1 w 32"/>
                  <a:gd name="T5" fmla="*/ 1 h 32"/>
                  <a:gd name="T6" fmla="*/ 1 w 32"/>
                  <a:gd name="T7" fmla="*/ 1 h 32"/>
                  <a:gd name="T8" fmla="*/ 1 w 32"/>
                  <a:gd name="T9" fmla="*/ 0 h 32"/>
                  <a:gd name="T10" fmla="*/ 1 w 32"/>
                  <a:gd name="T11" fmla="*/ 0 h 32"/>
                  <a:gd name="T12" fmla="*/ 1 w 32"/>
                  <a:gd name="T13" fmla="*/ 1 h 32"/>
                  <a:gd name="T14" fmla="*/ 1 w 32"/>
                  <a:gd name="T15" fmla="*/ 1 h 32"/>
                  <a:gd name="T16" fmla="*/ 0 w 32"/>
                  <a:gd name="T17" fmla="*/ 1 h 32"/>
                  <a:gd name="T18" fmla="*/ 0 w 32"/>
                  <a:gd name="T19" fmla="*/ 1 h 32"/>
                  <a:gd name="T20" fmla="*/ 1 w 32"/>
                  <a:gd name="T21" fmla="*/ 1 h 32"/>
                  <a:gd name="T22" fmla="*/ 1 w 32"/>
                  <a:gd name="T23" fmla="*/ 1 h 32"/>
                  <a:gd name="T24" fmla="*/ 1 w 32"/>
                  <a:gd name="T25" fmla="*/ 1 h 32"/>
                  <a:gd name="T26" fmla="*/ 1 w 32"/>
                  <a:gd name="T27" fmla="*/ 1 h 32"/>
                  <a:gd name="T28" fmla="*/ 1 w 32"/>
                  <a:gd name="T29" fmla="*/ 1 h 32"/>
                  <a:gd name="T30" fmla="*/ 1 w 32"/>
                  <a:gd name="T31" fmla="*/ 1 h 32"/>
                  <a:gd name="T32" fmla="*/ 1 w 32"/>
                  <a:gd name="T33" fmla="*/ 1 h 3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2" h="32">
                    <a:moveTo>
                      <a:pt x="32" y="20"/>
                    </a:moveTo>
                    <a:lnTo>
                      <a:pt x="32" y="14"/>
                    </a:lnTo>
                    <a:lnTo>
                      <a:pt x="30" y="8"/>
                    </a:lnTo>
                    <a:lnTo>
                      <a:pt x="27" y="3"/>
                    </a:lnTo>
                    <a:lnTo>
                      <a:pt x="21" y="0"/>
                    </a:lnTo>
                    <a:lnTo>
                      <a:pt x="14" y="0"/>
                    </a:lnTo>
                    <a:lnTo>
                      <a:pt x="8" y="2"/>
                    </a:lnTo>
                    <a:lnTo>
                      <a:pt x="4" y="7"/>
                    </a:lnTo>
                    <a:lnTo>
                      <a:pt x="0" y="12"/>
                    </a:lnTo>
                    <a:lnTo>
                      <a:pt x="0" y="18"/>
                    </a:lnTo>
                    <a:lnTo>
                      <a:pt x="2" y="24"/>
                    </a:lnTo>
                    <a:lnTo>
                      <a:pt x="6" y="28"/>
                    </a:lnTo>
                    <a:lnTo>
                      <a:pt x="12" y="32"/>
                    </a:lnTo>
                    <a:lnTo>
                      <a:pt x="18" y="32"/>
                    </a:lnTo>
                    <a:lnTo>
                      <a:pt x="24" y="31"/>
                    </a:lnTo>
                    <a:lnTo>
                      <a:pt x="29" y="26"/>
                    </a:lnTo>
                    <a:lnTo>
                      <a:pt x="32" y="20"/>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281" name="Freeform 151"/>
              <p:cNvSpPr/>
              <p:nvPr/>
            </p:nvSpPr>
            <p:spPr bwMode="auto">
              <a:xfrm>
                <a:off x="3861" y="4164"/>
                <a:ext cx="16" cy="17"/>
              </a:xfrm>
              <a:custGeom>
                <a:avLst/>
                <a:gdLst>
                  <a:gd name="T0" fmla="*/ 1 w 32"/>
                  <a:gd name="T1" fmla="*/ 1 h 33"/>
                  <a:gd name="T2" fmla="*/ 1 w 32"/>
                  <a:gd name="T3" fmla="*/ 1 h 33"/>
                  <a:gd name="T4" fmla="*/ 1 w 32"/>
                  <a:gd name="T5" fmla="*/ 1 h 33"/>
                  <a:gd name="T6" fmla="*/ 1 w 32"/>
                  <a:gd name="T7" fmla="*/ 1 h 33"/>
                  <a:gd name="T8" fmla="*/ 1 w 32"/>
                  <a:gd name="T9" fmla="*/ 0 h 33"/>
                  <a:gd name="T10" fmla="*/ 1 w 32"/>
                  <a:gd name="T11" fmla="*/ 0 h 33"/>
                  <a:gd name="T12" fmla="*/ 1 w 32"/>
                  <a:gd name="T13" fmla="*/ 1 h 33"/>
                  <a:gd name="T14" fmla="*/ 1 w 32"/>
                  <a:gd name="T15" fmla="*/ 1 h 33"/>
                  <a:gd name="T16" fmla="*/ 0 w 32"/>
                  <a:gd name="T17" fmla="*/ 1 h 33"/>
                  <a:gd name="T18" fmla="*/ 0 w 32"/>
                  <a:gd name="T19" fmla="*/ 1 h 33"/>
                  <a:gd name="T20" fmla="*/ 1 w 32"/>
                  <a:gd name="T21" fmla="*/ 1 h 33"/>
                  <a:gd name="T22" fmla="*/ 1 w 32"/>
                  <a:gd name="T23" fmla="*/ 1 h 33"/>
                  <a:gd name="T24" fmla="*/ 1 w 32"/>
                  <a:gd name="T25" fmla="*/ 1 h 33"/>
                  <a:gd name="T26" fmla="*/ 1 w 32"/>
                  <a:gd name="T27" fmla="*/ 1 h 33"/>
                  <a:gd name="T28" fmla="*/ 1 w 32"/>
                  <a:gd name="T29" fmla="*/ 1 h 33"/>
                  <a:gd name="T30" fmla="*/ 1 w 32"/>
                  <a:gd name="T31" fmla="*/ 1 h 33"/>
                  <a:gd name="T32" fmla="*/ 1 w 32"/>
                  <a:gd name="T33" fmla="*/ 1 h 3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2" h="33">
                    <a:moveTo>
                      <a:pt x="32" y="21"/>
                    </a:moveTo>
                    <a:lnTo>
                      <a:pt x="32" y="14"/>
                    </a:lnTo>
                    <a:lnTo>
                      <a:pt x="30" y="8"/>
                    </a:lnTo>
                    <a:lnTo>
                      <a:pt x="27" y="3"/>
                    </a:lnTo>
                    <a:lnTo>
                      <a:pt x="21" y="0"/>
                    </a:lnTo>
                    <a:lnTo>
                      <a:pt x="14" y="0"/>
                    </a:lnTo>
                    <a:lnTo>
                      <a:pt x="8" y="2"/>
                    </a:lnTo>
                    <a:lnTo>
                      <a:pt x="4" y="7"/>
                    </a:lnTo>
                    <a:lnTo>
                      <a:pt x="0" y="13"/>
                    </a:lnTo>
                    <a:lnTo>
                      <a:pt x="0" y="19"/>
                    </a:lnTo>
                    <a:lnTo>
                      <a:pt x="2" y="25"/>
                    </a:lnTo>
                    <a:lnTo>
                      <a:pt x="6" y="30"/>
                    </a:lnTo>
                    <a:lnTo>
                      <a:pt x="12" y="33"/>
                    </a:lnTo>
                    <a:lnTo>
                      <a:pt x="19" y="33"/>
                    </a:lnTo>
                    <a:lnTo>
                      <a:pt x="24" y="31"/>
                    </a:lnTo>
                    <a:lnTo>
                      <a:pt x="29" y="26"/>
                    </a:lnTo>
                    <a:lnTo>
                      <a:pt x="32" y="21"/>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282" name="Freeform 152"/>
              <p:cNvSpPr/>
              <p:nvPr/>
            </p:nvSpPr>
            <p:spPr bwMode="auto">
              <a:xfrm>
                <a:off x="4066" y="4265"/>
                <a:ext cx="40" cy="40"/>
              </a:xfrm>
              <a:custGeom>
                <a:avLst/>
                <a:gdLst>
                  <a:gd name="T0" fmla="*/ 1 w 80"/>
                  <a:gd name="T1" fmla="*/ 0 h 80"/>
                  <a:gd name="T2" fmla="*/ 1 w 80"/>
                  <a:gd name="T3" fmla="*/ 0 h 80"/>
                  <a:gd name="T4" fmla="*/ 1 w 80"/>
                  <a:gd name="T5" fmla="*/ 1 h 80"/>
                  <a:gd name="T6" fmla="*/ 1 w 80"/>
                  <a:gd name="T7" fmla="*/ 1 h 80"/>
                  <a:gd name="T8" fmla="*/ 1 w 80"/>
                  <a:gd name="T9" fmla="*/ 1 h 80"/>
                  <a:gd name="T10" fmla="*/ 1 w 80"/>
                  <a:gd name="T11" fmla="*/ 1 h 80"/>
                  <a:gd name="T12" fmla="*/ 1 w 80"/>
                  <a:gd name="T13" fmla="*/ 1 h 80"/>
                  <a:gd name="T14" fmla="*/ 1 w 80"/>
                  <a:gd name="T15" fmla="*/ 1 h 80"/>
                  <a:gd name="T16" fmla="*/ 0 w 80"/>
                  <a:gd name="T17" fmla="*/ 1 h 80"/>
                  <a:gd name="T18" fmla="*/ 0 w 80"/>
                  <a:gd name="T19" fmla="*/ 1 h 80"/>
                  <a:gd name="T20" fmla="*/ 0 w 80"/>
                  <a:gd name="T21" fmla="*/ 1 h 80"/>
                  <a:gd name="T22" fmla="*/ 1 w 80"/>
                  <a:gd name="T23" fmla="*/ 1 h 80"/>
                  <a:gd name="T24" fmla="*/ 1 w 80"/>
                  <a:gd name="T25" fmla="*/ 1 h 80"/>
                  <a:gd name="T26" fmla="*/ 1 w 80"/>
                  <a:gd name="T27" fmla="*/ 1 h 80"/>
                  <a:gd name="T28" fmla="*/ 1 w 80"/>
                  <a:gd name="T29" fmla="*/ 1 h 80"/>
                  <a:gd name="T30" fmla="*/ 1 w 80"/>
                  <a:gd name="T31" fmla="*/ 1 h 80"/>
                  <a:gd name="T32" fmla="*/ 1 w 80"/>
                  <a:gd name="T33" fmla="*/ 1 h 80"/>
                  <a:gd name="T34" fmla="*/ 1 w 80"/>
                  <a:gd name="T35" fmla="*/ 1 h 80"/>
                  <a:gd name="T36" fmla="*/ 1 w 80"/>
                  <a:gd name="T37" fmla="*/ 1 h 80"/>
                  <a:gd name="T38" fmla="*/ 1 w 80"/>
                  <a:gd name="T39" fmla="*/ 1 h 80"/>
                  <a:gd name="T40" fmla="*/ 1 w 80"/>
                  <a:gd name="T41" fmla="*/ 1 h 80"/>
                  <a:gd name="T42" fmla="*/ 1 w 80"/>
                  <a:gd name="T43" fmla="*/ 1 h 80"/>
                  <a:gd name="T44" fmla="*/ 1 w 80"/>
                  <a:gd name="T45" fmla="*/ 1 h 80"/>
                  <a:gd name="T46" fmla="*/ 1 w 80"/>
                  <a:gd name="T47" fmla="*/ 1 h 80"/>
                  <a:gd name="T48" fmla="*/ 1 w 80"/>
                  <a:gd name="T49" fmla="*/ 1 h 80"/>
                  <a:gd name="T50" fmla="*/ 1 w 80"/>
                  <a:gd name="T51" fmla="*/ 1 h 80"/>
                  <a:gd name="T52" fmla="*/ 1 w 80"/>
                  <a:gd name="T53" fmla="*/ 1 h 80"/>
                  <a:gd name="T54" fmla="*/ 1 w 80"/>
                  <a:gd name="T55" fmla="*/ 1 h 80"/>
                  <a:gd name="T56" fmla="*/ 1 w 80"/>
                  <a:gd name="T57" fmla="*/ 1 h 80"/>
                  <a:gd name="T58" fmla="*/ 1 w 80"/>
                  <a:gd name="T59" fmla="*/ 1 h 80"/>
                  <a:gd name="T60" fmla="*/ 1 w 80"/>
                  <a:gd name="T61" fmla="*/ 1 h 80"/>
                  <a:gd name="T62" fmla="*/ 1 w 80"/>
                  <a:gd name="T63" fmla="*/ 1 h 80"/>
                  <a:gd name="T64" fmla="*/ 1 w 80"/>
                  <a:gd name="T65" fmla="*/ 0 h 80"/>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80" h="80">
                    <a:moveTo>
                      <a:pt x="46" y="0"/>
                    </a:moveTo>
                    <a:lnTo>
                      <a:pt x="38" y="0"/>
                    </a:lnTo>
                    <a:lnTo>
                      <a:pt x="30" y="2"/>
                    </a:lnTo>
                    <a:lnTo>
                      <a:pt x="23" y="4"/>
                    </a:lnTo>
                    <a:lnTo>
                      <a:pt x="16" y="7"/>
                    </a:lnTo>
                    <a:lnTo>
                      <a:pt x="11" y="12"/>
                    </a:lnTo>
                    <a:lnTo>
                      <a:pt x="6" y="19"/>
                    </a:lnTo>
                    <a:lnTo>
                      <a:pt x="3" y="26"/>
                    </a:lnTo>
                    <a:lnTo>
                      <a:pt x="0" y="33"/>
                    </a:lnTo>
                    <a:lnTo>
                      <a:pt x="0" y="41"/>
                    </a:lnTo>
                    <a:lnTo>
                      <a:pt x="0" y="49"/>
                    </a:lnTo>
                    <a:lnTo>
                      <a:pt x="4" y="56"/>
                    </a:lnTo>
                    <a:lnTo>
                      <a:pt x="7" y="63"/>
                    </a:lnTo>
                    <a:lnTo>
                      <a:pt x="12" y="69"/>
                    </a:lnTo>
                    <a:lnTo>
                      <a:pt x="18" y="74"/>
                    </a:lnTo>
                    <a:lnTo>
                      <a:pt x="24" y="78"/>
                    </a:lnTo>
                    <a:lnTo>
                      <a:pt x="32" y="80"/>
                    </a:lnTo>
                    <a:lnTo>
                      <a:pt x="41" y="80"/>
                    </a:lnTo>
                    <a:lnTo>
                      <a:pt x="49" y="79"/>
                    </a:lnTo>
                    <a:lnTo>
                      <a:pt x="56" y="77"/>
                    </a:lnTo>
                    <a:lnTo>
                      <a:pt x="62" y="73"/>
                    </a:lnTo>
                    <a:lnTo>
                      <a:pt x="68" y="67"/>
                    </a:lnTo>
                    <a:lnTo>
                      <a:pt x="73" y="62"/>
                    </a:lnTo>
                    <a:lnTo>
                      <a:pt x="76" y="55"/>
                    </a:lnTo>
                    <a:lnTo>
                      <a:pt x="79" y="47"/>
                    </a:lnTo>
                    <a:lnTo>
                      <a:pt x="80" y="39"/>
                    </a:lnTo>
                    <a:lnTo>
                      <a:pt x="79" y="30"/>
                    </a:lnTo>
                    <a:lnTo>
                      <a:pt x="76" y="24"/>
                    </a:lnTo>
                    <a:lnTo>
                      <a:pt x="73" y="17"/>
                    </a:lnTo>
                    <a:lnTo>
                      <a:pt x="67" y="11"/>
                    </a:lnTo>
                    <a:lnTo>
                      <a:pt x="61" y="6"/>
                    </a:lnTo>
                    <a:lnTo>
                      <a:pt x="54" y="3"/>
                    </a:lnTo>
                    <a:lnTo>
                      <a:pt x="46" y="0"/>
                    </a:lnTo>
                    <a:close/>
                  </a:path>
                </a:pathLst>
              </a:custGeom>
              <a:solidFill>
                <a:srgbClr val="EF66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283" name="Freeform 153"/>
              <p:cNvSpPr/>
              <p:nvPr/>
            </p:nvSpPr>
            <p:spPr bwMode="auto">
              <a:xfrm>
                <a:off x="4136" y="4223"/>
                <a:ext cx="40" cy="39"/>
              </a:xfrm>
              <a:custGeom>
                <a:avLst/>
                <a:gdLst>
                  <a:gd name="T0" fmla="*/ 1 w 79"/>
                  <a:gd name="T1" fmla="*/ 0 h 80"/>
                  <a:gd name="T2" fmla="*/ 1 w 79"/>
                  <a:gd name="T3" fmla="*/ 0 h 80"/>
                  <a:gd name="T4" fmla="*/ 1 w 79"/>
                  <a:gd name="T5" fmla="*/ 0 h 80"/>
                  <a:gd name="T6" fmla="*/ 1 w 79"/>
                  <a:gd name="T7" fmla="*/ 0 h 80"/>
                  <a:gd name="T8" fmla="*/ 1 w 79"/>
                  <a:gd name="T9" fmla="*/ 0 h 80"/>
                  <a:gd name="T10" fmla="*/ 1 w 79"/>
                  <a:gd name="T11" fmla="*/ 0 h 80"/>
                  <a:gd name="T12" fmla="*/ 1 w 79"/>
                  <a:gd name="T13" fmla="*/ 0 h 80"/>
                  <a:gd name="T14" fmla="*/ 1 w 79"/>
                  <a:gd name="T15" fmla="*/ 0 h 80"/>
                  <a:gd name="T16" fmla="*/ 0 w 79"/>
                  <a:gd name="T17" fmla="*/ 0 h 80"/>
                  <a:gd name="T18" fmla="*/ 0 w 79"/>
                  <a:gd name="T19" fmla="*/ 0 h 80"/>
                  <a:gd name="T20" fmla="*/ 1 w 79"/>
                  <a:gd name="T21" fmla="*/ 0 h 80"/>
                  <a:gd name="T22" fmla="*/ 1 w 79"/>
                  <a:gd name="T23" fmla="*/ 0 h 80"/>
                  <a:gd name="T24" fmla="*/ 1 w 79"/>
                  <a:gd name="T25" fmla="*/ 0 h 80"/>
                  <a:gd name="T26" fmla="*/ 1 w 79"/>
                  <a:gd name="T27" fmla="*/ 0 h 80"/>
                  <a:gd name="T28" fmla="*/ 1 w 79"/>
                  <a:gd name="T29" fmla="*/ 0 h 80"/>
                  <a:gd name="T30" fmla="*/ 1 w 79"/>
                  <a:gd name="T31" fmla="*/ 0 h 80"/>
                  <a:gd name="T32" fmla="*/ 1 w 79"/>
                  <a:gd name="T33" fmla="*/ 0 h 80"/>
                  <a:gd name="T34" fmla="*/ 1 w 79"/>
                  <a:gd name="T35" fmla="*/ 0 h 80"/>
                  <a:gd name="T36" fmla="*/ 1 w 79"/>
                  <a:gd name="T37" fmla="*/ 0 h 80"/>
                  <a:gd name="T38" fmla="*/ 1 w 79"/>
                  <a:gd name="T39" fmla="*/ 0 h 80"/>
                  <a:gd name="T40" fmla="*/ 1 w 79"/>
                  <a:gd name="T41" fmla="*/ 0 h 80"/>
                  <a:gd name="T42" fmla="*/ 1 w 79"/>
                  <a:gd name="T43" fmla="*/ 0 h 80"/>
                  <a:gd name="T44" fmla="*/ 1 w 79"/>
                  <a:gd name="T45" fmla="*/ 0 h 80"/>
                  <a:gd name="T46" fmla="*/ 1 w 79"/>
                  <a:gd name="T47" fmla="*/ 0 h 80"/>
                  <a:gd name="T48" fmla="*/ 1 w 79"/>
                  <a:gd name="T49" fmla="*/ 0 h 80"/>
                  <a:gd name="T50" fmla="*/ 1 w 79"/>
                  <a:gd name="T51" fmla="*/ 0 h 80"/>
                  <a:gd name="T52" fmla="*/ 1 w 79"/>
                  <a:gd name="T53" fmla="*/ 0 h 80"/>
                  <a:gd name="T54" fmla="*/ 1 w 79"/>
                  <a:gd name="T55" fmla="*/ 0 h 80"/>
                  <a:gd name="T56" fmla="*/ 1 w 79"/>
                  <a:gd name="T57" fmla="*/ 0 h 80"/>
                  <a:gd name="T58" fmla="*/ 1 w 79"/>
                  <a:gd name="T59" fmla="*/ 0 h 80"/>
                  <a:gd name="T60" fmla="*/ 1 w 79"/>
                  <a:gd name="T61" fmla="*/ 0 h 80"/>
                  <a:gd name="T62" fmla="*/ 1 w 79"/>
                  <a:gd name="T63" fmla="*/ 0 h 80"/>
                  <a:gd name="T64" fmla="*/ 1 w 79"/>
                  <a:gd name="T65" fmla="*/ 0 h 80"/>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79" h="80">
                    <a:moveTo>
                      <a:pt x="47" y="0"/>
                    </a:moveTo>
                    <a:lnTo>
                      <a:pt x="39" y="0"/>
                    </a:lnTo>
                    <a:lnTo>
                      <a:pt x="31" y="1"/>
                    </a:lnTo>
                    <a:lnTo>
                      <a:pt x="24" y="4"/>
                    </a:lnTo>
                    <a:lnTo>
                      <a:pt x="17" y="7"/>
                    </a:lnTo>
                    <a:lnTo>
                      <a:pt x="11" y="13"/>
                    </a:lnTo>
                    <a:lnTo>
                      <a:pt x="5" y="19"/>
                    </a:lnTo>
                    <a:lnTo>
                      <a:pt x="2" y="26"/>
                    </a:lnTo>
                    <a:lnTo>
                      <a:pt x="0" y="34"/>
                    </a:lnTo>
                    <a:lnTo>
                      <a:pt x="0" y="42"/>
                    </a:lnTo>
                    <a:lnTo>
                      <a:pt x="1" y="49"/>
                    </a:lnTo>
                    <a:lnTo>
                      <a:pt x="3" y="57"/>
                    </a:lnTo>
                    <a:lnTo>
                      <a:pt x="7" y="63"/>
                    </a:lnTo>
                    <a:lnTo>
                      <a:pt x="12" y="68"/>
                    </a:lnTo>
                    <a:lnTo>
                      <a:pt x="18" y="74"/>
                    </a:lnTo>
                    <a:lnTo>
                      <a:pt x="25" y="78"/>
                    </a:lnTo>
                    <a:lnTo>
                      <a:pt x="33" y="80"/>
                    </a:lnTo>
                    <a:lnTo>
                      <a:pt x="41" y="80"/>
                    </a:lnTo>
                    <a:lnTo>
                      <a:pt x="49" y="79"/>
                    </a:lnTo>
                    <a:lnTo>
                      <a:pt x="56" y="76"/>
                    </a:lnTo>
                    <a:lnTo>
                      <a:pt x="63" y="73"/>
                    </a:lnTo>
                    <a:lnTo>
                      <a:pt x="69" y="67"/>
                    </a:lnTo>
                    <a:lnTo>
                      <a:pt x="73" y="61"/>
                    </a:lnTo>
                    <a:lnTo>
                      <a:pt x="77" y="55"/>
                    </a:lnTo>
                    <a:lnTo>
                      <a:pt x="79" y="46"/>
                    </a:lnTo>
                    <a:lnTo>
                      <a:pt x="79" y="38"/>
                    </a:lnTo>
                    <a:lnTo>
                      <a:pt x="78" y="31"/>
                    </a:lnTo>
                    <a:lnTo>
                      <a:pt x="76" y="23"/>
                    </a:lnTo>
                    <a:lnTo>
                      <a:pt x="72" y="18"/>
                    </a:lnTo>
                    <a:lnTo>
                      <a:pt x="68" y="12"/>
                    </a:lnTo>
                    <a:lnTo>
                      <a:pt x="61" y="6"/>
                    </a:lnTo>
                    <a:lnTo>
                      <a:pt x="54" y="3"/>
                    </a:lnTo>
                    <a:lnTo>
                      <a:pt x="47" y="0"/>
                    </a:lnTo>
                    <a:close/>
                  </a:path>
                </a:pathLst>
              </a:custGeom>
              <a:solidFill>
                <a:srgbClr val="EF66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284" name="Freeform 154"/>
              <p:cNvSpPr/>
              <p:nvPr/>
            </p:nvSpPr>
            <p:spPr bwMode="auto">
              <a:xfrm>
                <a:off x="4059" y="4190"/>
                <a:ext cx="40" cy="40"/>
              </a:xfrm>
              <a:custGeom>
                <a:avLst/>
                <a:gdLst>
                  <a:gd name="T0" fmla="*/ 1 w 80"/>
                  <a:gd name="T1" fmla="*/ 0 h 78"/>
                  <a:gd name="T2" fmla="*/ 1 w 80"/>
                  <a:gd name="T3" fmla="*/ 0 h 78"/>
                  <a:gd name="T4" fmla="*/ 1 w 80"/>
                  <a:gd name="T5" fmla="*/ 0 h 78"/>
                  <a:gd name="T6" fmla="*/ 1 w 80"/>
                  <a:gd name="T7" fmla="*/ 1 h 78"/>
                  <a:gd name="T8" fmla="*/ 1 w 80"/>
                  <a:gd name="T9" fmla="*/ 1 h 78"/>
                  <a:gd name="T10" fmla="*/ 1 w 80"/>
                  <a:gd name="T11" fmla="*/ 1 h 78"/>
                  <a:gd name="T12" fmla="*/ 1 w 80"/>
                  <a:gd name="T13" fmla="*/ 1 h 78"/>
                  <a:gd name="T14" fmla="*/ 1 w 80"/>
                  <a:gd name="T15" fmla="*/ 1 h 78"/>
                  <a:gd name="T16" fmla="*/ 1 w 80"/>
                  <a:gd name="T17" fmla="*/ 1 h 78"/>
                  <a:gd name="T18" fmla="*/ 0 w 80"/>
                  <a:gd name="T19" fmla="*/ 1 h 78"/>
                  <a:gd name="T20" fmla="*/ 1 w 80"/>
                  <a:gd name="T21" fmla="*/ 1 h 78"/>
                  <a:gd name="T22" fmla="*/ 1 w 80"/>
                  <a:gd name="T23" fmla="*/ 1 h 78"/>
                  <a:gd name="T24" fmla="*/ 1 w 80"/>
                  <a:gd name="T25" fmla="*/ 1 h 78"/>
                  <a:gd name="T26" fmla="*/ 1 w 80"/>
                  <a:gd name="T27" fmla="*/ 1 h 78"/>
                  <a:gd name="T28" fmla="*/ 1 w 80"/>
                  <a:gd name="T29" fmla="*/ 1 h 78"/>
                  <a:gd name="T30" fmla="*/ 1 w 80"/>
                  <a:gd name="T31" fmla="*/ 1 h 78"/>
                  <a:gd name="T32" fmla="*/ 1 w 80"/>
                  <a:gd name="T33" fmla="*/ 1 h 78"/>
                  <a:gd name="T34" fmla="*/ 1 w 80"/>
                  <a:gd name="T35" fmla="*/ 1 h 78"/>
                  <a:gd name="T36" fmla="*/ 1 w 80"/>
                  <a:gd name="T37" fmla="*/ 1 h 78"/>
                  <a:gd name="T38" fmla="*/ 1 w 80"/>
                  <a:gd name="T39" fmla="*/ 1 h 78"/>
                  <a:gd name="T40" fmla="*/ 1 w 80"/>
                  <a:gd name="T41" fmla="*/ 1 h 78"/>
                  <a:gd name="T42" fmla="*/ 1 w 80"/>
                  <a:gd name="T43" fmla="*/ 1 h 78"/>
                  <a:gd name="T44" fmla="*/ 1 w 80"/>
                  <a:gd name="T45" fmla="*/ 1 h 78"/>
                  <a:gd name="T46" fmla="*/ 1 w 80"/>
                  <a:gd name="T47" fmla="*/ 1 h 78"/>
                  <a:gd name="T48" fmla="*/ 1 w 80"/>
                  <a:gd name="T49" fmla="*/ 1 h 78"/>
                  <a:gd name="T50" fmla="*/ 1 w 80"/>
                  <a:gd name="T51" fmla="*/ 1 h 78"/>
                  <a:gd name="T52" fmla="*/ 1 w 80"/>
                  <a:gd name="T53" fmla="*/ 1 h 78"/>
                  <a:gd name="T54" fmla="*/ 1 w 80"/>
                  <a:gd name="T55" fmla="*/ 1 h 78"/>
                  <a:gd name="T56" fmla="*/ 1 w 80"/>
                  <a:gd name="T57" fmla="*/ 1 h 78"/>
                  <a:gd name="T58" fmla="*/ 1 w 80"/>
                  <a:gd name="T59" fmla="*/ 1 h 78"/>
                  <a:gd name="T60" fmla="*/ 1 w 80"/>
                  <a:gd name="T61" fmla="*/ 1 h 78"/>
                  <a:gd name="T62" fmla="*/ 1 w 80"/>
                  <a:gd name="T63" fmla="*/ 1 h 78"/>
                  <a:gd name="T64" fmla="*/ 1 w 80"/>
                  <a:gd name="T65" fmla="*/ 0 h 78"/>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80" h="78">
                    <a:moveTo>
                      <a:pt x="48" y="0"/>
                    </a:moveTo>
                    <a:lnTo>
                      <a:pt x="40" y="0"/>
                    </a:lnTo>
                    <a:lnTo>
                      <a:pt x="32" y="0"/>
                    </a:lnTo>
                    <a:lnTo>
                      <a:pt x="25" y="3"/>
                    </a:lnTo>
                    <a:lnTo>
                      <a:pt x="18" y="7"/>
                    </a:lnTo>
                    <a:lnTo>
                      <a:pt x="12" y="11"/>
                    </a:lnTo>
                    <a:lnTo>
                      <a:pt x="7" y="17"/>
                    </a:lnTo>
                    <a:lnTo>
                      <a:pt x="4" y="24"/>
                    </a:lnTo>
                    <a:lnTo>
                      <a:pt x="2" y="32"/>
                    </a:lnTo>
                    <a:lnTo>
                      <a:pt x="0" y="40"/>
                    </a:lnTo>
                    <a:lnTo>
                      <a:pt x="2" y="47"/>
                    </a:lnTo>
                    <a:lnTo>
                      <a:pt x="4" y="55"/>
                    </a:lnTo>
                    <a:lnTo>
                      <a:pt x="7" y="61"/>
                    </a:lnTo>
                    <a:lnTo>
                      <a:pt x="13" y="67"/>
                    </a:lnTo>
                    <a:lnTo>
                      <a:pt x="19" y="72"/>
                    </a:lnTo>
                    <a:lnTo>
                      <a:pt x="26" y="76"/>
                    </a:lnTo>
                    <a:lnTo>
                      <a:pt x="34" y="78"/>
                    </a:lnTo>
                    <a:lnTo>
                      <a:pt x="42" y="78"/>
                    </a:lnTo>
                    <a:lnTo>
                      <a:pt x="50" y="77"/>
                    </a:lnTo>
                    <a:lnTo>
                      <a:pt x="57" y="75"/>
                    </a:lnTo>
                    <a:lnTo>
                      <a:pt x="64" y="71"/>
                    </a:lnTo>
                    <a:lnTo>
                      <a:pt x="70" y="65"/>
                    </a:lnTo>
                    <a:lnTo>
                      <a:pt x="74" y="60"/>
                    </a:lnTo>
                    <a:lnTo>
                      <a:pt x="78" y="53"/>
                    </a:lnTo>
                    <a:lnTo>
                      <a:pt x="80" y="45"/>
                    </a:lnTo>
                    <a:lnTo>
                      <a:pt x="80" y="37"/>
                    </a:lnTo>
                    <a:lnTo>
                      <a:pt x="80" y="30"/>
                    </a:lnTo>
                    <a:lnTo>
                      <a:pt x="76" y="23"/>
                    </a:lnTo>
                    <a:lnTo>
                      <a:pt x="73" y="16"/>
                    </a:lnTo>
                    <a:lnTo>
                      <a:pt x="68" y="10"/>
                    </a:lnTo>
                    <a:lnTo>
                      <a:pt x="63" y="6"/>
                    </a:lnTo>
                    <a:lnTo>
                      <a:pt x="56" y="2"/>
                    </a:lnTo>
                    <a:lnTo>
                      <a:pt x="48" y="0"/>
                    </a:lnTo>
                    <a:close/>
                  </a:path>
                </a:pathLst>
              </a:custGeom>
              <a:solidFill>
                <a:srgbClr val="EF66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285" name="Freeform 155"/>
              <p:cNvSpPr/>
              <p:nvPr/>
            </p:nvSpPr>
            <p:spPr bwMode="auto">
              <a:xfrm>
                <a:off x="3990" y="4195"/>
                <a:ext cx="39" cy="39"/>
              </a:xfrm>
              <a:custGeom>
                <a:avLst/>
                <a:gdLst>
                  <a:gd name="T0" fmla="*/ 0 w 80"/>
                  <a:gd name="T1" fmla="*/ 1 h 78"/>
                  <a:gd name="T2" fmla="*/ 0 w 80"/>
                  <a:gd name="T3" fmla="*/ 0 h 78"/>
                  <a:gd name="T4" fmla="*/ 0 w 80"/>
                  <a:gd name="T5" fmla="*/ 1 h 78"/>
                  <a:gd name="T6" fmla="*/ 0 w 80"/>
                  <a:gd name="T7" fmla="*/ 1 h 78"/>
                  <a:gd name="T8" fmla="*/ 0 w 80"/>
                  <a:gd name="T9" fmla="*/ 1 h 78"/>
                  <a:gd name="T10" fmla="*/ 0 w 80"/>
                  <a:gd name="T11" fmla="*/ 1 h 78"/>
                  <a:gd name="T12" fmla="*/ 0 w 80"/>
                  <a:gd name="T13" fmla="*/ 1 h 78"/>
                  <a:gd name="T14" fmla="*/ 0 w 80"/>
                  <a:gd name="T15" fmla="*/ 1 h 78"/>
                  <a:gd name="T16" fmla="*/ 0 w 80"/>
                  <a:gd name="T17" fmla="*/ 1 h 78"/>
                  <a:gd name="T18" fmla="*/ 0 w 80"/>
                  <a:gd name="T19" fmla="*/ 1 h 78"/>
                  <a:gd name="T20" fmla="*/ 0 w 80"/>
                  <a:gd name="T21" fmla="*/ 1 h 78"/>
                  <a:gd name="T22" fmla="*/ 0 w 80"/>
                  <a:gd name="T23" fmla="*/ 1 h 78"/>
                  <a:gd name="T24" fmla="*/ 0 w 80"/>
                  <a:gd name="T25" fmla="*/ 1 h 78"/>
                  <a:gd name="T26" fmla="*/ 0 w 80"/>
                  <a:gd name="T27" fmla="*/ 1 h 78"/>
                  <a:gd name="T28" fmla="*/ 0 w 80"/>
                  <a:gd name="T29" fmla="*/ 1 h 78"/>
                  <a:gd name="T30" fmla="*/ 0 w 80"/>
                  <a:gd name="T31" fmla="*/ 1 h 78"/>
                  <a:gd name="T32" fmla="*/ 0 w 80"/>
                  <a:gd name="T33" fmla="*/ 1 h 78"/>
                  <a:gd name="T34" fmla="*/ 0 w 80"/>
                  <a:gd name="T35" fmla="*/ 1 h 78"/>
                  <a:gd name="T36" fmla="*/ 0 w 80"/>
                  <a:gd name="T37" fmla="*/ 1 h 78"/>
                  <a:gd name="T38" fmla="*/ 0 w 80"/>
                  <a:gd name="T39" fmla="*/ 1 h 78"/>
                  <a:gd name="T40" fmla="*/ 0 w 80"/>
                  <a:gd name="T41" fmla="*/ 1 h 78"/>
                  <a:gd name="T42" fmla="*/ 0 w 80"/>
                  <a:gd name="T43" fmla="*/ 1 h 78"/>
                  <a:gd name="T44" fmla="*/ 0 w 80"/>
                  <a:gd name="T45" fmla="*/ 1 h 78"/>
                  <a:gd name="T46" fmla="*/ 0 w 80"/>
                  <a:gd name="T47" fmla="*/ 1 h 78"/>
                  <a:gd name="T48" fmla="*/ 0 w 80"/>
                  <a:gd name="T49" fmla="*/ 1 h 78"/>
                  <a:gd name="T50" fmla="*/ 0 w 80"/>
                  <a:gd name="T51" fmla="*/ 1 h 78"/>
                  <a:gd name="T52" fmla="*/ 0 w 80"/>
                  <a:gd name="T53" fmla="*/ 1 h 78"/>
                  <a:gd name="T54" fmla="*/ 0 w 80"/>
                  <a:gd name="T55" fmla="*/ 1 h 78"/>
                  <a:gd name="T56" fmla="*/ 0 w 80"/>
                  <a:gd name="T57" fmla="*/ 1 h 78"/>
                  <a:gd name="T58" fmla="*/ 0 w 80"/>
                  <a:gd name="T59" fmla="*/ 1 h 78"/>
                  <a:gd name="T60" fmla="*/ 0 w 80"/>
                  <a:gd name="T61" fmla="*/ 1 h 78"/>
                  <a:gd name="T62" fmla="*/ 0 w 80"/>
                  <a:gd name="T63" fmla="*/ 1 h 78"/>
                  <a:gd name="T64" fmla="*/ 0 w 80"/>
                  <a:gd name="T65" fmla="*/ 1 h 78"/>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80" h="78">
                    <a:moveTo>
                      <a:pt x="47" y="1"/>
                    </a:moveTo>
                    <a:lnTo>
                      <a:pt x="39" y="0"/>
                    </a:lnTo>
                    <a:lnTo>
                      <a:pt x="31" y="1"/>
                    </a:lnTo>
                    <a:lnTo>
                      <a:pt x="24" y="3"/>
                    </a:lnTo>
                    <a:lnTo>
                      <a:pt x="17" y="7"/>
                    </a:lnTo>
                    <a:lnTo>
                      <a:pt x="12" y="12"/>
                    </a:lnTo>
                    <a:lnTo>
                      <a:pt x="7" y="17"/>
                    </a:lnTo>
                    <a:lnTo>
                      <a:pt x="4" y="24"/>
                    </a:lnTo>
                    <a:lnTo>
                      <a:pt x="1" y="32"/>
                    </a:lnTo>
                    <a:lnTo>
                      <a:pt x="0" y="40"/>
                    </a:lnTo>
                    <a:lnTo>
                      <a:pt x="1" y="48"/>
                    </a:lnTo>
                    <a:lnTo>
                      <a:pt x="4" y="55"/>
                    </a:lnTo>
                    <a:lnTo>
                      <a:pt x="7" y="62"/>
                    </a:lnTo>
                    <a:lnTo>
                      <a:pt x="13" y="68"/>
                    </a:lnTo>
                    <a:lnTo>
                      <a:pt x="19" y="73"/>
                    </a:lnTo>
                    <a:lnTo>
                      <a:pt x="25" y="76"/>
                    </a:lnTo>
                    <a:lnTo>
                      <a:pt x="33" y="78"/>
                    </a:lnTo>
                    <a:lnTo>
                      <a:pt x="42" y="78"/>
                    </a:lnTo>
                    <a:lnTo>
                      <a:pt x="50" y="78"/>
                    </a:lnTo>
                    <a:lnTo>
                      <a:pt x="57" y="75"/>
                    </a:lnTo>
                    <a:lnTo>
                      <a:pt x="63" y="71"/>
                    </a:lnTo>
                    <a:lnTo>
                      <a:pt x="69" y="67"/>
                    </a:lnTo>
                    <a:lnTo>
                      <a:pt x="74" y="61"/>
                    </a:lnTo>
                    <a:lnTo>
                      <a:pt x="77" y="54"/>
                    </a:lnTo>
                    <a:lnTo>
                      <a:pt x="80" y="46"/>
                    </a:lnTo>
                    <a:lnTo>
                      <a:pt x="80" y="38"/>
                    </a:lnTo>
                    <a:lnTo>
                      <a:pt x="80" y="30"/>
                    </a:lnTo>
                    <a:lnTo>
                      <a:pt x="76" y="23"/>
                    </a:lnTo>
                    <a:lnTo>
                      <a:pt x="73" y="16"/>
                    </a:lnTo>
                    <a:lnTo>
                      <a:pt x="68" y="10"/>
                    </a:lnTo>
                    <a:lnTo>
                      <a:pt x="62" y="6"/>
                    </a:lnTo>
                    <a:lnTo>
                      <a:pt x="55" y="2"/>
                    </a:lnTo>
                    <a:lnTo>
                      <a:pt x="47" y="1"/>
                    </a:lnTo>
                    <a:close/>
                  </a:path>
                </a:pathLst>
              </a:custGeom>
              <a:solidFill>
                <a:srgbClr val="EF66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286" name="Freeform 156"/>
              <p:cNvSpPr/>
              <p:nvPr/>
            </p:nvSpPr>
            <p:spPr bwMode="auto">
              <a:xfrm>
                <a:off x="4127" y="4147"/>
                <a:ext cx="39" cy="39"/>
              </a:xfrm>
              <a:custGeom>
                <a:avLst/>
                <a:gdLst>
                  <a:gd name="T0" fmla="*/ 0 w 80"/>
                  <a:gd name="T1" fmla="*/ 0 h 79"/>
                  <a:gd name="T2" fmla="*/ 0 w 80"/>
                  <a:gd name="T3" fmla="*/ 0 h 79"/>
                  <a:gd name="T4" fmla="*/ 0 w 80"/>
                  <a:gd name="T5" fmla="*/ 0 h 79"/>
                  <a:gd name="T6" fmla="*/ 0 w 80"/>
                  <a:gd name="T7" fmla="*/ 0 h 79"/>
                  <a:gd name="T8" fmla="*/ 0 w 80"/>
                  <a:gd name="T9" fmla="*/ 0 h 79"/>
                  <a:gd name="T10" fmla="*/ 0 w 80"/>
                  <a:gd name="T11" fmla="*/ 0 h 79"/>
                  <a:gd name="T12" fmla="*/ 0 w 80"/>
                  <a:gd name="T13" fmla="*/ 0 h 79"/>
                  <a:gd name="T14" fmla="*/ 0 w 80"/>
                  <a:gd name="T15" fmla="*/ 0 h 79"/>
                  <a:gd name="T16" fmla="*/ 0 w 80"/>
                  <a:gd name="T17" fmla="*/ 0 h 79"/>
                  <a:gd name="T18" fmla="*/ 0 w 80"/>
                  <a:gd name="T19" fmla="*/ 0 h 79"/>
                  <a:gd name="T20" fmla="*/ 0 w 80"/>
                  <a:gd name="T21" fmla="*/ 0 h 79"/>
                  <a:gd name="T22" fmla="*/ 0 w 80"/>
                  <a:gd name="T23" fmla="*/ 0 h 79"/>
                  <a:gd name="T24" fmla="*/ 0 w 80"/>
                  <a:gd name="T25" fmla="*/ 0 h 79"/>
                  <a:gd name="T26" fmla="*/ 0 w 80"/>
                  <a:gd name="T27" fmla="*/ 0 h 79"/>
                  <a:gd name="T28" fmla="*/ 0 w 80"/>
                  <a:gd name="T29" fmla="*/ 0 h 79"/>
                  <a:gd name="T30" fmla="*/ 0 w 80"/>
                  <a:gd name="T31" fmla="*/ 0 h 79"/>
                  <a:gd name="T32" fmla="*/ 0 w 80"/>
                  <a:gd name="T33" fmla="*/ 0 h 79"/>
                  <a:gd name="T34" fmla="*/ 0 w 80"/>
                  <a:gd name="T35" fmla="*/ 0 h 79"/>
                  <a:gd name="T36" fmla="*/ 0 w 80"/>
                  <a:gd name="T37" fmla="*/ 0 h 79"/>
                  <a:gd name="T38" fmla="*/ 0 w 80"/>
                  <a:gd name="T39" fmla="*/ 0 h 79"/>
                  <a:gd name="T40" fmla="*/ 0 w 80"/>
                  <a:gd name="T41" fmla="*/ 0 h 79"/>
                  <a:gd name="T42" fmla="*/ 0 w 80"/>
                  <a:gd name="T43" fmla="*/ 0 h 79"/>
                  <a:gd name="T44" fmla="*/ 0 w 80"/>
                  <a:gd name="T45" fmla="*/ 0 h 79"/>
                  <a:gd name="T46" fmla="*/ 0 w 80"/>
                  <a:gd name="T47" fmla="*/ 0 h 79"/>
                  <a:gd name="T48" fmla="*/ 0 w 80"/>
                  <a:gd name="T49" fmla="*/ 0 h 79"/>
                  <a:gd name="T50" fmla="*/ 0 w 80"/>
                  <a:gd name="T51" fmla="*/ 0 h 79"/>
                  <a:gd name="T52" fmla="*/ 0 w 80"/>
                  <a:gd name="T53" fmla="*/ 0 h 79"/>
                  <a:gd name="T54" fmla="*/ 0 w 80"/>
                  <a:gd name="T55" fmla="*/ 0 h 79"/>
                  <a:gd name="T56" fmla="*/ 0 w 80"/>
                  <a:gd name="T57" fmla="*/ 0 h 79"/>
                  <a:gd name="T58" fmla="*/ 0 w 80"/>
                  <a:gd name="T59" fmla="*/ 0 h 79"/>
                  <a:gd name="T60" fmla="*/ 0 w 80"/>
                  <a:gd name="T61" fmla="*/ 0 h 79"/>
                  <a:gd name="T62" fmla="*/ 0 w 80"/>
                  <a:gd name="T63" fmla="*/ 0 h 79"/>
                  <a:gd name="T64" fmla="*/ 0 w 80"/>
                  <a:gd name="T65" fmla="*/ 0 h 79"/>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80" h="79">
                    <a:moveTo>
                      <a:pt x="46" y="0"/>
                    </a:moveTo>
                    <a:lnTo>
                      <a:pt x="38" y="0"/>
                    </a:lnTo>
                    <a:lnTo>
                      <a:pt x="30" y="0"/>
                    </a:lnTo>
                    <a:lnTo>
                      <a:pt x="23" y="4"/>
                    </a:lnTo>
                    <a:lnTo>
                      <a:pt x="16" y="7"/>
                    </a:lnTo>
                    <a:lnTo>
                      <a:pt x="11" y="12"/>
                    </a:lnTo>
                    <a:lnTo>
                      <a:pt x="6" y="18"/>
                    </a:lnTo>
                    <a:lnTo>
                      <a:pt x="2" y="24"/>
                    </a:lnTo>
                    <a:lnTo>
                      <a:pt x="0" y="33"/>
                    </a:lnTo>
                    <a:lnTo>
                      <a:pt x="0" y="41"/>
                    </a:lnTo>
                    <a:lnTo>
                      <a:pt x="0" y="49"/>
                    </a:lnTo>
                    <a:lnTo>
                      <a:pt x="4" y="56"/>
                    </a:lnTo>
                    <a:lnTo>
                      <a:pt x="7" y="63"/>
                    </a:lnTo>
                    <a:lnTo>
                      <a:pt x="12" y="68"/>
                    </a:lnTo>
                    <a:lnTo>
                      <a:pt x="17" y="73"/>
                    </a:lnTo>
                    <a:lnTo>
                      <a:pt x="24" y="76"/>
                    </a:lnTo>
                    <a:lnTo>
                      <a:pt x="32" y="79"/>
                    </a:lnTo>
                    <a:lnTo>
                      <a:pt x="40" y="79"/>
                    </a:lnTo>
                    <a:lnTo>
                      <a:pt x="49" y="79"/>
                    </a:lnTo>
                    <a:lnTo>
                      <a:pt x="55" y="75"/>
                    </a:lnTo>
                    <a:lnTo>
                      <a:pt x="62" y="72"/>
                    </a:lnTo>
                    <a:lnTo>
                      <a:pt x="68" y="67"/>
                    </a:lnTo>
                    <a:lnTo>
                      <a:pt x="73" y="61"/>
                    </a:lnTo>
                    <a:lnTo>
                      <a:pt x="76" y="54"/>
                    </a:lnTo>
                    <a:lnTo>
                      <a:pt x="78" y="46"/>
                    </a:lnTo>
                    <a:lnTo>
                      <a:pt x="80" y="38"/>
                    </a:lnTo>
                    <a:lnTo>
                      <a:pt x="78" y="30"/>
                    </a:lnTo>
                    <a:lnTo>
                      <a:pt x="76" y="23"/>
                    </a:lnTo>
                    <a:lnTo>
                      <a:pt x="73" y="16"/>
                    </a:lnTo>
                    <a:lnTo>
                      <a:pt x="67" y="11"/>
                    </a:lnTo>
                    <a:lnTo>
                      <a:pt x="61" y="6"/>
                    </a:lnTo>
                    <a:lnTo>
                      <a:pt x="54" y="3"/>
                    </a:lnTo>
                    <a:lnTo>
                      <a:pt x="46" y="0"/>
                    </a:lnTo>
                    <a:close/>
                  </a:path>
                </a:pathLst>
              </a:custGeom>
              <a:solidFill>
                <a:srgbClr val="EF66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287" name="Freeform 157"/>
              <p:cNvSpPr/>
              <p:nvPr/>
            </p:nvSpPr>
            <p:spPr bwMode="auto">
              <a:xfrm>
                <a:off x="4216" y="4162"/>
                <a:ext cx="37" cy="39"/>
              </a:xfrm>
              <a:custGeom>
                <a:avLst/>
                <a:gdLst>
                  <a:gd name="T0" fmla="*/ 1 w 73"/>
                  <a:gd name="T1" fmla="*/ 0 h 79"/>
                  <a:gd name="T2" fmla="*/ 1 w 73"/>
                  <a:gd name="T3" fmla="*/ 0 h 79"/>
                  <a:gd name="T4" fmla="*/ 1 w 73"/>
                  <a:gd name="T5" fmla="*/ 0 h 79"/>
                  <a:gd name="T6" fmla="*/ 1 w 73"/>
                  <a:gd name="T7" fmla="*/ 0 h 79"/>
                  <a:gd name="T8" fmla="*/ 1 w 73"/>
                  <a:gd name="T9" fmla="*/ 0 h 79"/>
                  <a:gd name="T10" fmla="*/ 1 w 73"/>
                  <a:gd name="T11" fmla="*/ 0 h 79"/>
                  <a:gd name="T12" fmla="*/ 1 w 73"/>
                  <a:gd name="T13" fmla="*/ 0 h 79"/>
                  <a:gd name="T14" fmla="*/ 1 w 73"/>
                  <a:gd name="T15" fmla="*/ 0 h 79"/>
                  <a:gd name="T16" fmla="*/ 1 w 73"/>
                  <a:gd name="T17" fmla="*/ 0 h 79"/>
                  <a:gd name="T18" fmla="*/ 1 w 73"/>
                  <a:gd name="T19" fmla="*/ 0 h 79"/>
                  <a:gd name="T20" fmla="*/ 1 w 73"/>
                  <a:gd name="T21" fmla="*/ 0 h 79"/>
                  <a:gd name="T22" fmla="*/ 1 w 73"/>
                  <a:gd name="T23" fmla="*/ 0 h 79"/>
                  <a:gd name="T24" fmla="*/ 0 w 73"/>
                  <a:gd name="T25" fmla="*/ 0 h 79"/>
                  <a:gd name="T26" fmla="*/ 0 w 73"/>
                  <a:gd name="T27" fmla="*/ 0 h 79"/>
                  <a:gd name="T28" fmla="*/ 0 w 73"/>
                  <a:gd name="T29" fmla="*/ 0 h 79"/>
                  <a:gd name="T30" fmla="*/ 1 w 73"/>
                  <a:gd name="T31" fmla="*/ 0 h 79"/>
                  <a:gd name="T32" fmla="*/ 1 w 73"/>
                  <a:gd name="T33" fmla="*/ 0 h 79"/>
                  <a:gd name="T34" fmla="*/ 1 w 73"/>
                  <a:gd name="T35" fmla="*/ 0 h 79"/>
                  <a:gd name="T36" fmla="*/ 1 w 73"/>
                  <a:gd name="T37" fmla="*/ 0 h 79"/>
                  <a:gd name="T38" fmla="*/ 1 w 73"/>
                  <a:gd name="T39" fmla="*/ 0 h 79"/>
                  <a:gd name="T40" fmla="*/ 1 w 73"/>
                  <a:gd name="T41" fmla="*/ 0 h 79"/>
                  <a:gd name="T42" fmla="*/ 1 w 73"/>
                  <a:gd name="T43" fmla="*/ 0 h 79"/>
                  <a:gd name="T44" fmla="*/ 1 w 73"/>
                  <a:gd name="T45" fmla="*/ 0 h 79"/>
                  <a:gd name="T46" fmla="*/ 1 w 73"/>
                  <a:gd name="T47" fmla="*/ 0 h 79"/>
                  <a:gd name="T48" fmla="*/ 1 w 73"/>
                  <a:gd name="T49" fmla="*/ 0 h 79"/>
                  <a:gd name="T50" fmla="*/ 1 w 73"/>
                  <a:gd name="T51" fmla="*/ 0 h 79"/>
                  <a:gd name="T52" fmla="*/ 1 w 73"/>
                  <a:gd name="T53" fmla="*/ 0 h 79"/>
                  <a:gd name="T54" fmla="*/ 1 w 73"/>
                  <a:gd name="T55" fmla="*/ 0 h 79"/>
                  <a:gd name="T56" fmla="*/ 1 w 73"/>
                  <a:gd name="T57" fmla="*/ 0 h 79"/>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0" t="0" r="r" b="b"/>
                <a:pathLst>
                  <a:path w="73" h="79">
                    <a:moveTo>
                      <a:pt x="73" y="19"/>
                    </a:moveTo>
                    <a:lnTo>
                      <a:pt x="69" y="12"/>
                    </a:lnTo>
                    <a:lnTo>
                      <a:pt x="62" y="7"/>
                    </a:lnTo>
                    <a:lnTo>
                      <a:pt x="54" y="2"/>
                    </a:lnTo>
                    <a:lnTo>
                      <a:pt x="46" y="0"/>
                    </a:lnTo>
                    <a:lnTo>
                      <a:pt x="38" y="0"/>
                    </a:lnTo>
                    <a:lnTo>
                      <a:pt x="30" y="1"/>
                    </a:lnTo>
                    <a:lnTo>
                      <a:pt x="23" y="4"/>
                    </a:lnTo>
                    <a:lnTo>
                      <a:pt x="16" y="7"/>
                    </a:lnTo>
                    <a:lnTo>
                      <a:pt x="10" y="12"/>
                    </a:lnTo>
                    <a:lnTo>
                      <a:pt x="5" y="19"/>
                    </a:lnTo>
                    <a:lnTo>
                      <a:pt x="2" y="25"/>
                    </a:lnTo>
                    <a:lnTo>
                      <a:pt x="0" y="32"/>
                    </a:lnTo>
                    <a:lnTo>
                      <a:pt x="0" y="40"/>
                    </a:lnTo>
                    <a:lnTo>
                      <a:pt x="0" y="49"/>
                    </a:lnTo>
                    <a:lnTo>
                      <a:pt x="3" y="55"/>
                    </a:lnTo>
                    <a:lnTo>
                      <a:pt x="7" y="62"/>
                    </a:lnTo>
                    <a:lnTo>
                      <a:pt x="11" y="68"/>
                    </a:lnTo>
                    <a:lnTo>
                      <a:pt x="17" y="73"/>
                    </a:lnTo>
                    <a:lnTo>
                      <a:pt x="24" y="76"/>
                    </a:lnTo>
                    <a:lnTo>
                      <a:pt x="32" y="79"/>
                    </a:lnTo>
                    <a:lnTo>
                      <a:pt x="35" y="79"/>
                    </a:lnTo>
                    <a:lnTo>
                      <a:pt x="38" y="79"/>
                    </a:lnTo>
                    <a:lnTo>
                      <a:pt x="41" y="79"/>
                    </a:lnTo>
                    <a:lnTo>
                      <a:pt x="43" y="79"/>
                    </a:lnTo>
                    <a:lnTo>
                      <a:pt x="48" y="70"/>
                    </a:lnTo>
                    <a:lnTo>
                      <a:pt x="58" y="52"/>
                    </a:lnTo>
                    <a:lnTo>
                      <a:pt x="69" y="31"/>
                    </a:lnTo>
                    <a:lnTo>
                      <a:pt x="73" y="19"/>
                    </a:lnTo>
                    <a:close/>
                  </a:path>
                </a:pathLst>
              </a:custGeom>
              <a:solidFill>
                <a:srgbClr val="EF66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288" name="Freeform 158"/>
              <p:cNvSpPr/>
              <p:nvPr/>
            </p:nvSpPr>
            <p:spPr bwMode="auto">
              <a:xfrm>
                <a:off x="3983" y="4266"/>
                <a:ext cx="31" cy="33"/>
              </a:xfrm>
              <a:custGeom>
                <a:avLst/>
                <a:gdLst>
                  <a:gd name="T0" fmla="*/ 1 w 61"/>
                  <a:gd name="T1" fmla="*/ 1 h 66"/>
                  <a:gd name="T2" fmla="*/ 1 w 61"/>
                  <a:gd name="T3" fmla="*/ 1 h 66"/>
                  <a:gd name="T4" fmla="*/ 1 w 61"/>
                  <a:gd name="T5" fmla="*/ 1 h 66"/>
                  <a:gd name="T6" fmla="*/ 1 w 61"/>
                  <a:gd name="T7" fmla="*/ 1 h 66"/>
                  <a:gd name="T8" fmla="*/ 1 w 61"/>
                  <a:gd name="T9" fmla="*/ 1 h 66"/>
                  <a:gd name="T10" fmla="*/ 1 w 61"/>
                  <a:gd name="T11" fmla="*/ 1 h 66"/>
                  <a:gd name="T12" fmla="*/ 1 w 61"/>
                  <a:gd name="T13" fmla="*/ 1 h 66"/>
                  <a:gd name="T14" fmla="*/ 1 w 61"/>
                  <a:gd name="T15" fmla="*/ 1 h 66"/>
                  <a:gd name="T16" fmla="*/ 1 w 61"/>
                  <a:gd name="T17" fmla="*/ 1 h 66"/>
                  <a:gd name="T18" fmla="*/ 1 w 61"/>
                  <a:gd name="T19" fmla="*/ 1 h 66"/>
                  <a:gd name="T20" fmla="*/ 1 w 61"/>
                  <a:gd name="T21" fmla="*/ 1 h 66"/>
                  <a:gd name="T22" fmla="*/ 1 w 61"/>
                  <a:gd name="T23" fmla="*/ 1 h 66"/>
                  <a:gd name="T24" fmla="*/ 1 w 61"/>
                  <a:gd name="T25" fmla="*/ 1 h 66"/>
                  <a:gd name="T26" fmla="*/ 1 w 61"/>
                  <a:gd name="T27" fmla="*/ 0 h 66"/>
                  <a:gd name="T28" fmla="*/ 1 w 61"/>
                  <a:gd name="T29" fmla="*/ 1 h 66"/>
                  <a:gd name="T30" fmla="*/ 1 w 61"/>
                  <a:gd name="T31" fmla="*/ 1 h 66"/>
                  <a:gd name="T32" fmla="*/ 0 w 61"/>
                  <a:gd name="T33" fmla="*/ 1 h 66"/>
                  <a:gd name="T34" fmla="*/ 1 w 61"/>
                  <a:gd name="T35" fmla="*/ 1 h 66"/>
                  <a:gd name="T36" fmla="*/ 1 w 61"/>
                  <a:gd name="T37" fmla="*/ 1 h 66"/>
                  <a:gd name="T38" fmla="*/ 1 w 61"/>
                  <a:gd name="T39" fmla="*/ 1 h 66"/>
                  <a:gd name="T40" fmla="*/ 1 w 61"/>
                  <a:gd name="T41" fmla="*/ 1 h 66"/>
                  <a:gd name="T42" fmla="*/ 1 w 61"/>
                  <a:gd name="T43" fmla="*/ 1 h 66"/>
                  <a:gd name="T44" fmla="*/ 1 w 61"/>
                  <a:gd name="T45" fmla="*/ 1 h 66"/>
                  <a:gd name="T46" fmla="*/ 1 w 61"/>
                  <a:gd name="T47" fmla="*/ 1 h 66"/>
                  <a:gd name="T48" fmla="*/ 1 w 61"/>
                  <a:gd name="T49" fmla="*/ 1 h 6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61" h="66">
                    <a:moveTo>
                      <a:pt x="53" y="66"/>
                    </a:moveTo>
                    <a:lnTo>
                      <a:pt x="57" y="61"/>
                    </a:lnTo>
                    <a:lnTo>
                      <a:pt x="59" y="56"/>
                    </a:lnTo>
                    <a:lnTo>
                      <a:pt x="60" y="52"/>
                    </a:lnTo>
                    <a:lnTo>
                      <a:pt x="61" y="47"/>
                    </a:lnTo>
                    <a:lnTo>
                      <a:pt x="61" y="39"/>
                    </a:lnTo>
                    <a:lnTo>
                      <a:pt x="60" y="31"/>
                    </a:lnTo>
                    <a:lnTo>
                      <a:pt x="58" y="24"/>
                    </a:lnTo>
                    <a:lnTo>
                      <a:pt x="55" y="17"/>
                    </a:lnTo>
                    <a:lnTo>
                      <a:pt x="50" y="11"/>
                    </a:lnTo>
                    <a:lnTo>
                      <a:pt x="43" y="7"/>
                    </a:lnTo>
                    <a:lnTo>
                      <a:pt x="36" y="3"/>
                    </a:lnTo>
                    <a:lnTo>
                      <a:pt x="29" y="1"/>
                    </a:lnTo>
                    <a:lnTo>
                      <a:pt x="21" y="0"/>
                    </a:lnTo>
                    <a:lnTo>
                      <a:pt x="13" y="1"/>
                    </a:lnTo>
                    <a:lnTo>
                      <a:pt x="6" y="3"/>
                    </a:lnTo>
                    <a:lnTo>
                      <a:pt x="0" y="7"/>
                    </a:lnTo>
                    <a:lnTo>
                      <a:pt x="2" y="9"/>
                    </a:lnTo>
                    <a:lnTo>
                      <a:pt x="5" y="14"/>
                    </a:lnTo>
                    <a:lnTo>
                      <a:pt x="11" y="22"/>
                    </a:lnTo>
                    <a:lnTo>
                      <a:pt x="19" y="31"/>
                    </a:lnTo>
                    <a:lnTo>
                      <a:pt x="27" y="41"/>
                    </a:lnTo>
                    <a:lnTo>
                      <a:pt x="35" y="51"/>
                    </a:lnTo>
                    <a:lnTo>
                      <a:pt x="44" y="59"/>
                    </a:lnTo>
                    <a:lnTo>
                      <a:pt x="53" y="66"/>
                    </a:lnTo>
                    <a:close/>
                  </a:path>
                </a:pathLst>
              </a:custGeom>
              <a:solidFill>
                <a:srgbClr val="EF66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289" name="Freeform 159"/>
              <p:cNvSpPr/>
              <p:nvPr/>
            </p:nvSpPr>
            <p:spPr bwMode="auto">
              <a:xfrm>
                <a:off x="4852" y="4125"/>
                <a:ext cx="17" cy="17"/>
              </a:xfrm>
              <a:custGeom>
                <a:avLst/>
                <a:gdLst>
                  <a:gd name="T0" fmla="*/ 1 w 34"/>
                  <a:gd name="T1" fmla="*/ 1 h 34"/>
                  <a:gd name="T2" fmla="*/ 1 w 34"/>
                  <a:gd name="T3" fmla="*/ 1 h 34"/>
                  <a:gd name="T4" fmla="*/ 1 w 34"/>
                  <a:gd name="T5" fmla="*/ 1 h 34"/>
                  <a:gd name="T6" fmla="*/ 1 w 34"/>
                  <a:gd name="T7" fmla="*/ 1 h 34"/>
                  <a:gd name="T8" fmla="*/ 1 w 34"/>
                  <a:gd name="T9" fmla="*/ 1 h 34"/>
                  <a:gd name="T10" fmla="*/ 1 w 34"/>
                  <a:gd name="T11" fmla="*/ 1 h 34"/>
                  <a:gd name="T12" fmla="*/ 1 w 34"/>
                  <a:gd name="T13" fmla="*/ 1 h 34"/>
                  <a:gd name="T14" fmla="*/ 1 w 34"/>
                  <a:gd name="T15" fmla="*/ 1 h 34"/>
                  <a:gd name="T16" fmla="*/ 1 w 34"/>
                  <a:gd name="T17" fmla="*/ 1 h 34"/>
                  <a:gd name="T18" fmla="*/ 1 w 34"/>
                  <a:gd name="T19" fmla="*/ 0 h 34"/>
                  <a:gd name="T20" fmla="*/ 1 w 34"/>
                  <a:gd name="T21" fmla="*/ 1 h 34"/>
                  <a:gd name="T22" fmla="*/ 1 w 34"/>
                  <a:gd name="T23" fmla="*/ 1 h 34"/>
                  <a:gd name="T24" fmla="*/ 0 w 34"/>
                  <a:gd name="T25" fmla="*/ 1 h 34"/>
                  <a:gd name="T26" fmla="*/ 0 w 34"/>
                  <a:gd name="T27" fmla="*/ 1 h 34"/>
                  <a:gd name="T28" fmla="*/ 1 w 34"/>
                  <a:gd name="T29" fmla="*/ 1 h 34"/>
                  <a:gd name="T30" fmla="*/ 1 w 34"/>
                  <a:gd name="T31" fmla="*/ 1 h 34"/>
                  <a:gd name="T32" fmla="*/ 1 w 34"/>
                  <a:gd name="T33" fmla="*/ 1 h 34"/>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4" h="34">
                    <a:moveTo>
                      <a:pt x="12" y="34"/>
                    </a:moveTo>
                    <a:lnTo>
                      <a:pt x="19" y="34"/>
                    </a:lnTo>
                    <a:lnTo>
                      <a:pt x="24" y="33"/>
                    </a:lnTo>
                    <a:lnTo>
                      <a:pt x="29" y="28"/>
                    </a:lnTo>
                    <a:lnTo>
                      <a:pt x="32" y="22"/>
                    </a:lnTo>
                    <a:lnTo>
                      <a:pt x="34" y="15"/>
                    </a:lnTo>
                    <a:lnTo>
                      <a:pt x="32" y="10"/>
                    </a:lnTo>
                    <a:lnTo>
                      <a:pt x="28" y="5"/>
                    </a:lnTo>
                    <a:lnTo>
                      <a:pt x="22" y="2"/>
                    </a:lnTo>
                    <a:lnTo>
                      <a:pt x="15" y="0"/>
                    </a:lnTo>
                    <a:lnTo>
                      <a:pt x="9" y="3"/>
                    </a:lnTo>
                    <a:lnTo>
                      <a:pt x="4" y="6"/>
                    </a:lnTo>
                    <a:lnTo>
                      <a:pt x="0" y="12"/>
                    </a:lnTo>
                    <a:lnTo>
                      <a:pt x="0" y="19"/>
                    </a:lnTo>
                    <a:lnTo>
                      <a:pt x="1" y="25"/>
                    </a:lnTo>
                    <a:lnTo>
                      <a:pt x="6" y="30"/>
                    </a:lnTo>
                    <a:lnTo>
                      <a:pt x="12" y="34"/>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290" name="Freeform 160"/>
              <p:cNvSpPr/>
              <p:nvPr/>
            </p:nvSpPr>
            <p:spPr bwMode="auto">
              <a:xfrm>
                <a:off x="4885" y="4152"/>
                <a:ext cx="17" cy="17"/>
              </a:xfrm>
              <a:custGeom>
                <a:avLst/>
                <a:gdLst>
                  <a:gd name="T0" fmla="*/ 1 w 33"/>
                  <a:gd name="T1" fmla="*/ 1 h 33"/>
                  <a:gd name="T2" fmla="*/ 1 w 33"/>
                  <a:gd name="T3" fmla="*/ 1 h 33"/>
                  <a:gd name="T4" fmla="*/ 1 w 33"/>
                  <a:gd name="T5" fmla="*/ 1 h 33"/>
                  <a:gd name="T6" fmla="*/ 1 w 33"/>
                  <a:gd name="T7" fmla="*/ 1 h 33"/>
                  <a:gd name="T8" fmla="*/ 1 w 33"/>
                  <a:gd name="T9" fmla="*/ 1 h 33"/>
                  <a:gd name="T10" fmla="*/ 1 w 33"/>
                  <a:gd name="T11" fmla="*/ 1 h 33"/>
                  <a:gd name="T12" fmla="*/ 1 w 33"/>
                  <a:gd name="T13" fmla="*/ 1 h 33"/>
                  <a:gd name="T14" fmla="*/ 1 w 33"/>
                  <a:gd name="T15" fmla="*/ 1 h 33"/>
                  <a:gd name="T16" fmla="*/ 1 w 33"/>
                  <a:gd name="T17" fmla="*/ 0 h 33"/>
                  <a:gd name="T18" fmla="*/ 1 w 33"/>
                  <a:gd name="T19" fmla="*/ 0 h 33"/>
                  <a:gd name="T20" fmla="*/ 1 w 33"/>
                  <a:gd name="T21" fmla="*/ 1 h 33"/>
                  <a:gd name="T22" fmla="*/ 1 w 33"/>
                  <a:gd name="T23" fmla="*/ 1 h 33"/>
                  <a:gd name="T24" fmla="*/ 1 w 33"/>
                  <a:gd name="T25" fmla="*/ 1 h 33"/>
                  <a:gd name="T26" fmla="*/ 0 w 33"/>
                  <a:gd name="T27" fmla="*/ 1 h 33"/>
                  <a:gd name="T28" fmla="*/ 1 w 33"/>
                  <a:gd name="T29" fmla="*/ 1 h 33"/>
                  <a:gd name="T30" fmla="*/ 1 w 33"/>
                  <a:gd name="T31" fmla="*/ 1 h 33"/>
                  <a:gd name="T32" fmla="*/ 1 w 33"/>
                  <a:gd name="T33" fmla="*/ 1 h 3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3" h="33">
                    <a:moveTo>
                      <a:pt x="11" y="32"/>
                    </a:moveTo>
                    <a:lnTo>
                      <a:pt x="18" y="33"/>
                    </a:lnTo>
                    <a:lnTo>
                      <a:pt x="24" y="31"/>
                    </a:lnTo>
                    <a:lnTo>
                      <a:pt x="29" y="27"/>
                    </a:lnTo>
                    <a:lnTo>
                      <a:pt x="32" y="22"/>
                    </a:lnTo>
                    <a:lnTo>
                      <a:pt x="33" y="15"/>
                    </a:lnTo>
                    <a:lnTo>
                      <a:pt x="32" y="9"/>
                    </a:lnTo>
                    <a:lnTo>
                      <a:pt x="28" y="3"/>
                    </a:lnTo>
                    <a:lnTo>
                      <a:pt x="22" y="0"/>
                    </a:lnTo>
                    <a:lnTo>
                      <a:pt x="15" y="0"/>
                    </a:lnTo>
                    <a:lnTo>
                      <a:pt x="9" y="1"/>
                    </a:lnTo>
                    <a:lnTo>
                      <a:pt x="4" y="5"/>
                    </a:lnTo>
                    <a:lnTo>
                      <a:pt x="1" y="11"/>
                    </a:lnTo>
                    <a:lnTo>
                      <a:pt x="0" y="18"/>
                    </a:lnTo>
                    <a:lnTo>
                      <a:pt x="1" y="24"/>
                    </a:lnTo>
                    <a:lnTo>
                      <a:pt x="6" y="28"/>
                    </a:lnTo>
                    <a:lnTo>
                      <a:pt x="11" y="32"/>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291" name="Freeform 161"/>
              <p:cNvSpPr/>
              <p:nvPr/>
            </p:nvSpPr>
            <p:spPr bwMode="auto">
              <a:xfrm>
                <a:off x="4701" y="4202"/>
                <a:ext cx="17" cy="17"/>
              </a:xfrm>
              <a:custGeom>
                <a:avLst/>
                <a:gdLst>
                  <a:gd name="T0" fmla="*/ 1 w 34"/>
                  <a:gd name="T1" fmla="*/ 1 h 33"/>
                  <a:gd name="T2" fmla="*/ 1 w 34"/>
                  <a:gd name="T3" fmla="*/ 1 h 33"/>
                  <a:gd name="T4" fmla="*/ 1 w 34"/>
                  <a:gd name="T5" fmla="*/ 1 h 33"/>
                  <a:gd name="T6" fmla="*/ 1 w 34"/>
                  <a:gd name="T7" fmla="*/ 1 h 33"/>
                  <a:gd name="T8" fmla="*/ 1 w 34"/>
                  <a:gd name="T9" fmla="*/ 1 h 33"/>
                  <a:gd name="T10" fmla="*/ 1 w 34"/>
                  <a:gd name="T11" fmla="*/ 1 h 33"/>
                  <a:gd name="T12" fmla="*/ 1 w 34"/>
                  <a:gd name="T13" fmla="*/ 1 h 33"/>
                  <a:gd name="T14" fmla="*/ 1 w 34"/>
                  <a:gd name="T15" fmla="*/ 1 h 33"/>
                  <a:gd name="T16" fmla="*/ 1 w 34"/>
                  <a:gd name="T17" fmla="*/ 1 h 33"/>
                  <a:gd name="T18" fmla="*/ 1 w 34"/>
                  <a:gd name="T19" fmla="*/ 0 h 33"/>
                  <a:gd name="T20" fmla="*/ 1 w 34"/>
                  <a:gd name="T21" fmla="*/ 1 h 33"/>
                  <a:gd name="T22" fmla="*/ 1 w 34"/>
                  <a:gd name="T23" fmla="*/ 1 h 33"/>
                  <a:gd name="T24" fmla="*/ 1 w 34"/>
                  <a:gd name="T25" fmla="*/ 1 h 33"/>
                  <a:gd name="T26" fmla="*/ 0 w 34"/>
                  <a:gd name="T27" fmla="*/ 1 h 33"/>
                  <a:gd name="T28" fmla="*/ 1 w 34"/>
                  <a:gd name="T29" fmla="*/ 1 h 33"/>
                  <a:gd name="T30" fmla="*/ 1 w 34"/>
                  <a:gd name="T31" fmla="*/ 1 h 33"/>
                  <a:gd name="T32" fmla="*/ 1 w 34"/>
                  <a:gd name="T33" fmla="*/ 1 h 3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4" h="33">
                    <a:moveTo>
                      <a:pt x="12" y="33"/>
                    </a:moveTo>
                    <a:lnTo>
                      <a:pt x="19" y="33"/>
                    </a:lnTo>
                    <a:lnTo>
                      <a:pt x="25" y="32"/>
                    </a:lnTo>
                    <a:lnTo>
                      <a:pt x="29" y="28"/>
                    </a:lnTo>
                    <a:lnTo>
                      <a:pt x="33" y="22"/>
                    </a:lnTo>
                    <a:lnTo>
                      <a:pt x="34" y="16"/>
                    </a:lnTo>
                    <a:lnTo>
                      <a:pt x="33" y="9"/>
                    </a:lnTo>
                    <a:lnTo>
                      <a:pt x="28" y="5"/>
                    </a:lnTo>
                    <a:lnTo>
                      <a:pt x="22" y="1"/>
                    </a:lnTo>
                    <a:lnTo>
                      <a:pt x="15" y="0"/>
                    </a:lnTo>
                    <a:lnTo>
                      <a:pt x="10" y="2"/>
                    </a:lnTo>
                    <a:lnTo>
                      <a:pt x="5" y="6"/>
                    </a:lnTo>
                    <a:lnTo>
                      <a:pt x="2" y="12"/>
                    </a:lnTo>
                    <a:lnTo>
                      <a:pt x="0" y="18"/>
                    </a:lnTo>
                    <a:lnTo>
                      <a:pt x="2" y="24"/>
                    </a:lnTo>
                    <a:lnTo>
                      <a:pt x="6" y="30"/>
                    </a:lnTo>
                    <a:lnTo>
                      <a:pt x="12" y="33"/>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292" name="Freeform 162"/>
              <p:cNvSpPr/>
              <p:nvPr/>
            </p:nvSpPr>
            <p:spPr bwMode="auto">
              <a:xfrm>
                <a:off x="4742" y="4201"/>
                <a:ext cx="16" cy="17"/>
              </a:xfrm>
              <a:custGeom>
                <a:avLst/>
                <a:gdLst>
                  <a:gd name="T0" fmla="*/ 0 w 34"/>
                  <a:gd name="T1" fmla="*/ 1 h 33"/>
                  <a:gd name="T2" fmla="*/ 0 w 34"/>
                  <a:gd name="T3" fmla="*/ 1 h 33"/>
                  <a:gd name="T4" fmla="*/ 0 w 34"/>
                  <a:gd name="T5" fmla="*/ 1 h 33"/>
                  <a:gd name="T6" fmla="*/ 0 w 34"/>
                  <a:gd name="T7" fmla="*/ 1 h 33"/>
                  <a:gd name="T8" fmla="*/ 0 w 34"/>
                  <a:gd name="T9" fmla="*/ 1 h 33"/>
                  <a:gd name="T10" fmla="*/ 0 w 34"/>
                  <a:gd name="T11" fmla="*/ 1 h 33"/>
                  <a:gd name="T12" fmla="*/ 0 w 34"/>
                  <a:gd name="T13" fmla="*/ 1 h 33"/>
                  <a:gd name="T14" fmla="*/ 0 w 34"/>
                  <a:gd name="T15" fmla="*/ 1 h 33"/>
                  <a:gd name="T16" fmla="*/ 0 w 34"/>
                  <a:gd name="T17" fmla="*/ 1 h 33"/>
                  <a:gd name="T18" fmla="*/ 0 w 34"/>
                  <a:gd name="T19" fmla="*/ 0 h 33"/>
                  <a:gd name="T20" fmla="*/ 0 w 34"/>
                  <a:gd name="T21" fmla="*/ 1 h 33"/>
                  <a:gd name="T22" fmla="*/ 0 w 34"/>
                  <a:gd name="T23" fmla="*/ 1 h 33"/>
                  <a:gd name="T24" fmla="*/ 0 w 34"/>
                  <a:gd name="T25" fmla="*/ 1 h 33"/>
                  <a:gd name="T26" fmla="*/ 0 w 34"/>
                  <a:gd name="T27" fmla="*/ 1 h 33"/>
                  <a:gd name="T28" fmla="*/ 0 w 34"/>
                  <a:gd name="T29" fmla="*/ 1 h 33"/>
                  <a:gd name="T30" fmla="*/ 0 w 34"/>
                  <a:gd name="T31" fmla="*/ 1 h 33"/>
                  <a:gd name="T32" fmla="*/ 0 w 34"/>
                  <a:gd name="T33" fmla="*/ 1 h 3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4" h="33">
                    <a:moveTo>
                      <a:pt x="12" y="32"/>
                    </a:moveTo>
                    <a:lnTo>
                      <a:pt x="19" y="33"/>
                    </a:lnTo>
                    <a:lnTo>
                      <a:pt x="24" y="32"/>
                    </a:lnTo>
                    <a:lnTo>
                      <a:pt x="29" y="27"/>
                    </a:lnTo>
                    <a:lnTo>
                      <a:pt x="32" y="22"/>
                    </a:lnTo>
                    <a:lnTo>
                      <a:pt x="34" y="15"/>
                    </a:lnTo>
                    <a:lnTo>
                      <a:pt x="31" y="9"/>
                    </a:lnTo>
                    <a:lnTo>
                      <a:pt x="28" y="4"/>
                    </a:lnTo>
                    <a:lnTo>
                      <a:pt x="22" y="1"/>
                    </a:lnTo>
                    <a:lnTo>
                      <a:pt x="15" y="0"/>
                    </a:lnTo>
                    <a:lnTo>
                      <a:pt x="9" y="1"/>
                    </a:lnTo>
                    <a:lnTo>
                      <a:pt x="4" y="5"/>
                    </a:lnTo>
                    <a:lnTo>
                      <a:pt x="0" y="11"/>
                    </a:lnTo>
                    <a:lnTo>
                      <a:pt x="0" y="18"/>
                    </a:lnTo>
                    <a:lnTo>
                      <a:pt x="1" y="24"/>
                    </a:lnTo>
                    <a:lnTo>
                      <a:pt x="6" y="28"/>
                    </a:lnTo>
                    <a:lnTo>
                      <a:pt x="12" y="32"/>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293" name="Freeform 163"/>
              <p:cNvSpPr/>
              <p:nvPr/>
            </p:nvSpPr>
            <p:spPr bwMode="auto">
              <a:xfrm>
                <a:off x="4782" y="4209"/>
                <a:ext cx="17" cy="17"/>
              </a:xfrm>
              <a:custGeom>
                <a:avLst/>
                <a:gdLst>
                  <a:gd name="T0" fmla="*/ 1 w 33"/>
                  <a:gd name="T1" fmla="*/ 1 h 33"/>
                  <a:gd name="T2" fmla="*/ 1 w 33"/>
                  <a:gd name="T3" fmla="*/ 1 h 33"/>
                  <a:gd name="T4" fmla="*/ 1 w 33"/>
                  <a:gd name="T5" fmla="*/ 1 h 33"/>
                  <a:gd name="T6" fmla="*/ 1 w 33"/>
                  <a:gd name="T7" fmla="*/ 1 h 33"/>
                  <a:gd name="T8" fmla="*/ 1 w 33"/>
                  <a:gd name="T9" fmla="*/ 1 h 33"/>
                  <a:gd name="T10" fmla="*/ 1 w 33"/>
                  <a:gd name="T11" fmla="*/ 1 h 33"/>
                  <a:gd name="T12" fmla="*/ 1 w 33"/>
                  <a:gd name="T13" fmla="*/ 1 h 33"/>
                  <a:gd name="T14" fmla="*/ 1 w 33"/>
                  <a:gd name="T15" fmla="*/ 1 h 33"/>
                  <a:gd name="T16" fmla="*/ 1 w 33"/>
                  <a:gd name="T17" fmla="*/ 1 h 33"/>
                  <a:gd name="T18" fmla="*/ 1 w 33"/>
                  <a:gd name="T19" fmla="*/ 0 h 33"/>
                  <a:gd name="T20" fmla="*/ 1 w 33"/>
                  <a:gd name="T21" fmla="*/ 1 h 33"/>
                  <a:gd name="T22" fmla="*/ 1 w 33"/>
                  <a:gd name="T23" fmla="*/ 1 h 33"/>
                  <a:gd name="T24" fmla="*/ 0 w 33"/>
                  <a:gd name="T25" fmla="*/ 1 h 33"/>
                  <a:gd name="T26" fmla="*/ 0 w 33"/>
                  <a:gd name="T27" fmla="*/ 1 h 33"/>
                  <a:gd name="T28" fmla="*/ 1 w 33"/>
                  <a:gd name="T29" fmla="*/ 1 h 33"/>
                  <a:gd name="T30" fmla="*/ 1 w 33"/>
                  <a:gd name="T31" fmla="*/ 1 h 33"/>
                  <a:gd name="T32" fmla="*/ 1 w 33"/>
                  <a:gd name="T33" fmla="*/ 1 h 3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3" h="33">
                    <a:moveTo>
                      <a:pt x="11" y="32"/>
                    </a:moveTo>
                    <a:lnTo>
                      <a:pt x="18" y="33"/>
                    </a:lnTo>
                    <a:lnTo>
                      <a:pt x="24" y="32"/>
                    </a:lnTo>
                    <a:lnTo>
                      <a:pt x="29" y="27"/>
                    </a:lnTo>
                    <a:lnTo>
                      <a:pt x="32" y="22"/>
                    </a:lnTo>
                    <a:lnTo>
                      <a:pt x="33" y="15"/>
                    </a:lnTo>
                    <a:lnTo>
                      <a:pt x="31" y="9"/>
                    </a:lnTo>
                    <a:lnTo>
                      <a:pt x="27" y="4"/>
                    </a:lnTo>
                    <a:lnTo>
                      <a:pt x="22" y="1"/>
                    </a:lnTo>
                    <a:lnTo>
                      <a:pt x="15" y="0"/>
                    </a:lnTo>
                    <a:lnTo>
                      <a:pt x="9" y="1"/>
                    </a:lnTo>
                    <a:lnTo>
                      <a:pt x="3" y="6"/>
                    </a:lnTo>
                    <a:lnTo>
                      <a:pt x="0" y="11"/>
                    </a:lnTo>
                    <a:lnTo>
                      <a:pt x="0" y="18"/>
                    </a:lnTo>
                    <a:lnTo>
                      <a:pt x="1" y="24"/>
                    </a:lnTo>
                    <a:lnTo>
                      <a:pt x="5" y="29"/>
                    </a:lnTo>
                    <a:lnTo>
                      <a:pt x="11" y="32"/>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294" name="Freeform 164"/>
              <p:cNvSpPr/>
              <p:nvPr/>
            </p:nvSpPr>
            <p:spPr bwMode="auto">
              <a:xfrm>
                <a:off x="4820" y="4226"/>
                <a:ext cx="17" cy="17"/>
              </a:xfrm>
              <a:custGeom>
                <a:avLst/>
                <a:gdLst>
                  <a:gd name="T0" fmla="*/ 1 w 33"/>
                  <a:gd name="T1" fmla="*/ 1 h 34"/>
                  <a:gd name="T2" fmla="*/ 1 w 33"/>
                  <a:gd name="T3" fmla="*/ 1 h 34"/>
                  <a:gd name="T4" fmla="*/ 1 w 33"/>
                  <a:gd name="T5" fmla="*/ 1 h 34"/>
                  <a:gd name="T6" fmla="*/ 1 w 33"/>
                  <a:gd name="T7" fmla="*/ 1 h 34"/>
                  <a:gd name="T8" fmla="*/ 1 w 33"/>
                  <a:gd name="T9" fmla="*/ 1 h 34"/>
                  <a:gd name="T10" fmla="*/ 1 w 33"/>
                  <a:gd name="T11" fmla="*/ 1 h 34"/>
                  <a:gd name="T12" fmla="*/ 1 w 33"/>
                  <a:gd name="T13" fmla="*/ 1 h 34"/>
                  <a:gd name="T14" fmla="*/ 1 w 33"/>
                  <a:gd name="T15" fmla="*/ 1 h 34"/>
                  <a:gd name="T16" fmla="*/ 1 w 33"/>
                  <a:gd name="T17" fmla="*/ 1 h 34"/>
                  <a:gd name="T18" fmla="*/ 1 w 33"/>
                  <a:gd name="T19" fmla="*/ 0 h 34"/>
                  <a:gd name="T20" fmla="*/ 1 w 33"/>
                  <a:gd name="T21" fmla="*/ 1 h 34"/>
                  <a:gd name="T22" fmla="*/ 1 w 33"/>
                  <a:gd name="T23" fmla="*/ 1 h 34"/>
                  <a:gd name="T24" fmla="*/ 1 w 33"/>
                  <a:gd name="T25" fmla="*/ 1 h 34"/>
                  <a:gd name="T26" fmla="*/ 0 w 33"/>
                  <a:gd name="T27" fmla="*/ 1 h 34"/>
                  <a:gd name="T28" fmla="*/ 1 w 33"/>
                  <a:gd name="T29" fmla="*/ 1 h 34"/>
                  <a:gd name="T30" fmla="*/ 1 w 33"/>
                  <a:gd name="T31" fmla="*/ 1 h 34"/>
                  <a:gd name="T32" fmla="*/ 1 w 33"/>
                  <a:gd name="T33" fmla="*/ 1 h 34"/>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3" h="34">
                    <a:moveTo>
                      <a:pt x="11" y="34"/>
                    </a:moveTo>
                    <a:lnTo>
                      <a:pt x="18" y="34"/>
                    </a:lnTo>
                    <a:lnTo>
                      <a:pt x="24" y="33"/>
                    </a:lnTo>
                    <a:lnTo>
                      <a:pt x="30" y="28"/>
                    </a:lnTo>
                    <a:lnTo>
                      <a:pt x="33" y="22"/>
                    </a:lnTo>
                    <a:lnTo>
                      <a:pt x="33" y="15"/>
                    </a:lnTo>
                    <a:lnTo>
                      <a:pt x="32" y="9"/>
                    </a:lnTo>
                    <a:lnTo>
                      <a:pt x="27" y="5"/>
                    </a:lnTo>
                    <a:lnTo>
                      <a:pt x="22" y="1"/>
                    </a:lnTo>
                    <a:lnTo>
                      <a:pt x="16" y="0"/>
                    </a:lnTo>
                    <a:lnTo>
                      <a:pt x="9" y="3"/>
                    </a:lnTo>
                    <a:lnTo>
                      <a:pt x="4" y="6"/>
                    </a:lnTo>
                    <a:lnTo>
                      <a:pt x="1" y="12"/>
                    </a:lnTo>
                    <a:lnTo>
                      <a:pt x="0" y="19"/>
                    </a:lnTo>
                    <a:lnTo>
                      <a:pt x="2" y="24"/>
                    </a:lnTo>
                    <a:lnTo>
                      <a:pt x="5" y="30"/>
                    </a:lnTo>
                    <a:lnTo>
                      <a:pt x="11" y="34"/>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295" name="Freeform 165"/>
              <p:cNvSpPr/>
              <p:nvPr/>
            </p:nvSpPr>
            <p:spPr bwMode="auto">
              <a:xfrm>
                <a:off x="4853" y="4250"/>
                <a:ext cx="16" cy="16"/>
              </a:xfrm>
              <a:custGeom>
                <a:avLst/>
                <a:gdLst>
                  <a:gd name="T0" fmla="*/ 0 w 33"/>
                  <a:gd name="T1" fmla="*/ 0 h 33"/>
                  <a:gd name="T2" fmla="*/ 0 w 33"/>
                  <a:gd name="T3" fmla="*/ 0 h 33"/>
                  <a:gd name="T4" fmla="*/ 0 w 33"/>
                  <a:gd name="T5" fmla="*/ 0 h 33"/>
                  <a:gd name="T6" fmla="*/ 0 w 33"/>
                  <a:gd name="T7" fmla="*/ 0 h 33"/>
                  <a:gd name="T8" fmla="*/ 0 w 33"/>
                  <a:gd name="T9" fmla="*/ 0 h 33"/>
                  <a:gd name="T10" fmla="*/ 0 w 33"/>
                  <a:gd name="T11" fmla="*/ 0 h 33"/>
                  <a:gd name="T12" fmla="*/ 0 w 33"/>
                  <a:gd name="T13" fmla="*/ 0 h 33"/>
                  <a:gd name="T14" fmla="*/ 0 w 33"/>
                  <a:gd name="T15" fmla="*/ 0 h 33"/>
                  <a:gd name="T16" fmla="*/ 0 w 33"/>
                  <a:gd name="T17" fmla="*/ 0 h 33"/>
                  <a:gd name="T18" fmla="*/ 0 w 33"/>
                  <a:gd name="T19" fmla="*/ 0 h 33"/>
                  <a:gd name="T20" fmla="*/ 0 w 33"/>
                  <a:gd name="T21" fmla="*/ 0 h 33"/>
                  <a:gd name="T22" fmla="*/ 0 w 33"/>
                  <a:gd name="T23" fmla="*/ 0 h 33"/>
                  <a:gd name="T24" fmla="*/ 0 w 33"/>
                  <a:gd name="T25" fmla="*/ 0 h 33"/>
                  <a:gd name="T26" fmla="*/ 0 w 33"/>
                  <a:gd name="T27" fmla="*/ 0 h 33"/>
                  <a:gd name="T28" fmla="*/ 0 w 33"/>
                  <a:gd name="T29" fmla="*/ 0 h 33"/>
                  <a:gd name="T30" fmla="*/ 0 w 33"/>
                  <a:gd name="T31" fmla="*/ 0 h 33"/>
                  <a:gd name="T32" fmla="*/ 0 w 33"/>
                  <a:gd name="T33" fmla="*/ 0 h 3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3" h="33">
                    <a:moveTo>
                      <a:pt x="12" y="32"/>
                    </a:moveTo>
                    <a:lnTo>
                      <a:pt x="18" y="33"/>
                    </a:lnTo>
                    <a:lnTo>
                      <a:pt x="25" y="32"/>
                    </a:lnTo>
                    <a:lnTo>
                      <a:pt x="29" y="27"/>
                    </a:lnTo>
                    <a:lnTo>
                      <a:pt x="33" y="21"/>
                    </a:lnTo>
                    <a:lnTo>
                      <a:pt x="33" y="15"/>
                    </a:lnTo>
                    <a:lnTo>
                      <a:pt x="31" y="9"/>
                    </a:lnTo>
                    <a:lnTo>
                      <a:pt x="27" y="4"/>
                    </a:lnTo>
                    <a:lnTo>
                      <a:pt x="21" y="1"/>
                    </a:lnTo>
                    <a:lnTo>
                      <a:pt x="15" y="0"/>
                    </a:lnTo>
                    <a:lnTo>
                      <a:pt x="8" y="1"/>
                    </a:lnTo>
                    <a:lnTo>
                      <a:pt x="4" y="5"/>
                    </a:lnTo>
                    <a:lnTo>
                      <a:pt x="0" y="11"/>
                    </a:lnTo>
                    <a:lnTo>
                      <a:pt x="0" y="18"/>
                    </a:lnTo>
                    <a:lnTo>
                      <a:pt x="2" y="24"/>
                    </a:lnTo>
                    <a:lnTo>
                      <a:pt x="6" y="28"/>
                    </a:lnTo>
                    <a:lnTo>
                      <a:pt x="12" y="32"/>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296" name="Freeform 166"/>
              <p:cNvSpPr/>
              <p:nvPr/>
            </p:nvSpPr>
            <p:spPr bwMode="auto">
              <a:xfrm>
                <a:off x="4680" y="4230"/>
                <a:ext cx="188" cy="72"/>
              </a:xfrm>
              <a:custGeom>
                <a:avLst/>
                <a:gdLst>
                  <a:gd name="T0" fmla="*/ 1 w 376"/>
                  <a:gd name="T1" fmla="*/ 1 h 144"/>
                  <a:gd name="T2" fmla="*/ 1 w 376"/>
                  <a:gd name="T3" fmla="*/ 1 h 144"/>
                  <a:gd name="T4" fmla="*/ 1 w 376"/>
                  <a:gd name="T5" fmla="*/ 1 h 144"/>
                  <a:gd name="T6" fmla="*/ 1 w 376"/>
                  <a:gd name="T7" fmla="*/ 1 h 144"/>
                  <a:gd name="T8" fmla="*/ 1 w 376"/>
                  <a:gd name="T9" fmla="*/ 1 h 144"/>
                  <a:gd name="T10" fmla="*/ 1 w 376"/>
                  <a:gd name="T11" fmla="*/ 1 h 144"/>
                  <a:gd name="T12" fmla="*/ 1 w 376"/>
                  <a:gd name="T13" fmla="*/ 1 h 144"/>
                  <a:gd name="T14" fmla="*/ 1 w 376"/>
                  <a:gd name="T15" fmla="*/ 1 h 144"/>
                  <a:gd name="T16" fmla="*/ 1 w 376"/>
                  <a:gd name="T17" fmla="*/ 1 h 144"/>
                  <a:gd name="T18" fmla="*/ 1 w 376"/>
                  <a:gd name="T19" fmla="*/ 1 h 144"/>
                  <a:gd name="T20" fmla="*/ 1 w 376"/>
                  <a:gd name="T21" fmla="*/ 1 h 144"/>
                  <a:gd name="T22" fmla="*/ 1 w 376"/>
                  <a:gd name="T23" fmla="*/ 1 h 144"/>
                  <a:gd name="T24" fmla="*/ 1 w 376"/>
                  <a:gd name="T25" fmla="*/ 1 h 144"/>
                  <a:gd name="T26" fmla="*/ 1 w 376"/>
                  <a:gd name="T27" fmla="*/ 1 h 144"/>
                  <a:gd name="T28" fmla="*/ 1 w 376"/>
                  <a:gd name="T29" fmla="*/ 1 h 144"/>
                  <a:gd name="T30" fmla="*/ 1 w 376"/>
                  <a:gd name="T31" fmla="*/ 1 h 144"/>
                  <a:gd name="T32" fmla="*/ 1 w 376"/>
                  <a:gd name="T33" fmla="*/ 1 h 144"/>
                  <a:gd name="T34" fmla="*/ 1 w 376"/>
                  <a:gd name="T35" fmla="*/ 1 h 144"/>
                  <a:gd name="T36" fmla="*/ 1 w 376"/>
                  <a:gd name="T37" fmla="*/ 1 h 144"/>
                  <a:gd name="T38" fmla="*/ 1 w 376"/>
                  <a:gd name="T39" fmla="*/ 0 h 144"/>
                  <a:gd name="T40" fmla="*/ 1 w 376"/>
                  <a:gd name="T41" fmla="*/ 1 h 144"/>
                  <a:gd name="T42" fmla="*/ 1 w 376"/>
                  <a:gd name="T43" fmla="*/ 1 h 144"/>
                  <a:gd name="T44" fmla="*/ 1 w 376"/>
                  <a:gd name="T45" fmla="*/ 1 h 144"/>
                  <a:gd name="T46" fmla="*/ 1 w 376"/>
                  <a:gd name="T47" fmla="*/ 1 h 144"/>
                  <a:gd name="T48" fmla="*/ 0 w 376"/>
                  <a:gd name="T49" fmla="*/ 1 h 144"/>
                  <a:gd name="T50" fmla="*/ 1 w 376"/>
                  <a:gd name="T51" fmla="*/ 1 h 144"/>
                  <a:gd name="T52" fmla="*/ 1 w 376"/>
                  <a:gd name="T53" fmla="*/ 1 h 144"/>
                  <a:gd name="T54" fmla="*/ 1 w 376"/>
                  <a:gd name="T55" fmla="*/ 1 h 144"/>
                  <a:gd name="T56" fmla="*/ 1 w 376"/>
                  <a:gd name="T57" fmla="*/ 1 h 144"/>
                  <a:gd name="T58" fmla="*/ 1 w 376"/>
                  <a:gd name="T59" fmla="*/ 1 h 144"/>
                  <a:gd name="T60" fmla="*/ 1 w 376"/>
                  <a:gd name="T61" fmla="*/ 1 h 144"/>
                  <a:gd name="T62" fmla="*/ 1 w 376"/>
                  <a:gd name="T63" fmla="*/ 1 h 144"/>
                  <a:gd name="T64" fmla="*/ 1 w 376"/>
                  <a:gd name="T65" fmla="*/ 1 h 144"/>
                  <a:gd name="T66" fmla="*/ 1 w 376"/>
                  <a:gd name="T67" fmla="*/ 1 h 144"/>
                  <a:gd name="T68" fmla="*/ 1 w 376"/>
                  <a:gd name="T69" fmla="*/ 1 h 144"/>
                  <a:gd name="T70" fmla="*/ 1 w 376"/>
                  <a:gd name="T71" fmla="*/ 1 h 144"/>
                  <a:gd name="T72" fmla="*/ 1 w 376"/>
                  <a:gd name="T73" fmla="*/ 1 h 144"/>
                  <a:gd name="T74" fmla="*/ 1 w 376"/>
                  <a:gd name="T75" fmla="*/ 1 h 144"/>
                  <a:gd name="T76" fmla="*/ 1 w 376"/>
                  <a:gd name="T77" fmla="*/ 1 h 144"/>
                  <a:gd name="T78" fmla="*/ 1 w 376"/>
                  <a:gd name="T79" fmla="*/ 1 h 144"/>
                  <a:gd name="T80" fmla="*/ 1 w 376"/>
                  <a:gd name="T81" fmla="*/ 1 h 144"/>
                  <a:gd name="T82" fmla="*/ 1 w 376"/>
                  <a:gd name="T83" fmla="*/ 1 h 144"/>
                  <a:gd name="T84" fmla="*/ 1 w 376"/>
                  <a:gd name="T85" fmla="*/ 1 h 144"/>
                  <a:gd name="T86" fmla="*/ 1 w 376"/>
                  <a:gd name="T87" fmla="*/ 1 h 144"/>
                  <a:gd name="T88" fmla="*/ 1 w 376"/>
                  <a:gd name="T89" fmla="*/ 1 h 144"/>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0" t="0" r="r" b="b"/>
                <a:pathLst>
                  <a:path w="376" h="144">
                    <a:moveTo>
                      <a:pt x="340" y="144"/>
                    </a:moveTo>
                    <a:lnTo>
                      <a:pt x="344" y="141"/>
                    </a:lnTo>
                    <a:lnTo>
                      <a:pt x="349" y="137"/>
                    </a:lnTo>
                    <a:lnTo>
                      <a:pt x="353" y="134"/>
                    </a:lnTo>
                    <a:lnTo>
                      <a:pt x="358" y="130"/>
                    </a:lnTo>
                    <a:lnTo>
                      <a:pt x="363" y="127"/>
                    </a:lnTo>
                    <a:lnTo>
                      <a:pt x="367" y="122"/>
                    </a:lnTo>
                    <a:lnTo>
                      <a:pt x="372" y="119"/>
                    </a:lnTo>
                    <a:lnTo>
                      <a:pt x="376" y="114"/>
                    </a:lnTo>
                    <a:lnTo>
                      <a:pt x="358" y="95"/>
                    </a:lnTo>
                    <a:lnTo>
                      <a:pt x="337" y="76"/>
                    </a:lnTo>
                    <a:lnTo>
                      <a:pt x="314" y="60"/>
                    </a:lnTo>
                    <a:lnTo>
                      <a:pt x="291" y="46"/>
                    </a:lnTo>
                    <a:lnTo>
                      <a:pt x="266" y="34"/>
                    </a:lnTo>
                    <a:lnTo>
                      <a:pt x="239" y="23"/>
                    </a:lnTo>
                    <a:lnTo>
                      <a:pt x="213" y="15"/>
                    </a:lnTo>
                    <a:lnTo>
                      <a:pt x="186" y="9"/>
                    </a:lnTo>
                    <a:lnTo>
                      <a:pt x="160" y="5"/>
                    </a:lnTo>
                    <a:lnTo>
                      <a:pt x="133" y="1"/>
                    </a:lnTo>
                    <a:lnTo>
                      <a:pt x="108" y="0"/>
                    </a:lnTo>
                    <a:lnTo>
                      <a:pt x="83" y="1"/>
                    </a:lnTo>
                    <a:lnTo>
                      <a:pt x="60" y="4"/>
                    </a:lnTo>
                    <a:lnTo>
                      <a:pt x="38" y="7"/>
                    </a:lnTo>
                    <a:lnTo>
                      <a:pt x="17" y="13"/>
                    </a:lnTo>
                    <a:lnTo>
                      <a:pt x="0" y="20"/>
                    </a:lnTo>
                    <a:lnTo>
                      <a:pt x="4" y="32"/>
                    </a:lnTo>
                    <a:lnTo>
                      <a:pt x="9" y="45"/>
                    </a:lnTo>
                    <a:lnTo>
                      <a:pt x="15" y="58"/>
                    </a:lnTo>
                    <a:lnTo>
                      <a:pt x="21" y="69"/>
                    </a:lnTo>
                    <a:lnTo>
                      <a:pt x="40" y="60"/>
                    </a:lnTo>
                    <a:lnTo>
                      <a:pt x="61" y="54"/>
                    </a:lnTo>
                    <a:lnTo>
                      <a:pt x="83" y="50"/>
                    </a:lnTo>
                    <a:lnTo>
                      <a:pt x="106" y="47"/>
                    </a:lnTo>
                    <a:lnTo>
                      <a:pt x="128" y="47"/>
                    </a:lnTo>
                    <a:lnTo>
                      <a:pt x="151" y="49"/>
                    </a:lnTo>
                    <a:lnTo>
                      <a:pt x="174" y="52"/>
                    </a:lnTo>
                    <a:lnTo>
                      <a:pt x="197" y="58"/>
                    </a:lnTo>
                    <a:lnTo>
                      <a:pt x="219" y="65"/>
                    </a:lnTo>
                    <a:lnTo>
                      <a:pt x="241" y="73"/>
                    </a:lnTo>
                    <a:lnTo>
                      <a:pt x="261" y="82"/>
                    </a:lnTo>
                    <a:lnTo>
                      <a:pt x="280" y="92"/>
                    </a:lnTo>
                    <a:lnTo>
                      <a:pt x="298" y="104"/>
                    </a:lnTo>
                    <a:lnTo>
                      <a:pt x="314" y="117"/>
                    </a:lnTo>
                    <a:lnTo>
                      <a:pt x="328" y="130"/>
                    </a:lnTo>
                    <a:lnTo>
                      <a:pt x="340" y="144"/>
                    </a:lnTo>
                    <a:close/>
                  </a:path>
                </a:pathLst>
              </a:custGeom>
              <a:solidFill>
                <a:srgbClr val="D100A3"/>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297" name="Freeform 167"/>
              <p:cNvSpPr/>
              <p:nvPr/>
            </p:nvSpPr>
            <p:spPr bwMode="auto">
              <a:xfrm>
                <a:off x="3482" y="4271"/>
                <a:ext cx="1433" cy="69"/>
              </a:xfrm>
              <a:custGeom>
                <a:avLst/>
                <a:gdLst>
                  <a:gd name="T0" fmla="*/ 0 w 2868"/>
                  <a:gd name="T1" fmla="*/ 1 h 137"/>
                  <a:gd name="T2" fmla="*/ 0 w 2868"/>
                  <a:gd name="T3" fmla="*/ 0 h 137"/>
                  <a:gd name="T4" fmla="*/ 0 w 2868"/>
                  <a:gd name="T5" fmla="*/ 0 h 137"/>
                  <a:gd name="T6" fmla="*/ 0 w 2868"/>
                  <a:gd name="T7" fmla="*/ 1 h 137"/>
                  <a:gd name="T8" fmla="*/ 0 w 2868"/>
                  <a:gd name="T9" fmla="*/ 1 h 13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868" h="137">
                    <a:moveTo>
                      <a:pt x="2868" y="134"/>
                    </a:moveTo>
                    <a:lnTo>
                      <a:pt x="2868" y="0"/>
                    </a:lnTo>
                    <a:lnTo>
                      <a:pt x="0" y="0"/>
                    </a:lnTo>
                    <a:lnTo>
                      <a:pt x="7" y="137"/>
                    </a:lnTo>
                    <a:lnTo>
                      <a:pt x="2868" y="134"/>
                    </a:lnTo>
                    <a:close/>
                  </a:path>
                </a:pathLst>
              </a:custGeom>
              <a:solidFill>
                <a:srgbClr val="00A500"/>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298" name="Freeform 168"/>
              <p:cNvSpPr/>
              <p:nvPr/>
            </p:nvSpPr>
            <p:spPr bwMode="auto">
              <a:xfrm>
                <a:off x="3452" y="4178"/>
                <a:ext cx="202" cy="140"/>
              </a:xfrm>
              <a:custGeom>
                <a:avLst/>
                <a:gdLst>
                  <a:gd name="T0" fmla="*/ 1 w 404"/>
                  <a:gd name="T1" fmla="*/ 0 h 281"/>
                  <a:gd name="T2" fmla="*/ 1 w 404"/>
                  <a:gd name="T3" fmla="*/ 0 h 281"/>
                  <a:gd name="T4" fmla="*/ 1 w 404"/>
                  <a:gd name="T5" fmla="*/ 0 h 281"/>
                  <a:gd name="T6" fmla="*/ 1 w 404"/>
                  <a:gd name="T7" fmla="*/ 0 h 281"/>
                  <a:gd name="T8" fmla="*/ 1 w 404"/>
                  <a:gd name="T9" fmla="*/ 0 h 281"/>
                  <a:gd name="T10" fmla="*/ 1 w 404"/>
                  <a:gd name="T11" fmla="*/ 0 h 281"/>
                  <a:gd name="T12" fmla="*/ 1 w 404"/>
                  <a:gd name="T13" fmla="*/ 0 h 281"/>
                  <a:gd name="T14" fmla="*/ 1 w 404"/>
                  <a:gd name="T15" fmla="*/ 0 h 281"/>
                  <a:gd name="T16" fmla="*/ 1 w 404"/>
                  <a:gd name="T17" fmla="*/ 0 h 281"/>
                  <a:gd name="T18" fmla="*/ 1 w 404"/>
                  <a:gd name="T19" fmla="*/ 0 h 281"/>
                  <a:gd name="T20" fmla="*/ 1 w 404"/>
                  <a:gd name="T21" fmla="*/ 0 h 281"/>
                  <a:gd name="T22" fmla="*/ 1 w 404"/>
                  <a:gd name="T23" fmla="*/ 0 h 281"/>
                  <a:gd name="T24" fmla="*/ 1 w 404"/>
                  <a:gd name="T25" fmla="*/ 0 h 281"/>
                  <a:gd name="T26" fmla="*/ 1 w 404"/>
                  <a:gd name="T27" fmla="*/ 0 h 281"/>
                  <a:gd name="T28" fmla="*/ 1 w 404"/>
                  <a:gd name="T29" fmla="*/ 0 h 281"/>
                  <a:gd name="T30" fmla="*/ 1 w 404"/>
                  <a:gd name="T31" fmla="*/ 0 h 281"/>
                  <a:gd name="T32" fmla="*/ 1 w 404"/>
                  <a:gd name="T33" fmla="*/ 0 h 281"/>
                  <a:gd name="T34" fmla="*/ 1 w 404"/>
                  <a:gd name="T35" fmla="*/ 0 h 281"/>
                  <a:gd name="T36" fmla="*/ 1 w 404"/>
                  <a:gd name="T37" fmla="*/ 0 h 281"/>
                  <a:gd name="T38" fmla="*/ 1 w 404"/>
                  <a:gd name="T39" fmla="*/ 0 h 281"/>
                  <a:gd name="T40" fmla="*/ 1 w 404"/>
                  <a:gd name="T41" fmla="*/ 0 h 281"/>
                  <a:gd name="T42" fmla="*/ 1 w 404"/>
                  <a:gd name="T43" fmla="*/ 0 h 281"/>
                  <a:gd name="T44" fmla="*/ 1 w 404"/>
                  <a:gd name="T45" fmla="*/ 0 h 281"/>
                  <a:gd name="T46" fmla="*/ 1 w 404"/>
                  <a:gd name="T47" fmla="*/ 0 h 281"/>
                  <a:gd name="T48" fmla="*/ 1 w 404"/>
                  <a:gd name="T49" fmla="*/ 0 h 281"/>
                  <a:gd name="T50" fmla="*/ 1 w 404"/>
                  <a:gd name="T51" fmla="*/ 0 h 281"/>
                  <a:gd name="T52" fmla="*/ 1 w 404"/>
                  <a:gd name="T53" fmla="*/ 0 h 281"/>
                  <a:gd name="T54" fmla="*/ 1 w 404"/>
                  <a:gd name="T55" fmla="*/ 0 h 281"/>
                  <a:gd name="T56" fmla="*/ 1 w 404"/>
                  <a:gd name="T57" fmla="*/ 0 h 281"/>
                  <a:gd name="T58" fmla="*/ 1 w 404"/>
                  <a:gd name="T59" fmla="*/ 0 h 281"/>
                  <a:gd name="T60" fmla="*/ 1 w 404"/>
                  <a:gd name="T61" fmla="*/ 0 h 281"/>
                  <a:gd name="T62" fmla="*/ 1 w 404"/>
                  <a:gd name="T63" fmla="*/ 0 h 281"/>
                  <a:gd name="T64" fmla="*/ 1 w 404"/>
                  <a:gd name="T65" fmla="*/ 0 h 281"/>
                  <a:gd name="T66" fmla="*/ 1 w 404"/>
                  <a:gd name="T67" fmla="*/ 0 h 281"/>
                  <a:gd name="T68" fmla="*/ 1 w 404"/>
                  <a:gd name="T69" fmla="*/ 0 h 281"/>
                  <a:gd name="T70" fmla="*/ 1 w 404"/>
                  <a:gd name="T71" fmla="*/ 0 h 281"/>
                  <a:gd name="T72" fmla="*/ 1 w 404"/>
                  <a:gd name="T73" fmla="*/ 0 h 281"/>
                  <a:gd name="T74" fmla="*/ 1 w 404"/>
                  <a:gd name="T75" fmla="*/ 0 h 281"/>
                  <a:gd name="T76" fmla="*/ 1 w 404"/>
                  <a:gd name="T77" fmla="*/ 0 h 281"/>
                  <a:gd name="T78" fmla="*/ 1 w 404"/>
                  <a:gd name="T79" fmla="*/ 0 h 281"/>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0" t="0" r="r" b="b"/>
                <a:pathLst>
                  <a:path w="404" h="281">
                    <a:moveTo>
                      <a:pt x="339" y="270"/>
                    </a:moveTo>
                    <a:lnTo>
                      <a:pt x="323" y="270"/>
                    </a:lnTo>
                    <a:lnTo>
                      <a:pt x="306" y="271"/>
                    </a:lnTo>
                    <a:lnTo>
                      <a:pt x="290" y="271"/>
                    </a:lnTo>
                    <a:lnTo>
                      <a:pt x="274" y="271"/>
                    </a:lnTo>
                    <a:lnTo>
                      <a:pt x="258" y="273"/>
                    </a:lnTo>
                    <a:lnTo>
                      <a:pt x="241" y="273"/>
                    </a:lnTo>
                    <a:lnTo>
                      <a:pt x="225" y="274"/>
                    </a:lnTo>
                    <a:lnTo>
                      <a:pt x="209" y="274"/>
                    </a:lnTo>
                    <a:lnTo>
                      <a:pt x="194" y="275"/>
                    </a:lnTo>
                    <a:lnTo>
                      <a:pt x="178" y="276"/>
                    </a:lnTo>
                    <a:lnTo>
                      <a:pt x="163" y="276"/>
                    </a:lnTo>
                    <a:lnTo>
                      <a:pt x="148" y="277"/>
                    </a:lnTo>
                    <a:lnTo>
                      <a:pt x="133" y="278"/>
                    </a:lnTo>
                    <a:lnTo>
                      <a:pt x="118" y="279"/>
                    </a:lnTo>
                    <a:lnTo>
                      <a:pt x="103" y="279"/>
                    </a:lnTo>
                    <a:lnTo>
                      <a:pt x="89" y="281"/>
                    </a:lnTo>
                    <a:lnTo>
                      <a:pt x="86" y="258"/>
                    </a:lnTo>
                    <a:lnTo>
                      <a:pt x="80" y="233"/>
                    </a:lnTo>
                    <a:lnTo>
                      <a:pt x="72" y="209"/>
                    </a:lnTo>
                    <a:lnTo>
                      <a:pt x="62" y="185"/>
                    </a:lnTo>
                    <a:lnTo>
                      <a:pt x="49" y="163"/>
                    </a:lnTo>
                    <a:lnTo>
                      <a:pt x="34" y="142"/>
                    </a:lnTo>
                    <a:lnTo>
                      <a:pt x="18" y="125"/>
                    </a:lnTo>
                    <a:lnTo>
                      <a:pt x="0" y="112"/>
                    </a:lnTo>
                    <a:lnTo>
                      <a:pt x="20" y="118"/>
                    </a:lnTo>
                    <a:lnTo>
                      <a:pt x="40" y="127"/>
                    </a:lnTo>
                    <a:lnTo>
                      <a:pt x="57" y="139"/>
                    </a:lnTo>
                    <a:lnTo>
                      <a:pt x="73" y="155"/>
                    </a:lnTo>
                    <a:lnTo>
                      <a:pt x="89" y="173"/>
                    </a:lnTo>
                    <a:lnTo>
                      <a:pt x="103" y="196"/>
                    </a:lnTo>
                    <a:lnTo>
                      <a:pt x="118" y="223"/>
                    </a:lnTo>
                    <a:lnTo>
                      <a:pt x="133" y="254"/>
                    </a:lnTo>
                    <a:lnTo>
                      <a:pt x="140" y="223"/>
                    </a:lnTo>
                    <a:lnTo>
                      <a:pt x="142" y="188"/>
                    </a:lnTo>
                    <a:lnTo>
                      <a:pt x="142" y="153"/>
                    </a:lnTo>
                    <a:lnTo>
                      <a:pt x="139" y="116"/>
                    </a:lnTo>
                    <a:lnTo>
                      <a:pt x="133" y="81"/>
                    </a:lnTo>
                    <a:lnTo>
                      <a:pt x="125" y="50"/>
                    </a:lnTo>
                    <a:lnTo>
                      <a:pt x="115" y="23"/>
                    </a:lnTo>
                    <a:lnTo>
                      <a:pt x="102" y="5"/>
                    </a:lnTo>
                    <a:lnTo>
                      <a:pt x="121" y="18"/>
                    </a:lnTo>
                    <a:lnTo>
                      <a:pt x="140" y="34"/>
                    </a:lnTo>
                    <a:lnTo>
                      <a:pt x="157" y="53"/>
                    </a:lnTo>
                    <a:lnTo>
                      <a:pt x="174" y="78"/>
                    </a:lnTo>
                    <a:lnTo>
                      <a:pt x="188" y="106"/>
                    </a:lnTo>
                    <a:lnTo>
                      <a:pt x="201" y="141"/>
                    </a:lnTo>
                    <a:lnTo>
                      <a:pt x="212" y="183"/>
                    </a:lnTo>
                    <a:lnTo>
                      <a:pt x="218" y="231"/>
                    </a:lnTo>
                    <a:lnTo>
                      <a:pt x="229" y="208"/>
                    </a:lnTo>
                    <a:lnTo>
                      <a:pt x="237" y="183"/>
                    </a:lnTo>
                    <a:lnTo>
                      <a:pt x="243" y="154"/>
                    </a:lnTo>
                    <a:lnTo>
                      <a:pt x="245" y="124"/>
                    </a:lnTo>
                    <a:lnTo>
                      <a:pt x="245" y="93"/>
                    </a:lnTo>
                    <a:lnTo>
                      <a:pt x="241" y="62"/>
                    </a:lnTo>
                    <a:lnTo>
                      <a:pt x="235" y="30"/>
                    </a:lnTo>
                    <a:lnTo>
                      <a:pt x="223" y="0"/>
                    </a:lnTo>
                    <a:lnTo>
                      <a:pt x="240" y="30"/>
                    </a:lnTo>
                    <a:lnTo>
                      <a:pt x="255" y="57"/>
                    </a:lnTo>
                    <a:lnTo>
                      <a:pt x="268" y="82"/>
                    </a:lnTo>
                    <a:lnTo>
                      <a:pt x="279" y="106"/>
                    </a:lnTo>
                    <a:lnTo>
                      <a:pt x="288" y="128"/>
                    </a:lnTo>
                    <a:lnTo>
                      <a:pt x="294" y="151"/>
                    </a:lnTo>
                    <a:lnTo>
                      <a:pt x="298" y="173"/>
                    </a:lnTo>
                    <a:lnTo>
                      <a:pt x="299" y="195"/>
                    </a:lnTo>
                    <a:lnTo>
                      <a:pt x="312" y="173"/>
                    </a:lnTo>
                    <a:lnTo>
                      <a:pt x="326" y="148"/>
                    </a:lnTo>
                    <a:lnTo>
                      <a:pt x="340" y="121"/>
                    </a:lnTo>
                    <a:lnTo>
                      <a:pt x="354" y="94"/>
                    </a:lnTo>
                    <a:lnTo>
                      <a:pt x="366" y="67"/>
                    </a:lnTo>
                    <a:lnTo>
                      <a:pt x="375" y="42"/>
                    </a:lnTo>
                    <a:lnTo>
                      <a:pt x="382" y="20"/>
                    </a:lnTo>
                    <a:lnTo>
                      <a:pt x="384" y="3"/>
                    </a:lnTo>
                    <a:lnTo>
                      <a:pt x="392" y="27"/>
                    </a:lnTo>
                    <a:lnTo>
                      <a:pt x="398" y="53"/>
                    </a:lnTo>
                    <a:lnTo>
                      <a:pt x="403" y="81"/>
                    </a:lnTo>
                    <a:lnTo>
                      <a:pt x="404" y="112"/>
                    </a:lnTo>
                    <a:lnTo>
                      <a:pt x="398" y="146"/>
                    </a:lnTo>
                    <a:lnTo>
                      <a:pt x="388" y="184"/>
                    </a:lnTo>
                    <a:lnTo>
                      <a:pt x="368" y="225"/>
                    </a:lnTo>
                    <a:lnTo>
                      <a:pt x="339" y="270"/>
                    </a:lnTo>
                    <a:close/>
                  </a:path>
                </a:pathLst>
              </a:custGeom>
              <a:solidFill>
                <a:srgbClr val="00A500"/>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299" name="Freeform 169"/>
              <p:cNvSpPr/>
              <p:nvPr/>
            </p:nvSpPr>
            <p:spPr bwMode="auto">
              <a:xfrm>
                <a:off x="4880" y="4200"/>
                <a:ext cx="51" cy="71"/>
              </a:xfrm>
              <a:custGeom>
                <a:avLst/>
                <a:gdLst>
                  <a:gd name="T0" fmla="*/ 1 w 102"/>
                  <a:gd name="T1" fmla="*/ 1 h 142"/>
                  <a:gd name="T2" fmla="*/ 0 w 102"/>
                  <a:gd name="T3" fmla="*/ 1 h 142"/>
                  <a:gd name="T4" fmla="*/ 1 w 102"/>
                  <a:gd name="T5" fmla="*/ 1 h 142"/>
                  <a:gd name="T6" fmla="*/ 1 w 102"/>
                  <a:gd name="T7" fmla="*/ 1 h 142"/>
                  <a:gd name="T8" fmla="*/ 1 w 102"/>
                  <a:gd name="T9" fmla="*/ 1 h 142"/>
                  <a:gd name="T10" fmla="*/ 1 w 102"/>
                  <a:gd name="T11" fmla="*/ 1 h 142"/>
                  <a:gd name="T12" fmla="*/ 1 w 102"/>
                  <a:gd name="T13" fmla="*/ 1 h 142"/>
                  <a:gd name="T14" fmla="*/ 1 w 102"/>
                  <a:gd name="T15" fmla="*/ 1 h 142"/>
                  <a:gd name="T16" fmla="*/ 1 w 102"/>
                  <a:gd name="T17" fmla="*/ 1 h 142"/>
                  <a:gd name="T18" fmla="*/ 1 w 102"/>
                  <a:gd name="T19" fmla="*/ 0 h 142"/>
                  <a:gd name="T20" fmla="*/ 1 w 102"/>
                  <a:gd name="T21" fmla="*/ 1 h 142"/>
                  <a:gd name="T22" fmla="*/ 1 w 102"/>
                  <a:gd name="T23" fmla="*/ 1 h 142"/>
                  <a:gd name="T24" fmla="*/ 1 w 102"/>
                  <a:gd name="T25" fmla="*/ 1 h 142"/>
                  <a:gd name="T26" fmla="*/ 1 w 102"/>
                  <a:gd name="T27" fmla="*/ 1 h 142"/>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102" h="142">
                    <a:moveTo>
                      <a:pt x="71" y="142"/>
                    </a:moveTo>
                    <a:lnTo>
                      <a:pt x="0" y="142"/>
                    </a:lnTo>
                    <a:lnTo>
                      <a:pt x="6" y="123"/>
                    </a:lnTo>
                    <a:lnTo>
                      <a:pt x="16" y="102"/>
                    </a:lnTo>
                    <a:lnTo>
                      <a:pt x="27" y="82"/>
                    </a:lnTo>
                    <a:lnTo>
                      <a:pt x="41" y="61"/>
                    </a:lnTo>
                    <a:lnTo>
                      <a:pt x="56" y="43"/>
                    </a:lnTo>
                    <a:lnTo>
                      <a:pt x="71" y="26"/>
                    </a:lnTo>
                    <a:lnTo>
                      <a:pt x="87" y="12"/>
                    </a:lnTo>
                    <a:lnTo>
                      <a:pt x="102" y="0"/>
                    </a:lnTo>
                    <a:lnTo>
                      <a:pt x="84" y="41"/>
                    </a:lnTo>
                    <a:lnTo>
                      <a:pt x="74" y="78"/>
                    </a:lnTo>
                    <a:lnTo>
                      <a:pt x="71" y="112"/>
                    </a:lnTo>
                    <a:lnTo>
                      <a:pt x="71" y="142"/>
                    </a:lnTo>
                    <a:close/>
                  </a:path>
                </a:pathLst>
              </a:custGeom>
              <a:solidFill>
                <a:srgbClr val="00A500"/>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00" name="Freeform 170"/>
              <p:cNvSpPr/>
              <p:nvPr/>
            </p:nvSpPr>
            <p:spPr bwMode="auto">
              <a:xfrm>
                <a:off x="3666" y="4127"/>
                <a:ext cx="558" cy="206"/>
              </a:xfrm>
              <a:custGeom>
                <a:avLst/>
                <a:gdLst>
                  <a:gd name="T0" fmla="*/ 0 w 1117"/>
                  <a:gd name="T1" fmla="*/ 1 h 412"/>
                  <a:gd name="T2" fmla="*/ 0 w 1117"/>
                  <a:gd name="T3" fmla="*/ 1 h 412"/>
                  <a:gd name="T4" fmla="*/ 0 w 1117"/>
                  <a:gd name="T5" fmla="*/ 1 h 412"/>
                  <a:gd name="T6" fmla="*/ 0 w 1117"/>
                  <a:gd name="T7" fmla="*/ 1 h 412"/>
                  <a:gd name="T8" fmla="*/ 0 w 1117"/>
                  <a:gd name="T9" fmla="*/ 1 h 412"/>
                  <a:gd name="T10" fmla="*/ 0 w 1117"/>
                  <a:gd name="T11" fmla="*/ 1 h 412"/>
                  <a:gd name="T12" fmla="*/ 0 w 1117"/>
                  <a:gd name="T13" fmla="*/ 1 h 412"/>
                  <a:gd name="T14" fmla="*/ 0 w 1117"/>
                  <a:gd name="T15" fmla="*/ 1 h 412"/>
                  <a:gd name="T16" fmla="*/ 0 w 1117"/>
                  <a:gd name="T17" fmla="*/ 1 h 412"/>
                  <a:gd name="T18" fmla="*/ 0 w 1117"/>
                  <a:gd name="T19" fmla="*/ 1 h 412"/>
                  <a:gd name="T20" fmla="*/ 0 w 1117"/>
                  <a:gd name="T21" fmla="*/ 1 h 412"/>
                  <a:gd name="T22" fmla="*/ 0 w 1117"/>
                  <a:gd name="T23" fmla="*/ 1 h 412"/>
                  <a:gd name="T24" fmla="*/ 0 w 1117"/>
                  <a:gd name="T25" fmla="*/ 1 h 412"/>
                  <a:gd name="T26" fmla="*/ 0 w 1117"/>
                  <a:gd name="T27" fmla="*/ 1 h 412"/>
                  <a:gd name="T28" fmla="*/ 0 w 1117"/>
                  <a:gd name="T29" fmla="*/ 1 h 412"/>
                  <a:gd name="T30" fmla="*/ 0 w 1117"/>
                  <a:gd name="T31" fmla="*/ 1 h 412"/>
                  <a:gd name="T32" fmla="*/ 0 w 1117"/>
                  <a:gd name="T33" fmla="*/ 1 h 412"/>
                  <a:gd name="T34" fmla="*/ 0 w 1117"/>
                  <a:gd name="T35" fmla="*/ 1 h 412"/>
                  <a:gd name="T36" fmla="*/ 0 w 1117"/>
                  <a:gd name="T37" fmla="*/ 1 h 412"/>
                  <a:gd name="T38" fmla="*/ 0 w 1117"/>
                  <a:gd name="T39" fmla="*/ 1 h 412"/>
                  <a:gd name="T40" fmla="*/ 0 w 1117"/>
                  <a:gd name="T41" fmla="*/ 1 h 412"/>
                  <a:gd name="T42" fmla="*/ 0 w 1117"/>
                  <a:gd name="T43" fmla="*/ 1 h 412"/>
                  <a:gd name="T44" fmla="*/ 0 w 1117"/>
                  <a:gd name="T45" fmla="*/ 1 h 412"/>
                  <a:gd name="T46" fmla="*/ 0 w 1117"/>
                  <a:gd name="T47" fmla="*/ 1 h 412"/>
                  <a:gd name="T48" fmla="*/ 0 w 1117"/>
                  <a:gd name="T49" fmla="*/ 1 h 412"/>
                  <a:gd name="T50" fmla="*/ 0 w 1117"/>
                  <a:gd name="T51" fmla="*/ 1 h 412"/>
                  <a:gd name="T52" fmla="*/ 0 w 1117"/>
                  <a:gd name="T53" fmla="*/ 1 h 412"/>
                  <a:gd name="T54" fmla="*/ 0 w 1117"/>
                  <a:gd name="T55" fmla="*/ 1 h 412"/>
                  <a:gd name="T56" fmla="*/ 0 w 1117"/>
                  <a:gd name="T57" fmla="*/ 1 h 412"/>
                  <a:gd name="T58" fmla="*/ 0 w 1117"/>
                  <a:gd name="T59" fmla="*/ 1 h 412"/>
                  <a:gd name="T60" fmla="*/ 0 w 1117"/>
                  <a:gd name="T61" fmla="*/ 1 h 412"/>
                  <a:gd name="T62" fmla="*/ 0 w 1117"/>
                  <a:gd name="T63" fmla="*/ 1 h 412"/>
                  <a:gd name="T64" fmla="*/ 0 w 1117"/>
                  <a:gd name="T65" fmla="*/ 0 h 412"/>
                  <a:gd name="T66" fmla="*/ 0 w 1117"/>
                  <a:gd name="T67" fmla="*/ 1 h 412"/>
                  <a:gd name="T68" fmla="*/ 0 w 1117"/>
                  <a:gd name="T69" fmla="*/ 1 h 412"/>
                  <a:gd name="T70" fmla="*/ 0 w 1117"/>
                  <a:gd name="T71" fmla="*/ 1 h 412"/>
                  <a:gd name="T72" fmla="*/ 0 w 1117"/>
                  <a:gd name="T73" fmla="*/ 1 h 412"/>
                  <a:gd name="T74" fmla="*/ 0 w 1117"/>
                  <a:gd name="T75" fmla="*/ 1 h 412"/>
                  <a:gd name="T76" fmla="*/ 0 w 1117"/>
                  <a:gd name="T77" fmla="*/ 1 h 412"/>
                  <a:gd name="T78" fmla="*/ 0 w 1117"/>
                  <a:gd name="T79" fmla="*/ 1 h 412"/>
                  <a:gd name="T80" fmla="*/ 0 w 1117"/>
                  <a:gd name="T81" fmla="*/ 1 h 412"/>
                  <a:gd name="T82" fmla="*/ 0 w 1117"/>
                  <a:gd name="T83" fmla="*/ 1 h 412"/>
                  <a:gd name="T84" fmla="*/ 0 w 1117"/>
                  <a:gd name="T85" fmla="*/ 1 h 412"/>
                  <a:gd name="T86" fmla="*/ 0 w 1117"/>
                  <a:gd name="T87" fmla="*/ 1 h 412"/>
                  <a:gd name="T88" fmla="*/ 0 w 1117"/>
                  <a:gd name="T89" fmla="*/ 1 h 412"/>
                  <a:gd name="T90" fmla="*/ 0 w 1117"/>
                  <a:gd name="T91" fmla="*/ 1 h 412"/>
                  <a:gd name="T92" fmla="*/ 0 w 1117"/>
                  <a:gd name="T93" fmla="*/ 1 h 412"/>
                  <a:gd name="T94" fmla="*/ 0 w 1117"/>
                  <a:gd name="T95" fmla="*/ 1 h 412"/>
                  <a:gd name="T96" fmla="*/ 0 w 1117"/>
                  <a:gd name="T97" fmla="*/ 1 h 412"/>
                  <a:gd name="T98" fmla="*/ 0 w 1117"/>
                  <a:gd name="T99" fmla="*/ 1 h 412"/>
                  <a:gd name="T100" fmla="*/ 0 w 1117"/>
                  <a:gd name="T101" fmla="*/ 1 h 412"/>
                  <a:gd name="T102" fmla="*/ 0 w 1117"/>
                  <a:gd name="T103" fmla="*/ 1 h 412"/>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0" t="0" r="r" b="b"/>
                <a:pathLst>
                  <a:path w="1117" h="412">
                    <a:moveTo>
                      <a:pt x="1093" y="212"/>
                    </a:moveTo>
                    <a:lnTo>
                      <a:pt x="1073" y="229"/>
                    </a:lnTo>
                    <a:lnTo>
                      <a:pt x="1052" y="248"/>
                    </a:lnTo>
                    <a:lnTo>
                      <a:pt x="1032" y="265"/>
                    </a:lnTo>
                    <a:lnTo>
                      <a:pt x="1011" y="284"/>
                    </a:lnTo>
                    <a:lnTo>
                      <a:pt x="990" y="301"/>
                    </a:lnTo>
                    <a:lnTo>
                      <a:pt x="971" y="317"/>
                    </a:lnTo>
                    <a:lnTo>
                      <a:pt x="951" y="334"/>
                    </a:lnTo>
                    <a:lnTo>
                      <a:pt x="934" y="349"/>
                    </a:lnTo>
                    <a:lnTo>
                      <a:pt x="917" y="363"/>
                    </a:lnTo>
                    <a:lnTo>
                      <a:pt x="900" y="376"/>
                    </a:lnTo>
                    <a:lnTo>
                      <a:pt x="888" y="387"/>
                    </a:lnTo>
                    <a:lnTo>
                      <a:pt x="876" y="397"/>
                    </a:lnTo>
                    <a:lnTo>
                      <a:pt x="867" y="403"/>
                    </a:lnTo>
                    <a:lnTo>
                      <a:pt x="860" y="409"/>
                    </a:lnTo>
                    <a:lnTo>
                      <a:pt x="857" y="412"/>
                    </a:lnTo>
                    <a:lnTo>
                      <a:pt x="826" y="410"/>
                    </a:lnTo>
                    <a:lnTo>
                      <a:pt x="791" y="409"/>
                    </a:lnTo>
                    <a:lnTo>
                      <a:pt x="753" y="408"/>
                    </a:lnTo>
                    <a:lnTo>
                      <a:pt x="714" y="406"/>
                    </a:lnTo>
                    <a:lnTo>
                      <a:pt x="672" y="403"/>
                    </a:lnTo>
                    <a:lnTo>
                      <a:pt x="630" y="401"/>
                    </a:lnTo>
                    <a:lnTo>
                      <a:pt x="587" y="399"/>
                    </a:lnTo>
                    <a:lnTo>
                      <a:pt x="542" y="395"/>
                    </a:lnTo>
                    <a:lnTo>
                      <a:pt x="499" y="393"/>
                    </a:lnTo>
                    <a:lnTo>
                      <a:pt x="455" y="391"/>
                    </a:lnTo>
                    <a:lnTo>
                      <a:pt x="412" y="387"/>
                    </a:lnTo>
                    <a:lnTo>
                      <a:pt x="371" y="385"/>
                    </a:lnTo>
                    <a:lnTo>
                      <a:pt x="330" y="383"/>
                    </a:lnTo>
                    <a:lnTo>
                      <a:pt x="292" y="380"/>
                    </a:lnTo>
                    <a:lnTo>
                      <a:pt x="257" y="378"/>
                    </a:lnTo>
                    <a:lnTo>
                      <a:pt x="224" y="377"/>
                    </a:lnTo>
                    <a:lnTo>
                      <a:pt x="209" y="376"/>
                    </a:lnTo>
                    <a:lnTo>
                      <a:pt x="193" y="376"/>
                    </a:lnTo>
                    <a:lnTo>
                      <a:pt x="178" y="375"/>
                    </a:lnTo>
                    <a:lnTo>
                      <a:pt x="162" y="375"/>
                    </a:lnTo>
                    <a:lnTo>
                      <a:pt x="147" y="374"/>
                    </a:lnTo>
                    <a:lnTo>
                      <a:pt x="131" y="374"/>
                    </a:lnTo>
                    <a:lnTo>
                      <a:pt x="116" y="372"/>
                    </a:lnTo>
                    <a:lnTo>
                      <a:pt x="101" y="372"/>
                    </a:lnTo>
                    <a:lnTo>
                      <a:pt x="80" y="334"/>
                    </a:lnTo>
                    <a:lnTo>
                      <a:pt x="63" y="289"/>
                    </a:lnTo>
                    <a:lnTo>
                      <a:pt x="48" y="241"/>
                    </a:lnTo>
                    <a:lnTo>
                      <a:pt x="36" y="190"/>
                    </a:lnTo>
                    <a:lnTo>
                      <a:pt x="24" y="142"/>
                    </a:lnTo>
                    <a:lnTo>
                      <a:pt x="15" y="97"/>
                    </a:lnTo>
                    <a:lnTo>
                      <a:pt x="7" y="58"/>
                    </a:lnTo>
                    <a:lnTo>
                      <a:pt x="0" y="28"/>
                    </a:lnTo>
                    <a:lnTo>
                      <a:pt x="11" y="62"/>
                    </a:lnTo>
                    <a:lnTo>
                      <a:pt x="25" y="100"/>
                    </a:lnTo>
                    <a:lnTo>
                      <a:pt x="41" y="141"/>
                    </a:lnTo>
                    <a:lnTo>
                      <a:pt x="59" y="181"/>
                    </a:lnTo>
                    <a:lnTo>
                      <a:pt x="77" y="220"/>
                    </a:lnTo>
                    <a:lnTo>
                      <a:pt x="94" y="256"/>
                    </a:lnTo>
                    <a:lnTo>
                      <a:pt x="110" y="287"/>
                    </a:lnTo>
                    <a:lnTo>
                      <a:pt x="124" y="311"/>
                    </a:lnTo>
                    <a:lnTo>
                      <a:pt x="131" y="284"/>
                    </a:lnTo>
                    <a:lnTo>
                      <a:pt x="138" y="257"/>
                    </a:lnTo>
                    <a:lnTo>
                      <a:pt x="146" y="234"/>
                    </a:lnTo>
                    <a:lnTo>
                      <a:pt x="156" y="211"/>
                    </a:lnTo>
                    <a:lnTo>
                      <a:pt x="169" y="191"/>
                    </a:lnTo>
                    <a:lnTo>
                      <a:pt x="184" y="172"/>
                    </a:lnTo>
                    <a:lnTo>
                      <a:pt x="204" y="153"/>
                    </a:lnTo>
                    <a:lnTo>
                      <a:pt x="227" y="136"/>
                    </a:lnTo>
                    <a:lnTo>
                      <a:pt x="214" y="158"/>
                    </a:lnTo>
                    <a:lnTo>
                      <a:pt x="201" y="184"/>
                    </a:lnTo>
                    <a:lnTo>
                      <a:pt x="191" y="216"/>
                    </a:lnTo>
                    <a:lnTo>
                      <a:pt x="184" y="248"/>
                    </a:lnTo>
                    <a:lnTo>
                      <a:pt x="182" y="281"/>
                    </a:lnTo>
                    <a:lnTo>
                      <a:pt x="188" y="314"/>
                    </a:lnTo>
                    <a:lnTo>
                      <a:pt x="200" y="344"/>
                    </a:lnTo>
                    <a:lnTo>
                      <a:pt x="224" y="370"/>
                    </a:lnTo>
                    <a:lnTo>
                      <a:pt x="250" y="344"/>
                    </a:lnTo>
                    <a:lnTo>
                      <a:pt x="270" y="305"/>
                    </a:lnTo>
                    <a:lnTo>
                      <a:pt x="284" y="261"/>
                    </a:lnTo>
                    <a:lnTo>
                      <a:pt x="291" y="211"/>
                    </a:lnTo>
                    <a:lnTo>
                      <a:pt x="290" y="158"/>
                    </a:lnTo>
                    <a:lnTo>
                      <a:pt x="282" y="105"/>
                    </a:lnTo>
                    <a:lnTo>
                      <a:pt x="264" y="54"/>
                    </a:lnTo>
                    <a:lnTo>
                      <a:pt x="237" y="8"/>
                    </a:lnTo>
                    <a:lnTo>
                      <a:pt x="261" y="35"/>
                    </a:lnTo>
                    <a:lnTo>
                      <a:pt x="282" y="63"/>
                    </a:lnTo>
                    <a:lnTo>
                      <a:pt x="299" y="96"/>
                    </a:lnTo>
                    <a:lnTo>
                      <a:pt x="314" y="130"/>
                    </a:lnTo>
                    <a:lnTo>
                      <a:pt x="326" y="168"/>
                    </a:lnTo>
                    <a:lnTo>
                      <a:pt x="334" y="211"/>
                    </a:lnTo>
                    <a:lnTo>
                      <a:pt x="340" y="258"/>
                    </a:lnTo>
                    <a:lnTo>
                      <a:pt x="341" y="309"/>
                    </a:lnTo>
                    <a:lnTo>
                      <a:pt x="355" y="288"/>
                    </a:lnTo>
                    <a:lnTo>
                      <a:pt x="371" y="266"/>
                    </a:lnTo>
                    <a:lnTo>
                      <a:pt x="389" y="244"/>
                    </a:lnTo>
                    <a:lnTo>
                      <a:pt x="409" y="222"/>
                    </a:lnTo>
                    <a:lnTo>
                      <a:pt x="429" y="203"/>
                    </a:lnTo>
                    <a:lnTo>
                      <a:pt x="450" y="184"/>
                    </a:lnTo>
                    <a:lnTo>
                      <a:pt x="471" y="171"/>
                    </a:lnTo>
                    <a:lnTo>
                      <a:pt x="492" y="160"/>
                    </a:lnTo>
                    <a:lnTo>
                      <a:pt x="482" y="180"/>
                    </a:lnTo>
                    <a:lnTo>
                      <a:pt x="469" y="203"/>
                    </a:lnTo>
                    <a:lnTo>
                      <a:pt x="451" y="227"/>
                    </a:lnTo>
                    <a:lnTo>
                      <a:pt x="433" y="251"/>
                    </a:lnTo>
                    <a:lnTo>
                      <a:pt x="416" y="275"/>
                    </a:lnTo>
                    <a:lnTo>
                      <a:pt x="399" y="297"/>
                    </a:lnTo>
                    <a:lnTo>
                      <a:pt x="387" y="318"/>
                    </a:lnTo>
                    <a:lnTo>
                      <a:pt x="381" y="334"/>
                    </a:lnTo>
                    <a:lnTo>
                      <a:pt x="388" y="339"/>
                    </a:lnTo>
                    <a:lnTo>
                      <a:pt x="397" y="344"/>
                    </a:lnTo>
                    <a:lnTo>
                      <a:pt x="408" y="348"/>
                    </a:lnTo>
                    <a:lnTo>
                      <a:pt x="418" y="353"/>
                    </a:lnTo>
                    <a:lnTo>
                      <a:pt x="431" y="356"/>
                    </a:lnTo>
                    <a:lnTo>
                      <a:pt x="443" y="360"/>
                    </a:lnTo>
                    <a:lnTo>
                      <a:pt x="457" y="361"/>
                    </a:lnTo>
                    <a:lnTo>
                      <a:pt x="471" y="360"/>
                    </a:lnTo>
                    <a:lnTo>
                      <a:pt x="470" y="326"/>
                    </a:lnTo>
                    <a:lnTo>
                      <a:pt x="464" y="285"/>
                    </a:lnTo>
                    <a:lnTo>
                      <a:pt x="454" y="240"/>
                    </a:lnTo>
                    <a:lnTo>
                      <a:pt x="440" y="192"/>
                    </a:lnTo>
                    <a:lnTo>
                      <a:pt x="423" y="146"/>
                    </a:lnTo>
                    <a:lnTo>
                      <a:pt x="401" y="103"/>
                    </a:lnTo>
                    <a:lnTo>
                      <a:pt x="374" y="66"/>
                    </a:lnTo>
                    <a:lnTo>
                      <a:pt x="345" y="36"/>
                    </a:lnTo>
                    <a:lnTo>
                      <a:pt x="374" y="58"/>
                    </a:lnTo>
                    <a:lnTo>
                      <a:pt x="399" y="79"/>
                    </a:lnTo>
                    <a:lnTo>
                      <a:pt x="423" y="103"/>
                    </a:lnTo>
                    <a:lnTo>
                      <a:pt x="443" y="127"/>
                    </a:lnTo>
                    <a:lnTo>
                      <a:pt x="462" y="153"/>
                    </a:lnTo>
                    <a:lnTo>
                      <a:pt x="479" y="183"/>
                    </a:lnTo>
                    <a:lnTo>
                      <a:pt x="494" y="217"/>
                    </a:lnTo>
                    <a:lnTo>
                      <a:pt x="509" y="256"/>
                    </a:lnTo>
                    <a:lnTo>
                      <a:pt x="510" y="222"/>
                    </a:lnTo>
                    <a:lnTo>
                      <a:pt x="510" y="188"/>
                    </a:lnTo>
                    <a:lnTo>
                      <a:pt x="509" y="154"/>
                    </a:lnTo>
                    <a:lnTo>
                      <a:pt x="507" y="121"/>
                    </a:lnTo>
                    <a:lnTo>
                      <a:pt x="501" y="89"/>
                    </a:lnTo>
                    <a:lnTo>
                      <a:pt x="494" y="60"/>
                    </a:lnTo>
                    <a:lnTo>
                      <a:pt x="485" y="33"/>
                    </a:lnTo>
                    <a:lnTo>
                      <a:pt x="473" y="10"/>
                    </a:lnTo>
                    <a:lnTo>
                      <a:pt x="489" y="39"/>
                    </a:lnTo>
                    <a:lnTo>
                      <a:pt x="505" y="71"/>
                    </a:lnTo>
                    <a:lnTo>
                      <a:pt x="519" y="106"/>
                    </a:lnTo>
                    <a:lnTo>
                      <a:pt x="531" y="145"/>
                    </a:lnTo>
                    <a:lnTo>
                      <a:pt x="539" y="189"/>
                    </a:lnTo>
                    <a:lnTo>
                      <a:pt x="541" y="236"/>
                    </a:lnTo>
                    <a:lnTo>
                      <a:pt x="538" y="290"/>
                    </a:lnTo>
                    <a:lnTo>
                      <a:pt x="526" y="349"/>
                    </a:lnTo>
                    <a:lnTo>
                      <a:pt x="553" y="322"/>
                    </a:lnTo>
                    <a:lnTo>
                      <a:pt x="576" y="288"/>
                    </a:lnTo>
                    <a:lnTo>
                      <a:pt x="594" y="251"/>
                    </a:lnTo>
                    <a:lnTo>
                      <a:pt x="606" y="211"/>
                    </a:lnTo>
                    <a:lnTo>
                      <a:pt x="608" y="168"/>
                    </a:lnTo>
                    <a:lnTo>
                      <a:pt x="602" y="126"/>
                    </a:lnTo>
                    <a:lnTo>
                      <a:pt x="584" y="84"/>
                    </a:lnTo>
                    <a:lnTo>
                      <a:pt x="551" y="44"/>
                    </a:lnTo>
                    <a:lnTo>
                      <a:pt x="566" y="52"/>
                    </a:lnTo>
                    <a:lnTo>
                      <a:pt x="581" y="60"/>
                    </a:lnTo>
                    <a:lnTo>
                      <a:pt x="596" y="69"/>
                    </a:lnTo>
                    <a:lnTo>
                      <a:pt x="610" y="82"/>
                    </a:lnTo>
                    <a:lnTo>
                      <a:pt x="622" y="96"/>
                    </a:lnTo>
                    <a:lnTo>
                      <a:pt x="632" y="113"/>
                    </a:lnTo>
                    <a:lnTo>
                      <a:pt x="641" y="134"/>
                    </a:lnTo>
                    <a:lnTo>
                      <a:pt x="647" y="158"/>
                    </a:lnTo>
                    <a:lnTo>
                      <a:pt x="651" y="120"/>
                    </a:lnTo>
                    <a:lnTo>
                      <a:pt x="651" y="75"/>
                    </a:lnTo>
                    <a:lnTo>
                      <a:pt x="648" y="32"/>
                    </a:lnTo>
                    <a:lnTo>
                      <a:pt x="645" y="0"/>
                    </a:lnTo>
                    <a:lnTo>
                      <a:pt x="655" y="38"/>
                    </a:lnTo>
                    <a:lnTo>
                      <a:pt x="661" y="82"/>
                    </a:lnTo>
                    <a:lnTo>
                      <a:pt x="662" y="129"/>
                    </a:lnTo>
                    <a:lnTo>
                      <a:pt x="660" y="179"/>
                    </a:lnTo>
                    <a:lnTo>
                      <a:pt x="652" y="228"/>
                    </a:lnTo>
                    <a:lnTo>
                      <a:pt x="641" y="277"/>
                    </a:lnTo>
                    <a:lnTo>
                      <a:pt x="626" y="320"/>
                    </a:lnTo>
                    <a:lnTo>
                      <a:pt x="609" y="360"/>
                    </a:lnTo>
                    <a:lnTo>
                      <a:pt x="636" y="330"/>
                    </a:lnTo>
                    <a:lnTo>
                      <a:pt x="659" y="295"/>
                    </a:lnTo>
                    <a:lnTo>
                      <a:pt x="679" y="255"/>
                    </a:lnTo>
                    <a:lnTo>
                      <a:pt x="697" y="212"/>
                    </a:lnTo>
                    <a:lnTo>
                      <a:pt x="712" y="167"/>
                    </a:lnTo>
                    <a:lnTo>
                      <a:pt x="722" y="122"/>
                    </a:lnTo>
                    <a:lnTo>
                      <a:pt x="730" y="77"/>
                    </a:lnTo>
                    <a:lnTo>
                      <a:pt x="733" y="33"/>
                    </a:lnTo>
                    <a:lnTo>
                      <a:pt x="742" y="88"/>
                    </a:lnTo>
                    <a:lnTo>
                      <a:pt x="746" y="148"/>
                    </a:lnTo>
                    <a:lnTo>
                      <a:pt x="743" y="210"/>
                    </a:lnTo>
                    <a:lnTo>
                      <a:pt x="730" y="269"/>
                    </a:lnTo>
                    <a:lnTo>
                      <a:pt x="743" y="252"/>
                    </a:lnTo>
                    <a:lnTo>
                      <a:pt x="756" y="232"/>
                    </a:lnTo>
                    <a:lnTo>
                      <a:pt x="770" y="206"/>
                    </a:lnTo>
                    <a:lnTo>
                      <a:pt x="784" y="181"/>
                    </a:lnTo>
                    <a:lnTo>
                      <a:pt x="797" y="154"/>
                    </a:lnTo>
                    <a:lnTo>
                      <a:pt x="808" y="130"/>
                    </a:lnTo>
                    <a:lnTo>
                      <a:pt x="816" y="109"/>
                    </a:lnTo>
                    <a:lnTo>
                      <a:pt x="821" y="93"/>
                    </a:lnTo>
                    <a:lnTo>
                      <a:pt x="819" y="118"/>
                    </a:lnTo>
                    <a:lnTo>
                      <a:pt x="813" y="144"/>
                    </a:lnTo>
                    <a:lnTo>
                      <a:pt x="805" y="174"/>
                    </a:lnTo>
                    <a:lnTo>
                      <a:pt x="794" y="204"/>
                    </a:lnTo>
                    <a:lnTo>
                      <a:pt x="781" y="235"/>
                    </a:lnTo>
                    <a:lnTo>
                      <a:pt x="765" y="265"/>
                    </a:lnTo>
                    <a:lnTo>
                      <a:pt x="746" y="295"/>
                    </a:lnTo>
                    <a:lnTo>
                      <a:pt x="725" y="324"/>
                    </a:lnTo>
                    <a:lnTo>
                      <a:pt x="752" y="307"/>
                    </a:lnTo>
                    <a:lnTo>
                      <a:pt x="777" y="286"/>
                    </a:lnTo>
                    <a:lnTo>
                      <a:pt x="803" y="263"/>
                    </a:lnTo>
                    <a:lnTo>
                      <a:pt x="827" y="236"/>
                    </a:lnTo>
                    <a:lnTo>
                      <a:pt x="849" y="207"/>
                    </a:lnTo>
                    <a:lnTo>
                      <a:pt x="869" y="177"/>
                    </a:lnTo>
                    <a:lnTo>
                      <a:pt x="887" y="146"/>
                    </a:lnTo>
                    <a:lnTo>
                      <a:pt x="902" y="114"/>
                    </a:lnTo>
                    <a:lnTo>
                      <a:pt x="896" y="139"/>
                    </a:lnTo>
                    <a:lnTo>
                      <a:pt x="890" y="166"/>
                    </a:lnTo>
                    <a:lnTo>
                      <a:pt x="882" y="194"/>
                    </a:lnTo>
                    <a:lnTo>
                      <a:pt x="873" y="220"/>
                    </a:lnTo>
                    <a:lnTo>
                      <a:pt x="861" y="247"/>
                    </a:lnTo>
                    <a:lnTo>
                      <a:pt x="849" y="271"/>
                    </a:lnTo>
                    <a:lnTo>
                      <a:pt x="835" y="295"/>
                    </a:lnTo>
                    <a:lnTo>
                      <a:pt x="819" y="317"/>
                    </a:lnTo>
                    <a:lnTo>
                      <a:pt x="835" y="308"/>
                    </a:lnTo>
                    <a:lnTo>
                      <a:pt x="850" y="297"/>
                    </a:lnTo>
                    <a:lnTo>
                      <a:pt x="866" y="284"/>
                    </a:lnTo>
                    <a:lnTo>
                      <a:pt x="882" y="269"/>
                    </a:lnTo>
                    <a:lnTo>
                      <a:pt x="897" y="252"/>
                    </a:lnTo>
                    <a:lnTo>
                      <a:pt x="912" y="234"/>
                    </a:lnTo>
                    <a:lnTo>
                      <a:pt x="927" y="216"/>
                    </a:lnTo>
                    <a:lnTo>
                      <a:pt x="941" y="195"/>
                    </a:lnTo>
                    <a:lnTo>
                      <a:pt x="955" y="174"/>
                    </a:lnTo>
                    <a:lnTo>
                      <a:pt x="967" y="153"/>
                    </a:lnTo>
                    <a:lnTo>
                      <a:pt x="979" y="133"/>
                    </a:lnTo>
                    <a:lnTo>
                      <a:pt x="990" y="112"/>
                    </a:lnTo>
                    <a:lnTo>
                      <a:pt x="999" y="91"/>
                    </a:lnTo>
                    <a:lnTo>
                      <a:pt x="1008" y="70"/>
                    </a:lnTo>
                    <a:lnTo>
                      <a:pt x="1014" y="52"/>
                    </a:lnTo>
                    <a:lnTo>
                      <a:pt x="1020" y="33"/>
                    </a:lnTo>
                    <a:lnTo>
                      <a:pt x="1012" y="71"/>
                    </a:lnTo>
                    <a:lnTo>
                      <a:pt x="1004" y="107"/>
                    </a:lnTo>
                    <a:lnTo>
                      <a:pt x="994" y="141"/>
                    </a:lnTo>
                    <a:lnTo>
                      <a:pt x="983" y="173"/>
                    </a:lnTo>
                    <a:lnTo>
                      <a:pt x="968" y="206"/>
                    </a:lnTo>
                    <a:lnTo>
                      <a:pt x="950" y="242"/>
                    </a:lnTo>
                    <a:lnTo>
                      <a:pt x="927" y="279"/>
                    </a:lnTo>
                    <a:lnTo>
                      <a:pt x="897" y="322"/>
                    </a:lnTo>
                    <a:lnTo>
                      <a:pt x="910" y="314"/>
                    </a:lnTo>
                    <a:lnTo>
                      <a:pt x="925" y="304"/>
                    </a:lnTo>
                    <a:lnTo>
                      <a:pt x="940" y="294"/>
                    </a:lnTo>
                    <a:lnTo>
                      <a:pt x="956" y="282"/>
                    </a:lnTo>
                    <a:lnTo>
                      <a:pt x="972" y="270"/>
                    </a:lnTo>
                    <a:lnTo>
                      <a:pt x="988" y="257"/>
                    </a:lnTo>
                    <a:lnTo>
                      <a:pt x="1005" y="243"/>
                    </a:lnTo>
                    <a:lnTo>
                      <a:pt x="1021" y="228"/>
                    </a:lnTo>
                    <a:lnTo>
                      <a:pt x="1037" y="213"/>
                    </a:lnTo>
                    <a:lnTo>
                      <a:pt x="1052" y="197"/>
                    </a:lnTo>
                    <a:lnTo>
                      <a:pt x="1067" y="182"/>
                    </a:lnTo>
                    <a:lnTo>
                      <a:pt x="1080" y="166"/>
                    </a:lnTo>
                    <a:lnTo>
                      <a:pt x="1092" y="150"/>
                    </a:lnTo>
                    <a:lnTo>
                      <a:pt x="1102" y="135"/>
                    </a:lnTo>
                    <a:lnTo>
                      <a:pt x="1111" y="119"/>
                    </a:lnTo>
                    <a:lnTo>
                      <a:pt x="1117" y="104"/>
                    </a:lnTo>
                    <a:lnTo>
                      <a:pt x="1110" y="136"/>
                    </a:lnTo>
                    <a:lnTo>
                      <a:pt x="1103" y="166"/>
                    </a:lnTo>
                    <a:lnTo>
                      <a:pt x="1099" y="192"/>
                    </a:lnTo>
                    <a:lnTo>
                      <a:pt x="1093" y="212"/>
                    </a:lnTo>
                    <a:close/>
                  </a:path>
                </a:pathLst>
              </a:custGeom>
              <a:solidFill>
                <a:srgbClr val="00A500"/>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01" name="Freeform 171"/>
              <p:cNvSpPr/>
              <p:nvPr/>
            </p:nvSpPr>
            <p:spPr bwMode="auto">
              <a:xfrm>
                <a:off x="4164" y="4179"/>
                <a:ext cx="202" cy="141"/>
              </a:xfrm>
              <a:custGeom>
                <a:avLst/>
                <a:gdLst>
                  <a:gd name="T0" fmla="*/ 1 w 403"/>
                  <a:gd name="T1" fmla="*/ 1 h 280"/>
                  <a:gd name="T2" fmla="*/ 1 w 403"/>
                  <a:gd name="T3" fmla="*/ 1 h 280"/>
                  <a:gd name="T4" fmla="*/ 1 w 403"/>
                  <a:gd name="T5" fmla="*/ 1 h 280"/>
                  <a:gd name="T6" fmla="*/ 1 w 403"/>
                  <a:gd name="T7" fmla="*/ 1 h 280"/>
                  <a:gd name="T8" fmla="*/ 1 w 403"/>
                  <a:gd name="T9" fmla="*/ 1 h 280"/>
                  <a:gd name="T10" fmla="*/ 1 w 403"/>
                  <a:gd name="T11" fmla="*/ 1 h 280"/>
                  <a:gd name="T12" fmla="*/ 1 w 403"/>
                  <a:gd name="T13" fmla="*/ 1 h 280"/>
                  <a:gd name="T14" fmla="*/ 1 w 403"/>
                  <a:gd name="T15" fmla="*/ 1 h 280"/>
                  <a:gd name="T16" fmla="*/ 1 w 403"/>
                  <a:gd name="T17" fmla="*/ 1 h 280"/>
                  <a:gd name="T18" fmla="*/ 1 w 403"/>
                  <a:gd name="T19" fmla="*/ 1 h 280"/>
                  <a:gd name="T20" fmla="*/ 1 w 403"/>
                  <a:gd name="T21" fmla="*/ 1 h 280"/>
                  <a:gd name="T22" fmla="*/ 1 w 403"/>
                  <a:gd name="T23" fmla="*/ 1 h 280"/>
                  <a:gd name="T24" fmla="*/ 1 w 403"/>
                  <a:gd name="T25" fmla="*/ 1 h 280"/>
                  <a:gd name="T26" fmla="*/ 1 w 403"/>
                  <a:gd name="T27" fmla="*/ 1 h 280"/>
                  <a:gd name="T28" fmla="*/ 1 w 403"/>
                  <a:gd name="T29" fmla="*/ 1 h 280"/>
                  <a:gd name="T30" fmla="*/ 1 w 403"/>
                  <a:gd name="T31" fmla="*/ 1 h 280"/>
                  <a:gd name="T32" fmla="*/ 1 w 403"/>
                  <a:gd name="T33" fmla="*/ 1 h 280"/>
                  <a:gd name="T34" fmla="*/ 1 w 403"/>
                  <a:gd name="T35" fmla="*/ 1 h 280"/>
                  <a:gd name="T36" fmla="*/ 1 w 403"/>
                  <a:gd name="T37" fmla="*/ 1 h 280"/>
                  <a:gd name="T38" fmla="*/ 1 w 403"/>
                  <a:gd name="T39" fmla="*/ 1 h 280"/>
                  <a:gd name="T40" fmla="*/ 1 w 403"/>
                  <a:gd name="T41" fmla="*/ 1 h 280"/>
                  <a:gd name="T42" fmla="*/ 1 w 403"/>
                  <a:gd name="T43" fmla="*/ 1 h 280"/>
                  <a:gd name="T44" fmla="*/ 1 w 403"/>
                  <a:gd name="T45" fmla="*/ 1 h 280"/>
                  <a:gd name="T46" fmla="*/ 1 w 403"/>
                  <a:gd name="T47" fmla="*/ 1 h 280"/>
                  <a:gd name="T48" fmla="*/ 1 w 403"/>
                  <a:gd name="T49" fmla="*/ 1 h 280"/>
                  <a:gd name="T50" fmla="*/ 1 w 403"/>
                  <a:gd name="T51" fmla="*/ 1 h 280"/>
                  <a:gd name="T52" fmla="*/ 1 w 403"/>
                  <a:gd name="T53" fmla="*/ 1 h 280"/>
                  <a:gd name="T54" fmla="*/ 1 w 403"/>
                  <a:gd name="T55" fmla="*/ 1 h 280"/>
                  <a:gd name="T56" fmla="*/ 1 w 403"/>
                  <a:gd name="T57" fmla="*/ 1 h 280"/>
                  <a:gd name="T58" fmla="*/ 1 w 403"/>
                  <a:gd name="T59" fmla="*/ 1 h 280"/>
                  <a:gd name="T60" fmla="*/ 1 w 403"/>
                  <a:gd name="T61" fmla="*/ 1 h 280"/>
                  <a:gd name="T62" fmla="*/ 1 w 403"/>
                  <a:gd name="T63" fmla="*/ 1 h 280"/>
                  <a:gd name="T64" fmla="*/ 1 w 403"/>
                  <a:gd name="T65" fmla="*/ 1 h 280"/>
                  <a:gd name="T66" fmla="*/ 1 w 403"/>
                  <a:gd name="T67" fmla="*/ 1 h 280"/>
                  <a:gd name="T68" fmla="*/ 1 w 403"/>
                  <a:gd name="T69" fmla="*/ 1 h 280"/>
                  <a:gd name="T70" fmla="*/ 1 w 403"/>
                  <a:gd name="T71" fmla="*/ 1 h 280"/>
                  <a:gd name="T72" fmla="*/ 1 w 403"/>
                  <a:gd name="T73" fmla="*/ 1 h 280"/>
                  <a:gd name="T74" fmla="*/ 1 w 403"/>
                  <a:gd name="T75" fmla="*/ 1 h 280"/>
                  <a:gd name="T76" fmla="*/ 1 w 403"/>
                  <a:gd name="T77" fmla="*/ 1 h 280"/>
                  <a:gd name="T78" fmla="*/ 1 w 403"/>
                  <a:gd name="T79" fmla="*/ 1 h 280"/>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0" t="0" r="r" b="b"/>
                <a:pathLst>
                  <a:path w="403" h="280">
                    <a:moveTo>
                      <a:pt x="339" y="270"/>
                    </a:moveTo>
                    <a:lnTo>
                      <a:pt x="322" y="270"/>
                    </a:lnTo>
                    <a:lnTo>
                      <a:pt x="305" y="271"/>
                    </a:lnTo>
                    <a:lnTo>
                      <a:pt x="289" y="271"/>
                    </a:lnTo>
                    <a:lnTo>
                      <a:pt x="273" y="272"/>
                    </a:lnTo>
                    <a:lnTo>
                      <a:pt x="257" y="272"/>
                    </a:lnTo>
                    <a:lnTo>
                      <a:pt x="241" y="273"/>
                    </a:lnTo>
                    <a:lnTo>
                      <a:pt x="225" y="273"/>
                    </a:lnTo>
                    <a:lnTo>
                      <a:pt x="210" y="274"/>
                    </a:lnTo>
                    <a:lnTo>
                      <a:pt x="194" y="274"/>
                    </a:lnTo>
                    <a:lnTo>
                      <a:pt x="179" y="275"/>
                    </a:lnTo>
                    <a:lnTo>
                      <a:pt x="164" y="277"/>
                    </a:lnTo>
                    <a:lnTo>
                      <a:pt x="149" y="277"/>
                    </a:lnTo>
                    <a:lnTo>
                      <a:pt x="134" y="278"/>
                    </a:lnTo>
                    <a:lnTo>
                      <a:pt x="119" y="279"/>
                    </a:lnTo>
                    <a:lnTo>
                      <a:pt x="104" y="279"/>
                    </a:lnTo>
                    <a:lnTo>
                      <a:pt x="90" y="280"/>
                    </a:lnTo>
                    <a:lnTo>
                      <a:pt x="86" y="257"/>
                    </a:lnTo>
                    <a:lnTo>
                      <a:pt x="81" y="233"/>
                    </a:lnTo>
                    <a:lnTo>
                      <a:pt x="73" y="209"/>
                    </a:lnTo>
                    <a:lnTo>
                      <a:pt x="62" y="184"/>
                    </a:lnTo>
                    <a:lnTo>
                      <a:pt x="50" y="162"/>
                    </a:lnTo>
                    <a:lnTo>
                      <a:pt x="35" y="142"/>
                    </a:lnTo>
                    <a:lnTo>
                      <a:pt x="18" y="124"/>
                    </a:lnTo>
                    <a:lnTo>
                      <a:pt x="0" y="112"/>
                    </a:lnTo>
                    <a:lnTo>
                      <a:pt x="22" y="117"/>
                    </a:lnTo>
                    <a:lnTo>
                      <a:pt x="40" y="127"/>
                    </a:lnTo>
                    <a:lnTo>
                      <a:pt x="58" y="138"/>
                    </a:lnTo>
                    <a:lnTo>
                      <a:pt x="74" y="154"/>
                    </a:lnTo>
                    <a:lnTo>
                      <a:pt x="89" y="173"/>
                    </a:lnTo>
                    <a:lnTo>
                      <a:pt x="104" y="196"/>
                    </a:lnTo>
                    <a:lnTo>
                      <a:pt x="117" y="222"/>
                    </a:lnTo>
                    <a:lnTo>
                      <a:pt x="132" y="254"/>
                    </a:lnTo>
                    <a:lnTo>
                      <a:pt x="139" y="222"/>
                    </a:lnTo>
                    <a:lnTo>
                      <a:pt x="143" y="188"/>
                    </a:lnTo>
                    <a:lnTo>
                      <a:pt x="142" y="152"/>
                    </a:lnTo>
                    <a:lnTo>
                      <a:pt x="139" y="115"/>
                    </a:lnTo>
                    <a:lnTo>
                      <a:pt x="134" y="81"/>
                    </a:lnTo>
                    <a:lnTo>
                      <a:pt x="126" y="49"/>
                    </a:lnTo>
                    <a:lnTo>
                      <a:pt x="115" y="23"/>
                    </a:lnTo>
                    <a:lnTo>
                      <a:pt x="103" y="4"/>
                    </a:lnTo>
                    <a:lnTo>
                      <a:pt x="121" y="17"/>
                    </a:lnTo>
                    <a:lnTo>
                      <a:pt x="139" y="33"/>
                    </a:lnTo>
                    <a:lnTo>
                      <a:pt x="157" y="53"/>
                    </a:lnTo>
                    <a:lnTo>
                      <a:pt x="173" y="77"/>
                    </a:lnTo>
                    <a:lnTo>
                      <a:pt x="188" y="106"/>
                    </a:lnTo>
                    <a:lnTo>
                      <a:pt x="200" y="141"/>
                    </a:lnTo>
                    <a:lnTo>
                      <a:pt x="211" y="182"/>
                    </a:lnTo>
                    <a:lnTo>
                      <a:pt x="218" y="230"/>
                    </a:lnTo>
                    <a:lnTo>
                      <a:pt x="228" y="207"/>
                    </a:lnTo>
                    <a:lnTo>
                      <a:pt x="236" y="182"/>
                    </a:lnTo>
                    <a:lnTo>
                      <a:pt x="242" y="153"/>
                    </a:lnTo>
                    <a:lnTo>
                      <a:pt x="245" y="123"/>
                    </a:lnTo>
                    <a:lnTo>
                      <a:pt x="245" y="92"/>
                    </a:lnTo>
                    <a:lnTo>
                      <a:pt x="242" y="61"/>
                    </a:lnTo>
                    <a:lnTo>
                      <a:pt x="235" y="30"/>
                    </a:lnTo>
                    <a:lnTo>
                      <a:pt x="223" y="0"/>
                    </a:lnTo>
                    <a:lnTo>
                      <a:pt x="241" y="30"/>
                    </a:lnTo>
                    <a:lnTo>
                      <a:pt x="255" y="56"/>
                    </a:lnTo>
                    <a:lnTo>
                      <a:pt x="268" y="82"/>
                    </a:lnTo>
                    <a:lnTo>
                      <a:pt x="279" y="106"/>
                    </a:lnTo>
                    <a:lnTo>
                      <a:pt x="287" y="128"/>
                    </a:lnTo>
                    <a:lnTo>
                      <a:pt x="294" y="151"/>
                    </a:lnTo>
                    <a:lnTo>
                      <a:pt x="297" y="173"/>
                    </a:lnTo>
                    <a:lnTo>
                      <a:pt x="298" y="195"/>
                    </a:lnTo>
                    <a:lnTo>
                      <a:pt x="312" y="173"/>
                    </a:lnTo>
                    <a:lnTo>
                      <a:pt x="326" y="149"/>
                    </a:lnTo>
                    <a:lnTo>
                      <a:pt x="340" y="121"/>
                    </a:lnTo>
                    <a:lnTo>
                      <a:pt x="354" y="93"/>
                    </a:lnTo>
                    <a:lnTo>
                      <a:pt x="366" y="67"/>
                    </a:lnTo>
                    <a:lnTo>
                      <a:pt x="375" y="41"/>
                    </a:lnTo>
                    <a:lnTo>
                      <a:pt x="382" y="19"/>
                    </a:lnTo>
                    <a:lnTo>
                      <a:pt x="385" y="2"/>
                    </a:lnTo>
                    <a:lnTo>
                      <a:pt x="392" y="26"/>
                    </a:lnTo>
                    <a:lnTo>
                      <a:pt x="398" y="53"/>
                    </a:lnTo>
                    <a:lnTo>
                      <a:pt x="403" y="81"/>
                    </a:lnTo>
                    <a:lnTo>
                      <a:pt x="403" y="112"/>
                    </a:lnTo>
                    <a:lnTo>
                      <a:pt x="398" y="145"/>
                    </a:lnTo>
                    <a:lnTo>
                      <a:pt x="387" y="183"/>
                    </a:lnTo>
                    <a:lnTo>
                      <a:pt x="367" y="225"/>
                    </a:lnTo>
                    <a:lnTo>
                      <a:pt x="339" y="270"/>
                    </a:lnTo>
                    <a:close/>
                  </a:path>
                </a:pathLst>
              </a:custGeom>
              <a:solidFill>
                <a:srgbClr val="00A500"/>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02" name="Freeform 172"/>
              <p:cNvSpPr/>
              <p:nvPr/>
            </p:nvSpPr>
            <p:spPr bwMode="auto">
              <a:xfrm>
                <a:off x="4368" y="4177"/>
                <a:ext cx="123" cy="143"/>
              </a:xfrm>
              <a:custGeom>
                <a:avLst/>
                <a:gdLst>
                  <a:gd name="T0" fmla="*/ 1 w 246"/>
                  <a:gd name="T1" fmla="*/ 1 h 285"/>
                  <a:gd name="T2" fmla="*/ 1 w 246"/>
                  <a:gd name="T3" fmla="*/ 1 h 285"/>
                  <a:gd name="T4" fmla="*/ 1 w 246"/>
                  <a:gd name="T5" fmla="*/ 1 h 285"/>
                  <a:gd name="T6" fmla="*/ 1 w 246"/>
                  <a:gd name="T7" fmla="*/ 1 h 285"/>
                  <a:gd name="T8" fmla="*/ 1 w 246"/>
                  <a:gd name="T9" fmla="*/ 1 h 285"/>
                  <a:gd name="T10" fmla="*/ 1 w 246"/>
                  <a:gd name="T11" fmla="*/ 1 h 285"/>
                  <a:gd name="T12" fmla="*/ 1 w 246"/>
                  <a:gd name="T13" fmla="*/ 1 h 285"/>
                  <a:gd name="T14" fmla="*/ 1 w 246"/>
                  <a:gd name="T15" fmla="*/ 1 h 285"/>
                  <a:gd name="T16" fmla="*/ 0 w 246"/>
                  <a:gd name="T17" fmla="*/ 1 h 285"/>
                  <a:gd name="T18" fmla="*/ 1 w 246"/>
                  <a:gd name="T19" fmla="*/ 1 h 285"/>
                  <a:gd name="T20" fmla="*/ 1 w 246"/>
                  <a:gd name="T21" fmla="*/ 1 h 285"/>
                  <a:gd name="T22" fmla="*/ 1 w 246"/>
                  <a:gd name="T23" fmla="*/ 1 h 285"/>
                  <a:gd name="T24" fmla="*/ 1 w 246"/>
                  <a:gd name="T25" fmla="*/ 1 h 285"/>
                  <a:gd name="T26" fmla="*/ 1 w 246"/>
                  <a:gd name="T27" fmla="*/ 1 h 285"/>
                  <a:gd name="T28" fmla="*/ 1 w 246"/>
                  <a:gd name="T29" fmla="*/ 1 h 285"/>
                  <a:gd name="T30" fmla="*/ 1 w 246"/>
                  <a:gd name="T31" fmla="*/ 1 h 285"/>
                  <a:gd name="T32" fmla="*/ 1 w 246"/>
                  <a:gd name="T33" fmla="*/ 1 h 285"/>
                  <a:gd name="T34" fmla="*/ 1 w 246"/>
                  <a:gd name="T35" fmla="*/ 1 h 285"/>
                  <a:gd name="T36" fmla="*/ 1 w 246"/>
                  <a:gd name="T37" fmla="*/ 1 h 285"/>
                  <a:gd name="T38" fmla="*/ 1 w 246"/>
                  <a:gd name="T39" fmla="*/ 1 h 285"/>
                  <a:gd name="T40" fmla="*/ 1 w 246"/>
                  <a:gd name="T41" fmla="*/ 1 h 285"/>
                  <a:gd name="T42" fmla="*/ 1 w 246"/>
                  <a:gd name="T43" fmla="*/ 1 h 285"/>
                  <a:gd name="T44" fmla="*/ 1 w 246"/>
                  <a:gd name="T45" fmla="*/ 1 h 285"/>
                  <a:gd name="T46" fmla="*/ 1 w 246"/>
                  <a:gd name="T47" fmla="*/ 1 h 285"/>
                  <a:gd name="T48" fmla="*/ 1 w 246"/>
                  <a:gd name="T49" fmla="*/ 0 h 285"/>
                  <a:gd name="T50" fmla="*/ 1 w 246"/>
                  <a:gd name="T51" fmla="*/ 1 h 285"/>
                  <a:gd name="T52" fmla="*/ 1 w 246"/>
                  <a:gd name="T53" fmla="*/ 1 h 285"/>
                  <a:gd name="T54" fmla="*/ 1 w 246"/>
                  <a:gd name="T55" fmla="*/ 1 h 285"/>
                  <a:gd name="T56" fmla="*/ 1 w 246"/>
                  <a:gd name="T57" fmla="*/ 1 h 285"/>
                  <a:gd name="T58" fmla="*/ 1 w 246"/>
                  <a:gd name="T59" fmla="*/ 1 h 285"/>
                  <a:gd name="T60" fmla="*/ 1 w 246"/>
                  <a:gd name="T61" fmla="*/ 1 h 285"/>
                  <a:gd name="T62" fmla="*/ 1 w 246"/>
                  <a:gd name="T63" fmla="*/ 1 h 285"/>
                  <a:gd name="T64" fmla="*/ 1 w 246"/>
                  <a:gd name="T65" fmla="*/ 1 h 285"/>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246" h="285">
                    <a:moveTo>
                      <a:pt x="85" y="285"/>
                    </a:moveTo>
                    <a:lnTo>
                      <a:pt x="75" y="285"/>
                    </a:lnTo>
                    <a:lnTo>
                      <a:pt x="63" y="285"/>
                    </a:lnTo>
                    <a:lnTo>
                      <a:pt x="53" y="285"/>
                    </a:lnTo>
                    <a:lnTo>
                      <a:pt x="42" y="285"/>
                    </a:lnTo>
                    <a:lnTo>
                      <a:pt x="32" y="285"/>
                    </a:lnTo>
                    <a:lnTo>
                      <a:pt x="22" y="285"/>
                    </a:lnTo>
                    <a:lnTo>
                      <a:pt x="10" y="285"/>
                    </a:lnTo>
                    <a:lnTo>
                      <a:pt x="0" y="285"/>
                    </a:lnTo>
                    <a:lnTo>
                      <a:pt x="3" y="270"/>
                    </a:lnTo>
                    <a:lnTo>
                      <a:pt x="8" y="253"/>
                    </a:lnTo>
                    <a:lnTo>
                      <a:pt x="14" y="235"/>
                    </a:lnTo>
                    <a:lnTo>
                      <a:pt x="22" y="217"/>
                    </a:lnTo>
                    <a:lnTo>
                      <a:pt x="30" y="197"/>
                    </a:lnTo>
                    <a:lnTo>
                      <a:pt x="40" y="178"/>
                    </a:lnTo>
                    <a:lnTo>
                      <a:pt x="52" y="157"/>
                    </a:lnTo>
                    <a:lnTo>
                      <a:pt x="64" y="137"/>
                    </a:lnTo>
                    <a:lnTo>
                      <a:pt x="80" y="118"/>
                    </a:lnTo>
                    <a:lnTo>
                      <a:pt x="96" y="98"/>
                    </a:lnTo>
                    <a:lnTo>
                      <a:pt x="116" y="79"/>
                    </a:lnTo>
                    <a:lnTo>
                      <a:pt x="137" y="60"/>
                    </a:lnTo>
                    <a:lnTo>
                      <a:pt x="161" y="43"/>
                    </a:lnTo>
                    <a:lnTo>
                      <a:pt x="186" y="28"/>
                    </a:lnTo>
                    <a:lnTo>
                      <a:pt x="215" y="13"/>
                    </a:lnTo>
                    <a:lnTo>
                      <a:pt x="246" y="0"/>
                    </a:lnTo>
                    <a:lnTo>
                      <a:pt x="215" y="30"/>
                    </a:lnTo>
                    <a:lnTo>
                      <a:pt x="186" y="60"/>
                    </a:lnTo>
                    <a:lnTo>
                      <a:pt x="160" y="91"/>
                    </a:lnTo>
                    <a:lnTo>
                      <a:pt x="136" y="124"/>
                    </a:lnTo>
                    <a:lnTo>
                      <a:pt x="116" y="158"/>
                    </a:lnTo>
                    <a:lnTo>
                      <a:pt x="100" y="196"/>
                    </a:lnTo>
                    <a:lnTo>
                      <a:pt x="90" y="238"/>
                    </a:lnTo>
                    <a:lnTo>
                      <a:pt x="85" y="285"/>
                    </a:lnTo>
                    <a:close/>
                  </a:path>
                </a:pathLst>
              </a:custGeom>
              <a:solidFill>
                <a:srgbClr val="00A500"/>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03" name="Freeform 173"/>
              <p:cNvSpPr/>
              <p:nvPr/>
            </p:nvSpPr>
            <p:spPr bwMode="auto">
              <a:xfrm>
                <a:off x="4389" y="4134"/>
                <a:ext cx="493" cy="199"/>
              </a:xfrm>
              <a:custGeom>
                <a:avLst/>
                <a:gdLst>
                  <a:gd name="T0" fmla="*/ 1 w 986"/>
                  <a:gd name="T1" fmla="*/ 1 h 398"/>
                  <a:gd name="T2" fmla="*/ 1 w 986"/>
                  <a:gd name="T3" fmla="*/ 1 h 398"/>
                  <a:gd name="T4" fmla="*/ 1 w 986"/>
                  <a:gd name="T5" fmla="*/ 1 h 398"/>
                  <a:gd name="T6" fmla="*/ 1 w 986"/>
                  <a:gd name="T7" fmla="*/ 1 h 398"/>
                  <a:gd name="T8" fmla="*/ 1 w 986"/>
                  <a:gd name="T9" fmla="*/ 1 h 398"/>
                  <a:gd name="T10" fmla="*/ 1 w 986"/>
                  <a:gd name="T11" fmla="*/ 1 h 398"/>
                  <a:gd name="T12" fmla="*/ 1 w 986"/>
                  <a:gd name="T13" fmla="*/ 1 h 398"/>
                  <a:gd name="T14" fmla="*/ 1 w 986"/>
                  <a:gd name="T15" fmla="*/ 1 h 398"/>
                  <a:gd name="T16" fmla="*/ 1 w 986"/>
                  <a:gd name="T17" fmla="*/ 1 h 398"/>
                  <a:gd name="T18" fmla="*/ 1 w 986"/>
                  <a:gd name="T19" fmla="*/ 1 h 398"/>
                  <a:gd name="T20" fmla="*/ 1 w 986"/>
                  <a:gd name="T21" fmla="*/ 1 h 398"/>
                  <a:gd name="T22" fmla="*/ 1 w 986"/>
                  <a:gd name="T23" fmla="*/ 1 h 398"/>
                  <a:gd name="T24" fmla="*/ 1 w 986"/>
                  <a:gd name="T25" fmla="*/ 1 h 398"/>
                  <a:gd name="T26" fmla="*/ 1 w 986"/>
                  <a:gd name="T27" fmla="*/ 1 h 398"/>
                  <a:gd name="T28" fmla="*/ 1 w 986"/>
                  <a:gd name="T29" fmla="*/ 1 h 398"/>
                  <a:gd name="T30" fmla="*/ 1 w 986"/>
                  <a:gd name="T31" fmla="*/ 1 h 398"/>
                  <a:gd name="T32" fmla="*/ 1 w 986"/>
                  <a:gd name="T33" fmla="*/ 1 h 398"/>
                  <a:gd name="T34" fmla="*/ 1 w 986"/>
                  <a:gd name="T35" fmla="*/ 1 h 398"/>
                  <a:gd name="T36" fmla="*/ 1 w 986"/>
                  <a:gd name="T37" fmla="*/ 1 h 398"/>
                  <a:gd name="T38" fmla="*/ 1 w 986"/>
                  <a:gd name="T39" fmla="*/ 1 h 398"/>
                  <a:gd name="T40" fmla="*/ 1 w 986"/>
                  <a:gd name="T41" fmla="*/ 1 h 398"/>
                  <a:gd name="T42" fmla="*/ 1 w 986"/>
                  <a:gd name="T43" fmla="*/ 1 h 398"/>
                  <a:gd name="T44" fmla="*/ 1 w 986"/>
                  <a:gd name="T45" fmla="*/ 1 h 398"/>
                  <a:gd name="T46" fmla="*/ 1 w 986"/>
                  <a:gd name="T47" fmla="*/ 1 h 398"/>
                  <a:gd name="T48" fmla="*/ 1 w 986"/>
                  <a:gd name="T49" fmla="*/ 1 h 398"/>
                  <a:gd name="T50" fmla="*/ 1 w 986"/>
                  <a:gd name="T51" fmla="*/ 1 h 398"/>
                  <a:gd name="T52" fmla="*/ 1 w 986"/>
                  <a:gd name="T53" fmla="*/ 1 h 398"/>
                  <a:gd name="T54" fmla="*/ 1 w 986"/>
                  <a:gd name="T55" fmla="*/ 1 h 398"/>
                  <a:gd name="T56" fmla="*/ 1 w 986"/>
                  <a:gd name="T57" fmla="*/ 1 h 398"/>
                  <a:gd name="T58" fmla="*/ 1 w 986"/>
                  <a:gd name="T59" fmla="*/ 1 h 398"/>
                  <a:gd name="T60" fmla="*/ 1 w 986"/>
                  <a:gd name="T61" fmla="*/ 1 h 398"/>
                  <a:gd name="T62" fmla="*/ 1 w 986"/>
                  <a:gd name="T63" fmla="*/ 1 h 398"/>
                  <a:gd name="T64" fmla="*/ 1 w 986"/>
                  <a:gd name="T65" fmla="*/ 1 h 398"/>
                  <a:gd name="T66" fmla="*/ 1 w 986"/>
                  <a:gd name="T67" fmla="*/ 1 h 398"/>
                  <a:gd name="T68" fmla="*/ 1 w 986"/>
                  <a:gd name="T69" fmla="*/ 1 h 398"/>
                  <a:gd name="T70" fmla="*/ 1 w 986"/>
                  <a:gd name="T71" fmla="*/ 1 h 398"/>
                  <a:gd name="T72" fmla="*/ 1 w 986"/>
                  <a:gd name="T73" fmla="*/ 1 h 398"/>
                  <a:gd name="T74" fmla="*/ 1 w 986"/>
                  <a:gd name="T75" fmla="*/ 1 h 398"/>
                  <a:gd name="T76" fmla="*/ 1 w 986"/>
                  <a:gd name="T77" fmla="*/ 1 h 398"/>
                  <a:gd name="T78" fmla="*/ 1 w 986"/>
                  <a:gd name="T79" fmla="*/ 1 h 398"/>
                  <a:gd name="T80" fmla="*/ 1 w 986"/>
                  <a:gd name="T81" fmla="*/ 1 h 398"/>
                  <a:gd name="T82" fmla="*/ 1 w 986"/>
                  <a:gd name="T83" fmla="*/ 1 h 398"/>
                  <a:gd name="T84" fmla="*/ 1 w 986"/>
                  <a:gd name="T85" fmla="*/ 1 h 398"/>
                  <a:gd name="T86" fmla="*/ 1 w 986"/>
                  <a:gd name="T87" fmla="*/ 1 h 398"/>
                  <a:gd name="T88" fmla="*/ 1 w 986"/>
                  <a:gd name="T89" fmla="*/ 1 h 398"/>
                  <a:gd name="T90" fmla="*/ 1 w 986"/>
                  <a:gd name="T91" fmla="*/ 1 h 398"/>
                  <a:gd name="T92" fmla="*/ 1 w 986"/>
                  <a:gd name="T93" fmla="*/ 1 h 398"/>
                  <a:gd name="T94" fmla="*/ 1 w 986"/>
                  <a:gd name="T95" fmla="*/ 1 h 398"/>
                  <a:gd name="T96" fmla="*/ 1 w 986"/>
                  <a:gd name="T97" fmla="*/ 1 h 398"/>
                  <a:gd name="T98" fmla="*/ 1 w 986"/>
                  <a:gd name="T99" fmla="*/ 1 h 398"/>
                  <a:gd name="T100" fmla="*/ 1 w 986"/>
                  <a:gd name="T101" fmla="*/ 1 h 398"/>
                  <a:gd name="T102" fmla="*/ 1 w 986"/>
                  <a:gd name="T103" fmla="*/ 1 h 398"/>
                  <a:gd name="T104" fmla="*/ 1 w 986"/>
                  <a:gd name="T105" fmla="*/ 1 h 398"/>
                  <a:gd name="T106" fmla="*/ 1 w 986"/>
                  <a:gd name="T107" fmla="*/ 1 h 398"/>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0" t="0" r="r" b="b"/>
                <a:pathLst>
                  <a:path w="986" h="398">
                    <a:moveTo>
                      <a:pt x="901" y="398"/>
                    </a:moveTo>
                    <a:lnTo>
                      <a:pt x="867" y="398"/>
                    </a:lnTo>
                    <a:lnTo>
                      <a:pt x="829" y="398"/>
                    </a:lnTo>
                    <a:lnTo>
                      <a:pt x="789" y="398"/>
                    </a:lnTo>
                    <a:lnTo>
                      <a:pt x="747" y="396"/>
                    </a:lnTo>
                    <a:lnTo>
                      <a:pt x="702" y="396"/>
                    </a:lnTo>
                    <a:lnTo>
                      <a:pt x="656" y="394"/>
                    </a:lnTo>
                    <a:lnTo>
                      <a:pt x="608" y="393"/>
                    </a:lnTo>
                    <a:lnTo>
                      <a:pt x="561" y="392"/>
                    </a:lnTo>
                    <a:lnTo>
                      <a:pt x="513" y="389"/>
                    </a:lnTo>
                    <a:lnTo>
                      <a:pt x="467" y="388"/>
                    </a:lnTo>
                    <a:lnTo>
                      <a:pt x="421" y="386"/>
                    </a:lnTo>
                    <a:lnTo>
                      <a:pt x="376" y="384"/>
                    </a:lnTo>
                    <a:lnTo>
                      <a:pt x="334" y="383"/>
                    </a:lnTo>
                    <a:lnTo>
                      <a:pt x="294" y="380"/>
                    </a:lnTo>
                    <a:lnTo>
                      <a:pt x="258" y="378"/>
                    </a:lnTo>
                    <a:lnTo>
                      <a:pt x="225" y="377"/>
                    </a:lnTo>
                    <a:lnTo>
                      <a:pt x="210" y="376"/>
                    </a:lnTo>
                    <a:lnTo>
                      <a:pt x="194" y="376"/>
                    </a:lnTo>
                    <a:lnTo>
                      <a:pt x="179" y="374"/>
                    </a:lnTo>
                    <a:lnTo>
                      <a:pt x="163" y="373"/>
                    </a:lnTo>
                    <a:lnTo>
                      <a:pt x="148" y="373"/>
                    </a:lnTo>
                    <a:lnTo>
                      <a:pt x="132" y="372"/>
                    </a:lnTo>
                    <a:lnTo>
                      <a:pt x="117" y="372"/>
                    </a:lnTo>
                    <a:lnTo>
                      <a:pt x="102" y="372"/>
                    </a:lnTo>
                    <a:lnTo>
                      <a:pt x="81" y="334"/>
                    </a:lnTo>
                    <a:lnTo>
                      <a:pt x="64" y="289"/>
                    </a:lnTo>
                    <a:lnTo>
                      <a:pt x="48" y="241"/>
                    </a:lnTo>
                    <a:lnTo>
                      <a:pt x="35" y="190"/>
                    </a:lnTo>
                    <a:lnTo>
                      <a:pt x="23" y="142"/>
                    </a:lnTo>
                    <a:lnTo>
                      <a:pt x="14" y="97"/>
                    </a:lnTo>
                    <a:lnTo>
                      <a:pt x="6" y="57"/>
                    </a:lnTo>
                    <a:lnTo>
                      <a:pt x="0" y="27"/>
                    </a:lnTo>
                    <a:lnTo>
                      <a:pt x="12" y="62"/>
                    </a:lnTo>
                    <a:lnTo>
                      <a:pt x="26" y="100"/>
                    </a:lnTo>
                    <a:lnTo>
                      <a:pt x="42" y="140"/>
                    </a:lnTo>
                    <a:lnTo>
                      <a:pt x="59" y="181"/>
                    </a:lnTo>
                    <a:lnTo>
                      <a:pt x="77" y="220"/>
                    </a:lnTo>
                    <a:lnTo>
                      <a:pt x="95" y="256"/>
                    </a:lnTo>
                    <a:lnTo>
                      <a:pt x="110" y="287"/>
                    </a:lnTo>
                    <a:lnTo>
                      <a:pt x="124" y="311"/>
                    </a:lnTo>
                    <a:lnTo>
                      <a:pt x="130" y="283"/>
                    </a:lnTo>
                    <a:lnTo>
                      <a:pt x="139" y="257"/>
                    </a:lnTo>
                    <a:lnTo>
                      <a:pt x="147" y="234"/>
                    </a:lnTo>
                    <a:lnTo>
                      <a:pt x="157" y="211"/>
                    </a:lnTo>
                    <a:lnTo>
                      <a:pt x="170" y="190"/>
                    </a:lnTo>
                    <a:lnTo>
                      <a:pt x="185" y="170"/>
                    </a:lnTo>
                    <a:lnTo>
                      <a:pt x="204" y="152"/>
                    </a:lnTo>
                    <a:lnTo>
                      <a:pt x="227" y="135"/>
                    </a:lnTo>
                    <a:lnTo>
                      <a:pt x="215" y="157"/>
                    </a:lnTo>
                    <a:lnTo>
                      <a:pt x="202" y="184"/>
                    </a:lnTo>
                    <a:lnTo>
                      <a:pt x="191" y="214"/>
                    </a:lnTo>
                    <a:lnTo>
                      <a:pt x="185" y="248"/>
                    </a:lnTo>
                    <a:lnTo>
                      <a:pt x="182" y="281"/>
                    </a:lnTo>
                    <a:lnTo>
                      <a:pt x="188" y="313"/>
                    </a:lnTo>
                    <a:lnTo>
                      <a:pt x="201" y="343"/>
                    </a:lnTo>
                    <a:lnTo>
                      <a:pt x="225" y="370"/>
                    </a:lnTo>
                    <a:lnTo>
                      <a:pt x="250" y="343"/>
                    </a:lnTo>
                    <a:lnTo>
                      <a:pt x="271" y="305"/>
                    </a:lnTo>
                    <a:lnTo>
                      <a:pt x="285" y="260"/>
                    </a:lnTo>
                    <a:lnTo>
                      <a:pt x="292" y="211"/>
                    </a:lnTo>
                    <a:lnTo>
                      <a:pt x="291" y="158"/>
                    </a:lnTo>
                    <a:lnTo>
                      <a:pt x="282" y="105"/>
                    </a:lnTo>
                    <a:lnTo>
                      <a:pt x="264" y="54"/>
                    </a:lnTo>
                    <a:lnTo>
                      <a:pt x="238" y="8"/>
                    </a:lnTo>
                    <a:lnTo>
                      <a:pt x="262" y="34"/>
                    </a:lnTo>
                    <a:lnTo>
                      <a:pt x="282" y="63"/>
                    </a:lnTo>
                    <a:lnTo>
                      <a:pt x="300" y="95"/>
                    </a:lnTo>
                    <a:lnTo>
                      <a:pt x="315" y="130"/>
                    </a:lnTo>
                    <a:lnTo>
                      <a:pt x="325" y="168"/>
                    </a:lnTo>
                    <a:lnTo>
                      <a:pt x="333" y="211"/>
                    </a:lnTo>
                    <a:lnTo>
                      <a:pt x="339" y="258"/>
                    </a:lnTo>
                    <a:lnTo>
                      <a:pt x="340" y="309"/>
                    </a:lnTo>
                    <a:lnTo>
                      <a:pt x="354" y="288"/>
                    </a:lnTo>
                    <a:lnTo>
                      <a:pt x="370" y="266"/>
                    </a:lnTo>
                    <a:lnTo>
                      <a:pt x="388" y="244"/>
                    </a:lnTo>
                    <a:lnTo>
                      <a:pt x="409" y="222"/>
                    </a:lnTo>
                    <a:lnTo>
                      <a:pt x="430" y="203"/>
                    </a:lnTo>
                    <a:lnTo>
                      <a:pt x="451" y="184"/>
                    </a:lnTo>
                    <a:lnTo>
                      <a:pt x="471" y="170"/>
                    </a:lnTo>
                    <a:lnTo>
                      <a:pt x="492" y="160"/>
                    </a:lnTo>
                    <a:lnTo>
                      <a:pt x="483" y="180"/>
                    </a:lnTo>
                    <a:lnTo>
                      <a:pt x="469" y="203"/>
                    </a:lnTo>
                    <a:lnTo>
                      <a:pt x="452" y="227"/>
                    </a:lnTo>
                    <a:lnTo>
                      <a:pt x="433" y="251"/>
                    </a:lnTo>
                    <a:lnTo>
                      <a:pt x="415" y="275"/>
                    </a:lnTo>
                    <a:lnTo>
                      <a:pt x="399" y="297"/>
                    </a:lnTo>
                    <a:lnTo>
                      <a:pt x="387" y="318"/>
                    </a:lnTo>
                    <a:lnTo>
                      <a:pt x="380" y="334"/>
                    </a:lnTo>
                    <a:lnTo>
                      <a:pt x="388" y="339"/>
                    </a:lnTo>
                    <a:lnTo>
                      <a:pt x="396" y="343"/>
                    </a:lnTo>
                    <a:lnTo>
                      <a:pt x="407" y="348"/>
                    </a:lnTo>
                    <a:lnTo>
                      <a:pt x="418" y="353"/>
                    </a:lnTo>
                    <a:lnTo>
                      <a:pt x="431" y="356"/>
                    </a:lnTo>
                    <a:lnTo>
                      <a:pt x="444" y="360"/>
                    </a:lnTo>
                    <a:lnTo>
                      <a:pt x="458" y="361"/>
                    </a:lnTo>
                    <a:lnTo>
                      <a:pt x="471" y="360"/>
                    </a:lnTo>
                    <a:lnTo>
                      <a:pt x="470" y="326"/>
                    </a:lnTo>
                    <a:lnTo>
                      <a:pt x="464" y="285"/>
                    </a:lnTo>
                    <a:lnTo>
                      <a:pt x="454" y="240"/>
                    </a:lnTo>
                    <a:lnTo>
                      <a:pt x="440" y="192"/>
                    </a:lnTo>
                    <a:lnTo>
                      <a:pt x="423" y="146"/>
                    </a:lnTo>
                    <a:lnTo>
                      <a:pt x="401" y="102"/>
                    </a:lnTo>
                    <a:lnTo>
                      <a:pt x="375" y="65"/>
                    </a:lnTo>
                    <a:lnTo>
                      <a:pt x="346" y="36"/>
                    </a:lnTo>
                    <a:lnTo>
                      <a:pt x="375" y="57"/>
                    </a:lnTo>
                    <a:lnTo>
                      <a:pt x="400" y="79"/>
                    </a:lnTo>
                    <a:lnTo>
                      <a:pt x="423" y="102"/>
                    </a:lnTo>
                    <a:lnTo>
                      <a:pt x="444" y="127"/>
                    </a:lnTo>
                    <a:lnTo>
                      <a:pt x="462" y="153"/>
                    </a:lnTo>
                    <a:lnTo>
                      <a:pt x="479" y="183"/>
                    </a:lnTo>
                    <a:lnTo>
                      <a:pt x="494" y="217"/>
                    </a:lnTo>
                    <a:lnTo>
                      <a:pt x="509" y="256"/>
                    </a:lnTo>
                    <a:lnTo>
                      <a:pt x="510" y="222"/>
                    </a:lnTo>
                    <a:lnTo>
                      <a:pt x="510" y="188"/>
                    </a:lnTo>
                    <a:lnTo>
                      <a:pt x="509" y="154"/>
                    </a:lnTo>
                    <a:lnTo>
                      <a:pt x="507" y="121"/>
                    </a:lnTo>
                    <a:lnTo>
                      <a:pt x="501" y="89"/>
                    </a:lnTo>
                    <a:lnTo>
                      <a:pt x="494" y="60"/>
                    </a:lnTo>
                    <a:lnTo>
                      <a:pt x="485" y="33"/>
                    </a:lnTo>
                    <a:lnTo>
                      <a:pt x="474" y="10"/>
                    </a:lnTo>
                    <a:lnTo>
                      <a:pt x="490" y="39"/>
                    </a:lnTo>
                    <a:lnTo>
                      <a:pt x="506" y="70"/>
                    </a:lnTo>
                    <a:lnTo>
                      <a:pt x="520" y="106"/>
                    </a:lnTo>
                    <a:lnTo>
                      <a:pt x="531" y="145"/>
                    </a:lnTo>
                    <a:lnTo>
                      <a:pt x="539" y="188"/>
                    </a:lnTo>
                    <a:lnTo>
                      <a:pt x="542" y="236"/>
                    </a:lnTo>
                    <a:lnTo>
                      <a:pt x="538" y="290"/>
                    </a:lnTo>
                    <a:lnTo>
                      <a:pt x="527" y="349"/>
                    </a:lnTo>
                    <a:lnTo>
                      <a:pt x="553" y="321"/>
                    </a:lnTo>
                    <a:lnTo>
                      <a:pt x="576" y="288"/>
                    </a:lnTo>
                    <a:lnTo>
                      <a:pt x="595" y="251"/>
                    </a:lnTo>
                    <a:lnTo>
                      <a:pt x="606" y="211"/>
                    </a:lnTo>
                    <a:lnTo>
                      <a:pt x="608" y="168"/>
                    </a:lnTo>
                    <a:lnTo>
                      <a:pt x="603" y="125"/>
                    </a:lnTo>
                    <a:lnTo>
                      <a:pt x="584" y="83"/>
                    </a:lnTo>
                    <a:lnTo>
                      <a:pt x="552" y="42"/>
                    </a:lnTo>
                    <a:lnTo>
                      <a:pt x="567" y="50"/>
                    </a:lnTo>
                    <a:lnTo>
                      <a:pt x="582" y="59"/>
                    </a:lnTo>
                    <a:lnTo>
                      <a:pt x="597" y="69"/>
                    </a:lnTo>
                    <a:lnTo>
                      <a:pt x="611" y="80"/>
                    </a:lnTo>
                    <a:lnTo>
                      <a:pt x="622" y="95"/>
                    </a:lnTo>
                    <a:lnTo>
                      <a:pt x="633" y="113"/>
                    </a:lnTo>
                    <a:lnTo>
                      <a:pt x="642" y="134"/>
                    </a:lnTo>
                    <a:lnTo>
                      <a:pt x="648" y="158"/>
                    </a:lnTo>
                    <a:lnTo>
                      <a:pt x="651" y="120"/>
                    </a:lnTo>
                    <a:lnTo>
                      <a:pt x="651" y="75"/>
                    </a:lnTo>
                    <a:lnTo>
                      <a:pt x="649" y="32"/>
                    </a:lnTo>
                    <a:lnTo>
                      <a:pt x="645" y="0"/>
                    </a:lnTo>
                    <a:lnTo>
                      <a:pt x="656" y="38"/>
                    </a:lnTo>
                    <a:lnTo>
                      <a:pt x="661" y="82"/>
                    </a:lnTo>
                    <a:lnTo>
                      <a:pt x="663" y="129"/>
                    </a:lnTo>
                    <a:lnTo>
                      <a:pt x="660" y="178"/>
                    </a:lnTo>
                    <a:lnTo>
                      <a:pt x="652" y="228"/>
                    </a:lnTo>
                    <a:lnTo>
                      <a:pt x="642" y="276"/>
                    </a:lnTo>
                    <a:lnTo>
                      <a:pt x="627" y="320"/>
                    </a:lnTo>
                    <a:lnTo>
                      <a:pt x="610" y="360"/>
                    </a:lnTo>
                    <a:lnTo>
                      <a:pt x="636" y="330"/>
                    </a:lnTo>
                    <a:lnTo>
                      <a:pt x="659" y="295"/>
                    </a:lnTo>
                    <a:lnTo>
                      <a:pt x="680" y="255"/>
                    </a:lnTo>
                    <a:lnTo>
                      <a:pt x="697" y="212"/>
                    </a:lnTo>
                    <a:lnTo>
                      <a:pt x="711" y="167"/>
                    </a:lnTo>
                    <a:lnTo>
                      <a:pt x="722" y="122"/>
                    </a:lnTo>
                    <a:lnTo>
                      <a:pt x="729" y="77"/>
                    </a:lnTo>
                    <a:lnTo>
                      <a:pt x="733" y="33"/>
                    </a:lnTo>
                    <a:lnTo>
                      <a:pt x="741" y="87"/>
                    </a:lnTo>
                    <a:lnTo>
                      <a:pt x="745" y="147"/>
                    </a:lnTo>
                    <a:lnTo>
                      <a:pt x="743" y="210"/>
                    </a:lnTo>
                    <a:lnTo>
                      <a:pt x="730" y="268"/>
                    </a:lnTo>
                    <a:lnTo>
                      <a:pt x="743" y="252"/>
                    </a:lnTo>
                    <a:lnTo>
                      <a:pt x="757" y="232"/>
                    </a:lnTo>
                    <a:lnTo>
                      <a:pt x="771" y="206"/>
                    </a:lnTo>
                    <a:lnTo>
                      <a:pt x="785" y="180"/>
                    </a:lnTo>
                    <a:lnTo>
                      <a:pt x="797" y="153"/>
                    </a:lnTo>
                    <a:lnTo>
                      <a:pt x="809" y="129"/>
                    </a:lnTo>
                    <a:lnTo>
                      <a:pt x="817" y="108"/>
                    </a:lnTo>
                    <a:lnTo>
                      <a:pt x="821" y="93"/>
                    </a:lnTo>
                    <a:lnTo>
                      <a:pt x="819" y="117"/>
                    </a:lnTo>
                    <a:lnTo>
                      <a:pt x="813" y="144"/>
                    </a:lnTo>
                    <a:lnTo>
                      <a:pt x="805" y="174"/>
                    </a:lnTo>
                    <a:lnTo>
                      <a:pt x="795" y="204"/>
                    </a:lnTo>
                    <a:lnTo>
                      <a:pt x="781" y="235"/>
                    </a:lnTo>
                    <a:lnTo>
                      <a:pt x="765" y="265"/>
                    </a:lnTo>
                    <a:lnTo>
                      <a:pt x="747" y="295"/>
                    </a:lnTo>
                    <a:lnTo>
                      <a:pt x="726" y="324"/>
                    </a:lnTo>
                    <a:lnTo>
                      <a:pt x="752" y="306"/>
                    </a:lnTo>
                    <a:lnTo>
                      <a:pt x="778" y="286"/>
                    </a:lnTo>
                    <a:lnTo>
                      <a:pt x="803" y="263"/>
                    </a:lnTo>
                    <a:lnTo>
                      <a:pt x="827" y="236"/>
                    </a:lnTo>
                    <a:lnTo>
                      <a:pt x="849" y="207"/>
                    </a:lnTo>
                    <a:lnTo>
                      <a:pt x="870" y="177"/>
                    </a:lnTo>
                    <a:lnTo>
                      <a:pt x="887" y="146"/>
                    </a:lnTo>
                    <a:lnTo>
                      <a:pt x="902" y="114"/>
                    </a:lnTo>
                    <a:lnTo>
                      <a:pt x="896" y="139"/>
                    </a:lnTo>
                    <a:lnTo>
                      <a:pt x="891" y="166"/>
                    </a:lnTo>
                    <a:lnTo>
                      <a:pt x="882" y="193"/>
                    </a:lnTo>
                    <a:lnTo>
                      <a:pt x="873" y="220"/>
                    </a:lnTo>
                    <a:lnTo>
                      <a:pt x="862" y="247"/>
                    </a:lnTo>
                    <a:lnTo>
                      <a:pt x="849" y="271"/>
                    </a:lnTo>
                    <a:lnTo>
                      <a:pt x="835" y="295"/>
                    </a:lnTo>
                    <a:lnTo>
                      <a:pt x="819" y="317"/>
                    </a:lnTo>
                    <a:lnTo>
                      <a:pt x="849" y="297"/>
                    </a:lnTo>
                    <a:lnTo>
                      <a:pt x="877" y="271"/>
                    </a:lnTo>
                    <a:lnTo>
                      <a:pt x="902" y="237"/>
                    </a:lnTo>
                    <a:lnTo>
                      <a:pt x="925" y="200"/>
                    </a:lnTo>
                    <a:lnTo>
                      <a:pt x="945" y="161"/>
                    </a:lnTo>
                    <a:lnTo>
                      <a:pt x="962" y="122"/>
                    </a:lnTo>
                    <a:lnTo>
                      <a:pt x="976" y="83"/>
                    </a:lnTo>
                    <a:lnTo>
                      <a:pt x="986" y="46"/>
                    </a:lnTo>
                    <a:lnTo>
                      <a:pt x="980" y="86"/>
                    </a:lnTo>
                    <a:lnTo>
                      <a:pt x="979" y="128"/>
                    </a:lnTo>
                    <a:lnTo>
                      <a:pt x="980" y="169"/>
                    </a:lnTo>
                    <a:lnTo>
                      <a:pt x="984" y="210"/>
                    </a:lnTo>
                    <a:lnTo>
                      <a:pt x="986" y="247"/>
                    </a:lnTo>
                    <a:lnTo>
                      <a:pt x="986" y="282"/>
                    </a:lnTo>
                    <a:lnTo>
                      <a:pt x="983" y="312"/>
                    </a:lnTo>
                    <a:lnTo>
                      <a:pt x="975" y="339"/>
                    </a:lnTo>
                    <a:lnTo>
                      <a:pt x="901" y="398"/>
                    </a:lnTo>
                    <a:close/>
                  </a:path>
                </a:pathLst>
              </a:custGeom>
              <a:solidFill>
                <a:srgbClr val="00A500"/>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grpSp>
      </p:grpSp>
      <p:sp>
        <p:nvSpPr>
          <p:cNvPr id="6" name="TextBox 5">
            <a:extLst>
              <a:ext uri="{FF2B5EF4-FFF2-40B4-BE49-F238E27FC236}">
                <a16:creationId xmlns:a16="http://schemas.microsoft.com/office/drawing/2014/main" id="{9B24A2DF-E30C-0766-1BC0-0B449D2437B7}"/>
              </a:ext>
            </a:extLst>
          </p:cNvPr>
          <p:cNvSpPr txBox="1"/>
          <p:nvPr/>
        </p:nvSpPr>
        <p:spPr>
          <a:xfrm>
            <a:off x="2156358" y="613773"/>
            <a:ext cx="8799761" cy="5016758"/>
          </a:xfrm>
          <a:prstGeom prst="rect">
            <a:avLst/>
          </a:prstGeom>
          <a:noFill/>
        </p:spPr>
        <p:txBody>
          <a:bodyPr wrap="square" rtlCol="0">
            <a:spAutoFit/>
          </a:bodyPr>
          <a:lstStyle/>
          <a:p>
            <a:r>
              <a:rPr lang="vi-VN" sz="3200" b="1" dirty="0">
                <a:solidFill>
                  <a:srgbClr val="C00000"/>
                </a:solidFill>
                <a:latin typeface="Times New Roman" panose="02020603050405020304" pitchFamily="18" charset="0"/>
                <a:cs typeface="Times New Roman" panose="02020603050405020304" pitchFamily="18" charset="0"/>
              </a:rPr>
              <a:t> </a:t>
            </a:r>
            <a:r>
              <a:rPr lang="vi-VN" sz="2400" b="1" i="1" dirty="0">
                <a:solidFill>
                  <a:schemeClr val="accent5">
                    <a:lumMod val="25000"/>
                  </a:schemeClr>
                </a:solidFill>
                <a:latin typeface="Times New Roman" panose="02020603050405020304" pitchFamily="18" charset="0"/>
                <a:cs typeface="Times New Roman" panose="02020603050405020304" pitchFamily="18" charset="0"/>
              </a:rPr>
              <a:t>Đàn tranh là nhạc cụ truyền thống của Việt Nam.</a:t>
            </a:r>
          </a:p>
          <a:p>
            <a:r>
              <a:rPr lang="vi-VN" sz="2400" b="1" i="1" dirty="0">
                <a:solidFill>
                  <a:schemeClr val="accent5">
                    <a:lumMod val="25000"/>
                  </a:schemeClr>
                </a:solidFill>
                <a:latin typeface="Times New Roman" panose="02020603050405020304" pitchFamily="18" charset="0"/>
                <a:cs typeface="Times New Roman" panose="02020603050405020304" pitchFamily="18" charset="0"/>
              </a:rPr>
              <a:t>Đàn có hình hộp dài. Mặt đàn làm bằng gỗ, khung đàn hình thang có chiều dài khoảng 110-120 </a:t>
            </a:r>
            <a:r>
              <a:rPr lang="vi-VN" sz="2400" b="1" i="1" dirty="0" err="1">
                <a:solidFill>
                  <a:schemeClr val="accent5">
                    <a:lumMod val="25000"/>
                  </a:schemeClr>
                </a:solidFill>
                <a:latin typeface="Times New Roman" panose="02020603050405020304" pitchFamily="18" charset="0"/>
                <a:cs typeface="Times New Roman" panose="02020603050405020304" pitchFamily="18" charset="0"/>
              </a:rPr>
              <a:t>cm</a:t>
            </a:r>
            <a:r>
              <a:rPr lang="vi-VN" sz="2400" b="1" i="1" dirty="0">
                <a:solidFill>
                  <a:schemeClr val="accent5">
                    <a:lumMod val="25000"/>
                  </a:schemeClr>
                </a:solidFill>
                <a:latin typeface="Times New Roman" panose="02020603050405020304" pitchFamily="18" charset="0"/>
                <a:cs typeface="Times New Roman" panose="02020603050405020304" pitchFamily="18" charset="0"/>
              </a:rPr>
              <a:t>. Đàn có từ 16 giây, đầu lớn có con chắn để mắc dây, đầu nhỏ gắn các khóa để lên dây đàn.</a:t>
            </a:r>
          </a:p>
          <a:p>
            <a:r>
              <a:rPr lang="vi-VN" sz="2400" b="1" i="1" dirty="0">
                <a:solidFill>
                  <a:schemeClr val="accent5">
                    <a:lumMod val="25000"/>
                  </a:schemeClr>
                </a:solidFill>
                <a:latin typeface="Times New Roman" panose="02020603050405020304" pitchFamily="18" charset="0"/>
                <a:cs typeface="Times New Roman" panose="02020603050405020304" pitchFamily="18" charset="0"/>
              </a:rPr>
              <a:t>Ngựa đàn nằm ở giữa các dây để di chuyển điều chỉnh âm thanh. Dây đàn có thể làm bằng dây tơ hoặc kim loại. Khi biểu diễn, người chơi thường đeo 3 móng vào ngón cái, ngón trỏ và ngón giữa để gảy vào dây đàn.</a:t>
            </a:r>
          </a:p>
          <a:p>
            <a:r>
              <a:rPr lang="vi-VN" sz="2400" b="1" i="1" dirty="0">
                <a:solidFill>
                  <a:schemeClr val="accent5">
                    <a:lumMod val="25000"/>
                  </a:schemeClr>
                </a:solidFill>
                <a:latin typeface="Times New Roman" panose="02020603050405020304" pitchFamily="18" charset="0"/>
                <a:cs typeface="Times New Roman" panose="02020603050405020304" pitchFamily="18" charset="0"/>
              </a:rPr>
              <a:t>âm thanh của đàn tranh khi thì trầm ấm, lúc thì trong trẻo, lanh lảnh, diễn tả được những giai điệu có tính chất khác nhau. Đàn tranh có thể độc tấu, hòa tấu, đệm cho hát, ngâm thơ, tham gia vào các dàn nhạc dân tộc tổng hợp hoặc kết hợp với dàn nhạc giao hưởng, dàn nhạc điện tử.</a:t>
            </a:r>
            <a:endParaRPr lang="en-US" sz="2400" b="1" i="1" dirty="0">
              <a:solidFill>
                <a:schemeClr val="accent5">
                  <a:lumMod val="25000"/>
                </a:schemeClr>
              </a:solidFill>
              <a:latin typeface="Times New Roman" panose="02020603050405020304" pitchFamily="18" charset="0"/>
              <a:cs typeface="Times New Roman" panose="02020603050405020304" pitchFamily="18" charset="0"/>
            </a:endParaRPr>
          </a:p>
        </p:txBody>
      </p:sp>
      <p:pic>
        <p:nvPicPr>
          <p:cNvPr id="2" name="Picture 6">
            <a:extLst>
              <a:ext uri="{FF2B5EF4-FFF2-40B4-BE49-F238E27FC236}">
                <a16:creationId xmlns:a16="http://schemas.microsoft.com/office/drawing/2014/main" id="{46268A23-570E-830B-6488-1FF37D206776}"/>
              </a:ext>
            </a:extLst>
          </p:cNvPr>
          <p:cNvPicPr>
            <a:picLocks noChangeAspect="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0164" y="216667"/>
            <a:ext cx="2568845" cy="21827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p:tgtEl>
                                          <p:spTgt spid="6"/>
                                        </p:tgtEl>
                                        <p:attrNameLst>
                                          <p:attrName>ppt_y</p:attrName>
                                        </p:attrNameLst>
                                      </p:cBhvr>
                                      <p:tavLst>
                                        <p:tav tm="0">
                                          <p:val>
                                            <p:strVal val="#ppt_y+#ppt_h*1.125000"/>
                                          </p:val>
                                        </p:tav>
                                        <p:tav tm="100000">
                                          <p:val>
                                            <p:strVal val="#ppt_y"/>
                                          </p:val>
                                        </p:tav>
                                      </p:tavLst>
                                    </p:anim>
                                    <p:animEffect transition="in" filter="wipe(up)">
                                      <p:cBhvr>
                                        <p:cTn id="8" dur="500"/>
                                        <p:tgtEl>
                                          <p:spTgt spid="6"/>
                                        </p:tgtEl>
                                      </p:cBhvr>
                                    </p:animEffect>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2"/>
                                        </p:tgtEl>
                                        <p:attrNameLst>
                                          <p:attrName>style.visibility</p:attrName>
                                        </p:attrNameLst>
                                      </p:cBhvr>
                                      <p:to>
                                        <p:strVal val="visible"/>
                                      </p:to>
                                    </p:set>
                                    <p:anim calcmode="lin" valueType="num">
                                      <p:cBhvr additive="base">
                                        <p:cTn id="13" dur="250" fill="hold"/>
                                        <p:tgtEl>
                                          <p:spTgt spid="2"/>
                                        </p:tgtEl>
                                        <p:attrNameLst>
                                          <p:attrName>ppt_x</p:attrName>
                                        </p:attrNameLst>
                                      </p:cBhvr>
                                      <p:tavLst>
                                        <p:tav tm="0">
                                          <p:val>
                                            <p:strVal val="#ppt_x"/>
                                          </p:val>
                                        </p:tav>
                                        <p:tav tm="100000">
                                          <p:val>
                                            <p:strVal val="#ppt_x"/>
                                          </p:val>
                                        </p:tav>
                                      </p:tavLst>
                                    </p:anim>
                                    <p:anim calcmode="lin" valueType="num">
                                      <p:cBhvr additive="base">
                                        <p:cTn id="14" dur="25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6" grpId="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a:clrChange>
              <a:clrFrom>
                <a:srgbClr val="FFFFFF">
                  <a:alpha val="100000"/>
                </a:srgbClr>
              </a:clrFrom>
              <a:clrTo>
                <a:srgbClr val="FFFFFF">
                  <a:alpha val="100000"/>
                  <a:alpha val="0"/>
                </a:srgbClr>
              </a:clrTo>
            </a:clrChange>
          </a:blip>
          <a:stretch>
            <a:fillRect/>
          </a:stretch>
        </p:blipFill>
        <p:spPr>
          <a:xfrm>
            <a:off x="9667201" y="4565093"/>
            <a:ext cx="3207452" cy="2568268"/>
          </a:xfrm>
          <a:prstGeom prst="rect">
            <a:avLst/>
          </a:prstGeom>
        </p:spPr>
      </p:pic>
      <p:grpSp>
        <p:nvGrpSpPr>
          <p:cNvPr id="10255" name="Group 34"/>
          <p:cNvGrpSpPr/>
          <p:nvPr/>
        </p:nvGrpSpPr>
        <p:grpSpPr bwMode="auto">
          <a:xfrm>
            <a:off x="-67945" y="6134471"/>
            <a:ext cx="12489180" cy="723540"/>
            <a:chOff x="0" y="4105"/>
            <a:chExt cx="5511" cy="215"/>
          </a:xfrm>
        </p:grpSpPr>
        <p:sp>
          <p:nvSpPr>
            <p:cNvPr id="10266" name="Freeform 37"/>
            <p:cNvSpPr/>
            <p:nvPr/>
          </p:nvSpPr>
          <p:spPr bwMode="auto">
            <a:xfrm>
              <a:off x="1050" y="4238"/>
              <a:ext cx="236" cy="75"/>
            </a:xfrm>
            <a:custGeom>
              <a:avLst/>
              <a:gdLst>
                <a:gd name="T0" fmla="*/ 102 w 236"/>
                <a:gd name="T1" fmla="*/ 2 h 75"/>
                <a:gd name="T2" fmla="*/ 78 w 236"/>
                <a:gd name="T3" fmla="*/ 0 h 75"/>
                <a:gd name="T4" fmla="*/ 57 w 236"/>
                <a:gd name="T5" fmla="*/ 3 h 75"/>
                <a:gd name="T6" fmla="*/ 37 w 236"/>
                <a:gd name="T7" fmla="*/ 6 h 75"/>
                <a:gd name="T8" fmla="*/ 20 w 236"/>
                <a:gd name="T9" fmla="*/ 13 h 75"/>
                <a:gd name="T10" fmla="*/ 8 w 236"/>
                <a:gd name="T11" fmla="*/ 22 h 75"/>
                <a:gd name="T12" fmla="*/ 0 w 236"/>
                <a:gd name="T13" fmla="*/ 32 h 75"/>
                <a:gd name="T14" fmla="*/ 0 w 236"/>
                <a:gd name="T15" fmla="*/ 45 h 75"/>
                <a:gd name="T16" fmla="*/ 6 w 236"/>
                <a:gd name="T17" fmla="*/ 61 h 75"/>
                <a:gd name="T18" fmla="*/ 40 w 236"/>
                <a:gd name="T19" fmla="*/ 68 h 75"/>
                <a:gd name="T20" fmla="*/ 69 w 236"/>
                <a:gd name="T21" fmla="*/ 73 h 75"/>
                <a:gd name="T22" fmla="*/ 95 w 236"/>
                <a:gd name="T23" fmla="*/ 75 h 75"/>
                <a:gd name="T24" fmla="*/ 116 w 236"/>
                <a:gd name="T25" fmla="*/ 75 h 75"/>
                <a:gd name="T26" fmla="*/ 136 w 236"/>
                <a:gd name="T27" fmla="*/ 75 h 75"/>
                <a:gd name="T28" fmla="*/ 156 w 236"/>
                <a:gd name="T29" fmla="*/ 73 h 75"/>
                <a:gd name="T30" fmla="*/ 175 w 236"/>
                <a:gd name="T31" fmla="*/ 69 h 75"/>
                <a:gd name="T32" fmla="*/ 195 w 236"/>
                <a:gd name="T33" fmla="*/ 65 h 75"/>
                <a:gd name="T34" fmla="*/ 214 w 236"/>
                <a:gd name="T35" fmla="*/ 60 h 75"/>
                <a:gd name="T36" fmla="*/ 226 w 236"/>
                <a:gd name="T37" fmla="*/ 54 h 75"/>
                <a:gd name="T38" fmla="*/ 232 w 236"/>
                <a:gd name="T39" fmla="*/ 47 h 75"/>
                <a:gd name="T40" fmla="*/ 236 w 236"/>
                <a:gd name="T41" fmla="*/ 38 h 75"/>
                <a:gd name="T42" fmla="*/ 236 w 236"/>
                <a:gd name="T43" fmla="*/ 31 h 75"/>
                <a:gd name="T44" fmla="*/ 233 w 236"/>
                <a:gd name="T45" fmla="*/ 24 h 75"/>
                <a:gd name="T46" fmla="*/ 230 w 236"/>
                <a:gd name="T47" fmla="*/ 17 h 75"/>
                <a:gd name="T48" fmla="*/ 224 w 236"/>
                <a:gd name="T49" fmla="*/ 12 h 75"/>
                <a:gd name="T50" fmla="*/ 217 w 236"/>
                <a:gd name="T51" fmla="*/ 9 h 75"/>
                <a:gd name="T52" fmla="*/ 209 w 236"/>
                <a:gd name="T53" fmla="*/ 6 h 75"/>
                <a:gd name="T54" fmla="*/ 200 w 236"/>
                <a:gd name="T55" fmla="*/ 5 h 75"/>
                <a:gd name="T56" fmla="*/ 189 w 236"/>
                <a:gd name="T57" fmla="*/ 5 h 75"/>
                <a:gd name="T58" fmla="*/ 180 w 236"/>
                <a:gd name="T59" fmla="*/ 8 h 75"/>
                <a:gd name="T60" fmla="*/ 171 w 236"/>
                <a:gd name="T61" fmla="*/ 9 h 75"/>
                <a:gd name="T62" fmla="*/ 163 w 236"/>
                <a:gd name="T63" fmla="*/ 11 h 75"/>
                <a:gd name="T64" fmla="*/ 157 w 236"/>
                <a:gd name="T65" fmla="*/ 13 h 75"/>
                <a:gd name="T66" fmla="*/ 153 w 236"/>
                <a:gd name="T67" fmla="*/ 15 h 75"/>
                <a:gd name="T68" fmla="*/ 146 w 236"/>
                <a:gd name="T69" fmla="*/ 15 h 75"/>
                <a:gd name="T70" fmla="*/ 140 w 236"/>
                <a:gd name="T71" fmla="*/ 13 h 75"/>
                <a:gd name="T72" fmla="*/ 134 w 236"/>
                <a:gd name="T73" fmla="*/ 11 h 75"/>
                <a:gd name="T74" fmla="*/ 127 w 236"/>
                <a:gd name="T75" fmla="*/ 9 h 75"/>
                <a:gd name="T76" fmla="*/ 119 w 236"/>
                <a:gd name="T77" fmla="*/ 5 h 75"/>
                <a:gd name="T78" fmla="*/ 111 w 236"/>
                <a:gd name="T79" fmla="*/ 3 h 75"/>
                <a:gd name="T80" fmla="*/ 102 w 236"/>
                <a:gd name="T81" fmla="*/ 2 h 75"/>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0" t="0" r="r" b="b"/>
              <a:pathLst>
                <a:path w="236" h="75">
                  <a:moveTo>
                    <a:pt x="102" y="2"/>
                  </a:moveTo>
                  <a:lnTo>
                    <a:pt x="78" y="0"/>
                  </a:lnTo>
                  <a:lnTo>
                    <a:pt x="57" y="3"/>
                  </a:lnTo>
                  <a:lnTo>
                    <a:pt x="37" y="6"/>
                  </a:lnTo>
                  <a:lnTo>
                    <a:pt x="20" y="13"/>
                  </a:lnTo>
                  <a:lnTo>
                    <a:pt x="8" y="22"/>
                  </a:lnTo>
                  <a:lnTo>
                    <a:pt x="0" y="32"/>
                  </a:lnTo>
                  <a:lnTo>
                    <a:pt x="0" y="45"/>
                  </a:lnTo>
                  <a:lnTo>
                    <a:pt x="6" y="61"/>
                  </a:lnTo>
                  <a:lnTo>
                    <a:pt x="40" y="68"/>
                  </a:lnTo>
                  <a:lnTo>
                    <a:pt x="69" y="73"/>
                  </a:lnTo>
                  <a:lnTo>
                    <a:pt x="95" y="75"/>
                  </a:lnTo>
                  <a:lnTo>
                    <a:pt x="116" y="75"/>
                  </a:lnTo>
                  <a:lnTo>
                    <a:pt x="136" y="75"/>
                  </a:lnTo>
                  <a:lnTo>
                    <a:pt x="156" y="73"/>
                  </a:lnTo>
                  <a:lnTo>
                    <a:pt x="175" y="69"/>
                  </a:lnTo>
                  <a:lnTo>
                    <a:pt x="195" y="65"/>
                  </a:lnTo>
                  <a:lnTo>
                    <a:pt x="214" y="60"/>
                  </a:lnTo>
                  <a:lnTo>
                    <a:pt x="226" y="54"/>
                  </a:lnTo>
                  <a:lnTo>
                    <a:pt x="232" y="47"/>
                  </a:lnTo>
                  <a:lnTo>
                    <a:pt x="236" y="38"/>
                  </a:lnTo>
                  <a:lnTo>
                    <a:pt x="236" y="31"/>
                  </a:lnTo>
                  <a:lnTo>
                    <a:pt x="233" y="24"/>
                  </a:lnTo>
                  <a:lnTo>
                    <a:pt x="230" y="17"/>
                  </a:lnTo>
                  <a:lnTo>
                    <a:pt x="224" y="12"/>
                  </a:lnTo>
                  <a:lnTo>
                    <a:pt x="217" y="9"/>
                  </a:lnTo>
                  <a:lnTo>
                    <a:pt x="209" y="6"/>
                  </a:lnTo>
                  <a:lnTo>
                    <a:pt x="200" y="5"/>
                  </a:lnTo>
                  <a:lnTo>
                    <a:pt x="189" y="5"/>
                  </a:lnTo>
                  <a:lnTo>
                    <a:pt x="180" y="8"/>
                  </a:lnTo>
                  <a:lnTo>
                    <a:pt x="171" y="9"/>
                  </a:lnTo>
                  <a:lnTo>
                    <a:pt x="163" y="11"/>
                  </a:lnTo>
                  <a:lnTo>
                    <a:pt x="157" y="13"/>
                  </a:lnTo>
                  <a:lnTo>
                    <a:pt x="153" y="15"/>
                  </a:lnTo>
                  <a:lnTo>
                    <a:pt x="146" y="15"/>
                  </a:lnTo>
                  <a:lnTo>
                    <a:pt x="140" y="13"/>
                  </a:lnTo>
                  <a:lnTo>
                    <a:pt x="134" y="11"/>
                  </a:lnTo>
                  <a:lnTo>
                    <a:pt x="127" y="9"/>
                  </a:lnTo>
                  <a:lnTo>
                    <a:pt x="119" y="5"/>
                  </a:lnTo>
                  <a:lnTo>
                    <a:pt x="111" y="3"/>
                  </a:lnTo>
                  <a:lnTo>
                    <a:pt x="102" y="2"/>
                  </a:ln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grpSp>
          <p:nvGrpSpPr>
            <p:cNvPr id="10267" name="Group 38"/>
            <p:cNvGrpSpPr/>
            <p:nvPr/>
          </p:nvGrpSpPr>
          <p:grpSpPr bwMode="auto">
            <a:xfrm>
              <a:off x="0" y="4105"/>
              <a:ext cx="1479" cy="215"/>
              <a:chOff x="3452" y="4125"/>
              <a:chExt cx="1479" cy="215"/>
            </a:xfrm>
          </p:grpSpPr>
          <p:sp>
            <p:nvSpPr>
              <p:cNvPr id="10370" name="Freeform 39"/>
              <p:cNvSpPr/>
              <p:nvPr/>
            </p:nvSpPr>
            <p:spPr bwMode="auto">
              <a:xfrm>
                <a:off x="3592" y="4158"/>
                <a:ext cx="17" cy="16"/>
              </a:xfrm>
              <a:custGeom>
                <a:avLst/>
                <a:gdLst>
                  <a:gd name="T0" fmla="*/ 1 w 34"/>
                  <a:gd name="T1" fmla="*/ 1 h 32"/>
                  <a:gd name="T2" fmla="*/ 1 w 34"/>
                  <a:gd name="T3" fmla="*/ 1 h 32"/>
                  <a:gd name="T4" fmla="*/ 1 w 34"/>
                  <a:gd name="T5" fmla="*/ 1 h 32"/>
                  <a:gd name="T6" fmla="*/ 1 w 34"/>
                  <a:gd name="T7" fmla="*/ 1 h 32"/>
                  <a:gd name="T8" fmla="*/ 1 w 34"/>
                  <a:gd name="T9" fmla="*/ 0 h 32"/>
                  <a:gd name="T10" fmla="*/ 1 w 34"/>
                  <a:gd name="T11" fmla="*/ 0 h 32"/>
                  <a:gd name="T12" fmla="*/ 1 w 34"/>
                  <a:gd name="T13" fmla="*/ 1 h 32"/>
                  <a:gd name="T14" fmla="*/ 1 w 34"/>
                  <a:gd name="T15" fmla="*/ 1 h 32"/>
                  <a:gd name="T16" fmla="*/ 0 w 34"/>
                  <a:gd name="T17" fmla="*/ 1 h 32"/>
                  <a:gd name="T18" fmla="*/ 0 w 34"/>
                  <a:gd name="T19" fmla="*/ 1 h 32"/>
                  <a:gd name="T20" fmla="*/ 1 w 34"/>
                  <a:gd name="T21" fmla="*/ 1 h 32"/>
                  <a:gd name="T22" fmla="*/ 1 w 34"/>
                  <a:gd name="T23" fmla="*/ 1 h 32"/>
                  <a:gd name="T24" fmla="*/ 1 w 34"/>
                  <a:gd name="T25" fmla="*/ 1 h 32"/>
                  <a:gd name="T26" fmla="*/ 1 w 34"/>
                  <a:gd name="T27" fmla="*/ 1 h 32"/>
                  <a:gd name="T28" fmla="*/ 1 w 34"/>
                  <a:gd name="T29" fmla="*/ 1 h 32"/>
                  <a:gd name="T30" fmla="*/ 1 w 34"/>
                  <a:gd name="T31" fmla="*/ 1 h 32"/>
                  <a:gd name="T32" fmla="*/ 1 w 34"/>
                  <a:gd name="T33" fmla="*/ 1 h 3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4" h="32">
                    <a:moveTo>
                      <a:pt x="34" y="20"/>
                    </a:moveTo>
                    <a:lnTo>
                      <a:pt x="34" y="14"/>
                    </a:lnTo>
                    <a:lnTo>
                      <a:pt x="32" y="8"/>
                    </a:lnTo>
                    <a:lnTo>
                      <a:pt x="27" y="4"/>
                    </a:lnTo>
                    <a:lnTo>
                      <a:pt x="21" y="0"/>
                    </a:lnTo>
                    <a:lnTo>
                      <a:pt x="14" y="0"/>
                    </a:lnTo>
                    <a:lnTo>
                      <a:pt x="9" y="1"/>
                    </a:lnTo>
                    <a:lnTo>
                      <a:pt x="4" y="6"/>
                    </a:lnTo>
                    <a:lnTo>
                      <a:pt x="0" y="12"/>
                    </a:lnTo>
                    <a:lnTo>
                      <a:pt x="0" y="19"/>
                    </a:lnTo>
                    <a:lnTo>
                      <a:pt x="3" y="24"/>
                    </a:lnTo>
                    <a:lnTo>
                      <a:pt x="7" y="29"/>
                    </a:lnTo>
                    <a:lnTo>
                      <a:pt x="13" y="32"/>
                    </a:lnTo>
                    <a:lnTo>
                      <a:pt x="20" y="32"/>
                    </a:lnTo>
                    <a:lnTo>
                      <a:pt x="26" y="30"/>
                    </a:lnTo>
                    <a:lnTo>
                      <a:pt x="30" y="26"/>
                    </a:lnTo>
                    <a:lnTo>
                      <a:pt x="34" y="20"/>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71" name="Freeform 40"/>
              <p:cNvSpPr/>
              <p:nvPr/>
            </p:nvSpPr>
            <p:spPr bwMode="auto">
              <a:xfrm>
                <a:off x="3668" y="4235"/>
                <a:ext cx="16" cy="16"/>
              </a:xfrm>
              <a:custGeom>
                <a:avLst/>
                <a:gdLst>
                  <a:gd name="T0" fmla="*/ 0 w 34"/>
                  <a:gd name="T1" fmla="*/ 1 h 32"/>
                  <a:gd name="T2" fmla="*/ 0 w 34"/>
                  <a:gd name="T3" fmla="*/ 1 h 32"/>
                  <a:gd name="T4" fmla="*/ 0 w 34"/>
                  <a:gd name="T5" fmla="*/ 1 h 32"/>
                  <a:gd name="T6" fmla="*/ 0 w 34"/>
                  <a:gd name="T7" fmla="*/ 1 h 32"/>
                  <a:gd name="T8" fmla="*/ 0 w 34"/>
                  <a:gd name="T9" fmla="*/ 0 h 32"/>
                  <a:gd name="T10" fmla="*/ 0 w 34"/>
                  <a:gd name="T11" fmla="*/ 0 h 32"/>
                  <a:gd name="T12" fmla="*/ 0 w 34"/>
                  <a:gd name="T13" fmla="*/ 1 h 32"/>
                  <a:gd name="T14" fmla="*/ 0 w 34"/>
                  <a:gd name="T15" fmla="*/ 1 h 32"/>
                  <a:gd name="T16" fmla="*/ 0 w 34"/>
                  <a:gd name="T17" fmla="*/ 1 h 32"/>
                  <a:gd name="T18" fmla="*/ 0 w 34"/>
                  <a:gd name="T19" fmla="*/ 1 h 32"/>
                  <a:gd name="T20" fmla="*/ 0 w 34"/>
                  <a:gd name="T21" fmla="*/ 1 h 32"/>
                  <a:gd name="T22" fmla="*/ 0 w 34"/>
                  <a:gd name="T23" fmla="*/ 1 h 32"/>
                  <a:gd name="T24" fmla="*/ 0 w 34"/>
                  <a:gd name="T25" fmla="*/ 1 h 32"/>
                  <a:gd name="T26" fmla="*/ 0 w 34"/>
                  <a:gd name="T27" fmla="*/ 1 h 32"/>
                  <a:gd name="T28" fmla="*/ 0 w 34"/>
                  <a:gd name="T29" fmla="*/ 1 h 32"/>
                  <a:gd name="T30" fmla="*/ 0 w 34"/>
                  <a:gd name="T31" fmla="*/ 1 h 32"/>
                  <a:gd name="T32" fmla="*/ 0 w 34"/>
                  <a:gd name="T33" fmla="*/ 1 h 3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4" h="32">
                    <a:moveTo>
                      <a:pt x="34" y="20"/>
                    </a:moveTo>
                    <a:lnTo>
                      <a:pt x="34" y="13"/>
                    </a:lnTo>
                    <a:lnTo>
                      <a:pt x="31" y="8"/>
                    </a:lnTo>
                    <a:lnTo>
                      <a:pt x="27" y="3"/>
                    </a:lnTo>
                    <a:lnTo>
                      <a:pt x="21" y="0"/>
                    </a:lnTo>
                    <a:lnTo>
                      <a:pt x="14" y="0"/>
                    </a:lnTo>
                    <a:lnTo>
                      <a:pt x="8" y="2"/>
                    </a:lnTo>
                    <a:lnTo>
                      <a:pt x="4" y="6"/>
                    </a:lnTo>
                    <a:lnTo>
                      <a:pt x="0" y="12"/>
                    </a:lnTo>
                    <a:lnTo>
                      <a:pt x="0" y="18"/>
                    </a:lnTo>
                    <a:lnTo>
                      <a:pt x="3" y="24"/>
                    </a:lnTo>
                    <a:lnTo>
                      <a:pt x="7" y="28"/>
                    </a:lnTo>
                    <a:lnTo>
                      <a:pt x="13" y="32"/>
                    </a:lnTo>
                    <a:lnTo>
                      <a:pt x="20" y="32"/>
                    </a:lnTo>
                    <a:lnTo>
                      <a:pt x="26" y="31"/>
                    </a:lnTo>
                    <a:lnTo>
                      <a:pt x="30" y="26"/>
                    </a:lnTo>
                    <a:lnTo>
                      <a:pt x="34" y="20"/>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72" name="Freeform 41"/>
              <p:cNvSpPr/>
              <p:nvPr/>
            </p:nvSpPr>
            <p:spPr bwMode="auto">
              <a:xfrm>
                <a:off x="3668" y="4194"/>
                <a:ext cx="16" cy="17"/>
              </a:xfrm>
              <a:custGeom>
                <a:avLst/>
                <a:gdLst>
                  <a:gd name="T0" fmla="*/ 0 w 33"/>
                  <a:gd name="T1" fmla="*/ 1 h 32"/>
                  <a:gd name="T2" fmla="*/ 0 w 33"/>
                  <a:gd name="T3" fmla="*/ 1 h 32"/>
                  <a:gd name="T4" fmla="*/ 0 w 33"/>
                  <a:gd name="T5" fmla="*/ 1 h 32"/>
                  <a:gd name="T6" fmla="*/ 0 w 33"/>
                  <a:gd name="T7" fmla="*/ 1 h 32"/>
                  <a:gd name="T8" fmla="*/ 0 w 33"/>
                  <a:gd name="T9" fmla="*/ 0 h 32"/>
                  <a:gd name="T10" fmla="*/ 0 w 33"/>
                  <a:gd name="T11" fmla="*/ 0 h 32"/>
                  <a:gd name="T12" fmla="*/ 0 w 33"/>
                  <a:gd name="T13" fmla="*/ 1 h 32"/>
                  <a:gd name="T14" fmla="*/ 0 w 33"/>
                  <a:gd name="T15" fmla="*/ 1 h 32"/>
                  <a:gd name="T16" fmla="*/ 0 w 33"/>
                  <a:gd name="T17" fmla="*/ 1 h 32"/>
                  <a:gd name="T18" fmla="*/ 0 w 33"/>
                  <a:gd name="T19" fmla="*/ 1 h 32"/>
                  <a:gd name="T20" fmla="*/ 0 w 33"/>
                  <a:gd name="T21" fmla="*/ 1 h 32"/>
                  <a:gd name="T22" fmla="*/ 0 w 33"/>
                  <a:gd name="T23" fmla="*/ 1 h 32"/>
                  <a:gd name="T24" fmla="*/ 0 w 33"/>
                  <a:gd name="T25" fmla="*/ 1 h 32"/>
                  <a:gd name="T26" fmla="*/ 0 w 33"/>
                  <a:gd name="T27" fmla="*/ 1 h 32"/>
                  <a:gd name="T28" fmla="*/ 0 w 33"/>
                  <a:gd name="T29" fmla="*/ 1 h 32"/>
                  <a:gd name="T30" fmla="*/ 0 w 33"/>
                  <a:gd name="T31" fmla="*/ 1 h 32"/>
                  <a:gd name="T32" fmla="*/ 0 w 33"/>
                  <a:gd name="T33" fmla="*/ 1 h 3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3" h="32">
                    <a:moveTo>
                      <a:pt x="33" y="19"/>
                    </a:moveTo>
                    <a:lnTo>
                      <a:pt x="33" y="13"/>
                    </a:lnTo>
                    <a:lnTo>
                      <a:pt x="30" y="7"/>
                    </a:lnTo>
                    <a:lnTo>
                      <a:pt x="26" y="2"/>
                    </a:lnTo>
                    <a:lnTo>
                      <a:pt x="20" y="0"/>
                    </a:lnTo>
                    <a:lnTo>
                      <a:pt x="13" y="0"/>
                    </a:lnTo>
                    <a:lnTo>
                      <a:pt x="7" y="1"/>
                    </a:lnTo>
                    <a:lnTo>
                      <a:pt x="3" y="6"/>
                    </a:lnTo>
                    <a:lnTo>
                      <a:pt x="0" y="11"/>
                    </a:lnTo>
                    <a:lnTo>
                      <a:pt x="0" y="18"/>
                    </a:lnTo>
                    <a:lnTo>
                      <a:pt x="1" y="24"/>
                    </a:lnTo>
                    <a:lnTo>
                      <a:pt x="6" y="29"/>
                    </a:lnTo>
                    <a:lnTo>
                      <a:pt x="12" y="32"/>
                    </a:lnTo>
                    <a:lnTo>
                      <a:pt x="19" y="32"/>
                    </a:lnTo>
                    <a:lnTo>
                      <a:pt x="25" y="30"/>
                    </a:lnTo>
                    <a:lnTo>
                      <a:pt x="29" y="25"/>
                    </a:lnTo>
                    <a:lnTo>
                      <a:pt x="33" y="19"/>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73" name="Freeform 42"/>
              <p:cNvSpPr/>
              <p:nvPr/>
            </p:nvSpPr>
            <p:spPr bwMode="auto">
              <a:xfrm>
                <a:off x="3671" y="4153"/>
                <a:ext cx="16" cy="17"/>
              </a:xfrm>
              <a:custGeom>
                <a:avLst/>
                <a:gdLst>
                  <a:gd name="T0" fmla="*/ 1 w 32"/>
                  <a:gd name="T1" fmla="*/ 1 h 32"/>
                  <a:gd name="T2" fmla="*/ 1 w 32"/>
                  <a:gd name="T3" fmla="*/ 1 h 32"/>
                  <a:gd name="T4" fmla="*/ 1 w 32"/>
                  <a:gd name="T5" fmla="*/ 1 h 32"/>
                  <a:gd name="T6" fmla="*/ 1 w 32"/>
                  <a:gd name="T7" fmla="*/ 1 h 32"/>
                  <a:gd name="T8" fmla="*/ 1 w 32"/>
                  <a:gd name="T9" fmla="*/ 0 h 32"/>
                  <a:gd name="T10" fmla="*/ 1 w 32"/>
                  <a:gd name="T11" fmla="*/ 0 h 32"/>
                  <a:gd name="T12" fmla="*/ 1 w 32"/>
                  <a:gd name="T13" fmla="*/ 1 h 32"/>
                  <a:gd name="T14" fmla="*/ 1 w 32"/>
                  <a:gd name="T15" fmla="*/ 1 h 32"/>
                  <a:gd name="T16" fmla="*/ 0 w 32"/>
                  <a:gd name="T17" fmla="*/ 1 h 32"/>
                  <a:gd name="T18" fmla="*/ 0 w 32"/>
                  <a:gd name="T19" fmla="*/ 1 h 32"/>
                  <a:gd name="T20" fmla="*/ 1 w 32"/>
                  <a:gd name="T21" fmla="*/ 1 h 32"/>
                  <a:gd name="T22" fmla="*/ 1 w 32"/>
                  <a:gd name="T23" fmla="*/ 1 h 32"/>
                  <a:gd name="T24" fmla="*/ 1 w 32"/>
                  <a:gd name="T25" fmla="*/ 1 h 32"/>
                  <a:gd name="T26" fmla="*/ 1 w 32"/>
                  <a:gd name="T27" fmla="*/ 1 h 32"/>
                  <a:gd name="T28" fmla="*/ 1 w 32"/>
                  <a:gd name="T29" fmla="*/ 1 h 32"/>
                  <a:gd name="T30" fmla="*/ 1 w 32"/>
                  <a:gd name="T31" fmla="*/ 1 h 32"/>
                  <a:gd name="T32" fmla="*/ 1 w 32"/>
                  <a:gd name="T33" fmla="*/ 1 h 3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2" h="32">
                    <a:moveTo>
                      <a:pt x="32" y="20"/>
                    </a:moveTo>
                    <a:lnTo>
                      <a:pt x="32" y="14"/>
                    </a:lnTo>
                    <a:lnTo>
                      <a:pt x="30" y="8"/>
                    </a:lnTo>
                    <a:lnTo>
                      <a:pt x="26" y="3"/>
                    </a:lnTo>
                    <a:lnTo>
                      <a:pt x="20" y="0"/>
                    </a:lnTo>
                    <a:lnTo>
                      <a:pt x="14" y="0"/>
                    </a:lnTo>
                    <a:lnTo>
                      <a:pt x="8" y="1"/>
                    </a:lnTo>
                    <a:lnTo>
                      <a:pt x="4" y="6"/>
                    </a:lnTo>
                    <a:lnTo>
                      <a:pt x="0" y="11"/>
                    </a:lnTo>
                    <a:lnTo>
                      <a:pt x="0" y="18"/>
                    </a:lnTo>
                    <a:lnTo>
                      <a:pt x="1" y="24"/>
                    </a:lnTo>
                    <a:lnTo>
                      <a:pt x="6" y="29"/>
                    </a:lnTo>
                    <a:lnTo>
                      <a:pt x="12" y="32"/>
                    </a:lnTo>
                    <a:lnTo>
                      <a:pt x="19" y="32"/>
                    </a:lnTo>
                    <a:lnTo>
                      <a:pt x="24" y="30"/>
                    </a:lnTo>
                    <a:lnTo>
                      <a:pt x="29" y="25"/>
                    </a:lnTo>
                    <a:lnTo>
                      <a:pt x="32" y="20"/>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74" name="Freeform 43"/>
              <p:cNvSpPr/>
              <p:nvPr/>
            </p:nvSpPr>
            <p:spPr bwMode="auto">
              <a:xfrm>
                <a:off x="3772" y="4256"/>
                <a:ext cx="17" cy="16"/>
              </a:xfrm>
              <a:custGeom>
                <a:avLst/>
                <a:gdLst>
                  <a:gd name="T0" fmla="*/ 1 w 33"/>
                  <a:gd name="T1" fmla="*/ 1 h 32"/>
                  <a:gd name="T2" fmla="*/ 1 w 33"/>
                  <a:gd name="T3" fmla="*/ 1 h 32"/>
                  <a:gd name="T4" fmla="*/ 1 w 33"/>
                  <a:gd name="T5" fmla="*/ 1 h 32"/>
                  <a:gd name="T6" fmla="*/ 1 w 33"/>
                  <a:gd name="T7" fmla="*/ 1 h 32"/>
                  <a:gd name="T8" fmla="*/ 1 w 33"/>
                  <a:gd name="T9" fmla="*/ 0 h 32"/>
                  <a:gd name="T10" fmla="*/ 1 w 33"/>
                  <a:gd name="T11" fmla="*/ 0 h 32"/>
                  <a:gd name="T12" fmla="*/ 1 w 33"/>
                  <a:gd name="T13" fmla="*/ 1 h 32"/>
                  <a:gd name="T14" fmla="*/ 1 w 33"/>
                  <a:gd name="T15" fmla="*/ 1 h 32"/>
                  <a:gd name="T16" fmla="*/ 0 w 33"/>
                  <a:gd name="T17" fmla="*/ 1 h 32"/>
                  <a:gd name="T18" fmla="*/ 0 w 33"/>
                  <a:gd name="T19" fmla="*/ 1 h 32"/>
                  <a:gd name="T20" fmla="*/ 1 w 33"/>
                  <a:gd name="T21" fmla="*/ 1 h 32"/>
                  <a:gd name="T22" fmla="*/ 1 w 33"/>
                  <a:gd name="T23" fmla="*/ 1 h 32"/>
                  <a:gd name="T24" fmla="*/ 1 w 33"/>
                  <a:gd name="T25" fmla="*/ 1 h 32"/>
                  <a:gd name="T26" fmla="*/ 1 w 33"/>
                  <a:gd name="T27" fmla="*/ 1 h 32"/>
                  <a:gd name="T28" fmla="*/ 1 w 33"/>
                  <a:gd name="T29" fmla="*/ 1 h 32"/>
                  <a:gd name="T30" fmla="*/ 1 w 33"/>
                  <a:gd name="T31" fmla="*/ 1 h 32"/>
                  <a:gd name="T32" fmla="*/ 1 w 33"/>
                  <a:gd name="T33" fmla="*/ 1 h 3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3" h="32">
                    <a:moveTo>
                      <a:pt x="33" y="20"/>
                    </a:moveTo>
                    <a:lnTo>
                      <a:pt x="33" y="14"/>
                    </a:lnTo>
                    <a:lnTo>
                      <a:pt x="31" y="8"/>
                    </a:lnTo>
                    <a:lnTo>
                      <a:pt x="26" y="4"/>
                    </a:lnTo>
                    <a:lnTo>
                      <a:pt x="20" y="0"/>
                    </a:lnTo>
                    <a:lnTo>
                      <a:pt x="14" y="0"/>
                    </a:lnTo>
                    <a:lnTo>
                      <a:pt x="8" y="1"/>
                    </a:lnTo>
                    <a:lnTo>
                      <a:pt x="3" y="6"/>
                    </a:lnTo>
                    <a:lnTo>
                      <a:pt x="0" y="12"/>
                    </a:lnTo>
                    <a:lnTo>
                      <a:pt x="0" y="19"/>
                    </a:lnTo>
                    <a:lnTo>
                      <a:pt x="2" y="24"/>
                    </a:lnTo>
                    <a:lnTo>
                      <a:pt x="7" y="29"/>
                    </a:lnTo>
                    <a:lnTo>
                      <a:pt x="12" y="32"/>
                    </a:lnTo>
                    <a:lnTo>
                      <a:pt x="19" y="32"/>
                    </a:lnTo>
                    <a:lnTo>
                      <a:pt x="25" y="30"/>
                    </a:lnTo>
                    <a:lnTo>
                      <a:pt x="30" y="26"/>
                    </a:lnTo>
                    <a:lnTo>
                      <a:pt x="33" y="20"/>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75" name="Freeform 44"/>
              <p:cNvSpPr/>
              <p:nvPr/>
            </p:nvSpPr>
            <p:spPr bwMode="auto">
              <a:xfrm>
                <a:off x="3768" y="4216"/>
                <a:ext cx="17" cy="16"/>
              </a:xfrm>
              <a:custGeom>
                <a:avLst/>
                <a:gdLst>
                  <a:gd name="T0" fmla="*/ 1 w 32"/>
                  <a:gd name="T1" fmla="*/ 0 h 33"/>
                  <a:gd name="T2" fmla="*/ 1 w 32"/>
                  <a:gd name="T3" fmla="*/ 0 h 33"/>
                  <a:gd name="T4" fmla="*/ 1 w 32"/>
                  <a:gd name="T5" fmla="*/ 0 h 33"/>
                  <a:gd name="T6" fmla="*/ 1 w 32"/>
                  <a:gd name="T7" fmla="*/ 0 h 33"/>
                  <a:gd name="T8" fmla="*/ 1 w 32"/>
                  <a:gd name="T9" fmla="*/ 0 h 33"/>
                  <a:gd name="T10" fmla="*/ 1 w 32"/>
                  <a:gd name="T11" fmla="*/ 0 h 33"/>
                  <a:gd name="T12" fmla="*/ 1 w 32"/>
                  <a:gd name="T13" fmla="*/ 0 h 33"/>
                  <a:gd name="T14" fmla="*/ 1 w 32"/>
                  <a:gd name="T15" fmla="*/ 0 h 33"/>
                  <a:gd name="T16" fmla="*/ 0 w 32"/>
                  <a:gd name="T17" fmla="*/ 0 h 33"/>
                  <a:gd name="T18" fmla="*/ 0 w 32"/>
                  <a:gd name="T19" fmla="*/ 0 h 33"/>
                  <a:gd name="T20" fmla="*/ 1 w 32"/>
                  <a:gd name="T21" fmla="*/ 0 h 33"/>
                  <a:gd name="T22" fmla="*/ 1 w 32"/>
                  <a:gd name="T23" fmla="*/ 0 h 33"/>
                  <a:gd name="T24" fmla="*/ 1 w 32"/>
                  <a:gd name="T25" fmla="*/ 0 h 33"/>
                  <a:gd name="T26" fmla="*/ 1 w 32"/>
                  <a:gd name="T27" fmla="*/ 0 h 33"/>
                  <a:gd name="T28" fmla="*/ 1 w 32"/>
                  <a:gd name="T29" fmla="*/ 0 h 33"/>
                  <a:gd name="T30" fmla="*/ 1 w 32"/>
                  <a:gd name="T31" fmla="*/ 0 h 33"/>
                  <a:gd name="T32" fmla="*/ 1 w 32"/>
                  <a:gd name="T33" fmla="*/ 0 h 3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2" h="33">
                    <a:moveTo>
                      <a:pt x="32" y="21"/>
                    </a:moveTo>
                    <a:lnTo>
                      <a:pt x="32" y="14"/>
                    </a:lnTo>
                    <a:lnTo>
                      <a:pt x="31" y="9"/>
                    </a:lnTo>
                    <a:lnTo>
                      <a:pt x="26" y="4"/>
                    </a:lnTo>
                    <a:lnTo>
                      <a:pt x="21" y="0"/>
                    </a:lnTo>
                    <a:lnTo>
                      <a:pt x="14" y="0"/>
                    </a:lnTo>
                    <a:lnTo>
                      <a:pt x="8" y="3"/>
                    </a:lnTo>
                    <a:lnTo>
                      <a:pt x="3" y="7"/>
                    </a:lnTo>
                    <a:lnTo>
                      <a:pt x="0" y="13"/>
                    </a:lnTo>
                    <a:lnTo>
                      <a:pt x="0" y="20"/>
                    </a:lnTo>
                    <a:lnTo>
                      <a:pt x="2" y="26"/>
                    </a:lnTo>
                    <a:lnTo>
                      <a:pt x="7" y="30"/>
                    </a:lnTo>
                    <a:lnTo>
                      <a:pt x="13" y="33"/>
                    </a:lnTo>
                    <a:lnTo>
                      <a:pt x="18" y="33"/>
                    </a:lnTo>
                    <a:lnTo>
                      <a:pt x="24" y="32"/>
                    </a:lnTo>
                    <a:lnTo>
                      <a:pt x="29" y="27"/>
                    </a:lnTo>
                    <a:lnTo>
                      <a:pt x="32" y="21"/>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76" name="Freeform 45"/>
              <p:cNvSpPr/>
              <p:nvPr/>
            </p:nvSpPr>
            <p:spPr bwMode="auto">
              <a:xfrm>
                <a:off x="3774" y="4175"/>
                <a:ext cx="16" cy="17"/>
              </a:xfrm>
              <a:custGeom>
                <a:avLst/>
                <a:gdLst>
                  <a:gd name="T0" fmla="*/ 0 w 33"/>
                  <a:gd name="T1" fmla="*/ 1 h 33"/>
                  <a:gd name="T2" fmla="*/ 0 w 33"/>
                  <a:gd name="T3" fmla="*/ 1 h 33"/>
                  <a:gd name="T4" fmla="*/ 0 w 33"/>
                  <a:gd name="T5" fmla="*/ 1 h 33"/>
                  <a:gd name="T6" fmla="*/ 0 w 33"/>
                  <a:gd name="T7" fmla="*/ 1 h 33"/>
                  <a:gd name="T8" fmla="*/ 0 w 33"/>
                  <a:gd name="T9" fmla="*/ 0 h 33"/>
                  <a:gd name="T10" fmla="*/ 0 w 33"/>
                  <a:gd name="T11" fmla="*/ 0 h 33"/>
                  <a:gd name="T12" fmla="*/ 0 w 33"/>
                  <a:gd name="T13" fmla="*/ 1 h 33"/>
                  <a:gd name="T14" fmla="*/ 0 w 33"/>
                  <a:gd name="T15" fmla="*/ 1 h 33"/>
                  <a:gd name="T16" fmla="*/ 0 w 33"/>
                  <a:gd name="T17" fmla="*/ 1 h 33"/>
                  <a:gd name="T18" fmla="*/ 0 w 33"/>
                  <a:gd name="T19" fmla="*/ 1 h 33"/>
                  <a:gd name="T20" fmla="*/ 0 w 33"/>
                  <a:gd name="T21" fmla="*/ 1 h 33"/>
                  <a:gd name="T22" fmla="*/ 0 w 33"/>
                  <a:gd name="T23" fmla="*/ 1 h 33"/>
                  <a:gd name="T24" fmla="*/ 0 w 33"/>
                  <a:gd name="T25" fmla="*/ 1 h 33"/>
                  <a:gd name="T26" fmla="*/ 0 w 33"/>
                  <a:gd name="T27" fmla="*/ 1 h 33"/>
                  <a:gd name="T28" fmla="*/ 0 w 33"/>
                  <a:gd name="T29" fmla="*/ 1 h 33"/>
                  <a:gd name="T30" fmla="*/ 0 w 33"/>
                  <a:gd name="T31" fmla="*/ 1 h 33"/>
                  <a:gd name="T32" fmla="*/ 0 w 33"/>
                  <a:gd name="T33" fmla="*/ 1 h 3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3" h="33">
                    <a:moveTo>
                      <a:pt x="33" y="21"/>
                    </a:moveTo>
                    <a:lnTo>
                      <a:pt x="33" y="14"/>
                    </a:lnTo>
                    <a:lnTo>
                      <a:pt x="30" y="8"/>
                    </a:lnTo>
                    <a:lnTo>
                      <a:pt x="27" y="3"/>
                    </a:lnTo>
                    <a:lnTo>
                      <a:pt x="21" y="0"/>
                    </a:lnTo>
                    <a:lnTo>
                      <a:pt x="14" y="0"/>
                    </a:lnTo>
                    <a:lnTo>
                      <a:pt x="8" y="2"/>
                    </a:lnTo>
                    <a:lnTo>
                      <a:pt x="4" y="7"/>
                    </a:lnTo>
                    <a:lnTo>
                      <a:pt x="0" y="12"/>
                    </a:lnTo>
                    <a:lnTo>
                      <a:pt x="0" y="19"/>
                    </a:lnTo>
                    <a:lnTo>
                      <a:pt x="3" y="25"/>
                    </a:lnTo>
                    <a:lnTo>
                      <a:pt x="6" y="30"/>
                    </a:lnTo>
                    <a:lnTo>
                      <a:pt x="12" y="33"/>
                    </a:lnTo>
                    <a:lnTo>
                      <a:pt x="19" y="33"/>
                    </a:lnTo>
                    <a:lnTo>
                      <a:pt x="25" y="31"/>
                    </a:lnTo>
                    <a:lnTo>
                      <a:pt x="29" y="26"/>
                    </a:lnTo>
                    <a:lnTo>
                      <a:pt x="33" y="21"/>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77" name="Freeform 46"/>
              <p:cNvSpPr/>
              <p:nvPr/>
            </p:nvSpPr>
            <p:spPr bwMode="auto">
              <a:xfrm>
                <a:off x="3789" y="4136"/>
                <a:ext cx="16" cy="17"/>
              </a:xfrm>
              <a:custGeom>
                <a:avLst/>
                <a:gdLst>
                  <a:gd name="T0" fmla="*/ 1 w 32"/>
                  <a:gd name="T1" fmla="*/ 1 h 34"/>
                  <a:gd name="T2" fmla="*/ 1 w 32"/>
                  <a:gd name="T3" fmla="*/ 1 h 34"/>
                  <a:gd name="T4" fmla="*/ 1 w 32"/>
                  <a:gd name="T5" fmla="*/ 1 h 34"/>
                  <a:gd name="T6" fmla="*/ 1 w 32"/>
                  <a:gd name="T7" fmla="*/ 1 h 34"/>
                  <a:gd name="T8" fmla="*/ 1 w 32"/>
                  <a:gd name="T9" fmla="*/ 0 h 34"/>
                  <a:gd name="T10" fmla="*/ 1 w 32"/>
                  <a:gd name="T11" fmla="*/ 0 h 34"/>
                  <a:gd name="T12" fmla="*/ 1 w 32"/>
                  <a:gd name="T13" fmla="*/ 1 h 34"/>
                  <a:gd name="T14" fmla="*/ 1 w 32"/>
                  <a:gd name="T15" fmla="*/ 1 h 34"/>
                  <a:gd name="T16" fmla="*/ 0 w 32"/>
                  <a:gd name="T17" fmla="*/ 1 h 34"/>
                  <a:gd name="T18" fmla="*/ 0 w 32"/>
                  <a:gd name="T19" fmla="*/ 1 h 34"/>
                  <a:gd name="T20" fmla="*/ 1 w 32"/>
                  <a:gd name="T21" fmla="*/ 1 h 34"/>
                  <a:gd name="T22" fmla="*/ 1 w 32"/>
                  <a:gd name="T23" fmla="*/ 1 h 34"/>
                  <a:gd name="T24" fmla="*/ 1 w 32"/>
                  <a:gd name="T25" fmla="*/ 1 h 34"/>
                  <a:gd name="T26" fmla="*/ 1 w 32"/>
                  <a:gd name="T27" fmla="*/ 1 h 34"/>
                  <a:gd name="T28" fmla="*/ 1 w 32"/>
                  <a:gd name="T29" fmla="*/ 1 h 34"/>
                  <a:gd name="T30" fmla="*/ 1 w 32"/>
                  <a:gd name="T31" fmla="*/ 1 h 34"/>
                  <a:gd name="T32" fmla="*/ 1 w 32"/>
                  <a:gd name="T33" fmla="*/ 1 h 34"/>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2" h="34">
                    <a:moveTo>
                      <a:pt x="32" y="21"/>
                    </a:moveTo>
                    <a:lnTo>
                      <a:pt x="32" y="14"/>
                    </a:lnTo>
                    <a:lnTo>
                      <a:pt x="31" y="8"/>
                    </a:lnTo>
                    <a:lnTo>
                      <a:pt x="27" y="4"/>
                    </a:lnTo>
                    <a:lnTo>
                      <a:pt x="21" y="0"/>
                    </a:lnTo>
                    <a:lnTo>
                      <a:pt x="14" y="0"/>
                    </a:lnTo>
                    <a:lnTo>
                      <a:pt x="8" y="3"/>
                    </a:lnTo>
                    <a:lnTo>
                      <a:pt x="4" y="7"/>
                    </a:lnTo>
                    <a:lnTo>
                      <a:pt x="0" y="13"/>
                    </a:lnTo>
                    <a:lnTo>
                      <a:pt x="0" y="20"/>
                    </a:lnTo>
                    <a:lnTo>
                      <a:pt x="2" y="26"/>
                    </a:lnTo>
                    <a:lnTo>
                      <a:pt x="7" y="30"/>
                    </a:lnTo>
                    <a:lnTo>
                      <a:pt x="13" y="34"/>
                    </a:lnTo>
                    <a:lnTo>
                      <a:pt x="20" y="34"/>
                    </a:lnTo>
                    <a:lnTo>
                      <a:pt x="25" y="32"/>
                    </a:lnTo>
                    <a:lnTo>
                      <a:pt x="30" y="27"/>
                    </a:lnTo>
                    <a:lnTo>
                      <a:pt x="32" y="21"/>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78" name="Freeform 47"/>
              <p:cNvSpPr/>
              <p:nvPr/>
            </p:nvSpPr>
            <p:spPr bwMode="auto">
              <a:xfrm>
                <a:off x="3842" y="4235"/>
                <a:ext cx="17" cy="16"/>
              </a:xfrm>
              <a:custGeom>
                <a:avLst/>
                <a:gdLst>
                  <a:gd name="T0" fmla="*/ 1 w 34"/>
                  <a:gd name="T1" fmla="*/ 1 h 32"/>
                  <a:gd name="T2" fmla="*/ 1 w 34"/>
                  <a:gd name="T3" fmla="*/ 1 h 32"/>
                  <a:gd name="T4" fmla="*/ 1 w 34"/>
                  <a:gd name="T5" fmla="*/ 1 h 32"/>
                  <a:gd name="T6" fmla="*/ 1 w 34"/>
                  <a:gd name="T7" fmla="*/ 1 h 32"/>
                  <a:gd name="T8" fmla="*/ 1 w 34"/>
                  <a:gd name="T9" fmla="*/ 0 h 32"/>
                  <a:gd name="T10" fmla="*/ 1 w 34"/>
                  <a:gd name="T11" fmla="*/ 0 h 32"/>
                  <a:gd name="T12" fmla="*/ 1 w 34"/>
                  <a:gd name="T13" fmla="*/ 1 h 32"/>
                  <a:gd name="T14" fmla="*/ 1 w 34"/>
                  <a:gd name="T15" fmla="*/ 1 h 32"/>
                  <a:gd name="T16" fmla="*/ 0 w 34"/>
                  <a:gd name="T17" fmla="*/ 1 h 32"/>
                  <a:gd name="T18" fmla="*/ 0 w 34"/>
                  <a:gd name="T19" fmla="*/ 1 h 32"/>
                  <a:gd name="T20" fmla="*/ 1 w 34"/>
                  <a:gd name="T21" fmla="*/ 1 h 32"/>
                  <a:gd name="T22" fmla="*/ 1 w 34"/>
                  <a:gd name="T23" fmla="*/ 1 h 32"/>
                  <a:gd name="T24" fmla="*/ 1 w 34"/>
                  <a:gd name="T25" fmla="*/ 1 h 32"/>
                  <a:gd name="T26" fmla="*/ 1 w 34"/>
                  <a:gd name="T27" fmla="*/ 1 h 32"/>
                  <a:gd name="T28" fmla="*/ 1 w 34"/>
                  <a:gd name="T29" fmla="*/ 1 h 32"/>
                  <a:gd name="T30" fmla="*/ 1 w 34"/>
                  <a:gd name="T31" fmla="*/ 1 h 32"/>
                  <a:gd name="T32" fmla="*/ 1 w 34"/>
                  <a:gd name="T33" fmla="*/ 1 h 3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4" h="32">
                    <a:moveTo>
                      <a:pt x="34" y="20"/>
                    </a:moveTo>
                    <a:lnTo>
                      <a:pt x="34" y="14"/>
                    </a:lnTo>
                    <a:lnTo>
                      <a:pt x="31" y="8"/>
                    </a:lnTo>
                    <a:lnTo>
                      <a:pt x="27" y="3"/>
                    </a:lnTo>
                    <a:lnTo>
                      <a:pt x="21" y="0"/>
                    </a:lnTo>
                    <a:lnTo>
                      <a:pt x="14" y="0"/>
                    </a:lnTo>
                    <a:lnTo>
                      <a:pt x="8" y="2"/>
                    </a:lnTo>
                    <a:lnTo>
                      <a:pt x="4" y="7"/>
                    </a:lnTo>
                    <a:lnTo>
                      <a:pt x="0" y="12"/>
                    </a:lnTo>
                    <a:lnTo>
                      <a:pt x="0" y="18"/>
                    </a:lnTo>
                    <a:lnTo>
                      <a:pt x="3" y="24"/>
                    </a:lnTo>
                    <a:lnTo>
                      <a:pt x="7" y="29"/>
                    </a:lnTo>
                    <a:lnTo>
                      <a:pt x="13" y="32"/>
                    </a:lnTo>
                    <a:lnTo>
                      <a:pt x="20" y="32"/>
                    </a:lnTo>
                    <a:lnTo>
                      <a:pt x="26" y="31"/>
                    </a:lnTo>
                    <a:lnTo>
                      <a:pt x="30" y="26"/>
                    </a:lnTo>
                    <a:lnTo>
                      <a:pt x="34" y="20"/>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79" name="Freeform 48"/>
              <p:cNvSpPr/>
              <p:nvPr/>
            </p:nvSpPr>
            <p:spPr bwMode="auto">
              <a:xfrm>
                <a:off x="3857" y="4201"/>
                <a:ext cx="16" cy="16"/>
              </a:xfrm>
              <a:custGeom>
                <a:avLst/>
                <a:gdLst>
                  <a:gd name="T0" fmla="*/ 1 w 32"/>
                  <a:gd name="T1" fmla="*/ 1 h 32"/>
                  <a:gd name="T2" fmla="*/ 1 w 32"/>
                  <a:gd name="T3" fmla="*/ 1 h 32"/>
                  <a:gd name="T4" fmla="*/ 1 w 32"/>
                  <a:gd name="T5" fmla="*/ 1 h 32"/>
                  <a:gd name="T6" fmla="*/ 1 w 32"/>
                  <a:gd name="T7" fmla="*/ 1 h 32"/>
                  <a:gd name="T8" fmla="*/ 1 w 32"/>
                  <a:gd name="T9" fmla="*/ 0 h 32"/>
                  <a:gd name="T10" fmla="*/ 1 w 32"/>
                  <a:gd name="T11" fmla="*/ 0 h 32"/>
                  <a:gd name="T12" fmla="*/ 1 w 32"/>
                  <a:gd name="T13" fmla="*/ 1 h 32"/>
                  <a:gd name="T14" fmla="*/ 1 w 32"/>
                  <a:gd name="T15" fmla="*/ 1 h 32"/>
                  <a:gd name="T16" fmla="*/ 0 w 32"/>
                  <a:gd name="T17" fmla="*/ 1 h 32"/>
                  <a:gd name="T18" fmla="*/ 0 w 32"/>
                  <a:gd name="T19" fmla="*/ 1 h 32"/>
                  <a:gd name="T20" fmla="*/ 1 w 32"/>
                  <a:gd name="T21" fmla="*/ 1 h 32"/>
                  <a:gd name="T22" fmla="*/ 1 w 32"/>
                  <a:gd name="T23" fmla="*/ 1 h 32"/>
                  <a:gd name="T24" fmla="*/ 1 w 32"/>
                  <a:gd name="T25" fmla="*/ 1 h 32"/>
                  <a:gd name="T26" fmla="*/ 1 w 32"/>
                  <a:gd name="T27" fmla="*/ 1 h 32"/>
                  <a:gd name="T28" fmla="*/ 1 w 32"/>
                  <a:gd name="T29" fmla="*/ 1 h 32"/>
                  <a:gd name="T30" fmla="*/ 1 w 32"/>
                  <a:gd name="T31" fmla="*/ 1 h 32"/>
                  <a:gd name="T32" fmla="*/ 1 w 32"/>
                  <a:gd name="T33" fmla="*/ 1 h 3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2" h="32">
                    <a:moveTo>
                      <a:pt x="32" y="20"/>
                    </a:moveTo>
                    <a:lnTo>
                      <a:pt x="32" y="14"/>
                    </a:lnTo>
                    <a:lnTo>
                      <a:pt x="30" y="8"/>
                    </a:lnTo>
                    <a:lnTo>
                      <a:pt x="27" y="3"/>
                    </a:lnTo>
                    <a:lnTo>
                      <a:pt x="21" y="0"/>
                    </a:lnTo>
                    <a:lnTo>
                      <a:pt x="14" y="0"/>
                    </a:lnTo>
                    <a:lnTo>
                      <a:pt x="8" y="2"/>
                    </a:lnTo>
                    <a:lnTo>
                      <a:pt x="4" y="7"/>
                    </a:lnTo>
                    <a:lnTo>
                      <a:pt x="0" y="12"/>
                    </a:lnTo>
                    <a:lnTo>
                      <a:pt x="0" y="18"/>
                    </a:lnTo>
                    <a:lnTo>
                      <a:pt x="2" y="24"/>
                    </a:lnTo>
                    <a:lnTo>
                      <a:pt x="6" y="28"/>
                    </a:lnTo>
                    <a:lnTo>
                      <a:pt x="12" y="32"/>
                    </a:lnTo>
                    <a:lnTo>
                      <a:pt x="18" y="32"/>
                    </a:lnTo>
                    <a:lnTo>
                      <a:pt x="24" y="31"/>
                    </a:lnTo>
                    <a:lnTo>
                      <a:pt x="29" y="26"/>
                    </a:lnTo>
                    <a:lnTo>
                      <a:pt x="32" y="20"/>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80" name="Freeform 49"/>
              <p:cNvSpPr/>
              <p:nvPr/>
            </p:nvSpPr>
            <p:spPr bwMode="auto">
              <a:xfrm>
                <a:off x="3861" y="4164"/>
                <a:ext cx="16" cy="17"/>
              </a:xfrm>
              <a:custGeom>
                <a:avLst/>
                <a:gdLst>
                  <a:gd name="T0" fmla="*/ 1 w 32"/>
                  <a:gd name="T1" fmla="*/ 1 h 33"/>
                  <a:gd name="T2" fmla="*/ 1 w 32"/>
                  <a:gd name="T3" fmla="*/ 1 h 33"/>
                  <a:gd name="T4" fmla="*/ 1 w 32"/>
                  <a:gd name="T5" fmla="*/ 1 h 33"/>
                  <a:gd name="T6" fmla="*/ 1 w 32"/>
                  <a:gd name="T7" fmla="*/ 1 h 33"/>
                  <a:gd name="T8" fmla="*/ 1 w 32"/>
                  <a:gd name="T9" fmla="*/ 0 h 33"/>
                  <a:gd name="T10" fmla="*/ 1 w 32"/>
                  <a:gd name="T11" fmla="*/ 0 h 33"/>
                  <a:gd name="T12" fmla="*/ 1 w 32"/>
                  <a:gd name="T13" fmla="*/ 1 h 33"/>
                  <a:gd name="T14" fmla="*/ 1 w 32"/>
                  <a:gd name="T15" fmla="*/ 1 h 33"/>
                  <a:gd name="T16" fmla="*/ 0 w 32"/>
                  <a:gd name="T17" fmla="*/ 1 h 33"/>
                  <a:gd name="T18" fmla="*/ 0 w 32"/>
                  <a:gd name="T19" fmla="*/ 1 h 33"/>
                  <a:gd name="T20" fmla="*/ 1 w 32"/>
                  <a:gd name="T21" fmla="*/ 1 h 33"/>
                  <a:gd name="T22" fmla="*/ 1 w 32"/>
                  <a:gd name="T23" fmla="*/ 1 h 33"/>
                  <a:gd name="T24" fmla="*/ 1 w 32"/>
                  <a:gd name="T25" fmla="*/ 1 h 33"/>
                  <a:gd name="T26" fmla="*/ 1 w 32"/>
                  <a:gd name="T27" fmla="*/ 1 h 33"/>
                  <a:gd name="T28" fmla="*/ 1 w 32"/>
                  <a:gd name="T29" fmla="*/ 1 h 33"/>
                  <a:gd name="T30" fmla="*/ 1 w 32"/>
                  <a:gd name="T31" fmla="*/ 1 h 33"/>
                  <a:gd name="T32" fmla="*/ 1 w 32"/>
                  <a:gd name="T33" fmla="*/ 1 h 3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2" h="33">
                    <a:moveTo>
                      <a:pt x="32" y="21"/>
                    </a:moveTo>
                    <a:lnTo>
                      <a:pt x="32" y="14"/>
                    </a:lnTo>
                    <a:lnTo>
                      <a:pt x="30" y="8"/>
                    </a:lnTo>
                    <a:lnTo>
                      <a:pt x="27" y="3"/>
                    </a:lnTo>
                    <a:lnTo>
                      <a:pt x="21" y="0"/>
                    </a:lnTo>
                    <a:lnTo>
                      <a:pt x="14" y="0"/>
                    </a:lnTo>
                    <a:lnTo>
                      <a:pt x="8" y="2"/>
                    </a:lnTo>
                    <a:lnTo>
                      <a:pt x="4" y="7"/>
                    </a:lnTo>
                    <a:lnTo>
                      <a:pt x="0" y="13"/>
                    </a:lnTo>
                    <a:lnTo>
                      <a:pt x="0" y="19"/>
                    </a:lnTo>
                    <a:lnTo>
                      <a:pt x="2" y="25"/>
                    </a:lnTo>
                    <a:lnTo>
                      <a:pt x="6" y="30"/>
                    </a:lnTo>
                    <a:lnTo>
                      <a:pt x="12" y="33"/>
                    </a:lnTo>
                    <a:lnTo>
                      <a:pt x="19" y="33"/>
                    </a:lnTo>
                    <a:lnTo>
                      <a:pt x="24" y="31"/>
                    </a:lnTo>
                    <a:lnTo>
                      <a:pt x="29" y="26"/>
                    </a:lnTo>
                    <a:lnTo>
                      <a:pt x="32" y="21"/>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81" name="Freeform 50"/>
              <p:cNvSpPr/>
              <p:nvPr/>
            </p:nvSpPr>
            <p:spPr bwMode="auto">
              <a:xfrm>
                <a:off x="4066" y="4265"/>
                <a:ext cx="40" cy="40"/>
              </a:xfrm>
              <a:custGeom>
                <a:avLst/>
                <a:gdLst>
                  <a:gd name="T0" fmla="*/ 1 w 80"/>
                  <a:gd name="T1" fmla="*/ 0 h 80"/>
                  <a:gd name="T2" fmla="*/ 1 w 80"/>
                  <a:gd name="T3" fmla="*/ 0 h 80"/>
                  <a:gd name="T4" fmla="*/ 1 w 80"/>
                  <a:gd name="T5" fmla="*/ 1 h 80"/>
                  <a:gd name="T6" fmla="*/ 1 w 80"/>
                  <a:gd name="T7" fmla="*/ 1 h 80"/>
                  <a:gd name="T8" fmla="*/ 1 w 80"/>
                  <a:gd name="T9" fmla="*/ 1 h 80"/>
                  <a:gd name="T10" fmla="*/ 1 w 80"/>
                  <a:gd name="T11" fmla="*/ 1 h 80"/>
                  <a:gd name="T12" fmla="*/ 1 w 80"/>
                  <a:gd name="T13" fmla="*/ 1 h 80"/>
                  <a:gd name="T14" fmla="*/ 1 w 80"/>
                  <a:gd name="T15" fmla="*/ 1 h 80"/>
                  <a:gd name="T16" fmla="*/ 0 w 80"/>
                  <a:gd name="T17" fmla="*/ 1 h 80"/>
                  <a:gd name="T18" fmla="*/ 0 w 80"/>
                  <a:gd name="T19" fmla="*/ 1 h 80"/>
                  <a:gd name="T20" fmla="*/ 0 w 80"/>
                  <a:gd name="T21" fmla="*/ 1 h 80"/>
                  <a:gd name="T22" fmla="*/ 1 w 80"/>
                  <a:gd name="T23" fmla="*/ 1 h 80"/>
                  <a:gd name="T24" fmla="*/ 1 w 80"/>
                  <a:gd name="T25" fmla="*/ 1 h 80"/>
                  <a:gd name="T26" fmla="*/ 1 w 80"/>
                  <a:gd name="T27" fmla="*/ 1 h 80"/>
                  <a:gd name="T28" fmla="*/ 1 w 80"/>
                  <a:gd name="T29" fmla="*/ 1 h 80"/>
                  <a:gd name="T30" fmla="*/ 1 w 80"/>
                  <a:gd name="T31" fmla="*/ 1 h 80"/>
                  <a:gd name="T32" fmla="*/ 1 w 80"/>
                  <a:gd name="T33" fmla="*/ 1 h 80"/>
                  <a:gd name="T34" fmla="*/ 1 w 80"/>
                  <a:gd name="T35" fmla="*/ 1 h 80"/>
                  <a:gd name="T36" fmla="*/ 1 w 80"/>
                  <a:gd name="T37" fmla="*/ 1 h 80"/>
                  <a:gd name="T38" fmla="*/ 1 w 80"/>
                  <a:gd name="T39" fmla="*/ 1 h 80"/>
                  <a:gd name="T40" fmla="*/ 1 w 80"/>
                  <a:gd name="T41" fmla="*/ 1 h 80"/>
                  <a:gd name="T42" fmla="*/ 1 w 80"/>
                  <a:gd name="T43" fmla="*/ 1 h 80"/>
                  <a:gd name="T44" fmla="*/ 1 w 80"/>
                  <a:gd name="T45" fmla="*/ 1 h 80"/>
                  <a:gd name="T46" fmla="*/ 1 w 80"/>
                  <a:gd name="T47" fmla="*/ 1 h 80"/>
                  <a:gd name="T48" fmla="*/ 1 w 80"/>
                  <a:gd name="T49" fmla="*/ 1 h 80"/>
                  <a:gd name="T50" fmla="*/ 1 w 80"/>
                  <a:gd name="T51" fmla="*/ 1 h 80"/>
                  <a:gd name="T52" fmla="*/ 1 w 80"/>
                  <a:gd name="T53" fmla="*/ 1 h 80"/>
                  <a:gd name="T54" fmla="*/ 1 w 80"/>
                  <a:gd name="T55" fmla="*/ 1 h 80"/>
                  <a:gd name="T56" fmla="*/ 1 w 80"/>
                  <a:gd name="T57" fmla="*/ 1 h 80"/>
                  <a:gd name="T58" fmla="*/ 1 w 80"/>
                  <a:gd name="T59" fmla="*/ 1 h 80"/>
                  <a:gd name="T60" fmla="*/ 1 w 80"/>
                  <a:gd name="T61" fmla="*/ 1 h 80"/>
                  <a:gd name="T62" fmla="*/ 1 w 80"/>
                  <a:gd name="T63" fmla="*/ 1 h 80"/>
                  <a:gd name="T64" fmla="*/ 1 w 80"/>
                  <a:gd name="T65" fmla="*/ 0 h 80"/>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80" h="80">
                    <a:moveTo>
                      <a:pt x="46" y="0"/>
                    </a:moveTo>
                    <a:lnTo>
                      <a:pt x="38" y="0"/>
                    </a:lnTo>
                    <a:lnTo>
                      <a:pt x="30" y="2"/>
                    </a:lnTo>
                    <a:lnTo>
                      <a:pt x="23" y="4"/>
                    </a:lnTo>
                    <a:lnTo>
                      <a:pt x="16" y="7"/>
                    </a:lnTo>
                    <a:lnTo>
                      <a:pt x="11" y="12"/>
                    </a:lnTo>
                    <a:lnTo>
                      <a:pt x="6" y="19"/>
                    </a:lnTo>
                    <a:lnTo>
                      <a:pt x="3" y="26"/>
                    </a:lnTo>
                    <a:lnTo>
                      <a:pt x="0" y="33"/>
                    </a:lnTo>
                    <a:lnTo>
                      <a:pt x="0" y="41"/>
                    </a:lnTo>
                    <a:lnTo>
                      <a:pt x="0" y="49"/>
                    </a:lnTo>
                    <a:lnTo>
                      <a:pt x="4" y="56"/>
                    </a:lnTo>
                    <a:lnTo>
                      <a:pt x="7" y="63"/>
                    </a:lnTo>
                    <a:lnTo>
                      <a:pt x="12" y="69"/>
                    </a:lnTo>
                    <a:lnTo>
                      <a:pt x="18" y="74"/>
                    </a:lnTo>
                    <a:lnTo>
                      <a:pt x="24" y="78"/>
                    </a:lnTo>
                    <a:lnTo>
                      <a:pt x="32" y="80"/>
                    </a:lnTo>
                    <a:lnTo>
                      <a:pt x="41" y="80"/>
                    </a:lnTo>
                    <a:lnTo>
                      <a:pt x="49" y="79"/>
                    </a:lnTo>
                    <a:lnTo>
                      <a:pt x="56" y="77"/>
                    </a:lnTo>
                    <a:lnTo>
                      <a:pt x="62" y="73"/>
                    </a:lnTo>
                    <a:lnTo>
                      <a:pt x="68" y="67"/>
                    </a:lnTo>
                    <a:lnTo>
                      <a:pt x="73" y="62"/>
                    </a:lnTo>
                    <a:lnTo>
                      <a:pt x="76" y="55"/>
                    </a:lnTo>
                    <a:lnTo>
                      <a:pt x="79" y="47"/>
                    </a:lnTo>
                    <a:lnTo>
                      <a:pt x="80" y="39"/>
                    </a:lnTo>
                    <a:lnTo>
                      <a:pt x="79" y="30"/>
                    </a:lnTo>
                    <a:lnTo>
                      <a:pt x="76" y="24"/>
                    </a:lnTo>
                    <a:lnTo>
                      <a:pt x="73" y="17"/>
                    </a:lnTo>
                    <a:lnTo>
                      <a:pt x="67" y="11"/>
                    </a:lnTo>
                    <a:lnTo>
                      <a:pt x="61" y="6"/>
                    </a:lnTo>
                    <a:lnTo>
                      <a:pt x="54" y="3"/>
                    </a:lnTo>
                    <a:lnTo>
                      <a:pt x="46" y="0"/>
                    </a:lnTo>
                    <a:close/>
                  </a:path>
                </a:pathLst>
              </a:custGeom>
              <a:solidFill>
                <a:srgbClr val="EF66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82" name="Freeform 51"/>
              <p:cNvSpPr/>
              <p:nvPr/>
            </p:nvSpPr>
            <p:spPr bwMode="auto">
              <a:xfrm>
                <a:off x="4136" y="4223"/>
                <a:ext cx="40" cy="39"/>
              </a:xfrm>
              <a:custGeom>
                <a:avLst/>
                <a:gdLst>
                  <a:gd name="T0" fmla="*/ 1 w 79"/>
                  <a:gd name="T1" fmla="*/ 0 h 80"/>
                  <a:gd name="T2" fmla="*/ 1 w 79"/>
                  <a:gd name="T3" fmla="*/ 0 h 80"/>
                  <a:gd name="T4" fmla="*/ 1 w 79"/>
                  <a:gd name="T5" fmla="*/ 0 h 80"/>
                  <a:gd name="T6" fmla="*/ 1 w 79"/>
                  <a:gd name="T7" fmla="*/ 0 h 80"/>
                  <a:gd name="T8" fmla="*/ 1 w 79"/>
                  <a:gd name="T9" fmla="*/ 0 h 80"/>
                  <a:gd name="T10" fmla="*/ 1 w 79"/>
                  <a:gd name="T11" fmla="*/ 0 h 80"/>
                  <a:gd name="T12" fmla="*/ 1 w 79"/>
                  <a:gd name="T13" fmla="*/ 0 h 80"/>
                  <a:gd name="T14" fmla="*/ 1 w 79"/>
                  <a:gd name="T15" fmla="*/ 0 h 80"/>
                  <a:gd name="T16" fmla="*/ 0 w 79"/>
                  <a:gd name="T17" fmla="*/ 0 h 80"/>
                  <a:gd name="T18" fmla="*/ 0 w 79"/>
                  <a:gd name="T19" fmla="*/ 0 h 80"/>
                  <a:gd name="T20" fmla="*/ 1 w 79"/>
                  <a:gd name="T21" fmla="*/ 0 h 80"/>
                  <a:gd name="T22" fmla="*/ 1 w 79"/>
                  <a:gd name="T23" fmla="*/ 0 h 80"/>
                  <a:gd name="T24" fmla="*/ 1 w 79"/>
                  <a:gd name="T25" fmla="*/ 0 h 80"/>
                  <a:gd name="T26" fmla="*/ 1 w 79"/>
                  <a:gd name="T27" fmla="*/ 0 h 80"/>
                  <a:gd name="T28" fmla="*/ 1 w 79"/>
                  <a:gd name="T29" fmla="*/ 0 h 80"/>
                  <a:gd name="T30" fmla="*/ 1 w 79"/>
                  <a:gd name="T31" fmla="*/ 0 h 80"/>
                  <a:gd name="T32" fmla="*/ 1 w 79"/>
                  <a:gd name="T33" fmla="*/ 0 h 80"/>
                  <a:gd name="T34" fmla="*/ 1 w 79"/>
                  <a:gd name="T35" fmla="*/ 0 h 80"/>
                  <a:gd name="T36" fmla="*/ 1 w 79"/>
                  <a:gd name="T37" fmla="*/ 0 h 80"/>
                  <a:gd name="T38" fmla="*/ 1 w 79"/>
                  <a:gd name="T39" fmla="*/ 0 h 80"/>
                  <a:gd name="T40" fmla="*/ 1 w 79"/>
                  <a:gd name="T41" fmla="*/ 0 h 80"/>
                  <a:gd name="T42" fmla="*/ 1 w 79"/>
                  <a:gd name="T43" fmla="*/ 0 h 80"/>
                  <a:gd name="T44" fmla="*/ 1 w 79"/>
                  <a:gd name="T45" fmla="*/ 0 h 80"/>
                  <a:gd name="T46" fmla="*/ 1 w 79"/>
                  <a:gd name="T47" fmla="*/ 0 h 80"/>
                  <a:gd name="T48" fmla="*/ 1 w 79"/>
                  <a:gd name="T49" fmla="*/ 0 h 80"/>
                  <a:gd name="T50" fmla="*/ 1 w 79"/>
                  <a:gd name="T51" fmla="*/ 0 h 80"/>
                  <a:gd name="T52" fmla="*/ 1 w 79"/>
                  <a:gd name="T53" fmla="*/ 0 h 80"/>
                  <a:gd name="T54" fmla="*/ 1 w 79"/>
                  <a:gd name="T55" fmla="*/ 0 h 80"/>
                  <a:gd name="T56" fmla="*/ 1 w 79"/>
                  <a:gd name="T57" fmla="*/ 0 h 80"/>
                  <a:gd name="T58" fmla="*/ 1 w 79"/>
                  <a:gd name="T59" fmla="*/ 0 h 80"/>
                  <a:gd name="T60" fmla="*/ 1 w 79"/>
                  <a:gd name="T61" fmla="*/ 0 h 80"/>
                  <a:gd name="T62" fmla="*/ 1 w 79"/>
                  <a:gd name="T63" fmla="*/ 0 h 80"/>
                  <a:gd name="T64" fmla="*/ 1 w 79"/>
                  <a:gd name="T65" fmla="*/ 0 h 80"/>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79" h="80">
                    <a:moveTo>
                      <a:pt x="47" y="0"/>
                    </a:moveTo>
                    <a:lnTo>
                      <a:pt x="39" y="0"/>
                    </a:lnTo>
                    <a:lnTo>
                      <a:pt x="31" y="1"/>
                    </a:lnTo>
                    <a:lnTo>
                      <a:pt x="24" y="4"/>
                    </a:lnTo>
                    <a:lnTo>
                      <a:pt x="17" y="7"/>
                    </a:lnTo>
                    <a:lnTo>
                      <a:pt x="11" y="13"/>
                    </a:lnTo>
                    <a:lnTo>
                      <a:pt x="5" y="19"/>
                    </a:lnTo>
                    <a:lnTo>
                      <a:pt x="2" y="26"/>
                    </a:lnTo>
                    <a:lnTo>
                      <a:pt x="0" y="34"/>
                    </a:lnTo>
                    <a:lnTo>
                      <a:pt x="0" y="42"/>
                    </a:lnTo>
                    <a:lnTo>
                      <a:pt x="1" y="49"/>
                    </a:lnTo>
                    <a:lnTo>
                      <a:pt x="3" y="57"/>
                    </a:lnTo>
                    <a:lnTo>
                      <a:pt x="7" y="63"/>
                    </a:lnTo>
                    <a:lnTo>
                      <a:pt x="12" y="68"/>
                    </a:lnTo>
                    <a:lnTo>
                      <a:pt x="18" y="74"/>
                    </a:lnTo>
                    <a:lnTo>
                      <a:pt x="25" y="78"/>
                    </a:lnTo>
                    <a:lnTo>
                      <a:pt x="33" y="80"/>
                    </a:lnTo>
                    <a:lnTo>
                      <a:pt x="41" y="80"/>
                    </a:lnTo>
                    <a:lnTo>
                      <a:pt x="49" y="79"/>
                    </a:lnTo>
                    <a:lnTo>
                      <a:pt x="56" y="76"/>
                    </a:lnTo>
                    <a:lnTo>
                      <a:pt x="63" y="73"/>
                    </a:lnTo>
                    <a:lnTo>
                      <a:pt x="69" y="67"/>
                    </a:lnTo>
                    <a:lnTo>
                      <a:pt x="73" y="61"/>
                    </a:lnTo>
                    <a:lnTo>
                      <a:pt x="77" y="55"/>
                    </a:lnTo>
                    <a:lnTo>
                      <a:pt x="79" y="46"/>
                    </a:lnTo>
                    <a:lnTo>
                      <a:pt x="79" y="38"/>
                    </a:lnTo>
                    <a:lnTo>
                      <a:pt x="78" y="31"/>
                    </a:lnTo>
                    <a:lnTo>
                      <a:pt x="76" y="23"/>
                    </a:lnTo>
                    <a:lnTo>
                      <a:pt x="72" y="18"/>
                    </a:lnTo>
                    <a:lnTo>
                      <a:pt x="68" y="12"/>
                    </a:lnTo>
                    <a:lnTo>
                      <a:pt x="61" y="6"/>
                    </a:lnTo>
                    <a:lnTo>
                      <a:pt x="54" y="3"/>
                    </a:lnTo>
                    <a:lnTo>
                      <a:pt x="47" y="0"/>
                    </a:lnTo>
                    <a:close/>
                  </a:path>
                </a:pathLst>
              </a:custGeom>
              <a:solidFill>
                <a:srgbClr val="EF66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83" name="Freeform 52"/>
              <p:cNvSpPr/>
              <p:nvPr/>
            </p:nvSpPr>
            <p:spPr bwMode="auto">
              <a:xfrm>
                <a:off x="4059" y="4190"/>
                <a:ext cx="40" cy="40"/>
              </a:xfrm>
              <a:custGeom>
                <a:avLst/>
                <a:gdLst>
                  <a:gd name="T0" fmla="*/ 1 w 80"/>
                  <a:gd name="T1" fmla="*/ 0 h 78"/>
                  <a:gd name="T2" fmla="*/ 1 w 80"/>
                  <a:gd name="T3" fmla="*/ 0 h 78"/>
                  <a:gd name="T4" fmla="*/ 1 w 80"/>
                  <a:gd name="T5" fmla="*/ 0 h 78"/>
                  <a:gd name="T6" fmla="*/ 1 w 80"/>
                  <a:gd name="T7" fmla="*/ 1 h 78"/>
                  <a:gd name="T8" fmla="*/ 1 w 80"/>
                  <a:gd name="T9" fmla="*/ 1 h 78"/>
                  <a:gd name="T10" fmla="*/ 1 w 80"/>
                  <a:gd name="T11" fmla="*/ 1 h 78"/>
                  <a:gd name="T12" fmla="*/ 1 w 80"/>
                  <a:gd name="T13" fmla="*/ 1 h 78"/>
                  <a:gd name="T14" fmla="*/ 1 w 80"/>
                  <a:gd name="T15" fmla="*/ 1 h 78"/>
                  <a:gd name="T16" fmla="*/ 1 w 80"/>
                  <a:gd name="T17" fmla="*/ 1 h 78"/>
                  <a:gd name="T18" fmla="*/ 0 w 80"/>
                  <a:gd name="T19" fmla="*/ 1 h 78"/>
                  <a:gd name="T20" fmla="*/ 1 w 80"/>
                  <a:gd name="T21" fmla="*/ 1 h 78"/>
                  <a:gd name="T22" fmla="*/ 1 w 80"/>
                  <a:gd name="T23" fmla="*/ 1 h 78"/>
                  <a:gd name="T24" fmla="*/ 1 w 80"/>
                  <a:gd name="T25" fmla="*/ 1 h 78"/>
                  <a:gd name="T26" fmla="*/ 1 w 80"/>
                  <a:gd name="T27" fmla="*/ 1 h 78"/>
                  <a:gd name="T28" fmla="*/ 1 w 80"/>
                  <a:gd name="T29" fmla="*/ 1 h 78"/>
                  <a:gd name="T30" fmla="*/ 1 w 80"/>
                  <a:gd name="T31" fmla="*/ 1 h 78"/>
                  <a:gd name="T32" fmla="*/ 1 w 80"/>
                  <a:gd name="T33" fmla="*/ 1 h 78"/>
                  <a:gd name="T34" fmla="*/ 1 w 80"/>
                  <a:gd name="T35" fmla="*/ 1 h 78"/>
                  <a:gd name="T36" fmla="*/ 1 w 80"/>
                  <a:gd name="T37" fmla="*/ 1 h 78"/>
                  <a:gd name="T38" fmla="*/ 1 w 80"/>
                  <a:gd name="T39" fmla="*/ 1 h 78"/>
                  <a:gd name="T40" fmla="*/ 1 w 80"/>
                  <a:gd name="T41" fmla="*/ 1 h 78"/>
                  <a:gd name="T42" fmla="*/ 1 w 80"/>
                  <a:gd name="T43" fmla="*/ 1 h 78"/>
                  <a:gd name="T44" fmla="*/ 1 w 80"/>
                  <a:gd name="T45" fmla="*/ 1 h 78"/>
                  <a:gd name="T46" fmla="*/ 1 w 80"/>
                  <a:gd name="T47" fmla="*/ 1 h 78"/>
                  <a:gd name="T48" fmla="*/ 1 w 80"/>
                  <a:gd name="T49" fmla="*/ 1 h 78"/>
                  <a:gd name="T50" fmla="*/ 1 w 80"/>
                  <a:gd name="T51" fmla="*/ 1 h 78"/>
                  <a:gd name="T52" fmla="*/ 1 w 80"/>
                  <a:gd name="T53" fmla="*/ 1 h 78"/>
                  <a:gd name="T54" fmla="*/ 1 w 80"/>
                  <a:gd name="T55" fmla="*/ 1 h 78"/>
                  <a:gd name="T56" fmla="*/ 1 w 80"/>
                  <a:gd name="T57" fmla="*/ 1 h 78"/>
                  <a:gd name="T58" fmla="*/ 1 w 80"/>
                  <a:gd name="T59" fmla="*/ 1 h 78"/>
                  <a:gd name="T60" fmla="*/ 1 w 80"/>
                  <a:gd name="T61" fmla="*/ 1 h 78"/>
                  <a:gd name="T62" fmla="*/ 1 w 80"/>
                  <a:gd name="T63" fmla="*/ 1 h 78"/>
                  <a:gd name="T64" fmla="*/ 1 w 80"/>
                  <a:gd name="T65" fmla="*/ 0 h 78"/>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80" h="78">
                    <a:moveTo>
                      <a:pt x="48" y="0"/>
                    </a:moveTo>
                    <a:lnTo>
                      <a:pt x="40" y="0"/>
                    </a:lnTo>
                    <a:lnTo>
                      <a:pt x="32" y="0"/>
                    </a:lnTo>
                    <a:lnTo>
                      <a:pt x="25" y="3"/>
                    </a:lnTo>
                    <a:lnTo>
                      <a:pt x="18" y="7"/>
                    </a:lnTo>
                    <a:lnTo>
                      <a:pt x="12" y="11"/>
                    </a:lnTo>
                    <a:lnTo>
                      <a:pt x="7" y="17"/>
                    </a:lnTo>
                    <a:lnTo>
                      <a:pt x="4" y="24"/>
                    </a:lnTo>
                    <a:lnTo>
                      <a:pt x="2" y="32"/>
                    </a:lnTo>
                    <a:lnTo>
                      <a:pt x="0" y="40"/>
                    </a:lnTo>
                    <a:lnTo>
                      <a:pt x="2" y="47"/>
                    </a:lnTo>
                    <a:lnTo>
                      <a:pt x="4" y="55"/>
                    </a:lnTo>
                    <a:lnTo>
                      <a:pt x="7" y="61"/>
                    </a:lnTo>
                    <a:lnTo>
                      <a:pt x="13" y="67"/>
                    </a:lnTo>
                    <a:lnTo>
                      <a:pt x="19" y="72"/>
                    </a:lnTo>
                    <a:lnTo>
                      <a:pt x="26" y="76"/>
                    </a:lnTo>
                    <a:lnTo>
                      <a:pt x="34" y="78"/>
                    </a:lnTo>
                    <a:lnTo>
                      <a:pt x="42" y="78"/>
                    </a:lnTo>
                    <a:lnTo>
                      <a:pt x="50" y="77"/>
                    </a:lnTo>
                    <a:lnTo>
                      <a:pt x="57" y="75"/>
                    </a:lnTo>
                    <a:lnTo>
                      <a:pt x="64" y="71"/>
                    </a:lnTo>
                    <a:lnTo>
                      <a:pt x="70" y="65"/>
                    </a:lnTo>
                    <a:lnTo>
                      <a:pt x="74" y="60"/>
                    </a:lnTo>
                    <a:lnTo>
                      <a:pt x="78" y="53"/>
                    </a:lnTo>
                    <a:lnTo>
                      <a:pt x="80" y="45"/>
                    </a:lnTo>
                    <a:lnTo>
                      <a:pt x="80" y="37"/>
                    </a:lnTo>
                    <a:lnTo>
                      <a:pt x="80" y="30"/>
                    </a:lnTo>
                    <a:lnTo>
                      <a:pt x="76" y="23"/>
                    </a:lnTo>
                    <a:lnTo>
                      <a:pt x="73" y="16"/>
                    </a:lnTo>
                    <a:lnTo>
                      <a:pt x="68" y="10"/>
                    </a:lnTo>
                    <a:lnTo>
                      <a:pt x="63" y="6"/>
                    </a:lnTo>
                    <a:lnTo>
                      <a:pt x="56" y="2"/>
                    </a:lnTo>
                    <a:lnTo>
                      <a:pt x="48" y="0"/>
                    </a:lnTo>
                    <a:close/>
                  </a:path>
                </a:pathLst>
              </a:custGeom>
              <a:solidFill>
                <a:srgbClr val="EF66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84" name="Freeform 53"/>
              <p:cNvSpPr/>
              <p:nvPr/>
            </p:nvSpPr>
            <p:spPr bwMode="auto">
              <a:xfrm>
                <a:off x="3990" y="4195"/>
                <a:ext cx="39" cy="39"/>
              </a:xfrm>
              <a:custGeom>
                <a:avLst/>
                <a:gdLst>
                  <a:gd name="T0" fmla="*/ 0 w 80"/>
                  <a:gd name="T1" fmla="*/ 1 h 78"/>
                  <a:gd name="T2" fmla="*/ 0 w 80"/>
                  <a:gd name="T3" fmla="*/ 0 h 78"/>
                  <a:gd name="T4" fmla="*/ 0 w 80"/>
                  <a:gd name="T5" fmla="*/ 1 h 78"/>
                  <a:gd name="T6" fmla="*/ 0 w 80"/>
                  <a:gd name="T7" fmla="*/ 1 h 78"/>
                  <a:gd name="T8" fmla="*/ 0 w 80"/>
                  <a:gd name="T9" fmla="*/ 1 h 78"/>
                  <a:gd name="T10" fmla="*/ 0 w 80"/>
                  <a:gd name="T11" fmla="*/ 1 h 78"/>
                  <a:gd name="T12" fmla="*/ 0 w 80"/>
                  <a:gd name="T13" fmla="*/ 1 h 78"/>
                  <a:gd name="T14" fmla="*/ 0 w 80"/>
                  <a:gd name="T15" fmla="*/ 1 h 78"/>
                  <a:gd name="T16" fmla="*/ 0 w 80"/>
                  <a:gd name="T17" fmla="*/ 1 h 78"/>
                  <a:gd name="T18" fmla="*/ 0 w 80"/>
                  <a:gd name="T19" fmla="*/ 1 h 78"/>
                  <a:gd name="T20" fmla="*/ 0 w 80"/>
                  <a:gd name="T21" fmla="*/ 1 h 78"/>
                  <a:gd name="T22" fmla="*/ 0 w 80"/>
                  <a:gd name="T23" fmla="*/ 1 h 78"/>
                  <a:gd name="T24" fmla="*/ 0 w 80"/>
                  <a:gd name="T25" fmla="*/ 1 h 78"/>
                  <a:gd name="T26" fmla="*/ 0 w 80"/>
                  <a:gd name="T27" fmla="*/ 1 h 78"/>
                  <a:gd name="T28" fmla="*/ 0 w 80"/>
                  <a:gd name="T29" fmla="*/ 1 h 78"/>
                  <a:gd name="T30" fmla="*/ 0 w 80"/>
                  <a:gd name="T31" fmla="*/ 1 h 78"/>
                  <a:gd name="T32" fmla="*/ 0 w 80"/>
                  <a:gd name="T33" fmla="*/ 1 h 78"/>
                  <a:gd name="T34" fmla="*/ 0 w 80"/>
                  <a:gd name="T35" fmla="*/ 1 h 78"/>
                  <a:gd name="T36" fmla="*/ 0 w 80"/>
                  <a:gd name="T37" fmla="*/ 1 h 78"/>
                  <a:gd name="T38" fmla="*/ 0 w 80"/>
                  <a:gd name="T39" fmla="*/ 1 h 78"/>
                  <a:gd name="T40" fmla="*/ 0 w 80"/>
                  <a:gd name="T41" fmla="*/ 1 h 78"/>
                  <a:gd name="T42" fmla="*/ 0 w 80"/>
                  <a:gd name="T43" fmla="*/ 1 h 78"/>
                  <a:gd name="T44" fmla="*/ 0 w 80"/>
                  <a:gd name="T45" fmla="*/ 1 h 78"/>
                  <a:gd name="T46" fmla="*/ 0 w 80"/>
                  <a:gd name="T47" fmla="*/ 1 h 78"/>
                  <a:gd name="T48" fmla="*/ 0 w 80"/>
                  <a:gd name="T49" fmla="*/ 1 h 78"/>
                  <a:gd name="T50" fmla="*/ 0 w 80"/>
                  <a:gd name="T51" fmla="*/ 1 h 78"/>
                  <a:gd name="T52" fmla="*/ 0 w 80"/>
                  <a:gd name="T53" fmla="*/ 1 h 78"/>
                  <a:gd name="T54" fmla="*/ 0 w 80"/>
                  <a:gd name="T55" fmla="*/ 1 h 78"/>
                  <a:gd name="T56" fmla="*/ 0 w 80"/>
                  <a:gd name="T57" fmla="*/ 1 h 78"/>
                  <a:gd name="T58" fmla="*/ 0 w 80"/>
                  <a:gd name="T59" fmla="*/ 1 h 78"/>
                  <a:gd name="T60" fmla="*/ 0 w 80"/>
                  <a:gd name="T61" fmla="*/ 1 h 78"/>
                  <a:gd name="T62" fmla="*/ 0 w 80"/>
                  <a:gd name="T63" fmla="*/ 1 h 78"/>
                  <a:gd name="T64" fmla="*/ 0 w 80"/>
                  <a:gd name="T65" fmla="*/ 1 h 78"/>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80" h="78">
                    <a:moveTo>
                      <a:pt x="47" y="1"/>
                    </a:moveTo>
                    <a:lnTo>
                      <a:pt x="39" y="0"/>
                    </a:lnTo>
                    <a:lnTo>
                      <a:pt x="31" y="1"/>
                    </a:lnTo>
                    <a:lnTo>
                      <a:pt x="24" y="3"/>
                    </a:lnTo>
                    <a:lnTo>
                      <a:pt x="17" y="7"/>
                    </a:lnTo>
                    <a:lnTo>
                      <a:pt x="12" y="12"/>
                    </a:lnTo>
                    <a:lnTo>
                      <a:pt x="7" y="17"/>
                    </a:lnTo>
                    <a:lnTo>
                      <a:pt x="4" y="24"/>
                    </a:lnTo>
                    <a:lnTo>
                      <a:pt x="1" y="32"/>
                    </a:lnTo>
                    <a:lnTo>
                      <a:pt x="0" y="40"/>
                    </a:lnTo>
                    <a:lnTo>
                      <a:pt x="1" y="48"/>
                    </a:lnTo>
                    <a:lnTo>
                      <a:pt x="4" y="55"/>
                    </a:lnTo>
                    <a:lnTo>
                      <a:pt x="7" y="62"/>
                    </a:lnTo>
                    <a:lnTo>
                      <a:pt x="13" y="68"/>
                    </a:lnTo>
                    <a:lnTo>
                      <a:pt x="19" y="73"/>
                    </a:lnTo>
                    <a:lnTo>
                      <a:pt x="25" y="76"/>
                    </a:lnTo>
                    <a:lnTo>
                      <a:pt x="33" y="78"/>
                    </a:lnTo>
                    <a:lnTo>
                      <a:pt x="42" y="78"/>
                    </a:lnTo>
                    <a:lnTo>
                      <a:pt x="50" y="78"/>
                    </a:lnTo>
                    <a:lnTo>
                      <a:pt x="57" y="75"/>
                    </a:lnTo>
                    <a:lnTo>
                      <a:pt x="63" y="71"/>
                    </a:lnTo>
                    <a:lnTo>
                      <a:pt x="69" y="67"/>
                    </a:lnTo>
                    <a:lnTo>
                      <a:pt x="74" y="61"/>
                    </a:lnTo>
                    <a:lnTo>
                      <a:pt x="77" y="54"/>
                    </a:lnTo>
                    <a:lnTo>
                      <a:pt x="80" y="46"/>
                    </a:lnTo>
                    <a:lnTo>
                      <a:pt x="80" y="38"/>
                    </a:lnTo>
                    <a:lnTo>
                      <a:pt x="80" y="30"/>
                    </a:lnTo>
                    <a:lnTo>
                      <a:pt x="76" y="23"/>
                    </a:lnTo>
                    <a:lnTo>
                      <a:pt x="73" y="16"/>
                    </a:lnTo>
                    <a:lnTo>
                      <a:pt x="68" y="10"/>
                    </a:lnTo>
                    <a:lnTo>
                      <a:pt x="62" y="6"/>
                    </a:lnTo>
                    <a:lnTo>
                      <a:pt x="55" y="2"/>
                    </a:lnTo>
                    <a:lnTo>
                      <a:pt x="47" y="1"/>
                    </a:lnTo>
                    <a:close/>
                  </a:path>
                </a:pathLst>
              </a:custGeom>
              <a:solidFill>
                <a:srgbClr val="EF66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85" name="Freeform 54"/>
              <p:cNvSpPr/>
              <p:nvPr/>
            </p:nvSpPr>
            <p:spPr bwMode="auto">
              <a:xfrm>
                <a:off x="4127" y="4147"/>
                <a:ext cx="39" cy="39"/>
              </a:xfrm>
              <a:custGeom>
                <a:avLst/>
                <a:gdLst>
                  <a:gd name="T0" fmla="*/ 0 w 80"/>
                  <a:gd name="T1" fmla="*/ 0 h 79"/>
                  <a:gd name="T2" fmla="*/ 0 w 80"/>
                  <a:gd name="T3" fmla="*/ 0 h 79"/>
                  <a:gd name="T4" fmla="*/ 0 w 80"/>
                  <a:gd name="T5" fmla="*/ 0 h 79"/>
                  <a:gd name="T6" fmla="*/ 0 w 80"/>
                  <a:gd name="T7" fmla="*/ 0 h 79"/>
                  <a:gd name="T8" fmla="*/ 0 w 80"/>
                  <a:gd name="T9" fmla="*/ 0 h 79"/>
                  <a:gd name="T10" fmla="*/ 0 w 80"/>
                  <a:gd name="T11" fmla="*/ 0 h 79"/>
                  <a:gd name="T12" fmla="*/ 0 w 80"/>
                  <a:gd name="T13" fmla="*/ 0 h 79"/>
                  <a:gd name="T14" fmla="*/ 0 w 80"/>
                  <a:gd name="T15" fmla="*/ 0 h 79"/>
                  <a:gd name="T16" fmla="*/ 0 w 80"/>
                  <a:gd name="T17" fmla="*/ 0 h 79"/>
                  <a:gd name="T18" fmla="*/ 0 w 80"/>
                  <a:gd name="T19" fmla="*/ 0 h 79"/>
                  <a:gd name="T20" fmla="*/ 0 w 80"/>
                  <a:gd name="T21" fmla="*/ 0 h 79"/>
                  <a:gd name="T22" fmla="*/ 0 w 80"/>
                  <a:gd name="T23" fmla="*/ 0 h 79"/>
                  <a:gd name="T24" fmla="*/ 0 w 80"/>
                  <a:gd name="T25" fmla="*/ 0 h 79"/>
                  <a:gd name="T26" fmla="*/ 0 w 80"/>
                  <a:gd name="T27" fmla="*/ 0 h 79"/>
                  <a:gd name="T28" fmla="*/ 0 w 80"/>
                  <a:gd name="T29" fmla="*/ 0 h 79"/>
                  <a:gd name="T30" fmla="*/ 0 w 80"/>
                  <a:gd name="T31" fmla="*/ 0 h 79"/>
                  <a:gd name="T32" fmla="*/ 0 w 80"/>
                  <a:gd name="T33" fmla="*/ 0 h 79"/>
                  <a:gd name="T34" fmla="*/ 0 w 80"/>
                  <a:gd name="T35" fmla="*/ 0 h 79"/>
                  <a:gd name="T36" fmla="*/ 0 w 80"/>
                  <a:gd name="T37" fmla="*/ 0 h 79"/>
                  <a:gd name="T38" fmla="*/ 0 w 80"/>
                  <a:gd name="T39" fmla="*/ 0 h 79"/>
                  <a:gd name="T40" fmla="*/ 0 w 80"/>
                  <a:gd name="T41" fmla="*/ 0 h 79"/>
                  <a:gd name="T42" fmla="*/ 0 w 80"/>
                  <a:gd name="T43" fmla="*/ 0 h 79"/>
                  <a:gd name="T44" fmla="*/ 0 w 80"/>
                  <a:gd name="T45" fmla="*/ 0 h 79"/>
                  <a:gd name="T46" fmla="*/ 0 w 80"/>
                  <a:gd name="T47" fmla="*/ 0 h 79"/>
                  <a:gd name="T48" fmla="*/ 0 w 80"/>
                  <a:gd name="T49" fmla="*/ 0 h 79"/>
                  <a:gd name="T50" fmla="*/ 0 w 80"/>
                  <a:gd name="T51" fmla="*/ 0 h 79"/>
                  <a:gd name="T52" fmla="*/ 0 w 80"/>
                  <a:gd name="T53" fmla="*/ 0 h 79"/>
                  <a:gd name="T54" fmla="*/ 0 w 80"/>
                  <a:gd name="T55" fmla="*/ 0 h 79"/>
                  <a:gd name="T56" fmla="*/ 0 w 80"/>
                  <a:gd name="T57" fmla="*/ 0 h 79"/>
                  <a:gd name="T58" fmla="*/ 0 w 80"/>
                  <a:gd name="T59" fmla="*/ 0 h 79"/>
                  <a:gd name="T60" fmla="*/ 0 w 80"/>
                  <a:gd name="T61" fmla="*/ 0 h 79"/>
                  <a:gd name="T62" fmla="*/ 0 w 80"/>
                  <a:gd name="T63" fmla="*/ 0 h 79"/>
                  <a:gd name="T64" fmla="*/ 0 w 80"/>
                  <a:gd name="T65" fmla="*/ 0 h 79"/>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80" h="79">
                    <a:moveTo>
                      <a:pt x="46" y="0"/>
                    </a:moveTo>
                    <a:lnTo>
                      <a:pt x="38" y="0"/>
                    </a:lnTo>
                    <a:lnTo>
                      <a:pt x="30" y="0"/>
                    </a:lnTo>
                    <a:lnTo>
                      <a:pt x="23" y="4"/>
                    </a:lnTo>
                    <a:lnTo>
                      <a:pt x="16" y="7"/>
                    </a:lnTo>
                    <a:lnTo>
                      <a:pt x="11" y="12"/>
                    </a:lnTo>
                    <a:lnTo>
                      <a:pt x="6" y="18"/>
                    </a:lnTo>
                    <a:lnTo>
                      <a:pt x="2" y="24"/>
                    </a:lnTo>
                    <a:lnTo>
                      <a:pt x="0" y="33"/>
                    </a:lnTo>
                    <a:lnTo>
                      <a:pt x="0" y="41"/>
                    </a:lnTo>
                    <a:lnTo>
                      <a:pt x="0" y="49"/>
                    </a:lnTo>
                    <a:lnTo>
                      <a:pt x="4" y="56"/>
                    </a:lnTo>
                    <a:lnTo>
                      <a:pt x="7" y="63"/>
                    </a:lnTo>
                    <a:lnTo>
                      <a:pt x="12" y="68"/>
                    </a:lnTo>
                    <a:lnTo>
                      <a:pt x="17" y="73"/>
                    </a:lnTo>
                    <a:lnTo>
                      <a:pt x="24" y="76"/>
                    </a:lnTo>
                    <a:lnTo>
                      <a:pt x="32" y="79"/>
                    </a:lnTo>
                    <a:lnTo>
                      <a:pt x="40" y="79"/>
                    </a:lnTo>
                    <a:lnTo>
                      <a:pt x="49" y="79"/>
                    </a:lnTo>
                    <a:lnTo>
                      <a:pt x="55" y="75"/>
                    </a:lnTo>
                    <a:lnTo>
                      <a:pt x="62" y="72"/>
                    </a:lnTo>
                    <a:lnTo>
                      <a:pt x="68" y="67"/>
                    </a:lnTo>
                    <a:lnTo>
                      <a:pt x="73" y="61"/>
                    </a:lnTo>
                    <a:lnTo>
                      <a:pt x="76" y="54"/>
                    </a:lnTo>
                    <a:lnTo>
                      <a:pt x="78" y="46"/>
                    </a:lnTo>
                    <a:lnTo>
                      <a:pt x="80" y="38"/>
                    </a:lnTo>
                    <a:lnTo>
                      <a:pt x="78" y="30"/>
                    </a:lnTo>
                    <a:lnTo>
                      <a:pt x="76" y="23"/>
                    </a:lnTo>
                    <a:lnTo>
                      <a:pt x="73" y="16"/>
                    </a:lnTo>
                    <a:lnTo>
                      <a:pt x="67" y="11"/>
                    </a:lnTo>
                    <a:lnTo>
                      <a:pt x="61" y="6"/>
                    </a:lnTo>
                    <a:lnTo>
                      <a:pt x="54" y="3"/>
                    </a:lnTo>
                    <a:lnTo>
                      <a:pt x="46" y="0"/>
                    </a:lnTo>
                    <a:close/>
                  </a:path>
                </a:pathLst>
              </a:custGeom>
              <a:solidFill>
                <a:srgbClr val="EF66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86" name="Freeform 55"/>
              <p:cNvSpPr/>
              <p:nvPr/>
            </p:nvSpPr>
            <p:spPr bwMode="auto">
              <a:xfrm>
                <a:off x="4216" y="4162"/>
                <a:ext cx="37" cy="39"/>
              </a:xfrm>
              <a:custGeom>
                <a:avLst/>
                <a:gdLst>
                  <a:gd name="T0" fmla="*/ 1 w 73"/>
                  <a:gd name="T1" fmla="*/ 0 h 79"/>
                  <a:gd name="T2" fmla="*/ 1 w 73"/>
                  <a:gd name="T3" fmla="*/ 0 h 79"/>
                  <a:gd name="T4" fmla="*/ 1 w 73"/>
                  <a:gd name="T5" fmla="*/ 0 h 79"/>
                  <a:gd name="T6" fmla="*/ 1 w 73"/>
                  <a:gd name="T7" fmla="*/ 0 h 79"/>
                  <a:gd name="T8" fmla="*/ 1 w 73"/>
                  <a:gd name="T9" fmla="*/ 0 h 79"/>
                  <a:gd name="T10" fmla="*/ 1 w 73"/>
                  <a:gd name="T11" fmla="*/ 0 h 79"/>
                  <a:gd name="T12" fmla="*/ 1 w 73"/>
                  <a:gd name="T13" fmla="*/ 0 h 79"/>
                  <a:gd name="T14" fmla="*/ 1 w 73"/>
                  <a:gd name="T15" fmla="*/ 0 h 79"/>
                  <a:gd name="T16" fmla="*/ 1 w 73"/>
                  <a:gd name="T17" fmla="*/ 0 h 79"/>
                  <a:gd name="T18" fmla="*/ 1 w 73"/>
                  <a:gd name="T19" fmla="*/ 0 h 79"/>
                  <a:gd name="T20" fmla="*/ 1 w 73"/>
                  <a:gd name="T21" fmla="*/ 0 h 79"/>
                  <a:gd name="T22" fmla="*/ 1 w 73"/>
                  <a:gd name="T23" fmla="*/ 0 h 79"/>
                  <a:gd name="T24" fmla="*/ 0 w 73"/>
                  <a:gd name="T25" fmla="*/ 0 h 79"/>
                  <a:gd name="T26" fmla="*/ 0 w 73"/>
                  <a:gd name="T27" fmla="*/ 0 h 79"/>
                  <a:gd name="T28" fmla="*/ 0 w 73"/>
                  <a:gd name="T29" fmla="*/ 0 h 79"/>
                  <a:gd name="T30" fmla="*/ 1 w 73"/>
                  <a:gd name="T31" fmla="*/ 0 h 79"/>
                  <a:gd name="T32" fmla="*/ 1 w 73"/>
                  <a:gd name="T33" fmla="*/ 0 h 79"/>
                  <a:gd name="T34" fmla="*/ 1 w 73"/>
                  <a:gd name="T35" fmla="*/ 0 h 79"/>
                  <a:gd name="T36" fmla="*/ 1 w 73"/>
                  <a:gd name="T37" fmla="*/ 0 h 79"/>
                  <a:gd name="T38" fmla="*/ 1 w 73"/>
                  <a:gd name="T39" fmla="*/ 0 h 79"/>
                  <a:gd name="T40" fmla="*/ 1 w 73"/>
                  <a:gd name="T41" fmla="*/ 0 h 79"/>
                  <a:gd name="T42" fmla="*/ 1 w 73"/>
                  <a:gd name="T43" fmla="*/ 0 h 79"/>
                  <a:gd name="T44" fmla="*/ 1 w 73"/>
                  <a:gd name="T45" fmla="*/ 0 h 79"/>
                  <a:gd name="T46" fmla="*/ 1 w 73"/>
                  <a:gd name="T47" fmla="*/ 0 h 79"/>
                  <a:gd name="T48" fmla="*/ 1 w 73"/>
                  <a:gd name="T49" fmla="*/ 0 h 79"/>
                  <a:gd name="T50" fmla="*/ 1 w 73"/>
                  <a:gd name="T51" fmla="*/ 0 h 79"/>
                  <a:gd name="T52" fmla="*/ 1 w 73"/>
                  <a:gd name="T53" fmla="*/ 0 h 79"/>
                  <a:gd name="T54" fmla="*/ 1 w 73"/>
                  <a:gd name="T55" fmla="*/ 0 h 79"/>
                  <a:gd name="T56" fmla="*/ 1 w 73"/>
                  <a:gd name="T57" fmla="*/ 0 h 79"/>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0" t="0" r="r" b="b"/>
                <a:pathLst>
                  <a:path w="73" h="79">
                    <a:moveTo>
                      <a:pt x="73" y="19"/>
                    </a:moveTo>
                    <a:lnTo>
                      <a:pt x="69" y="12"/>
                    </a:lnTo>
                    <a:lnTo>
                      <a:pt x="62" y="7"/>
                    </a:lnTo>
                    <a:lnTo>
                      <a:pt x="54" y="2"/>
                    </a:lnTo>
                    <a:lnTo>
                      <a:pt x="46" y="0"/>
                    </a:lnTo>
                    <a:lnTo>
                      <a:pt x="38" y="0"/>
                    </a:lnTo>
                    <a:lnTo>
                      <a:pt x="30" y="1"/>
                    </a:lnTo>
                    <a:lnTo>
                      <a:pt x="23" y="4"/>
                    </a:lnTo>
                    <a:lnTo>
                      <a:pt x="16" y="7"/>
                    </a:lnTo>
                    <a:lnTo>
                      <a:pt x="10" y="12"/>
                    </a:lnTo>
                    <a:lnTo>
                      <a:pt x="5" y="19"/>
                    </a:lnTo>
                    <a:lnTo>
                      <a:pt x="2" y="25"/>
                    </a:lnTo>
                    <a:lnTo>
                      <a:pt x="0" y="32"/>
                    </a:lnTo>
                    <a:lnTo>
                      <a:pt x="0" y="40"/>
                    </a:lnTo>
                    <a:lnTo>
                      <a:pt x="0" y="49"/>
                    </a:lnTo>
                    <a:lnTo>
                      <a:pt x="3" y="55"/>
                    </a:lnTo>
                    <a:lnTo>
                      <a:pt x="7" y="62"/>
                    </a:lnTo>
                    <a:lnTo>
                      <a:pt x="11" y="68"/>
                    </a:lnTo>
                    <a:lnTo>
                      <a:pt x="17" y="73"/>
                    </a:lnTo>
                    <a:lnTo>
                      <a:pt x="24" y="76"/>
                    </a:lnTo>
                    <a:lnTo>
                      <a:pt x="32" y="79"/>
                    </a:lnTo>
                    <a:lnTo>
                      <a:pt x="35" y="79"/>
                    </a:lnTo>
                    <a:lnTo>
                      <a:pt x="38" y="79"/>
                    </a:lnTo>
                    <a:lnTo>
                      <a:pt x="41" y="79"/>
                    </a:lnTo>
                    <a:lnTo>
                      <a:pt x="43" y="79"/>
                    </a:lnTo>
                    <a:lnTo>
                      <a:pt x="48" y="70"/>
                    </a:lnTo>
                    <a:lnTo>
                      <a:pt x="58" y="52"/>
                    </a:lnTo>
                    <a:lnTo>
                      <a:pt x="69" y="31"/>
                    </a:lnTo>
                    <a:lnTo>
                      <a:pt x="73" y="19"/>
                    </a:lnTo>
                    <a:close/>
                  </a:path>
                </a:pathLst>
              </a:custGeom>
              <a:solidFill>
                <a:srgbClr val="EF66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87" name="Freeform 56"/>
              <p:cNvSpPr/>
              <p:nvPr/>
            </p:nvSpPr>
            <p:spPr bwMode="auto">
              <a:xfrm>
                <a:off x="3983" y="4266"/>
                <a:ext cx="31" cy="33"/>
              </a:xfrm>
              <a:custGeom>
                <a:avLst/>
                <a:gdLst>
                  <a:gd name="T0" fmla="*/ 1 w 61"/>
                  <a:gd name="T1" fmla="*/ 1 h 66"/>
                  <a:gd name="T2" fmla="*/ 1 w 61"/>
                  <a:gd name="T3" fmla="*/ 1 h 66"/>
                  <a:gd name="T4" fmla="*/ 1 w 61"/>
                  <a:gd name="T5" fmla="*/ 1 h 66"/>
                  <a:gd name="T6" fmla="*/ 1 w 61"/>
                  <a:gd name="T7" fmla="*/ 1 h 66"/>
                  <a:gd name="T8" fmla="*/ 1 w 61"/>
                  <a:gd name="T9" fmla="*/ 1 h 66"/>
                  <a:gd name="T10" fmla="*/ 1 w 61"/>
                  <a:gd name="T11" fmla="*/ 1 h 66"/>
                  <a:gd name="T12" fmla="*/ 1 w 61"/>
                  <a:gd name="T13" fmla="*/ 1 h 66"/>
                  <a:gd name="T14" fmla="*/ 1 w 61"/>
                  <a:gd name="T15" fmla="*/ 1 h 66"/>
                  <a:gd name="T16" fmla="*/ 1 w 61"/>
                  <a:gd name="T17" fmla="*/ 1 h 66"/>
                  <a:gd name="T18" fmla="*/ 1 w 61"/>
                  <a:gd name="T19" fmla="*/ 1 h 66"/>
                  <a:gd name="T20" fmla="*/ 1 w 61"/>
                  <a:gd name="T21" fmla="*/ 1 h 66"/>
                  <a:gd name="T22" fmla="*/ 1 w 61"/>
                  <a:gd name="T23" fmla="*/ 1 h 66"/>
                  <a:gd name="T24" fmla="*/ 1 w 61"/>
                  <a:gd name="T25" fmla="*/ 1 h 66"/>
                  <a:gd name="T26" fmla="*/ 1 w 61"/>
                  <a:gd name="T27" fmla="*/ 0 h 66"/>
                  <a:gd name="T28" fmla="*/ 1 w 61"/>
                  <a:gd name="T29" fmla="*/ 1 h 66"/>
                  <a:gd name="T30" fmla="*/ 1 w 61"/>
                  <a:gd name="T31" fmla="*/ 1 h 66"/>
                  <a:gd name="T32" fmla="*/ 0 w 61"/>
                  <a:gd name="T33" fmla="*/ 1 h 66"/>
                  <a:gd name="T34" fmla="*/ 1 w 61"/>
                  <a:gd name="T35" fmla="*/ 1 h 66"/>
                  <a:gd name="T36" fmla="*/ 1 w 61"/>
                  <a:gd name="T37" fmla="*/ 1 h 66"/>
                  <a:gd name="T38" fmla="*/ 1 w 61"/>
                  <a:gd name="T39" fmla="*/ 1 h 66"/>
                  <a:gd name="T40" fmla="*/ 1 w 61"/>
                  <a:gd name="T41" fmla="*/ 1 h 66"/>
                  <a:gd name="T42" fmla="*/ 1 w 61"/>
                  <a:gd name="T43" fmla="*/ 1 h 66"/>
                  <a:gd name="T44" fmla="*/ 1 w 61"/>
                  <a:gd name="T45" fmla="*/ 1 h 66"/>
                  <a:gd name="T46" fmla="*/ 1 w 61"/>
                  <a:gd name="T47" fmla="*/ 1 h 66"/>
                  <a:gd name="T48" fmla="*/ 1 w 61"/>
                  <a:gd name="T49" fmla="*/ 1 h 6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61" h="66">
                    <a:moveTo>
                      <a:pt x="53" y="66"/>
                    </a:moveTo>
                    <a:lnTo>
                      <a:pt x="57" y="61"/>
                    </a:lnTo>
                    <a:lnTo>
                      <a:pt x="59" y="56"/>
                    </a:lnTo>
                    <a:lnTo>
                      <a:pt x="60" y="52"/>
                    </a:lnTo>
                    <a:lnTo>
                      <a:pt x="61" y="47"/>
                    </a:lnTo>
                    <a:lnTo>
                      <a:pt x="61" y="39"/>
                    </a:lnTo>
                    <a:lnTo>
                      <a:pt x="60" y="31"/>
                    </a:lnTo>
                    <a:lnTo>
                      <a:pt x="58" y="24"/>
                    </a:lnTo>
                    <a:lnTo>
                      <a:pt x="55" y="17"/>
                    </a:lnTo>
                    <a:lnTo>
                      <a:pt x="50" y="11"/>
                    </a:lnTo>
                    <a:lnTo>
                      <a:pt x="43" y="7"/>
                    </a:lnTo>
                    <a:lnTo>
                      <a:pt x="36" y="3"/>
                    </a:lnTo>
                    <a:lnTo>
                      <a:pt x="29" y="1"/>
                    </a:lnTo>
                    <a:lnTo>
                      <a:pt x="21" y="0"/>
                    </a:lnTo>
                    <a:lnTo>
                      <a:pt x="13" y="1"/>
                    </a:lnTo>
                    <a:lnTo>
                      <a:pt x="6" y="3"/>
                    </a:lnTo>
                    <a:lnTo>
                      <a:pt x="0" y="7"/>
                    </a:lnTo>
                    <a:lnTo>
                      <a:pt x="2" y="9"/>
                    </a:lnTo>
                    <a:lnTo>
                      <a:pt x="5" y="14"/>
                    </a:lnTo>
                    <a:lnTo>
                      <a:pt x="11" y="22"/>
                    </a:lnTo>
                    <a:lnTo>
                      <a:pt x="19" y="31"/>
                    </a:lnTo>
                    <a:lnTo>
                      <a:pt x="27" y="41"/>
                    </a:lnTo>
                    <a:lnTo>
                      <a:pt x="35" y="51"/>
                    </a:lnTo>
                    <a:lnTo>
                      <a:pt x="44" y="59"/>
                    </a:lnTo>
                    <a:lnTo>
                      <a:pt x="53" y="66"/>
                    </a:lnTo>
                    <a:close/>
                  </a:path>
                </a:pathLst>
              </a:custGeom>
              <a:solidFill>
                <a:srgbClr val="EF66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88" name="Freeform 57"/>
              <p:cNvSpPr/>
              <p:nvPr/>
            </p:nvSpPr>
            <p:spPr bwMode="auto">
              <a:xfrm>
                <a:off x="4852" y="4125"/>
                <a:ext cx="17" cy="17"/>
              </a:xfrm>
              <a:custGeom>
                <a:avLst/>
                <a:gdLst>
                  <a:gd name="T0" fmla="*/ 1 w 34"/>
                  <a:gd name="T1" fmla="*/ 1 h 34"/>
                  <a:gd name="T2" fmla="*/ 1 w 34"/>
                  <a:gd name="T3" fmla="*/ 1 h 34"/>
                  <a:gd name="T4" fmla="*/ 1 w 34"/>
                  <a:gd name="T5" fmla="*/ 1 h 34"/>
                  <a:gd name="T6" fmla="*/ 1 w 34"/>
                  <a:gd name="T7" fmla="*/ 1 h 34"/>
                  <a:gd name="T8" fmla="*/ 1 w 34"/>
                  <a:gd name="T9" fmla="*/ 1 h 34"/>
                  <a:gd name="T10" fmla="*/ 1 w 34"/>
                  <a:gd name="T11" fmla="*/ 1 h 34"/>
                  <a:gd name="T12" fmla="*/ 1 w 34"/>
                  <a:gd name="T13" fmla="*/ 1 h 34"/>
                  <a:gd name="T14" fmla="*/ 1 w 34"/>
                  <a:gd name="T15" fmla="*/ 1 h 34"/>
                  <a:gd name="T16" fmla="*/ 1 w 34"/>
                  <a:gd name="T17" fmla="*/ 1 h 34"/>
                  <a:gd name="T18" fmla="*/ 1 w 34"/>
                  <a:gd name="T19" fmla="*/ 0 h 34"/>
                  <a:gd name="T20" fmla="*/ 1 w 34"/>
                  <a:gd name="T21" fmla="*/ 1 h 34"/>
                  <a:gd name="T22" fmla="*/ 1 w 34"/>
                  <a:gd name="T23" fmla="*/ 1 h 34"/>
                  <a:gd name="T24" fmla="*/ 0 w 34"/>
                  <a:gd name="T25" fmla="*/ 1 h 34"/>
                  <a:gd name="T26" fmla="*/ 0 w 34"/>
                  <a:gd name="T27" fmla="*/ 1 h 34"/>
                  <a:gd name="T28" fmla="*/ 1 w 34"/>
                  <a:gd name="T29" fmla="*/ 1 h 34"/>
                  <a:gd name="T30" fmla="*/ 1 w 34"/>
                  <a:gd name="T31" fmla="*/ 1 h 34"/>
                  <a:gd name="T32" fmla="*/ 1 w 34"/>
                  <a:gd name="T33" fmla="*/ 1 h 34"/>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4" h="34">
                    <a:moveTo>
                      <a:pt x="12" y="34"/>
                    </a:moveTo>
                    <a:lnTo>
                      <a:pt x="19" y="34"/>
                    </a:lnTo>
                    <a:lnTo>
                      <a:pt x="24" y="33"/>
                    </a:lnTo>
                    <a:lnTo>
                      <a:pt x="29" y="28"/>
                    </a:lnTo>
                    <a:lnTo>
                      <a:pt x="32" y="22"/>
                    </a:lnTo>
                    <a:lnTo>
                      <a:pt x="34" y="15"/>
                    </a:lnTo>
                    <a:lnTo>
                      <a:pt x="32" y="10"/>
                    </a:lnTo>
                    <a:lnTo>
                      <a:pt x="28" y="5"/>
                    </a:lnTo>
                    <a:lnTo>
                      <a:pt x="22" y="2"/>
                    </a:lnTo>
                    <a:lnTo>
                      <a:pt x="15" y="0"/>
                    </a:lnTo>
                    <a:lnTo>
                      <a:pt x="9" y="3"/>
                    </a:lnTo>
                    <a:lnTo>
                      <a:pt x="4" y="6"/>
                    </a:lnTo>
                    <a:lnTo>
                      <a:pt x="0" y="12"/>
                    </a:lnTo>
                    <a:lnTo>
                      <a:pt x="0" y="19"/>
                    </a:lnTo>
                    <a:lnTo>
                      <a:pt x="1" y="25"/>
                    </a:lnTo>
                    <a:lnTo>
                      <a:pt x="6" y="30"/>
                    </a:lnTo>
                    <a:lnTo>
                      <a:pt x="12" y="34"/>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89" name="Freeform 58"/>
              <p:cNvSpPr/>
              <p:nvPr/>
            </p:nvSpPr>
            <p:spPr bwMode="auto">
              <a:xfrm>
                <a:off x="4885" y="4152"/>
                <a:ext cx="17" cy="17"/>
              </a:xfrm>
              <a:custGeom>
                <a:avLst/>
                <a:gdLst>
                  <a:gd name="T0" fmla="*/ 1 w 33"/>
                  <a:gd name="T1" fmla="*/ 1 h 33"/>
                  <a:gd name="T2" fmla="*/ 1 w 33"/>
                  <a:gd name="T3" fmla="*/ 1 h 33"/>
                  <a:gd name="T4" fmla="*/ 1 w 33"/>
                  <a:gd name="T5" fmla="*/ 1 h 33"/>
                  <a:gd name="T6" fmla="*/ 1 w 33"/>
                  <a:gd name="T7" fmla="*/ 1 h 33"/>
                  <a:gd name="T8" fmla="*/ 1 w 33"/>
                  <a:gd name="T9" fmla="*/ 1 h 33"/>
                  <a:gd name="T10" fmla="*/ 1 w 33"/>
                  <a:gd name="T11" fmla="*/ 1 h 33"/>
                  <a:gd name="T12" fmla="*/ 1 w 33"/>
                  <a:gd name="T13" fmla="*/ 1 h 33"/>
                  <a:gd name="T14" fmla="*/ 1 w 33"/>
                  <a:gd name="T15" fmla="*/ 1 h 33"/>
                  <a:gd name="T16" fmla="*/ 1 w 33"/>
                  <a:gd name="T17" fmla="*/ 0 h 33"/>
                  <a:gd name="T18" fmla="*/ 1 w 33"/>
                  <a:gd name="T19" fmla="*/ 0 h 33"/>
                  <a:gd name="T20" fmla="*/ 1 w 33"/>
                  <a:gd name="T21" fmla="*/ 1 h 33"/>
                  <a:gd name="T22" fmla="*/ 1 w 33"/>
                  <a:gd name="T23" fmla="*/ 1 h 33"/>
                  <a:gd name="T24" fmla="*/ 1 w 33"/>
                  <a:gd name="T25" fmla="*/ 1 h 33"/>
                  <a:gd name="T26" fmla="*/ 0 w 33"/>
                  <a:gd name="T27" fmla="*/ 1 h 33"/>
                  <a:gd name="T28" fmla="*/ 1 w 33"/>
                  <a:gd name="T29" fmla="*/ 1 h 33"/>
                  <a:gd name="T30" fmla="*/ 1 w 33"/>
                  <a:gd name="T31" fmla="*/ 1 h 33"/>
                  <a:gd name="T32" fmla="*/ 1 w 33"/>
                  <a:gd name="T33" fmla="*/ 1 h 3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3" h="33">
                    <a:moveTo>
                      <a:pt x="11" y="32"/>
                    </a:moveTo>
                    <a:lnTo>
                      <a:pt x="18" y="33"/>
                    </a:lnTo>
                    <a:lnTo>
                      <a:pt x="24" y="31"/>
                    </a:lnTo>
                    <a:lnTo>
                      <a:pt x="29" y="27"/>
                    </a:lnTo>
                    <a:lnTo>
                      <a:pt x="32" y="22"/>
                    </a:lnTo>
                    <a:lnTo>
                      <a:pt x="33" y="15"/>
                    </a:lnTo>
                    <a:lnTo>
                      <a:pt x="32" y="9"/>
                    </a:lnTo>
                    <a:lnTo>
                      <a:pt x="28" y="3"/>
                    </a:lnTo>
                    <a:lnTo>
                      <a:pt x="22" y="0"/>
                    </a:lnTo>
                    <a:lnTo>
                      <a:pt x="15" y="0"/>
                    </a:lnTo>
                    <a:lnTo>
                      <a:pt x="9" y="1"/>
                    </a:lnTo>
                    <a:lnTo>
                      <a:pt x="4" y="5"/>
                    </a:lnTo>
                    <a:lnTo>
                      <a:pt x="1" y="11"/>
                    </a:lnTo>
                    <a:lnTo>
                      <a:pt x="0" y="18"/>
                    </a:lnTo>
                    <a:lnTo>
                      <a:pt x="1" y="24"/>
                    </a:lnTo>
                    <a:lnTo>
                      <a:pt x="6" y="28"/>
                    </a:lnTo>
                    <a:lnTo>
                      <a:pt x="11" y="32"/>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90" name="Freeform 59"/>
              <p:cNvSpPr/>
              <p:nvPr/>
            </p:nvSpPr>
            <p:spPr bwMode="auto">
              <a:xfrm>
                <a:off x="4701" y="4202"/>
                <a:ext cx="17" cy="17"/>
              </a:xfrm>
              <a:custGeom>
                <a:avLst/>
                <a:gdLst>
                  <a:gd name="T0" fmla="*/ 1 w 34"/>
                  <a:gd name="T1" fmla="*/ 1 h 33"/>
                  <a:gd name="T2" fmla="*/ 1 w 34"/>
                  <a:gd name="T3" fmla="*/ 1 h 33"/>
                  <a:gd name="T4" fmla="*/ 1 w 34"/>
                  <a:gd name="T5" fmla="*/ 1 h 33"/>
                  <a:gd name="T6" fmla="*/ 1 w 34"/>
                  <a:gd name="T7" fmla="*/ 1 h 33"/>
                  <a:gd name="T8" fmla="*/ 1 w 34"/>
                  <a:gd name="T9" fmla="*/ 1 h 33"/>
                  <a:gd name="T10" fmla="*/ 1 w 34"/>
                  <a:gd name="T11" fmla="*/ 1 h 33"/>
                  <a:gd name="T12" fmla="*/ 1 w 34"/>
                  <a:gd name="T13" fmla="*/ 1 h 33"/>
                  <a:gd name="T14" fmla="*/ 1 w 34"/>
                  <a:gd name="T15" fmla="*/ 1 h 33"/>
                  <a:gd name="T16" fmla="*/ 1 w 34"/>
                  <a:gd name="T17" fmla="*/ 1 h 33"/>
                  <a:gd name="T18" fmla="*/ 1 w 34"/>
                  <a:gd name="T19" fmla="*/ 0 h 33"/>
                  <a:gd name="T20" fmla="*/ 1 w 34"/>
                  <a:gd name="T21" fmla="*/ 1 h 33"/>
                  <a:gd name="T22" fmla="*/ 1 w 34"/>
                  <a:gd name="T23" fmla="*/ 1 h 33"/>
                  <a:gd name="T24" fmla="*/ 1 w 34"/>
                  <a:gd name="T25" fmla="*/ 1 h 33"/>
                  <a:gd name="T26" fmla="*/ 0 w 34"/>
                  <a:gd name="T27" fmla="*/ 1 h 33"/>
                  <a:gd name="T28" fmla="*/ 1 w 34"/>
                  <a:gd name="T29" fmla="*/ 1 h 33"/>
                  <a:gd name="T30" fmla="*/ 1 w 34"/>
                  <a:gd name="T31" fmla="*/ 1 h 33"/>
                  <a:gd name="T32" fmla="*/ 1 w 34"/>
                  <a:gd name="T33" fmla="*/ 1 h 3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4" h="33">
                    <a:moveTo>
                      <a:pt x="12" y="33"/>
                    </a:moveTo>
                    <a:lnTo>
                      <a:pt x="19" y="33"/>
                    </a:lnTo>
                    <a:lnTo>
                      <a:pt x="25" y="32"/>
                    </a:lnTo>
                    <a:lnTo>
                      <a:pt x="29" y="28"/>
                    </a:lnTo>
                    <a:lnTo>
                      <a:pt x="33" y="22"/>
                    </a:lnTo>
                    <a:lnTo>
                      <a:pt x="34" y="16"/>
                    </a:lnTo>
                    <a:lnTo>
                      <a:pt x="33" y="9"/>
                    </a:lnTo>
                    <a:lnTo>
                      <a:pt x="28" y="5"/>
                    </a:lnTo>
                    <a:lnTo>
                      <a:pt x="22" y="1"/>
                    </a:lnTo>
                    <a:lnTo>
                      <a:pt x="15" y="0"/>
                    </a:lnTo>
                    <a:lnTo>
                      <a:pt x="10" y="2"/>
                    </a:lnTo>
                    <a:lnTo>
                      <a:pt x="5" y="6"/>
                    </a:lnTo>
                    <a:lnTo>
                      <a:pt x="2" y="12"/>
                    </a:lnTo>
                    <a:lnTo>
                      <a:pt x="0" y="18"/>
                    </a:lnTo>
                    <a:lnTo>
                      <a:pt x="2" y="24"/>
                    </a:lnTo>
                    <a:lnTo>
                      <a:pt x="6" y="30"/>
                    </a:lnTo>
                    <a:lnTo>
                      <a:pt x="12" y="33"/>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91" name="Freeform 60"/>
              <p:cNvSpPr/>
              <p:nvPr/>
            </p:nvSpPr>
            <p:spPr bwMode="auto">
              <a:xfrm>
                <a:off x="4742" y="4201"/>
                <a:ext cx="16" cy="17"/>
              </a:xfrm>
              <a:custGeom>
                <a:avLst/>
                <a:gdLst>
                  <a:gd name="T0" fmla="*/ 0 w 34"/>
                  <a:gd name="T1" fmla="*/ 1 h 33"/>
                  <a:gd name="T2" fmla="*/ 0 w 34"/>
                  <a:gd name="T3" fmla="*/ 1 h 33"/>
                  <a:gd name="T4" fmla="*/ 0 w 34"/>
                  <a:gd name="T5" fmla="*/ 1 h 33"/>
                  <a:gd name="T6" fmla="*/ 0 w 34"/>
                  <a:gd name="T7" fmla="*/ 1 h 33"/>
                  <a:gd name="T8" fmla="*/ 0 w 34"/>
                  <a:gd name="T9" fmla="*/ 1 h 33"/>
                  <a:gd name="T10" fmla="*/ 0 w 34"/>
                  <a:gd name="T11" fmla="*/ 1 h 33"/>
                  <a:gd name="T12" fmla="*/ 0 w 34"/>
                  <a:gd name="T13" fmla="*/ 1 h 33"/>
                  <a:gd name="T14" fmla="*/ 0 w 34"/>
                  <a:gd name="T15" fmla="*/ 1 h 33"/>
                  <a:gd name="T16" fmla="*/ 0 w 34"/>
                  <a:gd name="T17" fmla="*/ 1 h 33"/>
                  <a:gd name="T18" fmla="*/ 0 w 34"/>
                  <a:gd name="T19" fmla="*/ 0 h 33"/>
                  <a:gd name="T20" fmla="*/ 0 w 34"/>
                  <a:gd name="T21" fmla="*/ 1 h 33"/>
                  <a:gd name="T22" fmla="*/ 0 w 34"/>
                  <a:gd name="T23" fmla="*/ 1 h 33"/>
                  <a:gd name="T24" fmla="*/ 0 w 34"/>
                  <a:gd name="T25" fmla="*/ 1 h 33"/>
                  <a:gd name="T26" fmla="*/ 0 w 34"/>
                  <a:gd name="T27" fmla="*/ 1 h 33"/>
                  <a:gd name="T28" fmla="*/ 0 w 34"/>
                  <a:gd name="T29" fmla="*/ 1 h 33"/>
                  <a:gd name="T30" fmla="*/ 0 w 34"/>
                  <a:gd name="T31" fmla="*/ 1 h 33"/>
                  <a:gd name="T32" fmla="*/ 0 w 34"/>
                  <a:gd name="T33" fmla="*/ 1 h 3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4" h="33">
                    <a:moveTo>
                      <a:pt x="12" y="32"/>
                    </a:moveTo>
                    <a:lnTo>
                      <a:pt x="19" y="33"/>
                    </a:lnTo>
                    <a:lnTo>
                      <a:pt x="24" y="32"/>
                    </a:lnTo>
                    <a:lnTo>
                      <a:pt x="29" y="27"/>
                    </a:lnTo>
                    <a:lnTo>
                      <a:pt x="32" y="22"/>
                    </a:lnTo>
                    <a:lnTo>
                      <a:pt x="34" y="15"/>
                    </a:lnTo>
                    <a:lnTo>
                      <a:pt x="31" y="9"/>
                    </a:lnTo>
                    <a:lnTo>
                      <a:pt x="28" y="4"/>
                    </a:lnTo>
                    <a:lnTo>
                      <a:pt x="22" y="1"/>
                    </a:lnTo>
                    <a:lnTo>
                      <a:pt x="15" y="0"/>
                    </a:lnTo>
                    <a:lnTo>
                      <a:pt x="9" y="1"/>
                    </a:lnTo>
                    <a:lnTo>
                      <a:pt x="4" y="5"/>
                    </a:lnTo>
                    <a:lnTo>
                      <a:pt x="0" y="11"/>
                    </a:lnTo>
                    <a:lnTo>
                      <a:pt x="0" y="18"/>
                    </a:lnTo>
                    <a:lnTo>
                      <a:pt x="1" y="24"/>
                    </a:lnTo>
                    <a:lnTo>
                      <a:pt x="6" y="28"/>
                    </a:lnTo>
                    <a:lnTo>
                      <a:pt x="12" y="32"/>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92" name="Freeform 61"/>
              <p:cNvSpPr/>
              <p:nvPr/>
            </p:nvSpPr>
            <p:spPr bwMode="auto">
              <a:xfrm>
                <a:off x="4782" y="4209"/>
                <a:ext cx="17" cy="17"/>
              </a:xfrm>
              <a:custGeom>
                <a:avLst/>
                <a:gdLst>
                  <a:gd name="T0" fmla="*/ 1 w 33"/>
                  <a:gd name="T1" fmla="*/ 1 h 33"/>
                  <a:gd name="T2" fmla="*/ 1 w 33"/>
                  <a:gd name="T3" fmla="*/ 1 h 33"/>
                  <a:gd name="T4" fmla="*/ 1 w 33"/>
                  <a:gd name="T5" fmla="*/ 1 h 33"/>
                  <a:gd name="T6" fmla="*/ 1 w 33"/>
                  <a:gd name="T7" fmla="*/ 1 h 33"/>
                  <a:gd name="T8" fmla="*/ 1 w 33"/>
                  <a:gd name="T9" fmla="*/ 1 h 33"/>
                  <a:gd name="T10" fmla="*/ 1 w 33"/>
                  <a:gd name="T11" fmla="*/ 1 h 33"/>
                  <a:gd name="T12" fmla="*/ 1 w 33"/>
                  <a:gd name="T13" fmla="*/ 1 h 33"/>
                  <a:gd name="T14" fmla="*/ 1 w 33"/>
                  <a:gd name="T15" fmla="*/ 1 h 33"/>
                  <a:gd name="T16" fmla="*/ 1 w 33"/>
                  <a:gd name="T17" fmla="*/ 1 h 33"/>
                  <a:gd name="T18" fmla="*/ 1 w 33"/>
                  <a:gd name="T19" fmla="*/ 0 h 33"/>
                  <a:gd name="T20" fmla="*/ 1 w 33"/>
                  <a:gd name="T21" fmla="*/ 1 h 33"/>
                  <a:gd name="T22" fmla="*/ 1 w 33"/>
                  <a:gd name="T23" fmla="*/ 1 h 33"/>
                  <a:gd name="T24" fmla="*/ 0 w 33"/>
                  <a:gd name="T25" fmla="*/ 1 h 33"/>
                  <a:gd name="T26" fmla="*/ 0 w 33"/>
                  <a:gd name="T27" fmla="*/ 1 h 33"/>
                  <a:gd name="T28" fmla="*/ 1 w 33"/>
                  <a:gd name="T29" fmla="*/ 1 h 33"/>
                  <a:gd name="T30" fmla="*/ 1 w 33"/>
                  <a:gd name="T31" fmla="*/ 1 h 33"/>
                  <a:gd name="T32" fmla="*/ 1 w 33"/>
                  <a:gd name="T33" fmla="*/ 1 h 3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3" h="33">
                    <a:moveTo>
                      <a:pt x="11" y="32"/>
                    </a:moveTo>
                    <a:lnTo>
                      <a:pt x="18" y="33"/>
                    </a:lnTo>
                    <a:lnTo>
                      <a:pt x="24" y="32"/>
                    </a:lnTo>
                    <a:lnTo>
                      <a:pt x="29" y="27"/>
                    </a:lnTo>
                    <a:lnTo>
                      <a:pt x="32" y="22"/>
                    </a:lnTo>
                    <a:lnTo>
                      <a:pt x="33" y="15"/>
                    </a:lnTo>
                    <a:lnTo>
                      <a:pt x="31" y="9"/>
                    </a:lnTo>
                    <a:lnTo>
                      <a:pt x="27" y="4"/>
                    </a:lnTo>
                    <a:lnTo>
                      <a:pt x="22" y="1"/>
                    </a:lnTo>
                    <a:lnTo>
                      <a:pt x="15" y="0"/>
                    </a:lnTo>
                    <a:lnTo>
                      <a:pt x="9" y="1"/>
                    </a:lnTo>
                    <a:lnTo>
                      <a:pt x="3" y="6"/>
                    </a:lnTo>
                    <a:lnTo>
                      <a:pt x="0" y="11"/>
                    </a:lnTo>
                    <a:lnTo>
                      <a:pt x="0" y="18"/>
                    </a:lnTo>
                    <a:lnTo>
                      <a:pt x="1" y="24"/>
                    </a:lnTo>
                    <a:lnTo>
                      <a:pt x="5" y="29"/>
                    </a:lnTo>
                    <a:lnTo>
                      <a:pt x="11" y="32"/>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93" name="Freeform 62"/>
              <p:cNvSpPr/>
              <p:nvPr/>
            </p:nvSpPr>
            <p:spPr bwMode="auto">
              <a:xfrm>
                <a:off x="4820" y="4226"/>
                <a:ext cx="17" cy="17"/>
              </a:xfrm>
              <a:custGeom>
                <a:avLst/>
                <a:gdLst>
                  <a:gd name="T0" fmla="*/ 1 w 33"/>
                  <a:gd name="T1" fmla="*/ 1 h 34"/>
                  <a:gd name="T2" fmla="*/ 1 w 33"/>
                  <a:gd name="T3" fmla="*/ 1 h 34"/>
                  <a:gd name="T4" fmla="*/ 1 w 33"/>
                  <a:gd name="T5" fmla="*/ 1 h 34"/>
                  <a:gd name="T6" fmla="*/ 1 w 33"/>
                  <a:gd name="T7" fmla="*/ 1 h 34"/>
                  <a:gd name="T8" fmla="*/ 1 w 33"/>
                  <a:gd name="T9" fmla="*/ 1 h 34"/>
                  <a:gd name="T10" fmla="*/ 1 w 33"/>
                  <a:gd name="T11" fmla="*/ 1 h 34"/>
                  <a:gd name="T12" fmla="*/ 1 w 33"/>
                  <a:gd name="T13" fmla="*/ 1 h 34"/>
                  <a:gd name="T14" fmla="*/ 1 w 33"/>
                  <a:gd name="T15" fmla="*/ 1 h 34"/>
                  <a:gd name="T16" fmla="*/ 1 w 33"/>
                  <a:gd name="T17" fmla="*/ 1 h 34"/>
                  <a:gd name="T18" fmla="*/ 1 w 33"/>
                  <a:gd name="T19" fmla="*/ 0 h 34"/>
                  <a:gd name="T20" fmla="*/ 1 w 33"/>
                  <a:gd name="T21" fmla="*/ 1 h 34"/>
                  <a:gd name="T22" fmla="*/ 1 w 33"/>
                  <a:gd name="T23" fmla="*/ 1 h 34"/>
                  <a:gd name="T24" fmla="*/ 1 w 33"/>
                  <a:gd name="T25" fmla="*/ 1 h 34"/>
                  <a:gd name="T26" fmla="*/ 0 w 33"/>
                  <a:gd name="T27" fmla="*/ 1 h 34"/>
                  <a:gd name="T28" fmla="*/ 1 w 33"/>
                  <a:gd name="T29" fmla="*/ 1 h 34"/>
                  <a:gd name="T30" fmla="*/ 1 w 33"/>
                  <a:gd name="T31" fmla="*/ 1 h 34"/>
                  <a:gd name="T32" fmla="*/ 1 w 33"/>
                  <a:gd name="T33" fmla="*/ 1 h 34"/>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3" h="34">
                    <a:moveTo>
                      <a:pt x="11" y="34"/>
                    </a:moveTo>
                    <a:lnTo>
                      <a:pt x="18" y="34"/>
                    </a:lnTo>
                    <a:lnTo>
                      <a:pt x="24" y="33"/>
                    </a:lnTo>
                    <a:lnTo>
                      <a:pt x="30" y="28"/>
                    </a:lnTo>
                    <a:lnTo>
                      <a:pt x="33" y="22"/>
                    </a:lnTo>
                    <a:lnTo>
                      <a:pt x="33" y="15"/>
                    </a:lnTo>
                    <a:lnTo>
                      <a:pt x="32" y="9"/>
                    </a:lnTo>
                    <a:lnTo>
                      <a:pt x="27" y="5"/>
                    </a:lnTo>
                    <a:lnTo>
                      <a:pt x="22" y="1"/>
                    </a:lnTo>
                    <a:lnTo>
                      <a:pt x="16" y="0"/>
                    </a:lnTo>
                    <a:lnTo>
                      <a:pt x="9" y="3"/>
                    </a:lnTo>
                    <a:lnTo>
                      <a:pt x="4" y="6"/>
                    </a:lnTo>
                    <a:lnTo>
                      <a:pt x="1" y="12"/>
                    </a:lnTo>
                    <a:lnTo>
                      <a:pt x="0" y="19"/>
                    </a:lnTo>
                    <a:lnTo>
                      <a:pt x="2" y="24"/>
                    </a:lnTo>
                    <a:lnTo>
                      <a:pt x="5" y="30"/>
                    </a:lnTo>
                    <a:lnTo>
                      <a:pt x="11" y="34"/>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94" name="Freeform 63"/>
              <p:cNvSpPr/>
              <p:nvPr/>
            </p:nvSpPr>
            <p:spPr bwMode="auto">
              <a:xfrm>
                <a:off x="4853" y="4250"/>
                <a:ext cx="16" cy="16"/>
              </a:xfrm>
              <a:custGeom>
                <a:avLst/>
                <a:gdLst>
                  <a:gd name="T0" fmla="*/ 0 w 33"/>
                  <a:gd name="T1" fmla="*/ 0 h 33"/>
                  <a:gd name="T2" fmla="*/ 0 w 33"/>
                  <a:gd name="T3" fmla="*/ 0 h 33"/>
                  <a:gd name="T4" fmla="*/ 0 w 33"/>
                  <a:gd name="T5" fmla="*/ 0 h 33"/>
                  <a:gd name="T6" fmla="*/ 0 w 33"/>
                  <a:gd name="T7" fmla="*/ 0 h 33"/>
                  <a:gd name="T8" fmla="*/ 0 w 33"/>
                  <a:gd name="T9" fmla="*/ 0 h 33"/>
                  <a:gd name="T10" fmla="*/ 0 w 33"/>
                  <a:gd name="T11" fmla="*/ 0 h 33"/>
                  <a:gd name="T12" fmla="*/ 0 w 33"/>
                  <a:gd name="T13" fmla="*/ 0 h 33"/>
                  <a:gd name="T14" fmla="*/ 0 w 33"/>
                  <a:gd name="T15" fmla="*/ 0 h 33"/>
                  <a:gd name="T16" fmla="*/ 0 w 33"/>
                  <a:gd name="T17" fmla="*/ 0 h 33"/>
                  <a:gd name="T18" fmla="*/ 0 w 33"/>
                  <a:gd name="T19" fmla="*/ 0 h 33"/>
                  <a:gd name="T20" fmla="*/ 0 w 33"/>
                  <a:gd name="T21" fmla="*/ 0 h 33"/>
                  <a:gd name="T22" fmla="*/ 0 w 33"/>
                  <a:gd name="T23" fmla="*/ 0 h 33"/>
                  <a:gd name="T24" fmla="*/ 0 w 33"/>
                  <a:gd name="T25" fmla="*/ 0 h 33"/>
                  <a:gd name="T26" fmla="*/ 0 w 33"/>
                  <a:gd name="T27" fmla="*/ 0 h 33"/>
                  <a:gd name="T28" fmla="*/ 0 w 33"/>
                  <a:gd name="T29" fmla="*/ 0 h 33"/>
                  <a:gd name="T30" fmla="*/ 0 w 33"/>
                  <a:gd name="T31" fmla="*/ 0 h 33"/>
                  <a:gd name="T32" fmla="*/ 0 w 33"/>
                  <a:gd name="T33" fmla="*/ 0 h 3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3" h="33">
                    <a:moveTo>
                      <a:pt x="12" y="32"/>
                    </a:moveTo>
                    <a:lnTo>
                      <a:pt x="18" y="33"/>
                    </a:lnTo>
                    <a:lnTo>
                      <a:pt x="25" y="32"/>
                    </a:lnTo>
                    <a:lnTo>
                      <a:pt x="29" y="27"/>
                    </a:lnTo>
                    <a:lnTo>
                      <a:pt x="33" y="21"/>
                    </a:lnTo>
                    <a:lnTo>
                      <a:pt x="33" y="15"/>
                    </a:lnTo>
                    <a:lnTo>
                      <a:pt x="31" y="9"/>
                    </a:lnTo>
                    <a:lnTo>
                      <a:pt x="27" y="4"/>
                    </a:lnTo>
                    <a:lnTo>
                      <a:pt x="21" y="1"/>
                    </a:lnTo>
                    <a:lnTo>
                      <a:pt x="15" y="0"/>
                    </a:lnTo>
                    <a:lnTo>
                      <a:pt x="8" y="1"/>
                    </a:lnTo>
                    <a:lnTo>
                      <a:pt x="4" y="5"/>
                    </a:lnTo>
                    <a:lnTo>
                      <a:pt x="0" y="11"/>
                    </a:lnTo>
                    <a:lnTo>
                      <a:pt x="0" y="18"/>
                    </a:lnTo>
                    <a:lnTo>
                      <a:pt x="2" y="24"/>
                    </a:lnTo>
                    <a:lnTo>
                      <a:pt x="6" y="28"/>
                    </a:lnTo>
                    <a:lnTo>
                      <a:pt x="12" y="32"/>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95" name="Freeform 64"/>
              <p:cNvSpPr/>
              <p:nvPr/>
            </p:nvSpPr>
            <p:spPr bwMode="auto">
              <a:xfrm>
                <a:off x="4680" y="4230"/>
                <a:ext cx="188" cy="72"/>
              </a:xfrm>
              <a:custGeom>
                <a:avLst/>
                <a:gdLst>
                  <a:gd name="T0" fmla="*/ 1 w 376"/>
                  <a:gd name="T1" fmla="*/ 1 h 144"/>
                  <a:gd name="T2" fmla="*/ 1 w 376"/>
                  <a:gd name="T3" fmla="*/ 1 h 144"/>
                  <a:gd name="T4" fmla="*/ 1 w 376"/>
                  <a:gd name="T5" fmla="*/ 1 h 144"/>
                  <a:gd name="T6" fmla="*/ 1 w 376"/>
                  <a:gd name="T7" fmla="*/ 1 h 144"/>
                  <a:gd name="T8" fmla="*/ 1 w 376"/>
                  <a:gd name="T9" fmla="*/ 1 h 144"/>
                  <a:gd name="T10" fmla="*/ 1 w 376"/>
                  <a:gd name="T11" fmla="*/ 1 h 144"/>
                  <a:gd name="T12" fmla="*/ 1 w 376"/>
                  <a:gd name="T13" fmla="*/ 1 h 144"/>
                  <a:gd name="T14" fmla="*/ 1 w 376"/>
                  <a:gd name="T15" fmla="*/ 1 h 144"/>
                  <a:gd name="T16" fmla="*/ 1 w 376"/>
                  <a:gd name="T17" fmla="*/ 1 h 144"/>
                  <a:gd name="T18" fmla="*/ 1 w 376"/>
                  <a:gd name="T19" fmla="*/ 1 h 144"/>
                  <a:gd name="T20" fmla="*/ 1 w 376"/>
                  <a:gd name="T21" fmla="*/ 1 h 144"/>
                  <a:gd name="T22" fmla="*/ 1 w 376"/>
                  <a:gd name="T23" fmla="*/ 1 h 144"/>
                  <a:gd name="T24" fmla="*/ 1 w 376"/>
                  <a:gd name="T25" fmla="*/ 1 h 144"/>
                  <a:gd name="T26" fmla="*/ 1 w 376"/>
                  <a:gd name="T27" fmla="*/ 1 h 144"/>
                  <a:gd name="T28" fmla="*/ 1 w 376"/>
                  <a:gd name="T29" fmla="*/ 1 h 144"/>
                  <a:gd name="T30" fmla="*/ 1 w 376"/>
                  <a:gd name="T31" fmla="*/ 1 h 144"/>
                  <a:gd name="T32" fmla="*/ 1 w 376"/>
                  <a:gd name="T33" fmla="*/ 1 h 144"/>
                  <a:gd name="T34" fmla="*/ 1 w 376"/>
                  <a:gd name="T35" fmla="*/ 1 h 144"/>
                  <a:gd name="T36" fmla="*/ 1 w 376"/>
                  <a:gd name="T37" fmla="*/ 1 h 144"/>
                  <a:gd name="T38" fmla="*/ 1 w 376"/>
                  <a:gd name="T39" fmla="*/ 0 h 144"/>
                  <a:gd name="T40" fmla="*/ 1 w 376"/>
                  <a:gd name="T41" fmla="*/ 1 h 144"/>
                  <a:gd name="T42" fmla="*/ 1 w 376"/>
                  <a:gd name="T43" fmla="*/ 1 h 144"/>
                  <a:gd name="T44" fmla="*/ 1 w 376"/>
                  <a:gd name="T45" fmla="*/ 1 h 144"/>
                  <a:gd name="T46" fmla="*/ 1 w 376"/>
                  <a:gd name="T47" fmla="*/ 1 h 144"/>
                  <a:gd name="T48" fmla="*/ 0 w 376"/>
                  <a:gd name="T49" fmla="*/ 1 h 144"/>
                  <a:gd name="T50" fmla="*/ 1 w 376"/>
                  <a:gd name="T51" fmla="*/ 1 h 144"/>
                  <a:gd name="T52" fmla="*/ 1 w 376"/>
                  <a:gd name="T53" fmla="*/ 1 h 144"/>
                  <a:gd name="T54" fmla="*/ 1 w 376"/>
                  <a:gd name="T55" fmla="*/ 1 h 144"/>
                  <a:gd name="T56" fmla="*/ 1 w 376"/>
                  <a:gd name="T57" fmla="*/ 1 h 144"/>
                  <a:gd name="T58" fmla="*/ 1 w 376"/>
                  <a:gd name="T59" fmla="*/ 1 h 144"/>
                  <a:gd name="T60" fmla="*/ 1 w 376"/>
                  <a:gd name="T61" fmla="*/ 1 h 144"/>
                  <a:gd name="T62" fmla="*/ 1 w 376"/>
                  <a:gd name="T63" fmla="*/ 1 h 144"/>
                  <a:gd name="T64" fmla="*/ 1 w 376"/>
                  <a:gd name="T65" fmla="*/ 1 h 144"/>
                  <a:gd name="T66" fmla="*/ 1 w 376"/>
                  <a:gd name="T67" fmla="*/ 1 h 144"/>
                  <a:gd name="T68" fmla="*/ 1 w 376"/>
                  <a:gd name="T69" fmla="*/ 1 h 144"/>
                  <a:gd name="T70" fmla="*/ 1 w 376"/>
                  <a:gd name="T71" fmla="*/ 1 h 144"/>
                  <a:gd name="T72" fmla="*/ 1 w 376"/>
                  <a:gd name="T73" fmla="*/ 1 h 144"/>
                  <a:gd name="T74" fmla="*/ 1 w 376"/>
                  <a:gd name="T75" fmla="*/ 1 h 144"/>
                  <a:gd name="T76" fmla="*/ 1 w 376"/>
                  <a:gd name="T77" fmla="*/ 1 h 144"/>
                  <a:gd name="T78" fmla="*/ 1 w 376"/>
                  <a:gd name="T79" fmla="*/ 1 h 144"/>
                  <a:gd name="T80" fmla="*/ 1 w 376"/>
                  <a:gd name="T81" fmla="*/ 1 h 144"/>
                  <a:gd name="T82" fmla="*/ 1 w 376"/>
                  <a:gd name="T83" fmla="*/ 1 h 144"/>
                  <a:gd name="T84" fmla="*/ 1 w 376"/>
                  <a:gd name="T85" fmla="*/ 1 h 144"/>
                  <a:gd name="T86" fmla="*/ 1 w 376"/>
                  <a:gd name="T87" fmla="*/ 1 h 144"/>
                  <a:gd name="T88" fmla="*/ 1 w 376"/>
                  <a:gd name="T89" fmla="*/ 1 h 144"/>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0" t="0" r="r" b="b"/>
                <a:pathLst>
                  <a:path w="376" h="144">
                    <a:moveTo>
                      <a:pt x="340" y="144"/>
                    </a:moveTo>
                    <a:lnTo>
                      <a:pt x="344" y="141"/>
                    </a:lnTo>
                    <a:lnTo>
                      <a:pt x="349" y="137"/>
                    </a:lnTo>
                    <a:lnTo>
                      <a:pt x="353" y="134"/>
                    </a:lnTo>
                    <a:lnTo>
                      <a:pt x="358" y="130"/>
                    </a:lnTo>
                    <a:lnTo>
                      <a:pt x="363" y="127"/>
                    </a:lnTo>
                    <a:lnTo>
                      <a:pt x="367" y="122"/>
                    </a:lnTo>
                    <a:lnTo>
                      <a:pt x="372" y="119"/>
                    </a:lnTo>
                    <a:lnTo>
                      <a:pt x="376" y="114"/>
                    </a:lnTo>
                    <a:lnTo>
                      <a:pt x="358" y="95"/>
                    </a:lnTo>
                    <a:lnTo>
                      <a:pt x="337" y="76"/>
                    </a:lnTo>
                    <a:lnTo>
                      <a:pt x="314" y="60"/>
                    </a:lnTo>
                    <a:lnTo>
                      <a:pt x="291" y="46"/>
                    </a:lnTo>
                    <a:lnTo>
                      <a:pt x="266" y="34"/>
                    </a:lnTo>
                    <a:lnTo>
                      <a:pt x="239" y="23"/>
                    </a:lnTo>
                    <a:lnTo>
                      <a:pt x="213" y="15"/>
                    </a:lnTo>
                    <a:lnTo>
                      <a:pt x="186" y="9"/>
                    </a:lnTo>
                    <a:lnTo>
                      <a:pt x="160" y="5"/>
                    </a:lnTo>
                    <a:lnTo>
                      <a:pt x="133" y="1"/>
                    </a:lnTo>
                    <a:lnTo>
                      <a:pt x="108" y="0"/>
                    </a:lnTo>
                    <a:lnTo>
                      <a:pt x="83" y="1"/>
                    </a:lnTo>
                    <a:lnTo>
                      <a:pt x="60" y="4"/>
                    </a:lnTo>
                    <a:lnTo>
                      <a:pt x="38" y="7"/>
                    </a:lnTo>
                    <a:lnTo>
                      <a:pt x="17" y="13"/>
                    </a:lnTo>
                    <a:lnTo>
                      <a:pt x="0" y="20"/>
                    </a:lnTo>
                    <a:lnTo>
                      <a:pt x="4" y="32"/>
                    </a:lnTo>
                    <a:lnTo>
                      <a:pt x="9" y="45"/>
                    </a:lnTo>
                    <a:lnTo>
                      <a:pt x="15" y="58"/>
                    </a:lnTo>
                    <a:lnTo>
                      <a:pt x="21" y="69"/>
                    </a:lnTo>
                    <a:lnTo>
                      <a:pt x="40" y="60"/>
                    </a:lnTo>
                    <a:lnTo>
                      <a:pt x="61" y="54"/>
                    </a:lnTo>
                    <a:lnTo>
                      <a:pt x="83" y="50"/>
                    </a:lnTo>
                    <a:lnTo>
                      <a:pt x="106" y="47"/>
                    </a:lnTo>
                    <a:lnTo>
                      <a:pt x="128" y="47"/>
                    </a:lnTo>
                    <a:lnTo>
                      <a:pt x="151" y="49"/>
                    </a:lnTo>
                    <a:lnTo>
                      <a:pt x="174" y="52"/>
                    </a:lnTo>
                    <a:lnTo>
                      <a:pt x="197" y="58"/>
                    </a:lnTo>
                    <a:lnTo>
                      <a:pt x="219" y="65"/>
                    </a:lnTo>
                    <a:lnTo>
                      <a:pt x="241" y="73"/>
                    </a:lnTo>
                    <a:lnTo>
                      <a:pt x="261" y="82"/>
                    </a:lnTo>
                    <a:lnTo>
                      <a:pt x="280" y="92"/>
                    </a:lnTo>
                    <a:lnTo>
                      <a:pt x="298" y="104"/>
                    </a:lnTo>
                    <a:lnTo>
                      <a:pt x="314" y="117"/>
                    </a:lnTo>
                    <a:lnTo>
                      <a:pt x="328" y="130"/>
                    </a:lnTo>
                    <a:lnTo>
                      <a:pt x="340" y="144"/>
                    </a:lnTo>
                    <a:close/>
                  </a:path>
                </a:pathLst>
              </a:custGeom>
              <a:solidFill>
                <a:srgbClr val="D100A3"/>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96" name="Freeform 65"/>
              <p:cNvSpPr/>
              <p:nvPr/>
            </p:nvSpPr>
            <p:spPr bwMode="auto">
              <a:xfrm>
                <a:off x="3482" y="4271"/>
                <a:ext cx="1433" cy="69"/>
              </a:xfrm>
              <a:custGeom>
                <a:avLst/>
                <a:gdLst>
                  <a:gd name="T0" fmla="*/ 0 w 2868"/>
                  <a:gd name="T1" fmla="*/ 1 h 137"/>
                  <a:gd name="T2" fmla="*/ 0 w 2868"/>
                  <a:gd name="T3" fmla="*/ 0 h 137"/>
                  <a:gd name="T4" fmla="*/ 0 w 2868"/>
                  <a:gd name="T5" fmla="*/ 0 h 137"/>
                  <a:gd name="T6" fmla="*/ 0 w 2868"/>
                  <a:gd name="T7" fmla="*/ 1 h 137"/>
                  <a:gd name="T8" fmla="*/ 0 w 2868"/>
                  <a:gd name="T9" fmla="*/ 1 h 13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868" h="137">
                    <a:moveTo>
                      <a:pt x="2868" y="134"/>
                    </a:moveTo>
                    <a:lnTo>
                      <a:pt x="2868" y="0"/>
                    </a:lnTo>
                    <a:lnTo>
                      <a:pt x="0" y="0"/>
                    </a:lnTo>
                    <a:lnTo>
                      <a:pt x="7" y="137"/>
                    </a:lnTo>
                    <a:lnTo>
                      <a:pt x="2868" y="134"/>
                    </a:lnTo>
                    <a:close/>
                  </a:path>
                </a:pathLst>
              </a:custGeom>
              <a:solidFill>
                <a:srgbClr val="00A500"/>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97" name="Freeform 66"/>
              <p:cNvSpPr/>
              <p:nvPr/>
            </p:nvSpPr>
            <p:spPr bwMode="auto">
              <a:xfrm>
                <a:off x="3452" y="4178"/>
                <a:ext cx="202" cy="140"/>
              </a:xfrm>
              <a:custGeom>
                <a:avLst/>
                <a:gdLst>
                  <a:gd name="T0" fmla="*/ 1 w 404"/>
                  <a:gd name="T1" fmla="*/ 0 h 281"/>
                  <a:gd name="T2" fmla="*/ 1 w 404"/>
                  <a:gd name="T3" fmla="*/ 0 h 281"/>
                  <a:gd name="T4" fmla="*/ 1 w 404"/>
                  <a:gd name="T5" fmla="*/ 0 h 281"/>
                  <a:gd name="T6" fmla="*/ 1 w 404"/>
                  <a:gd name="T7" fmla="*/ 0 h 281"/>
                  <a:gd name="T8" fmla="*/ 1 w 404"/>
                  <a:gd name="T9" fmla="*/ 0 h 281"/>
                  <a:gd name="T10" fmla="*/ 1 w 404"/>
                  <a:gd name="T11" fmla="*/ 0 h 281"/>
                  <a:gd name="T12" fmla="*/ 1 w 404"/>
                  <a:gd name="T13" fmla="*/ 0 h 281"/>
                  <a:gd name="T14" fmla="*/ 1 w 404"/>
                  <a:gd name="T15" fmla="*/ 0 h 281"/>
                  <a:gd name="T16" fmla="*/ 1 w 404"/>
                  <a:gd name="T17" fmla="*/ 0 h 281"/>
                  <a:gd name="T18" fmla="*/ 1 w 404"/>
                  <a:gd name="T19" fmla="*/ 0 h 281"/>
                  <a:gd name="T20" fmla="*/ 1 w 404"/>
                  <a:gd name="T21" fmla="*/ 0 h 281"/>
                  <a:gd name="T22" fmla="*/ 1 w 404"/>
                  <a:gd name="T23" fmla="*/ 0 h 281"/>
                  <a:gd name="T24" fmla="*/ 1 w 404"/>
                  <a:gd name="T25" fmla="*/ 0 h 281"/>
                  <a:gd name="T26" fmla="*/ 1 w 404"/>
                  <a:gd name="T27" fmla="*/ 0 h 281"/>
                  <a:gd name="T28" fmla="*/ 1 w 404"/>
                  <a:gd name="T29" fmla="*/ 0 h 281"/>
                  <a:gd name="T30" fmla="*/ 1 w 404"/>
                  <a:gd name="T31" fmla="*/ 0 h 281"/>
                  <a:gd name="T32" fmla="*/ 1 w 404"/>
                  <a:gd name="T33" fmla="*/ 0 h 281"/>
                  <a:gd name="T34" fmla="*/ 1 w 404"/>
                  <a:gd name="T35" fmla="*/ 0 h 281"/>
                  <a:gd name="T36" fmla="*/ 1 w 404"/>
                  <a:gd name="T37" fmla="*/ 0 h 281"/>
                  <a:gd name="T38" fmla="*/ 1 w 404"/>
                  <a:gd name="T39" fmla="*/ 0 h 281"/>
                  <a:gd name="T40" fmla="*/ 1 w 404"/>
                  <a:gd name="T41" fmla="*/ 0 h 281"/>
                  <a:gd name="T42" fmla="*/ 1 w 404"/>
                  <a:gd name="T43" fmla="*/ 0 h 281"/>
                  <a:gd name="T44" fmla="*/ 1 w 404"/>
                  <a:gd name="T45" fmla="*/ 0 h 281"/>
                  <a:gd name="T46" fmla="*/ 1 w 404"/>
                  <a:gd name="T47" fmla="*/ 0 h 281"/>
                  <a:gd name="T48" fmla="*/ 1 w 404"/>
                  <a:gd name="T49" fmla="*/ 0 h 281"/>
                  <a:gd name="T50" fmla="*/ 1 w 404"/>
                  <a:gd name="T51" fmla="*/ 0 h 281"/>
                  <a:gd name="T52" fmla="*/ 1 w 404"/>
                  <a:gd name="T53" fmla="*/ 0 h 281"/>
                  <a:gd name="T54" fmla="*/ 1 w 404"/>
                  <a:gd name="T55" fmla="*/ 0 h 281"/>
                  <a:gd name="T56" fmla="*/ 1 w 404"/>
                  <a:gd name="T57" fmla="*/ 0 h 281"/>
                  <a:gd name="T58" fmla="*/ 1 w 404"/>
                  <a:gd name="T59" fmla="*/ 0 h 281"/>
                  <a:gd name="T60" fmla="*/ 1 w 404"/>
                  <a:gd name="T61" fmla="*/ 0 h 281"/>
                  <a:gd name="T62" fmla="*/ 1 w 404"/>
                  <a:gd name="T63" fmla="*/ 0 h 281"/>
                  <a:gd name="T64" fmla="*/ 1 w 404"/>
                  <a:gd name="T65" fmla="*/ 0 h 281"/>
                  <a:gd name="T66" fmla="*/ 1 w 404"/>
                  <a:gd name="T67" fmla="*/ 0 h 281"/>
                  <a:gd name="T68" fmla="*/ 1 w 404"/>
                  <a:gd name="T69" fmla="*/ 0 h 281"/>
                  <a:gd name="T70" fmla="*/ 1 w 404"/>
                  <a:gd name="T71" fmla="*/ 0 h 281"/>
                  <a:gd name="T72" fmla="*/ 1 w 404"/>
                  <a:gd name="T73" fmla="*/ 0 h 281"/>
                  <a:gd name="T74" fmla="*/ 1 w 404"/>
                  <a:gd name="T75" fmla="*/ 0 h 281"/>
                  <a:gd name="T76" fmla="*/ 1 w 404"/>
                  <a:gd name="T77" fmla="*/ 0 h 281"/>
                  <a:gd name="T78" fmla="*/ 1 w 404"/>
                  <a:gd name="T79" fmla="*/ 0 h 281"/>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0" t="0" r="r" b="b"/>
                <a:pathLst>
                  <a:path w="404" h="281">
                    <a:moveTo>
                      <a:pt x="339" y="270"/>
                    </a:moveTo>
                    <a:lnTo>
                      <a:pt x="323" y="270"/>
                    </a:lnTo>
                    <a:lnTo>
                      <a:pt x="306" y="271"/>
                    </a:lnTo>
                    <a:lnTo>
                      <a:pt x="290" y="271"/>
                    </a:lnTo>
                    <a:lnTo>
                      <a:pt x="274" y="271"/>
                    </a:lnTo>
                    <a:lnTo>
                      <a:pt x="258" y="273"/>
                    </a:lnTo>
                    <a:lnTo>
                      <a:pt x="241" y="273"/>
                    </a:lnTo>
                    <a:lnTo>
                      <a:pt x="225" y="274"/>
                    </a:lnTo>
                    <a:lnTo>
                      <a:pt x="209" y="274"/>
                    </a:lnTo>
                    <a:lnTo>
                      <a:pt x="194" y="275"/>
                    </a:lnTo>
                    <a:lnTo>
                      <a:pt x="178" y="276"/>
                    </a:lnTo>
                    <a:lnTo>
                      <a:pt x="163" y="276"/>
                    </a:lnTo>
                    <a:lnTo>
                      <a:pt x="148" y="277"/>
                    </a:lnTo>
                    <a:lnTo>
                      <a:pt x="133" y="278"/>
                    </a:lnTo>
                    <a:lnTo>
                      <a:pt x="118" y="279"/>
                    </a:lnTo>
                    <a:lnTo>
                      <a:pt x="103" y="279"/>
                    </a:lnTo>
                    <a:lnTo>
                      <a:pt x="89" y="281"/>
                    </a:lnTo>
                    <a:lnTo>
                      <a:pt x="86" y="258"/>
                    </a:lnTo>
                    <a:lnTo>
                      <a:pt x="80" y="233"/>
                    </a:lnTo>
                    <a:lnTo>
                      <a:pt x="72" y="209"/>
                    </a:lnTo>
                    <a:lnTo>
                      <a:pt x="62" y="185"/>
                    </a:lnTo>
                    <a:lnTo>
                      <a:pt x="49" y="163"/>
                    </a:lnTo>
                    <a:lnTo>
                      <a:pt x="34" y="142"/>
                    </a:lnTo>
                    <a:lnTo>
                      <a:pt x="18" y="125"/>
                    </a:lnTo>
                    <a:lnTo>
                      <a:pt x="0" y="112"/>
                    </a:lnTo>
                    <a:lnTo>
                      <a:pt x="20" y="118"/>
                    </a:lnTo>
                    <a:lnTo>
                      <a:pt x="40" y="127"/>
                    </a:lnTo>
                    <a:lnTo>
                      <a:pt x="57" y="139"/>
                    </a:lnTo>
                    <a:lnTo>
                      <a:pt x="73" y="155"/>
                    </a:lnTo>
                    <a:lnTo>
                      <a:pt x="89" y="173"/>
                    </a:lnTo>
                    <a:lnTo>
                      <a:pt x="103" y="196"/>
                    </a:lnTo>
                    <a:lnTo>
                      <a:pt x="118" y="223"/>
                    </a:lnTo>
                    <a:lnTo>
                      <a:pt x="133" y="254"/>
                    </a:lnTo>
                    <a:lnTo>
                      <a:pt x="140" y="223"/>
                    </a:lnTo>
                    <a:lnTo>
                      <a:pt x="142" y="188"/>
                    </a:lnTo>
                    <a:lnTo>
                      <a:pt x="142" y="153"/>
                    </a:lnTo>
                    <a:lnTo>
                      <a:pt x="139" y="116"/>
                    </a:lnTo>
                    <a:lnTo>
                      <a:pt x="133" y="81"/>
                    </a:lnTo>
                    <a:lnTo>
                      <a:pt x="125" y="50"/>
                    </a:lnTo>
                    <a:lnTo>
                      <a:pt x="115" y="23"/>
                    </a:lnTo>
                    <a:lnTo>
                      <a:pt x="102" y="5"/>
                    </a:lnTo>
                    <a:lnTo>
                      <a:pt x="121" y="18"/>
                    </a:lnTo>
                    <a:lnTo>
                      <a:pt x="140" y="34"/>
                    </a:lnTo>
                    <a:lnTo>
                      <a:pt x="157" y="53"/>
                    </a:lnTo>
                    <a:lnTo>
                      <a:pt x="174" y="78"/>
                    </a:lnTo>
                    <a:lnTo>
                      <a:pt x="188" y="106"/>
                    </a:lnTo>
                    <a:lnTo>
                      <a:pt x="201" y="141"/>
                    </a:lnTo>
                    <a:lnTo>
                      <a:pt x="212" y="183"/>
                    </a:lnTo>
                    <a:lnTo>
                      <a:pt x="218" y="231"/>
                    </a:lnTo>
                    <a:lnTo>
                      <a:pt x="229" y="208"/>
                    </a:lnTo>
                    <a:lnTo>
                      <a:pt x="237" y="183"/>
                    </a:lnTo>
                    <a:lnTo>
                      <a:pt x="243" y="154"/>
                    </a:lnTo>
                    <a:lnTo>
                      <a:pt x="245" y="124"/>
                    </a:lnTo>
                    <a:lnTo>
                      <a:pt x="245" y="93"/>
                    </a:lnTo>
                    <a:lnTo>
                      <a:pt x="241" y="62"/>
                    </a:lnTo>
                    <a:lnTo>
                      <a:pt x="235" y="30"/>
                    </a:lnTo>
                    <a:lnTo>
                      <a:pt x="223" y="0"/>
                    </a:lnTo>
                    <a:lnTo>
                      <a:pt x="240" y="30"/>
                    </a:lnTo>
                    <a:lnTo>
                      <a:pt x="255" y="57"/>
                    </a:lnTo>
                    <a:lnTo>
                      <a:pt x="268" y="82"/>
                    </a:lnTo>
                    <a:lnTo>
                      <a:pt x="279" y="106"/>
                    </a:lnTo>
                    <a:lnTo>
                      <a:pt x="288" y="128"/>
                    </a:lnTo>
                    <a:lnTo>
                      <a:pt x="294" y="151"/>
                    </a:lnTo>
                    <a:lnTo>
                      <a:pt x="298" y="173"/>
                    </a:lnTo>
                    <a:lnTo>
                      <a:pt x="299" y="195"/>
                    </a:lnTo>
                    <a:lnTo>
                      <a:pt x="312" y="173"/>
                    </a:lnTo>
                    <a:lnTo>
                      <a:pt x="326" y="148"/>
                    </a:lnTo>
                    <a:lnTo>
                      <a:pt x="340" y="121"/>
                    </a:lnTo>
                    <a:lnTo>
                      <a:pt x="354" y="94"/>
                    </a:lnTo>
                    <a:lnTo>
                      <a:pt x="366" y="67"/>
                    </a:lnTo>
                    <a:lnTo>
                      <a:pt x="375" y="42"/>
                    </a:lnTo>
                    <a:lnTo>
                      <a:pt x="382" y="20"/>
                    </a:lnTo>
                    <a:lnTo>
                      <a:pt x="384" y="3"/>
                    </a:lnTo>
                    <a:lnTo>
                      <a:pt x="392" y="27"/>
                    </a:lnTo>
                    <a:lnTo>
                      <a:pt x="398" y="53"/>
                    </a:lnTo>
                    <a:lnTo>
                      <a:pt x="403" y="81"/>
                    </a:lnTo>
                    <a:lnTo>
                      <a:pt x="404" y="112"/>
                    </a:lnTo>
                    <a:lnTo>
                      <a:pt x="398" y="146"/>
                    </a:lnTo>
                    <a:lnTo>
                      <a:pt x="388" y="184"/>
                    </a:lnTo>
                    <a:lnTo>
                      <a:pt x="368" y="225"/>
                    </a:lnTo>
                    <a:lnTo>
                      <a:pt x="339" y="270"/>
                    </a:lnTo>
                    <a:close/>
                  </a:path>
                </a:pathLst>
              </a:custGeom>
              <a:solidFill>
                <a:srgbClr val="00A500"/>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98" name="Freeform 67"/>
              <p:cNvSpPr/>
              <p:nvPr/>
            </p:nvSpPr>
            <p:spPr bwMode="auto">
              <a:xfrm>
                <a:off x="4880" y="4200"/>
                <a:ext cx="51" cy="71"/>
              </a:xfrm>
              <a:custGeom>
                <a:avLst/>
                <a:gdLst>
                  <a:gd name="T0" fmla="*/ 1 w 102"/>
                  <a:gd name="T1" fmla="*/ 1 h 142"/>
                  <a:gd name="T2" fmla="*/ 0 w 102"/>
                  <a:gd name="T3" fmla="*/ 1 h 142"/>
                  <a:gd name="T4" fmla="*/ 1 w 102"/>
                  <a:gd name="T5" fmla="*/ 1 h 142"/>
                  <a:gd name="T6" fmla="*/ 1 w 102"/>
                  <a:gd name="T7" fmla="*/ 1 h 142"/>
                  <a:gd name="T8" fmla="*/ 1 w 102"/>
                  <a:gd name="T9" fmla="*/ 1 h 142"/>
                  <a:gd name="T10" fmla="*/ 1 w 102"/>
                  <a:gd name="T11" fmla="*/ 1 h 142"/>
                  <a:gd name="T12" fmla="*/ 1 w 102"/>
                  <a:gd name="T13" fmla="*/ 1 h 142"/>
                  <a:gd name="T14" fmla="*/ 1 w 102"/>
                  <a:gd name="T15" fmla="*/ 1 h 142"/>
                  <a:gd name="T16" fmla="*/ 1 w 102"/>
                  <a:gd name="T17" fmla="*/ 1 h 142"/>
                  <a:gd name="T18" fmla="*/ 1 w 102"/>
                  <a:gd name="T19" fmla="*/ 0 h 142"/>
                  <a:gd name="T20" fmla="*/ 1 w 102"/>
                  <a:gd name="T21" fmla="*/ 1 h 142"/>
                  <a:gd name="T22" fmla="*/ 1 w 102"/>
                  <a:gd name="T23" fmla="*/ 1 h 142"/>
                  <a:gd name="T24" fmla="*/ 1 w 102"/>
                  <a:gd name="T25" fmla="*/ 1 h 142"/>
                  <a:gd name="T26" fmla="*/ 1 w 102"/>
                  <a:gd name="T27" fmla="*/ 1 h 142"/>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102" h="142">
                    <a:moveTo>
                      <a:pt x="71" y="142"/>
                    </a:moveTo>
                    <a:lnTo>
                      <a:pt x="0" y="142"/>
                    </a:lnTo>
                    <a:lnTo>
                      <a:pt x="6" y="123"/>
                    </a:lnTo>
                    <a:lnTo>
                      <a:pt x="16" y="102"/>
                    </a:lnTo>
                    <a:lnTo>
                      <a:pt x="27" y="82"/>
                    </a:lnTo>
                    <a:lnTo>
                      <a:pt x="41" y="61"/>
                    </a:lnTo>
                    <a:lnTo>
                      <a:pt x="56" y="43"/>
                    </a:lnTo>
                    <a:lnTo>
                      <a:pt x="71" y="26"/>
                    </a:lnTo>
                    <a:lnTo>
                      <a:pt x="87" y="12"/>
                    </a:lnTo>
                    <a:lnTo>
                      <a:pt x="102" y="0"/>
                    </a:lnTo>
                    <a:lnTo>
                      <a:pt x="84" y="41"/>
                    </a:lnTo>
                    <a:lnTo>
                      <a:pt x="74" y="78"/>
                    </a:lnTo>
                    <a:lnTo>
                      <a:pt x="71" y="112"/>
                    </a:lnTo>
                    <a:lnTo>
                      <a:pt x="71" y="142"/>
                    </a:lnTo>
                    <a:close/>
                  </a:path>
                </a:pathLst>
              </a:custGeom>
              <a:solidFill>
                <a:srgbClr val="00A500"/>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99" name="Freeform 68"/>
              <p:cNvSpPr/>
              <p:nvPr/>
            </p:nvSpPr>
            <p:spPr bwMode="auto">
              <a:xfrm>
                <a:off x="3666" y="4127"/>
                <a:ext cx="558" cy="206"/>
              </a:xfrm>
              <a:custGeom>
                <a:avLst/>
                <a:gdLst>
                  <a:gd name="T0" fmla="*/ 0 w 1117"/>
                  <a:gd name="T1" fmla="*/ 1 h 412"/>
                  <a:gd name="T2" fmla="*/ 0 w 1117"/>
                  <a:gd name="T3" fmla="*/ 1 h 412"/>
                  <a:gd name="T4" fmla="*/ 0 w 1117"/>
                  <a:gd name="T5" fmla="*/ 1 h 412"/>
                  <a:gd name="T6" fmla="*/ 0 w 1117"/>
                  <a:gd name="T7" fmla="*/ 1 h 412"/>
                  <a:gd name="T8" fmla="*/ 0 w 1117"/>
                  <a:gd name="T9" fmla="*/ 1 h 412"/>
                  <a:gd name="T10" fmla="*/ 0 w 1117"/>
                  <a:gd name="T11" fmla="*/ 1 h 412"/>
                  <a:gd name="T12" fmla="*/ 0 w 1117"/>
                  <a:gd name="T13" fmla="*/ 1 h 412"/>
                  <a:gd name="T14" fmla="*/ 0 w 1117"/>
                  <a:gd name="T15" fmla="*/ 1 h 412"/>
                  <a:gd name="T16" fmla="*/ 0 w 1117"/>
                  <a:gd name="T17" fmla="*/ 1 h 412"/>
                  <a:gd name="T18" fmla="*/ 0 w 1117"/>
                  <a:gd name="T19" fmla="*/ 1 h 412"/>
                  <a:gd name="T20" fmla="*/ 0 w 1117"/>
                  <a:gd name="T21" fmla="*/ 1 h 412"/>
                  <a:gd name="T22" fmla="*/ 0 w 1117"/>
                  <a:gd name="T23" fmla="*/ 1 h 412"/>
                  <a:gd name="T24" fmla="*/ 0 w 1117"/>
                  <a:gd name="T25" fmla="*/ 1 h 412"/>
                  <a:gd name="T26" fmla="*/ 0 w 1117"/>
                  <a:gd name="T27" fmla="*/ 1 h 412"/>
                  <a:gd name="T28" fmla="*/ 0 w 1117"/>
                  <a:gd name="T29" fmla="*/ 1 h 412"/>
                  <a:gd name="T30" fmla="*/ 0 w 1117"/>
                  <a:gd name="T31" fmla="*/ 1 h 412"/>
                  <a:gd name="T32" fmla="*/ 0 w 1117"/>
                  <a:gd name="T33" fmla="*/ 1 h 412"/>
                  <a:gd name="T34" fmla="*/ 0 w 1117"/>
                  <a:gd name="T35" fmla="*/ 1 h 412"/>
                  <a:gd name="T36" fmla="*/ 0 w 1117"/>
                  <a:gd name="T37" fmla="*/ 1 h 412"/>
                  <a:gd name="T38" fmla="*/ 0 w 1117"/>
                  <a:gd name="T39" fmla="*/ 1 h 412"/>
                  <a:gd name="T40" fmla="*/ 0 w 1117"/>
                  <a:gd name="T41" fmla="*/ 1 h 412"/>
                  <a:gd name="T42" fmla="*/ 0 w 1117"/>
                  <a:gd name="T43" fmla="*/ 1 h 412"/>
                  <a:gd name="T44" fmla="*/ 0 w 1117"/>
                  <a:gd name="T45" fmla="*/ 1 h 412"/>
                  <a:gd name="T46" fmla="*/ 0 w 1117"/>
                  <a:gd name="T47" fmla="*/ 1 h 412"/>
                  <a:gd name="T48" fmla="*/ 0 w 1117"/>
                  <a:gd name="T49" fmla="*/ 1 h 412"/>
                  <a:gd name="T50" fmla="*/ 0 w 1117"/>
                  <a:gd name="T51" fmla="*/ 1 h 412"/>
                  <a:gd name="T52" fmla="*/ 0 w 1117"/>
                  <a:gd name="T53" fmla="*/ 1 h 412"/>
                  <a:gd name="T54" fmla="*/ 0 w 1117"/>
                  <a:gd name="T55" fmla="*/ 1 h 412"/>
                  <a:gd name="T56" fmla="*/ 0 w 1117"/>
                  <a:gd name="T57" fmla="*/ 1 h 412"/>
                  <a:gd name="T58" fmla="*/ 0 w 1117"/>
                  <a:gd name="T59" fmla="*/ 1 h 412"/>
                  <a:gd name="T60" fmla="*/ 0 w 1117"/>
                  <a:gd name="T61" fmla="*/ 1 h 412"/>
                  <a:gd name="T62" fmla="*/ 0 w 1117"/>
                  <a:gd name="T63" fmla="*/ 1 h 412"/>
                  <a:gd name="T64" fmla="*/ 0 w 1117"/>
                  <a:gd name="T65" fmla="*/ 0 h 412"/>
                  <a:gd name="T66" fmla="*/ 0 w 1117"/>
                  <a:gd name="T67" fmla="*/ 1 h 412"/>
                  <a:gd name="T68" fmla="*/ 0 w 1117"/>
                  <a:gd name="T69" fmla="*/ 1 h 412"/>
                  <a:gd name="T70" fmla="*/ 0 w 1117"/>
                  <a:gd name="T71" fmla="*/ 1 h 412"/>
                  <a:gd name="T72" fmla="*/ 0 w 1117"/>
                  <a:gd name="T73" fmla="*/ 1 h 412"/>
                  <a:gd name="T74" fmla="*/ 0 w 1117"/>
                  <a:gd name="T75" fmla="*/ 1 h 412"/>
                  <a:gd name="T76" fmla="*/ 0 w 1117"/>
                  <a:gd name="T77" fmla="*/ 1 h 412"/>
                  <a:gd name="T78" fmla="*/ 0 w 1117"/>
                  <a:gd name="T79" fmla="*/ 1 h 412"/>
                  <a:gd name="T80" fmla="*/ 0 w 1117"/>
                  <a:gd name="T81" fmla="*/ 1 h 412"/>
                  <a:gd name="T82" fmla="*/ 0 w 1117"/>
                  <a:gd name="T83" fmla="*/ 1 h 412"/>
                  <a:gd name="T84" fmla="*/ 0 w 1117"/>
                  <a:gd name="T85" fmla="*/ 1 h 412"/>
                  <a:gd name="T86" fmla="*/ 0 w 1117"/>
                  <a:gd name="T87" fmla="*/ 1 h 412"/>
                  <a:gd name="T88" fmla="*/ 0 w 1117"/>
                  <a:gd name="T89" fmla="*/ 1 h 412"/>
                  <a:gd name="T90" fmla="*/ 0 w 1117"/>
                  <a:gd name="T91" fmla="*/ 1 h 412"/>
                  <a:gd name="T92" fmla="*/ 0 w 1117"/>
                  <a:gd name="T93" fmla="*/ 1 h 412"/>
                  <a:gd name="T94" fmla="*/ 0 w 1117"/>
                  <a:gd name="T95" fmla="*/ 1 h 412"/>
                  <a:gd name="T96" fmla="*/ 0 w 1117"/>
                  <a:gd name="T97" fmla="*/ 1 h 412"/>
                  <a:gd name="T98" fmla="*/ 0 w 1117"/>
                  <a:gd name="T99" fmla="*/ 1 h 412"/>
                  <a:gd name="T100" fmla="*/ 0 w 1117"/>
                  <a:gd name="T101" fmla="*/ 1 h 412"/>
                  <a:gd name="T102" fmla="*/ 0 w 1117"/>
                  <a:gd name="T103" fmla="*/ 1 h 412"/>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0" t="0" r="r" b="b"/>
                <a:pathLst>
                  <a:path w="1117" h="412">
                    <a:moveTo>
                      <a:pt x="1093" y="212"/>
                    </a:moveTo>
                    <a:lnTo>
                      <a:pt x="1073" y="229"/>
                    </a:lnTo>
                    <a:lnTo>
                      <a:pt x="1052" y="248"/>
                    </a:lnTo>
                    <a:lnTo>
                      <a:pt x="1032" y="265"/>
                    </a:lnTo>
                    <a:lnTo>
                      <a:pt x="1011" y="284"/>
                    </a:lnTo>
                    <a:lnTo>
                      <a:pt x="990" y="301"/>
                    </a:lnTo>
                    <a:lnTo>
                      <a:pt x="971" y="317"/>
                    </a:lnTo>
                    <a:lnTo>
                      <a:pt x="951" y="334"/>
                    </a:lnTo>
                    <a:lnTo>
                      <a:pt x="934" y="349"/>
                    </a:lnTo>
                    <a:lnTo>
                      <a:pt x="917" y="363"/>
                    </a:lnTo>
                    <a:lnTo>
                      <a:pt x="900" y="376"/>
                    </a:lnTo>
                    <a:lnTo>
                      <a:pt x="888" y="387"/>
                    </a:lnTo>
                    <a:lnTo>
                      <a:pt x="876" y="397"/>
                    </a:lnTo>
                    <a:lnTo>
                      <a:pt x="867" y="403"/>
                    </a:lnTo>
                    <a:lnTo>
                      <a:pt x="860" y="409"/>
                    </a:lnTo>
                    <a:lnTo>
                      <a:pt x="857" y="412"/>
                    </a:lnTo>
                    <a:lnTo>
                      <a:pt x="826" y="410"/>
                    </a:lnTo>
                    <a:lnTo>
                      <a:pt x="791" y="409"/>
                    </a:lnTo>
                    <a:lnTo>
                      <a:pt x="753" y="408"/>
                    </a:lnTo>
                    <a:lnTo>
                      <a:pt x="714" y="406"/>
                    </a:lnTo>
                    <a:lnTo>
                      <a:pt x="672" y="403"/>
                    </a:lnTo>
                    <a:lnTo>
                      <a:pt x="630" y="401"/>
                    </a:lnTo>
                    <a:lnTo>
                      <a:pt x="587" y="399"/>
                    </a:lnTo>
                    <a:lnTo>
                      <a:pt x="542" y="395"/>
                    </a:lnTo>
                    <a:lnTo>
                      <a:pt x="499" y="393"/>
                    </a:lnTo>
                    <a:lnTo>
                      <a:pt x="455" y="391"/>
                    </a:lnTo>
                    <a:lnTo>
                      <a:pt x="412" y="387"/>
                    </a:lnTo>
                    <a:lnTo>
                      <a:pt x="371" y="385"/>
                    </a:lnTo>
                    <a:lnTo>
                      <a:pt x="330" y="383"/>
                    </a:lnTo>
                    <a:lnTo>
                      <a:pt x="292" y="380"/>
                    </a:lnTo>
                    <a:lnTo>
                      <a:pt x="257" y="378"/>
                    </a:lnTo>
                    <a:lnTo>
                      <a:pt x="224" y="377"/>
                    </a:lnTo>
                    <a:lnTo>
                      <a:pt x="209" y="376"/>
                    </a:lnTo>
                    <a:lnTo>
                      <a:pt x="193" y="376"/>
                    </a:lnTo>
                    <a:lnTo>
                      <a:pt x="178" y="375"/>
                    </a:lnTo>
                    <a:lnTo>
                      <a:pt x="162" y="375"/>
                    </a:lnTo>
                    <a:lnTo>
                      <a:pt x="147" y="374"/>
                    </a:lnTo>
                    <a:lnTo>
                      <a:pt x="131" y="374"/>
                    </a:lnTo>
                    <a:lnTo>
                      <a:pt x="116" y="372"/>
                    </a:lnTo>
                    <a:lnTo>
                      <a:pt x="101" y="372"/>
                    </a:lnTo>
                    <a:lnTo>
                      <a:pt x="80" y="334"/>
                    </a:lnTo>
                    <a:lnTo>
                      <a:pt x="63" y="289"/>
                    </a:lnTo>
                    <a:lnTo>
                      <a:pt x="48" y="241"/>
                    </a:lnTo>
                    <a:lnTo>
                      <a:pt x="36" y="190"/>
                    </a:lnTo>
                    <a:lnTo>
                      <a:pt x="24" y="142"/>
                    </a:lnTo>
                    <a:lnTo>
                      <a:pt x="15" y="97"/>
                    </a:lnTo>
                    <a:lnTo>
                      <a:pt x="7" y="58"/>
                    </a:lnTo>
                    <a:lnTo>
                      <a:pt x="0" y="28"/>
                    </a:lnTo>
                    <a:lnTo>
                      <a:pt x="11" y="62"/>
                    </a:lnTo>
                    <a:lnTo>
                      <a:pt x="25" y="100"/>
                    </a:lnTo>
                    <a:lnTo>
                      <a:pt x="41" y="141"/>
                    </a:lnTo>
                    <a:lnTo>
                      <a:pt x="59" y="181"/>
                    </a:lnTo>
                    <a:lnTo>
                      <a:pt x="77" y="220"/>
                    </a:lnTo>
                    <a:lnTo>
                      <a:pt x="94" y="256"/>
                    </a:lnTo>
                    <a:lnTo>
                      <a:pt x="110" y="287"/>
                    </a:lnTo>
                    <a:lnTo>
                      <a:pt x="124" y="311"/>
                    </a:lnTo>
                    <a:lnTo>
                      <a:pt x="131" y="284"/>
                    </a:lnTo>
                    <a:lnTo>
                      <a:pt x="138" y="257"/>
                    </a:lnTo>
                    <a:lnTo>
                      <a:pt x="146" y="234"/>
                    </a:lnTo>
                    <a:lnTo>
                      <a:pt x="156" y="211"/>
                    </a:lnTo>
                    <a:lnTo>
                      <a:pt x="169" y="191"/>
                    </a:lnTo>
                    <a:lnTo>
                      <a:pt x="184" y="172"/>
                    </a:lnTo>
                    <a:lnTo>
                      <a:pt x="204" y="153"/>
                    </a:lnTo>
                    <a:lnTo>
                      <a:pt x="227" y="136"/>
                    </a:lnTo>
                    <a:lnTo>
                      <a:pt x="214" y="158"/>
                    </a:lnTo>
                    <a:lnTo>
                      <a:pt x="201" y="184"/>
                    </a:lnTo>
                    <a:lnTo>
                      <a:pt x="191" y="216"/>
                    </a:lnTo>
                    <a:lnTo>
                      <a:pt x="184" y="248"/>
                    </a:lnTo>
                    <a:lnTo>
                      <a:pt x="182" y="281"/>
                    </a:lnTo>
                    <a:lnTo>
                      <a:pt x="188" y="314"/>
                    </a:lnTo>
                    <a:lnTo>
                      <a:pt x="200" y="344"/>
                    </a:lnTo>
                    <a:lnTo>
                      <a:pt x="224" y="370"/>
                    </a:lnTo>
                    <a:lnTo>
                      <a:pt x="250" y="344"/>
                    </a:lnTo>
                    <a:lnTo>
                      <a:pt x="270" y="305"/>
                    </a:lnTo>
                    <a:lnTo>
                      <a:pt x="284" y="261"/>
                    </a:lnTo>
                    <a:lnTo>
                      <a:pt x="291" y="211"/>
                    </a:lnTo>
                    <a:lnTo>
                      <a:pt x="290" y="158"/>
                    </a:lnTo>
                    <a:lnTo>
                      <a:pt x="282" y="105"/>
                    </a:lnTo>
                    <a:lnTo>
                      <a:pt x="264" y="54"/>
                    </a:lnTo>
                    <a:lnTo>
                      <a:pt x="237" y="8"/>
                    </a:lnTo>
                    <a:lnTo>
                      <a:pt x="261" y="35"/>
                    </a:lnTo>
                    <a:lnTo>
                      <a:pt x="282" y="63"/>
                    </a:lnTo>
                    <a:lnTo>
                      <a:pt x="299" y="96"/>
                    </a:lnTo>
                    <a:lnTo>
                      <a:pt x="314" y="130"/>
                    </a:lnTo>
                    <a:lnTo>
                      <a:pt x="326" y="168"/>
                    </a:lnTo>
                    <a:lnTo>
                      <a:pt x="334" y="211"/>
                    </a:lnTo>
                    <a:lnTo>
                      <a:pt x="340" y="258"/>
                    </a:lnTo>
                    <a:lnTo>
                      <a:pt x="341" y="309"/>
                    </a:lnTo>
                    <a:lnTo>
                      <a:pt x="355" y="288"/>
                    </a:lnTo>
                    <a:lnTo>
                      <a:pt x="371" y="266"/>
                    </a:lnTo>
                    <a:lnTo>
                      <a:pt x="389" y="244"/>
                    </a:lnTo>
                    <a:lnTo>
                      <a:pt x="409" y="222"/>
                    </a:lnTo>
                    <a:lnTo>
                      <a:pt x="429" y="203"/>
                    </a:lnTo>
                    <a:lnTo>
                      <a:pt x="450" y="184"/>
                    </a:lnTo>
                    <a:lnTo>
                      <a:pt x="471" y="171"/>
                    </a:lnTo>
                    <a:lnTo>
                      <a:pt x="492" y="160"/>
                    </a:lnTo>
                    <a:lnTo>
                      <a:pt x="482" y="180"/>
                    </a:lnTo>
                    <a:lnTo>
                      <a:pt x="469" y="203"/>
                    </a:lnTo>
                    <a:lnTo>
                      <a:pt x="451" y="227"/>
                    </a:lnTo>
                    <a:lnTo>
                      <a:pt x="433" y="251"/>
                    </a:lnTo>
                    <a:lnTo>
                      <a:pt x="416" y="275"/>
                    </a:lnTo>
                    <a:lnTo>
                      <a:pt x="399" y="297"/>
                    </a:lnTo>
                    <a:lnTo>
                      <a:pt x="387" y="318"/>
                    </a:lnTo>
                    <a:lnTo>
                      <a:pt x="381" y="334"/>
                    </a:lnTo>
                    <a:lnTo>
                      <a:pt x="388" y="339"/>
                    </a:lnTo>
                    <a:lnTo>
                      <a:pt x="397" y="344"/>
                    </a:lnTo>
                    <a:lnTo>
                      <a:pt x="408" y="348"/>
                    </a:lnTo>
                    <a:lnTo>
                      <a:pt x="418" y="353"/>
                    </a:lnTo>
                    <a:lnTo>
                      <a:pt x="431" y="356"/>
                    </a:lnTo>
                    <a:lnTo>
                      <a:pt x="443" y="360"/>
                    </a:lnTo>
                    <a:lnTo>
                      <a:pt x="457" y="361"/>
                    </a:lnTo>
                    <a:lnTo>
                      <a:pt x="471" y="360"/>
                    </a:lnTo>
                    <a:lnTo>
                      <a:pt x="470" y="326"/>
                    </a:lnTo>
                    <a:lnTo>
                      <a:pt x="464" y="285"/>
                    </a:lnTo>
                    <a:lnTo>
                      <a:pt x="454" y="240"/>
                    </a:lnTo>
                    <a:lnTo>
                      <a:pt x="440" y="192"/>
                    </a:lnTo>
                    <a:lnTo>
                      <a:pt x="423" y="146"/>
                    </a:lnTo>
                    <a:lnTo>
                      <a:pt x="401" y="103"/>
                    </a:lnTo>
                    <a:lnTo>
                      <a:pt x="374" y="66"/>
                    </a:lnTo>
                    <a:lnTo>
                      <a:pt x="345" y="36"/>
                    </a:lnTo>
                    <a:lnTo>
                      <a:pt x="374" y="58"/>
                    </a:lnTo>
                    <a:lnTo>
                      <a:pt x="399" y="79"/>
                    </a:lnTo>
                    <a:lnTo>
                      <a:pt x="423" y="103"/>
                    </a:lnTo>
                    <a:lnTo>
                      <a:pt x="443" y="127"/>
                    </a:lnTo>
                    <a:lnTo>
                      <a:pt x="462" y="153"/>
                    </a:lnTo>
                    <a:lnTo>
                      <a:pt x="479" y="183"/>
                    </a:lnTo>
                    <a:lnTo>
                      <a:pt x="494" y="217"/>
                    </a:lnTo>
                    <a:lnTo>
                      <a:pt x="509" y="256"/>
                    </a:lnTo>
                    <a:lnTo>
                      <a:pt x="510" y="222"/>
                    </a:lnTo>
                    <a:lnTo>
                      <a:pt x="510" y="188"/>
                    </a:lnTo>
                    <a:lnTo>
                      <a:pt x="509" y="154"/>
                    </a:lnTo>
                    <a:lnTo>
                      <a:pt x="507" y="121"/>
                    </a:lnTo>
                    <a:lnTo>
                      <a:pt x="501" y="89"/>
                    </a:lnTo>
                    <a:lnTo>
                      <a:pt x="494" y="60"/>
                    </a:lnTo>
                    <a:lnTo>
                      <a:pt x="485" y="33"/>
                    </a:lnTo>
                    <a:lnTo>
                      <a:pt x="473" y="10"/>
                    </a:lnTo>
                    <a:lnTo>
                      <a:pt x="489" y="39"/>
                    </a:lnTo>
                    <a:lnTo>
                      <a:pt x="505" y="71"/>
                    </a:lnTo>
                    <a:lnTo>
                      <a:pt x="519" y="106"/>
                    </a:lnTo>
                    <a:lnTo>
                      <a:pt x="531" y="145"/>
                    </a:lnTo>
                    <a:lnTo>
                      <a:pt x="539" y="189"/>
                    </a:lnTo>
                    <a:lnTo>
                      <a:pt x="541" y="236"/>
                    </a:lnTo>
                    <a:lnTo>
                      <a:pt x="538" y="290"/>
                    </a:lnTo>
                    <a:lnTo>
                      <a:pt x="526" y="349"/>
                    </a:lnTo>
                    <a:lnTo>
                      <a:pt x="553" y="322"/>
                    </a:lnTo>
                    <a:lnTo>
                      <a:pt x="576" y="288"/>
                    </a:lnTo>
                    <a:lnTo>
                      <a:pt x="594" y="251"/>
                    </a:lnTo>
                    <a:lnTo>
                      <a:pt x="606" y="211"/>
                    </a:lnTo>
                    <a:lnTo>
                      <a:pt x="608" y="168"/>
                    </a:lnTo>
                    <a:lnTo>
                      <a:pt x="602" y="126"/>
                    </a:lnTo>
                    <a:lnTo>
                      <a:pt x="584" y="84"/>
                    </a:lnTo>
                    <a:lnTo>
                      <a:pt x="551" y="44"/>
                    </a:lnTo>
                    <a:lnTo>
                      <a:pt x="566" y="52"/>
                    </a:lnTo>
                    <a:lnTo>
                      <a:pt x="581" y="60"/>
                    </a:lnTo>
                    <a:lnTo>
                      <a:pt x="596" y="69"/>
                    </a:lnTo>
                    <a:lnTo>
                      <a:pt x="610" y="82"/>
                    </a:lnTo>
                    <a:lnTo>
                      <a:pt x="622" y="96"/>
                    </a:lnTo>
                    <a:lnTo>
                      <a:pt x="632" y="113"/>
                    </a:lnTo>
                    <a:lnTo>
                      <a:pt x="641" y="134"/>
                    </a:lnTo>
                    <a:lnTo>
                      <a:pt x="647" y="158"/>
                    </a:lnTo>
                    <a:lnTo>
                      <a:pt x="651" y="120"/>
                    </a:lnTo>
                    <a:lnTo>
                      <a:pt x="651" y="75"/>
                    </a:lnTo>
                    <a:lnTo>
                      <a:pt x="648" y="32"/>
                    </a:lnTo>
                    <a:lnTo>
                      <a:pt x="645" y="0"/>
                    </a:lnTo>
                    <a:lnTo>
                      <a:pt x="655" y="38"/>
                    </a:lnTo>
                    <a:lnTo>
                      <a:pt x="661" y="82"/>
                    </a:lnTo>
                    <a:lnTo>
                      <a:pt x="662" y="129"/>
                    </a:lnTo>
                    <a:lnTo>
                      <a:pt x="660" y="179"/>
                    </a:lnTo>
                    <a:lnTo>
                      <a:pt x="652" y="228"/>
                    </a:lnTo>
                    <a:lnTo>
                      <a:pt x="641" y="277"/>
                    </a:lnTo>
                    <a:lnTo>
                      <a:pt x="626" y="320"/>
                    </a:lnTo>
                    <a:lnTo>
                      <a:pt x="609" y="360"/>
                    </a:lnTo>
                    <a:lnTo>
                      <a:pt x="636" y="330"/>
                    </a:lnTo>
                    <a:lnTo>
                      <a:pt x="659" y="295"/>
                    </a:lnTo>
                    <a:lnTo>
                      <a:pt x="679" y="255"/>
                    </a:lnTo>
                    <a:lnTo>
                      <a:pt x="697" y="212"/>
                    </a:lnTo>
                    <a:lnTo>
                      <a:pt x="712" y="167"/>
                    </a:lnTo>
                    <a:lnTo>
                      <a:pt x="722" y="122"/>
                    </a:lnTo>
                    <a:lnTo>
                      <a:pt x="730" y="77"/>
                    </a:lnTo>
                    <a:lnTo>
                      <a:pt x="733" y="33"/>
                    </a:lnTo>
                    <a:lnTo>
                      <a:pt x="742" y="88"/>
                    </a:lnTo>
                    <a:lnTo>
                      <a:pt x="746" y="148"/>
                    </a:lnTo>
                    <a:lnTo>
                      <a:pt x="743" y="210"/>
                    </a:lnTo>
                    <a:lnTo>
                      <a:pt x="730" y="269"/>
                    </a:lnTo>
                    <a:lnTo>
                      <a:pt x="743" y="252"/>
                    </a:lnTo>
                    <a:lnTo>
                      <a:pt x="756" y="232"/>
                    </a:lnTo>
                    <a:lnTo>
                      <a:pt x="770" y="206"/>
                    </a:lnTo>
                    <a:lnTo>
                      <a:pt x="784" y="181"/>
                    </a:lnTo>
                    <a:lnTo>
                      <a:pt x="797" y="154"/>
                    </a:lnTo>
                    <a:lnTo>
                      <a:pt x="808" y="130"/>
                    </a:lnTo>
                    <a:lnTo>
                      <a:pt x="816" y="109"/>
                    </a:lnTo>
                    <a:lnTo>
                      <a:pt x="821" y="93"/>
                    </a:lnTo>
                    <a:lnTo>
                      <a:pt x="819" y="118"/>
                    </a:lnTo>
                    <a:lnTo>
                      <a:pt x="813" y="144"/>
                    </a:lnTo>
                    <a:lnTo>
                      <a:pt x="805" y="174"/>
                    </a:lnTo>
                    <a:lnTo>
                      <a:pt x="794" y="204"/>
                    </a:lnTo>
                    <a:lnTo>
                      <a:pt x="781" y="235"/>
                    </a:lnTo>
                    <a:lnTo>
                      <a:pt x="765" y="265"/>
                    </a:lnTo>
                    <a:lnTo>
                      <a:pt x="746" y="295"/>
                    </a:lnTo>
                    <a:lnTo>
                      <a:pt x="725" y="324"/>
                    </a:lnTo>
                    <a:lnTo>
                      <a:pt x="752" y="307"/>
                    </a:lnTo>
                    <a:lnTo>
                      <a:pt x="777" y="286"/>
                    </a:lnTo>
                    <a:lnTo>
                      <a:pt x="803" y="263"/>
                    </a:lnTo>
                    <a:lnTo>
                      <a:pt x="827" y="236"/>
                    </a:lnTo>
                    <a:lnTo>
                      <a:pt x="849" y="207"/>
                    </a:lnTo>
                    <a:lnTo>
                      <a:pt x="869" y="177"/>
                    </a:lnTo>
                    <a:lnTo>
                      <a:pt x="887" y="146"/>
                    </a:lnTo>
                    <a:lnTo>
                      <a:pt x="902" y="114"/>
                    </a:lnTo>
                    <a:lnTo>
                      <a:pt x="896" y="139"/>
                    </a:lnTo>
                    <a:lnTo>
                      <a:pt x="890" y="166"/>
                    </a:lnTo>
                    <a:lnTo>
                      <a:pt x="882" y="194"/>
                    </a:lnTo>
                    <a:lnTo>
                      <a:pt x="873" y="220"/>
                    </a:lnTo>
                    <a:lnTo>
                      <a:pt x="861" y="247"/>
                    </a:lnTo>
                    <a:lnTo>
                      <a:pt x="849" y="271"/>
                    </a:lnTo>
                    <a:lnTo>
                      <a:pt x="835" y="295"/>
                    </a:lnTo>
                    <a:lnTo>
                      <a:pt x="819" y="317"/>
                    </a:lnTo>
                    <a:lnTo>
                      <a:pt x="835" y="308"/>
                    </a:lnTo>
                    <a:lnTo>
                      <a:pt x="850" y="297"/>
                    </a:lnTo>
                    <a:lnTo>
                      <a:pt x="866" y="284"/>
                    </a:lnTo>
                    <a:lnTo>
                      <a:pt x="882" y="269"/>
                    </a:lnTo>
                    <a:lnTo>
                      <a:pt x="897" y="252"/>
                    </a:lnTo>
                    <a:lnTo>
                      <a:pt x="912" y="234"/>
                    </a:lnTo>
                    <a:lnTo>
                      <a:pt x="927" y="216"/>
                    </a:lnTo>
                    <a:lnTo>
                      <a:pt x="941" y="195"/>
                    </a:lnTo>
                    <a:lnTo>
                      <a:pt x="955" y="174"/>
                    </a:lnTo>
                    <a:lnTo>
                      <a:pt x="967" y="153"/>
                    </a:lnTo>
                    <a:lnTo>
                      <a:pt x="979" y="133"/>
                    </a:lnTo>
                    <a:lnTo>
                      <a:pt x="990" y="112"/>
                    </a:lnTo>
                    <a:lnTo>
                      <a:pt x="999" y="91"/>
                    </a:lnTo>
                    <a:lnTo>
                      <a:pt x="1008" y="70"/>
                    </a:lnTo>
                    <a:lnTo>
                      <a:pt x="1014" y="52"/>
                    </a:lnTo>
                    <a:lnTo>
                      <a:pt x="1020" y="33"/>
                    </a:lnTo>
                    <a:lnTo>
                      <a:pt x="1012" y="71"/>
                    </a:lnTo>
                    <a:lnTo>
                      <a:pt x="1004" y="107"/>
                    </a:lnTo>
                    <a:lnTo>
                      <a:pt x="994" y="141"/>
                    </a:lnTo>
                    <a:lnTo>
                      <a:pt x="983" y="173"/>
                    </a:lnTo>
                    <a:lnTo>
                      <a:pt x="968" y="206"/>
                    </a:lnTo>
                    <a:lnTo>
                      <a:pt x="950" y="242"/>
                    </a:lnTo>
                    <a:lnTo>
                      <a:pt x="927" y="279"/>
                    </a:lnTo>
                    <a:lnTo>
                      <a:pt x="897" y="322"/>
                    </a:lnTo>
                    <a:lnTo>
                      <a:pt x="910" y="314"/>
                    </a:lnTo>
                    <a:lnTo>
                      <a:pt x="925" y="304"/>
                    </a:lnTo>
                    <a:lnTo>
                      <a:pt x="940" y="294"/>
                    </a:lnTo>
                    <a:lnTo>
                      <a:pt x="956" y="282"/>
                    </a:lnTo>
                    <a:lnTo>
                      <a:pt x="972" y="270"/>
                    </a:lnTo>
                    <a:lnTo>
                      <a:pt x="988" y="257"/>
                    </a:lnTo>
                    <a:lnTo>
                      <a:pt x="1005" y="243"/>
                    </a:lnTo>
                    <a:lnTo>
                      <a:pt x="1021" y="228"/>
                    </a:lnTo>
                    <a:lnTo>
                      <a:pt x="1037" y="213"/>
                    </a:lnTo>
                    <a:lnTo>
                      <a:pt x="1052" y="197"/>
                    </a:lnTo>
                    <a:lnTo>
                      <a:pt x="1067" y="182"/>
                    </a:lnTo>
                    <a:lnTo>
                      <a:pt x="1080" y="166"/>
                    </a:lnTo>
                    <a:lnTo>
                      <a:pt x="1092" y="150"/>
                    </a:lnTo>
                    <a:lnTo>
                      <a:pt x="1102" y="135"/>
                    </a:lnTo>
                    <a:lnTo>
                      <a:pt x="1111" y="119"/>
                    </a:lnTo>
                    <a:lnTo>
                      <a:pt x="1117" y="104"/>
                    </a:lnTo>
                    <a:lnTo>
                      <a:pt x="1110" y="136"/>
                    </a:lnTo>
                    <a:lnTo>
                      <a:pt x="1103" y="166"/>
                    </a:lnTo>
                    <a:lnTo>
                      <a:pt x="1099" y="192"/>
                    </a:lnTo>
                    <a:lnTo>
                      <a:pt x="1093" y="212"/>
                    </a:lnTo>
                    <a:close/>
                  </a:path>
                </a:pathLst>
              </a:custGeom>
              <a:solidFill>
                <a:srgbClr val="00A500"/>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400" name="Freeform 69"/>
              <p:cNvSpPr/>
              <p:nvPr/>
            </p:nvSpPr>
            <p:spPr bwMode="auto">
              <a:xfrm>
                <a:off x="4164" y="4179"/>
                <a:ext cx="202" cy="141"/>
              </a:xfrm>
              <a:custGeom>
                <a:avLst/>
                <a:gdLst>
                  <a:gd name="T0" fmla="*/ 1 w 403"/>
                  <a:gd name="T1" fmla="*/ 1 h 280"/>
                  <a:gd name="T2" fmla="*/ 1 w 403"/>
                  <a:gd name="T3" fmla="*/ 1 h 280"/>
                  <a:gd name="T4" fmla="*/ 1 w 403"/>
                  <a:gd name="T5" fmla="*/ 1 h 280"/>
                  <a:gd name="T6" fmla="*/ 1 w 403"/>
                  <a:gd name="T7" fmla="*/ 1 h 280"/>
                  <a:gd name="T8" fmla="*/ 1 w 403"/>
                  <a:gd name="T9" fmla="*/ 1 h 280"/>
                  <a:gd name="T10" fmla="*/ 1 w 403"/>
                  <a:gd name="T11" fmla="*/ 1 h 280"/>
                  <a:gd name="T12" fmla="*/ 1 w 403"/>
                  <a:gd name="T13" fmla="*/ 1 h 280"/>
                  <a:gd name="T14" fmla="*/ 1 w 403"/>
                  <a:gd name="T15" fmla="*/ 1 h 280"/>
                  <a:gd name="T16" fmla="*/ 1 w 403"/>
                  <a:gd name="T17" fmla="*/ 1 h 280"/>
                  <a:gd name="T18" fmla="*/ 1 w 403"/>
                  <a:gd name="T19" fmla="*/ 1 h 280"/>
                  <a:gd name="T20" fmla="*/ 1 w 403"/>
                  <a:gd name="T21" fmla="*/ 1 h 280"/>
                  <a:gd name="T22" fmla="*/ 1 w 403"/>
                  <a:gd name="T23" fmla="*/ 1 h 280"/>
                  <a:gd name="T24" fmla="*/ 1 w 403"/>
                  <a:gd name="T25" fmla="*/ 1 h 280"/>
                  <a:gd name="T26" fmla="*/ 1 w 403"/>
                  <a:gd name="T27" fmla="*/ 1 h 280"/>
                  <a:gd name="T28" fmla="*/ 1 w 403"/>
                  <a:gd name="T29" fmla="*/ 1 h 280"/>
                  <a:gd name="T30" fmla="*/ 1 w 403"/>
                  <a:gd name="T31" fmla="*/ 1 h 280"/>
                  <a:gd name="T32" fmla="*/ 1 w 403"/>
                  <a:gd name="T33" fmla="*/ 1 h 280"/>
                  <a:gd name="T34" fmla="*/ 1 w 403"/>
                  <a:gd name="T35" fmla="*/ 1 h 280"/>
                  <a:gd name="T36" fmla="*/ 1 w 403"/>
                  <a:gd name="T37" fmla="*/ 1 h 280"/>
                  <a:gd name="T38" fmla="*/ 1 w 403"/>
                  <a:gd name="T39" fmla="*/ 1 h 280"/>
                  <a:gd name="T40" fmla="*/ 1 w 403"/>
                  <a:gd name="T41" fmla="*/ 1 h 280"/>
                  <a:gd name="T42" fmla="*/ 1 w 403"/>
                  <a:gd name="T43" fmla="*/ 1 h 280"/>
                  <a:gd name="T44" fmla="*/ 1 w 403"/>
                  <a:gd name="T45" fmla="*/ 1 h 280"/>
                  <a:gd name="T46" fmla="*/ 1 w 403"/>
                  <a:gd name="T47" fmla="*/ 1 h 280"/>
                  <a:gd name="T48" fmla="*/ 1 w 403"/>
                  <a:gd name="T49" fmla="*/ 1 h 280"/>
                  <a:gd name="T50" fmla="*/ 1 w 403"/>
                  <a:gd name="T51" fmla="*/ 1 h 280"/>
                  <a:gd name="T52" fmla="*/ 1 w 403"/>
                  <a:gd name="T53" fmla="*/ 1 h 280"/>
                  <a:gd name="T54" fmla="*/ 1 w 403"/>
                  <a:gd name="T55" fmla="*/ 1 h 280"/>
                  <a:gd name="T56" fmla="*/ 1 w 403"/>
                  <a:gd name="T57" fmla="*/ 1 h 280"/>
                  <a:gd name="T58" fmla="*/ 1 w 403"/>
                  <a:gd name="T59" fmla="*/ 1 h 280"/>
                  <a:gd name="T60" fmla="*/ 1 w 403"/>
                  <a:gd name="T61" fmla="*/ 1 h 280"/>
                  <a:gd name="T62" fmla="*/ 1 w 403"/>
                  <a:gd name="T63" fmla="*/ 1 h 280"/>
                  <a:gd name="T64" fmla="*/ 1 w 403"/>
                  <a:gd name="T65" fmla="*/ 1 h 280"/>
                  <a:gd name="T66" fmla="*/ 1 w 403"/>
                  <a:gd name="T67" fmla="*/ 1 h 280"/>
                  <a:gd name="T68" fmla="*/ 1 w 403"/>
                  <a:gd name="T69" fmla="*/ 1 h 280"/>
                  <a:gd name="T70" fmla="*/ 1 w 403"/>
                  <a:gd name="T71" fmla="*/ 1 h 280"/>
                  <a:gd name="T72" fmla="*/ 1 w 403"/>
                  <a:gd name="T73" fmla="*/ 1 h 280"/>
                  <a:gd name="T74" fmla="*/ 1 w 403"/>
                  <a:gd name="T75" fmla="*/ 1 h 280"/>
                  <a:gd name="T76" fmla="*/ 1 w 403"/>
                  <a:gd name="T77" fmla="*/ 1 h 280"/>
                  <a:gd name="T78" fmla="*/ 1 w 403"/>
                  <a:gd name="T79" fmla="*/ 1 h 280"/>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0" t="0" r="r" b="b"/>
                <a:pathLst>
                  <a:path w="403" h="280">
                    <a:moveTo>
                      <a:pt x="339" y="270"/>
                    </a:moveTo>
                    <a:lnTo>
                      <a:pt x="322" y="270"/>
                    </a:lnTo>
                    <a:lnTo>
                      <a:pt x="305" y="271"/>
                    </a:lnTo>
                    <a:lnTo>
                      <a:pt x="289" y="271"/>
                    </a:lnTo>
                    <a:lnTo>
                      <a:pt x="273" y="272"/>
                    </a:lnTo>
                    <a:lnTo>
                      <a:pt x="257" y="272"/>
                    </a:lnTo>
                    <a:lnTo>
                      <a:pt x="241" y="273"/>
                    </a:lnTo>
                    <a:lnTo>
                      <a:pt x="225" y="273"/>
                    </a:lnTo>
                    <a:lnTo>
                      <a:pt x="210" y="274"/>
                    </a:lnTo>
                    <a:lnTo>
                      <a:pt x="194" y="274"/>
                    </a:lnTo>
                    <a:lnTo>
                      <a:pt x="179" y="275"/>
                    </a:lnTo>
                    <a:lnTo>
                      <a:pt x="164" y="277"/>
                    </a:lnTo>
                    <a:lnTo>
                      <a:pt x="149" y="277"/>
                    </a:lnTo>
                    <a:lnTo>
                      <a:pt x="134" y="278"/>
                    </a:lnTo>
                    <a:lnTo>
                      <a:pt x="119" y="279"/>
                    </a:lnTo>
                    <a:lnTo>
                      <a:pt x="104" y="279"/>
                    </a:lnTo>
                    <a:lnTo>
                      <a:pt x="90" y="280"/>
                    </a:lnTo>
                    <a:lnTo>
                      <a:pt x="86" y="257"/>
                    </a:lnTo>
                    <a:lnTo>
                      <a:pt x="81" y="233"/>
                    </a:lnTo>
                    <a:lnTo>
                      <a:pt x="73" y="209"/>
                    </a:lnTo>
                    <a:lnTo>
                      <a:pt x="62" y="184"/>
                    </a:lnTo>
                    <a:lnTo>
                      <a:pt x="50" y="162"/>
                    </a:lnTo>
                    <a:lnTo>
                      <a:pt x="35" y="142"/>
                    </a:lnTo>
                    <a:lnTo>
                      <a:pt x="18" y="124"/>
                    </a:lnTo>
                    <a:lnTo>
                      <a:pt x="0" y="112"/>
                    </a:lnTo>
                    <a:lnTo>
                      <a:pt x="22" y="117"/>
                    </a:lnTo>
                    <a:lnTo>
                      <a:pt x="40" y="127"/>
                    </a:lnTo>
                    <a:lnTo>
                      <a:pt x="58" y="138"/>
                    </a:lnTo>
                    <a:lnTo>
                      <a:pt x="74" y="154"/>
                    </a:lnTo>
                    <a:lnTo>
                      <a:pt x="89" y="173"/>
                    </a:lnTo>
                    <a:lnTo>
                      <a:pt x="104" y="196"/>
                    </a:lnTo>
                    <a:lnTo>
                      <a:pt x="117" y="222"/>
                    </a:lnTo>
                    <a:lnTo>
                      <a:pt x="132" y="254"/>
                    </a:lnTo>
                    <a:lnTo>
                      <a:pt x="139" y="222"/>
                    </a:lnTo>
                    <a:lnTo>
                      <a:pt x="143" y="188"/>
                    </a:lnTo>
                    <a:lnTo>
                      <a:pt x="142" y="152"/>
                    </a:lnTo>
                    <a:lnTo>
                      <a:pt x="139" y="115"/>
                    </a:lnTo>
                    <a:lnTo>
                      <a:pt x="134" y="81"/>
                    </a:lnTo>
                    <a:lnTo>
                      <a:pt x="126" y="49"/>
                    </a:lnTo>
                    <a:lnTo>
                      <a:pt x="115" y="23"/>
                    </a:lnTo>
                    <a:lnTo>
                      <a:pt x="103" y="4"/>
                    </a:lnTo>
                    <a:lnTo>
                      <a:pt x="121" y="17"/>
                    </a:lnTo>
                    <a:lnTo>
                      <a:pt x="139" y="33"/>
                    </a:lnTo>
                    <a:lnTo>
                      <a:pt x="157" y="53"/>
                    </a:lnTo>
                    <a:lnTo>
                      <a:pt x="173" y="77"/>
                    </a:lnTo>
                    <a:lnTo>
                      <a:pt x="188" y="106"/>
                    </a:lnTo>
                    <a:lnTo>
                      <a:pt x="200" y="141"/>
                    </a:lnTo>
                    <a:lnTo>
                      <a:pt x="211" y="182"/>
                    </a:lnTo>
                    <a:lnTo>
                      <a:pt x="218" y="230"/>
                    </a:lnTo>
                    <a:lnTo>
                      <a:pt x="228" y="207"/>
                    </a:lnTo>
                    <a:lnTo>
                      <a:pt x="236" y="182"/>
                    </a:lnTo>
                    <a:lnTo>
                      <a:pt x="242" y="153"/>
                    </a:lnTo>
                    <a:lnTo>
                      <a:pt x="245" y="123"/>
                    </a:lnTo>
                    <a:lnTo>
                      <a:pt x="245" y="92"/>
                    </a:lnTo>
                    <a:lnTo>
                      <a:pt x="242" y="61"/>
                    </a:lnTo>
                    <a:lnTo>
                      <a:pt x="235" y="30"/>
                    </a:lnTo>
                    <a:lnTo>
                      <a:pt x="223" y="0"/>
                    </a:lnTo>
                    <a:lnTo>
                      <a:pt x="241" y="30"/>
                    </a:lnTo>
                    <a:lnTo>
                      <a:pt x="255" y="56"/>
                    </a:lnTo>
                    <a:lnTo>
                      <a:pt x="268" y="82"/>
                    </a:lnTo>
                    <a:lnTo>
                      <a:pt x="279" y="106"/>
                    </a:lnTo>
                    <a:lnTo>
                      <a:pt x="287" y="128"/>
                    </a:lnTo>
                    <a:lnTo>
                      <a:pt x="294" y="151"/>
                    </a:lnTo>
                    <a:lnTo>
                      <a:pt x="297" y="173"/>
                    </a:lnTo>
                    <a:lnTo>
                      <a:pt x="298" y="195"/>
                    </a:lnTo>
                    <a:lnTo>
                      <a:pt x="312" y="173"/>
                    </a:lnTo>
                    <a:lnTo>
                      <a:pt x="326" y="149"/>
                    </a:lnTo>
                    <a:lnTo>
                      <a:pt x="340" y="121"/>
                    </a:lnTo>
                    <a:lnTo>
                      <a:pt x="354" y="93"/>
                    </a:lnTo>
                    <a:lnTo>
                      <a:pt x="366" y="67"/>
                    </a:lnTo>
                    <a:lnTo>
                      <a:pt x="375" y="41"/>
                    </a:lnTo>
                    <a:lnTo>
                      <a:pt x="382" y="19"/>
                    </a:lnTo>
                    <a:lnTo>
                      <a:pt x="385" y="2"/>
                    </a:lnTo>
                    <a:lnTo>
                      <a:pt x="392" y="26"/>
                    </a:lnTo>
                    <a:lnTo>
                      <a:pt x="398" y="53"/>
                    </a:lnTo>
                    <a:lnTo>
                      <a:pt x="403" y="81"/>
                    </a:lnTo>
                    <a:lnTo>
                      <a:pt x="403" y="112"/>
                    </a:lnTo>
                    <a:lnTo>
                      <a:pt x="398" y="145"/>
                    </a:lnTo>
                    <a:lnTo>
                      <a:pt x="387" y="183"/>
                    </a:lnTo>
                    <a:lnTo>
                      <a:pt x="367" y="225"/>
                    </a:lnTo>
                    <a:lnTo>
                      <a:pt x="339" y="270"/>
                    </a:lnTo>
                    <a:close/>
                  </a:path>
                </a:pathLst>
              </a:custGeom>
              <a:solidFill>
                <a:srgbClr val="00A500"/>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401" name="Freeform 70"/>
              <p:cNvSpPr/>
              <p:nvPr/>
            </p:nvSpPr>
            <p:spPr bwMode="auto">
              <a:xfrm>
                <a:off x="4368" y="4177"/>
                <a:ext cx="123" cy="143"/>
              </a:xfrm>
              <a:custGeom>
                <a:avLst/>
                <a:gdLst>
                  <a:gd name="T0" fmla="*/ 1 w 246"/>
                  <a:gd name="T1" fmla="*/ 1 h 285"/>
                  <a:gd name="T2" fmla="*/ 1 w 246"/>
                  <a:gd name="T3" fmla="*/ 1 h 285"/>
                  <a:gd name="T4" fmla="*/ 1 w 246"/>
                  <a:gd name="T5" fmla="*/ 1 h 285"/>
                  <a:gd name="T6" fmla="*/ 1 w 246"/>
                  <a:gd name="T7" fmla="*/ 1 h 285"/>
                  <a:gd name="T8" fmla="*/ 1 w 246"/>
                  <a:gd name="T9" fmla="*/ 1 h 285"/>
                  <a:gd name="T10" fmla="*/ 1 w 246"/>
                  <a:gd name="T11" fmla="*/ 1 h 285"/>
                  <a:gd name="T12" fmla="*/ 1 w 246"/>
                  <a:gd name="T13" fmla="*/ 1 h 285"/>
                  <a:gd name="T14" fmla="*/ 1 w 246"/>
                  <a:gd name="T15" fmla="*/ 1 h 285"/>
                  <a:gd name="T16" fmla="*/ 0 w 246"/>
                  <a:gd name="T17" fmla="*/ 1 h 285"/>
                  <a:gd name="T18" fmla="*/ 1 w 246"/>
                  <a:gd name="T19" fmla="*/ 1 h 285"/>
                  <a:gd name="T20" fmla="*/ 1 w 246"/>
                  <a:gd name="T21" fmla="*/ 1 h 285"/>
                  <a:gd name="T22" fmla="*/ 1 w 246"/>
                  <a:gd name="T23" fmla="*/ 1 h 285"/>
                  <a:gd name="T24" fmla="*/ 1 w 246"/>
                  <a:gd name="T25" fmla="*/ 1 h 285"/>
                  <a:gd name="T26" fmla="*/ 1 w 246"/>
                  <a:gd name="T27" fmla="*/ 1 h 285"/>
                  <a:gd name="T28" fmla="*/ 1 w 246"/>
                  <a:gd name="T29" fmla="*/ 1 h 285"/>
                  <a:gd name="T30" fmla="*/ 1 w 246"/>
                  <a:gd name="T31" fmla="*/ 1 h 285"/>
                  <a:gd name="T32" fmla="*/ 1 w 246"/>
                  <a:gd name="T33" fmla="*/ 1 h 285"/>
                  <a:gd name="T34" fmla="*/ 1 w 246"/>
                  <a:gd name="T35" fmla="*/ 1 h 285"/>
                  <a:gd name="T36" fmla="*/ 1 w 246"/>
                  <a:gd name="T37" fmla="*/ 1 h 285"/>
                  <a:gd name="T38" fmla="*/ 1 w 246"/>
                  <a:gd name="T39" fmla="*/ 1 h 285"/>
                  <a:gd name="T40" fmla="*/ 1 w 246"/>
                  <a:gd name="T41" fmla="*/ 1 h 285"/>
                  <a:gd name="T42" fmla="*/ 1 w 246"/>
                  <a:gd name="T43" fmla="*/ 1 h 285"/>
                  <a:gd name="T44" fmla="*/ 1 w 246"/>
                  <a:gd name="T45" fmla="*/ 1 h 285"/>
                  <a:gd name="T46" fmla="*/ 1 w 246"/>
                  <a:gd name="T47" fmla="*/ 1 h 285"/>
                  <a:gd name="T48" fmla="*/ 1 w 246"/>
                  <a:gd name="T49" fmla="*/ 0 h 285"/>
                  <a:gd name="T50" fmla="*/ 1 w 246"/>
                  <a:gd name="T51" fmla="*/ 1 h 285"/>
                  <a:gd name="T52" fmla="*/ 1 w 246"/>
                  <a:gd name="T53" fmla="*/ 1 h 285"/>
                  <a:gd name="T54" fmla="*/ 1 w 246"/>
                  <a:gd name="T55" fmla="*/ 1 h 285"/>
                  <a:gd name="T56" fmla="*/ 1 w 246"/>
                  <a:gd name="T57" fmla="*/ 1 h 285"/>
                  <a:gd name="T58" fmla="*/ 1 w 246"/>
                  <a:gd name="T59" fmla="*/ 1 h 285"/>
                  <a:gd name="T60" fmla="*/ 1 w 246"/>
                  <a:gd name="T61" fmla="*/ 1 h 285"/>
                  <a:gd name="T62" fmla="*/ 1 w 246"/>
                  <a:gd name="T63" fmla="*/ 1 h 285"/>
                  <a:gd name="T64" fmla="*/ 1 w 246"/>
                  <a:gd name="T65" fmla="*/ 1 h 285"/>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246" h="285">
                    <a:moveTo>
                      <a:pt x="85" y="285"/>
                    </a:moveTo>
                    <a:lnTo>
                      <a:pt x="75" y="285"/>
                    </a:lnTo>
                    <a:lnTo>
                      <a:pt x="63" y="285"/>
                    </a:lnTo>
                    <a:lnTo>
                      <a:pt x="53" y="285"/>
                    </a:lnTo>
                    <a:lnTo>
                      <a:pt x="42" y="285"/>
                    </a:lnTo>
                    <a:lnTo>
                      <a:pt x="32" y="285"/>
                    </a:lnTo>
                    <a:lnTo>
                      <a:pt x="22" y="285"/>
                    </a:lnTo>
                    <a:lnTo>
                      <a:pt x="10" y="285"/>
                    </a:lnTo>
                    <a:lnTo>
                      <a:pt x="0" y="285"/>
                    </a:lnTo>
                    <a:lnTo>
                      <a:pt x="3" y="270"/>
                    </a:lnTo>
                    <a:lnTo>
                      <a:pt x="8" y="253"/>
                    </a:lnTo>
                    <a:lnTo>
                      <a:pt x="14" y="235"/>
                    </a:lnTo>
                    <a:lnTo>
                      <a:pt x="22" y="217"/>
                    </a:lnTo>
                    <a:lnTo>
                      <a:pt x="30" y="197"/>
                    </a:lnTo>
                    <a:lnTo>
                      <a:pt x="40" y="178"/>
                    </a:lnTo>
                    <a:lnTo>
                      <a:pt x="52" y="157"/>
                    </a:lnTo>
                    <a:lnTo>
                      <a:pt x="64" y="137"/>
                    </a:lnTo>
                    <a:lnTo>
                      <a:pt x="80" y="118"/>
                    </a:lnTo>
                    <a:lnTo>
                      <a:pt x="96" y="98"/>
                    </a:lnTo>
                    <a:lnTo>
                      <a:pt x="116" y="79"/>
                    </a:lnTo>
                    <a:lnTo>
                      <a:pt x="137" y="60"/>
                    </a:lnTo>
                    <a:lnTo>
                      <a:pt x="161" y="43"/>
                    </a:lnTo>
                    <a:lnTo>
                      <a:pt x="186" y="28"/>
                    </a:lnTo>
                    <a:lnTo>
                      <a:pt x="215" y="13"/>
                    </a:lnTo>
                    <a:lnTo>
                      <a:pt x="246" y="0"/>
                    </a:lnTo>
                    <a:lnTo>
                      <a:pt x="215" y="30"/>
                    </a:lnTo>
                    <a:lnTo>
                      <a:pt x="186" y="60"/>
                    </a:lnTo>
                    <a:lnTo>
                      <a:pt x="160" y="91"/>
                    </a:lnTo>
                    <a:lnTo>
                      <a:pt x="136" y="124"/>
                    </a:lnTo>
                    <a:lnTo>
                      <a:pt x="116" y="158"/>
                    </a:lnTo>
                    <a:lnTo>
                      <a:pt x="100" y="196"/>
                    </a:lnTo>
                    <a:lnTo>
                      <a:pt x="90" y="238"/>
                    </a:lnTo>
                    <a:lnTo>
                      <a:pt x="85" y="285"/>
                    </a:lnTo>
                    <a:close/>
                  </a:path>
                </a:pathLst>
              </a:custGeom>
              <a:solidFill>
                <a:srgbClr val="00A500"/>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402" name="Freeform 71"/>
              <p:cNvSpPr/>
              <p:nvPr/>
            </p:nvSpPr>
            <p:spPr bwMode="auto">
              <a:xfrm>
                <a:off x="4389" y="4134"/>
                <a:ext cx="493" cy="199"/>
              </a:xfrm>
              <a:custGeom>
                <a:avLst/>
                <a:gdLst>
                  <a:gd name="T0" fmla="*/ 1 w 986"/>
                  <a:gd name="T1" fmla="*/ 1 h 398"/>
                  <a:gd name="T2" fmla="*/ 1 w 986"/>
                  <a:gd name="T3" fmla="*/ 1 h 398"/>
                  <a:gd name="T4" fmla="*/ 1 w 986"/>
                  <a:gd name="T5" fmla="*/ 1 h 398"/>
                  <a:gd name="T6" fmla="*/ 1 w 986"/>
                  <a:gd name="T7" fmla="*/ 1 h 398"/>
                  <a:gd name="T8" fmla="*/ 1 w 986"/>
                  <a:gd name="T9" fmla="*/ 1 h 398"/>
                  <a:gd name="T10" fmla="*/ 1 w 986"/>
                  <a:gd name="T11" fmla="*/ 1 h 398"/>
                  <a:gd name="T12" fmla="*/ 1 w 986"/>
                  <a:gd name="T13" fmla="*/ 1 h 398"/>
                  <a:gd name="T14" fmla="*/ 1 w 986"/>
                  <a:gd name="T15" fmla="*/ 1 h 398"/>
                  <a:gd name="T16" fmla="*/ 1 w 986"/>
                  <a:gd name="T17" fmla="*/ 1 h 398"/>
                  <a:gd name="T18" fmla="*/ 1 w 986"/>
                  <a:gd name="T19" fmla="*/ 1 h 398"/>
                  <a:gd name="T20" fmla="*/ 1 w 986"/>
                  <a:gd name="T21" fmla="*/ 1 h 398"/>
                  <a:gd name="T22" fmla="*/ 1 w 986"/>
                  <a:gd name="T23" fmla="*/ 1 h 398"/>
                  <a:gd name="T24" fmla="*/ 1 w 986"/>
                  <a:gd name="T25" fmla="*/ 1 h 398"/>
                  <a:gd name="T26" fmla="*/ 1 w 986"/>
                  <a:gd name="T27" fmla="*/ 1 h 398"/>
                  <a:gd name="T28" fmla="*/ 1 w 986"/>
                  <a:gd name="T29" fmla="*/ 1 h 398"/>
                  <a:gd name="T30" fmla="*/ 1 w 986"/>
                  <a:gd name="T31" fmla="*/ 1 h 398"/>
                  <a:gd name="T32" fmla="*/ 1 w 986"/>
                  <a:gd name="T33" fmla="*/ 1 h 398"/>
                  <a:gd name="T34" fmla="*/ 1 w 986"/>
                  <a:gd name="T35" fmla="*/ 1 h 398"/>
                  <a:gd name="T36" fmla="*/ 1 w 986"/>
                  <a:gd name="T37" fmla="*/ 1 h 398"/>
                  <a:gd name="T38" fmla="*/ 1 w 986"/>
                  <a:gd name="T39" fmla="*/ 1 h 398"/>
                  <a:gd name="T40" fmla="*/ 1 w 986"/>
                  <a:gd name="T41" fmla="*/ 1 h 398"/>
                  <a:gd name="T42" fmla="*/ 1 w 986"/>
                  <a:gd name="T43" fmla="*/ 1 h 398"/>
                  <a:gd name="T44" fmla="*/ 1 w 986"/>
                  <a:gd name="T45" fmla="*/ 1 h 398"/>
                  <a:gd name="T46" fmla="*/ 1 w 986"/>
                  <a:gd name="T47" fmla="*/ 1 h 398"/>
                  <a:gd name="T48" fmla="*/ 1 w 986"/>
                  <a:gd name="T49" fmla="*/ 1 h 398"/>
                  <a:gd name="T50" fmla="*/ 1 w 986"/>
                  <a:gd name="T51" fmla="*/ 1 h 398"/>
                  <a:gd name="T52" fmla="*/ 1 w 986"/>
                  <a:gd name="T53" fmla="*/ 1 h 398"/>
                  <a:gd name="T54" fmla="*/ 1 w 986"/>
                  <a:gd name="T55" fmla="*/ 1 h 398"/>
                  <a:gd name="T56" fmla="*/ 1 w 986"/>
                  <a:gd name="T57" fmla="*/ 1 h 398"/>
                  <a:gd name="T58" fmla="*/ 1 w 986"/>
                  <a:gd name="T59" fmla="*/ 1 h 398"/>
                  <a:gd name="T60" fmla="*/ 1 w 986"/>
                  <a:gd name="T61" fmla="*/ 1 h 398"/>
                  <a:gd name="T62" fmla="*/ 1 w 986"/>
                  <a:gd name="T63" fmla="*/ 1 h 398"/>
                  <a:gd name="T64" fmla="*/ 1 w 986"/>
                  <a:gd name="T65" fmla="*/ 1 h 398"/>
                  <a:gd name="T66" fmla="*/ 1 w 986"/>
                  <a:gd name="T67" fmla="*/ 1 h 398"/>
                  <a:gd name="T68" fmla="*/ 1 w 986"/>
                  <a:gd name="T69" fmla="*/ 1 h 398"/>
                  <a:gd name="T70" fmla="*/ 1 w 986"/>
                  <a:gd name="T71" fmla="*/ 1 h 398"/>
                  <a:gd name="T72" fmla="*/ 1 w 986"/>
                  <a:gd name="T73" fmla="*/ 1 h 398"/>
                  <a:gd name="T74" fmla="*/ 1 w 986"/>
                  <a:gd name="T75" fmla="*/ 1 h 398"/>
                  <a:gd name="T76" fmla="*/ 1 w 986"/>
                  <a:gd name="T77" fmla="*/ 1 h 398"/>
                  <a:gd name="T78" fmla="*/ 1 w 986"/>
                  <a:gd name="T79" fmla="*/ 1 h 398"/>
                  <a:gd name="T80" fmla="*/ 1 w 986"/>
                  <a:gd name="T81" fmla="*/ 1 h 398"/>
                  <a:gd name="T82" fmla="*/ 1 w 986"/>
                  <a:gd name="T83" fmla="*/ 1 h 398"/>
                  <a:gd name="T84" fmla="*/ 1 w 986"/>
                  <a:gd name="T85" fmla="*/ 1 h 398"/>
                  <a:gd name="T86" fmla="*/ 1 w 986"/>
                  <a:gd name="T87" fmla="*/ 1 h 398"/>
                  <a:gd name="T88" fmla="*/ 1 w 986"/>
                  <a:gd name="T89" fmla="*/ 1 h 398"/>
                  <a:gd name="T90" fmla="*/ 1 w 986"/>
                  <a:gd name="T91" fmla="*/ 1 h 398"/>
                  <a:gd name="T92" fmla="*/ 1 w 986"/>
                  <a:gd name="T93" fmla="*/ 1 h 398"/>
                  <a:gd name="T94" fmla="*/ 1 w 986"/>
                  <a:gd name="T95" fmla="*/ 1 h 398"/>
                  <a:gd name="T96" fmla="*/ 1 w 986"/>
                  <a:gd name="T97" fmla="*/ 1 h 398"/>
                  <a:gd name="T98" fmla="*/ 1 w 986"/>
                  <a:gd name="T99" fmla="*/ 1 h 398"/>
                  <a:gd name="T100" fmla="*/ 1 w 986"/>
                  <a:gd name="T101" fmla="*/ 1 h 398"/>
                  <a:gd name="T102" fmla="*/ 1 w 986"/>
                  <a:gd name="T103" fmla="*/ 1 h 398"/>
                  <a:gd name="T104" fmla="*/ 1 w 986"/>
                  <a:gd name="T105" fmla="*/ 1 h 398"/>
                  <a:gd name="T106" fmla="*/ 1 w 986"/>
                  <a:gd name="T107" fmla="*/ 1 h 398"/>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0" t="0" r="r" b="b"/>
                <a:pathLst>
                  <a:path w="986" h="398">
                    <a:moveTo>
                      <a:pt x="901" y="398"/>
                    </a:moveTo>
                    <a:lnTo>
                      <a:pt x="867" y="398"/>
                    </a:lnTo>
                    <a:lnTo>
                      <a:pt x="829" y="398"/>
                    </a:lnTo>
                    <a:lnTo>
                      <a:pt x="789" y="398"/>
                    </a:lnTo>
                    <a:lnTo>
                      <a:pt x="747" y="396"/>
                    </a:lnTo>
                    <a:lnTo>
                      <a:pt x="702" y="396"/>
                    </a:lnTo>
                    <a:lnTo>
                      <a:pt x="656" y="394"/>
                    </a:lnTo>
                    <a:lnTo>
                      <a:pt x="608" y="393"/>
                    </a:lnTo>
                    <a:lnTo>
                      <a:pt x="561" y="392"/>
                    </a:lnTo>
                    <a:lnTo>
                      <a:pt x="513" y="389"/>
                    </a:lnTo>
                    <a:lnTo>
                      <a:pt x="467" y="388"/>
                    </a:lnTo>
                    <a:lnTo>
                      <a:pt x="421" y="386"/>
                    </a:lnTo>
                    <a:lnTo>
                      <a:pt x="376" y="384"/>
                    </a:lnTo>
                    <a:lnTo>
                      <a:pt x="334" y="383"/>
                    </a:lnTo>
                    <a:lnTo>
                      <a:pt x="294" y="380"/>
                    </a:lnTo>
                    <a:lnTo>
                      <a:pt x="258" y="378"/>
                    </a:lnTo>
                    <a:lnTo>
                      <a:pt x="225" y="377"/>
                    </a:lnTo>
                    <a:lnTo>
                      <a:pt x="210" y="376"/>
                    </a:lnTo>
                    <a:lnTo>
                      <a:pt x="194" y="376"/>
                    </a:lnTo>
                    <a:lnTo>
                      <a:pt x="179" y="374"/>
                    </a:lnTo>
                    <a:lnTo>
                      <a:pt x="163" y="373"/>
                    </a:lnTo>
                    <a:lnTo>
                      <a:pt x="148" y="373"/>
                    </a:lnTo>
                    <a:lnTo>
                      <a:pt x="132" y="372"/>
                    </a:lnTo>
                    <a:lnTo>
                      <a:pt x="117" y="372"/>
                    </a:lnTo>
                    <a:lnTo>
                      <a:pt x="102" y="372"/>
                    </a:lnTo>
                    <a:lnTo>
                      <a:pt x="81" y="334"/>
                    </a:lnTo>
                    <a:lnTo>
                      <a:pt x="64" y="289"/>
                    </a:lnTo>
                    <a:lnTo>
                      <a:pt x="48" y="241"/>
                    </a:lnTo>
                    <a:lnTo>
                      <a:pt x="35" y="190"/>
                    </a:lnTo>
                    <a:lnTo>
                      <a:pt x="23" y="142"/>
                    </a:lnTo>
                    <a:lnTo>
                      <a:pt x="14" y="97"/>
                    </a:lnTo>
                    <a:lnTo>
                      <a:pt x="6" y="57"/>
                    </a:lnTo>
                    <a:lnTo>
                      <a:pt x="0" y="27"/>
                    </a:lnTo>
                    <a:lnTo>
                      <a:pt x="12" y="62"/>
                    </a:lnTo>
                    <a:lnTo>
                      <a:pt x="26" y="100"/>
                    </a:lnTo>
                    <a:lnTo>
                      <a:pt x="42" y="140"/>
                    </a:lnTo>
                    <a:lnTo>
                      <a:pt x="59" y="181"/>
                    </a:lnTo>
                    <a:lnTo>
                      <a:pt x="77" y="220"/>
                    </a:lnTo>
                    <a:lnTo>
                      <a:pt x="95" y="256"/>
                    </a:lnTo>
                    <a:lnTo>
                      <a:pt x="110" y="287"/>
                    </a:lnTo>
                    <a:lnTo>
                      <a:pt x="124" y="311"/>
                    </a:lnTo>
                    <a:lnTo>
                      <a:pt x="130" y="283"/>
                    </a:lnTo>
                    <a:lnTo>
                      <a:pt x="139" y="257"/>
                    </a:lnTo>
                    <a:lnTo>
                      <a:pt x="147" y="234"/>
                    </a:lnTo>
                    <a:lnTo>
                      <a:pt x="157" y="211"/>
                    </a:lnTo>
                    <a:lnTo>
                      <a:pt x="170" y="190"/>
                    </a:lnTo>
                    <a:lnTo>
                      <a:pt x="185" y="170"/>
                    </a:lnTo>
                    <a:lnTo>
                      <a:pt x="204" y="152"/>
                    </a:lnTo>
                    <a:lnTo>
                      <a:pt x="227" y="135"/>
                    </a:lnTo>
                    <a:lnTo>
                      <a:pt x="215" y="157"/>
                    </a:lnTo>
                    <a:lnTo>
                      <a:pt x="202" y="184"/>
                    </a:lnTo>
                    <a:lnTo>
                      <a:pt x="191" y="214"/>
                    </a:lnTo>
                    <a:lnTo>
                      <a:pt x="185" y="248"/>
                    </a:lnTo>
                    <a:lnTo>
                      <a:pt x="182" y="281"/>
                    </a:lnTo>
                    <a:lnTo>
                      <a:pt x="188" y="313"/>
                    </a:lnTo>
                    <a:lnTo>
                      <a:pt x="201" y="343"/>
                    </a:lnTo>
                    <a:lnTo>
                      <a:pt x="225" y="370"/>
                    </a:lnTo>
                    <a:lnTo>
                      <a:pt x="250" y="343"/>
                    </a:lnTo>
                    <a:lnTo>
                      <a:pt x="271" y="305"/>
                    </a:lnTo>
                    <a:lnTo>
                      <a:pt x="285" y="260"/>
                    </a:lnTo>
                    <a:lnTo>
                      <a:pt x="292" y="211"/>
                    </a:lnTo>
                    <a:lnTo>
                      <a:pt x="291" y="158"/>
                    </a:lnTo>
                    <a:lnTo>
                      <a:pt x="282" y="105"/>
                    </a:lnTo>
                    <a:lnTo>
                      <a:pt x="264" y="54"/>
                    </a:lnTo>
                    <a:lnTo>
                      <a:pt x="238" y="8"/>
                    </a:lnTo>
                    <a:lnTo>
                      <a:pt x="262" y="34"/>
                    </a:lnTo>
                    <a:lnTo>
                      <a:pt x="282" y="63"/>
                    </a:lnTo>
                    <a:lnTo>
                      <a:pt x="300" y="95"/>
                    </a:lnTo>
                    <a:lnTo>
                      <a:pt x="315" y="130"/>
                    </a:lnTo>
                    <a:lnTo>
                      <a:pt x="325" y="168"/>
                    </a:lnTo>
                    <a:lnTo>
                      <a:pt x="333" y="211"/>
                    </a:lnTo>
                    <a:lnTo>
                      <a:pt x="339" y="258"/>
                    </a:lnTo>
                    <a:lnTo>
                      <a:pt x="340" y="309"/>
                    </a:lnTo>
                    <a:lnTo>
                      <a:pt x="354" y="288"/>
                    </a:lnTo>
                    <a:lnTo>
                      <a:pt x="370" y="266"/>
                    </a:lnTo>
                    <a:lnTo>
                      <a:pt x="388" y="244"/>
                    </a:lnTo>
                    <a:lnTo>
                      <a:pt x="409" y="222"/>
                    </a:lnTo>
                    <a:lnTo>
                      <a:pt x="430" y="203"/>
                    </a:lnTo>
                    <a:lnTo>
                      <a:pt x="451" y="184"/>
                    </a:lnTo>
                    <a:lnTo>
                      <a:pt x="471" y="170"/>
                    </a:lnTo>
                    <a:lnTo>
                      <a:pt x="492" y="160"/>
                    </a:lnTo>
                    <a:lnTo>
                      <a:pt x="483" y="180"/>
                    </a:lnTo>
                    <a:lnTo>
                      <a:pt x="469" y="203"/>
                    </a:lnTo>
                    <a:lnTo>
                      <a:pt x="452" y="227"/>
                    </a:lnTo>
                    <a:lnTo>
                      <a:pt x="433" y="251"/>
                    </a:lnTo>
                    <a:lnTo>
                      <a:pt x="415" y="275"/>
                    </a:lnTo>
                    <a:lnTo>
                      <a:pt x="399" y="297"/>
                    </a:lnTo>
                    <a:lnTo>
                      <a:pt x="387" y="318"/>
                    </a:lnTo>
                    <a:lnTo>
                      <a:pt x="380" y="334"/>
                    </a:lnTo>
                    <a:lnTo>
                      <a:pt x="388" y="339"/>
                    </a:lnTo>
                    <a:lnTo>
                      <a:pt x="396" y="343"/>
                    </a:lnTo>
                    <a:lnTo>
                      <a:pt x="407" y="348"/>
                    </a:lnTo>
                    <a:lnTo>
                      <a:pt x="418" y="353"/>
                    </a:lnTo>
                    <a:lnTo>
                      <a:pt x="431" y="356"/>
                    </a:lnTo>
                    <a:lnTo>
                      <a:pt x="444" y="360"/>
                    </a:lnTo>
                    <a:lnTo>
                      <a:pt x="458" y="361"/>
                    </a:lnTo>
                    <a:lnTo>
                      <a:pt x="471" y="360"/>
                    </a:lnTo>
                    <a:lnTo>
                      <a:pt x="470" y="326"/>
                    </a:lnTo>
                    <a:lnTo>
                      <a:pt x="464" y="285"/>
                    </a:lnTo>
                    <a:lnTo>
                      <a:pt x="454" y="240"/>
                    </a:lnTo>
                    <a:lnTo>
                      <a:pt x="440" y="192"/>
                    </a:lnTo>
                    <a:lnTo>
                      <a:pt x="423" y="146"/>
                    </a:lnTo>
                    <a:lnTo>
                      <a:pt x="401" y="102"/>
                    </a:lnTo>
                    <a:lnTo>
                      <a:pt x="375" y="65"/>
                    </a:lnTo>
                    <a:lnTo>
                      <a:pt x="346" y="36"/>
                    </a:lnTo>
                    <a:lnTo>
                      <a:pt x="375" y="57"/>
                    </a:lnTo>
                    <a:lnTo>
                      <a:pt x="400" y="79"/>
                    </a:lnTo>
                    <a:lnTo>
                      <a:pt x="423" y="102"/>
                    </a:lnTo>
                    <a:lnTo>
                      <a:pt x="444" y="127"/>
                    </a:lnTo>
                    <a:lnTo>
                      <a:pt x="462" y="153"/>
                    </a:lnTo>
                    <a:lnTo>
                      <a:pt x="479" y="183"/>
                    </a:lnTo>
                    <a:lnTo>
                      <a:pt x="494" y="217"/>
                    </a:lnTo>
                    <a:lnTo>
                      <a:pt x="509" y="256"/>
                    </a:lnTo>
                    <a:lnTo>
                      <a:pt x="510" y="222"/>
                    </a:lnTo>
                    <a:lnTo>
                      <a:pt x="510" y="188"/>
                    </a:lnTo>
                    <a:lnTo>
                      <a:pt x="509" y="154"/>
                    </a:lnTo>
                    <a:lnTo>
                      <a:pt x="507" y="121"/>
                    </a:lnTo>
                    <a:lnTo>
                      <a:pt x="501" y="89"/>
                    </a:lnTo>
                    <a:lnTo>
                      <a:pt x="494" y="60"/>
                    </a:lnTo>
                    <a:lnTo>
                      <a:pt x="485" y="33"/>
                    </a:lnTo>
                    <a:lnTo>
                      <a:pt x="474" y="10"/>
                    </a:lnTo>
                    <a:lnTo>
                      <a:pt x="490" y="39"/>
                    </a:lnTo>
                    <a:lnTo>
                      <a:pt x="506" y="70"/>
                    </a:lnTo>
                    <a:lnTo>
                      <a:pt x="520" y="106"/>
                    </a:lnTo>
                    <a:lnTo>
                      <a:pt x="531" y="145"/>
                    </a:lnTo>
                    <a:lnTo>
                      <a:pt x="539" y="188"/>
                    </a:lnTo>
                    <a:lnTo>
                      <a:pt x="542" y="236"/>
                    </a:lnTo>
                    <a:lnTo>
                      <a:pt x="538" y="290"/>
                    </a:lnTo>
                    <a:lnTo>
                      <a:pt x="527" y="349"/>
                    </a:lnTo>
                    <a:lnTo>
                      <a:pt x="553" y="321"/>
                    </a:lnTo>
                    <a:lnTo>
                      <a:pt x="576" y="288"/>
                    </a:lnTo>
                    <a:lnTo>
                      <a:pt x="595" y="251"/>
                    </a:lnTo>
                    <a:lnTo>
                      <a:pt x="606" y="211"/>
                    </a:lnTo>
                    <a:lnTo>
                      <a:pt x="608" y="168"/>
                    </a:lnTo>
                    <a:lnTo>
                      <a:pt x="603" y="125"/>
                    </a:lnTo>
                    <a:lnTo>
                      <a:pt x="584" y="83"/>
                    </a:lnTo>
                    <a:lnTo>
                      <a:pt x="552" y="42"/>
                    </a:lnTo>
                    <a:lnTo>
                      <a:pt x="567" y="50"/>
                    </a:lnTo>
                    <a:lnTo>
                      <a:pt x="582" y="59"/>
                    </a:lnTo>
                    <a:lnTo>
                      <a:pt x="597" y="69"/>
                    </a:lnTo>
                    <a:lnTo>
                      <a:pt x="611" y="80"/>
                    </a:lnTo>
                    <a:lnTo>
                      <a:pt x="622" y="95"/>
                    </a:lnTo>
                    <a:lnTo>
                      <a:pt x="633" y="113"/>
                    </a:lnTo>
                    <a:lnTo>
                      <a:pt x="642" y="134"/>
                    </a:lnTo>
                    <a:lnTo>
                      <a:pt x="648" y="158"/>
                    </a:lnTo>
                    <a:lnTo>
                      <a:pt x="651" y="120"/>
                    </a:lnTo>
                    <a:lnTo>
                      <a:pt x="651" y="75"/>
                    </a:lnTo>
                    <a:lnTo>
                      <a:pt x="649" y="32"/>
                    </a:lnTo>
                    <a:lnTo>
                      <a:pt x="645" y="0"/>
                    </a:lnTo>
                    <a:lnTo>
                      <a:pt x="656" y="38"/>
                    </a:lnTo>
                    <a:lnTo>
                      <a:pt x="661" y="82"/>
                    </a:lnTo>
                    <a:lnTo>
                      <a:pt x="663" y="129"/>
                    </a:lnTo>
                    <a:lnTo>
                      <a:pt x="660" y="178"/>
                    </a:lnTo>
                    <a:lnTo>
                      <a:pt x="652" y="228"/>
                    </a:lnTo>
                    <a:lnTo>
                      <a:pt x="642" y="276"/>
                    </a:lnTo>
                    <a:lnTo>
                      <a:pt x="627" y="320"/>
                    </a:lnTo>
                    <a:lnTo>
                      <a:pt x="610" y="360"/>
                    </a:lnTo>
                    <a:lnTo>
                      <a:pt x="636" y="330"/>
                    </a:lnTo>
                    <a:lnTo>
                      <a:pt x="659" y="295"/>
                    </a:lnTo>
                    <a:lnTo>
                      <a:pt x="680" y="255"/>
                    </a:lnTo>
                    <a:lnTo>
                      <a:pt x="697" y="212"/>
                    </a:lnTo>
                    <a:lnTo>
                      <a:pt x="711" y="167"/>
                    </a:lnTo>
                    <a:lnTo>
                      <a:pt x="722" y="122"/>
                    </a:lnTo>
                    <a:lnTo>
                      <a:pt x="729" y="77"/>
                    </a:lnTo>
                    <a:lnTo>
                      <a:pt x="733" y="33"/>
                    </a:lnTo>
                    <a:lnTo>
                      <a:pt x="741" y="87"/>
                    </a:lnTo>
                    <a:lnTo>
                      <a:pt x="745" y="147"/>
                    </a:lnTo>
                    <a:lnTo>
                      <a:pt x="743" y="210"/>
                    </a:lnTo>
                    <a:lnTo>
                      <a:pt x="730" y="268"/>
                    </a:lnTo>
                    <a:lnTo>
                      <a:pt x="743" y="252"/>
                    </a:lnTo>
                    <a:lnTo>
                      <a:pt x="757" y="232"/>
                    </a:lnTo>
                    <a:lnTo>
                      <a:pt x="771" y="206"/>
                    </a:lnTo>
                    <a:lnTo>
                      <a:pt x="785" y="180"/>
                    </a:lnTo>
                    <a:lnTo>
                      <a:pt x="797" y="153"/>
                    </a:lnTo>
                    <a:lnTo>
                      <a:pt x="809" y="129"/>
                    </a:lnTo>
                    <a:lnTo>
                      <a:pt x="817" y="108"/>
                    </a:lnTo>
                    <a:lnTo>
                      <a:pt x="821" y="93"/>
                    </a:lnTo>
                    <a:lnTo>
                      <a:pt x="819" y="117"/>
                    </a:lnTo>
                    <a:lnTo>
                      <a:pt x="813" y="144"/>
                    </a:lnTo>
                    <a:lnTo>
                      <a:pt x="805" y="174"/>
                    </a:lnTo>
                    <a:lnTo>
                      <a:pt x="795" y="204"/>
                    </a:lnTo>
                    <a:lnTo>
                      <a:pt x="781" y="235"/>
                    </a:lnTo>
                    <a:lnTo>
                      <a:pt x="765" y="265"/>
                    </a:lnTo>
                    <a:lnTo>
                      <a:pt x="747" y="295"/>
                    </a:lnTo>
                    <a:lnTo>
                      <a:pt x="726" y="324"/>
                    </a:lnTo>
                    <a:lnTo>
                      <a:pt x="752" y="306"/>
                    </a:lnTo>
                    <a:lnTo>
                      <a:pt x="778" y="286"/>
                    </a:lnTo>
                    <a:lnTo>
                      <a:pt x="803" y="263"/>
                    </a:lnTo>
                    <a:lnTo>
                      <a:pt x="827" y="236"/>
                    </a:lnTo>
                    <a:lnTo>
                      <a:pt x="849" y="207"/>
                    </a:lnTo>
                    <a:lnTo>
                      <a:pt x="870" y="177"/>
                    </a:lnTo>
                    <a:lnTo>
                      <a:pt x="887" y="146"/>
                    </a:lnTo>
                    <a:lnTo>
                      <a:pt x="902" y="114"/>
                    </a:lnTo>
                    <a:lnTo>
                      <a:pt x="896" y="139"/>
                    </a:lnTo>
                    <a:lnTo>
                      <a:pt x="891" y="166"/>
                    </a:lnTo>
                    <a:lnTo>
                      <a:pt x="882" y="193"/>
                    </a:lnTo>
                    <a:lnTo>
                      <a:pt x="873" y="220"/>
                    </a:lnTo>
                    <a:lnTo>
                      <a:pt x="862" y="247"/>
                    </a:lnTo>
                    <a:lnTo>
                      <a:pt x="849" y="271"/>
                    </a:lnTo>
                    <a:lnTo>
                      <a:pt x="835" y="295"/>
                    </a:lnTo>
                    <a:lnTo>
                      <a:pt x="819" y="317"/>
                    </a:lnTo>
                    <a:lnTo>
                      <a:pt x="849" y="297"/>
                    </a:lnTo>
                    <a:lnTo>
                      <a:pt x="877" y="271"/>
                    </a:lnTo>
                    <a:lnTo>
                      <a:pt x="902" y="237"/>
                    </a:lnTo>
                    <a:lnTo>
                      <a:pt x="925" y="200"/>
                    </a:lnTo>
                    <a:lnTo>
                      <a:pt x="945" y="161"/>
                    </a:lnTo>
                    <a:lnTo>
                      <a:pt x="962" y="122"/>
                    </a:lnTo>
                    <a:lnTo>
                      <a:pt x="976" y="83"/>
                    </a:lnTo>
                    <a:lnTo>
                      <a:pt x="986" y="46"/>
                    </a:lnTo>
                    <a:lnTo>
                      <a:pt x="980" y="86"/>
                    </a:lnTo>
                    <a:lnTo>
                      <a:pt x="979" y="128"/>
                    </a:lnTo>
                    <a:lnTo>
                      <a:pt x="980" y="169"/>
                    </a:lnTo>
                    <a:lnTo>
                      <a:pt x="984" y="210"/>
                    </a:lnTo>
                    <a:lnTo>
                      <a:pt x="986" y="247"/>
                    </a:lnTo>
                    <a:lnTo>
                      <a:pt x="986" y="282"/>
                    </a:lnTo>
                    <a:lnTo>
                      <a:pt x="983" y="312"/>
                    </a:lnTo>
                    <a:lnTo>
                      <a:pt x="975" y="339"/>
                    </a:lnTo>
                    <a:lnTo>
                      <a:pt x="901" y="398"/>
                    </a:lnTo>
                    <a:close/>
                  </a:path>
                </a:pathLst>
              </a:custGeom>
              <a:solidFill>
                <a:srgbClr val="00A500"/>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grpSp>
        <p:grpSp>
          <p:nvGrpSpPr>
            <p:cNvPr id="10268" name="Group 72"/>
            <p:cNvGrpSpPr/>
            <p:nvPr/>
          </p:nvGrpSpPr>
          <p:grpSpPr bwMode="auto">
            <a:xfrm>
              <a:off x="1344" y="4105"/>
              <a:ext cx="1479" cy="215"/>
              <a:chOff x="3452" y="4125"/>
              <a:chExt cx="1479" cy="215"/>
            </a:xfrm>
          </p:grpSpPr>
          <p:sp>
            <p:nvSpPr>
              <p:cNvPr id="10337" name="Freeform 73"/>
              <p:cNvSpPr/>
              <p:nvPr/>
            </p:nvSpPr>
            <p:spPr bwMode="auto">
              <a:xfrm>
                <a:off x="3592" y="4158"/>
                <a:ext cx="17" cy="16"/>
              </a:xfrm>
              <a:custGeom>
                <a:avLst/>
                <a:gdLst>
                  <a:gd name="T0" fmla="*/ 1 w 34"/>
                  <a:gd name="T1" fmla="*/ 1 h 32"/>
                  <a:gd name="T2" fmla="*/ 1 w 34"/>
                  <a:gd name="T3" fmla="*/ 1 h 32"/>
                  <a:gd name="T4" fmla="*/ 1 w 34"/>
                  <a:gd name="T5" fmla="*/ 1 h 32"/>
                  <a:gd name="T6" fmla="*/ 1 w 34"/>
                  <a:gd name="T7" fmla="*/ 1 h 32"/>
                  <a:gd name="T8" fmla="*/ 1 w 34"/>
                  <a:gd name="T9" fmla="*/ 0 h 32"/>
                  <a:gd name="T10" fmla="*/ 1 w 34"/>
                  <a:gd name="T11" fmla="*/ 0 h 32"/>
                  <a:gd name="T12" fmla="*/ 1 w 34"/>
                  <a:gd name="T13" fmla="*/ 1 h 32"/>
                  <a:gd name="T14" fmla="*/ 1 w 34"/>
                  <a:gd name="T15" fmla="*/ 1 h 32"/>
                  <a:gd name="T16" fmla="*/ 0 w 34"/>
                  <a:gd name="T17" fmla="*/ 1 h 32"/>
                  <a:gd name="T18" fmla="*/ 0 w 34"/>
                  <a:gd name="T19" fmla="*/ 1 h 32"/>
                  <a:gd name="T20" fmla="*/ 1 w 34"/>
                  <a:gd name="T21" fmla="*/ 1 h 32"/>
                  <a:gd name="T22" fmla="*/ 1 w 34"/>
                  <a:gd name="T23" fmla="*/ 1 h 32"/>
                  <a:gd name="T24" fmla="*/ 1 w 34"/>
                  <a:gd name="T25" fmla="*/ 1 h 32"/>
                  <a:gd name="T26" fmla="*/ 1 w 34"/>
                  <a:gd name="T27" fmla="*/ 1 h 32"/>
                  <a:gd name="T28" fmla="*/ 1 w 34"/>
                  <a:gd name="T29" fmla="*/ 1 h 32"/>
                  <a:gd name="T30" fmla="*/ 1 w 34"/>
                  <a:gd name="T31" fmla="*/ 1 h 32"/>
                  <a:gd name="T32" fmla="*/ 1 w 34"/>
                  <a:gd name="T33" fmla="*/ 1 h 3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4" h="32">
                    <a:moveTo>
                      <a:pt x="34" y="20"/>
                    </a:moveTo>
                    <a:lnTo>
                      <a:pt x="34" y="14"/>
                    </a:lnTo>
                    <a:lnTo>
                      <a:pt x="32" y="8"/>
                    </a:lnTo>
                    <a:lnTo>
                      <a:pt x="27" y="4"/>
                    </a:lnTo>
                    <a:lnTo>
                      <a:pt x="21" y="0"/>
                    </a:lnTo>
                    <a:lnTo>
                      <a:pt x="14" y="0"/>
                    </a:lnTo>
                    <a:lnTo>
                      <a:pt x="9" y="1"/>
                    </a:lnTo>
                    <a:lnTo>
                      <a:pt x="4" y="6"/>
                    </a:lnTo>
                    <a:lnTo>
                      <a:pt x="0" y="12"/>
                    </a:lnTo>
                    <a:lnTo>
                      <a:pt x="0" y="19"/>
                    </a:lnTo>
                    <a:lnTo>
                      <a:pt x="3" y="24"/>
                    </a:lnTo>
                    <a:lnTo>
                      <a:pt x="7" y="29"/>
                    </a:lnTo>
                    <a:lnTo>
                      <a:pt x="13" y="32"/>
                    </a:lnTo>
                    <a:lnTo>
                      <a:pt x="20" y="32"/>
                    </a:lnTo>
                    <a:lnTo>
                      <a:pt x="26" y="30"/>
                    </a:lnTo>
                    <a:lnTo>
                      <a:pt x="30" y="26"/>
                    </a:lnTo>
                    <a:lnTo>
                      <a:pt x="34" y="20"/>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38" name="Freeform 74"/>
              <p:cNvSpPr/>
              <p:nvPr/>
            </p:nvSpPr>
            <p:spPr bwMode="auto">
              <a:xfrm>
                <a:off x="3668" y="4235"/>
                <a:ext cx="16" cy="16"/>
              </a:xfrm>
              <a:custGeom>
                <a:avLst/>
                <a:gdLst>
                  <a:gd name="T0" fmla="*/ 0 w 34"/>
                  <a:gd name="T1" fmla="*/ 1 h 32"/>
                  <a:gd name="T2" fmla="*/ 0 w 34"/>
                  <a:gd name="T3" fmla="*/ 1 h 32"/>
                  <a:gd name="T4" fmla="*/ 0 w 34"/>
                  <a:gd name="T5" fmla="*/ 1 h 32"/>
                  <a:gd name="T6" fmla="*/ 0 w 34"/>
                  <a:gd name="T7" fmla="*/ 1 h 32"/>
                  <a:gd name="T8" fmla="*/ 0 w 34"/>
                  <a:gd name="T9" fmla="*/ 0 h 32"/>
                  <a:gd name="T10" fmla="*/ 0 w 34"/>
                  <a:gd name="T11" fmla="*/ 0 h 32"/>
                  <a:gd name="T12" fmla="*/ 0 w 34"/>
                  <a:gd name="T13" fmla="*/ 1 h 32"/>
                  <a:gd name="T14" fmla="*/ 0 w 34"/>
                  <a:gd name="T15" fmla="*/ 1 h 32"/>
                  <a:gd name="T16" fmla="*/ 0 w 34"/>
                  <a:gd name="T17" fmla="*/ 1 h 32"/>
                  <a:gd name="T18" fmla="*/ 0 w 34"/>
                  <a:gd name="T19" fmla="*/ 1 h 32"/>
                  <a:gd name="T20" fmla="*/ 0 w 34"/>
                  <a:gd name="T21" fmla="*/ 1 h 32"/>
                  <a:gd name="T22" fmla="*/ 0 w 34"/>
                  <a:gd name="T23" fmla="*/ 1 h 32"/>
                  <a:gd name="T24" fmla="*/ 0 w 34"/>
                  <a:gd name="T25" fmla="*/ 1 h 32"/>
                  <a:gd name="T26" fmla="*/ 0 w 34"/>
                  <a:gd name="T27" fmla="*/ 1 h 32"/>
                  <a:gd name="T28" fmla="*/ 0 w 34"/>
                  <a:gd name="T29" fmla="*/ 1 h 32"/>
                  <a:gd name="T30" fmla="*/ 0 w 34"/>
                  <a:gd name="T31" fmla="*/ 1 h 32"/>
                  <a:gd name="T32" fmla="*/ 0 w 34"/>
                  <a:gd name="T33" fmla="*/ 1 h 3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4" h="32">
                    <a:moveTo>
                      <a:pt x="34" y="20"/>
                    </a:moveTo>
                    <a:lnTo>
                      <a:pt x="34" y="13"/>
                    </a:lnTo>
                    <a:lnTo>
                      <a:pt x="31" y="8"/>
                    </a:lnTo>
                    <a:lnTo>
                      <a:pt x="27" y="3"/>
                    </a:lnTo>
                    <a:lnTo>
                      <a:pt x="21" y="0"/>
                    </a:lnTo>
                    <a:lnTo>
                      <a:pt x="14" y="0"/>
                    </a:lnTo>
                    <a:lnTo>
                      <a:pt x="8" y="2"/>
                    </a:lnTo>
                    <a:lnTo>
                      <a:pt x="4" y="6"/>
                    </a:lnTo>
                    <a:lnTo>
                      <a:pt x="0" y="12"/>
                    </a:lnTo>
                    <a:lnTo>
                      <a:pt x="0" y="18"/>
                    </a:lnTo>
                    <a:lnTo>
                      <a:pt x="3" y="24"/>
                    </a:lnTo>
                    <a:lnTo>
                      <a:pt x="7" y="28"/>
                    </a:lnTo>
                    <a:lnTo>
                      <a:pt x="13" y="32"/>
                    </a:lnTo>
                    <a:lnTo>
                      <a:pt x="20" y="32"/>
                    </a:lnTo>
                    <a:lnTo>
                      <a:pt x="26" y="31"/>
                    </a:lnTo>
                    <a:lnTo>
                      <a:pt x="30" y="26"/>
                    </a:lnTo>
                    <a:lnTo>
                      <a:pt x="34" y="20"/>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39" name="Freeform 75"/>
              <p:cNvSpPr/>
              <p:nvPr/>
            </p:nvSpPr>
            <p:spPr bwMode="auto">
              <a:xfrm>
                <a:off x="3668" y="4194"/>
                <a:ext cx="16" cy="17"/>
              </a:xfrm>
              <a:custGeom>
                <a:avLst/>
                <a:gdLst>
                  <a:gd name="T0" fmla="*/ 0 w 33"/>
                  <a:gd name="T1" fmla="*/ 1 h 32"/>
                  <a:gd name="T2" fmla="*/ 0 w 33"/>
                  <a:gd name="T3" fmla="*/ 1 h 32"/>
                  <a:gd name="T4" fmla="*/ 0 w 33"/>
                  <a:gd name="T5" fmla="*/ 1 h 32"/>
                  <a:gd name="T6" fmla="*/ 0 w 33"/>
                  <a:gd name="T7" fmla="*/ 1 h 32"/>
                  <a:gd name="T8" fmla="*/ 0 w 33"/>
                  <a:gd name="T9" fmla="*/ 0 h 32"/>
                  <a:gd name="T10" fmla="*/ 0 w 33"/>
                  <a:gd name="T11" fmla="*/ 0 h 32"/>
                  <a:gd name="T12" fmla="*/ 0 w 33"/>
                  <a:gd name="T13" fmla="*/ 1 h 32"/>
                  <a:gd name="T14" fmla="*/ 0 w 33"/>
                  <a:gd name="T15" fmla="*/ 1 h 32"/>
                  <a:gd name="T16" fmla="*/ 0 w 33"/>
                  <a:gd name="T17" fmla="*/ 1 h 32"/>
                  <a:gd name="T18" fmla="*/ 0 w 33"/>
                  <a:gd name="T19" fmla="*/ 1 h 32"/>
                  <a:gd name="T20" fmla="*/ 0 w 33"/>
                  <a:gd name="T21" fmla="*/ 1 h 32"/>
                  <a:gd name="T22" fmla="*/ 0 w 33"/>
                  <a:gd name="T23" fmla="*/ 1 h 32"/>
                  <a:gd name="T24" fmla="*/ 0 w 33"/>
                  <a:gd name="T25" fmla="*/ 1 h 32"/>
                  <a:gd name="T26" fmla="*/ 0 w 33"/>
                  <a:gd name="T27" fmla="*/ 1 h 32"/>
                  <a:gd name="T28" fmla="*/ 0 w 33"/>
                  <a:gd name="T29" fmla="*/ 1 h 32"/>
                  <a:gd name="T30" fmla="*/ 0 w 33"/>
                  <a:gd name="T31" fmla="*/ 1 h 32"/>
                  <a:gd name="T32" fmla="*/ 0 w 33"/>
                  <a:gd name="T33" fmla="*/ 1 h 3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3" h="32">
                    <a:moveTo>
                      <a:pt x="33" y="19"/>
                    </a:moveTo>
                    <a:lnTo>
                      <a:pt x="33" y="13"/>
                    </a:lnTo>
                    <a:lnTo>
                      <a:pt x="30" y="7"/>
                    </a:lnTo>
                    <a:lnTo>
                      <a:pt x="26" y="2"/>
                    </a:lnTo>
                    <a:lnTo>
                      <a:pt x="20" y="0"/>
                    </a:lnTo>
                    <a:lnTo>
                      <a:pt x="13" y="0"/>
                    </a:lnTo>
                    <a:lnTo>
                      <a:pt x="7" y="1"/>
                    </a:lnTo>
                    <a:lnTo>
                      <a:pt x="3" y="6"/>
                    </a:lnTo>
                    <a:lnTo>
                      <a:pt x="0" y="11"/>
                    </a:lnTo>
                    <a:lnTo>
                      <a:pt x="0" y="18"/>
                    </a:lnTo>
                    <a:lnTo>
                      <a:pt x="1" y="24"/>
                    </a:lnTo>
                    <a:lnTo>
                      <a:pt x="6" y="29"/>
                    </a:lnTo>
                    <a:lnTo>
                      <a:pt x="12" y="32"/>
                    </a:lnTo>
                    <a:lnTo>
                      <a:pt x="19" y="32"/>
                    </a:lnTo>
                    <a:lnTo>
                      <a:pt x="25" y="30"/>
                    </a:lnTo>
                    <a:lnTo>
                      <a:pt x="29" y="25"/>
                    </a:lnTo>
                    <a:lnTo>
                      <a:pt x="33" y="19"/>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40" name="Freeform 76"/>
              <p:cNvSpPr/>
              <p:nvPr/>
            </p:nvSpPr>
            <p:spPr bwMode="auto">
              <a:xfrm>
                <a:off x="3671" y="4153"/>
                <a:ext cx="16" cy="17"/>
              </a:xfrm>
              <a:custGeom>
                <a:avLst/>
                <a:gdLst>
                  <a:gd name="T0" fmla="*/ 1 w 32"/>
                  <a:gd name="T1" fmla="*/ 1 h 32"/>
                  <a:gd name="T2" fmla="*/ 1 w 32"/>
                  <a:gd name="T3" fmla="*/ 1 h 32"/>
                  <a:gd name="T4" fmla="*/ 1 w 32"/>
                  <a:gd name="T5" fmla="*/ 1 h 32"/>
                  <a:gd name="T6" fmla="*/ 1 w 32"/>
                  <a:gd name="T7" fmla="*/ 1 h 32"/>
                  <a:gd name="T8" fmla="*/ 1 w 32"/>
                  <a:gd name="T9" fmla="*/ 0 h 32"/>
                  <a:gd name="T10" fmla="*/ 1 w 32"/>
                  <a:gd name="T11" fmla="*/ 0 h 32"/>
                  <a:gd name="T12" fmla="*/ 1 w 32"/>
                  <a:gd name="T13" fmla="*/ 1 h 32"/>
                  <a:gd name="T14" fmla="*/ 1 w 32"/>
                  <a:gd name="T15" fmla="*/ 1 h 32"/>
                  <a:gd name="T16" fmla="*/ 0 w 32"/>
                  <a:gd name="T17" fmla="*/ 1 h 32"/>
                  <a:gd name="T18" fmla="*/ 0 w 32"/>
                  <a:gd name="T19" fmla="*/ 1 h 32"/>
                  <a:gd name="T20" fmla="*/ 1 w 32"/>
                  <a:gd name="T21" fmla="*/ 1 h 32"/>
                  <a:gd name="T22" fmla="*/ 1 w 32"/>
                  <a:gd name="T23" fmla="*/ 1 h 32"/>
                  <a:gd name="T24" fmla="*/ 1 w 32"/>
                  <a:gd name="T25" fmla="*/ 1 h 32"/>
                  <a:gd name="T26" fmla="*/ 1 w 32"/>
                  <a:gd name="T27" fmla="*/ 1 h 32"/>
                  <a:gd name="T28" fmla="*/ 1 w 32"/>
                  <a:gd name="T29" fmla="*/ 1 h 32"/>
                  <a:gd name="T30" fmla="*/ 1 w 32"/>
                  <a:gd name="T31" fmla="*/ 1 h 32"/>
                  <a:gd name="T32" fmla="*/ 1 w 32"/>
                  <a:gd name="T33" fmla="*/ 1 h 3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2" h="32">
                    <a:moveTo>
                      <a:pt x="32" y="20"/>
                    </a:moveTo>
                    <a:lnTo>
                      <a:pt x="32" y="14"/>
                    </a:lnTo>
                    <a:lnTo>
                      <a:pt x="30" y="8"/>
                    </a:lnTo>
                    <a:lnTo>
                      <a:pt x="26" y="3"/>
                    </a:lnTo>
                    <a:lnTo>
                      <a:pt x="20" y="0"/>
                    </a:lnTo>
                    <a:lnTo>
                      <a:pt x="14" y="0"/>
                    </a:lnTo>
                    <a:lnTo>
                      <a:pt x="8" y="1"/>
                    </a:lnTo>
                    <a:lnTo>
                      <a:pt x="4" y="6"/>
                    </a:lnTo>
                    <a:lnTo>
                      <a:pt x="0" y="11"/>
                    </a:lnTo>
                    <a:lnTo>
                      <a:pt x="0" y="18"/>
                    </a:lnTo>
                    <a:lnTo>
                      <a:pt x="1" y="24"/>
                    </a:lnTo>
                    <a:lnTo>
                      <a:pt x="6" y="29"/>
                    </a:lnTo>
                    <a:lnTo>
                      <a:pt x="12" y="32"/>
                    </a:lnTo>
                    <a:lnTo>
                      <a:pt x="19" y="32"/>
                    </a:lnTo>
                    <a:lnTo>
                      <a:pt x="24" y="30"/>
                    </a:lnTo>
                    <a:lnTo>
                      <a:pt x="29" y="25"/>
                    </a:lnTo>
                    <a:lnTo>
                      <a:pt x="32" y="20"/>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41" name="Freeform 77"/>
              <p:cNvSpPr/>
              <p:nvPr/>
            </p:nvSpPr>
            <p:spPr bwMode="auto">
              <a:xfrm>
                <a:off x="3772" y="4256"/>
                <a:ext cx="17" cy="16"/>
              </a:xfrm>
              <a:custGeom>
                <a:avLst/>
                <a:gdLst>
                  <a:gd name="T0" fmla="*/ 1 w 33"/>
                  <a:gd name="T1" fmla="*/ 1 h 32"/>
                  <a:gd name="T2" fmla="*/ 1 w 33"/>
                  <a:gd name="T3" fmla="*/ 1 h 32"/>
                  <a:gd name="T4" fmla="*/ 1 w 33"/>
                  <a:gd name="T5" fmla="*/ 1 h 32"/>
                  <a:gd name="T6" fmla="*/ 1 w 33"/>
                  <a:gd name="T7" fmla="*/ 1 h 32"/>
                  <a:gd name="T8" fmla="*/ 1 w 33"/>
                  <a:gd name="T9" fmla="*/ 0 h 32"/>
                  <a:gd name="T10" fmla="*/ 1 w 33"/>
                  <a:gd name="T11" fmla="*/ 0 h 32"/>
                  <a:gd name="T12" fmla="*/ 1 w 33"/>
                  <a:gd name="T13" fmla="*/ 1 h 32"/>
                  <a:gd name="T14" fmla="*/ 1 w 33"/>
                  <a:gd name="T15" fmla="*/ 1 h 32"/>
                  <a:gd name="T16" fmla="*/ 0 w 33"/>
                  <a:gd name="T17" fmla="*/ 1 h 32"/>
                  <a:gd name="T18" fmla="*/ 0 w 33"/>
                  <a:gd name="T19" fmla="*/ 1 h 32"/>
                  <a:gd name="T20" fmla="*/ 1 w 33"/>
                  <a:gd name="T21" fmla="*/ 1 h 32"/>
                  <a:gd name="T22" fmla="*/ 1 w 33"/>
                  <a:gd name="T23" fmla="*/ 1 h 32"/>
                  <a:gd name="T24" fmla="*/ 1 w 33"/>
                  <a:gd name="T25" fmla="*/ 1 h 32"/>
                  <a:gd name="T26" fmla="*/ 1 w 33"/>
                  <a:gd name="T27" fmla="*/ 1 h 32"/>
                  <a:gd name="T28" fmla="*/ 1 w 33"/>
                  <a:gd name="T29" fmla="*/ 1 h 32"/>
                  <a:gd name="T30" fmla="*/ 1 w 33"/>
                  <a:gd name="T31" fmla="*/ 1 h 32"/>
                  <a:gd name="T32" fmla="*/ 1 w 33"/>
                  <a:gd name="T33" fmla="*/ 1 h 3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3" h="32">
                    <a:moveTo>
                      <a:pt x="33" y="20"/>
                    </a:moveTo>
                    <a:lnTo>
                      <a:pt x="33" y="14"/>
                    </a:lnTo>
                    <a:lnTo>
                      <a:pt x="31" y="8"/>
                    </a:lnTo>
                    <a:lnTo>
                      <a:pt x="26" y="4"/>
                    </a:lnTo>
                    <a:lnTo>
                      <a:pt x="20" y="0"/>
                    </a:lnTo>
                    <a:lnTo>
                      <a:pt x="14" y="0"/>
                    </a:lnTo>
                    <a:lnTo>
                      <a:pt x="8" y="1"/>
                    </a:lnTo>
                    <a:lnTo>
                      <a:pt x="3" y="6"/>
                    </a:lnTo>
                    <a:lnTo>
                      <a:pt x="0" y="12"/>
                    </a:lnTo>
                    <a:lnTo>
                      <a:pt x="0" y="19"/>
                    </a:lnTo>
                    <a:lnTo>
                      <a:pt x="2" y="24"/>
                    </a:lnTo>
                    <a:lnTo>
                      <a:pt x="7" y="29"/>
                    </a:lnTo>
                    <a:lnTo>
                      <a:pt x="12" y="32"/>
                    </a:lnTo>
                    <a:lnTo>
                      <a:pt x="19" y="32"/>
                    </a:lnTo>
                    <a:lnTo>
                      <a:pt x="25" y="30"/>
                    </a:lnTo>
                    <a:lnTo>
                      <a:pt x="30" y="26"/>
                    </a:lnTo>
                    <a:lnTo>
                      <a:pt x="33" y="20"/>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42" name="Freeform 78"/>
              <p:cNvSpPr/>
              <p:nvPr/>
            </p:nvSpPr>
            <p:spPr bwMode="auto">
              <a:xfrm>
                <a:off x="3768" y="4216"/>
                <a:ext cx="17" cy="16"/>
              </a:xfrm>
              <a:custGeom>
                <a:avLst/>
                <a:gdLst>
                  <a:gd name="T0" fmla="*/ 1 w 32"/>
                  <a:gd name="T1" fmla="*/ 0 h 33"/>
                  <a:gd name="T2" fmla="*/ 1 w 32"/>
                  <a:gd name="T3" fmla="*/ 0 h 33"/>
                  <a:gd name="T4" fmla="*/ 1 w 32"/>
                  <a:gd name="T5" fmla="*/ 0 h 33"/>
                  <a:gd name="T6" fmla="*/ 1 w 32"/>
                  <a:gd name="T7" fmla="*/ 0 h 33"/>
                  <a:gd name="T8" fmla="*/ 1 w 32"/>
                  <a:gd name="T9" fmla="*/ 0 h 33"/>
                  <a:gd name="T10" fmla="*/ 1 w 32"/>
                  <a:gd name="T11" fmla="*/ 0 h 33"/>
                  <a:gd name="T12" fmla="*/ 1 w 32"/>
                  <a:gd name="T13" fmla="*/ 0 h 33"/>
                  <a:gd name="T14" fmla="*/ 1 w 32"/>
                  <a:gd name="T15" fmla="*/ 0 h 33"/>
                  <a:gd name="T16" fmla="*/ 0 w 32"/>
                  <a:gd name="T17" fmla="*/ 0 h 33"/>
                  <a:gd name="T18" fmla="*/ 0 w 32"/>
                  <a:gd name="T19" fmla="*/ 0 h 33"/>
                  <a:gd name="T20" fmla="*/ 1 w 32"/>
                  <a:gd name="T21" fmla="*/ 0 h 33"/>
                  <a:gd name="T22" fmla="*/ 1 w 32"/>
                  <a:gd name="T23" fmla="*/ 0 h 33"/>
                  <a:gd name="T24" fmla="*/ 1 w 32"/>
                  <a:gd name="T25" fmla="*/ 0 h 33"/>
                  <a:gd name="T26" fmla="*/ 1 w 32"/>
                  <a:gd name="T27" fmla="*/ 0 h 33"/>
                  <a:gd name="T28" fmla="*/ 1 w 32"/>
                  <a:gd name="T29" fmla="*/ 0 h 33"/>
                  <a:gd name="T30" fmla="*/ 1 w 32"/>
                  <a:gd name="T31" fmla="*/ 0 h 33"/>
                  <a:gd name="T32" fmla="*/ 1 w 32"/>
                  <a:gd name="T33" fmla="*/ 0 h 3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2" h="33">
                    <a:moveTo>
                      <a:pt x="32" y="21"/>
                    </a:moveTo>
                    <a:lnTo>
                      <a:pt x="32" y="14"/>
                    </a:lnTo>
                    <a:lnTo>
                      <a:pt x="31" y="9"/>
                    </a:lnTo>
                    <a:lnTo>
                      <a:pt x="26" y="4"/>
                    </a:lnTo>
                    <a:lnTo>
                      <a:pt x="21" y="0"/>
                    </a:lnTo>
                    <a:lnTo>
                      <a:pt x="14" y="0"/>
                    </a:lnTo>
                    <a:lnTo>
                      <a:pt x="8" y="3"/>
                    </a:lnTo>
                    <a:lnTo>
                      <a:pt x="3" y="7"/>
                    </a:lnTo>
                    <a:lnTo>
                      <a:pt x="0" y="13"/>
                    </a:lnTo>
                    <a:lnTo>
                      <a:pt x="0" y="20"/>
                    </a:lnTo>
                    <a:lnTo>
                      <a:pt x="2" y="26"/>
                    </a:lnTo>
                    <a:lnTo>
                      <a:pt x="7" y="30"/>
                    </a:lnTo>
                    <a:lnTo>
                      <a:pt x="13" y="33"/>
                    </a:lnTo>
                    <a:lnTo>
                      <a:pt x="18" y="33"/>
                    </a:lnTo>
                    <a:lnTo>
                      <a:pt x="24" y="32"/>
                    </a:lnTo>
                    <a:lnTo>
                      <a:pt x="29" y="27"/>
                    </a:lnTo>
                    <a:lnTo>
                      <a:pt x="32" y="21"/>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43" name="Freeform 79"/>
              <p:cNvSpPr/>
              <p:nvPr/>
            </p:nvSpPr>
            <p:spPr bwMode="auto">
              <a:xfrm>
                <a:off x="3774" y="4175"/>
                <a:ext cx="16" cy="17"/>
              </a:xfrm>
              <a:custGeom>
                <a:avLst/>
                <a:gdLst>
                  <a:gd name="T0" fmla="*/ 0 w 33"/>
                  <a:gd name="T1" fmla="*/ 1 h 33"/>
                  <a:gd name="T2" fmla="*/ 0 w 33"/>
                  <a:gd name="T3" fmla="*/ 1 h 33"/>
                  <a:gd name="T4" fmla="*/ 0 w 33"/>
                  <a:gd name="T5" fmla="*/ 1 h 33"/>
                  <a:gd name="T6" fmla="*/ 0 w 33"/>
                  <a:gd name="T7" fmla="*/ 1 h 33"/>
                  <a:gd name="T8" fmla="*/ 0 w 33"/>
                  <a:gd name="T9" fmla="*/ 0 h 33"/>
                  <a:gd name="T10" fmla="*/ 0 w 33"/>
                  <a:gd name="T11" fmla="*/ 0 h 33"/>
                  <a:gd name="T12" fmla="*/ 0 w 33"/>
                  <a:gd name="T13" fmla="*/ 1 h 33"/>
                  <a:gd name="T14" fmla="*/ 0 w 33"/>
                  <a:gd name="T15" fmla="*/ 1 h 33"/>
                  <a:gd name="T16" fmla="*/ 0 w 33"/>
                  <a:gd name="T17" fmla="*/ 1 h 33"/>
                  <a:gd name="T18" fmla="*/ 0 w 33"/>
                  <a:gd name="T19" fmla="*/ 1 h 33"/>
                  <a:gd name="T20" fmla="*/ 0 w 33"/>
                  <a:gd name="T21" fmla="*/ 1 h 33"/>
                  <a:gd name="T22" fmla="*/ 0 w 33"/>
                  <a:gd name="T23" fmla="*/ 1 h 33"/>
                  <a:gd name="T24" fmla="*/ 0 w 33"/>
                  <a:gd name="T25" fmla="*/ 1 h 33"/>
                  <a:gd name="T26" fmla="*/ 0 w 33"/>
                  <a:gd name="T27" fmla="*/ 1 h 33"/>
                  <a:gd name="T28" fmla="*/ 0 w 33"/>
                  <a:gd name="T29" fmla="*/ 1 h 33"/>
                  <a:gd name="T30" fmla="*/ 0 w 33"/>
                  <a:gd name="T31" fmla="*/ 1 h 33"/>
                  <a:gd name="T32" fmla="*/ 0 w 33"/>
                  <a:gd name="T33" fmla="*/ 1 h 3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3" h="33">
                    <a:moveTo>
                      <a:pt x="33" y="21"/>
                    </a:moveTo>
                    <a:lnTo>
                      <a:pt x="33" y="14"/>
                    </a:lnTo>
                    <a:lnTo>
                      <a:pt x="30" y="8"/>
                    </a:lnTo>
                    <a:lnTo>
                      <a:pt x="27" y="3"/>
                    </a:lnTo>
                    <a:lnTo>
                      <a:pt x="21" y="0"/>
                    </a:lnTo>
                    <a:lnTo>
                      <a:pt x="14" y="0"/>
                    </a:lnTo>
                    <a:lnTo>
                      <a:pt x="8" y="2"/>
                    </a:lnTo>
                    <a:lnTo>
                      <a:pt x="4" y="7"/>
                    </a:lnTo>
                    <a:lnTo>
                      <a:pt x="0" y="12"/>
                    </a:lnTo>
                    <a:lnTo>
                      <a:pt x="0" y="19"/>
                    </a:lnTo>
                    <a:lnTo>
                      <a:pt x="3" y="25"/>
                    </a:lnTo>
                    <a:lnTo>
                      <a:pt x="6" y="30"/>
                    </a:lnTo>
                    <a:lnTo>
                      <a:pt x="12" y="33"/>
                    </a:lnTo>
                    <a:lnTo>
                      <a:pt x="19" y="33"/>
                    </a:lnTo>
                    <a:lnTo>
                      <a:pt x="25" y="31"/>
                    </a:lnTo>
                    <a:lnTo>
                      <a:pt x="29" y="26"/>
                    </a:lnTo>
                    <a:lnTo>
                      <a:pt x="33" y="21"/>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44" name="Freeform 80"/>
              <p:cNvSpPr/>
              <p:nvPr/>
            </p:nvSpPr>
            <p:spPr bwMode="auto">
              <a:xfrm>
                <a:off x="3789" y="4136"/>
                <a:ext cx="16" cy="17"/>
              </a:xfrm>
              <a:custGeom>
                <a:avLst/>
                <a:gdLst>
                  <a:gd name="T0" fmla="*/ 1 w 32"/>
                  <a:gd name="T1" fmla="*/ 1 h 34"/>
                  <a:gd name="T2" fmla="*/ 1 w 32"/>
                  <a:gd name="T3" fmla="*/ 1 h 34"/>
                  <a:gd name="T4" fmla="*/ 1 w 32"/>
                  <a:gd name="T5" fmla="*/ 1 h 34"/>
                  <a:gd name="T6" fmla="*/ 1 w 32"/>
                  <a:gd name="T7" fmla="*/ 1 h 34"/>
                  <a:gd name="T8" fmla="*/ 1 w 32"/>
                  <a:gd name="T9" fmla="*/ 0 h 34"/>
                  <a:gd name="T10" fmla="*/ 1 w 32"/>
                  <a:gd name="T11" fmla="*/ 0 h 34"/>
                  <a:gd name="T12" fmla="*/ 1 w 32"/>
                  <a:gd name="T13" fmla="*/ 1 h 34"/>
                  <a:gd name="T14" fmla="*/ 1 w 32"/>
                  <a:gd name="T15" fmla="*/ 1 h 34"/>
                  <a:gd name="T16" fmla="*/ 0 w 32"/>
                  <a:gd name="T17" fmla="*/ 1 h 34"/>
                  <a:gd name="T18" fmla="*/ 0 w 32"/>
                  <a:gd name="T19" fmla="*/ 1 h 34"/>
                  <a:gd name="T20" fmla="*/ 1 w 32"/>
                  <a:gd name="T21" fmla="*/ 1 h 34"/>
                  <a:gd name="T22" fmla="*/ 1 w 32"/>
                  <a:gd name="T23" fmla="*/ 1 h 34"/>
                  <a:gd name="T24" fmla="*/ 1 w 32"/>
                  <a:gd name="T25" fmla="*/ 1 h 34"/>
                  <a:gd name="T26" fmla="*/ 1 w 32"/>
                  <a:gd name="T27" fmla="*/ 1 h 34"/>
                  <a:gd name="T28" fmla="*/ 1 w 32"/>
                  <a:gd name="T29" fmla="*/ 1 h 34"/>
                  <a:gd name="T30" fmla="*/ 1 w 32"/>
                  <a:gd name="T31" fmla="*/ 1 h 34"/>
                  <a:gd name="T32" fmla="*/ 1 w 32"/>
                  <a:gd name="T33" fmla="*/ 1 h 34"/>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2" h="34">
                    <a:moveTo>
                      <a:pt x="32" y="21"/>
                    </a:moveTo>
                    <a:lnTo>
                      <a:pt x="32" y="14"/>
                    </a:lnTo>
                    <a:lnTo>
                      <a:pt x="31" y="8"/>
                    </a:lnTo>
                    <a:lnTo>
                      <a:pt x="27" y="4"/>
                    </a:lnTo>
                    <a:lnTo>
                      <a:pt x="21" y="0"/>
                    </a:lnTo>
                    <a:lnTo>
                      <a:pt x="14" y="0"/>
                    </a:lnTo>
                    <a:lnTo>
                      <a:pt x="8" y="3"/>
                    </a:lnTo>
                    <a:lnTo>
                      <a:pt x="4" y="7"/>
                    </a:lnTo>
                    <a:lnTo>
                      <a:pt x="0" y="13"/>
                    </a:lnTo>
                    <a:lnTo>
                      <a:pt x="0" y="20"/>
                    </a:lnTo>
                    <a:lnTo>
                      <a:pt x="2" y="26"/>
                    </a:lnTo>
                    <a:lnTo>
                      <a:pt x="7" y="30"/>
                    </a:lnTo>
                    <a:lnTo>
                      <a:pt x="13" y="34"/>
                    </a:lnTo>
                    <a:lnTo>
                      <a:pt x="20" y="34"/>
                    </a:lnTo>
                    <a:lnTo>
                      <a:pt x="25" y="32"/>
                    </a:lnTo>
                    <a:lnTo>
                      <a:pt x="30" y="27"/>
                    </a:lnTo>
                    <a:lnTo>
                      <a:pt x="32" y="21"/>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45" name="Freeform 81"/>
              <p:cNvSpPr/>
              <p:nvPr/>
            </p:nvSpPr>
            <p:spPr bwMode="auto">
              <a:xfrm>
                <a:off x="3842" y="4235"/>
                <a:ext cx="17" cy="16"/>
              </a:xfrm>
              <a:custGeom>
                <a:avLst/>
                <a:gdLst>
                  <a:gd name="T0" fmla="*/ 1 w 34"/>
                  <a:gd name="T1" fmla="*/ 1 h 32"/>
                  <a:gd name="T2" fmla="*/ 1 w 34"/>
                  <a:gd name="T3" fmla="*/ 1 h 32"/>
                  <a:gd name="T4" fmla="*/ 1 w 34"/>
                  <a:gd name="T5" fmla="*/ 1 h 32"/>
                  <a:gd name="T6" fmla="*/ 1 w 34"/>
                  <a:gd name="T7" fmla="*/ 1 h 32"/>
                  <a:gd name="T8" fmla="*/ 1 w 34"/>
                  <a:gd name="T9" fmla="*/ 0 h 32"/>
                  <a:gd name="T10" fmla="*/ 1 w 34"/>
                  <a:gd name="T11" fmla="*/ 0 h 32"/>
                  <a:gd name="T12" fmla="*/ 1 w 34"/>
                  <a:gd name="T13" fmla="*/ 1 h 32"/>
                  <a:gd name="T14" fmla="*/ 1 w 34"/>
                  <a:gd name="T15" fmla="*/ 1 h 32"/>
                  <a:gd name="T16" fmla="*/ 0 w 34"/>
                  <a:gd name="T17" fmla="*/ 1 h 32"/>
                  <a:gd name="T18" fmla="*/ 0 w 34"/>
                  <a:gd name="T19" fmla="*/ 1 h 32"/>
                  <a:gd name="T20" fmla="*/ 1 w 34"/>
                  <a:gd name="T21" fmla="*/ 1 h 32"/>
                  <a:gd name="T22" fmla="*/ 1 w 34"/>
                  <a:gd name="T23" fmla="*/ 1 h 32"/>
                  <a:gd name="T24" fmla="*/ 1 w 34"/>
                  <a:gd name="T25" fmla="*/ 1 h 32"/>
                  <a:gd name="T26" fmla="*/ 1 w 34"/>
                  <a:gd name="T27" fmla="*/ 1 h 32"/>
                  <a:gd name="T28" fmla="*/ 1 w 34"/>
                  <a:gd name="T29" fmla="*/ 1 h 32"/>
                  <a:gd name="T30" fmla="*/ 1 w 34"/>
                  <a:gd name="T31" fmla="*/ 1 h 32"/>
                  <a:gd name="T32" fmla="*/ 1 w 34"/>
                  <a:gd name="T33" fmla="*/ 1 h 3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4" h="32">
                    <a:moveTo>
                      <a:pt x="34" y="20"/>
                    </a:moveTo>
                    <a:lnTo>
                      <a:pt x="34" y="14"/>
                    </a:lnTo>
                    <a:lnTo>
                      <a:pt x="31" y="8"/>
                    </a:lnTo>
                    <a:lnTo>
                      <a:pt x="27" y="3"/>
                    </a:lnTo>
                    <a:lnTo>
                      <a:pt x="21" y="0"/>
                    </a:lnTo>
                    <a:lnTo>
                      <a:pt x="14" y="0"/>
                    </a:lnTo>
                    <a:lnTo>
                      <a:pt x="8" y="2"/>
                    </a:lnTo>
                    <a:lnTo>
                      <a:pt x="4" y="7"/>
                    </a:lnTo>
                    <a:lnTo>
                      <a:pt x="0" y="12"/>
                    </a:lnTo>
                    <a:lnTo>
                      <a:pt x="0" y="18"/>
                    </a:lnTo>
                    <a:lnTo>
                      <a:pt x="3" y="24"/>
                    </a:lnTo>
                    <a:lnTo>
                      <a:pt x="7" y="29"/>
                    </a:lnTo>
                    <a:lnTo>
                      <a:pt x="13" y="32"/>
                    </a:lnTo>
                    <a:lnTo>
                      <a:pt x="20" y="32"/>
                    </a:lnTo>
                    <a:lnTo>
                      <a:pt x="26" y="31"/>
                    </a:lnTo>
                    <a:lnTo>
                      <a:pt x="30" y="26"/>
                    </a:lnTo>
                    <a:lnTo>
                      <a:pt x="34" y="20"/>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46" name="Freeform 82"/>
              <p:cNvSpPr/>
              <p:nvPr/>
            </p:nvSpPr>
            <p:spPr bwMode="auto">
              <a:xfrm>
                <a:off x="3857" y="4201"/>
                <a:ext cx="16" cy="16"/>
              </a:xfrm>
              <a:custGeom>
                <a:avLst/>
                <a:gdLst>
                  <a:gd name="T0" fmla="*/ 1 w 32"/>
                  <a:gd name="T1" fmla="*/ 1 h 32"/>
                  <a:gd name="T2" fmla="*/ 1 w 32"/>
                  <a:gd name="T3" fmla="*/ 1 h 32"/>
                  <a:gd name="T4" fmla="*/ 1 w 32"/>
                  <a:gd name="T5" fmla="*/ 1 h 32"/>
                  <a:gd name="T6" fmla="*/ 1 w 32"/>
                  <a:gd name="T7" fmla="*/ 1 h 32"/>
                  <a:gd name="T8" fmla="*/ 1 w 32"/>
                  <a:gd name="T9" fmla="*/ 0 h 32"/>
                  <a:gd name="T10" fmla="*/ 1 w 32"/>
                  <a:gd name="T11" fmla="*/ 0 h 32"/>
                  <a:gd name="T12" fmla="*/ 1 w 32"/>
                  <a:gd name="T13" fmla="*/ 1 h 32"/>
                  <a:gd name="T14" fmla="*/ 1 w 32"/>
                  <a:gd name="T15" fmla="*/ 1 h 32"/>
                  <a:gd name="T16" fmla="*/ 0 w 32"/>
                  <a:gd name="T17" fmla="*/ 1 h 32"/>
                  <a:gd name="T18" fmla="*/ 0 w 32"/>
                  <a:gd name="T19" fmla="*/ 1 h 32"/>
                  <a:gd name="T20" fmla="*/ 1 w 32"/>
                  <a:gd name="T21" fmla="*/ 1 h 32"/>
                  <a:gd name="T22" fmla="*/ 1 w 32"/>
                  <a:gd name="T23" fmla="*/ 1 h 32"/>
                  <a:gd name="T24" fmla="*/ 1 w 32"/>
                  <a:gd name="T25" fmla="*/ 1 h 32"/>
                  <a:gd name="T26" fmla="*/ 1 w 32"/>
                  <a:gd name="T27" fmla="*/ 1 h 32"/>
                  <a:gd name="T28" fmla="*/ 1 w 32"/>
                  <a:gd name="T29" fmla="*/ 1 h 32"/>
                  <a:gd name="T30" fmla="*/ 1 w 32"/>
                  <a:gd name="T31" fmla="*/ 1 h 32"/>
                  <a:gd name="T32" fmla="*/ 1 w 32"/>
                  <a:gd name="T33" fmla="*/ 1 h 3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2" h="32">
                    <a:moveTo>
                      <a:pt x="32" y="20"/>
                    </a:moveTo>
                    <a:lnTo>
                      <a:pt x="32" y="14"/>
                    </a:lnTo>
                    <a:lnTo>
                      <a:pt x="30" y="8"/>
                    </a:lnTo>
                    <a:lnTo>
                      <a:pt x="27" y="3"/>
                    </a:lnTo>
                    <a:lnTo>
                      <a:pt x="21" y="0"/>
                    </a:lnTo>
                    <a:lnTo>
                      <a:pt x="14" y="0"/>
                    </a:lnTo>
                    <a:lnTo>
                      <a:pt x="8" y="2"/>
                    </a:lnTo>
                    <a:lnTo>
                      <a:pt x="4" y="7"/>
                    </a:lnTo>
                    <a:lnTo>
                      <a:pt x="0" y="12"/>
                    </a:lnTo>
                    <a:lnTo>
                      <a:pt x="0" y="18"/>
                    </a:lnTo>
                    <a:lnTo>
                      <a:pt x="2" y="24"/>
                    </a:lnTo>
                    <a:lnTo>
                      <a:pt x="6" y="28"/>
                    </a:lnTo>
                    <a:lnTo>
                      <a:pt x="12" y="32"/>
                    </a:lnTo>
                    <a:lnTo>
                      <a:pt x="18" y="32"/>
                    </a:lnTo>
                    <a:lnTo>
                      <a:pt x="24" y="31"/>
                    </a:lnTo>
                    <a:lnTo>
                      <a:pt x="29" y="26"/>
                    </a:lnTo>
                    <a:lnTo>
                      <a:pt x="32" y="20"/>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47" name="Freeform 83"/>
              <p:cNvSpPr/>
              <p:nvPr/>
            </p:nvSpPr>
            <p:spPr bwMode="auto">
              <a:xfrm>
                <a:off x="3861" y="4164"/>
                <a:ext cx="16" cy="17"/>
              </a:xfrm>
              <a:custGeom>
                <a:avLst/>
                <a:gdLst>
                  <a:gd name="T0" fmla="*/ 1 w 32"/>
                  <a:gd name="T1" fmla="*/ 1 h 33"/>
                  <a:gd name="T2" fmla="*/ 1 w 32"/>
                  <a:gd name="T3" fmla="*/ 1 h 33"/>
                  <a:gd name="T4" fmla="*/ 1 w 32"/>
                  <a:gd name="T5" fmla="*/ 1 h 33"/>
                  <a:gd name="T6" fmla="*/ 1 w 32"/>
                  <a:gd name="T7" fmla="*/ 1 h 33"/>
                  <a:gd name="T8" fmla="*/ 1 w 32"/>
                  <a:gd name="T9" fmla="*/ 0 h 33"/>
                  <a:gd name="T10" fmla="*/ 1 w 32"/>
                  <a:gd name="T11" fmla="*/ 0 h 33"/>
                  <a:gd name="T12" fmla="*/ 1 w 32"/>
                  <a:gd name="T13" fmla="*/ 1 h 33"/>
                  <a:gd name="T14" fmla="*/ 1 w 32"/>
                  <a:gd name="T15" fmla="*/ 1 h 33"/>
                  <a:gd name="T16" fmla="*/ 0 w 32"/>
                  <a:gd name="T17" fmla="*/ 1 h 33"/>
                  <a:gd name="T18" fmla="*/ 0 w 32"/>
                  <a:gd name="T19" fmla="*/ 1 h 33"/>
                  <a:gd name="T20" fmla="*/ 1 w 32"/>
                  <a:gd name="T21" fmla="*/ 1 h 33"/>
                  <a:gd name="T22" fmla="*/ 1 w 32"/>
                  <a:gd name="T23" fmla="*/ 1 h 33"/>
                  <a:gd name="T24" fmla="*/ 1 w 32"/>
                  <a:gd name="T25" fmla="*/ 1 h 33"/>
                  <a:gd name="T26" fmla="*/ 1 w 32"/>
                  <a:gd name="T27" fmla="*/ 1 h 33"/>
                  <a:gd name="T28" fmla="*/ 1 w 32"/>
                  <a:gd name="T29" fmla="*/ 1 h 33"/>
                  <a:gd name="T30" fmla="*/ 1 w 32"/>
                  <a:gd name="T31" fmla="*/ 1 h 33"/>
                  <a:gd name="T32" fmla="*/ 1 w 32"/>
                  <a:gd name="T33" fmla="*/ 1 h 3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2" h="33">
                    <a:moveTo>
                      <a:pt x="32" y="21"/>
                    </a:moveTo>
                    <a:lnTo>
                      <a:pt x="32" y="14"/>
                    </a:lnTo>
                    <a:lnTo>
                      <a:pt x="30" y="8"/>
                    </a:lnTo>
                    <a:lnTo>
                      <a:pt x="27" y="3"/>
                    </a:lnTo>
                    <a:lnTo>
                      <a:pt x="21" y="0"/>
                    </a:lnTo>
                    <a:lnTo>
                      <a:pt x="14" y="0"/>
                    </a:lnTo>
                    <a:lnTo>
                      <a:pt x="8" y="2"/>
                    </a:lnTo>
                    <a:lnTo>
                      <a:pt x="4" y="7"/>
                    </a:lnTo>
                    <a:lnTo>
                      <a:pt x="0" y="13"/>
                    </a:lnTo>
                    <a:lnTo>
                      <a:pt x="0" y="19"/>
                    </a:lnTo>
                    <a:lnTo>
                      <a:pt x="2" y="25"/>
                    </a:lnTo>
                    <a:lnTo>
                      <a:pt x="6" y="30"/>
                    </a:lnTo>
                    <a:lnTo>
                      <a:pt x="12" y="33"/>
                    </a:lnTo>
                    <a:lnTo>
                      <a:pt x="19" y="33"/>
                    </a:lnTo>
                    <a:lnTo>
                      <a:pt x="24" y="31"/>
                    </a:lnTo>
                    <a:lnTo>
                      <a:pt x="29" y="26"/>
                    </a:lnTo>
                    <a:lnTo>
                      <a:pt x="32" y="21"/>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48" name="Freeform 84"/>
              <p:cNvSpPr/>
              <p:nvPr/>
            </p:nvSpPr>
            <p:spPr bwMode="auto">
              <a:xfrm>
                <a:off x="4066" y="4265"/>
                <a:ext cx="40" cy="40"/>
              </a:xfrm>
              <a:custGeom>
                <a:avLst/>
                <a:gdLst>
                  <a:gd name="T0" fmla="*/ 1 w 80"/>
                  <a:gd name="T1" fmla="*/ 0 h 80"/>
                  <a:gd name="T2" fmla="*/ 1 w 80"/>
                  <a:gd name="T3" fmla="*/ 0 h 80"/>
                  <a:gd name="T4" fmla="*/ 1 w 80"/>
                  <a:gd name="T5" fmla="*/ 1 h 80"/>
                  <a:gd name="T6" fmla="*/ 1 w 80"/>
                  <a:gd name="T7" fmla="*/ 1 h 80"/>
                  <a:gd name="T8" fmla="*/ 1 w 80"/>
                  <a:gd name="T9" fmla="*/ 1 h 80"/>
                  <a:gd name="T10" fmla="*/ 1 w 80"/>
                  <a:gd name="T11" fmla="*/ 1 h 80"/>
                  <a:gd name="T12" fmla="*/ 1 w 80"/>
                  <a:gd name="T13" fmla="*/ 1 h 80"/>
                  <a:gd name="T14" fmla="*/ 1 w 80"/>
                  <a:gd name="T15" fmla="*/ 1 h 80"/>
                  <a:gd name="T16" fmla="*/ 0 w 80"/>
                  <a:gd name="T17" fmla="*/ 1 h 80"/>
                  <a:gd name="T18" fmla="*/ 0 w 80"/>
                  <a:gd name="T19" fmla="*/ 1 h 80"/>
                  <a:gd name="T20" fmla="*/ 0 w 80"/>
                  <a:gd name="T21" fmla="*/ 1 h 80"/>
                  <a:gd name="T22" fmla="*/ 1 w 80"/>
                  <a:gd name="T23" fmla="*/ 1 h 80"/>
                  <a:gd name="T24" fmla="*/ 1 w 80"/>
                  <a:gd name="T25" fmla="*/ 1 h 80"/>
                  <a:gd name="T26" fmla="*/ 1 w 80"/>
                  <a:gd name="T27" fmla="*/ 1 h 80"/>
                  <a:gd name="T28" fmla="*/ 1 w 80"/>
                  <a:gd name="T29" fmla="*/ 1 h 80"/>
                  <a:gd name="T30" fmla="*/ 1 w 80"/>
                  <a:gd name="T31" fmla="*/ 1 h 80"/>
                  <a:gd name="T32" fmla="*/ 1 w 80"/>
                  <a:gd name="T33" fmla="*/ 1 h 80"/>
                  <a:gd name="T34" fmla="*/ 1 w 80"/>
                  <a:gd name="T35" fmla="*/ 1 h 80"/>
                  <a:gd name="T36" fmla="*/ 1 w 80"/>
                  <a:gd name="T37" fmla="*/ 1 h 80"/>
                  <a:gd name="T38" fmla="*/ 1 w 80"/>
                  <a:gd name="T39" fmla="*/ 1 h 80"/>
                  <a:gd name="T40" fmla="*/ 1 w 80"/>
                  <a:gd name="T41" fmla="*/ 1 h 80"/>
                  <a:gd name="T42" fmla="*/ 1 w 80"/>
                  <a:gd name="T43" fmla="*/ 1 h 80"/>
                  <a:gd name="T44" fmla="*/ 1 w 80"/>
                  <a:gd name="T45" fmla="*/ 1 h 80"/>
                  <a:gd name="T46" fmla="*/ 1 w 80"/>
                  <a:gd name="T47" fmla="*/ 1 h 80"/>
                  <a:gd name="T48" fmla="*/ 1 w 80"/>
                  <a:gd name="T49" fmla="*/ 1 h 80"/>
                  <a:gd name="T50" fmla="*/ 1 w 80"/>
                  <a:gd name="T51" fmla="*/ 1 h 80"/>
                  <a:gd name="T52" fmla="*/ 1 w 80"/>
                  <a:gd name="T53" fmla="*/ 1 h 80"/>
                  <a:gd name="T54" fmla="*/ 1 w 80"/>
                  <a:gd name="T55" fmla="*/ 1 h 80"/>
                  <a:gd name="T56" fmla="*/ 1 w 80"/>
                  <a:gd name="T57" fmla="*/ 1 h 80"/>
                  <a:gd name="T58" fmla="*/ 1 w 80"/>
                  <a:gd name="T59" fmla="*/ 1 h 80"/>
                  <a:gd name="T60" fmla="*/ 1 w 80"/>
                  <a:gd name="T61" fmla="*/ 1 h 80"/>
                  <a:gd name="T62" fmla="*/ 1 w 80"/>
                  <a:gd name="T63" fmla="*/ 1 h 80"/>
                  <a:gd name="T64" fmla="*/ 1 w 80"/>
                  <a:gd name="T65" fmla="*/ 0 h 80"/>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80" h="80">
                    <a:moveTo>
                      <a:pt x="46" y="0"/>
                    </a:moveTo>
                    <a:lnTo>
                      <a:pt x="38" y="0"/>
                    </a:lnTo>
                    <a:lnTo>
                      <a:pt x="30" y="2"/>
                    </a:lnTo>
                    <a:lnTo>
                      <a:pt x="23" y="4"/>
                    </a:lnTo>
                    <a:lnTo>
                      <a:pt x="16" y="7"/>
                    </a:lnTo>
                    <a:lnTo>
                      <a:pt x="11" y="12"/>
                    </a:lnTo>
                    <a:lnTo>
                      <a:pt x="6" y="19"/>
                    </a:lnTo>
                    <a:lnTo>
                      <a:pt x="3" y="26"/>
                    </a:lnTo>
                    <a:lnTo>
                      <a:pt x="0" y="33"/>
                    </a:lnTo>
                    <a:lnTo>
                      <a:pt x="0" y="41"/>
                    </a:lnTo>
                    <a:lnTo>
                      <a:pt x="0" y="49"/>
                    </a:lnTo>
                    <a:lnTo>
                      <a:pt x="4" y="56"/>
                    </a:lnTo>
                    <a:lnTo>
                      <a:pt x="7" y="63"/>
                    </a:lnTo>
                    <a:lnTo>
                      <a:pt x="12" y="69"/>
                    </a:lnTo>
                    <a:lnTo>
                      <a:pt x="18" y="74"/>
                    </a:lnTo>
                    <a:lnTo>
                      <a:pt x="24" y="78"/>
                    </a:lnTo>
                    <a:lnTo>
                      <a:pt x="32" y="80"/>
                    </a:lnTo>
                    <a:lnTo>
                      <a:pt x="41" y="80"/>
                    </a:lnTo>
                    <a:lnTo>
                      <a:pt x="49" y="79"/>
                    </a:lnTo>
                    <a:lnTo>
                      <a:pt x="56" y="77"/>
                    </a:lnTo>
                    <a:lnTo>
                      <a:pt x="62" y="73"/>
                    </a:lnTo>
                    <a:lnTo>
                      <a:pt x="68" y="67"/>
                    </a:lnTo>
                    <a:lnTo>
                      <a:pt x="73" y="62"/>
                    </a:lnTo>
                    <a:lnTo>
                      <a:pt x="76" y="55"/>
                    </a:lnTo>
                    <a:lnTo>
                      <a:pt x="79" y="47"/>
                    </a:lnTo>
                    <a:lnTo>
                      <a:pt x="80" y="39"/>
                    </a:lnTo>
                    <a:lnTo>
                      <a:pt x="79" y="30"/>
                    </a:lnTo>
                    <a:lnTo>
                      <a:pt x="76" y="24"/>
                    </a:lnTo>
                    <a:lnTo>
                      <a:pt x="73" y="17"/>
                    </a:lnTo>
                    <a:lnTo>
                      <a:pt x="67" y="11"/>
                    </a:lnTo>
                    <a:lnTo>
                      <a:pt x="61" y="6"/>
                    </a:lnTo>
                    <a:lnTo>
                      <a:pt x="54" y="3"/>
                    </a:lnTo>
                    <a:lnTo>
                      <a:pt x="46" y="0"/>
                    </a:lnTo>
                    <a:close/>
                  </a:path>
                </a:pathLst>
              </a:custGeom>
              <a:solidFill>
                <a:srgbClr val="EF66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49" name="Freeform 85"/>
              <p:cNvSpPr/>
              <p:nvPr/>
            </p:nvSpPr>
            <p:spPr bwMode="auto">
              <a:xfrm>
                <a:off x="4136" y="4223"/>
                <a:ext cx="40" cy="39"/>
              </a:xfrm>
              <a:custGeom>
                <a:avLst/>
                <a:gdLst>
                  <a:gd name="T0" fmla="*/ 1 w 79"/>
                  <a:gd name="T1" fmla="*/ 0 h 80"/>
                  <a:gd name="T2" fmla="*/ 1 w 79"/>
                  <a:gd name="T3" fmla="*/ 0 h 80"/>
                  <a:gd name="T4" fmla="*/ 1 w 79"/>
                  <a:gd name="T5" fmla="*/ 0 h 80"/>
                  <a:gd name="T6" fmla="*/ 1 w 79"/>
                  <a:gd name="T7" fmla="*/ 0 h 80"/>
                  <a:gd name="T8" fmla="*/ 1 w 79"/>
                  <a:gd name="T9" fmla="*/ 0 h 80"/>
                  <a:gd name="T10" fmla="*/ 1 w 79"/>
                  <a:gd name="T11" fmla="*/ 0 h 80"/>
                  <a:gd name="T12" fmla="*/ 1 w 79"/>
                  <a:gd name="T13" fmla="*/ 0 h 80"/>
                  <a:gd name="T14" fmla="*/ 1 w 79"/>
                  <a:gd name="T15" fmla="*/ 0 h 80"/>
                  <a:gd name="T16" fmla="*/ 0 w 79"/>
                  <a:gd name="T17" fmla="*/ 0 h 80"/>
                  <a:gd name="T18" fmla="*/ 0 w 79"/>
                  <a:gd name="T19" fmla="*/ 0 h 80"/>
                  <a:gd name="T20" fmla="*/ 1 w 79"/>
                  <a:gd name="T21" fmla="*/ 0 h 80"/>
                  <a:gd name="T22" fmla="*/ 1 w 79"/>
                  <a:gd name="T23" fmla="*/ 0 h 80"/>
                  <a:gd name="T24" fmla="*/ 1 w 79"/>
                  <a:gd name="T25" fmla="*/ 0 h 80"/>
                  <a:gd name="T26" fmla="*/ 1 w 79"/>
                  <a:gd name="T27" fmla="*/ 0 h 80"/>
                  <a:gd name="T28" fmla="*/ 1 w 79"/>
                  <a:gd name="T29" fmla="*/ 0 h 80"/>
                  <a:gd name="T30" fmla="*/ 1 w 79"/>
                  <a:gd name="T31" fmla="*/ 0 h 80"/>
                  <a:gd name="T32" fmla="*/ 1 w 79"/>
                  <a:gd name="T33" fmla="*/ 0 h 80"/>
                  <a:gd name="T34" fmla="*/ 1 w 79"/>
                  <a:gd name="T35" fmla="*/ 0 h 80"/>
                  <a:gd name="T36" fmla="*/ 1 w 79"/>
                  <a:gd name="T37" fmla="*/ 0 h 80"/>
                  <a:gd name="T38" fmla="*/ 1 w 79"/>
                  <a:gd name="T39" fmla="*/ 0 h 80"/>
                  <a:gd name="T40" fmla="*/ 1 w 79"/>
                  <a:gd name="T41" fmla="*/ 0 h 80"/>
                  <a:gd name="T42" fmla="*/ 1 w 79"/>
                  <a:gd name="T43" fmla="*/ 0 h 80"/>
                  <a:gd name="T44" fmla="*/ 1 w 79"/>
                  <a:gd name="T45" fmla="*/ 0 h 80"/>
                  <a:gd name="T46" fmla="*/ 1 w 79"/>
                  <a:gd name="T47" fmla="*/ 0 h 80"/>
                  <a:gd name="T48" fmla="*/ 1 w 79"/>
                  <a:gd name="T49" fmla="*/ 0 h 80"/>
                  <a:gd name="T50" fmla="*/ 1 w 79"/>
                  <a:gd name="T51" fmla="*/ 0 h 80"/>
                  <a:gd name="T52" fmla="*/ 1 w 79"/>
                  <a:gd name="T53" fmla="*/ 0 h 80"/>
                  <a:gd name="T54" fmla="*/ 1 w 79"/>
                  <a:gd name="T55" fmla="*/ 0 h 80"/>
                  <a:gd name="T56" fmla="*/ 1 w 79"/>
                  <a:gd name="T57" fmla="*/ 0 h 80"/>
                  <a:gd name="T58" fmla="*/ 1 w 79"/>
                  <a:gd name="T59" fmla="*/ 0 h 80"/>
                  <a:gd name="T60" fmla="*/ 1 w 79"/>
                  <a:gd name="T61" fmla="*/ 0 h 80"/>
                  <a:gd name="T62" fmla="*/ 1 w 79"/>
                  <a:gd name="T63" fmla="*/ 0 h 80"/>
                  <a:gd name="T64" fmla="*/ 1 w 79"/>
                  <a:gd name="T65" fmla="*/ 0 h 80"/>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79" h="80">
                    <a:moveTo>
                      <a:pt x="47" y="0"/>
                    </a:moveTo>
                    <a:lnTo>
                      <a:pt x="39" y="0"/>
                    </a:lnTo>
                    <a:lnTo>
                      <a:pt x="31" y="1"/>
                    </a:lnTo>
                    <a:lnTo>
                      <a:pt x="24" y="4"/>
                    </a:lnTo>
                    <a:lnTo>
                      <a:pt x="17" y="7"/>
                    </a:lnTo>
                    <a:lnTo>
                      <a:pt x="11" y="13"/>
                    </a:lnTo>
                    <a:lnTo>
                      <a:pt x="5" y="19"/>
                    </a:lnTo>
                    <a:lnTo>
                      <a:pt x="2" y="26"/>
                    </a:lnTo>
                    <a:lnTo>
                      <a:pt x="0" y="34"/>
                    </a:lnTo>
                    <a:lnTo>
                      <a:pt x="0" y="42"/>
                    </a:lnTo>
                    <a:lnTo>
                      <a:pt x="1" y="49"/>
                    </a:lnTo>
                    <a:lnTo>
                      <a:pt x="3" y="57"/>
                    </a:lnTo>
                    <a:lnTo>
                      <a:pt x="7" y="63"/>
                    </a:lnTo>
                    <a:lnTo>
                      <a:pt x="12" y="68"/>
                    </a:lnTo>
                    <a:lnTo>
                      <a:pt x="18" y="74"/>
                    </a:lnTo>
                    <a:lnTo>
                      <a:pt x="25" y="78"/>
                    </a:lnTo>
                    <a:lnTo>
                      <a:pt x="33" y="80"/>
                    </a:lnTo>
                    <a:lnTo>
                      <a:pt x="41" y="80"/>
                    </a:lnTo>
                    <a:lnTo>
                      <a:pt x="49" y="79"/>
                    </a:lnTo>
                    <a:lnTo>
                      <a:pt x="56" y="76"/>
                    </a:lnTo>
                    <a:lnTo>
                      <a:pt x="63" y="73"/>
                    </a:lnTo>
                    <a:lnTo>
                      <a:pt x="69" y="67"/>
                    </a:lnTo>
                    <a:lnTo>
                      <a:pt x="73" y="61"/>
                    </a:lnTo>
                    <a:lnTo>
                      <a:pt x="77" y="55"/>
                    </a:lnTo>
                    <a:lnTo>
                      <a:pt x="79" y="46"/>
                    </a:lnTo>
                    <a:lnTo>
                      <a:pt x="79" y="38"/>
                    </a:lnTo>
                    <a:lnTo>
                      <a:pt x="78" y="31"/>
                    </a:lnTo>
                    <a:lnTo>
                      <a:pt x="76" y="23"/>
                    </a:lnTo>
                    <a:lnTo>
                      <a:pt x="72" y="18"/>
                    </a:lnTo>
                    <a:lnTo>
                      <a:pt x="68" y="12"/>
                    </a:lnTo>
                    <a:lnTo>
                      <a:pt x="61" y="6"/>
                    </a:lnTo>
                    <a:lnTo>
                      <a:pt x="54" y="3"/>
                    </a:lnTo>
                    <a:lnTo>
                      <a:pt x="47" y="0"/>
                    </a:lnTo>
                    <a:close/>
                  </a:path>
                </a:pathLst>
              </a:custGeom>
              <a:solidFill>
                <a:srgbClr val="EF66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50" name="Freeform 86"/>
              <p:cNvSpPr/>
              <p:nvPr/>
            </p:nvSpPr>
            <p:spPr bwMode="auto">
              <a:xfrm>
                <a:off x="4059" y="4190"/>
                <a:ext cx="40" cy="40"/>
              </a:xfrm>
              <a:custGeom>
                <a:avLst/>
                <a:gdLst>
                  <a:gd name="T0" fmla="*/ 1 w 80"/>
                  <a:gd name="T1" fmla="*/ 0 h 78"/>
                  <a:gd name="T2" fmla="*/ 1 w 80"/>
                  <a:gd name="T3" fmla="*/ 0 h 78"/>
                  <a:gd name="T4" fmla="*/ 1 w 80"/>
                  <a:gd name="T5" fmla="*/ 0 h 78"/>
                  <a:gd name="T6" fmla="*/ 1 w 80"/>
                  <a:gd name="T7" fmla="*/ 1 h 78"/>
                  <a:gd name="T8" fmla="*/ 1 w 80"/>
                  <a:gd name="T9" fmla="*/ 1 h 78"/>
                  <a:gd name="T10" fmla="*/ 1 w 80"/>
                  <a:gd name="T11" fmla="*/ 1 h 78"/>
                  <a:gd name="T12" fmla="*/ 1 w 80"/>
                  <a:gd name="T13" fmla="*/ 1 h 78"/>
                  <a:gd name="T14" fmla="*/ 1 w 80"/>
                  <a:gd name="T15" fmla="*/ 1 h 78"/>
                  <a:gd name="T16" fmla="*/ 1 w 80"/>
                  <a:gd name="T17" fmla="*/ 1 h 78"/>
                  <a:gd name="T18" fmla="*/ 0 w 80"/>
                  <a:gd name="T19" fmla="*/ 1 h 78"/>
                  <a:gd name="T20" fmla="*/ 1 w 80"/>
                  <a:gd name="T21" fmla="*/ 1 h 78"/>
                  <a:gd name="T22" fmla="*/ 1 w 80"/>
                  <a:gd name="T23" fmla="*/ 1 h 78"/>
                  <a:gd name="T24" fmla="*/ 1 w 80"/>
                  <a:gd name="T25" fmla="*/ 1 h 78"/>
                  <a:gd name="T26" fmla="*/ 1 w 80"/>
                  <a:gd name="T27" fmla="*/ 1 h 78"/>
                  <a:gd name="T28" fmla="*/ 1 w 80"/>
                  <a:gd name="T29" fmla="*/ 1 h 78"/>
                  <a:gd name="T30" fmla="*/ 1 w 80"/>
                  <a:gd name="T31" fmla="*/ 1 h 78"/>
                  <a:gd name="T32" fmla="*/ 1 w 80"/>
                  <a:gd name="T33" fmla="*/ 1 h 78"/>
                  <a:gd name="T34" fmla="*/ 1 w 80"/>
                  <a:gd name="T35" fmla="*/ 1 h 78"/>
                  <a:gd name="T36" fmla="*/ 1 w 80"/>
                  <a:gd name="T37" fmla="*/ 1 h 78"/>
                  <a:gd name="T38" fmla="*/ 1 w 80"/>
                  <a:gd name="T39" fmla="*/ 1 h 78"/>
                  <a:gd name="T40" fmla="*/ 1 w 80"/>
                  <a:gd name="T41" fmla="*/ 1 h 78"/>
                  <a:gd name="T42" fmla="*/ 1 w 80"/>
                  <a:gd name="T43" fmla="*/ 1 h 78"/>
                  <a:gd name="T44" fmla="*/ 1 w 80"/>
                  <a:gd name="T45" fmla="*/ 1 h 78"/>
                  <a:gd name="T46" fmla="*/ 1 w 80"/>
                  <a:gd name="T47" fmla="*/ 1 h 78"/>
                  <a:gd name="T48" fmla="*/ 1 w 80"/>
                  <a:gd name="T49" fmla="*/ 1 h 78"/>
                  <a:gd name="T50" fmla="*/ 1 w 80"/>
                  <a:gd name="T51" fmla="*/ 1 h 78"/>
                  <a:gd name="T52" fmla="*/ 1 w 80"/>
                  <a:gd name="T53" fmla="*/ 1 h 78"/>
                  <a:gd name="T54" fmla="*/ 1 w 80"/>
                  <a:gd name="T55" fmla="*/ 1 h 78"/>
                  <a:gd name="T56" fmla="*/ 1 w 80"/>
                  <a:gd name="T57" fmla="*/ 1 h 78"/>
                  <a:gd name="T58" fmla="*/ 1 w 80"/>
                  <a:gd name="T59" fmla="*/ 1 h 78"/>
                  <a:gd name="T60" fmla="*/ 1 w 80"/>
                  <a:gd name="T61" fmla="*/ 1 h 78"/>
                  <a:gd name="T62" fmla="*/ 1 w 80"/>
                  <a:gd name="T63" fmla="*/ 1 h 78"/>
                  <a:gd name="T64" fmla="*/ 1 w 80"/>
                  <a:gd name="T65" fmla="*/ 0 h 78"/>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80" h="78">
                    <a:moveTo>
                      <a:pt x="48" y="0"/>
                    </a:moveTo>
                    <a:lnTo>
                      <a:pt x="40" y="0"/>
                    </a:lnTo>
                    <a:lnTo>
                      <a:pt x="32" y="0"/>
                    </a:lnTo>
                    <a:lnTo>
                      <a:pt x="25" y="3"/>
                    </a:lnTo>
                    <a:lnTo>
                      <a:pt x="18" y="7"/>
                    </a:lnTo>
                    <a:lnTo>
                      <a:pt x="12" y="11"/>
                    </a:lnTo>
                    <a:lnTo>
                      <a:pt x="7" y="17"/>
                    </a:lnTo>
                    <a:lnTo>
                      <a:pt x="4" y="24"/>
                    </a:lnTo>
                    <a:lnTo>
                      <a:pt x="2" y="32"/>
                    </a:lnTo>
                    <a:lnTo>
                      <a:pt x="0" y="40"/>
                    </a:lnTo>
                    <a:lnTo>
                      <a:pt x="2" y="47"/>
                    </a:lnTo>
                    <a:lnTo>
                      <a:pt x="4" y="55"/>
                    </a:lnTo>
                    <a:lnTo>
                      <a:pt x="7" y="61"/>
                    </a:lnTo>
                    <a:lnTo>
                      <a:pt x="13" y="67"/>
                    </a:lnTo>
                    <a:lnTo>
                      <a:pt x="19" y="72"/>
                    </a:lnTo>
                    <a:lnTo>
                      <a:pt x="26" y="76"/>
                    </a:lnTo>
                    <a:lnTo>
                      <a:pt x="34" y="78"/>
                    </a:lnTo>
                    <a:lnTo>
                      <a:pt x="42" y="78"/>
                    </a:lnTo>
                    <a:lnTo>
                      <a:pt x="50" y="77"/>
                    </a:lnTo>
                    <a:lnTo>
                      <a:pt x="57" y="75"/>
                    </a:lnTo>
                    <a:lnTo>
                      <a:pt x="64" y="71"/>
                    </a:lnTo>
                    <a:lnTo>
                      <a:pt x="70" y="65"/>
                    </a:lnTo>
                    <a:lnTo>
                      <a:pt x="74" y="60"/>
                    </a:lnTo>
                    <a:lnTo>
                      <a:pt x="78" y="53"/>
                    </a:lnTo>
                    <a:lnTo>
                      <a:pt x="80" y="45"/>
                    </a:lnTo>
                    <a:lnTo>
                      <a:pt x="80" y="37"/>
                    </a:lnTo>
                    <a:lnTo>
                      <a:pt x="80" y="30"/>
                    </a:lnTo>
                    <a:lnTo>
                      <a:pt x="76" y="23"/>
                    </a:lnTo>
                    <a:lnTo>
                      <a:pt x="73" y="16"/>
                    </a:lnTo>
                    <a:lnTo>
                      <a:pt x="68" y="10"/>
                    </a:lnTo>
                    <a:lnTo>
                      <a:pt x="63" y="6"/>
                    </a:lnTo>
                    <a:lnTo>
                      <a:pt x="56" y="2"/>
                    </a:lnTo>
                    <a:lnTo>
                      <a:pt x="48" y="0"/>
                    </a:lnTo>
                    <a:close/>
                  </a:path>
                </a:pathLst>
              </a:custGeom>
              <a:solidFill>
                <a:srgbClr val="EF66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51" name="Freeform 87"/>
              <p:cNvSpPr/>
              <p:nvPr/>
            </p:nvSpPr>
            <p:spPr bwMode="auto">
              <a:xfrm>
                <a:off x="3990" y="4195"/>
                <a:ext cx="39" cy="39"/>
              </a:xfrm>
              <a:custGeom>
                <a:avLst/>
                <a:gdLst>
                  <a:gd name="T0" fmla="*/ 0 w 80"/>
                  <a:gd name="T1" fmla="*/ 1 h 78"/>
                  <a:gd name="T2" fmla="*/ 0 w 80"/>
                  <a:gd name="T3" fmla="*/ 0 h 78"/>
                  <a:gd name="T4" fmla="*/ 0 w 80"/>
                  <a:gd name="T5" fmla="*/ 1 h 78"/>
                  <a:gd name="T6" fmla="*/ 0 w 80"/>
                  <a:gd name="T7" fmla="*/ 1 h 78"/>
                  <a:gd name="T8" fmla="*/ 0 w 80"/>
                  <a:gd name="T9" fmla="*/ 1 h 78"/>
                  <a:gd name="T10" fmla="*/ 0 w 80"/>
                  <a:gd name="T11" fmla="*/ 1 h 78"/>
                  <a:gd name="T12" fmla="*/ 0 w 80"/>
                  <a:gd name="T13" fmla="*/ 1 h 78"/>
                  <a:gd name="T14" fmla="*/ 0 w 80"/>
                  <a:gd name="T15" fmla="*/ 1 h 78"/>
                  <a:gd name="T16" fmla="*/ 0 w 80"/>
                  <a:gd name="T17" fmla="*/ 1 h 78"/>
                  <a:gd name="T18" fmla="*/ 0 w 80"/>
                  <a:gd name="T19" fmla="*/ 1 h 78"/>
                  <a:gd name="T20" fmla="*/ 0 w 80"/>
                  <a:gd name="T21" fmla="*/ 1 h 78"/>
                  <a:gd name="T22" fmla="*/ 0 w 80"/>
                  <a:gd name="T23" fmla="*/ 1 h 78"/>
                  <a:gd name="T24" fmla="*/ 0 w 80"/>
                  <a:gd name="T25" fmla="*/ 1 h 78"/>
                  <a:gd name="T26" fmla="*/ 0 w 80"/>
                  <a:gd name="T27" fmla="*/ 1 h 78"/>
                  <a:gd name="T28" fmla="*/ 0 w 80"/>
                  <a:gd name="T29" fmla="*/ 1 h 78"/>
                  <a:gd name="T30" fmla="*/ 0 w 80"/>
                  <a:gd name="T31" fmla="*/ 1 h 78"/>
                  <a:gd name="T32" fmla="*/ 0 w 80"/>
                  <a:gd name="T33" fmla="*/ 1 h 78"/>
                  <a:gd name="T34" fmla="*/ 0 w 80"/>
                  <a:gd name="T35" fmla="*/ 1 h 78"/>
                  <a:gd name="T36" fmla="*/ 0 w 80"/>
                  <a:gd name="T37" fmla="*/ 1 h 78"/>
                  <a:gd name="T38" fmla="*/ 0 w 80"/>
                  <a:gd name="T39" fmla="*/ 1 h 78"/>
                  <a:gd name="T40" fmla="*/ 0 w 80"/>
                  <a:gd name="T41" fmla="*/ 1 h 78"/>
                  <a:gd name="T42" fmla="*/ 0 w 80"/>
                  <a:gd name="T43" fmla="*/ 1 h 78"/>
                  <a:gd name="T44" fmla="*/ 0 w 80"/>
                  <a:gd name="T45" fmla="*/ 1 h 78"/>
                  <a:gd name="T46" fmla="*/ 0 w 80"/>
                  <a:gd name="T47" fmla="*/ 1 h 78"/>
                  <a:gd name="T48" fmla="*/ 0 w 80"/>
                  <a:gd name="T49" fmla="*/ 1 h 78"/>
                  <a:gd name="T50" fmla="*/ 0 w 80"/>
                  <a:gd name="T51" fmla="*/ 1 h 78"/>
                  <a:gd name="T52" fmla="*/ 0 w 80"/>
                  <a:gd name="T53" fmla="*/ 1 h 78"/>
                  <a:gd name="T54" fmla="*/ 0 w 80"/>
                  <a:gd name="T55" fmla="*/ 1 h 78"/>
                  <a:gd name="T56" fmla="*/ 0 w 80"/>
                  <a:gd name="T57" fmla="*/ 1 h 78"/>
                  <a:gd name="T58" fmla="*/ 0 w 80"/>
                  <a:gd name="T59" fmla="*/ 1 h 78"/>
                  <a:gd name="T60" fmla="*/ 0 w 80"/>
                  <a:gd name="T61" fmla="*/ 1 h 78"/>
                  <a:gd name="T62" fmla="*/ 0 w 80"/>
                  <a:gd name="T63" fmla="*/ 1 h 78"/>
                  <a:gd name="T64" fmla="*/ 0 w 80"/>
                  <a:gd name="T65" fmla="*/ 1 h 78"/>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80" h="78">
                    <a:moveTo>
                      <a:pt x="47" y="1"/>
                    </a:moveTo>
                    <a:lnTo>
                      <a:pt x="39" y="0"/>
                    </a:lnTo>
                    <a:lnTo>
                      <a:pt x="31" y="1"/>
                    </a:lnTo>
                    <a:lnTo>
                      <a:pt x="24" y="3"/>
                    </a:lnTo>
                    <a:lnTo>
                      <a:pt x="17" y="7"/>
                    </a:lnTo>
                    <a:lnTo>
                      <a:pt x="12" y="12"/>
                    </a:lnTo>
                    <a:lnTo>
                      <a:pt x="7" y="17"/>
                    </a:lnTo>
                    <a:lnTo>
                      <a:pt x="4" y="24"/>
                    </a:lnTo>
                    <a:lnTo>
                      <a:pt x="1" y="32"/>
                    </a:lnTo>
                    <a:lnTo>
                      <a:pt x="0" y="40"/>
                    </a:lnTo>
                    <a:lnTo>
                      <a:pt x="1" y="48"/>
                    </a:lnTo>
                    <a:lnTo>
                      <a:pt x="4" y="55"/>
                    </a:lnTo>
                    <a:lnTo>
                      <a:pt x="7" y="62"/>
                    </a:lnTo>
                    <a:lnTo>
                      <a:pt x="13" y="68"/>
                    </a:lnTo>
                    <a:lnTo>
                      <a:pt x="19" y="73"/>
                    </a:lnTo>
                    <a:lnTo>
                      <a:pt x="25" y="76"/>
                    </a:lnTo>
                    <a:lnTo>
                      <a:pt x="33" y="78"/>
                    </a:lnTo>
                    <a:lnTo>
                      <a:pt x="42" y="78"/>
                    </a:lnTo>
                    <a:lnTo>
                      <a:pt x="50" y="78"/>
                    </a:lnTo>
                    <a:lnTo>
                      <a:pt x="57" y="75"/>
                    </a:lnTo>
                    <a:lnTo>
                      <a:pt x="63" y="71"/>
                    </a:lnTo>
                    <a:lnTo>
                      <a:pt x="69" y="67"/>
                    </a:lnTo>
                    <a:lnTo>
                      <a:pt x="74" y="61"/>
                    </a:lnTo>
                    <a:lnTo>
                      <a:pt x="77" y="54"/>
                    </a:lnTo>
                    <a:lnTo>
                      <a:pt x="80" y="46"/>
                    </a:lnTo>
                    <a:lnTo>
                      <a:pt x="80" y="38"/>
                    </a:lnTo>
                    <a:lnTo>
                      <a:pt x="80" y="30"/>
                    </a:lnTo>
                    <a:lnTo>
                      <a:pt x="76" y="23"/>
                    </a:lnTo>
                    <a:lnTo>
                      <a:pt x="73" y="16"/>
                    </a:lnTo>
                    <a:lnTo>
                      <a:pt x="68" y="10"/>
                    </a:lnTo>
                    <a:lnTo>
                      <a:pt x="62" y="6"/>
                    </a:lnTo>
                    <a:lnTo>
                      <a:pt x="55" y="2"/>
                    </a:lnTo>
                    <a:lnTo>
                      <a:pt x="47" y="1"/>
                    </a:lnTo>
                    <a:close/>
                  </a:path>
                </a:pathLst>
              </a:custGeom>
              <a:solidFill>
                <a:srgbClr val="EF66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52" name="Freeform 88"/>
              <p:cNvSpPr/>
              <p:nvPr/>
            </p:nvSpPr>
            <p:spPr bwMode="auto">
              <a:xfrm>
                <a:off x="4127" y="4147"/>
                <a:ext cx="39" cy="39"/>
              </a:xfrm>
              <a:custGeom>
                <a:avLst/>
                <a:gdLst>
                  <a:gd name="T0" fmla="*/ 0 w 80"/>
                  <a:gd name="T1" fmla="*/ 0 h 79"/>
                  <a:gd name="T2" fmla="*/ 0 w 80"/>
                  <a:gd name="T3" fmla="*/ 0 h 79"/>
                  <a:gd name="T4" fmla="*/ 0 w 80"/>
                  <a:gd name="T5" fmla="*/ 0 h 79"/>
                  <a:gd name="T6" fmla="*/ 0 w 80"/>
                  <a:gd name="T7" fmla="*/ 0 h 79"/>
                  <a:gd name="T8" fmla="*/ 0 w 80"/>
                  <a:gd name="T9" fmla="*/ 0 h 79"/>
                  <a:gd name="T10" fmla="*/ 0 w 80"/>
                  <a:gd name="T11" fmla="*/ 0 h 79"/>
                  <a:gd name="T12" fmla="*/ 0 w 80"/>
                  <a:gd name="T13" fmla="*/ 0 h 79"/>
                  <a:gd name="T14" fmla="*/ 0 w 80"/>
                  <a:gd name="T15" fmla="*/ 0 h 79"/>
                  <a:gd name="T16" fmla="*/ 0 w 80"/>
                  <a:gd name="T17" fmla="*/ 0 h 79"/>
                  <a:gd name="T18" fmla="*/ 0 w 80"/>
                  <a:gd name="T19" fmla="*/ 0 h 79"/>
                  <a:gd name="T20" fmla="*/ 0 w 80"/>
                  <a:gd name="T21" fmla="*/ 0 h 79"/>
                  <a:gd name="T22" fmla="*/ 0 w 80"/>
                  <a:gd name="T23" fmla="*/ 0 h 79"/>
                  <a:gd name="T24" fmla="*/ 0 w 80"/>
                  <a:gd name="T25" fmla="*/ 0 h 79"/>
                  <a:gd name="T26" fmla="*/ 0 w 80"/>
                  <a:gd name="T27" fmla="*/ 0 h 79"/>
                  <a:gd name="T28" fmla="*/ 0 w 80"/>
                  <a:gd name="T29" fmla="*/ 0 h 79"/>
                  <a:gd name="T30" fmla="*/ 0 w 80"/>
                  <a:gd name="T31" fmla="*/ 0 h 79"/>
                  <a:gd name="T32" fmla="*/ 0 w 80"/>
                  <a:gd name="T33" fmla="*/ 0 h 79"/>
                  <a:gd name="T34" fmla="*/ 0 w 80"/>
                  <a:gd name="T35" fmla="*/ 0 h 79"/>
                  <a:gd name="T36" fmla="*/ 0 w 80"/>
                  <a:gd name="T37" fmla="*/ 0 h 79"/>
                  <a:gd name="T38" fmla="*/ 0 w 80"/>
                  <a:gd name="T39" fmla="*/ 0 h 79"/>
                  <a:gd name="T40" fmla="*/ 0 w 80"/>
                  <a:gd name="T41" fmla="*/ 0 h 79"/>
                  <a:gd name="T42" fmla="*/ 0 w 80"/>
                  <a:gd name="T43" fmla="*/ 0 h 79"/>
                  <a:gd name="T44" fmla="*/ 0 w 80"/>
                  <a:gd name="T45" fmla="*/ 0 h 79"/>
                  <a:gd name="T46" fmla="*/ 0 w 80"/>
                  <a:gd name="T47" fmla="*/ 0 h 79"/>
                  <a:gd name="T48" fmla="*/ 0 w 80"/>
                  <a:gd name="T49" fmla="*/ 0 h 79"/>
                  <a:gd name="T50" fmla="*/ 0 w 80"/>
                  <a:gd name="T51" fmla="*/ 0 h 79"/>
                  <a:gd name="T52" fmla="*/ 0 w 80"/>
                  <a:gd name="T53" fmla="*/ 0 h 79"/>
                  <a:gd name="T54" fmla="*/ 0 w 80"/>
                  <a:gd name="T55" fmla="*/ 0 h 79"/>
                  <a:gd name="T56" fmla="*/ 0 w 80"/>
                  <a:gd name="T57" fmla="*/ 0 h 79"/>
                  <a:gd name="T58" fmla="*/ 0 w 80"/>
                  <a:gd name="T59" fmla="*/ 0 h 79"/>
                  <a:gd name="T60" fmla="*/ 0 w 80"/>
                  <a:gd name="T61" fmla="*/ 0 h 79"/>
                  <a:gd name="T62" fmla="*/ 0 w 80"/>
                  <a:gd name="T63" fmla="*/ 0 h 79"/>
                  <a:gd name="T64" fmla="*/ 0 w 80"/>
                  <a:gd name="T65" fmla="*/ 0 h 79"/>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80" h="79">
                    <a:moveTo>
                      <a:pt x="46" y="0"/>
                    </a:moveTo>
                    <a:lnTo>
                      <a:pt x="38" y="0"/>
                    </a:lnTo>
                    <a:lnTo>
                      <a:pt x="30" y="0"/>
                    </a:lnTo>
                    <a:lnTo>
                      <a:pt x="23" y="4"/>
                    </a:lnTo>
                    <a:lnTo>
                      <a:pt x="16" y="7"/>
                    </a:lnTo>
                    <a:lnTo>
                      <a:pt x="11" y="12"/>
                    </a:lnTo>
                    <a:lnTo>
                      <a:pt x="6" y="18"/>
                    </a:lnTo>
                    <a:lnTo>
                      <a:pt x="2" y="24"/>
                    </a:lnTo>
                    <a:lnTo>
                      <a:pt x="0" y="33"/>
                    </a:lnTo>
                    <a:lnTo>
                      <a:pt x="0" y="41"/>
                    </a:lnTo>
                    <a:lnTo>
                      <a:pt x="0" y="49"/>
                    </a:lnTo>
                    <a:lnTo>
                      <a:pt x="4" y="56"/>
                    </a:lnTo>
                    <a:lnTo>
                      <a:pt x="7" y="63"/>
                    </a:lnTo>
                    <a:lnTo>
                      <a:pt x="12" y="68"/>
                    </a:lnTo>
                    <a:lnTo>
                      <a:pt x="17" y="73"/>
                    </a:lnTo>
                    <a:lnTo>
                      <a:pt x="24" y="76"/>
                    </a:lnTo>
                    <a:lnTo>
                      <a:pt x="32" y="79"/>
                    </a:lnTo>
                    <a:lnTo>
                      <a:pt x="40" y="79"/>
                    </a:lnTo>
                    <a:lnTo>
                      <a:pt x="49" y="79"/>
                    </a:lnTo>
                    <a:lnTo>
                      <a:pt x="55" y="75"/>
                    </a:lnTo>
                    <a:lnTo>
                      <a:pt x="62" y="72"/>
                    </a:lnTo>
                    <a:lnTo>
                      <a:pt x="68" y="67"/>
                    </a:lnTo>
                    <a:lnTo>
                      <a:pt x="73" y="61"/>
                    </a:lnTo>
                    <a:lnTo>
                      <a:pt x="76" y="54"/>
                    </a:lnTo>
                    <a:lnTo>
                      <a:pt x="78" y="46"/>
                    </a:lnTo>
                    <a:lnTo>
                      <a:pt x="80" y="38"/>
                    </a:lnTo>
                    <a:lnTo>
                      <a:pt x="78" y="30"/>
                    </a:lnTo>
                    <a:lnTo>
                      <a:pt x="76" y="23"/>
                    </a:lnTo>
                    <a:lnTo>
                      <a:pt x="73" y="16"/>
                    </a:lnTo>
                    <a:lnTo>
                      <a:pt x="67" y="11"/>
                    </a:lnTo>
                    <a:lnTo>
                      <a:pt x="61" y="6"/>
                    </a:lnTo>
                    <a:lnTo>
                      <a:pt x="54" y="3"/>
                    </a:lnTo>
                    <a:lnTo>
                      <a:pt x="46" y="0"/>
                    </a:lnTo>
                    <a:close/>
                  </a:path>
                </a:pathLst>
              </a:custGeom>
              <a:solidFill>
                <a:srgbClr val="EF66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53" name="Freeform 89"/>
              <p:cNvSpPr/>
              <p:nvPr/>
            </p:nvSpPr>
            <p:spPr bwMode="auto">
              <a:xfrm>
                <a:off x="4216" y="4162"/>
                <a:ext cx="37" cy="39"/>
              </a:xfrm>
              <a:custGeom>
                <a:avLst/>
                <a:gdLst>
                  <a:gd name="T0" fmla="*/ 1 w 73"/>
                  <a:gd name="T1" fmla="*/ 0 h 79"/>
                  <a:gd name="T2" fmla="*/ 1 w 73"/>
                  <a:gd name="T3" fmla="*/ 0 h 79"/>
                  <a:gd name="T4" fmla="*/ 1 w 73"/>
                  <a:gd name="T5" fmla="*/ 0 h 79"/>
                  <a:gd name="T6" fmla="*/ 1 w 73"/>
                  <a:gd name="T7" fmla="*/ 0 h 79"/>
                  <a:gd name="T8" fmla="*/ 1 w 73"/>
                  <a:gd name="T9" fmla="*/ 0 h 79"/>
                  <a:gd name="T10" fmla="*/ 1 w 73"/>
                  <a:gd name="T11" fmla="*/ 0 h 79"/>
                  <a:gd name="T12" fmla="*/ 1 w 73"/>
                  <a:gd name="T13" fmla="*/ 0 h 79"/>
                  <a:gd name="T14" fmla="*/ 1 w 73"/>
                  <a:gd name="T15" fmla="*/ 0 h 79"/>
                  <a:gd name="T16" fmla="*/ 1 w 73"/>
                  <a:gd name="T17" fmla="*/ 0 h 79"/>
                  <a:gd name="T18" fmla="*/ 1 w 73"/>
                  <a:gd name="T19" fmla="*/ 0 h 79"/>
                  <a:gd name="T20" fmla="*/ 1 w 73"/>
                  <a:gd name="T21" fmla="*/ 0 h 79"/>
                  <a:gd name="T22" fmla="*/ 1 w 73"/>
                  <a:gd name="T23" fmla="*/ 0 h 79"/>
                  <a:gd name="T24" fmla="*/ 0 w 73"/>
                  <a:gd name="T25" fmla="*/ 0 h 79"/>
                  <a:gd name="T26" fmla="*/ 0 w 73"/>
                  <a:gd name="T27" fmla="*/ 0 h 79"/>
                  <a:gd name="T28" fmla="*/ 0 w 73"/>
                  <a:gd name="T29" fmla="*/ 0 h 79"/>
                  <a:gd name="T30" fmla="*/ 1 w 73"/>
                  <a:gd name="T31" fmla="*/ 0 h 79"/>
                  <a:gd name="T32" fmla="*/ 1 w 73"/>
                  <a:gd name="T33" fmla="*/ 0 h 79"/>
                  <a:gd name="T34" fmla="*/ 1 w 73"/>
                  <a:gd name="T35" fmla="*/ 0 h 79"/>
                  <a:gd name="T36" fmla="*/ 1 w 73"/>
                  <a:gd name="T37" fmla="*/ 0 h 79"/>
                  <a:gd name="T38" fmla="*/ 1 w 73"/>
                  <a:gd name="T39" fmla="*/ 0 h 79"/>
                  <a:gd name="T40" fmla="*/ 1 w 73"/>
                  <a:gd name="T41" fmla="*/ 0 h 79"/>
                  <a:gd name="T42" fmla="*/ 1 w 73"/>
                  <a:gd name="T43" fmla="*/ 0 h 79"/>
                  <a:gd name="T44" fmla="*/ 1 w 73"/>
                  <a:gd name="T45" fmla="*/ 0 h 79"/>
                  <a:gd name="T46" fmla="*/ 1 w 73"/>
                  <a:gd name="T47" fmla="*/ 0 h 79"/>
                  <a:gd name="T48" fmla="*/ 1 w 73"/>
                  <a:gd name="T49" fmla="*/ 0 h 79"/>
                  <a:gd name="T50" fmla="*/ 1 w 73"/>
                  <a:gd name="T51" fmla="*/ 0 h 79"/>
                  <a:gd name="T52" fmla="*/ 1 w 73"/>
                  <a:gd name="T53" fmla="*/ 0 h 79"/>
                  <a:gd name="T54" fmla="*/ 1 w 73"/>
                  <a:gd name="T55" fmla="*/ 0 h 79"/>
                  <a:gd name="T56" fmla="*/ 1 w 73"/>
                  <a:gd name="T57" fmla="*/ 0 h 79"/>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0" t="0" r="r" b="b"/>
                <a:pathLst>
                  <a:path w="73" h="79">
                    <a:moveTo>
                      <a:pt x="73" y="19"/>
                    </a:moveTo>
                    <a:lnTo>
                      <a:pt x="69" y="12"/>
                    </a:lnTo>
                    <a:lnTo>
                      <a:pt x="62" y="7"/>
                    </a:lnTo>
                    <a:lnTo>
                      <a:pt x="54" y="2"/>
                    </a:lnTo>
                    <a:lnTo>
                      <a:pt x="46" y="0"/>
                    </a:lnTo>
                    <a:lnTo>
                      <a:pt x="38" y="0"/>
                    </a:lnTo>
                    <a:lnTo>
                      <a:pt x="30" y="1"/>
                    </a:lnTo>
                    <a:lnTo>
                      <a:pt x="23" y="4"/>
                    </a:lnTo>
                    <a:lnTo>
                      <a:pt x="16" y="7"/>
                    </a:lnTo>
                    <a:lnTo>
                      <a:pt x="10" y="12"/>
                    </a:lnTo>
                    <a:lnTo>
                      <a:pt x="5" y="19"/>
                    </a:lnTo>
                    <a:lnTo>
                      <a:pt x="2" y="25"/>
                    </a:lnTo>
                    <a:lnTo>
                      <a:pt x="0" y="32"/>
                    </a:lnTo>
                    <a:lnTo>
                      <a:pt x="0" y="40"/>
                    </a:lnTo>
                    <a:lnTo>
                      <a:pt x="0" y="49"/>
                    </a:lnTo>
                    <a:lnTo>
                      <a:pt x="3" y="55"/>
                    </a:lnTo>
                    <a:lnTo>
                      <a:pt x="7" y="62"/>
                    </a:lnTo>
                    <a:lnTo>
                      <a:pt x="11" y="68"/>
                    </a:lnTo>
                    <a:lnTo>
                      <a:pt x="17" y="73"/>
                    </a:lnTo>
                    <a:lnTo>
                      <a:pt x="24" y="76"/>
                    </a:lnTo>
                    <a:lnTo>
                      <a:pt x="32" y="79"/>
                    </a:lnTo>
                    <a:lnTo>
                      <a:pt x="35" y="79"/>
                    </a:lnTo>
                    <a:lnTo>
                      <a:pt x="38" y="79"/>
                    </a:lnTo>
                    <a:lnTo>
                      <a:pt x="41" y="79"/>
                    </a:lnTo>
                    <a:lnTo>
                      <a:pt x="43" y="79"/>
                    </a:lnTo>
                    <a:lnTo>
                      <a:pt x="48" y="70"/>
                    </a:lnTo>
                    <a:lnTo>
                      <a:pt x="58" y="52"/>
                    </a:lnTo>
                    <a:lnTo>
                      <a:pt x="69" y="31"/>
                    </a:lnTo>
                    <a:lnTo>
                      <a:pt x="73" y="19"/>
                    </a:lnTo>
                    <a:close/>
                  </a:path>
                </a:pathLst>
              </a:custGeom>
              <a:solidFill>
                <a:srgbClr val="EF66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54" name="Freeform 90"/>
              <p:cNvSpPr/>
              <p:nvPr/>
            </p:nvSpPr>
            <p:spPr bwMode="auto">
              <a:xfrm>
                <a:off x="3983" y="4266"/>
                <a:ext cx="31" cy="33"/>
              </a:xfrm>
              <a:custGeom>
                <a:avLst/>
                <a:gdLst>
                  <a:gd name="T0" fmla="*/ 1 w 61"/>
                  <a:gd name="T1" fmla="*/ 1 h 66"/>
                  <a:gd name="T2" fmla="*/ 1 w 61"/>
                  <a:gd name="T3" fmla="*/ 1 h 66"/>
                  <a:gd name="T4" fmla="*/ 1 w 61"/>
                  <a:gd name="T5" fmla="*/ 1 h 66"/>
                  <a:gd name="T6" fmla="*/ 1 w 61"/>
                  <a:gd name="T7" fmla="*/ 1 h 66"/>
                  <a:gd name="T8" fmla="*/ 1 w 61"/>
                  <a:gd name="T9" fmla="*/ 1 h 66"/>
                  <a:gd name="T10" fmla="*/ 1 w 61"/>
                  <a:gd name="T11" fmla="*/ 1 h 66"/>
                  <a:gd name="T12" fmla="*/ 1 w 61"/>
                  <a:gd name="T13" fmla="*/ 1 h 66"/>
                  <a:gd name="T14" fmla="*/ 1 w 61"/>
                  <a:gd name="T15" fmla="*/ 1 h 66"/>
                  <a:gd name="T16" fmla="*/ 1 w 61"/>
                  <a:gd name="T17" fmla="*/ 1 h 66"/>
                  <a:gd name="T18" fmla="*/ 1 w 61"/>
                  <a:gd name="T19" fmla="*/ 1 h 66"/>
                  <a:gd name="T20" fmla="*/ 1 w 61"/>
                  <a:gd name="T21" fmla="*/ 1 h 66"/>
                  <a:gd name="T22" fmla="*/ 1 w 61"/>
                  <a:gd name="T23" fmla="*/ 1 h 66"/>
                  <a:gd name="T24" fmla="*/ 1 w 61"/>
                  <a:gd name="T25" fmla="*/ 1 h 66"/>
                  <a:gd name="T26" fmla="*/ 1 w 61"/>
                  <a:gd name="T27" fmla="*/ 0 h 66"/>
                  <a:gd name="T28" fmla="*/ 1 w 61"/>
                  <a:gd name="T29" fmla="*/ 1 h 66"/>
                  <a:gd name="T30" fmla="*/ 1 w 61"/>
                  <a:gd name="T31" fmla="*/ 1 h 66"/>
                  <a:gd name="T32" fmla="*/ 0 w 61"/>
                  <a:gd name="T33" fmla="*/ 1 h 66"/>
                  <a:gd name="T34" fmla="*/ 1 w 61"/>
                  <a:gd name="T35" fmla="*/ 1 h 66"/>
                  <a:gd name="T36" fmla="*/ 1 w 61"/>
                  <a:gd name="T37" fmla="*/ 1 h 66"/>
                  <a:gd name="T38" fmla="*/ 1 w 61"/>
                  <a:gd name="T39" fmla="*/ 1 h 66"/>
                  <a:gd name="T40" fmla="*/ 1 w 61"/>
                  <a:gd name="T41" fmla="*/ 1 h 66"/>
                  <a:gd name="T42" fmla="*/ 1 w 61"/>
                  <a:gd name="T43" fmla="*/ 1 h 66"/>
                  <a:gd name="T44" fmla="*/ 1 w 61"/>
                  <a:gd name="T45" fmla="*/ 1 h 66"/>
                  <a:gd name="T46" fmla="*/ 1 w 61"/>
                  <a:gd name="T47" fmla="*/ 1 h 66"/>
                  <a:gd name="T48" fmla="*/ 1 w 61"/>
                  <a:gd name="T49" fmla="*/ 1 h 6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61" h="66">
                    <a:moveTo>
                      <a:pt x="53" y="66"/>
                    </a:moveTo>
                    <a:lnTo>
                      <a:pt x="57" y="61"/>
                    </a:lnTo>
                    <a:lnTo>
                      <a:pt x="59" y="56"/>
                    </a:lnTo>
                    <a:lnTo>
                      <a:pt x="60" y="52"/>
                    </a:lnTo>
                    <a:lnTo>
                      <a:pt x="61" y="47"/>
                    </a:lnTo>
                    <a:lnTo>
                      <a:pt x="61" y="39"/>
                    </a:lnTo>
                    <a:lnTo>
                      <a:pt x="60" y="31"/>
                    </a:lnTo>
                    <a:lnTo>
                      <a:pt x="58" y="24"/>
                    </a:lnTo>
                    <a:lnTo>
                      <a:pt x="55" y="17"/>
                    </a:lnTo>
                    <a:lnTo>
                      <a:pt x="50" y="11"/>
                    </a:lnTo>
                    <a:lnTo>
                      <a:pt x="43" y="7"/>
                    </a:lnTo>
                    <a:lnTo>
                      <a:pt x="36" y="3"/>
                    </a:lnTo>
                    <a:lnTo>
                      <a:pt x="29" y="1"/>
                    </a:lnTo>
                    <a:lnTo>
                      <a:pt x="21" y="0"/>
                    </a:lnTo>
                    <a:lnTo>
                      <a:pt x="13" y="1"/>
                    </a:lnTo>
                    <a:lnTo>
                      <a:pt x="6" y="3"/>
                    </a:lnTo>
                    <a:lnTo>
                      <a:pt x="0" y="7"/>
                    </a:lnTo>
                    <a:lnTo>
                      <a:pt x="2" y="9"/>
                    </a:lnTo>
                    <a:lnTo>
                      <a:pt x="5" y="14"/>
                    </a:lnTo>
                    <a:lnTo>
                      <a:pt x="11" y="22"/>
                    </a:lnTo>
                    <a:lnTo>
                      <a:pt x="19" y="31"/>
                    </a:lnTo>
                    <a:lnTo>
                      <a:pt x="27" y="41"/>
                    </a:lnTo>
                    <a:lnTo>
                      <a:pt x="35" y="51"/>
                    </a:lnTo>
                    <a:lnTo>
                      <a:pt x="44" y="59"/>
                    </a:lnTo>
                    <a:lnTo>
                      <a:pt x="53" y="66"/>
                    </a:lnTo>
                    <a:close/>
                  </a:path>
                </a:pathLst>
              </a:custGeom>
              <a:solidFill>
                <a:srgbClr val="EF66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55" name="Freeform 91"/>
              <p:cNvSpPr/>
              <p:nvPr/>
            </p:nvSpPr>
            <p:spPr bwMode="auto">
              <a:xfrm>
                <a:off x="4852" y="4125"/>
                <a:ext cx="17" cy="17"/>
              </a:xfrm>
              <a:custGeom>
                <a:avLst/>
                <a:gdLst>
                  <a:gd name="T0" fmla="*/ 1 w 34"/>
                  <a:gd name="T1" fmla="*/ 1 h 34"/>
                  <a:gd name="T2" fmla="*/ 1 w 34"/>
                  <a:gd name="T3" fmla="*/ 1 h 34"/>
                  <a:gd name="T4" fmla="*/ 1 w 34"/>
                  <a:gd name="T5" fmla="*/ 1 h 34"/>
                  <a:gd name="T6" fmla="*/ 1 w 34"/>
                  <a:gd name="T7" fmla="*/ 1 h 34"/>
                  <a:gd name="T8" fmla="*/ 1 w 34"/>
                  <a:gd name="T9" fmla="*/ 1 h 34"/>
                  <a:gd name="T10" fmla="*/ 1 w 34"/>
                  <a:gd name="T11" fmla="*/ 1 h 34"/>
                  <a:gd name="T12" fmla="*/ 1 w 34"/>
                  <a:gd name="T13" fmla="*/ 1 h 34"/>
                  <a:gd name="T14" fmla="*/ 1 w 34"/>
                  <a:gd name="T15" fmla="*/ 1 h 34"/>
                  <a:gd name="T16" fmla="*/ 1 w 34"/>
                  <a:gd name="T17" fmla="*/ 1 h 34"/>
                  <a:gd name="T18" fmla="*/ 1 w 34"/>
                  <a:gd name="T19" fmla="*/ 0 h 34"/>
                  <a:gd name="T20" fmla="*/ 1 w 34"/>
                  <a:gd name="T21" fmla="*/ 1 h 34"/>
                  <a:gd name="T22" fmla="*/ 1 w 34"/>
                  <a:gd name="T23" fmla="*/ 1 h 34"/>
                  <a:gd name="T24" fmla="*/ 0 w 34"/>
                  <a:gd name="T25" fmla="*/ 1 h 34"/>
                  <a:gd name="T26" fmla="*/ 0 w 34"/>
                  <a:gd name="T27" fmla="*/ 1 h 34"/>
                  <a:gd name="T28" fmla="*/ 1 w 34"/>
                  <a:gd name="T29" fmla="*/ 1 h 34"/>
                  <a:gd name="T30" fmla="*/ 1 w 34"/>
                  <a:gd name="T31" fmla="*/ 1 h 34"/>
                  <a:gd name="T32" fmla="*/ 1 w 34"/>
                  <a:gd name="T33" fmla="*/ 1 h 34"/>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4" h="34">
                    <a:moveTo>
                      <a:pt x="12" y="34"/>
                    </a:moveTo>
                    <a:lnTo>
                      <a:pt x="19" y="34"/>
                    </a:lnTo>
                    <a:lnTo>
                      <a:pt x="24" y="33"/>
                    </a:lnTo>
                    <a:lnTo>
                      <a:pt x="29" y="28"/>
                    </a:lnTo>
                    <a:lnTo>
                      <a:pt x="32" y="22"/>
                    </a:lnTo>
                    <a:lnTo>
                      <a:pt x="34" y="15"/>
                    </a:lnTo>
                    <a:lnTo>
                      <a:pt x="32" y="10"/>
                    </a:lnTo>
                    <a:lnTo>
                      <a:pt x="28" y="5"/>
                    </a:lnTo>
                    <a:lnTo>
                      <a:pt x="22" y="2"/>
                    </a:lnTo>
                    <a:lnTo>
                      <a:pt x="15" y="0"/>
                    </a:lnTo>
                    <a:lnTo>
                      <a:pt x="9" y="3"/>
                    </a:lnTo>
                    <a:lnTo>
                      <a:pt x="4" y="6"/>
                    </a:lnTo>
                    <a:lnTo>
                      <a:pt x="0" y="12"/>
                    </a:lnTo>
                    <a:lnTo>
                      <a:pt x="0" y="19"/>
                    </a:lnTo>
                    <a:lnTo>
                      <a:pt x="1" y="25"/>
                    </a:lnTo>
                    <a:lnTo>
                      <a:pt x="6" y="30"/>
                    </a:lnTo>
                    <a:lnTo>
                      <a:pt x="12" y="34"/>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56" name="Freeform 92"/>
              <p:cNvSpPr/>
              <p:nvPr/>
            </p:nvSpPr>
            <p:spPr bwMode="auto">
              <a:xfrm>
                <a:off x="4885" y="4152"/>
                <a:ext cx="17" cy="17"/>
              </a:xfrm>
              <a:custGeom>
                <a:avLst/>
                <a:gdLst>
                  <a:gd name="T0" fmla="*/ 1 w 33"/>
                  <a:gd name="T1" fmla="*/ 1 h 33"/>
                  <a:gd name="T2" fmla="*/ 1 w 33"/>
                  <a:gd name="T3" fmla="*/ 1 h 33"/>
                  <a:gd name="T4" fmla="*/ 1 w 33"/>
                  <a:gd name="T5" fmla="*/ 1 h 33"/>
                  <a:gd name="T6" fmla="*/ 1 w 33"/>
                  <a:gd name="T7" fmla="*/ 1 h 33"/>
                  <a:gd name="T8" fmla="*/ 1 w 33"/>
                  <a:gd name="T9" fmla="*/ 1 h 33"/>
                  <a:gd name="T10" fmla="*/ 1 w 33"/>
                  <a:gd name="T11" fmla="*/ 1 h 33"/>
                  <a:gd name="T12" fmla="*/ 1 w 33"/>
                  <a:gd name="T13" fmla="*/ 1 h 33"/>
                  <a:gd name="T14" fmla="*/ 1 w 33"/>
                  <a:gd name="T15" fmla="*/ 1 h 33"/>
                  <a:gd name="T16" fmla="*/ 1 w 33"/>
                  <a:gd name="T17" fmla="*/ 0 h 33"/>
                  <a:gd name="T18" fmla="*/ 1 w 33"/>
                  <a:gd name="T19" fmla="*/ 0 h 33"/>
                  <a:gd name="T20" fmla="*/ 1 w 33"/>
                  <a:gd name="T21" fmla="*/ 1 h 33"/>
                  <a:gd name="T22" fmla="*/ 1 w 33"/>
                  <a:gd name="T23" fmla="*/ 1 h 33"/>
                  <a:gd name="T24" fmla="*/ 1 w 33"/>
                  <a:gd name="T25" fmla="*/ 1 h 33"/>
                  <a:gd name="T26" fmla="*/ 0 w 33"/>
                  <a:gd name="T27" fmla="*/ 1 h 33"/>
                  <a:gd name="T28" fmla="*/ 1 w 33"/>
                  <a:gd name="T29" fmla="*/ 1 h 33"/>
                  <a:gd name="T30" fmla="*/ 1 w 33"/>
                  <a:gd name="T31" fmla="*/ 1 h 33"/>
                  <a:gd name="T32" fmla="*/ 1 w 33"/>
                  <a:gd name="T33" fmla="*/ 1 h 3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3" h="33">
                    <a:moveTo>
                      <a:pt x="11" y="32"/>
                    </a:moveTo>
                    <a:lnTo>
                      <a:pt x="18" y="33"/>
                    </a:lnTo>
                    <a:lnTo>
                      <a:pt x="24" y="31"/>
                    </a:lnTo>
                    <a:lnTo>
                      <a:pt x="29" y="27"/>
                    </a:lnTo>
                    <a:lnTo>
                      <a:pt x="32" y="22"/>
                    </a:lnTo>
                    <a:lnTo>
                      <a:pt x="33" y="15"/>
                    </a:lnTo>
                    <a:lnTo>
                      <a:pt x="32" y="9"/>
                    </a:lnTo>
                    <a:lnTo>
                      <a:pt x="28" y="3"/>
                    </a:lnTo>
                    <a:lnTo>
                      <a:pt x="22" y="0"/>
                    </a:lnTo>
                    <a:lnTo>
                      <a:pt x="15" y="0"/>
                    </a:lnTo>
                    <a:lnTo>
                      <a:pt x="9" y="1"/>
                    </a:lnTo>
                    <a:lnTo>
                      <a:pt x="4" y="5"/>
                    </a:lnTo>
                    <a:lnTo>
                      <a:pt x="1" y="11"/>
                    </a:lnTo>
                    <a:lnTo>
                      <a:pt x="0" y="18"/>
                    </a:lnTo>
                    <a:lnTo>
                      <a:pt x="1" y="24"/>
                    </a:lnTo>
                    <a:lnTo>
                      <a:pt x="6" y="28"/>
                    </a:lnTo>
                    <a:lnTo>
                      <a:pt x="11" y="32"/>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57" name="Freeform 93"/>
              <p:cNvSpPr/>
              <p:nvPr/>
            </p:nvSpPr>
            <p:spPr bwMode="auto">
              <a:xfrm>
                <a:off x="4701" y="4202"/>
                <a:ext cx="17" cy="17"/>
              </a:xfrm>
              <a:custGeom>
                <a:avLst/>
                <a:gdLst>
                  <a:gd name="T0" fmla="*/ 1 w 34"/>
                  <a:gd name="T1" fmla="*/ 1 h 33"/>
                  <a:gd name="T2" fmla="*/ 1 w 34"/>
                  <a:gd name="T3" fmla="*/ 1 h 33"/>
                  <a:gd name="T4" fmla="*/ 1 w 34"/>
                  <a:gd name="T5" fmla="*/ 1 h 33"/>
                  <a:gd name="T6" fmla="*/ 1 w 34"/>
                  <a:gd name="T7" fmla="*/ 1 h 33"/>
                  <a:gd name="T8" fmla="*/ 1 w 34"/>
                  <a:gd name="T9" fmla="*/ 1 h 33"/>
                  <a:gd name="T10" fmla="*/ 1 w 34"/>
                  <a:gd name="T11" fmla="*/ 1 h 33"/>
                  <a:gd name="T12" fmla="*/ 1 w 34"/>
                  <a:gd name="T13" fmla="*/ 1 h 33"/>
                  <a:gd name="T14" fmla="*/ 1 w 34"/>
                  <a:gd name="T15" fmla="*/ 1 h 33"/>
                  <a:gd name="T16" fmla="*/ 1 w 34"/>
                  <a:gd name="T17" fmla="*/ 1 h 33"/>
                  <a:gd name="T18" fmla="*/ 1 w 34"/>
                  <a:gd name="T19" fmla="*/ 0 h 33"/>
                  <a:gd name="T20" fmla="*/ 1 w 34"/>
                  <a:gd name="T21" fmla="*/ 1 h 33"/>
                  <a:gd name="T22" fmla="*/ 1 w 34"/>
                  <a:gd name="T23" fmla="*/ 1 h 33"/>
                  <a:gd name="T24" fmla="*/ 1 w 34"/>
                  <a:gd name="T25" fmla="*/ 1 h 33"/>
                  <a:gd name="T26" fmla="*/ 0 w 34"/>
                  <a:gd name="T27" fmla="*/ 1 h 33"/>
                  <a:gd name="T28" fmla="*/ 1 w 34"/>
                  <a:gd name="T29" fmla="*/ 1 h 33"/>
                  <a:gd name="T30" fmla="*/ 1 w 34"/>
                  <a:gd name="T31" fmla="*/ 1 h 33"/>
                  <a:gd name="T32" fmla="*/ 1 w 34"/>
                  <a:gd name="T33" fmla="*/ 1 h 3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4" h="33">
                    <a:moveTo>
                      <a:pt x="12" y="33"/>
                    </a:moveTo>
                    <a:lnTo>
                      <a:pt x="19" y="33"/>
                    </a:lnTo>
                    <a:lnTo>
                      <a:pt x="25" y="32"/>
                    </a:lnTo>
                    <a:lnTo>
                      <a:pt x="29" y="28"/>
                    </a:lnTo>
                    <a:lnTo>
                      <a:pt x="33" y="22"/>
                    </a:lnTo>
                    <a:lnTo>
                      <a:pt x="34" y="16"/>
                    </a:lnTo>
                    <a:lnTo>
                      <a:pt x="33" y="9"/>
                    </a:lnTo>
                    <a:lnTo>
                      <a:pt x="28" y="5"/>
                    </a:lnTo>
                    <a:lnTo>
                      <a:pt x="22" y="1"/>
                    </a:lnTo>
                    <a:lnTo>
                      <a:pt x="15" y="0"/>
                    </a:lnTo>
                    <a:lnTo>
                      <a:pt x="10" y="2"/>
                    </a:lnTo>
                    <a:lnTo>
                      <a:pt x="5" y="6"/>
                    </a:lnTo>
                    <a:lnTo>
                      <a:pt x="2" y="12"/>
                    </a:lnTo>
                    <a:lnTo>
                      <a:pt x="0" y="18"/>
                    </a:lnTo>
                    <a:lnTo>
                      <a:pt x="2" y="24"/>
                    </a:lnTo>
                    <a:lnTo>
                      <a:pt x="6" y="30"/>
                    </a:lnTo>
                    <a:lnTo>
                      <a:pt x="12" y="33"/>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58" name="Freeform 94"/>
              <p:cNvSpPr/>
              <p:nvPr/>
            </p:nvSpPr>
            <p:spPr bwMode="auto">
              <a:xfrm>
                <a:off x="4742" y="4201"/>
                <a:ext cx="16" cy="17"/>
              </a:xfrm>
              <a:custGeom>
                <a:avLst/>
                <a:gdLst>
                  <a:gd name="T0" fmla="*/ 0 w 34"/>
                  <a:gd name="T1" fmla="*/ 1 h 33"/>
                  <a:gd name="T2" fmla="*/ 0 w 34"/>
                  <a:gd name="T3" fmla="*/ 1 h 33"/>
                  <a:gd name="T4" fmla="*/ 0 w 34"/>
                  <a:gd name="T5" fmla="*/ 1 h 33"/>
                  <a:gd name="T6" fmla="*/ 0 w 34"/>
                  <a:gd name="T7" fmla="*/ 1 h 33"/>
                  <a:gd name="T8" fmla="*/ 0 w 34"/>
                  <a:gd name="T9" fmla="*/ 1 h 33"/>
                  <a:gd name="T10" fmla="*/ 0 w 34"/>
                  <a:gd name="T11" fmla="*/ 1 h 33"/>
                  <a:gd name="T12" fmla="*/ 0 w 34"/>
                  <a:gd name="T13" fmla="*/ 1 h 33"/>
                  <a:gd name="T14" fmla="*/ 0 w 34"/>
                  <a:gd name="T15" fmla="*/ 1 h 33"/>
                  <a:gd name="T16" fmla="*/ 0 w 34"/>
                  <a:gd name="T17" fmla="*/ 1 h 33"/>
                  <a:gd name="T18" fmla="*/ 0 w 34"/>
                  <a:gd name="T19" fmla="*/ 0 h 33"/>
                  <a:gd name="T20" fmla="*/ 0 w 34"/>
                  <a:gd name="T21" fmla="*/ 1 h 33"/>
                  <a:gd name="T22" fmla="*/ 0 w 34"/>
                  <a:gd name="T23" fmla="*/ 1 h 33"/>
                  <a:gd name="T24" fmla="*/ 0 w 34"/>
                  <a:gd name="T25" fmla="*/ 1 h 33"/>
                  <a:gd name="T26" fmla="*/ 0 w 34"/>
                  <a:gd name="T27" fmla="*/ 1 h 33"/>
                  <a:gd name="T28" fmla="*/ 0 w 34"/>
                  <a:gd name="T29" fmla="*/ 1 h 33"/>
                  <a:gd name="T30" fmla="*/ 0 w 34"/>
                  <a:gd name="T31" fmla="*/ 1 h 33"/>
                  <a:gd name="T32" fmla="*/ 0 w 34"/>
                  <a:gd name="T33" fmla="*/ 1 h 3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4" h="33">
                    <a:moveTo>
                      <a:pt x="12" y="32"/>
                    </a:moveTo>
                    <a:lnTo>
                      <a:pt x="19" y="33"/>
                    </a:lnTo>
                    <a:lnTo>
                      <a:pt x="24" y="32"/>
                    </a:lnTo>
                    <a:lnTo>
                      <a:pt x="29" y="27"/>
                    </a:lnTo>
                    <a:lnTo>
                      <a:pt x="32" y="22"/>
                    </a:lnTo>
                    <a:lnTo>
                      <a:pt x="34" y="15"/>
                    </a:lnTo>
                    <a:lnTo>
                      <a:pt x="31" y="9"/>
                    </a:lnTo>
                    <a:lnTo>
                      <a:pt x="28" y="4"/>
                    </a:lnTo>
                    <a:lnTo>
                      <a:pt x="22" y="1"/>
                    </a:lnTo>
                    <a:lnTo>
                      <a:pt x="15" y="0"/>
                    </a:lnTo>
                    <a:lnTo>
                      <a:pt x="9" y="1"/>
                    </a:lnTo>
                    <a:lnTo>
                      <a:pt x="4" y="5"/>
                    </a:lnTo>
                    <a:lnTo>
                      <a:pt x="0" y="11"/>
                    </a:lnTo>
                    <a:lnTo>
                      <a:pt x="0" y="18"/>
                    </a:lnTo>
                    <a:lnTo>
                      <a:pt x="1" y="24"/>
                    </a:lnTo>
                    <a:lnTo>
                      <a:pt x="6" y="28"/>
                    </a:lnTo>
                    <a:lnTo>
                      <a:pt x="12" y="32"/>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59" name="Freeform 95"/>
              <p:cNvSpPr/>
              <p:nvPr/>
            </p:nvSpPr>
            <p:spPr bwMode="auto">
              <a:xfrm>
                <a:off x="4782" y="4209"/>
                <a:ext cx="17" cy="17"/>
              </a:xfrm>
              <a:custGeom>
                <a:avLst/>
                <a:gdLst>
                  <a:gd name="T0" fmla="*/ 1 w 33"/>
                  <a:gd name="T1" fmla="*/ 1 h 33"/>
                  <a:gd name="T2" fmla="*/ 1 w 33"/>
                  <a:gd name="T3" fmla="*/ 1 h 33"/>
                  <a:gd name="T4" fmla="*/ 1 w 33"/>
                  <a:gd name="T5" fmla="*/ 1 h 33"/>
                  <a:gd name="T6" fmla="*/ 1 w 33"/>
                  <a:gd name="T7" fmla="*/ 1 h 33"/>
                  <a:gd name="T8" fmla="*/ 1 w 33"/>
                  <a:gd name="T9" fmla="*/ 1 h 33"/>
                  <a:gd name="T10" fmla="*/ 1 w 33"/>
                  <a:gd name="T11" fmla="*/ 1 h 33"/>
                  <a:gd name="T12" fmla="*/ 1 w 33"/>
                  <a:gd name="T13" fmla="*/ 1 h 33"/>
                  <a:gd name="T14" fmla="*/ 1 w 33"/>
                  <a:gd name="T15" fmla="*/ 1 h 33"/>
                  <a:gd name="T16" fmla="*/ 1 w 33"/>
                  <a:gd name="T17" fmla="*/ 1 h 33"/>
                  <a:gd name="T18" fmla="*/ 1 w 33"/>
                  <a:gd name="T19" fmla="*/ 0 h 33"/>
                  <a:gd name="T20" fmla="*/ 1 w 33"/>
                  <a:gd name="T21" fmla="*/ 1 h 33"/>
                  <a:gd name="T22" fmla="*/ 1 w 33"/>
                  <a:gd name="T23" fmla="*/ 1 h 33"/>
                  <a:gd name="T24" fmla="*/ 0 w 33"/>
                  <a:gd name="T25" fmla="*/ 1 h 33"/>
                  <a:gd name="T26" fmla="*/ 0 w 33"/>
                  <a:gd name="T27" fmla="*/ 1 h 33"/>
                  <a:gd name="T28" fmla="*/ 1 w 33"/>
                  <a:gd name="T29" fmla="*/ 1 h 33"/>
                  <a:gd name="T30" fmla="*/ 1 w 33"/>
                  <a:gd name="T31" fmla="*/ 1 h 33"/>
                  <a:gd name="T32" fmla="*/ 1 w 33"/>
                  <a:gd name="T33" fmla="*/ 1 h 3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3" h="33">
                    <a:moveTo>
                      <a:pt x="11" y="32"/>
                    </a:moveTo>
                    <a:lnTo>
                      <a:pt x="18" y="33"/>
                    </a:lnTo>
                    <a:lnTo>
                      <a:pt x="24" y="32"/>
                    </a:lnTo>
                    <a:lnTo>
                      <a:pt x="29" y="27"/>
                    </a:lnTo>
                    <a:lnTo>
                      <a:pt x="32" y="22"/>
                    </a:lnTo>
                    <a:lnTo>
                      <a:pt x="33" y="15"/>
                    </a:lnTo>
                    <a:lnTo>
                      <a:pt x="31" y="9"/>
                    </a:lnTo>
                    <a:lnTo>
                      <a:pt x="27" y="4"/>
                    </a:lnTo>
                    <a:lnTo>
                      <a:pt x="22" y="1"/>
                    </a:lnTo>
                    <a:lnTo>
                      <a:pt x="15" y="0"/>
                    </a:lnTo>
                    <a:lnTo>
                      <a:pt x="9" y="1"/>
                    </a:lnTo>
                    <a:lnTo>
                      <a:pt x="3" y="6"/>
                    </a:lnTo>
                    <a:lnTo>
                      <a:pt x="0" y="11"/>
                    </a:lnTo>
                    <a:lnTo>
                      <a:pt x="0" y="18"/>
                    </a:lnTo>
                    <a:lnTo>
                      <a:pt x="1" y="24"/>
                    </a:lnTo>
                    <a:lnTo>
                      <a:pt x="5" y="29"/>
                    </a:lnTo>
                    <a:lnTo>
                      <a:pt x="11" y="32"/>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60" name="Freeform 96"/>
              <p:cNvSpPr/>
              <p:nvPr/>
            </p:nvSpPr>
            <p:spPr bwMode="auto">
              <a:xfrm>
                <a:off x="4820" y="4226"/>
                <a:ext cx="17" cy="17"/>
              </a:xfrm>
              <a:custGeom>
                <a:avLst/>
                <a:gdLst>
                  <a:gd name="T0" fmla="*/ 1 w 33"/>
                  <a:gd name="T1" fmla="*/ 1 h 34"/>
                  <a:gd name="T2" fmla="*/ 1 w 33"/>
                  <a:gd name="T3" fmla="*/ 1 h 34"/>
                  <a:gd name="T4" fmla="*/ 1 w 33"/>
                  <a:gd name="T5" fmla="*/ 1 h 34"/>
                  <a:gd name="T6" fmla="*/ 1 w 33"/>
                  <a:gd name="T7" fmla="*/ 1 h 34"/>
                  <a:gd name="T8" fmla="*/ 1 w 33"/>
                  <a:gd name="T9" fmla="*/ 1 h 34"/>
                  <a:gd name="T10" fmla="*/ 1 w 33"/>
                  <a:gd name="T11" fmla="*/ 1 h 34"/>
                  <a:gd name="T12" fmla="*/ 1 w 33"/>
                  <a:gd name="T13" fmla="*/ 1 h 34"/>
                  <a:gd name="T14" fmla="*/ 1 w 33"/>
                  <a:gd name="T15" fmla="*/ 1 h 34"/>
                  <a:gd name="T16" fmla="*/ 1 w 33"/>
                  <a:gd name="T17" fmla="*/ 1 h 34"/>
                  <a:gd name="T18" fmla="*/ 1 w 33"/>
                  <a:gd name="T19" fmla="*/ 0 h 34"/>
                  <a:gd name="T20" fmla="*/ 1 w 33"/>
                  <a:gd name="T21" fmla="*/ 1 h 34"/>
                  <a:gd name="T22" fmla="*/ 1 w 33"/>
                  <a:gd name="T23" fmla="*/ 1 h 34"/>
                  <a:gd name="T24" fmla="*/ 1 w 33"/>
                  <a:gd name="T25" fmla="*/ 1 h 34"/>
                  <a:gd name="T26" fmla="*/ 0 w 33"/>
                  <a:gd name="T27" fmla="*/ 1 h 34"/>
                  <a:gd name="T28" fmla="*/ 1 w 33"/>
                  <a:gd name="T29" fmla="*/ 1 h 34"/>
                  <a:gd name="T30" fmla="*/ 1 w 33"/>
                  <a:gd name="T31" fmla="*/ 1 h 34"/>
                  <a:gd name="T32" fmla="*/ 1 w 33"/>
                  <a:gd name="T33" fmla="*/ 1 h 34"/>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3" h="34">
                    <a:moveTo>
                      <a:pt x="11" y="34"/>
                    </a:moveTo>
                    <a:lnTo>
                      <a:pt x="18" y="34"/>
                    </a:lnTo>
                    <a:lnTo>
                      <a:pt x="24" y="33"/>
                    </a:lnTo>
                    <a:lnTo>
                      <a:pt x="30" y="28"/>
                    </a:lnTo>
                    <a:lnTo>
                      <a:pt x="33" y="22"/>
                    </a:lnTo>
                    <a:lnTo>
                      <a:pt x="33" y="15"/>
                    </a:lnTo>
                    <a:lnTo>
                      <a:pt x="32" y="9"/>
                    </a:lnTo>
                    <a:lnTo>
                      <a:pt x="27" y="5"/>
                    </a:lnTo>
                    <a:lnTo>
                      <a:pt x="22" y="1"/>
                    </a:lnTo>
                    <a:lnTo>
                      <a:pt x="16" y="0"/>
                    </a:lnTo>
                    <a:lnTo>
                      <a:pt x="9" y="3"/>
                    </a:lnTo>
                    <a:lnTo>
                      <a:pt x="4" y="6"/>
                    </a:lnTo>
                    <a:lnTo>
                      <a:pt x="1" y="12"/>
                    </a:lnTo>
                    <a:lnTo>
                      <a:pt x="0" y="19"/>
                    </a:lnTo>
                    <a:lnTo>
                      <a:pt x="2" y="24"/>
                    </a:lnTo>
                    <a:lnTo>
                      <a:pt x="5" y="30"/>
                    </a:lnTo>
                    <a:lnTo>
                      <a:pt x="11" y="34"/>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61" name="Freeform 97"/>
              <p:cNvSpPr/>
              <p:nvPr/>
            </p:nvSpPr>
            <p:spPr bwMode="auto">
              <a:xfrm>
                <a:off x="4853" y="4250"/>
                <a:ext cx="16" cy="16"/>
              </a:xfrm>
              <a:custGeom>
                <a:avLst/>
                <a:gdLst>
                  <a:gd name="T0" fmla="*/ 0 w 33"/>
                  <a:gd name="T1" fmla="*/ 0 h 33"/>
                  <a:gd name="T2" fmla="*/ 0 w 33"/>
                  <a:gd name="T3" fmla="*/ 0 h 33"/>
                  <a:gd name="T4" fmla="*/ 0 w 33"/>
                  <a:gd name="T5" fmla="*/ 0 h 33"/>
                  <a:gd name="T6" fmla="*/ 0 w 33"/>
                  <a:gd name="T7" fmla="*/ 0 h 33"/>
                  <a:gd name="T8" fmla="*/ 0 w 33"/>
                  <a:gd name="T9" fmla="*/ 0 h 33"/>
                  <a:gd name="T10" fmla="*/ 0 w 33"/>
                  <a:gd name="T11" fmla="*/ 0 h 33"/>
                  <a:gd name="T12" fmla="*/ 0 w 33"/>
                  <a:gd name="T13" fmla="*/ 0 h 33"/>
                  <a:gd name="T14" fmla="*/ 0 w 33"/>
                  <a:gd name="T15" fmla="*/ 0 h 33"/>
                  <a:gd name="T16" fmla="*/ 0 w 33"/>
                  <a:gd name="T17" fmla="*/ 0 h 33"/>
                  <a:gd name="T18" fmla="*/ 0 w 33"/>
                  <a:gd name="T19" fmla="*/ 0 h 33"/>
                  <a:gd name="T20" fmla="*/ 0 w 33"/>
                  <a:gd name="T21" fmla="*/ 0 h 33"/>
                  <a:gd name="T22" fmla="*/ 0 w 33"/>
                  <a:gd name="T23" fmla="*/ 0 h 33"/>
                  <a:gd name="T24" fmla="*/ 0 w 33"/>
                  <a:gd name="T25" fmla="*/ 0 h 33"/>
                  <a:gd name="T26" fmla="*/ 0 w 33"/>
                  <a:gd name="T27" fmla="*/ 0 h 33"/>
                  <a:gd name="T28" fmla="*/ 0 w 33"/>
                  <a:gd name="T29" fmla="*/ 0 h 33"/>
                  <a:gd name="T30" fmla="*/ 0 w 33"/>
                  <a:gd name="T31" fmla="*/ 0 h 33"/>
                  <a:gd name="T32" fmla="*/ 0 w 33"/>
                  <a:gd name="T33" fmla="*/ 0 h 3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3" h="33">
                    <a:moveTo>
                      <a:pt x="12" y="32"/>
                    </a:moveTo>
                    <a:lnTo>
                      <a:pt x="18" y="33"/>
                    </a:lnTo>
                    <a:lnTo>
                      <a:pt x="25" y="32"/>
                    </a:lnTo>
                    <a:lnTo>
                      <a:pt x="29" y="27"/>
                    </a:lnTo>
                    <a:lnTo>
                      <a:pt x="33" y="21"/>
                    </a:lnTo>
                    <a:lnTo>
                      <a:pt x="33" y="15"/>
                    </a:lnTo>
                    <a:lnTo>
                      <a:pt x="31" y="9"/>
                    </a:lnTo>
                    <a:lnTo>
                      <a:pt x="27" y="4"/>
                    </a:lnTo>
                    <a:lnTo>
                      <a:pt x="21" y="1"/>
                    </a:lnTo>
                    <a:lnTo>
                      <a:pt x="15" y="0"/>
                    </a:lnTo>
                    <a:lnTo>
                      <a:pt x="8" y="1"/>
                    </a:lnTo>
                    <a:lnTo>
                      <a:pt x="4" y="5"/>
                    </a:lnTo>
                    <a:lnTo>
                      <a:pt x="0" y="11"/>
                    </a:lnTo>
                    <a:lnTo>
                      <a:pt x="0" y="18"/>
                    </a:lnTo>
                    <a:lnTo>
                      <a:pt x="2" y="24"/>
                    </a:lnTo>
                    <a:lnTo>
                      <a:pt x="6" y="28"/>
                    </a:lnTo>
                    <a:lnTo>
                      <a:pt x="12" y="32"/>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62" name="Freeform 98"/>
              <p:cNvSpPr/>
              <p:nvPr/>
            </p:nvSpPr>
            <p:spPr bwMode="auto">
              <a:xfrm>
                <a:off x="4680" y="4230"/>
                <a:ext cx="188" cy="72"/>
              </a:xfrm>
              <a:custGeom>
                <a:avLst/>
                <a:gdLst>
                  <a:gd name="T0" fmla="*/ 1 w 376"/>
                  <a:gd name="T1" fmla="*/ 1 h 144"/>
                  <a:gd name="T2" fmla="*/ 1 w 376"/>
                  <a:gd name="T3" fmla="*/ 1 h 144"/>
                  <a:gd name="T4" fmla="*/ 1 w 376"/>
                  <a:gd name="T5" fmla="*/ 1 h 144"/>
                  <a:gd name="T6" fmla="*/ 1 w 376"/>
                  <a:gd name="T7" fmla="*/ 1 h 144"/>
                  <a:gd name="T8" fmla="*/ 1 w 376"/>
                  <a:gd name="T9" fmla="*/ 1 h 144"/>
                  <a:gd name="T10" fmla="*/ 1 w 376"/>
                  <a:gd name="T11" fmla="*/ 1 h 144"/>
                  <a:gd name="T12" fmla="*/ 1 w 376"/>
                  <a:gd name="T13" fmla="*/ 1 h 144"/>
                  <a:gd name="T14" fmla="*/ 1 w 376"/>
                  <a:gd name="T15" fmla="*/ 1 h 144"/>
                  <a:gd name="T16" fmla="*/ 1 w 376"/>
                  <a:gd name="T17" fmla="*/ 1 h 144"/>
                  <a:gd name="T18" fmla="*/ 1 w 376"/>
                  <a:gd name="T19" fmla="*/ 1 h 144"/>
                  <a:gd name="T20" fmla="*/ 1 w 376"/>
                  <a:gd name="T21" fmla="*/ 1 h 144"/>
                  <a:gd name="T22" fmla="*/ 1 w 376"/>
                  <a:gd name="T23" fmla="*/ 1 h 144"/>
                  <a:gd name="T24" fmla="*/ 1 w 376"/>
                  <a:gd name="T25" fmla="*/ 1 h 144"/>
                  <a:gd name="T26" fmla="*/ 1 w 376"/>
                  <a:gd name="T27" fmla="*/ 1 h 144"/>
                  <a:gd name="T28" fmla="*/ 1 w 376"/>
                  <a:gd name="T29" fmla="*/ 1 h 144"/>
                  <a:gd name="T30" fmla="*/ 1 w 376"/>
                  <a:gd name="T31" fmla="*/ 1 h 144"/>
                  <a:gd name="T32" fmla="*/ 1 w 376"/>
                  <a:gd name="T33" fmla="*/ 1 h 144"/>
                  <a:gd name="T34" fmla="*/ 1 w 376"/>
                  <a:gd name="T35" fmla="*/ 1 h 144"/>
                  <a:gd name="T36" fmla="*/ 1 w 376"/>
                  <a:gd name="T37" fmla="*/ 1 h 144"/>
                  <a:gd name="T38" fmla="*/ 1 w 376"/>
                  <a:gd name="T39" fmla="*/ 0 h 144"/>
                  <a:gd name="T40" fmla="*/ 1 w 376"/>
                  <a:gd name="T41" fmla="*/ 1 h 144"/>
                  <a:gd name="T42" fmla="*/ 1 w 376"/>
                  <a:gd name="T43" fmla="*/ 1 h 144"/>
                  <a:gd name="T44" fmla="*/ 1 w 376"/>
                  <a:gd name="T45" fmla="*/ 1 h 144"/>
                  <a:gd name="T46" fmla="*/ 1 w 376"/>
                  <a:gd name="T47" fmla="*/ 1 h 144"/>
                  <a:gd name="T48" fmla="*/ 0 w 376"/>
                  <a:gd name="T49" fmla="*/ 1 h 144"/>
                  <a:gd name="T50" fmla="*/ 1 w 376"/>
                  <a:gd name="T51" fmla="*/ 1 h 144"/>
                  <a:gd name="T52" fmla="*/ 1 w 376"/>
                  <a:gd name="T53" fmla="*/ 1 h 144"/>
                  <a:gd name="T54" fmla="*/ 1 w 376"/>
                  <a:gd name="T55" fmla="*/ 1 h 144"/>
                  <a:gd name="T56" fmla="*/ 1 w 376"/>
                  <a:gd name="T57" fmla="*/ 1 h 144"/>
                  <a:gd name="T58" fmla="*/ 1 w 376"/>
                  <a:gd name="T59" fmla="*/ 1 h 144"/>
                  <a:gd name="T60" fmla="*/ 1 w 376"/>
                  <a:gd name="T61" fmla="*/ 1 h 144"/>
                  <a:gd name="T62" fmla="*/ 1 w 376"/>
                  <a:gd name="T63" fmla="*/ 1 h 144"/>
                  <a:gd name="T64" fmla="*/ 1 w 376"/>
                  <a:gd name="T65" fmla="*/ 1 h 144"/>
                  <a:gd name="T66" fmla="*/ 1 w 376"/>
                  <a:gd name="T67" fmla="*/ 1 h 144"/>
                  <a:gd name="T68" fmla="*/ 1 w 376"/>
                  <a:gd name="T69" fmla="*/ 1 h 144"/>
                  <a:gd name="T70" fmla="*/ 1 w 376"/>
                  <a:gd name="T71" fmla="*/ 1 h 144"/>
                  <a:gd name="T72" fmla="*/ 1 w 376"/>
                  <a:gd name="T73" fmla="*/ 1 h 144"/>
                  <a:gd name="T74" fmla="*/ 1 w 376"/>
                  <a:gd name="T75" fmla="*/ 1 h 144"/>
                  <a:gd name="T76" fmla="*/ 1 w 376"/>
                  <a:gd name="T77" fmla="*/ 1 h 144"/>
                  <a:gd name="T78" fmla="*/ 1 w 376"/>
                  <a:gd name="T79" fmla="*/ 1 h 144"/>
                  <a:gd name="T80" fmla="*/ 1 w 376"/>
                  <a:gd name="T81" fmla="*/ 1 h 144"/>
                  <a:gd name="T82" fmla="*/ 1 w 376"/>
                  <a:gd name="T83" fmla="*/ 1 h 144"/>
                  <a:gd name="T84" fmla="*/ 1 w 376"/>
                  <a:gd name="T85" fmla="*/ 1 h 144"/>
                  <a:gd name="T86" fmla="*/ 1 w 376"/>
                  <a:gd name="T87" fmla="*/ 1 h 144"/>
                  <a:gd name="T88" fmla="*/ 1 w 376"/>
                  <a:gd name="T89" fmla="*/ 1 h 144"/>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0" t="0" r="r" b="b"/>
                <a:pathLst>
                  <a:path w="376" h="144">
                    <a:moveTo>
                      <a:pt x="340" y="144"/>
                    </a:moveTo>
                    <a:lnTo>
                      <a:pt x="344" y="141"/>
                    </a:lnTo>
                    <a:lnTo>
                      <a:pt x="349" y="137"/>
                    </a:lnTo>
                    <a:lnTo>
                      <a:pt x="353" y="134"/>
                    </a:lnTo>
                    <a:lnTo>
                      <a:pt x="358" y="130"/>
                    </a:lnTo>
                    <a:lnTo>
                      <a:pt x="363" y="127"/>
                    </a:lnTo>
                    <a:lnTo>
                      <a:pt x="367" y="122"/>
                    </a:lnTo>
                    <a:lnTo>
                      <a:pt x="372" y="119"/>
                    </a:lnTo>
                    <a:lnTo>
                      <a:pt x="376" y="114"/>
                    </a:lnTo>
                    <a:lnTo>
                      <a:pt x="358" y="95"/>
                    </a:lnTo>
                    <a:lnTo>
                      <a:pt x="337" y="76"/>
                    </a:lnTo>
                    <a:lnTo>
                      <a:pt x="314" y="60"/>
                    </a:lnTo>
                    <a:lnTo>
                      <a:pt x="291" y="46"/>
                    </a:lnTo>
                    <a:lnTo>
                      <a:pt x="266" y="34"/>
                    </a:lnTo>
                    <a:lnTo>
                      <a:pt x="239" y="23"/>
                    </a:lnTo>
                    <a:lnTo>
                      <a:pt x="213" y="15"/>
                    </a:lnTo>
                    <a:lnTo>
                      <a:pt x="186" y="9"/>
                    </a:lnTo>
                    <a:lnTo>
                      <a:pt x="160" y="5"/>
                    </a:lnTo>
                    <a:lnTo>
                      <a:pt x="133" y="1"/>
                    </a:lnTo>
                    <a:lnTo>
                      <a:pt x="108" y="0"/>
                    </a:lnTo>
                    <a:lnTo>
                      <a:pt x="83" y="1"/>
                    </a:lnTo>
                    <a:lnTo>
                      <a:pt x="60" y="4"/>
                    </a:lnTo>
                    <a:lnTo>
                      <a:pt x="38" y="7"/>
                    </a:lnTo>
                    <a:lnTo>
                      <a:pt x="17" y="13"/>
                    </a:lnTo>
                    <a:lnTo>
                      <a:pt x="0" y="20"/>
                    </a:lnTo>
                    <a:lnTo>
                      <a:pt x="4" y="32"/>
                    </a:lnTo>
                    <a:lnTo>
                      <a:pt x="9" y="45"/>
                    </a:lnTo>
                    <a:lnTo>
                      <a:pt x="15" y="58"/>
                    </a:lnTo>
                    <a:lnTo>
                      <a:pt x="21" y="69"/>
                    </a:lnTo>
                    <a:lnTo>
                      <a:pt x="40" y="60"/>
                    </a:lnTo>
                    <a:lnTo>
                      <a:pt x="61" y="54"/>
                    </a:lnTo>
                    <a:lnTo>
                      <a:pt x="83" y="50"/>
                    </a:lnTo>
                    <a:lnTo>
                      <a:pt x="106" y="47"/>
                    </a:lnTo>
                    <a:lnTo>
                      <a:pt x="128" y="47"/>
                    </a:lnTo>
                    <a:lnTo>
                      <a:pt x="151" y="49"/>
                    </a:lnTo>
                    <a:lnTo>
                      <a:pt x="174" y="52"/>
                    </a:lnTo>
                    <a:lnTo>
                      <a:pt x="197" y="58"/>
                    </a:lnTo>
                    <a:lnTo>
                      <a:pt x="219" y="65"/>
                    </a:lnTo>
                    <a:lnTo>
                      <a:pt x="241" y="73"/>
                    </a:lnTo>
                    <a:lnTo>
                      <a:pt x="261" y="82"/>
                    </a:lnTo>
                    <a:lnTo>
                      <a:pt x="280" y="92"/>
                    </a:lnTo>
                    <a:lnTo>
                      <a:pt x="298" y="104"/>
                    </a:lnTo>
                    <a:lnTo>
                      <a:pt x="314" y="117"/>
                    </a:lnTo>
                    <a:lnTo>
                      <a:pt x="328" y="130"/>
                    </a:lnTo>
                    <a:lnTo>
                      <a:pt x="340" y="144"/>
                    </a:lnTo>
                    <a:close/>
                  </a:path>
                </a:pathLst>
              </a:custGeom>
              <a:solidFill>
                <a:srgbClr val="D100A3"/>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63" name="Freeform 99"/>
              <p:cNvSpPr/>
              <p:nvPr/>
            </p:nvSpPr>
            <p:spPr bwMode="auto">
              <a:xfrm>
                <a:off x="3482" y="4271"/>
                <a:ext cx="1433" cy="69"/>
              </a:xfrm>
              <a:custGeom>
                <a:avLst/>
                <a:gdLst>
                  <a:gd name="T0" fmla="*/ 0 w 2868"/>
                  <a:gd name="T1" fmla="*/ 1 h 137"/>
                  <a:gd name="T2" fmla="*/ 0 w 2868"/>
                  <a:gd name="T3" fmla="*/ 0 h 137"/>
                  <a:gd name="T4" fmla="*/ 0 w 2868"/>
                  <a:gd name="T5" fmla="*/ 0 h 137"/>
                  <a:gd name="T6" fmla="*/ 0 w 2868"/>
                  <a:gd name="T7" fmla="*/ 1 h 137"/>
                  <a:gd name="T8" fmla="*/ 0 w 2868"/>
                  <a:gd name="T9" fmla="*/ 1 h 13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868" h="137">
                    <a:moveTo>
                      <a:pt x="2868" y="134"/>
                    </a:moveTo>
                    <a:lnTo>
                      <a:pt x="2868" y="0"/>
                    </a:lnTo>
                    <a:lnTo>
                      <a:pt x="0" y="0"/>
                    </a:lnTo>
                    <a:lnTo>
                      <a:pt x="7" y="137"/>
                    </a:lnTo>
                    <a:lnTo>
                      <a:pt x="2868" y="134"/>
                    </a:lnTo>
                    <a:close/>
                  </a:path>
                </a:pathLst>
              </a:custGeom>
              <a:solidFill>
                <a:srgbClr val="00A500"/>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64" name="Freeform 100"/>
              <p:cNvSpPr/>
              <p:nvPr/>
            </p:nvSpPr>
            <p:spPr bwMode="auto">
              <a:xfrm>
                <a:off x="3452" y="4178"/>
                <a:ext cx="202" cy="140"/>
              </a:xfrm>
              <a:custGeom>
                <a:avLst/>
                <a:gdLst>
                  <a:gd name="T0" fmla="*/ 1 w 404"/>
                  <a:gd name="T1" fmla="*/ 0 h 281"/>
                  <a:gd name="T2" fmla="*/ 1 w 404"/>
                  <a:gd name="T3" fmla="*/ 0 h 281"/>
                  <a:gd name="T4" fmla="*/ 1 w 404"/>
                  <a:gd name="T5" fmla="*/ 0 h 281"/>
                  <a:gd name="T6" fmla="*/ 1 w 404"/>
                  <a:gd name="T7" fmla="*/ 0 h 281"/>
                  <a:gd name="T8" fmla="*/ 1 w 404"/>
                  <a:gd name="T9" fmla="*/ 0 h 281"/>
                  <a:gd name="T10" fmla="*/ 1 w 404"/>
                  <a:gd name="T11" fmla="*/ 0 h 281"/>
                  <a:gd name="T12" fmla="*/ 1 w 404"/>
                  <a:gd name="T13" fmla="*/ 0 h 281"/>
                  <a:gd name="T14" fmla="*/ 1 w 404"/>
                  <a:gd name="T15" fmla="*/ 0 h 281"/>
                  <a:gd name="T16" fmla="*/ 1 w 404"/>
                  <a:gd name="T17" fmla="*/ 0 h 281"/>
                  <a:gd name="T18" fmla="*/ 1 w 404"/>
                  <a:gd name="T19" fmla="*/ 0 h 281"/>
                  <a:gd name="T20" fmla="*/ 1 w 404"/>
                  <a:gd name="T21" fmla="*/ 0 h 281"/>
                  <a:gd name="T22" fmla="*/ 1 w 404"/>
                  <a:gd name="T23" fmla="*/ 0 h 281"/>
                  <a:gd name="T24" fmla="*/ 1 w 404"/>
                  <a:gd name="T25" fmla="*/ 0 h 281"/>
                  <a:gd name="T26" fmla="*/ 1 w 404"/>
                  <a:gd name="T27" fmla="*/ 0 h 281"/>
                  <a:gd name="T28" fmla="*/ 1 w 404"/>
                  <a:gd name="T29" fmla="*/ 0 h 281"/>
                  <a:gd name="T30" fmla="*/ 1 w 404"/>
                  <a:gd name="T31" fmla="*/ 0 h 281"/>
                  <a:gd name="T32" fmla="*/ 1 w 404"/>
                  <a:gd name="T33" fmla="*/ 0 h 281"/>
                  <a:gd name="T34" fmla="*/ 1 w 404"/>
                  <a:gd name="T35" fmla="*/ 0 h 281"/>
                  <a:gd name="T36" fmla="*/ 1 w 404"/>
                  <a:gd name="T37" fmla="*/ 0 h 281"/>
                  <a:gd name="T38" fmla="*/ 1 w 404"/>
                  <a:gd name="T39" fmla="*/ 0 h 281"/>
                  <a:gd name="T40" fmla="*/ 1 w 404"/>
                  <a:gd name="T41" fmla="*/ 0 h 281"/>
                  <a:gd name="T42" fmla="*/ 1 w 404"/>
                  <a:gd name="T43" fmla="*/ 0 h 281"/>
                  <a:gd name="T44" fmla="*/ 1 w 404"/>
                  <a:gd name="T45" fmla="*/ 0 h 281"/>
                  <a:gd name="T46" fmla="*/ 1 w 404"/>
                  <a:gd name="T47" fmla="*/ 0 h 281"/>
                  <a:gd name="T48" fmla="*/ 1 w 404"/>
                  <a:gd name="T49" fmla="*/ 0 h 281"/>
                  <a:gd name="T50" fmla="*/ 1 w 404"/>
                  <a:gd name="T51" fmla="*/ 0 h 281"/>
                  <a:gd name="T52" fmla="*/ 1 w 404"/>
                  <a:gd name="T53" fmla="*/ 0 h 281"/>
                  <a:gd name="T54" fmla="*/ 1 w 404"/>
                  <a:gd name="T55" fmla="*/ 0 h 281"/>
                  <a:gd name="T56" fmla="*/ 1 w 404"/>
                  <a:gd name="T57" fmla="*/ 0 h 281"/>
                  <a:gd name="T58" fmla="*/ 1 w 404"/>
                  <a:gd name="T59" fmla="*/ 0 h 281"/>
                  <a:gd name="T60" fmla="*/ 1 w 404"/>
                  <a:gd name="T61" fmla="*/ 0 h 281"/>
                  <a:gd name="T62" fmla="*/ 1 w 404"/>
                  <a:gd name="T63" fmla="*/ 0 h 281"/>
                  <a:gd name="T64" fmla="*/ 1 w 404"/>
                  <a:gd name="T65" fmla="*/ 0 h 281"/>
                  <a:gd name="T66" fmla="*/ 1 w 404"/>
                  <a:gd name="T67" fmla="*/ 0 h 281"/>
                  <a:gd name="T68" fmla="*/ 1 w 404"/>
                  <a:gd name="T69" fmla="*/ 0 h 281"/>
                  <a:gd name="T70" fmla="*/ 1 w 404"/>
                  <a:gd name="T71" fmla="*/ 0 h 281"/>
                  <a:gd name="T72" fmla="*/ 1 w 404"/>
                  <a:gd name="T73" fmla="*/ 0 h 281"/>
                  <a:gd name="T74" fmla="*/ 1 w 404"/>
                  <a:gd name="T75" fmla="*/ 0 h 281"/>
                  <a:gd name="T76" fmla="*/ 1 w 404"/>
                  <a:gd name="T77" fmla="*/ 0 h 281"/>
                  <a:gd name="T78" fmla="*/ 1 w 404"/>
                  <a:gd name="T79" fmla="*/ 0 h 281"/>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0" t="0" r="r" b="b"/>
                <a:pathLst>
                  <a:path w="404" h="281">
                    <a:moveTo>
                      <a:pt x="339" y="270"/>
                    </a:moveTo>
                    <a:lnTo>
                      <a:pt x="323" y="270"/>
                    </a:lnTo>
                    <a:lnTo>
                      <a:pt x="306" y="271"/>
                    </a:lnTo>
                    <a:lnTo>
                      <a:pt x="290" y="271"/>
                    </a:lnTo>
                    <a:lnTo>
                      <a:pt x="274" y="271"/>
                    </a:lnTo>
                    <a:lnTo>
                      <a:pt x="258" y="273"/>
                    </a:lnTo>
                    <a:lnTo>
                      <a:pt x="241" y="273"/>
                    </a:lnTo>
                    <a:lnTo>
                      <a:pt x="225" y="274"/>
                    </a:lnTo>
                    <a:lnTo>
                      <a:pt x="209" y="274"/>
                    </a:lnTo>
                    <a:lnTo>
                      <a:pt x="194" y="275"/>
                    </a:lnTo>
                    <a:lnTo>
                      <a:pt x="178" y="276"/>
                    </a:lnTo>
                    <a:lnTo>
                      <a:pt x="163" y="276"/>
                    </a:lnTo>
                    <a:lnTo>
                      <a:pt x="148" y="277"/>
                    </a:lnTo>
                    <a:lnTo>
                      <a:pt x="133" y="278"/>
                    </a:lnTo>
                    <a:lnTo>
                      <a:pt x="118" y="279"/>
                    </a:lnTo>
                    <a:lnTo>
                      <a:pt x="103" y="279"/>
                    </a:lnTo>
                    <a:lnTo>
                      <a:pt x="89" y="281"/>
                    </a:lnTo>
                    <a:lnTo>
                      <a:pt x="86" y="258"/>
                    </a:lnTo>
                    <a:lnTo>
                      <a:pt x="80" y="233"/>
                    </a:lnTo>
                    <a:lnTo>
                      <a:pt x="72" y="209"/>
                    </a:lnTo>
                    <a:lnTo>
                      <a:pt x="62" y="185"/>
                    </a:lnTo>
                    <a:lnTo>
                      <a:pt x="49" y="163"/>
                    </a:lnTo>
                    <a:lnTo>
                      <a:pt x="34" y="142"/>
                    </a:lnTo>
                    <a:lnTo>
                      <a:pt x="18" y="125"/>
                    </a:lnTo>
                    <a:lnTo>
                      <a:pt x="0" y="112"/>
                    </a:lnTo>
                    <a:lnTo>
                      <a:pt x="20" y="118"/>
                    </a:lnTo>
                    <a:lnTo>
                      <a:pt x="40" y="127"/>
                    </a:lnTo>
                    <a:lnTo>
                      <a:pt x="57" y="139"/>
                    </a:lnTo>
                    <a:lnTo>
                      <a:pt x="73" y="155"/>
                    </a:lnTo>
                    <a:lnTo>
                      <a:pt x="89" y="173"/>
                    </a:lnTo>
                    <a:lnTo>
                      <a:pt x="103" y="196"/>
                    </a:lnTo>
                    <a:lnTo>
                      <a:pt x="118" y="223"/>
                    </a:lnTo>
                    <a:lnTo>
                      <a:pt x="133" y="254"/>
                    </a:lnTo>
                    <a:lnTo>
                      <a:pt x="140" y="223"/>
                    </a:lnTo>
                    <a:lnTo>
                      <a:pt x="142" y="188"/>
                    </a:lnTo>
                    <a:lnTo>
                      <a:pt x="142" y="153"/>
                    </a:lnTo>
                    <a:lnTo>
                      <a:pt x="139" y="116"/>
                    </a:lnTo>
                    <a:lnTo>
                      <a:pt x="133" y="81"/>
                    </a:lnTo>
                    <a:lnTo>
                      <a:pt x="125" y="50"/>
                    </a:lnTo>
                    <a:lnTo>
                      <a:pt x="115" y="23"/>
                    </a:lnTo>
                    <a:lnTo>
                      <a:pt x="102" y="5"/>
                    </a:lnTo>
                    <a:lnTo>
                      <a:pt x="121" y="18"/>
                    </a:lnTo>
                    <a:lnTo>
                      <a:pt x="140" y="34"/>
                    </a:lnTo>
                    <a:lnTo>
                      <a:pt x="157" y="53"/>
                    </a:lnTo>
                    <a:lnTo>
                      <a:pt x="174" y="78"/>
                    </a:lnTo>
                    <a:lnTo>
                      <a:pt x="188" y="106"/>
                    </a:lnTo>
                    <a:lnTo>
                      <a:pt x="201" y="141"/>
                    </a:lnTo>
                    <a:lnTo>
                      <a:pt x="212" y="183"/>
                    </a:lnTo>
                    <a:lnTo>
                      <a:pt x="218" y="231"/>
                    </a:lnTo>
                    <a:lnTo>
                      <a:pt x="229" y="208"/>
                    </a:lnTo>
                    <a:lnTo>
                      <a:pt x="237" y="183"/>
                    </a:lnTo>
                    <a:lnTo>
                      <a:pt x="243" y="154"/>
                    </a:lnTo>
                    <a:lnTo>
                      <a:pt x="245" y="124"/>
                    </a:lnTo>
                    <a:lnTo>
                      <a:pt x="245" y="93"/>
                    </a:lnTo>
                    <a:lnTo>
                      <a:pt x="241" y="62"/>
                    </a:lnTo>
                    <a:lnTo>
                      <a:pt x="235" y="30"/>
                    </a:lnTo>
                    <a:lnTo>
                      <a:pt x="223" y="0"/>
                    </a:lnTo>
                    <a:lnTo>
                      <a:pt x="240" y="30"/>
                    </a:lnTo>
                    <a:lnTo>
                      <a:pt x="255" y="57"/>
                    </a:lnTo>
                    <a:lnTo>
                      <a:pt x="268" y="82"/>
                    </a:lnTo>
                    <a:lnTo>
                      <a:pt x="279" y="106"/>
                    </a:lnTo>
                    <a:lnTo>
                      <a:pt x="288" y="128"/>
                    </a:lnTo>
                    <a:lnTo>
                      <a:pt x="294" y="151"/>
                    </a:lnTo>
                    <a:lnTo>
                      <a:pt x="298" y="173"/>
                    </a:lnTo>
                    <a:lnTo>
                      <a:pt x="299" y="195"/>
                    </a:lnTo>
                    <a:lnTo>
                      <a:pt x="312" y="173"/>
                    </a:lnTo>
                    <a:lnTo>
                      <a:pt x="326" y="148"/>
                    </a:lnTo>
                    <a:lnTo>
                      <a:pt x="340" y="121"/>
                    </a:lnTo>
                    <a:lnTo>
                      <a:pt x="354" y="94"/>
                    </a:lnTo>
                    <a:lnTo>
                      <a:pt x="366" y="67"/>
                    </a:lnTo>
                    <a:lnTo>
                      <a:pt x="375" y="42"/>
                    </a:lnTo>
                    <a:lnTo>
                      <a:pt x="382" y="20"/>
                    </a:lnTo>
                    <a:lnTo>
                      <a:pt x="384" y="3"/>
                    </a:lnTo>
                    <a:lnTo>
                      <a:pt x="392" y="27"/>
                    </a:lnTo>
                    <a:lnTo>
                      <a:pt x="398" y="53"/>
                    </a:lnTo>
                    <a:lnTo>
                      <a:pt x="403" y="81"/>
                    </a:lnTo>
                    <a:lnTo>
                      <a:pt x="404" y="112"/>
                    </a:lnTo>
                    <a:lnTo>
                      <a:pt x="398" y="146"/>
                    </a:lnTo>
                    <a:lnTo>
                      <a:pt x="388" y="184"/>
                    </a:lnTo>
                    <a:lnTo>
                      <a:pt x="368" y="225"/>
                    </a:lnTo>
                    <a:lnTo>
                      <a:pt x="339" y="270"/>
                    </a:lnTo>
                    <a:close/>
                  </a:path>
                </a:pathLst>
              </a:custGeom>
              <a:solidFill>
                <a:srgbClr val="00A500"/>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65" name="Freeform 101"/>
              <p:cNvSpPr/>
              <p:nvPr/>
            </p:nvSpPr>
            <p:spPr bwMode="auto">
              <a:xfrm>
                <a:off x="4880" y="4200"/>
                <a:ext cx="51" cy="71"/>
              </a:xfrm>
              <a:custGeom>
                <a:avLst/>
                <a:gdLst>
                  <a:gd name="T0" fmla="*/ 1 w 102"/>
                  <a:gd name="T1" fmla="*/ 1 h 142"/>
                  <a:gd name="T2" fmla="*/ 0 w 102"/>
                  <a:gd name="T3" fmla="*/ 1 h 142"/>
                  <a:gd name="T4" fmla="*/ 1 w 102"/>
                  <a:gd name="T5" fmla="*/ 1 h 142"/>
                  <a:gd name="T6" fmla="*/ 1 w 102"/>
                  <a:gd name="T7" fmla="*/ 1 h 142"/>
                  <a:gd name="T8" fmla="*/ 1 w 102"/>
                  <a:gd name="T9" fmla="*/ 1 h 142"/>
                  <a:gd name="T10" fmla="*/ 1 w 102"/>
                  <a:gd name="T11" fmla="*/ 1 h 142"/>
                  <a:gd name="T12" fmla="*/ 1 w 102"/>
                  <a:gd name="T13" fmla="*/ 1 h 142"/>
                  <a:gd name="T14" fmla="*/ 1 w 102"/>
                  <a:gd name="T15" fmla="*/ 1 h 142"/>
                  <a:gd name="T16" fmla="*/ 1 w 102"/>
                  <a:gd name="T17" fmla="*/ 1 h 142"/>
                  <a:gd name="T18" fmla="*/ 1 w 102"/>
                  <a:gd name="T19" fmla="*/ 0 h 142"/>
                  <a:gd name="T20" fmla="*/ 1 w 102"/>
                  <a:gd name="T21" fmla="*/ 1 h 142"/>
                  <a:gd name="T22" fmla="*/ 1 w 102"/>
                  <a:gd name="T23" fmla="*/ 1 h 142"/>
                  <a:gd name="T24" fmla="*/ 1 w 102"/>
                  <a:gd name="T25" fmla="*/ 1 h 142"/>
                  <a:gd name="T26" fmla="*/ 1 w 102"/>
                  <a:gd name="T27" fmla="*/ 1 h 142"/>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102" h="142">
                    <a:moveTo>
                      <a:pt x="71" y="142"/>
                    </a:moveTo>
                    <a:lnTo>
                      <a:pt x="0" y="142"/>
                    </a:lnTo>
                    <a:lnTo>
                      <a:pt x="6" y="123"/>
                    </a:lnTo>
                    <a:lnTo>
                      <a:pt x="16" y="102"/>
                    </a:lnTo>
                    <a:lnTo>
                      <a:pt x="27" y="82"/>
                    </a:lnTo>
                    <a:lnTo>
                      <a:pt x="41" y="61"/>
                    </a:lnTo>
                    <a:lnTo>
                      <a:pt x="56" y="43"/>
                    </a:lnTo>
                    <a:lnTo>
                      <a:pt x="71" y="26"/>
                    </a:lnTo>
                    <a:lnTo>
                      <a:pt x="87" y="12"/>
                    </a:lnTo>
                    <a:lnTo>
                      <a:pt x="102" y="0"/>
                    </a:lnTo>
                    <a:lnTo>
                      <a:pt x="84" y="41"/>
                    </a:lnTo>
                    <a:lnTo>
                      <a:pt x="74" y="78"/>
                    </a:lnTo>
                    <a:lnTo>
                      <a:pt x="71" y="112"/>
                    </a:lnTo>
                    <a:lnTo>
                      <a:pt x="71" y="142"/>
                    </a:lnTo>
                    <a:close/>
                  </a:path>
                </a:pathLst>
              </a:custGeom>
              <a:solidFill>
                <a:srgbClr val="00A500"/>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66" name="Freeform 102"/>
              <p:cNvSpPr/>
              <p:nvPr/>
            </p:nvSpPr>
            <p:spPr bwMode="auto">
              <a:xfrm>
                <a:off x="3666" y="4127"/>
                <a:ext cx="558" cy="206"/>
              </a:xfrm>
              <a:custGeom>
                <a:avLst/>
                <a:gdLst>
                  <a:gd name="T0" fmla="*/ 0 w 1117"/>
                  <a:gd name="T1" fmla="*/ 1 h 412"/>
                  <a:gd name="T2" fmla="*/ 0 w 1117"/>
                  <a:gd name="T3" fmla="*/ 1 h 412"/>
                  <a:gd name="T4" fmla="*/ 0 w 1117"/>
                  <a:gd name="T5" fmla="*/ 1 h 412"/>
                  <a:gd name="T6" fmla="*/ 0 w 1117"/>
                  <a:gd name="T7" fmla="*/ 1 h 412"/>
                  <a:gd name="T8" fmla="*/ 0 w 1117"/>
                  <a:gd name="T9" fmla="*/ 1 h 412"/>
                  <a:gd name="T10" fmla="*/ 0 w 1117"/>
                  <a:gd name="T11" fmla="*/ 1 h 412"/>
                  <a:gd name="T12" fmla="*/ 0 w 1117"/>
                  <a:gd name="T13" fmla="*/ 1 h 412"/>
                  <a:gd name="T14" fmla="*/ 0 w 1117"/>
                  <a:gd name="T15" fmla="*/ 1 h 412"/>
                  <a:gd name="T16" fmla="*/ 0 w 1117"/>
                  <a:gd name="T17" fmla="*/ 1 h 412"/>
                  <a:gd name="T18" fmla="*/ 0 w 1117"/>
                  <a:gd name="T19" fmla="*/ 1 h 412"/>
                  <a:gd name="T20" fmla="*/ 0 w 1117"/>
                  <a:gd name="T21" fmla="*/ 1 h 412"/>
                  <a:gd name="T22" fmla="*/ 0 w 1117"/>
                  <a:gd name="T23" fmla="*/ 1 h 412"/>
                  <a:gd name="T24" fmla="*/ 0 w 1117"/>
                  <a:gd name="T25" fmla="*/ 1 h 412"/>
                  <a:gd name="T26" fmla="*/ 0 w 1117"/>
                  <a:gd name="T27" fmla="*/ 1 h 412"/>
                  <a:gd name="T28" fmla="*/ 0 w 1117"/>
                  <a:gd name="T29" fmla="*/ 1 h 412"/>
                  <a:gd name="T30" fmla="*/ 0 w 1117"/>
                  <a:gd name="T31" fmla="*/ 1 h 412"/>
                  <a:gd name="T32" fmla="*/ 0 w 1117"/>
                  <a:gd name="T33" fmla="*/ 1 h 412"/>
                  <a:gd name="T34" fmla="*/ 0 w 1117"/>
                  <a:gd name="T35" fmla="*/ 1 h 412"/>
                  <a:gd name="T36" fmla="*/ 0 w 1117"/>
                  <a:gd name="T37" fmla="*/ 1 h 412"/>
                  <a:gd name="T38" fmla="*/ 0 w 1117"/>
                  <a:gd name="T39" fmla="*/ 1 h 412"/>
                  <a:gd name="T40" fmla="*/ 0 w 1117"/>
                  <a:gd name="T41" fmla="*/ 1 h 412"/>
                  <a:gd name="T42" fmla="*/ 0 w 1117"/>
                  <a:gd name="T43" fmla="*/ 1 h 412"/>
                  <a:gd name="T44" fmla="*/ 0 w 1117"/>
                  <a:gd name="T45" fmla="*/ 1 h 412"/>
                  <a:gd name="T46" fmla="*/ 0 w 1117"/>
                  <a:gd name="T47" fmla="*/ 1 h 412"/>
                  <a:gd name="T48" fmla="*/ 0 w 1117"/>
                  <a:gd name="T49" fmla="*/ 1 h 412"/>
                  <a:gd name="T50" fmla="*/ 0 w 1117"/>
                  <a:gd name="T51" fmla="*/ 1 h 412"/>
                  <a:gd name="T52" fmla="*/ 0 w 1117"/>
                  <a:gd name="T53" fmla="*/ 1 h 412"/>
                  <a:gd name="T54" fmla="*/ 0 w 1117"/>
                  <a:gd name="T55" fmla="*/ 1 h 412"/>
                  <a:gd name="T56" fmla="*/ 0 w 1117"/>
                  <a:gd name="T57" fmla="*/ 1 h 412"/>
                  <a:gd name="T58" fmla="*/ 0 w 1117"/>
                  <a:gd name="T59" fmla="*/ 1 h 412"/>
                  <a:gd name="T60" fmla="*/ 0 w 1117"/>
                  <a:gd name="T61" fmla="*/ 1 h 412"/>
                  <a:gd name="T62" fmla="*/ 0 w 1117"/>
                  <a:gd name="T63" fmla="*/ 1 h 412"/>
                  <a:gd name="T64" fmla="*/ 0 w 1117"/>
                  <a:gd name="T65" fmla="*/ 0 h 412"/>
                  <a:gd name="T66" fmla="*/ 0 w 1117"/>
                  <a:gd name="T67" fmla="*/ 1 h 412"/>
                  <a:gd name="T68" fmla="*/ 0 w 1117"/>
                  <a:gd name="T69" fmla="*/ 1 h 412"/>
                  <a:gd name="T70" fmla="*/ 0 w 1117"/>
                  <a:gd name="T71" fmla="*/ 1 h 412"/>
                  <a:gd name="T72" fmla="*/ 0 w 1117"/>
                  <a:gd name="T73" fmla="*/ 1 h 412"/>
                  <a:gd name="T74" fmla="*/ 0 w 1117"/>
                  <a:gd name="T75" fmla="*/ 1 h 412"/>
                  <a:gd name="T76" fmla="*/ 0 w 1117"/>
                  <a:gd name="T77" fmla="*/ 1 h 412"/>
                  <a:gd name="T78" fmla="*/ 0 w 1117"/>
                  <a:gd name="T79" fmla="*/ 1 h 412"/>
                  <a:gd name="T80" fmla="*/ 0 w 1117"/>
                  <a:gd name="T81" fmla="*/ 1 h 412"/>
                  <a:gd name="T82" fmla="*/ 0 w 1117"/>
                  <a:gd name="T83" fmla="*/ 1 h 412"/>
                  <a:gd name="T84" fmla="*/ 0 w 1117"/>
                  <a:gd name="T85" fmla="*/ 1 h 412"/>
                  <a:gd name="T86" fmla="*/ 0 w 1117"/>
                  <a:gd name="T87" fmla="*/ 1 h 412"/>
                  <a:gd name="T88" fmla="*/ 0 w 1117"/>
                  <a:gd name="T89" fmla="*/ 1 h 412"/>
                  <a:gd name="T90" fmla="*/ 0 w 1117"/>
                  <a:gd name="T91" fmla="*/ 1 h 412"/>
                  <a:gd name="T92" fmla="*/ 0 w 1117"/>
                  <a:gd name="T93" fmla="*/ 1 h 412"/>
                  <a:gd name="T94" fmla="*/ 0 w 1117"/>
                  <a:gd name="T95" fmla="*/ 1 h 412"/>
                  <a:gd name="T96" fmla="*/ 0 w 1117"/>
                  <a:gd name="T97" fmla="*/ 1 h 412"/>
                  <a:gd name="T98" fmla="*/ 0 w 1117"/>
                  <a:gd name="T99" fmla="*/ 1 h 412"/>
                  <a:gd name="T100" fmla="*/ 0 w 1117"/>
                  <a:gd name="T101" fmla="*/ 1 h 412"/>
                  <a:gd name="T102" fmla="*/ 0 w 1117"/>
                  <a:gd name="T103" fmla="*/ 1 h 412"/>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0" t="0" r="r" b="b"/>
                <a:pathLst>
                  <a:path w="1117" h="412">
                    <a:moveTo>
                      <a:pt x="1093" y="212"/>
                    </a:moveTo>
                    <a:lnTo>
                      <a:pt x="1073" y="229"/>
                    </a:lnTo>
                    <a:lnTo>
                      <a:pt x="1052" y="248"/>
                    </a:lnTo>
                    <a:lnTo>
                      <a:pt x="1032" y="265"/>
                    </a:lnTo>
                    <a:lnTo>
                      <a:pt x="1011" y="284"/>
                    </a:lnTo>
                    <a:lnTo>
                      <a:pt x="990" y="301"/>
                    </a:lnTo>
                    <a:lnTo>
                      <a:pt x="971" y="317"/>
                    </a:lnTo>
                    <a:lnTo>
                      <a:pt x="951" y="334"/>
                    </a:lnTo>
                    <a:lnTo>
                      <a:pt x="934" y="349"/>
                    </a:lnTo>
                    <a:lnTo>
                      <a:pt x="917" y="363"/>
                    </a:lnTo>
                    <a:lnTo>
                      <a:pt x="900" y="376"/>
                    </a:lnTo>
                    <a:lnTo>
                      <a:pt x="888" y="387"/>
                    </a:lnTo>
                    <a:lnTo>
                      <a:pt x="876" y="397"/>
                    </a:lnTo>
                    <a:lnTo>
                      <a:pt x="867" y="403"/>
                    </a:lnTo>
                    <a:lnTo>
                      <a:pt x="860" y="409"/>
                    </a:lnTo>
                    <a:lnTo>
                      <a:pt x="857" y="412"/>
                    </a:lnTo>
                    <a:lnTo>
                      <a:pt x="826" y="410"/>
                    </a:lnTo>
                    <a:lnTo>
                      <a:pt x="791" y="409"/>
                    </a:lnTo>
                    <a:lnTo>
                      <a:pt x="753" y="408"/>
                    </a:lnTo>
                    <a:lnTo>
                      <a:pt x="714" y="406"/>
                    </a:lnTo>
                    <a:lnTo>
                      <a:pt x="672" y="403"/>
                    </a:lnTo>
                    <a:lnTo>
                      <a:pt x="630" y="401"/>
                    </a:lnTo>
                    <a:lnTo>
                      <a:pt x="587" y="399"/>
                    </a:lnTo>
                    <a:lnTo>
                      <a:pt x="542" y="395"/>
                    </a:lnTo>
                    <a:lnTo>
                      <a:pt x="499" y="393"/>
                    </a:lnTo>
                    <a:lnTo>
                      <a:pt x="455" y="391"/>
                    </a:lnTo>
                    <a:lnTo>
                      <a:pt x="412" y="387"/>
                    </a:lnTo>
                    <a:lnTo>
                      <a:pt x="371" y="385"/>
                    </a:lnTo>
                    <a:lnTo>
                      <a:pt x="330" y="383"/>
                    </a:lnTo>
                    <a:lnTo>
                      <a:pt x="292" y="380"/>
                    </a:lnTo>
                    <a:lnTo>
                      <a:pt x="257" y="378"/>
                    </a:lnTo>
                    <a:lnTo>
                      <a:pt x="224" y="377"/>
                    </a:lnTo>
                    <a:lnTo>
                      <a:pt x="209" y="376"/>
                    </a:lnTo>
                    <a:lnTo>
                      <a:pt x="193" y="376"/>
                    </a:lnTo>
                    <a:lnTo>
                      <a:pt x="178" y="375"/>
                    </a:lnTo>
                    <a:lnTo>
                      <a:pt x="162" y="375"/>
                    </a:lnTo>
                    <a:lnTo>
                      <a:pt x="147" y="374"/>
                    </a:lnTo>
                    <a:lnTo>
                      <a:pt x="131" y="374"/>
                    </a:lnTo>
                    <a:lnTo>
                      <a:pt x="116" y="372"/>
                    </a:lnTo>
                    <a:lnTo>
                      <a:pt x="101" y="372"/>
                    </a:lnTo>
                    <a:lnTo>
                      <a:pt x="80" y="334"/>
                    </a:lnTo>
                    <a:lnTo>
                      <a:pt x="63" y="289"/>
                    </a:lnTo>
                    <a:lnTo>
                      <a:pt x="48" y="241"/>
                    </a:lnTo>
                    <a:lnTo>
                      <a:pt x="36" y="190"/>
                    </a:lnTo>
                    <a:lnTo>
                      <a:pt x="24" y="142"/>
                    </a:lnTo>
                    <a:lnTo>
                      <a:pt x="15" y="97"/>
                    </a:lnTo>
                    <a:lnTo>
                      <a:pt x="7" y="58"/>
                    </a:lnTo>
                    <a:lnTo>
                      <a:pt x="0" y="28"/>
                    </a:lnTo>
                    <a:lnTo>
                      <a:pt x="11" y="62"/>
                    </a:lnTo>
                    <a:lnTo>
                      <a:pt x="25" y="100"/>
                    </a:lnTo>
                    <a:lnTo>
                      <a:pt x="41" y="141"/>
                    </a:lnTo>
                    <a:lnTo>
                      <a:pt x="59" y="181"/>
                    </a:lnTo>
                    <a:lnTo>
                      <a:pt x="77" y="220"/>
                    </a:lnTo>
                    <a:lnTo>
                      <a:pt x="94" y="256"/>
                    </a:lnTo>
                    <a:lnTo>
                      <a:pt x="110" y="287"/>
                    </a:lnTo>
                    <a:lnTo>
                      <a:pt x="124" y="311"/>
                    </a:lnTo>
                    <a:lnTo>
                      <a:pt x="131" y="284"/>
                    </a:lnTo>
                    <a:lnTo>
                      <a:pt x="138" y="257"/>
                    </a:lnTo>
                    <a:lnTo>
                      <a:pt x="146" y="234"/>
                    </a:lnTo>
                    <a:lnTo>
                      <a:pt x="156" y="211"/>
                    </a:lnTo>
                    <a:lnTo>
                      <a:pt x="169" y="191"/>
                    </a:lnTo>
                    <a:lnTo>
                      <a:pt x="184" y="172"/>
                    </a:lnTo>
                    <a:lnTo>
                      <a:pt x="204" y="153"/>
                    </a:lnTo>
                    <a:lnTo>
                      <a:pt x="227" y="136"/>
                    </a:lnTo>
                    <a:lnTo>
                      <a:pt x="214" y="158"/>
                    </a:lnTo>
                    <a:lnTo>
                      <a:pt x="201" y="184"/>
                    </a:lnTo>
                    <a:lnTo>
                      <a:pt x="191" y="216"/>
                    </a:lnTo>
                    <a:lnTo>
                      <a:pt x="184" y="248"/>
                    </a:lnTo>
                    <a:lnTo>
                      <a:pt x="182" y="281"/>
                    </a:lnTo>
                    <a:lnTo>
                      <a:pt x="188" y="314"/>
                    </a:lnTo>
                    <a:lnTo>
                      <a:pt x="200" y="344"/>
                    </a:lnTo>
                    <a:lnTo>
                      <a:pt x="224" y="370"/>
                    </a:lnTo>
                    <a:lnTo>
                      <a:pt x="250" y="344"/>
                    </a:lnTo>
                    <a:lnTo>
                      <a:pt x="270" y="305"/>
                    </a:lnTo>
                    <a:lnTo>
                      <a:pt x="284" y="261"/>
                    </a:lnTo>
                    <a:lnTo>
                      <a:pt x="291" y="211"/>
                    </a:lnTo>
                    <a:lnTo>
                      <a:pt x="290" y="158"/>
                    </a:lnTo>
                    <a:lnTo>
                      <a:pt x="282" y="105"/>
                    </a:lnTo>
                    <a:lnTo>
                      <a:pt x="264" y="54"/>
                    </a:lnTo>
                    <a:lnTo>
                      <a:pt x="237" y="8"/>
                    </a:lnTo>
                    <a:lnTo>
                      <a:pt x="261" y="35"/>
                    </a:lnTo>
                    <a:lnTo>
                      <a:pt x="282" y="63"/>
                    </a:lnTo>
                    <a:lnTo>
                      <a:pt x="299" y="96"/>
                    </a:lnTo>
                    <a:lnTo>
                      <a:pt x="314" y="130"/>
                    </a:lnTo>
                    <a:lnTo>
                      <a:pt x="326" y="168"/>
                    </a:lnTo>
                    <a:lnTo>
                      <a:pt x="334" y="211"/>
                    </a:lnTo>
                    <a:lnTo>
                      <a:pt x="340" y="258"/>
                    </a:lnTo>
                    <a:lnTo>
                      <a:pt x="341" y="309"/>
                    </a:lnTo>
                    <a:lnTo>
                      <a:pt x="355" y="288"/>
                    </a:lnTo>
                    <a:lnTo>
                      <a:pt x="371" y="266"/>
                    </a:lnTo>
                    <a:lnTo>
                      <a:pt x="389" y="244"/>
                    </a:lnTo>
                    <a:lnTo>
                      <a:pt x="409" y="222"/>
                    </a:lnTo>
                    <a:lnTo>
                      <a:pt x="429" y="203"/>
                    </a:lnTo>
                    <a:lnTo>
                      <a:pt x="450" y="184"/>
                    </a:lnTo>
                    <a:lnTo>
                      <a:pt x="471" y="171"/>
                    </a:lnTo>
                    <a:lnTo>
                      <a:pt x="492" y="160"/>
                    </a:lnTo>
                    <a:lnTo>
                      <a:pt x="482" y="180"/>
                    </a:lnTo>
                    <a:lnTo>
                      <a:pt x="469" y="203"/>
                    </a:lnTo>
                    <a:lnTo>
                      <a:pt x="451" y="227"/>
                    </a:lnTo>
                    <a:lnTo>
                      <a:pt x="433" y="251"/>
                    </a:lnTo>
                    <a:lnTo>
                      <a:pt x="416" y="275"/>
                    </a:lnTo>
                    <a:lnTo>
                      <a:pt x="399" y="297"/>
                    </a:lnTo>
                    <a:lnTo>
                      <a:pt x="387" y="318"/>
                    </a:lnTo>
                    <a:lnTo>
                      <a:pt x="381" y="334"/>
                    </a:lnTo>
                    <a:lnTo>
                      <a:pt x="388" y="339"/>
                    </a:lnTo>
                    <a:lnTo>
                      <a:pt x="397" y="344"/>
                    </a:lnTo>
                    <a:lnTo>
                      <a:pt x="408" y="348"/>
                    </a:lnTo>
                    <a:lnTo>
                      <a:pt x="418" y="353"/>
                    </a:lnTo>
                    <a:lnTo>
                      <a:pt x="431" y="356"/>
                    </a:lnTo>
                    <a:lnTo>
                      <a:pt x="443" y="360"/>
                    </a:lnTo>
                    <a:lnTo>
                      <a:pt x="457" y="361"/>
                    </a:lnTo>
                    <a:lnTo>
                      <a:pt x="471" y="360"/>
                    </a:lnTo>
                    <a:lnTo>
                      <a:pt x="470" y="326"/>
                    </a:lnTo>
                    <a:lnTo>
                      <a:pt x="464" y="285"/>
                    </a:lnTo>
                    <a:lnTo>
                      <a:pt x="454" y="240"/>
                    </a:lnTo>
                    <a:lnTo>
                      <a:pt x="440" y="192"/>
                    </a:lnTo>
                    <a:lnTo>
                      <a:pt x="423" y="146"/>
                    </a:lnTo>
                    <a:lnTo>
                      <a:pt x="401" y="103"/>
                    </a:lnTo>
                    <a:lnTo>
                      <a:pt x="374" y="66"/>
                    </a:lnTo>
                    <a:lnTo>
                      <a:pt x="345" y="36"/>
                    </a:lnTo>
                    <a:lnTo>
                      <a:pt x="374" y="58"/>
                    </a:lnTo>
                    <a:lnTo>
                      <a:pt x="399" y="79"/>
                    </a:lnTo>
                    <a:lnTo>
                      <a:pt x="423" y="103"/>
                    </a:lnTo>
                    <a:lnTo>
                      <a:pt x="443" y="127"/>
                    </a:lnTo>
                    <a:lnTo>
                      <a:pt x="462" y="153"/>
                    </a:lnTo>
                    <a:lnTo>
                      <a:pt x="479" y="183"/>
                    </a:lnTo>
                    <a:lnTo>
                      <a:pt x="494" y="217"/>
                    </a:lnTo>
                    <a:lnTo>
                      <a:pt x="509" y="256"/>
                    </a:lnTo>
                    <a:lnTo>
                      <a:pt x="510" y="222"/>
                    </a:lnTo>
                    <a:lnTo>
                      <a:pt x="510" y="188"/>
                    </a:lnTo>
                    <a:lnTo>
                      <a:pt x="509" y="154"/>
                    </a:lnTo>
                    <a:lnTo>
                      <a:pt x="507" y="121"/>
                    </a:lnTo>
                    <a:lnTo>
                      <a:pt x="501" y="89"/>
                    </a:lnTo>
                    <a:lnTo>
                      <a:pt x="494" y="60"/>
                    </a:lnTo>
                    <a:lnTo>
                      <a:pt x="485" y="33"/>
                    </a:lnTo>
                    <a:lnTo>
                      <a:pt x="473" y="10"/>
                    </a:lnTo>
                    <a:lnTo>
                      <a:pt x="489" y="39"/>
                    </a:lnTo>
                    <a:lnTo>
                      <a:pt x="505" y="71"/>
                    </a:lnTo>
                    <a:lnTo>
                      <a:pt x="519" y="106"/>
                    </a:lnTo>
                    <a:lnTo>
                      <a:pt x="531" y="145"/>
                    </a:lnTo>
                    <a:lnTo>
                      <a:pt x="539" y="189"/>
                    </a:lnTo>
                    <a:lnTo>
                      <a:pt x="541" y="236"/>
                    </a:lnTo>
                    <a:lnTo>
                      <a:pt x="538" y="290"/>
                    </a:lnTo>
                    <a:lnTo>
                      <a:pt x="526" y="349"/>
                    </a:lnTo>
                    <a:lnTo>
                      <a:pt x="553" y="322"/>
                    </a:lnTo>
                    <a:lnTo>
                      <a:pt x="576" y="288"/>
                    </a:lnTo>
                    <a:lnTo>
                      <a:pt x="594" y="251"/>
                    </a:lnTo>
                    <a:lnTo>
                      <a:pt x="606" y="211"/>
                    </a:lnTo>
                    <a:lnTo>
                      <a:pt x="608" y="168"/>
                    </a:lnTo>
                    <a:lnTo>
                      <a:pt x="602" y="126"/>
                    </a:lnTo>
                    <a:lnTo>
                      <a:pt x="584" y="84"/>
                    </a:lnTo>
                    <a:lnTo>
                      <a:pt x="551" y="44"/>
                    </a:lnTo>
                    <a:lnTo>
                      <a:pt x="566" y="52"/>
                    </a:lnTo>
                    <a:lnTo>
                      <a:pt x="581" y="60"/>
                    </a:lnTo>
                    <a:lnTo>
                      <a:pt x="596" y="69"/>
                    </a:lnTo>
                    <a:lnTo>
                      <a:pt x="610" y="82"/>
                    </a:lnTo>
                    <a:lnTo>
                      <a:pt x="622" y="96"/>
                    </a:lnTo>
                    <a:lnTo>
                      <a:pt x="632" y="113"/>
                    </a:lnTo>
                    <a:lnTo>
                      <a:pt x="641" y="134"/>
                    </a:lnTo>
                    <a:lnTo>
                      <a:pt x="647" y="158"/>
                    </a:lnTo>
                    <a:lnTo>
                      <a:pt x="651" y="120"/>
                    </a:lnTo>
                    <a:lnTo>
                      <a:pt x="651" y="75"/>
                    </a:lnTo>
                    <a:lnTo>
                      <a:pt x="648" y="32"/>
                    </a:lnTo>
                    <a:lnTo>
                      <a:pt x="645" y="0"/>
                    </a:lnTo>
                    <a:lnTo>
                      <a:pt x="655" y="38"/>
                    </a:lnTo>
                    <a:lnTo>
                      <a:pt x="661" y="82"/>
                    </a:lnTo>
                    <a:lnTo>
                      <a:pt x="662" y="129"/>
                    </a:lnTo>
                    <a:lnTo>
                      <a:pt x="660" y="179"/>
                    </a:lnTo>
                    <a:lnTo>
                      <a:pt x="652" y="228"/>
                    </a:lnTo>
                    <a:lnTo>
                      <a:pt x="641" y="277"/>
                    </a:lnTo>
                    <a:lnTo>
                      <a:pt x="626" y="320"/>
                    </a:lnTo>
                    <a:lnTo>
                      <a:pt x="609" y="360"/>
                    </a:lnTo>
                    <a:lnTo>
                      <a:pt x="636" y="330"/>
                    </a:lnTo>
                    <a:lnTo>
                      <a:pt x="659" y="295"/>
                    </a:lnTo>
                    <a:lnTo>
                      <a:pt x="679" y="255"/>
                    </a:lnTo>
                    <a:lnTo>
                      <a:pt x="697" y="212"/>
                    </a:lnTo>
                    <a:lnTo>
                      <a:pt x="712" y="167"/>
                    </a:lnTo>
                    <a:lnTo>
                      <a:pt x="722" y="122"/>
                    </a:lnTo>
                    <a:lnTo>
                      <a:pt x="730" y="77"/>
                    </a:lnTo>
                    <a:lnTo>
                      <a:pt x="733" y="33"/>
                    </a:lnTo>
                    <a:lnTo>
                      <a:pt x="742" y="88"/>
                    </a:lnTo>
                    <a:lnTo>
                      <a:pt x="746" y="148"/>
                    </a:lnTo>
                    <a:lnTo>
                      <a:pt x="743" y="210"/>
                    </a:lnTo>
                    <a:lnTo>
                      <a:pt x="730" y="269"/>
                    </a:lnTo>
                    <a:lnTo>
                      <a:pt x="743" y="252"/>
                    </a:lnTo>
                    <a:lnTo>
                      <a:pt x="756" y="232"/>
                    </a:lnTo>
                    <a:lnTo>
                      <a:pt x="770" y="206"/>
                    </a:lnTo>
                    <a:lnTo>
                      <a:pt x="784" y="181"/>
                    </a:lnTo>
                    <a:lnTo>
                      <a:pt x="797" y="154"/>
                    </a:lnTo>
                    <a:lnTo>
                      <a:pt x="808" y="130"/>
                    </a:lnTo>
                    <a:lnTo>
                      <a:pt x="816" y="109"/>
                    </a:lnTo>
                    <a:lnTo>
                      <a:pt x="821" y="93"/>
                    </a:lnTo>
                    <a:lnTo>
                      <a:pt x="819" y="118"/>
                    </a:lnTo>
                    <a:lnTo>
                      <a:pt x="813" y="144"/>
                    </a:lnTo>
                    <a:lnTo>
                      <a:pt x="805" y="174"/>
                    </a:lnTo>
                    <a:lnTo>
                      <a:pt x="794" y="204"/>
                    </a:lnTo>
                    <a:lnTo>
                      <a:pt x="781" y="235"/>
                    </a:lnTo>
                    <a:lnTo>
                      <a:pt x="765" y="265"/>
                    </a:lnTo>
                    <a:lnTo>
                      <a:pt x="746" y="295"/>
                    </a:lnTo>
                    <a:lnTo>
                      <a:pt x="725" y="324"/>
                    </a:lnTo>
                    <a:lnTo>
                      <a:pt x="752" y="307"/>
                    </a:lnTo>
                    <a:lnTo>
                      <a:pt x="777" y="286"/>
                    </a:lnTo>
                    <a:lnTo>
                      <a:pt x="803" y="263"/>
                    </a:lnTo>
                    <a:lnTo>
                      <a:pt x="827" y="236"/>
                    </a:lnTo>
                    <a:lnTo>
                      <a:pt x="849" y="207"/>
                    </a:lnTo>
                    <a:lnTo>
                      <a:pt x="869" y="177"/>
                    </a:lnTo>
                    <a:lnTo>
                      <a:pt x="887" y="146"/>
                    </a:lnTo>
                    <a:lnTo>
                      <a:pt x="902" y="114"/>
                    </a:lnTo>
                    <a:lnTo>
                      <a:pt x="896" y="139"/>
                    </a:lnTo>
                    <a:lnTo>
                      <a:pt x="890" y="166"/>
                    </a:lnTo>
                    <a:lnTo>
                      <a:pt x="882" y="194"/>
                    </a:lnTo>
                    <a:lnTo>
                      <a:pt x="873" y="220"/>
                    </a:lnTo>
                    <a:lnTo>
                      <a:pt x="861" y="247"/>
                    </a:lnTo>
                    <a:lnTo>
                      <a:pt x="849" y="271"/>
                    </a:lnTo>
                    <a:lnTo>
                      <a:pt x="835" y="295"/>
                    </a:lnTo>
                    <a:lnTo>
                      <a:pt x="819" y="317"/>
                    </a:lnTo>
                    <a:lnTo>
                      <a:pt x="835" y="308"/>
                    </a:lnTo>
                    <a:lnTo>
                      <a:pt x="850" y="297"/>
                    </a:lnTo>
                    <a:lnTo>
                      <a:pt x="866" y="284"/>
                    </a:lnTo>
                    <a:lnTo>
                      <a:pt x="882" y="269"/>
                    </a:lnTo>
                    <a:lnTo>
                      <a:pt x="897" y="252"/>
                    </a:lnTo>
                    <a:lnTo>
                      <a:pt x="912" y="234"/>
                    </a:lnTo>
                    <a:lnTo>
                      <a:pt x="927" y="216"/>
                    </a:lnTo>
                    <a:lnTo>
                      <a:pt x="941" y="195"/>
                    </a:lnTo>
                    <a:lnTo>
                      <a:pt x="955" y="174"/>
                    </a:lnTo>
                    <a:lnTo>
                      <a:pt x="967" y="153"/>
                    </a:lnTo>
                    <a:lnTo>
                      <a:pt x="979" y="133"/>
                    </a:lnTo>
                    <a:lnTo>
                      <a:pt x="990" y="112"/>
                    </a:lnTo>
                    <a:lnTo>
                      <a:pt x="999" y="91"/>
                    </a:lnTo>
                    <a:lnTo>
                      <a:pt x="1008" y="70"/>
                    </a:lnTo>
                    <a:lnTo>
                      <a:pt x="1014" y="52"/>
                    </a:lnTo>
                    <a:lnTo>
                      <a:pt x="1020" y="33"/>
                    </a:lnTo>
                    <a:lnTo>
                      <a:pt x="1012" y="71"/>
                    </a:lnTo>
                    <a:lnTo>
                      <a:pt x="1004" y="107"/>
                    </a:lnTo>
                    <a:lnTo>
                      <a:pt x="994" y="141"/>
                    </a:lnTo>
                    <a:lnTo>
                      <a:pt x="983" y="173"/>
                    </a:lnTo>
                    <a:lnTo>
                      <a:pt x="968" y="206"/>
                    </a:lnTo>
                    <a:lnTo>
                      <a:pt x="950" y="242"/>
                    </a:lnTo>
                    <a:lnTo>
                      <a:pt x="927" y="279"/>
                    </a:lnTo>
                    <a:lnTo>
                      <a:pt x="897" y="322"/>
                    </a:lnTo>
                    <a:lnTo>
                      <a:pt x="910" y="314"/>
                    </a:lnTo>
                    <a:lnTo>
                      <a:pt x="925" y="304"/>
                    </a:lnTo>
                    <a:lnTo>
                      <a:pt x="940" y="294"/>
                    </a:lnTo>
                    <a:lnTo>
                      <a:pt x="956" y="282"/>
                    </a:lnTo>
                    <a:lnTo>
                      <a:pt x="972" y="270"/>
                    </a:lnTo>
                    <a:lnTo>
                      <a:pt x="988" y="257"/>
                    </a:lnTo>
                    <a:lnTo>
                      <a:pt x="1005" y="243"/>
                    </a:lnTo>
                    <a:lnTo>
                      <a:pt x="1021" y="228"/>
                    </a:lnTo>
                    <a:lnTo>
                      <a:pt x="1037" y="213"/>
                    </a:lnTo>
                    <a:lnTo>
                      <a:pt x="1052" y="197"/>
                    </a:lnTo>
                    <a:lnTo>
                      <a:pt x="1067" y="182"/>
                    </a:lnTo>
                    <a:lnTo>
                      <a:pt x="1080" y="166"/>
                    </a:lnTo>
                    <a:lnTo>
                      <a:pt x="1092" y="150"/>
                    </a:lnTo>
                    <a:lnTo>
                      <a:pt x="1102" y="135"/>
                    </a:lnTo>
                    <a:lnTo>
                      <a:pt x="1111" y="119"/>
                    </a:lnTo>
                    <a:lnTo>
                      <a:pt x="1117" y="104"/>
                    </a:lnTo>
                    <a:lnTo>
                      <a:pt x="1110" y="136"/>
                    </a:lnTo>
                    <a:lnTo>
                      <a:pt x="1103" y="166"/>
                    </a:lnTo>
                    <a:lnTo>
                      <a:pt x="1099" y="192"/>
                    </a:lnTo>
                    <a:lnTo>
                      <a:pt x="1093" y="212"/>
                    </a:lnTo>
                    <a:close/>
                  </a:path>
                </a:pathLst>
              </a:custGeom>
              <a:solidFill>
                <a:srgbClr val="00A500"/>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67" name="Freeform 103"/>
              <p:cNvSpPr/>
              <p:nvPr/>
            </p:nvSpPr>
            <p:spPr bwMode="auto">
              <a:xfrm>
                <a:off x="4164" y="4179"/>
                <a:ext cx="202" cy="141"/>
              </a:xfrm>
              <a:custGeom>
                <a:avLst/>
                <a:gdLst>
                  <a:gd name="T0" fmla="*/ 1 w 403"/>
                  <a:gd name="T1" fmla="*/ 1 h 280"/>
                  <a:gd name="T2" fmla="*/ 1 w 403"/>
                  <a:gd name="T3" fmla="*/ 1 h 280"/>
                  <a:gd name="T4" fmla="*/ 1 w 403"/>
                  <a:gd name="T5" fmla="*/ 1 h 280"/>
                  <a:gd name="T6" fmla="*/ 1 w 403"/>
                  <a:gd name="T7" fmla="*/ 1 h 280"/>
                  <a:gd name="T8" fmla="*/ 1 w 403"/>
                  <a:gd name="T9" fmla="*/ 1 h 280"/>
                  <a:gd name="T10" fmla="*/ 1 w 403"/>
                  <a:gd name="T11" fmla="*/ 1 h 280"/>
                  <a:gd name="T12" fmla="*/ 1 w 403"/>
                  <a:gd name="T13" fmla="*/ 1 h 280"/>
                  <a:gd name="T14" fmla="*/ 1 w 403"/>
                  <a:gd name="T15" fmla="*/ 1 h 280"/>
                  <a:gd name="T16" fmla="*/ 1 w 403"/>
                  <a:gd name="T17" fmla="*/ 1 h 280"/>
                  <a:gd name="T18" fmla="*/ 1 w 403"/>
                  <a:gd name="T19" fmla="*/ 1 h 280"/>
                  <a:gd name="T20" fmla="*/ 1 w 403"/>
                  <a:gd name="T21" fmla="*/ 1 h 280"/>
                  <a:gd name="T22" fmla="*/ 1 w 403"/>
                  <a:gd name="T23" fmla="*/ 1 h 280"/>
                  <a:gd name="T24" fmla="*/ 1 w 403"/>
                  <a:gd name="T25" fmla="*/ 1 h 280"/>
                  <a:gd name="T26" fmla="*/ 1 w 403"/>
                  <a:gd name="T27" fmla="*/ 1 h 280"/>
                  <a:gd name="T28" fmla="*/ 1 w 403"/>
                  <a:gd name="T29" fmla="*/ 1 h 280"/>
                  <a:gd name="T30" fmla="*/ 1 w 403"/>
                  <a:gd name="T31" fmla="*/ 1 h 280"/>
                  <a:gd name="T32" fmla="*/ 1 w 403"/>
                  <a:gd name="T33" fmla="*/ 1 h 280"/>
                  <a:gd name="T34" fmla="*/ 1 w 403"/>
                  <a:gd name="T35" fmla="*/ 1 h 280"/>
                  <a:gd name="T36" fmla="*/ 1 w 403"/>
                  <a:gd name="T37" fmla="*/ 1 h 280"/>
                  <a:gd name="T38" fmla="*/ 1 w 403"/>
                  <a:gd name="T39" fmla="*/ 1 h 280"/>
                  <a:gd name="T40" fmla="*/ 1 w 403"/>
                  <a:gd name="T41" fmla="*/ 1 h 280"/>
                  <a:gd name="T42" fmla="*/ 1 w 403"/>
                  <a:gd name="T43" fmla="*/ 1 h 280"/>
                  <a:gd name="T44" fmla="*/ 1 w 403"/>
                  <a:gd name="T45" fmla="*/ 1 h 280"/>
                  <a:gd name="T46" fmla="*/ 1 w 403"/>
                  <a:gd name="T47" fmla="*/ 1 h 280"/>
                  <a:gd name="T48" fmla="*/ 1 w 403"/>
                  <a:gd name="T49" fmla="*/ 1 h 280"/>
                  <a:gd name="T50" fmla="*/ 1 w 403"/>
                  <a:gd name="T51" fmla="*/ 1 h 280"/>
                  <a:gd name="T52" fmla="*/ 1 w 403"/>
                  <a:gd name="T53" fmla="*/ 1 h 280"/>
                  <a:gd name="T54" fmla="*/ 1 w 403"/>
                  <a:gd name="T55" fmla="*/ 1 h 280"/>
                  <a:gd name="T56" fmla="*/ 1 w 403"/>
                  <a:gd name="T57" fmla="*/ 1 h 280"/>
                  <a:gd name="T58" fmla="*/ 1 w 403"/>
                  <a:gd name="T59" fmla="*/ 1 h 280"/>
                  <a:gd name="T60" fmla="*/ 1 w 403"/>
                  <a:gd name="T61" fmla="*/ 1 h 280"/>
                  <a:gd name="T62" fmla="*/ 1 w 403"/>
                  <a:gd name="T63" fmla="*/ 1 h 280"/>
                  <a:gd name="T64" fmla="*/ 1 w 403"/>
                  <a:gd name="T65" fmla="*/ 1 h 280"/>
                  <a:gd name="T66" fmla="*/ 1 w 403"/>
                  <a:gd name="T67" fmla="*/ 1 h 280"/>
                  <a:gd name="T68" fmla="*/ 1 w 403"/>
                  <a:gd name="T69" fmla="*/ 1 h 280"/>
                  <a:gd name="T70" fmla="*/ 1 w 403"/>
                  <a:gd name="T71" fmla="*/ 1 h 280"/>
                  <a:gd name="T72" fmla="*/ 1 w 403"/>
                  <a:gd name="T73" fmla="*/ 1 h 280"/>
                  <a:gd name="T74" fmla="*/ 1 w 403"/>
                  <a:gd name="T75" fmla="*/ 1 h 280"/>
                  <a:gd name="T76" fmla="*/ 1 w 403"/>
                  <a:gd name="T77" fmla="*/ 1 h 280"/>
                  <a:gd name="T78" fmla="*/ 1 w 403"/>
                  <a:gd name="T79" fmla="*/ 1 h 280"/>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0" t="0" r="r" b="b"/>
                <a:pathLst>
                  <a:path w="403" h="280">
                    <a:moveTo>
                      <a:pt x="339" y="270"/>
                    </a:moveTo>
                    <a:lnTo>
                      <a:pt x="322" y="270"/>
                    </a:lnTo>
                    <a:lnTo>
                      <a:pt x="305" y="271"/>
                    </a:lnTo>
                    <a:lnTo>
                      <a:pt x="289" y="271"/>
                    </a:lnTo>
                    <a:lnTo>
                      <a:pt x="273" y="272"/>
                    </a:lnTo>
                    <a:lnTo>
                      <a:pt x="257" y="272"/>
                    </a:lnTo>
                    <a:lnTo>
                      <a:pt x="241" y="273"/>
                    </a:lnTo>
                    <a:lnTo>
                      <a:pt x="225" y="273"/>
                    </a:lnTo>
                    <a:lnTo>
                      <a:pt x="210" y="274"/>
                    </a:lnTo>
                    <a:lnTo>
                      <a:pt x="194" y="274"/>
                    </a:lnTo>
                    <a:lnTo>
                      <a:pt x="179" y="275"/>
                    </a:lnTo>
                    <a:lnTo>
                      <a:pt x="164" y="277"/>
                    </a:lnTo>
                    <a:lnTo>
                      <a:pt x="149" y="277"/>
                    </a:lnTo>
                    <a:lnTo>
                      <a:pt x="134" y="278"/>
                    </a:lnTo>
                    <a:lnTo>
                      <a:pt x="119" y="279"/>
                    </a:lnTo>
                    <a:lnTo>
                      <a:pt x="104" y="279"/>
                    </a:lnTo>
                    <a:lnTo>
                      <a:pt x="90" y="280"/>
                    </a:lnTo>
                    <a:lnTo>
                      <a:pt x="86" y="257"/>
                    </a:lnTo>
                    <a:lnTo>
                      <a:pt x="81" y="233"/>
                    </a:lnTo>
                    <a:lnTo>
                      <a:pt x="73" y="209"/>
                    </a:lnTo>
                    <a:lnTo>
                      <a:pt x="62" y="184"/>
                    </a:lnTo>
                    <a:lnTo>
                      <a:pt x="50" y="162"/>
                    </a:lnTo>
                    <a:lnTo>
                      <a:pt x="35" y="142"/>
                    </a:lnTo>
                    <a:lnTo>
                      <a:pt x="18" y="124"/>
                    </a:lnTo>
                    <a:lnTo>
                      <a:pt x="0" y="112"/>
                    </a:lnTo>
                    <a:lnTo>
                      <a:pt x="22" y="117"/>
                    </a:lnTo>
                    <a:lnTo>
                      <a:pt x="40" y="127"/>
                    </a:lnTo>
                    <a:lnTo>
                      <a:pt x="58" y="138"/>
                    </a:lnTo>
                    <a:lnTo>
                      <a:pt x="74" y="154"/>
                    </a:lnTo>
                    <a:lnTo>
                      <a:pt x="89" y="173"/>
                    </a:lnTo>
                    <a:lnTo>
                      <a:pt x="104" y="196"/>
                    </a:lnTo>
                    <a:lnTo>
                      <a:pt x="117" y="222"/>
                    </a:lnTo>
                    <a:lnTo>
                      <a:pt x="132" y="254"/>
                    </a:lnTo>
                    <a:lnTo>
                      <a:pt x="139" y="222"/>
                    </a:lnTo>
                    <a:lnTo>
                      <a:pt x="143" y="188"/>
                    </a:lnTo>
                    <a:lnTo>
                      <a:pt x="142" y="152"/>
                    </a:lnTo>
                    <a:lnTo>
                      <a:pt x="139" y="115"/>
                    </a:lnTo>
                    <a:lnTo>
                      <a:pt x="134" y="81"/>
                    </a:lnTo>
                    <a:lnTo>
                      <a:pt x="126" y="49"/>
                    </a:lnTo>
                    <a:lnTo>
                      <a:pt x="115" y="23"/>
                    </a:lnTo>
                    <a:lnTo>
                      <a:pt x="103" y="4"/>
                    </a:lnTo>
                    <a:lnTo>
                      <a:pt x="121" y="17"/>
                    </a:lnTo>
                    <a:lnTo>
                      <a:pt x="139" y="33"/>
                    </a:lnTo>
                    <a:lnTo>
                      <a:pt x="157" y="53"/>
                    </a:lnTo>
                    <a:lnTo>
                      <a:pt x="173" y="77"/>
                    </a:lnTo>
                    <a:lnTo>
                      <a:pt x="188" y="106"/>
                    </a:lnTo>
                    <a:lnTo>
                      <a:pt x="200" y="141"/>
                    </a:lnTo>
                    <a:lnTo>
                      <a:pt x="211" y="182"/>
                    </a:lnTo>
                    <a:lnTo>
                      <a:pt x="218" y="230"/>
                    </a:lnTo>
                    <a:lnTo>
                      <a:pt x="228" y="207"/>
                    </a:lnTo>
                    <a:lnTo>
                      <a:pt x="236" y="182"/>
                    </a:lnTo>
                    <a:lnTo>
                      <a:pt x="242" y="153"/>
                    </a:lnTo>
                    <a:lnTo>
                      <a:pt x="245" y="123"/>
                    </a:lnTo>
                    <a:lnTo>
                      <a:pt x="245" y="92"/>
                    </a:lnTo>
                    <a:lnTo>
                      <a:pt x="242" y="61"/>
                    </a:lnTo>
                    <a:lnTo>
                      <a:pt x="235" y="30"/>
                    </a:lnTo>
                    <a:lnTo>
                      <a:pt x="223" y="0"/>
                    </a:lnTo>
                    <a:lnTo>
                      <a:pt x="241" y="30"/>
                    </a:lnTo>
                    <a:lnTo>
                      <a:pt x="255" y="56"/>
                    </a:lnTo>
                    <a:lnTo>
                      <a:pt x="268" y="82"/>
                    </a:lnTo>
                    <a:lnTo>
                      <a:pt x="279" y="106"/>
                    </a:lnTo>
                    <a:lnTo>
                      <a:pt x="287" y="128"/>
                    </a:lnTo>
                    <a:lnTo>
                      <a:pt x="294" y="151"/>
                    </a:lnTo>
                    <a:lnTo>
                      <a:pt x="297" y="173"/>
                    </a:lnTo>
                    <a:lnTo>
                      <a:pt x="298" y="195"/>
                    </a:lnTo>
                    <a:lnTo>
                      <a:pt x="312" y="173"/>
                    </a:lnTo>
                    <a:lnTo>
                      <a:pt x="326" y="149"/>
                    </a:lnTo>
                    <a:lnTo>
                      <a:pt x="340" y="121"/>
                    </a:lnTo>
                    <a:lnTo>
                      <a:pt x="354" y="93"/>
                    </a:lnTo>
                    <a:lnTo>
                      <a:pt x="366" y="67"/>
                    </a:lnTo>
                    <a:lnTo>
                      <a:pt x="375" y="41"/>
                    </a:lnTo>
                    <a:lnTo>
                      <a:pt x="382" y="19"/>
                    </a:lnTo>
                    <a:lnTo>
                      <a:pt x="385" y="2"/>
                    </a:lnTo>
                    <a:lnTo>
                      <a:pt x="392" y="26"/>
                    </a:lnTo>
                    <a:lnTo>
                      <a:pt x="398" y="53"/>
                    </a:lnTo>
                    <a:lnTo>
                      <a:pt x="403" y="81"/>
                    </a:lnTo>
                    <a:lnTo>
                      <a:pt x="403" y="112"/>
                    </a:lnTo>
                    <a:lnTo>
                      <a:pt x="398" y="145"/>
                    </a:lnTo>
                    <a:lnTo>
                      <a:pt x="387" y="183"/>
                    </a:lnTo>
                    <a:lnTo>
                      <a:pt x="367" y="225"/>
                    </a:lnTo>
                    <a:lnTo>
                      <a:pt x="339" y="270"/>
                    </a:lnTo>
                    <a:close/>
                  </a:path>
                </a:pathLst>
              </a:custGeom>
              <a:solidFill>
                <a:srgbClr val="00A500"/>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68" name="Freeform 104"/>
              <p:cNvSpPr/>
              <p:nvPr/>
            </p:nvSpPr>
            <p:spPr bwMode="auto">
              <a:xfrm>
                <a:off x="4368" y="4177"/>
                <a:ext cx="123" cy="143"/>
              </a:xfrm>
              <a:custGeom>
                <a:avLst/>
                <a:gdLst>
                  <a:gd name="T0" fmla="*/ 1 w 246"/>
                  <a:gd name="T1" fmla="*/ 1 h 285"/>
                  <a:gd name="T2" fmla="*/ 1 w 246"/>
                  <a:gd name="T3" fmla="*/ 1 h 285"/>
                  <a:gd name="T4" fmla="*/ 1 w 246"/>
                  <a:gd name="T5" fmla="*/ 1 h 285"/>
                  <a:gd name="T6" fmla="*/ 1 w 246"/>
                  <a:gd name="T7" fmla="*/ 1 h 285"/>
                  <a:gd name="T8" fmla="*/ 1 w 246"/>
                  <a:gd name="T9" fmla="*/ 1 h 285"/>
                  <a:gd name="T10" fmla="*/ 1 w 246"/>
                  <a:gd name="T11" fmla="*/ 1 h 285"/>
                  <a:gd name="T12" fmla="*/ 1 w 246"/>
                  <a:gd name="T13" fmla="*/ 1 h 285"/>
                  <a:gd name="T14" fmla="*/ 1 w 246"/>
                  <a:gd name="T15" fmla="*/ 1 h 285"/>
                  <a:gd name="T16" fmla="*/ 0 w 246"/>
                  <a:gd name="T17" fmla="*/ 1 h 285"/>
                  <a:gd name="T18" fmla="*/ 1 w 246"/>
                  <a:gd name="T19" fmla="*/ 1 h 285"/>
                  <a:gd name="T20" fmla="*/ 1 w 246"/>
                  <a:gd name="T21" fmla="*/ 1 h 285"/>
                  <a:gd name="T22" fmla="*/ 1 w 246"/>
                  <a:gd name="T23" fmla="*/ 1 h 285"/>
                  <a:gd name="T24" fmla="*/ 1 w 246"/>
                  <a:gd name="T25" fmla="*/ 1 h 285"/>
                  <a:gd name="T26" fmla="*/ 1 w 246"/>
                  <a:gd name="T27" fmla="*/ 1 h 285"/>
                  <a:gd name="T28" fmla="*/ 1 w 246"/>
                  <a:gd name="T29" fmla="*/ 1 h 285"/>
                  <a:gd name="T30" fmla="*/ 1 w 246"/>
                  <a:gd name="T31" fmla="*/ 1 h 285"/>
                  <a:gd name="T32" fmla="*/ 1 w 246"/>
                  <a:gd name="T33" fmla="*/ 1 h 285"/>
                  <a:gd name="T34" fmla="*/ 1 w 246"/>
                  <a:gd name="T35" fmla="*/ 1 h 285"/>
                  <a:gd name="T36" fmla="*/ 1 w 246"/>
                  <a:gd name="T37" fmla="*/ 1 h 285"/>
                  <a:gd name="T38" fmla="*/ 1 w 246"/>
                  <a:gd name="T39" fmla="*/ 1 h 285"/>
                  <a:gd name="T40" fmla="*/ 1 w 246"/>
                  <a:gd name="T41" fmla="*/ 1 h 285"/>
                  <a:gd name="T42" fmla="*/ 1 w 246"/>
                  <a:gd name="T43" fmla="*/ 1 h 285"/>
                  <a:gd name="T44" fmla="*/ 1 w 246"/>
                  <a:gd name="T45" fmla="*/ 1 h 285"/>
                  <a:gd name="T46" fmla="*/ 1 w 246"/>
                  <a:gd name="T47" fmla="*/ 1 h 285"/>
                  <a:gd name="T48" fmla="*/ 1 w 246"/>
                  <a:gd name="T49" fmla="*/ 0 h 285"/>
                  <a:gd name="T50" fmla="*/ 1 w 246"/>
                  <a:gd name="T51" fmla="*/ 1 h 285"/>
                  <a:gd name="T52" fmla="*/ 1 w 246"/>
                  <a:gd name="T53" fmla="*/ 1 h 285"/>
                  <a:gd name="T54" fmla="*/ 1 w 246"/>
                  <a:gd name="T55" fmla="*/ 1 h 285"/>
                  <a:gd name="T56" fmla="*/ 1 w 246"/>
                  <a:gd name="T57" fmla="*/ 1 h 285"/>
                  <a:gd name="T58" fmla="*/ 1 w 246"/>
                  <a:gd name="T59" fmla="*/ 1 h 285"/>
                  <a:gd name="T60" fmla="*/ 1 w 246"/>
                  <a:gd name="T61" fmla="*/ 1 h 285"/>
                  <a:gd name="T62" fmla="*/ 1 w 246"/>
                  <a:gd name="T63" fmla="*/ 1 h 285"/>
                  <a:gd name="T64" fmla="*/ 1 w 246"/>
                  <a:gd name="T65" fmla="*/ 1 h 285"/>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246" h="285">
                    <a:moveTo>
                      <a:pt x="85" y="285"/>
                    </a:moveTo>
                    <a:lnTo>
                      <a:pt x="75" y="285"/>
                    </a:lnTo>
                    <a:lnTo>
                      <a:pt x="63" y="285"/>
                    </a:lnTo>
                    <a:lnTo>
                      <a:pt x="53" y="285"/>
                    </a:lnTo>
                    <a:lnTo>
                      <a:pt x="42" y="285"/>
                    </a:lnTo>
                    <a:lnTo>
                      <a:pt x="32" y="285"/>
                    </a:lnTo>
                    <a:lnTo>
                      <a:pt x="22" y="285"/>
                    </a:lnTo>
                    <a:lnTo>
                      <a:pt x="10" y="285"/>
                    </a:lnTo>
                    <a:lnTo>
                      <a:pt x="0" y="285"/>
                    </a:lnTo>
                    <a:lnTo>
                      <a:pt x="3" y="270"/>
                    </a:lnTo>
                    <a:lnTo>
                      <a:pt x="8" y="253"/>
                    </a:lnTo>
                    <a:lnTo>
                      <a:pt x="14" y="235"/>
                    </a:lnTo>
                    <a:lnTo>
                      <a:pt x="22" y="217"/>
                    </a:lnTo>
                    <a:lnTo>
                      <a:pt x="30" y="197"/>
                    </a:lnTo>
                    <a:lnTo>
                      <a:pt x="40" y="178"/>
                    </a:lnTo>
                    <a:lnTo>
                      <a:pt x="52" y="157"/>
                    </a:lnTo>
                    <a:lnTo>
                      <a:pt x="64" y="137"/>
                    </a:lnTo>
                    <a:lnTo>
                      <a:pt x="80" y="118"/>
                    </a:lnTo>
                    <a:lnTo>
                      <a:pt x="96" y="98"/>
                    </a:lnTo>
                    <a:lnTo>
                      <a:pt x="116" y="79"/>
                    </a:lnTo>
                    <a:lnTo>
                      <a:pt x="137" y="60"/>
                    </a:lnTo>
                    <a:lnTo>
                      <a:pt x="161" y="43"/>
                    </a:lnTo>
                    <a:lnTo>
                      <a:pt x="186" y="28"/>
                    </a:lnTo>
                    <a:lnTo>
                      <a:pt x="215" y="13"/>
                    </a:lnTo>
                    <a:lnTo>
                      <a:pt x="246" y="0"/>
                    </a:lnTo>
                    <a:lnTo>
                      <a:pt x="215" y="30"/>
                    </a:lnTo>
                    <a:lnTo>
                      <a:pt x="186" y="60"/>
                    </a:lnTo>
                    <a:lnTo>
                      <a:pt x="160" y="91"/>
                    </a:lnTo>
                    <a:lnTo>
                      <a:pt x="136" y="124"/>
                    </a:lnTo>
                    <a:lnTo>
                      <a:pt x="116" y="158"/>
                    </a:lnTo>
                    <a:lnTo>
                      <a:pt x="100" y="196"/>
                    </a:lnTo>
                    <a:lnTo>
                      <a:pt x="90" y="238"/>
                    </a:lnTo>
                    <a:lnTo>
                      <a:pt x="85" y="285"/>
                    </a:lnTo>
                    <a:close/>
                  </a:path>
                </a:pathLst>
              </a:custGeom>
              <a:solidFill>
                <a:srgbClr val="00A500"/>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69" name="Freeform 105"/>
              <p:cNvSpPr/>
              <p:nvPr/>
            </p:nvSpPr>
            <p:spPr bwMode="auto">
              <a:xfrm>
                <a:off x="4389" y="4134"/>
                <a:ext cx="493" cy="199"/>
              </a:xfrm>
              <a:custGeom>
                <a:avLst/>
                <a:gdLst>
                  <a:gd name="T0" fmla="*/ 1 w 986"/>
                  <a:gd name="T1" fmla="*/ 1 h 398"/>
                  <a:gd name="T2" fmla="*/ 1 w 986"/>
                  <a:gd name="T3" fmla="*/ 1 h 398"/>
                  <a:gd name="T4" fmla="*/ 1 w 986"/>
                  <a:gd name="T5" fmla="*/ 1 h 398"/>
                  <a:gd name="T6" fmla="*/ 1 w 986"/>
                  <a:gd name="T7" fmla="*/ 1 h 398"/>
                  <a:gd name="T8" fmla="*/ 1 w 986"/>
                  <a:gd name="T9" fmla="*/ 1 h 398"/>
                  <a:gd name="T10" fmla="*/ 1 w 986"/>
                  <a:gd name="T11" fmla="*/ 1 h 398"/>
                  <a:gd name="T12" fmla="*/ 1 w 986"/>
                  <a:gd name="T13" fmla="*/ 1 h 398"/>
                  <a:gd name="T14" fmla="*/ 1 w 986"/>
                  <a:gd name="T15" fmla="*/ 1 h 398"/>
                  <a:gd name="T16" fmla="*/ 1 w 986"/>
                  <a:gd name="T17" fmla="*/ 1 h 398"/>
                  <a:gd name="T18" fmla="*/ 1 w 986"/>
                  <a:gd name="T19" fmla="*/ 1 h 398"/>
                  <a:gd name="T20" fmla="*/ 1 w 986"/>
                  <a:gd name="T21" fmla="*/ 1 h 398"/>
                  <a:gd name="T22" fmla="*/ 1 w 986"/>
                  <a:gd name="T23" fmla="*/ 1 h 398"/>
                  <a:gd name="T24" fmla="*/ 1 w 986"/>
                  <a:gd name="T25" fmla="*/ 1 h 398"/>
                  <a:gd name="T26" fmla="*/ 1 w 986"/>
                  <a:gd name="T27" fmla="*/ 1 h 398"/>
                  <a:gd name="T28" fmla="*/ 1 w 986"/>
                  <a:gd name="T29" fmla="*/ 1 h 398"/>
                  <a:gd name="T30" fmla="*/ 1 w 986"/>
                  <a:gd name="T31" fmla="*/ 1 h 398"/>
                  <a:gd name="T32" fmla="*/ 1 w 986"/>
                  <a:gd name="T33" fmla="*/ 1 h 398"/>
                  <a:gd name="T34" fmla="*/ 1 w 986"/>
                  <a:gd name="T35" fmla="*/ 1 h 398"/>
                  <a:gd name="T36" fmla="*/ 1 w 986"/>
                  <a:gd name="T37" fmla="*/ 1 h 398"/>
                  <a:gd name="T38" fmla="*/ 1 w 986"/>
                  <a:gd name="T39" fmla="*/ 1 h 398"/>
                  <a:gd name="T40" fmla="*/ 1 w 986"/>
                  <a:gd name="T41" fmla="*/ 1 h 398"/>
                  <a:gd name="T42" fmla="*/ 1 w 986"/>
                  <a:gd name="T43" fmla="*/ 1 h 398"/>
                  <a:gd name="T44" fmla="*/ 1 w 986"/>
                  <a:gd name="T45" fmla="*/ 1 h 398"/>
                  <a:gd name="T46" fmla="*/ 1 w 986"/>
                  <a:gd name="T47" fmla="*/ 1 h 398"/>
                  <a:gd name="T48" fmla="*/ 1 w 986"/>
                  <a:gd name="T49" fmla="*/ 1 h 398"/>
                  <a:gd name="T50" fmla="*/ 1 w 986"/>
                  <a:gd name="T51" fmla="*/ 1 h 398"/>
                  <a:gd name="T52" fmla="*/ 1 w 986"/>
                  <a:gd name="T53" fmla="*/ 1 h 398"/>
                  <a:gd name="T54" fmla="*/ 1 w 986"/>
                  <a:gd name="T55" fmla="*/ 1 h 398"/>
                  <a:gd name="T56" fmla="*/ 1 w 986"/>
                  <a:gd name="T57" fmla="*/ 1 h 398"/>
                  <a:gd name="T58" fmla="*/ 1 w 986"/>
                  <a:gd name="T59" fmla="*/ 1 h 398"/>
                  <a:gd name="T60" fmla="*/ 1 w 986"/>
                  <a:gd name="T61" fmla="*/ 1 h 398"/>
                  <a:gd name="T62" fmla="*/ 1 w 986"/>
                  <a:gd name="T63" fmla="*/ 1 h 398"/>
                  <a:gd name="T64" fmla="*/ 1 w 986"/>
                  <a:gd name="T65" fmla="*/ 1 h 398"/>
                  <a:gd name="T66" fmla="*/ 1 w 986"/>
                  <a:gd name="T67" fmla="*/ 1 h 398"/>
                  <a:gd name="T68" fmla="*/ 1 w 986"/>
                  <a:gd name="T69" fmla="*/ 1 h 398"/>
                  <a:gd name="T70" fmla="*/ 1 w 986"/>
                  <a:gd name="T71" fmla="*/ 1 h 398"/>
                  <a:gd name="T72" fmla="*/ 1 w 986"/>
                  <a:gd name="T73" fmla="*/ 1 h 398"/>
                  <a:gd name="T74" fmla="*/ 1 w 986"/>
                  <a:gd name="T75" fmla="*/ 1 h 398"/>
                  <a:gd name="T76" fmla="*/ 1 w 986"/>
                  <a:gd name="T77" fmla="*/ 1 h 398"/>
                  <a:gd name="T78" fmla="*/ 1 w 986"/>
                  <a:gd name="T79" fmla="*/ 1 h 398"/>
                  <a:gd name="T80" fmla="*/ 1 w 986"/>
                  <a:gd name="T81" fmla="*/ 1 h 398"/>
                  <a:gd name="T82" fmla="*/ 1 w 986"/>
                  <a:gd name="T83" fmla="*/ 1 h 398"/>
                  <a:gd name="T84" fmla="*/ 1 w 986"/>
                  <a:gd name="T85" fmla="*/ 1 h 398"/>
                  <a:gd name="T86" fmla="*/ 1 w 986"/>
                  <a:gd name="T87" fmla="*/ 1 h 398"/>
                  <a:gd name="T88" fmla="*/ 1 w 986"/>
                  <a:gd name="T89" fmla="*/ 1 h 398"/>
                  <a:gd name="T90" fmla="*/ 1 w 986"/>
                  <a:gd name="T91" fmla="*/ 1 h 398"/>
                  <a:gd name="T92" fmla="*/ 1 w 986"/>
                  <a:gd name="T93" fmla="*/ 1 h 398"/>
                  <a:gd name="T94" fmla="*/ 1 w 986"/>
                  <a:gd name="T95" fmla="*/ 1 h 398"/>
                  <a:gd name="T96" fmla="*/ 1 w 986"/>
                  <a:gd name="T97" fmla="*/ 1 h 398"/>
                  <a:gd name="T98" fmla="*/ 1 w 986"/>
                  <a:gd name="T99" fmla="*/ 1 h 398"/>
                  <a:gd name="T100" fmla="*/ 1 w 986"/>
                  <a:gd name="T101" fmla="*/ 1 h 398"/>
                  <a:gd name="T102" fmla="*/ 1 w 986"/>
                  <a:gd name="T103" fmla="*/ 1 h 398"/>
                  <a:gd name="T104" fmla="*/ 1 w 986"/>
                  <a:gd name="T105" fmla="*/ 1 h 398"/>
                  <a:gd name="T106" fmla="*/ 1 w 986"/>
                  <a:gd name="T107" fmla="*/ 1 h 398"/>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0" t="0" r="r" b="b"/>
                <a:pathLst>
                  <a:path w="986" h="398">
                    <a:moveTo>
                      <a:pt x="901" y="398"/>
                    </a:moveTo>
                    <a:lnTo>
                      <a:pt x="867" y="398"/>
                    </a:lnTo>
                    <a:lnTo>
                      <a:pt x="829" y="398"/>
                    </a:lnTo>
                    <a:lnTo>
                      <a:pt x="789" y="398"/>
                    </a:lnTo>
                    <a:lnTo>
                      <a:pt x="747" y="396"/>
                    </a:lnTo>
                    <a:lnTo>
                      <a:pt x="702" y="396"/>
                    </a:lnTo>
                    <a:lnTo>
                      <a:pt x="656" y="394"/>
                    </a:lnTo>
                    <a:lnTo>
                      <a:pt x="608" y="393"/>
                    </a:lnTo>
                    <a:lnTo>
                      <a:pt x="561" y="392"/>
                    </a:lnTo>
                    <a:lnTo>
                      <a:pt x="513" y="389"/>
                    </a:lnTo>
                    <a:lnTo>
                      <a:pt x="467" y="388"/>
                    </a:lnTo>
                    <a:lnTo>
                      <a:pt x="421" y="386"/>
                    </a:lnTo>
                    <a:lnTo>
                      <a:pt x="376" y="384"/>
                    </a:lnTo>
                    <a:lnTo>
                      <a:pt x="334" y="383"/>
                    </a:lnTo>
                    <a:lnTo>
                      <a:pt x="294" y="380"/>
                    </a:lnTo>
                    <a:lnTo>
                      <a:pt x="258" y="378"/>
                    </a:lnTo>
                    <a:lnTo>
                      <a:pt x="225" y="377"/>
                    </a:lnTo>
                    <a:lnTo>
                      <a:pt x="210" y="376"/>
                    </a:lnTo>
                    <a:lnTo>
                      <a:pt x="194" y="376"/>
                    </a:lnTo>
                    <a:lnTo>
                      <a:pt x="179" y="374"/>
                    </a:lnTo>
                    <a:lnTo>
                      <a:pt x="163" y="373"/>
                    </a:lnTo>
                    <a:lnTo>
                      <a:pt x="148" y="373"/>
                    </a:lnTo>
                    <a:lnTo>
                      <a:pt x="132" y="372"/>
                    </a:lnTo>
                    <a:lnTo>
                      <a:pt x="117" y="372"/>
                    </a:lnTo>
                    <a:lnTo>
                      <a:pt x="102" y="372"/>
                    </a:lnTo>
                    <a:lnTo>
                      <a:pt x="81" y="334"/>
                    </a:lnTo>
                    <a:lnTo>
                      <a:pt x="64" y="289"/>
                    </a:lnTo>
                    <a:lnTo>
                      <a:pt x="48" y="241"/>
                    </a:lnTo>
                    <a:lnTo>
                      <a:pt x="35" y="190"/>
                    </a:lnTo>
                    <a:lnTo>
                      <a:pt x="23" y="142"/>
                    </a:lnTo>
                    <a:lnTo>
                      <a:pt x="14" y="97"/>
                    </a:lnTo>
                    <a:lnTo>
                      <a:pt x="6" y="57"/>
                    </a:lnTo>
                    <a:lnTo>
                      <a:pt x="0" y="27"/>
                    </a:lnTo>
                    <a:lnTo>
                      <a:pt x="12" y="62"/>
                    </a:lnTo>
                    <a:lnTo>
                      <a:pt x="26" y="100"/>
                    </a:lnTo>
                    <a:lnTo>
                      <a:pt x="42" y="140"/>
                    </a:lnTo>
                    <a:lnTo>
                      <a:pt x="59" y="181"/>
                    </a:lnTo>
                    <a:lnTo>
                      <a:pt x="77" y="220"/>
                    </a:lnTo>
                    <a:lnTo>
                      <a:pt x="95" y="256"/>
                    </a:lnTo>
                    <a:lnTo>
                      <a:pt x="110" y="287"/>
                    </a:lnTo>
                    <a:lnTo>
                      <a:pt x="124" y="311"/>
                    </a:lnTo>
                    <a:lnTo>
                      <a:pt x="130" y="283"/>
                    </a:lnTo>
                    <a:lnTo>
                      <a:pt x="139" y="257"/>
                    </a:lnTo>
                    <a:lnTo>
                      <a:pt x="147" y="234"/>
                    </a:lnTo>
                    <a:lnTo>
                      <a:pt x="157" y="211"/>
                    </a:lnTo>
                    <a:lnTo>
                      <a:pt x="170" y="190"/>
                    </a:lnTo>
                    <a:lnTo>
                      <a:pt x="185" y="170"/>
                    </a:lnTo>
                    <a:lnTo>
                      <a:pt x="204" y="152"/>
                    </a:lnTo>
                    <a:lnTo>
                      <a:pt x="227" y="135"/>
                    </a:lnTo>
                    <a:lnTo>
                      <a:pt x="215" y="157"/>
                    </a:lnTo>
                    <a:lnTo>
                      <a:pt x="202" y="184"/>
                    </a:lnTo>
                    <a:lnTo>
                      <a:pt x="191" y="214"/>
                    </a:lnTo>
                    <a:lnTo>
                      <a:pt x="185" y="248"/>
                    </a:lnTo>
                    <a:lnTo>
                      <a:pt x="182" y="281"/>
                    </a:lnTo>
                    <a:lnTo>
                      <a:pt x="188" y="313"/>
                    </a:lnTo>
                    <a:lnTo>
                      <a:pt x="201" y="343"/>
                    </a:lnTo>
                    <a:lnTo>
                      <a:pt x="225" y="370"/>
                    </a:lnTo>
                    <a:lnTo>
                      <a:pt x="250" y="343"/>
                    </a:lnTo>
                    <a:lnTo>
                      <a:pt x="271" y="305"/>
                    </a:lnTo>
                    <a:lnTo>
                      <a:pt x="285" y="260"/>
                    </a:lnTo>
                    <a:lnTo>
                      <a:pt x="292" y="211"/>
                    </a:lnTo>
                    <a:lnTo>
                      <a:pt x="291" y="158"/>
                    </a:lnTo>
                    <a:lnTo>
                      <a:pt x="282" y="105"/>
                    </a:lnTo>
                    <a:lnTo>
                      <a:pt x="264" y="54"/>
                    </a:lnTo>
                    <a:lnTo>
                      <a:pt x="238" y="8"/>
                    </a:lnTo>
                    <a:lnTo>
                      <a:pt x="262" y="34"/>
                    </a:lnTo>
                    <a:lnTo>
                      <a:pt x="282" y="63"/>
                    </a:lnTo>
                    <a:lnTo>
                      <a:pt x="300" y="95"/>
                    </a:lnTo>
                    <a:lnTo>
                      <a:pt x="315" y="130"/>
                    </a:lnTo>
                    <a:lnTo>
                      <a:pt x="325" y="168"/>
                    </a:lnTo>
                    <a:lnTo>
                      <a:pt x="333" y="211"/>
                    </a:lnTo>
                    <a:lnTo>
                      <a:pt x="339" y="258"/>
                    </a:lnTo>
                    <a:lnTo>
                      <a:pt x="340" y="309"/>
                    </a:lnTo>
                    <a:lnTo>
                      <a:pt x="354" y="288"/>
                    </a:lnTo>
                    <a:lnTo>
                      <a:pt x="370" y="266"/>
                    </a:lnTo>
                    <a:lnTo>
                      <a:pt x="388" y="244"/>
                    </a:lnTo>
                    <a:lnTo>
                      <a:pt x="409" y="222"/>
                    </a:lnTo>
                    <a:lnTo>
                      <a:pt x="430" y="203"/>
                    </a:lnTo>
                    <a:lnTo>
                      <a:pt x="451" y="184"/>
                    </a:lnTo>
                    <a:lnTo>
                      <a:pt x="471" y="170"/>
                    </a:lnTo>
                    <a:lnTo>
                      <a:pt x="492" y="160"/>
                    </a:lnTo>
                    <a:lnTo>
                      <a:pt x="483" y="180"/>
                    </a:lnTo>
                    <a:lnTo>
                      <a:pt x="469" y="203"/>
                    </a:lnTo>
                    <a:lnTo>
                      <a:pt x="452" y="227"/>
                    </a:lnTo>
                    <a:lnTo>
                      <a:pt x="433" y="251"/>
                    </a:lnTo>
                    <a:lnTo>
                      <a:pt x="415" y="275"/>
                    </a:lnTo>
                    <a:lnTo>
                      <a:pt x="399" y="297"/>
                    </a:lnTo>
                    <a:lnTo>
                      <a:pt x="387" y="318"/>
                    </a:lnTo>
                    <a:lnTo>
                      <a:pt x="380" y="334"/>
                    </a:lnTo>
                    <a:lnTo>
                      <a:pt x="388" y="339"/>
                    </a:lnTo>
                    <a:lnTo>
                      <a:pt x="396" y="343"/>
                    </a:lnTo>
                    <a:lnTo>
                      <a:pt x="407" y="348"/>
                    </a:lnTo>
                    <a:lnTo>
                      <a:pt x="418" y="353"/>
                    </a:lnTo>
                    <a:lnTo>
                      <a:pt x="431" y="356"/>
                    </a:lnTo>
                    <a:lnTo>
                      <a:pt x="444" y="360"/>
                    </a:lnTo>
                    <a:lnTo>
                      <a:pt x="458" y="361"/>
                    </a:lnTo>
                    <a:lnTo>
                      <a:pt x="471" y="360"/>
                    </a:lnTo>
                    <a:lnTo>
                      <a:pt x="470" y="326"/>
                    </a:lnTo>
                    <a:lnTo>
                      <a:pt x="464" y="285"/>
                    </a:lnTo>
                    <a:lnTo>
                      <a:pt x="454" y="240"/>
                    </a:lnTo>
                    <a:lnTo>
                      <a:pt x="440" y="192"/>
                    </a:lnTo>
                    <a:lnTo>
                      <a:pt x="423" y="146"/>
                    </a:lnTo>
                    <a:lnTo>
                      <a:pt x="401" y="102"/>
                    </a:lnTo>
                    <a:lnTo>
                      <a:pt x="375" y="65"/>
                    </a:lnTo>
                    <a:lnTo>
                      <a:pt x="346" y="36"/>
                    </a:lnTo>
                    <a:lnTo>
                      <a:pt x="375" y="57"/>
                    </a:lnTo>
                    <a:lnTo>
                      <a:pt x="400" y="79"/>
                    </a:lnTo>
                    <a:lnTo>
                      <a:pt x="423" y="102"/>
                    </a:lnTo>
                    <a:lnTo>
                      <a:pt x="444" y="127"/>
                    </a:lnTo>
                    <a:lnTo>
                      <a:pt x="462" y="153"/>
                    </a:lnTo>
                    <a:lnTo>
                      <a:pt x="479" y="183"/>
                    </a:lnTo>
                    <a:lnTo>
                      <a:pt x="494" y="217"/>
                    </a:lnTo>
                    <a:lnTo>
                      <a:pt x="509" y="256"/>
                    </a:lnTo>
                    <a:lnTo>
                      <a:pt x="510" y="222"/>
                    </a:lnTo>
                    <a:lnTo>
                      <a:pt x="510" y="188"/>
                    </a:lnTo>
                    <a:lnTo>
                      <a:pt x="509" y="154"/>
                    </a:lnTo>
                    <a:lnTo>
                      <a:pt x="507" y="121"/>
                    </a:lnTo>
                    <a:lnTo>
                      <a:pt x="501" y="89"/>
                    </a:lnTo>
                    <a:lnTo>
                      <a:pt x="494" y="60"/>
                    </a:lnTo>
                    <a:lnTo>
                      <a:pt x="485" y="33"/>
                    </a:lnTo>
                    <a:lnTo>
                      <a:pt x="474" y="10"/>
                    </a:lnTo>
                    <a:lnTo>
                      <a:pt x="490" y="39"/>
                    </a:lnTo>
                    <a:lnTo>
                      <a:pt x="506" y="70"/>
                    </a:lnTo>
                    <a:lnTo>
                      <a:pt x="520" y="106"/>
                    </a:lnTo>
                    <a:lnTo>
                      <a:pt x="531" y="145"/>
                    </a:lnTo>
                    <a:lnTo>
                      <a:pt x="539" y="188"/>
                    </a:lnTo>
                    <a:lnTo>
                      <a:pt x="542" y="236"/>
                    </a:lnTo>
                    <a:lnTo>
                      <a:pt x="538" y="290"/>
                    </a:lnTo>
                    <a:lnTo>
                      <a:pt x="527" y="349"/>
                    </a:lnTo>
                    <a:lnTo>
                      <a:pt x="553" y="321"/>
                    </a:lnTo>
                    <a:lnTo>
                      <a:pt x="576" y="288"/>
                    </a:lnTo>
                    <a:lnTo>
                      <a:pt x="595" y="251"/>
                    </a:lnTo>
                    <a:lnTo>
                      <a:pt x="606" y="211"/>
                    </a:lnTo>
                    <a:lnTo>
                      <a:pt x="608" y="168"/>
                    </a:lnTo>
                    <a:lnTo>
                      <a:pt x="603" y="125"/>
                    </a:lnTo>
                    <a:lnTo>
                      <a:pt x="584" y="83"/>
                    </a:lnTo>
                    <a:lnTo>
                      <a:pt x="552" y="42"/>
                    </a:lnTo>
                    <a:lnTo>
                      <a:pt x="567" y="50"/>
                    </a:lnTo>
                    <a:lnTo>
                      <a:pt x="582" y="59"/>
                    </a:lnTo>
                    <a:lnTo>
                      <a:pt x="597" y="69"/>
                    </a:lnTo>
                    <a:lnTo>
                      <a:pt x="611" y="80"/>
                    </a:lnTo>
                    <a:lnTo>
                      <a:pt x="622" y="95"/>
                    </a:lnTo>
                    <a:lnTo>
                      <a:pt x="633" y="113"/>
                    </a:lnTo>
                    <a:lnTo>
                      <a:pt x="642" y="134"/>
                    </a:lnTo>
                    <a:lnTo>
                      <a:pt x="648" y="158"/>
                    </a:lnTo>
                    <a:lnTo>
                      <a:pt x="651" y="120"/>
                    </a:lnTo>
                    <a:lnTo>
                      <a:pt x="651" y="75"/>
                    </a:lnTo>
                    <a:lnTo>
                      <a:pt x="649" y="32"/>
                    </a:lnTo>
                    <a:lnTo>
                      <a:pt x="645" y="0"/>
                    </a:lnTo>
                    <a:lnTo>
                      <a:pt x="656" y="38"/>
                    </a:lnTo>
                    <a:lnTo>
                      <a:pt x="661" y="82"/>
                    </a:lnTo>
                    <a:lnTo>
                      <a:pt x="663" y="129"/>
                    </a:lnTo>
                    <a:lnTo>
                      <a:pt x="660" y="178"/>
                    </a:lnTo>
                    <a:lnTo>
                      <a:pt x="652" y="228"/>
                    </a:lnTo>
                    <a:lnTo>
                      <a:pt x="642" y="276"/>
                    </a:lnTo>
                    <a:lnTo>
                      <a:pt x="627" y="320"/>
                    </a:lnTo>
                    <a:lnTo>
                      <a:pt x="610" y="360"/>
                    </a:lnTo>
                    <a:lnTo>
                      <a:pt x="636" y="330"/>
                    </a:lnTo>
                    <a:lnTo>
                      <a:pt x="659" y="295"/>
                    </a:lnTo>
                    <a:lnTo>
                      <a:pt x="680" y="255"/>
                    </a:lnTo>
                    <a:lnTo>
                      <a:pt x="697" y="212"/>
                    </a:lnTo>
                    <a:lnTo>
                      <a:pt x="711" y="167"/>
                    </a:lnTo>
                    <a:lnTo>
                      <a:pt x="722" y="122"/>
                    </a:lnTo>
                    <a:lnTo>
                      <a:pt x="729" y="77"/>
                    </a:lnTo>
                    <a:lnTo>
                      <a:pt x="733" y="33"/>
                    </a:lnTo>
                    <a:lnTo>
                      <a:pt x="741" y="87"/>
                    </a:lnTo>
                    <a:lnTo>
                      <a:pt x="745" y="147"/>
                    </a:lnTo>
                    <a:lnTo>
                      <a:pt x="743" y="210"/>
                    </a:lnTo>
                    <a:lnTo>
                      <a:pt x="730" y="268"/>
                    </a:lnTo>
                    <a:lnTo>
                      <a:pt x="743" y="252"/>
                    </a:lnTo>
                    <a:lnTo>
                      <a:pt x="757" y="232"/>
                    </a:lnTo>
                    <a:lnTo>
                      <a:pt x="771" y="206"/>
                    </a:lnTo>
                    <a:lnTo>
                      <a:pt x="785" y="180"/>
                    </a:lnTo>
                    <a:lnTo>
                      <a:pt x="797" y="153"/>
                    </a:lnTo>
                    <a:lnTo>
                      <a:pt x="809" y="129"/>
                    </a:lnTo>
                    <a:lnTo>
                      <a:pt x="817" y="108"/>
                    </a:lnTo>
                    <a:lnTo>
                      <a:pt x="821" y="93"/>
                    </a:lnTo>
                    <a:lnTo>
                      <a:pt x="819" y="117"/>
                    </a:lnTo>
                    <a:lnTo>
                      <a:pt x="813" y="144"/>
                    </a:lnTo>
                    <a:lnTo>
                      <a:pt x="805" y="174"/>
                    </a:lnTo>
                    <a:lnTo>
                      <a:pt x="795" y="204"/>
                    </a:lnTo>
                    <a:lnTo>
                      <a:pt x="781" y="235"/>
                    </a:lnTo>
                    <a:lnTo>
                      <a:pt x="765" y="265"/>
                    </a:lnTo>
                    <a:lnTo>
                      <a:pt x="747" y="295"/>
                    </a:lnTo>
                    <a:lnTo>
                      <a:pt x="726" y="324"/>
                    </a:lnTo>
                    <a:lnTo>
                      <a:pt x="752" y="306"/>
                    </a:lnTo>
                    <a:lnTo>
                      <a:pt x="778" y="286"/>
                    </a:lnTo>
                    <a:lnTo>
                      <a:pt x="803" y="263"/>
                    </a:lnTo>
                    <a:lnTo>
                      <a:pt x="827" y="236"/>
                    </a:lnTo>
                    <a:lnTo>
                      <a:pt x="849" y="207"/>
                    </a:lnTo>
                    <a:lnTo>
                      <a:pt x="870" y="177"/>
                    </a:lnTo>
                    <a:lnTo>
                      <a:pt x="887" y="146"/>
                    </a:lnTo>
                    <a:lnTo>
                      <a:pt x="902" y="114"/>
                    </a:lnTo>
                    <a:lnTo>
                      <a:pt x="896" y="139"/>
                    </a:lnTo>
                    <a:lnTo>
                      <a:pt x="891" y="166"/>
                    </a:lnTo>
                    <a:lnTo>
                      <a:pt x="882" y="193"/>
                    </a:lnTo>
                    <a:lnTo>
                      <a:pt x="873" y="220"/>
                    </a:lnTo>
                    <a:lnTo>
                      <a:pt x="862" y="247"/>
                    </a:lnTo>
                    <a:lnTo>
                      <a:pt x="849" y="271"/>
                    </a:lnTo>
                    <a:lnTo>
                      <a:pt x="835" y="295"/>
                    </a:lnTo>
                    <a:lnTo>
                      <a:pt x="819" y="317"/>
                    </a:lnTo>
                    <a:lnTo>
                      <a:pt x="849" y="297"/>
                    </a:lnTo>
                    <a:lnTo>
                      <a:pt x="877" y="271"/>
                    </a:lnTo>
                    <a:lnTo>
                      <a:pt x="902" y="237"/>
                    </a:lnTo>
                    <a:lnTo>
                      <a:pt x="925" y="200"/>
                    </a:lnTo>
                    <a:lnTo>
                      <a:pt x="945" y="161"/>
                    </a:lnTo>
                    <a:lnTo>
                      <a:pt x="962" y="122"/>
                    </a:lnTo>
                    <a:lnTo>
                      <a:pt x="976" y="83"/>
                    </a:lnTo>
                    <a:lnTo>
                      <a:pt x="986" y="46"/>
                    </a:lnTo>
                    <a:lnTo>
                      <a:pt x="980" y="86"/>
                    </a:lnTo>
                    <a:lnTo>
                      <a:pt x="979" y="128"/>
                    </a:lnTo>
                    <a:lnTo>
                      <a:pt x="980" y="169"/>
                    </a:lnTo>
                    <a:lnTo>
                      <a:pt x="984" y="210"/>
                    </a:lnTo>
                    <a:lnTo>
                      <a:pt x="986" y="247"/>
                    </a:lnTo>
                    <a:lnTo>
                      <a:pt x="986" y="282"/>
                    </a:lnTo>
                    <a:lnTo>
                      <a:pt x="983" y="312"/>
                    </a:lnTo>
                    <a:lnTo>
                      <a:pt x="975" y="339"/>
                    </a:lnTo>
                    <a:lnTo>
                      <a:pt x="901" y="398"/>
                    </a:lnTo>
                    <a:close/>
                  </a:path>
                </a:pathLst>
              </a:custGeom>
              <a:solidFill>
                <a:srgbClr val="00A500"/>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grpSp>
        <p:grpSp>
          <p:nvGrpSpPr>
            <p:cNvPr id="10269" name="Group 106"/>
            <p:cNvGrpSpPr/>
            <p:nvPr/>
          </p:nvGrpSpPr>
          <p:grpSpPr bwMode="auto">
            <a:xfrm>
              <a:off x="2688" y="4105"/>
              <a:ext cx="1479" cy="215"/>
              <a:chOff x="3452" y="4125"/>
              <a:chExt cx="1479" cy="215"/>
            </a:xfrm>
          </p:grpSpPr>
          <p:sp>
            <p:nvSpPr>
              <p:cNvPr id="10304" name="Freeform 107"/>
              <p:cNvSpPr/>
              <p:nvPr/>
            </p:nvSpPr>
            <p:spPr bwMode="auto">
              <a:xfrm>
                <a:off x="3592" y="4158"/>
                <a:ext cx="17" cy="16"/>
              </a:xfrm>
              <a:custGeom>
                <a:avLst/>
                <a:gdLst>
                  <a:gd name="T0" fmla="*/ 1 w 34"/>
                  <a:gd name="T1" fmla="*/ 1 h 32"/>
                  <a:gd name="T2" fmla="*/ 1 w 34"/>
                  <a:gd name="T3" fmla="*/ 1 h 32"/>
                  <a:gd name="T4" fmla="*/ 1 w 34"/>
                  <a:gd name="T5" fmla="*/ 1 h 32"/>
                  <a:gd name="T6" fmla="*/ 1 w 34"/>
                  <a:gd name="T7" fmla="*/ 1 h 32"/>
                  <a:gd name="T8" fmla="*/ 1 w 34"/>
                  <a:gd name="T9" fmla="*/ 0 h 32"/>
                  <a:gd name="T10" fmla="*/ 1 w 34"/>
                  <a:gd name="T11" fmla="*/ 0 h 32"/>
                  <a:gd name="T12" fmla="*/ 1 w 34"/>
                  <a:gd name="T13" fmla="*/ 1 h 32"/>
                  <a:gd name="T14" fmla="*/ 1 w 34"/>
                  <a:gd name="T15" fmla="*/ 1 h 32"/>
                  <a:gd name="T16" fmla="*/ 0 w 34"/>
                  <a:gd name="T17" fmla="*/ 1 h 32"/>
                  <a:gd name="T18" fmla="*/ 0 w 34"/>
                  <a:gd name="T19" fmla="*/ 1 h 32"/>
                  <a:gd name="T20" fmla="*/ 1 w 34"/>
                  <a:gd name="T21" fmla="*/ 1 h 32"/>
                  <a:gd name="T22" fmla="*/ 1 w 34"/>
                  <a:gd name="T23" fmla="*/ 1 h 32"/>
                  <a:gd name="T24" fmla="*/ 1 w 34"/>
                  <a:gd name="T25" fmla="*/ 1 h 32"/>
                  <a:gd name="T26" fmla="*/ 1 w 34"/>
                  <a:gd name="T27" fmla="*/ 1 h 32"/>
                  <a:gd name="T28" fmla="*/ 1 w 34"/>
                  <a:gd name="T29" fmla="*/ 1 h 32"/>
                  <a:gd name="T30" fmla="*/ 1 w 34"/>
                  <a:gd name="T31" fmla="*/ 1 h 32"/>
                  <a:gd name="T32" fmla="*/ 1 w 34"/>
                  <a:gd name="T33" fmla="*/ 1 h 3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4" h="32">
                    <a:moveTo>
                      <a:pt x="34" y="20"/>
                    </a:moveTo>
                    <a:lnTo>
                      <a:pt x="34" y="14"/>
                    </a:lnTo>
                    <a:lnTo>
                      <a:pt x="32" y="8"/>
                    </a:lnTo>
                    <a:lnTo>
                      <a:pt x="27" y="4"/>
                    </a:lnTo>
                    <a:lnTo>
                      <a:pt x="21" y="0"/>
                    </a:lnTo>
                    <a:lnTo>
                      <a:pt x="14" y="0"/>
                    </a:lnTo>
                    <a:lnTo>
                      <a:pt x="9" y="1"/>
                    </a:lnTo>
                    <a:lnTo>
                      <a:pt x="4" y="6"/>
                    </a:lnTo>
                    <a:lnTo>
                      <a:pt x="0" y="12"/>
                    </a:lnTo>
                    <a:lnTo>
                      <a:pt x="0" y="19"/>
                    </a:lnTo>
                    <a:lnTo>
                      <a:pt x="3" y="24"/>
                    </a:lnTo>
                    <a:lnTo>
                      <a:pt x="7" y="29"/>
                    </a:lnTo>
                    <a:lnTo>
                      <a:pt x="13" y="32"/>
                    </a:lnTo>
                    <a:lnTo>
                      <a:pt x="20" y="32"/>
                    </a:lnTo>
                    <a:lnTo>
                      <a:pt x="26" y="30"/>
                    </a:lnTo>
                    <a:lnTo>
                      <a:pt x="30" y="26"/>
                    </a:lnTo>
                    <a:lnTo>
                      <a:pt x="34" y="20"/>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05" name="Freeform 108"/>
              <p:cNvSpPr/>
              <p:nvPr/>
            </p:nvSpPr>
            <p:spPr bwMode="auto">
              <a:xfrm>
                <a:off x="3668" y="4235"/>
                <a:ext cx="16" cy="16"/>
              </a:xfrm>
              <a:custGeom>
                <a:avLst/>
                <a:gdLst>
                  <a:gd name="T0" fmla="*/ 0 w 34"/>
                  <a:gd name="T1" fmla="*/ 1 h 32"/>
                  <a:gd name="T2" fmla="*/ 0 w 34"/>
                  <a:gd name="T3" fmla="*/ 1 h 32"/>
                  <a:gd name="T4" fmla="*/ 0 w 34"/>
                  <a:gd name="T5" fmla="*/ 1 h 32"/>
                  <a:gd name="T6" fmla="*/ 0 w 34"/>
                  <a:gd name="T7" fmla="*/ 1 h 32"/>
                  <a:gd name="T8" fmla="*/ 0 w 34"/>
                  <a:gd name="T9" fmla="*/ 0 h 32"/>
                  <a:gd name="T10" fmla="*/ 0 w 34"/>
                  <a:gd name="T11" fmla="*/ 0 h 32"/>
                  <a:gd name="T12" fmla="*/ 0 w 34"/>
                  <a:gd name="T13" fmla="*/ 1 h 32"/>
                  <a:gd name="T14" fmla="*/ 0 w 34"/>
                  <a:gd name="T15" fmla="*/ 1 h 32"/>
                  <a:gd name="T16" fmla="*/ 0 w 34"/>
                  <a:gd name="T17" fmla="*/ 1 h 32"/>
                  <a:gd name="T18" fmla="*/ 0 w 34"/>
                  <a:gd name="T19" fmla="*/ 1 h 32"/>
                  <a:gd name="T20" fmla="*/ 0 w 34"/>
                  <a:gd name="T21" fmla="*/ 1 h 32"/>
                  <a:gd name="T22" fmla="*/ 0 w 34"/>
                  <a:gd name="T23" fmla="*/ 1 h 32"/>
                  <a:gd name="T24" fmla="*/ 0 w 34"/>
                  <a:gd name="T25" fmla="*/ 1 h 32"/>
                  <a:gd name="T26" fmla="*/ 0 w 34"/>
                  <a:gd name="T27" fmla="*/ 1 h 32"/>
                  <a:gd name="T28" fmla="*/ 0 w 34"/>
                  <a:gd name="T29" fmla="*/ 1 h 32"/>
                  <a:gd name="T30" fmla="*/ 0 w 34"/>
                  <a:gd name="T31" fmla="*/ 1 h 32"/>
                  <a:gd name="T32" fmla="*/ 0 w 34"/>
                  <a:gd name="T33" fmla="*/ 1 h 3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4" h="32">
                    <a:moveTo>
                      <a:pt x="34" y="20"/>
                    </a:moveTo>
                    <a:lnTo>
                      <a:pt x="34" y="13"/>
                    </a:lnTo>
                    <a:lnTo>
                      <a:pt x="31" y="8"/>
                    </a:lnTo>
                    <a:lnTo>
                      <a:pt x="27" y="3"/>
                    </a:lnTo>
                    <a:lnTo>
                      <a:pt x="21" y="0"/>
                    </a:lnTo>
                    <a:lnTo>
                      <a:pt x="14" y="0"/>
                    </a:lnTo>
                    <a:lnTo>
                      <a:pt x="8" y="2"/>
                    </a:lnTo>
                    <a:lnTo>
                      <a:pt x="4" y="6"/>
                    </a:lnTo>
                    <a:lnTo>
                      <a:pt x="0" y="12"/>
                    </a:lnTo>
                    <a:lnTo>
                      <a:pt x="0" y="18"/>
                    </a:lnTo>
                    <a:lnTo>
                      <a:pt x="3" y="24"/>
                    </a:lnTo>
                    <a:lnTo>
                      <a:pt x="7" y="28"/>
                    </a:lnTo>
                    <a:lnTo>
                      <a:pt x="13" y="32"/>
                    </a:lnTo>
                    <a:lnTo>
                      <a:pt x="20" y="32"/>
                    </a:lnTo>
                    <a:lnTo>
                      <a:pt x="26" y="31"/>
                    </a:lnTo>
                    <a:lnTo>
                      <a:pt x="30" y="26"/>
                    </a:lnTo>
                    <a:lnTo>
                      <a:pt x="34" y="20"/>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06" name="Freeform 109"/>
              <p:cNvSpPr/>
              <p:nvPr/>
            </p:nvSpPr>
            <p:spPr bwMode="auto">
              <a:xfrm>
                <a:off x="3668" y="4194"/>
                <a:ext cx="16" cy="17"/>
              </a:xfrm>
              <a:custGeom>
                <a:avLst/>
                <a:gdLst>
                  <a:gd name="T0" fmla="*/ 0 w 33"/>
                  <a:gd name="T1" fmla="*/ 1 h 32"/>
                  <a:gd name="T2" fmla="*/ 0 w 33"/>
                  <a:gd name="T3" fmla="*/ 1 h 32"/>
                  <a:gd name="T4" fmla="*/ 0 w 33"/>
                  <a:gd name="T5" fmla="*/ 1 h 32"/>
                  <a:gd name="T6" fmla="*/ 0 w 33"/>
                  <a:gd name="T7" fmla="*/ 1 h 32"/>
                  <a:gd name="T8" fmla="*/ 0 w 33"/>
                  <a:gd name="T9" fmla="*/ 0 h 32"/>
                  <a:gd name="T10" fmla="*/ 0 w 33"/>
                  <a:gd name="T11" fmla="*/ 0 h 32"/>
                  <a:gd name="T12" fmla="*/ 0 w 33"/>
                  <a:gd name="T13" fmla="*/ 1 h 32"/>
                  <a:gd name="T14" fmla="*/ 0 w 33"/>
                  <a:gd name="T15" fmla="*/ 1 h 32"/>
                  <a:gd name="T16" fmla="*/ 0 w 33"/>
                  <a:gd name="T17" fmla="*/ 1 h 32"/>
                  <a:gd name="T18" fmla="*/ 0 w 33"/>
                  <a:gd name="T19" fmla="*/ 1 h 32"/>
                  <a:gd name="T20" fmla="*/ 0 w 33"/>
                  <a:gd name="T21" fmla="*/ 1 h 32"/>
                  <a:gd name="T22" fmla="*/ 0 w 33"/>
                  <a:gd name="T23" fmla="*/ 1 h 32"/>
                  <a:gd name="T24" fmla="*/ 0 w 33"/>
                  <a:gd name="T25" fmla="*/ 1 h 32"/>
                  <a:gd name="T26" fmla="*/ 0 w 33"/>
                  <a:gd name="T27" fmla="*/ 1 h 32"/>
                  <a:gd name="T28" fmla="*/ 0 w 33"/>
                  <a:gd name="T29" fmla="*/ 1 h 32"/>
                  <a:gd name="T30" fmla="*/ 0 w 33"/>
                  <a:gd name="T31" fmla="*/ 1 h 32"/>
                  <a:gd name="T32" fmla="*/ 0 w 33"/>
                  <a:gd name="T33" fmla="*/ 1 h 3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3" h="32">
                    <a:moveTo>
                      <a:pt x="33" y="19"/>
                    </a:moveTo>
                    <a:lnTo>
                      <a:pt x="33" y="13"/>
                    </a:lnTo>
                    <a:lnTo>
                      <a:pt x="30" y="7"/>
                    </a:lnTo>
                    <a:lnTo>
                      <a:pt x="26" y="2"/>
                    </a:lnTo>
                    <a:lnTo>
                      <a:pt x="20" y="0"/>
                    </a:lnTo>
                    <a:lnTo>
                      <a:pt x="13" y="0"/>
                    </a:lnTo>
                    <a:lnTo>
                      <a:pt x="7" y="1"/>
                    </a:lnTo>
                    <a:lnTo>
                      <a:pt x="3" y="6"/>
                    </a:lnTo>
                    <a:lnTo>
                      <a:pt x="0" y="11"/>
                    </a:lnTo>
                    <a:lnTo>
                      <a:pt x="0" y="18"/>
                    </a:lnTo>
                    <a:lnTo>
                      <a:pt x="1" y="24"/>
                    </a:lnTo>
                    <a:lnTo>
                      <a:pt x="6" y="29"/>
                    </a:lnTo>
                    <a:lnTo>
                      <a:pt x="12" y="32"/>
                    </a:lnTo>
                    <a:lnTo>
                      <a:pt x="19" y="32"/>
                    </a:lnTo>
                    <a:lnTo>
                      <a:pt x="25" y="30"/>
                    </a:lnTo>
                    <a:lnTo>
                      <a:pt x="29" y="25"/>
                    </a:lnTo>
                    <a:lnTo>
                      <a:pt x="33" y="19"/>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07" name="Freeform 110"/>
              <p:cNvSpPr/>
              <p:nvPr/>
            </p:nvSpPr>
            <p:spPr bwMode="auto">
              <a:xfrm>
                <a:off x="3671" y="4153"/>
                <a:ext cx="16" cy="17"/>
              </a:xfrm>
              <a:custGeom>
                <a:avLst/>
                <a:gdLst>
                  <a:gd name="T0" fmla="*/ 1 w 32"/>
                  <a:gd name="T1" fmla="*/ 1 h 32"/>
                  <a:gd name="T2" fmla="*/ 1 w 32"/>
                  <a:gd name="T3" fmla="*/ 1 h 32"/>
                  <a:gd name="T4" fmla="*/ 1 w 32"/>
                  <a:gd name="T5" fmla="*/ 1 h 32"/>
                  <a:gd name="T6" fmla="*/ 1 w 32"/>
                  <a:gd name="T7" fmla="*/ 1 h 32"/>
                  <a:gd name="T8" fmla="*/ 1 w 32"/>
                  <a:gd name="T9" fmla="*/ 0 h 32"/>
                  <a:gd name="T10" fmla="*/ 1 w 32"/>
                  <a:gd name="T11" fmla="*/ 0 h 32"/>
                  <a:gd name="T12" fmla="*/ 1 w 32"/>
                  <a:gd name="T13" fmla="*/ 1 h 32"/>
                  <a:gd name="T14" fmla="*/ 1 w 32"/>
                  <a:gd name="T15" fmla="*/ 1 h 32"/>
                  <a:gd name="T16" fmla="*/ 0 w 32"/>
                  <a:gd name="T17" fmla="*/ 1 h 32"/>
                  <a:gd name="T18" fmla="*/ 0 w 32"/>
                  <a:gd name="T19" fmla="*/ 1 h 32"/>
                  <a:gd name="T20" fmla="*/ 1 w 32"/>
                  <a:gd name="T21" fmla="*/ 1 h 32"/>
                  <a:gd name="T22" fmla="*/ 1 w 32"/>
                  <a:gd name="T23" fmla="*/ 1 h 32"/>
                  <a:gd name="T24" fmla="*/ 1 w 32"/>
                  <a:gd name="T25" fmla="*/ 1 h 32"/>
                  <a:gd name="T26" fmla="*/ 1 w 32"/>
                  <a:gd name="T27" fmla="*/ 1 h 32"/>
                  <a:gd name="T28" fmla="*/ 1 w 32"/>
                  <a:gd name="T29" fmla="*/ 1 h 32"/>
                  <a:gd name="T30" fmla="*/ 1 w 32"/>
                  <a:gd name="T31" fmla="*/ 1 h 32"/>
                  <a:gd name="T32" fmla="*/ 1 w 32"/>
                  <a:gd name="T33" fmla="*/ 1 h 3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2" h="32">
                    <a:moveTo>
                      <a:pt x="32" y="20"/>
                    </a:moveTo>
                    <a:lnTo>
                      <a:pt x="32" y="14"/>
                    </a:lnTo>
                    <a:lnTo>
                      <a:pt x="30" y="8"/>
                    </a:lnTo>
                    <a:lnTo>
                      <a:pt x="26" y="3"/>
                    </a:lnTo>
                    <a:lnTo>
                      <a:pt x="20" y="0"/>
                    </a:lnTo>
                    <a:lnTo>
                      <a:pt x="14" y="0"/>
                    </a:lnTo>
                    <a:lnTo>
                      <a:pt x="8" y="1"/>
                    </a:lnTo>
                    <a:lnTo>
                      <a:pt x="4" y="6"/>
                    </a:lnTo>
                    <a:lnTo>
                      <a:pt x="0" y="11"/>
                    </a:lnTo>
                    <a:lnTo>
                      <a:pt x="0" y="18"/>
                    </a:lnTo>
                    <a:lnTo>
                      <a:pt x="1" y="24"/>
                    </a:lnTo>
                    <a:lnTo>
                      <a:pt x="6" y="29"/>
                    </a:lnTo>
                    <a:lnTo>
                      <a:pt x="12" y="32"/>
                    </a:lnTo>
                    <a:lnTo>
                      <a:pt x="19" y="32"/>
                    </a:lnTo>
                    <a:lnTo>
                      <a:pt x="24" y="30"/>
                    </a:lnTo>
                    <a:lnTo>
                      <a:pt x="29" y="25"/>
                    </a:lnTo>
                    <a:lnTo>
                      <a:pt x="32" y="20"/>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08" name="Freeform 111"/>
              <p:cNvSpPr/>
              <p:nvPr/>
            </p:nvSpPr>
            <p:spPr bwMode="auto">
              <a:xfrm>
                <a:off x="3772" y="4256"/>
                <a:ext cx="17" cy="16"/>
              </a:xfrm>
              <a:custGeom>
                <a:avLst/>
                <a:gdLst>
                  <a:gd name="T0" fmla="*/ 1 w 33"/>
                  <a:gd name="T1" fmla="*/ 1 h 32"/>
                  <a:gd name="T2" fmla="*/ 1 w 33"/>
                  <a:gd name="T3" fmla="*/ 1 h 32"/>
                  <a:gd name="T4" fmla="*/ 1 w 33"/>
                  <a:gd name="T5" fmla="*/ 1 h 32"/>
                  <a:gd name="T6" fmla="*/ 1 w 33"/>
                  <a:gd name="T7" fmla="*/ 1 h 32"/>
                  <a:gd name="T8" fmla="*/ 1 w 33"/>
                  <a:gd name="T9" fmla="*/ 0 h 32"/>
                  <a:gd name="T10" fmla="*/ 1 w 33"/>
                  <a:gd name="T11" fmla="*/ 0 h 32"/>
                  <a:gd name="T12" fmla="*/ 1 w 33"/>
                  <a:gd name="T13" fmla="*/ 1 h 32"/>
                  <a:gd name="T14" fmla="*/ 1 w 33"/>
                  <a:gd name="T15" fmla="*/ 1 h 32"/>
                  <a:gd name="T16" fmla="*/ 0 w 33"/>
                  <a:gd name="T17" fmla="*/ 1 h 32"/>
                  <a:gd name="T18" fmla="*/ 0 w 33"/>
                  <a:gd name="T19" fmla="*/ 1 h 32"/>
                  <a:gd name="T20" fmla="*/ 1 w 33"/>
                  <a:gd name="T21" fmla="*/ 1 h 32"/>
                  <a:gd name="T22" fmla="*/ 1 w 33"/>
                  <a:gd name="T23" fmla="*/ 1 h 32"/>
                  <a:gd name="T24" fmla="*/ 1 w 33"/>
                  <a:gd name="T25" fmla="*/ 1 h 32"/>
                  <a:gd name="T26" fmla="*/ 1 w 33"/>
                  <a:gd name="T27" fmla="*/ 1 h 32"/>
                  <a:gd name="T28" fmla="*/ 1 w 33"/>
                  <a:gd name="T29" fmla="*/ 1 h 32"/>
                  <a:gd name="T30" fmla="*/ 1 w 33"/>
                  <a:gd name="T31" fmla="*/ 1 h 32"/>
                  <a:gd name="T32" fmla="*/ 1 w 33"/>
                  <a:gd name="T33" fmla="*/ 1 h 3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3" h="32">
                    <a:moveTo>
                      <a:pt x="33" y="20"/>
                    </a:moveTo>
                    <a:lnTo>
                      <a:pt x="33" y="14"/>
                    </a:lnTo>
                    <a:lnTo>
                      <a:pt x="31" y="8"/>
                    </a:lnTo>
                    <a:lnTo>
                      <a:pt x="26" y="4"/>
                    </a:lnTo>
                    <a:lnTo>
                      <a:pt x="20" y="0"/>
                    </a:lnTo>
                    <a:lnTo>
                      <a:pt x="14" y="0"/>
                    </a:lnTo>
                    <a:lnTo>
                      <a:pt x="8" y="1"/>
                    </a:lnTo>
                    <a:lnTo>
                      <a:pt x="3" y="6"/>
                    </a:lnTo>
                    <a:lnTo>
                      <a:pt x="0" y="12"/>
                    </a:lnTo>
                    <a:lnTo>
                      <a:pt x="0" y="19"/>
                    </a:lnTo>
                    <a:lnTo>
                      <a:pt x="2" y="24"/>
                    </a:lnTo>
                    <a:lnTo>
                      <a:pt x="7" y="29"/>
                    </a:lnTo>
                    <a:lnTo>
                      <a:pt x="12" y="32"/>
                    </a:lnTo>
                    <a:lnTo>
                      <a:pt x="19" y="32"/>
                    </a:lnTo>
                    <a:lnTo>
                      <a:pt x="25" y="30"/>
                    </a:lnTo>
                    <a:lnTo>
                      <a:pt x="30" y="26"/>
                    </a:lnTo>
                    <a:lnTo>
                      <a:pt x="33" y="20"/>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09" name="Freeform 112"/>
              <p:cNvSpPr/>
              <p:nvPr/>
            </p:nvSpPr>
            <p:spPr bwMode="auto">
              <a:xfrm>
                <a:off x="3768" y="4216"/>
                <a:ext cx="17" cy="16"/>
              </a:xfrm>
              <a:custGeom>
                <a:avLst/>
                <a:gdLst>
                  <a:gd name="T0" fmla="*/ 1 w 32"/>
                  <a:gd name="T1" fmla="*/ 0 h 33"/>
                  <a:gd name="T2" fmla="*/ 1 w 32"/>
                  <a:gd name="T3" fmla="*/ 0 h 33"/>
                  <a:gd name="T4" fmla="*/ 1 w 32"/>
                  <a:gd name="T5" fmla="*/ 0 h 33"/>
                  <a:gd name="T6" fmla="*/ 1 w 32"/>
                  <a:gd name="T7" fmla="*/ 0 h 33"/>
                  <a:gd name="T8" fmla="*/ 1 w 32"/>
                  <a:gd name="T9" fmla="*/ 0 h 33"/>
                  <a:gd name="T10" fmla="*/ 1 w 32"/>
                  <a:gd name="T11" fmla="*/ 0 h 33"/>
                  <a:gd name="T12" fmla="*/ 1 w 32"/>
                  <a:gd name="T13" fmla="*/ 0 h 33"/>
                  <a:gd name="T14" fmla="*/ 1 w 32"/>
                  <a:gd name="T15" fmla="*/ 0 h 33"/>
                  <a:gd name="T16" fmla="*/ 0 w 32"/>
                  <a:gd name="T17" fmla="*/ 0 h 33"/>
                  <a:gd name="T18" fmla="*/ 0 w 32"/>
                  <a:gd name="T19" fmla="*/ 0 h 33"/>
                  <a:gd name="T20" fmla="*/ 1 w 32"/>
                  <a:gd name="T21" fmla="*/ 0 h 33"/>
                  <a:gd name="T22" fmla="*/ 1 w 32"/>
                  <a:gd name="T23" fmla="*/ 0 h 33"/>
                  <a:gd name="T24" fmla="*/ 1 w 32"/>
                  <a:gd name="T25" fmla="*/ 0 h 33"/>
                  <a:gd name="T26" fmla="*/ 1 w 32"/>
                  <a:gd name="T27" fmla="*/ 0 h 33"/>
                  <a:gd name="T28" fmla="*/ 1 w 32"/>
                  <a:gd name="T29" fmla="*/ 0 h 33"/>
                  <a:gd name="T30" fmla="*/ 1 w 32"/>
                  <a:gd name="T31" fmla="*/ 0 h 33"/>
                  <a:gd name="T32" fmla="*/ 1 w 32"/>
                  <a:gd name="T33" fmla="*/ 0 h 3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2" h="33">
                    <a:moveTo>
                      <a:pt x="32" y="21"/>
                    </a:moveTo>
                    <a:lnTo>
                      <a:pt x="32" y="14"/>
                    </a:lnTo>
                    <a:lnTo>
                      <a:pt x="31" y="9"/>
                    </a:lnTo>
                    <a:lnTo>
                      <a:pt x="26" y="4"/>
                    </a:lnTo>
                    <a:lnTo>
                      <a:pt x="21" y="0"/>
                    </a:lnTo>
                    <a:lnTo>
                      <a:pt x="14" y="0"/>
                    </a:lnTo>
                    <a:lnTo>
                      <a:pt x="8" y="3"/>
                    </a:lnTo>
                    <a:lnTo>
                      <a:pt x="3" y="7"/>
                    </a:lnTo>
                    <a:lnTo>
                      <a:pt x="0" y="13"/>
                    </a:lnTo>
                    <a:lnTo>
                      <a:pt x="0" y="20"/>
                    </a:lnTo>
                    <a:lnTo>
                      <a:pt x="2" y="26"/>
                    </a:lnTo>
                    <a:lnTo>
                      <a:pt x="7" y="30"/>
                    </a:lnTo>
                    <a:lnTo>
                      <a:pt x="13" y="33"/>
                    </a:lnTo>
                    <a:lnTo>
                      <a:pt x="18" y="33"/>
                    </a:lnTo>
                    <a:lnTo>
                      <a:pt x="24" y="32"/>
                    </a:lnTo>
                    <a:lnTo>
                      <a:pt x="29" y="27"/>
                    </a:lnTo>
                    <a:lnTo>
                      <a:pt x="32" y="21"/>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10" name="Freeform 113"/>
              <p:cNvSpPr/>
              <p:nvPr/>
            </p:nvSpPr>
            <p:spPr bwMode="auto">
              <a:xfrm>
                <a:off x="3774" y="4175"/>
                <a:ext cx="16" cy="17"/>
              </a:xfrm>
              <a:custGeom>
                <a:avLst/>
                <a:gdLst>
                  <a:gd name="T0" fmla="*/ 0 w 33"/>
                  <a:gd name="T1" fmla="*/ 1 h 33"/>
                  <a:gd name="T2" fmla="*/ 0 w 33"/>
                  <a:gd name="T3" fmla="*/ 1 h 33"/>
                  <a:gd name="T4" fmla="*/ 0 w 33"/>
                  <a:gd name="T5" fmla="*/ 1 h 33"/>
                  <a:gd name="T6" fmla="*/ 0 w 33"/>
                  <a:gd name="T7" fmla="*/ 1 h 33"/>
                  <a:gd name="T8" fmla="*/ 0 w 33"/>
                  <a:gd name="T9" fmla="*/ 0 h 33"/>
                  <a:gd name="T10" fmla="*/ 0 w 33"/>
                  <a:gd name="T11" fmla="*/ 0 h 33"/>
                  <a:gd name="T12" fmla="*/ 0 w 33"/>
                  <a:gd name="T13" fmla="*/ 1 h 33"/>
                  <a:gd name="T14" fmla="*/ 0 w 33"/>
                  <a:gd name="T15" fmla="*/ 1 h 33"/>
                  <a:gd name="T16" fmla="*/ 0 w 33"/>
                  <a:gd name="T17" fmla="*/ 1 h 33"/>
                  <a:gd name="T18" fmla="*/ 0 w 33"/>
                  <a:gd name="T19" fmla="*/ 1 h 33"/>
                  <a:gd name="T20" fmla="*/ 0 w 33"/>
                  <a:gd name="T21" fmla="*/ 1 h 33"/>
                  <a:gd name="T22" fmla="*/ 0 w 33"/>
                  <a:gd name="T23" fmla="*/ 1 h 33"/>
                  <a:gd name="T24" fmla="*/ 0 w 33"/>
                  <a:gd name="T25" fmla="*/ 1 h 33"/>
                  <a:gd name="T26" fmla="*/ 0 w 33"/>
                  <a:gd name="T27" fmla="*/ 1 h 33"/>
                  <a:gd name="T28" fmla="*/ 0 w 33"/>
                  <a:gd name="T29" fmla="*/ 1 h 33"/>
                  <a:gd name="T30" fmla="*/ 0 w 33"/>
                  <a:gd name="T31" fmla="*/ 1 h 33"/>
                  <a:gd name="T32" fmla="*/ 0 w 33"/>
                  <a:gd name="T33" fmla="*/ 1 h 3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3" h="33">
                    <a:moveTo>
                      <a:pt x="33" y="21"/>
                    </a:moveTo>
                    <a:lnTo>
                      <a:pt x="33" y="14"/>
                    </a:lnTo>
                    <a:lnTo>
                      <a:pt x="30" y="8"/>
                    </a:lnTo>
                    <a:lnTo>
                      <a:pt x="27" y="3"/>
                    </a:lnTo>
                    <a:lnTo>
                      <a:pt x="21" y="0"/>
                    </a:lnTo>
                    <a:lnTo>
                      <a:pt x="14" y="0"/>
                    </a:lnTo>
                    <a:lnTo>
                      <a:pt x="8" y="2"/>
                    </a:lnTo>
                    <a:lnTo>
                      <a:pt x="4" y="7"/>
                    </a:lnTo>
                    <a:lnTo>
                      <a:pt x="0" y="12"/>
                    </a:lnTo>
                    <a:lnTo>
                      <a:pt x="0" y="19"/>
                    </a:lnTo>
                    <a:lnTo>
                      <a:pt x="3" y="25"/>
                    </a:lnTo>
                    <a:lnTo>
                      <a:pt x="6" y="30"/>
                    </a:lnTo>
                    <a:lnTo>
                      <a:pt x="12" y="33"/>
                    </a:lnTo>
                    <a:lnTo>
                      <a:pt x="19" y="33"/>
                    </a:lnTo>
                    <a:lnTo>
                      <a:pt x="25" y="31"/>
                    </a:lnTo>
                    <a:lnTo>
                      <a:pt x="29" y="26"/>
                    </a:lnTo>
                    <a:lnTo>
                      <a:pt x="33" y="21"/>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11" name="Freeform 114"/>
              <p:cNvSpPr/>
              <p:nvPr/>
            </p:nvSpPr>
            <p:spPr bwMode="auto">
              <a:xfrm>
                <a:off x="3789" y="4136"/>
                <a:ext cx="16" cy="17"/>
              </a:xfrm>
              <a:custGeom>
                <a:avLst/>
                <a:gdLst>
                  <a:gd name="T0" fmla="*/ 1 w 32"/>
                  <a:gd name="T1" fmla="*/ 1 h 34"/>
                  <a:gd name="T2" fmla="*/ 1 w 32"/>
                  <a:gd name="T3" fmla="*/ 1 h 34"/>
                  <a:gd name="T4" fmla="*/ 1 w 32"/>
                  <a:gd name="T5" fmla="*/ 1 h 34"/>
                  <a:gd name="T6" fmla="*/ 1 w 32"/>
                  <a:gd name="T7" fmla="*/ 1 h 34"/>
                  <a:gd name="T8" fmla="*/ 1 w 32"/>
                  <a:gd name="T9" fmla="*/ 0 h 34"/>
                  <a:gd name="T10" fmla="*/ 1 w 32"/>
                  <a:gd name="T11" fmla="*/ 0 h 34"/>
                  <a:gd name="T12" fmla="*/ 1 w 32"/>
                  <a:gd name="T13" fmla="*/ 1 h 34"/>
                  <a:gd name="T14" fmla="*/ 1 w 32"/>
                  <a:gd name="T15" fmla="*/ 1 h 34"/>
                  <a:gd name="T16" fmla="*/ 0 w 32"/>
                  <a:gd name="T17" fmla="*/ 1 h 34"/>
                  <a:gd name="T18" fmla="*/ 0 w 32"/>
                  <a:gd name="T19" fmla="*/ 1 h 34"/>
                  <a:gd name="T20" fmla="*/ 1 w 32"/>
                  <a:gd name="T21" fmla="*/ 1 h 34"/>
                  <a:gd name="T22" fmla="*/ 1 w 32"/>
                  <a:gd name="T23" fmla="*/ 1 h 34"/>
                  <a:gd name="T24" fmla="*/ 1 w 32"/>
                  <a:gd name="T25" fmla="*/ 1 h 34"/>
                  <a:gd name="T26" fmla="*/ 1 w 32"/>
                  <a:gd name="T27" fmla="*/ 1 h 34"/>
                  <a:gd name="T28" fmla="*/ 1 w 32"/>
                  <a:gd name="T29" fmla="*/ 1 h 34"/>
                  <a:gd name="T30" fmla="*/ 1 w 32"/>
                  <a:gd name="T31" fmla="*/ 1 h 34"/>
                  <a:gd name="T32" fmla="*/ 1 w 32"/>
                  <a:gd name="T33" fmla="*/ 1 h 34"/>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2" h="34">
                    <a:moveTo>
                      <a:pt x="32" y="21"/>
                    </a:moveTo>
                    <a:lnTo>
                      <a:pt x="32" y="14"/>
                    </a:lnTo>
                    <a:lnTo>
                      <a:pt x="31" y="8"/>
                    </a:lnTo>
                    <a:lnTo>
                      <a:pt x="27" y="4"/>
                    </a:lnTo>
                    <a:lnTo>
                      <a:pt x="21" y="0"/>
                    </a:lnTo>
                    <a:lnTo>
                      <a:pt x="14" y="0"/>
                    </a:lnTo>
                    <a:lnTo>
                      <a:pt x="8" y="3"/>
                    </a:lnTo>
                    <a:lnTo>
                      <a:pt x="4" y="7"/>
                    </a:lnTo>
                    <a:lnTo>
                      <a:pt x="0" y="13"/>
                    </a:lnTo>
                    <a:lnTo>
                      <a:pt x="0" y="20"/>
                    </a:lnTo>
                    <a:lnTo>
                      <a:pt x="2" y="26"/>
                    </a:lnTo>
                    <a:lnTo>
                      <a:pt x="7" y="30"/>
                    </a:lnTo>
                    <a:lnTo>
                      <a:pt x="13" y="34"/>
                    </a:lnTo>
                    <a:lnTo>
                      <a:pt x="20" y="34"/>
                    </a:lnTo>
                    <a:lnTo>
                      <a:pt x="25" y="32"/>
                    </a:lnTo>
                    <a:lnTo>
                      <a:pt x="30" y="27"/>
                    </a:lnTo>
                    <a:lnTo>
                      <a:pt x="32" y="21"/>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12" name="Freeform 115"/>
              <p:cNvSpPr/>
              <p:nvPr/>
            </p:nvSpPr>
            <p:spPr bwMode="auto">
              <a:xfrm>
                <a:off x="3842" y="4235"/>
                <a:ext cx="17" cy="16"/>
              </a:xfrm>
              <a:custGeom>
                <a:avLst/>
                <a:gdLst>
                  <a:gd name="T0" fmla="*/ 1 w 34"/>
                  <a:gd name="T1" fmla="*/ 1 h 32"/>
                  <a:gd name="T2" fmla="*/ 1 w 34"/>
                  <a:gd name="T3" fmla="*/ 1 h 32"/>
                  <a:gd name="T4" fmla="*/ 1 w 34"/>
                  <a:gd name="T5" fmla="*/ 1 h 32"/>
                  <a:gd name="T6" fmla="*/ 1 w 34"/>
                  <a:gd name="T7" fmla="*/ 1 h 32"/>
                  <a:gd name="T8" fmla="*/ 1 w 34"/>
                  <a:gd name="T9" fmla="*/ 0 h 32"/>
                  <a:gd name="T10" fmla="*/ 1 w 34"/>
                  <a:gd name="T11" fmla="*/ 0 h 32"/>
                  <a:gd name="T12" fmla="*/ 1 w 34"/>
                  <a:gd name="T13" fmla="*/ 1 h 32"/>
                  <a:gd name="T14" fmla="*/ 1 w 34"/>
                  <a:gd name="T15" fmla="*/ 1 h 32"/>
                  <a:gd name="T16" fmla="*/ 0 w 34"/>
                  <a:gd name="T17" fmla="*/ 1 h 32"/>
                  <a:gd name="T18" fmla="*/ 0 w 34"/>
                  <a:gd name="T19" fmla="*/ 1 h 32"/>
                  <a:gd name="T20" fmla="*/ 1 w 34"/>
                  <a:gd name="T21" fmla="*/ 1 h 32"/>
                  <a:gd name="T22" fmla="*/ 1 w 34"/>
                  <a:gd name="T23" fmla="*/ 1 h 32"/>
                  <a:gd name="T24" fmla="*/ 1 w 34"/>
                  <a:gd name="T25" fmla="*/ 1 h 32"/>
                  <a:gd name="T26" fmla="*/ 1 w 34"/>
                  <a:gd name="T27" fmla="*/ 1 h 32"/>
                  <a:gd name="T28" fmla="*/ 1 w 34"/>
                  <a:gd name="T29" fmla="*/ 1 h 32"/>
                  <a:gd name="T30" fmla="*/ 1 w 34"/>
                  <a:gd name="T31" fmla="*/ 1 h 32"/>
                  <a:gd name="T32" fmla="*/ 1 w 34"/>
                  <a:gd name="T33" fmla="*/ 1 h 3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4" h="32">
                    <a:moveTo>
                      <a:pt x="34" y="20"/>
                    </a:moveTo>
                    <a:lnTo>
                      <a:pt x="34" y="14"/>
                    </a:lnTo>
                    <a:lnTo>
                      <a:pt x="31" y="8"/>
                    </a:lnTo>
                    <a:lnTo>
                      <a:pt x="27" y="3"/>
                    </a:lnTo>
                    <a:lnTo>
                      <a:pt x="21" y="0"/>
                    </a:lnTo>
                    <a:lnTo>
                      <a:pt x="14" y="0"/>
                    </a:lnTo>
                    <a:lnTo>
                      <a:pt x="8" y="2"/>
                    </a:lnTo>
                    <a:lnTo>
                      <a:pt x="4" y="7"/>
                    </a:lnTo>
                    <a:lnTo>
                      <a:pt x="0" y="12"/>
                    </a:lnTo>
                    <a:lnTo>
                      <a:pt x="0" y="18"/>
                    </a:lnTo>
                    <a:lnTo>
                      <a:pt x="3" y="24"/>
                    </a:lnTo>
                    <a:lnTo>
                      <a:pt x="7" y="29"/>
                    </a:lnTo>
                    <a:lnTo>
                      <a:pt x="13" y="32"/>
                    </a:lnTo>
                    <a:lnTo>
                      <a:pt x="20" y="32"/>
                    </a:lnTo>
                    <a:lnTo>
                      <a:pt x="26" y="31"/>
                    </a:lnTo>
                    <a:lnTo>
                      <a:pt x="30" y="26"/>
                    </a:lnTo>
                    <a:lnTo>
                      <a:pt x="34" y="20"/>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13" name="Freeform 116"/>
              <p:cNvSpPr/>
              <p:nvPr/>
            </p:nvSpPr>
            <p:spPr bwMode="auto">
              <a:xfrm>
                <a:off x="3857" y="4201"/>
                <a:ext cx="16" cy="16"/>
              </a:xfrm>
              <a:custGeom>
                <a:avLst/>
                <a:gdLst>
                  <a:gd name="T0" fmla="*/ 1 w 32"/>
                  <a:gd name="T1" fmla="*/ 1 h 32"/>
                  <a:gd name="T2" fmla="*/ 1 w 32"/>
                  <a:gd name="T3" fmla="*/ 1 h 32"/>
                  <a:gd name="T4" fmla="*/ 1 w 32"/>
                  <a:gd name="T5" fmla="*/ 1 h 32"/>
                  <a:gd name="T6" fmla="*/ 1 w 32"/>
                  <a:gd name="T7" fmla="*/ 1 h 32"/>
                  <a:gd name="T8" fmla="*/ 1 w 32"/>
                  <a:gd name="T9" fmla="*/ 0 h 32"/>
                  <a:gd name="T10" fmla="*/ 1 w 32"/>
                  <a:gd name="T11" fmla="*/ 0 h 32"/>
                  <a:gd name="T12" fmla="*/ 1 w 32"/>
                  <a:gd name="T13" fmla="*/ 1 h 32"/>
                  <a:gd name="T14" fmla="*/ 1 w 32"/>
                  <a:gd name="T15" fmla="*/ 1 h 32"/>
                  <a:gd name="T16" fmla="*/ 0 w 32"/>
                  <a:gd name="T17" fmla="*/ 1 h 32"/>
                  <a:gd name="T18" fmla="*/ 0 w 32"/>
                  <a:gd name="T19" fmla="*/ 1 h 32"/>
                  <a:gd name="T20" fmla="*/ 1 w 32"/>
                  <a:gd name="T21" fmla="*/ 1 h 32"/>
                  <a:gd name="T22" fmla="*/ 1 w 32"/>
                  <a:gd name="T23" fmla="*/ 1 h 32"/>
                  <a:gd name="T24" fmla="*/ 1 w 32"/>
                  <a:gd name="T25" fmla="*/ 1 h 32"/>
                  <a:gd name="T26" fmla="*/ 1 w 32"/>
                  <a:gd name="T27" fmla="*/ 1 h 32"/>
                  <a:gd name="T28" fmla="*/ 1 w 32"/>
                  <a:gd name="T29" fmla="*/ 1 h 32"/>
                  <a:gd name="T30" fmla="*/ 1 w 32"/>
                  <a:gd name="T31" fmla="*/ 1 h 32"/>
                  <a:gd name="T32" fmla="*/ 1 w 32"/>
                  <a:gd name="T33" fmla="*/ 1 h 3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2" h="32">
                    <a:moveTo>
                      <a:pt x="32" y="20"/>
                    </a:moveTo>
                    <a:lnTo>
                      <a:pt x="32" y="14"/>
                    </a:lnTo>
                    <a:lnTo>
                      <a:pt x="30" y="8"/>
                    </a:lnTo>
                    <a:lnTo>
                      <a:pt x="27" y="3"/>
                    </a:lnTo>
                    <a:lnTo>
                      <a:pt x="21" y="0"/>
                    </a:lnTo>
                    <a:lnTo>
                      <a:pt x="14" y="0"/>
                    </a:lnTo>
                    <a:lnTo>
                      <a:pt x="8" y="2"/>
                    </a:lnTo>
                    <a:lnTo>
                      <a:pt x="4" y="7"/>
                    </a:lnTo>
                    <a:lnTo>
                      <a:pt x="0" y="12"/>
                    </a:lnTo>
                    <a:lnTo>
                      <a:pt x="0" y="18"/>
                    </a:lnTo>
                    <a:lnTo>
                      <a:pt x="2" y="24"/>
                    </a:lnTo>
                    <a:lnTo>
                      <a:pt x="6" y="28"/>
                    </a:lnTo>
                    <a:lnTo>
                      <a:pt x="12" y="32"/>
                    </a:lnTo>
                    <a:lnTo>
                      <a:pt x="18" y="32"/>
                    </a:lnTo>
                    <a:lnTo>
                      <a:pt x="24" y="31"/>
                    </a:lnTo>
                    <a:lnTo>
                      <a:pt x="29" y="26"/>
                    </a:lnTo>
                    <a:lnTo>
                      <a:pt x="32" y="20"/>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14" name="Freeform 117"/>
              <p:cNvSpPr/>
              <p:nvPr/>
            </p:nvSpPr>
            <p:spPr bwMode="auto">
              <a:xfrm>
                <a:off x="3861" y="4164"/>
                <a:ext cx="16" cy="17"/>
              </a:xfrm>
              <a:custGeom>
                <a:avLst/>
                <a:gdLst>
                  <a:gd name="T0" fmla="*/ 1 w 32"/>
                  <a:gd name="T1" fmla="*/ 1 h 33"/>
                  <a:gd name="T2" fmla="*/ 1 w 32"/>
                  <a:gd name="T3" fmla="*/ 1 h 33"/>
                  <a:gd name="T4" fmla="*/ 1 w 32"/>
                  <a:gd name="T5" fmla="*/ 1 h 33"/>
                  <a:gd name="T6" fmla="*/ 1 w 32"/>
                  <a:gd name="T7" fmla="*/ 1 h 33"/>
                  <a:gd name="T8" fmla="*/ 1 w 32"/>
                  <a:gd name="T9" fmla="*/ 0 h 33"/>
                  <a:gd name="T10" fmla="*/ 1 w 32"/>
                  <a:gd name="T11" fmla="*/ 0 h 33"/>
                  <a:gd name="T12" fmla="*/ 1 w 32"/>
                  <a:gd name="T13" fmla="*/ 1 h 33"/>
                  <a:gd name="T14" fmla="*/ 1 w 32"/>
                  <a:gd name="T15" fmla="*/ 1 h 33"/>
                  <a:gd name="T16" fmla="*/ 0 w 32"/>
                  <a:gd name="T17" fmla="*/ 1 h 33"/>
                  <a:gd name="T18" fmla="*/ 0 w 32"/>
                  <a:gd name="T19" fmla="*/ 1 h 33"/>
                  <a:gd name="T20" fmla="*/ 1 w 32"/>
                  <a:gd name="T21" fmla="*/ 1 h 33"/>
                  <a:gd name="T22" fmla="*/ 1 w 32"/>
                  <a:gd name="T23" fmla="*/ 1 h 33"/>
                  <a:gd name="T24" fmla="*/ 1 w 32"/>
                  <a:gd name="T25" fmla="*/ 1 h 33"/>
                  <a:gd name="T26" fmla="*/ 1 w 32"/>
                  <a:gd name="T27" fmla="*/ 1 h 33"/>
                  <a:gd name="T28" fmla="*/ 1 w 32"/>
                  <a:gd name="T29" fmla="*/ 1 h 33"/>
                  <a:gd name="T30" fmla="*/ 1 w 32"/>
                  <a:gd name="T31" fmla="*/ 1 h 33"/>
                  <a:gd name="T32" fmla="*/ 1 w 32"/>
                  <a:gd name="T33" fmla="*/ 1 h 3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2" h="33">
                    <a:moveTo>
                      <a:pt x="32" y="21"/>
                    </a:moveTo>
                    <a:lnTo>
                      <a:pt x="32" y="14"/>
                    </a:lnTo>
                    <a:lnTo>
                      <a:pt x="30" y="8"/>
                    </a:lnTo>
                    <a:lnTo>
                      <a:pt x="27" y="3"/>
                    </a:lnTo>
                    <a:lnTo>
                      <a:pt x="21" y="0"/>
                    </a:lnTo>
                    <a:lnTo>
                      <a:pt x="14" y="0"/>
                    </a:lnTo>
                    <a:lnTo>
                      <a:pt x="8" y="2"/>
                    </a:lnTo>
                    <a:lnTo>
                      <a:pt x="4" y="7"/>
                    </a:lnTo>
                    <a:lnTo>
                      <a:pt x="0" y="13"/>
                    </a:lnTo>
                    <a:lnTo>
                      <a:pt x="0" y="19"/>
                    </a:lnTo>
                    <a:lnTo>
                      <a:pt x="2" y="25"/>
                    </a:lnTo>
                    <a:lnTo>
                      <a:pt x="6" y="30"/>
                    </a:lnTo>
                    <a:lnTo>
                      <a:pt x="12" y="33"/>
                    </a:lnTo>
                    <a:lnTo>
                      <a:pt x="19" y="33"/>
                    </a:lnTo>
                    <a:lnTo>
                      <a:pt x="24" y="31"/>
                    </a:lnTo>
                    <a:lnTo>
                      <a:pt x="29" y="26"/>
                    </a:lnTo>
                    <a:lnTo>
                      <a:pt x="32" y="21"/>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15" name="Freeform 118"/>
              <p:cNvSpPr/>
              <p:nvPr/>
            </p:nvSpPr>
            <p:spPr bwMode="auto">
              <a:xfrm>
                <a:off x="4066" y="4265"/>
                <a:ext cx="40" cy="40"/>
              </a:xfrm>
              <a:custGeom>
                <a:avLst/>
                <a:gdLst>
                  <a:gd name="T0" fmla="*/ 1 w 80"/>
                  <a:gd name="T1" fmla="*/ 0 h 80"/>
                  <a:gd name="T2" fmla="*/ 1 w 80"/>
                  <a:gd name="T3" fmla="*/ 0 h 80"/>
                  <a:gd name="T4" fmla="*/ 1 w 80"/>
                  <a:gd name="T5" fmla="*/ 1 h 80"/>
                  <a:gd name="T6" fmla="*/ 1 w 80"/>
                  <a:gd name="T7" fmla="*/ 1 h 80"/>
                  <a:gd name="T8" fmla="*/ 1 w 80"/>
                  <a:gd name="T9" fmla="*/ 1 h 80"/>
                  <a:gd name="T10" fmla="*/ 1 w 80"/>
                  <a:gd name="T11" fmla="*/ 1 h 80"/>
                  <a:gd name="T12" fmla="*/ 1 w 80"/>
                  <a:gd name="T13" fmla="*/ 1 h 80"/>
                  <a:gd name="T14" fmla="*/ 1 w 80"/>
                  <a:gd name="T15" fmla="*/ 1 h 80"/>
                  <a:gd name="T16" fmla="*/ 0 w 80"/>
                  <a:gd name="T17" fmla="*/ 1 h 80"/>
                  <a:gd name="T18" fmla="*/ 0 w 80"/>
                  <a:gd name="T19" fmla="*/ 1 h 80"/>
                  <a:gd name="T20" fmla="*/ 0 w 80"/>
                  <a:gd name="T21" fmla="*/ 1 h 80"/>
                  <a:gd name="T22" fmla="*/ 1 w 80"/>
                  <a:gd name="T23" fmla="*/ 1 h 80"/>
                  <a:gd name="T24" fmla="*/ 1 w 80"/>
                  <a:gd name="T25" fmla="*/ 1 h 80"/>
                  <a:gd name="T26" fmla="*/ 1 w 80"/>
                  <a:gd name="T27" fmla="*/ 1 h 80"/>
                  <a:gd name="T28" fmla="*/ 1 w 80"/>
                  <a:gd name="T29" fmla="*/ 1 h 80"/>
                  <a:gd name="T30" fmla="*/ 1 w 80"/>
                  <a:gd name="T31" fmla="*/ 1 h 80"/>
                  <a:gd name="T32" fmla="*/ 1 w 80"/>
                  <a:gd name="T33" fmla="*/ 1 h 80"/>
                  <a:gd name="T34" fmla="*/ 1 w 80"/>
                  <a:gd name="T35" fmla="*/ 1 h 80"/>
                  <a:gd name="T36" fmla="*/ 1 w 80"/>
                  <a:gd name="T37" fmla="*/ 1 h 80"/>
                  <a:gd name="T38" fmla="*/ 1 w 80"/>
                  <a:gd name="T39" fmla="*/ 1 h 80"/>
                  <a:gd name="T40" fmla="*/ 1 w 80"/>
                  <a:gd name="T41" fmla="*/ 1 h 80"/>
                  <a:gd name="T42" fmla="*/ 1 w 80"/>
                  <a:gd name="T43" fmla="*/ 1 h 80"/>
                  <a:gd name="T44" fmla="*/ 1 w 80"/>
                  <a:gd name="T45" fmla="*/ 1 h 80"/>
                  <a:gd name="T46" fmla="*/ 1 w 80"/>
                  <a:gd name="T47" fmla="*/ 1 h 80"/>
                  <a:gd name="T48" fmla="*/ 1 w 80"/>
                  <a:gd name="T49" fmla="*/ 1 h 80"/>
                  <a:gd name="T50" fmla="*/ 1 w 80"/>
                  <a:gd name="T51" fmla="*/ 1 h 80"/>
                  <a:gd name="T52" fmla="*/ 1 w 80"/>
                  <a:gd name="T53" fmla="*/ 1 h 80"/>
                  <a:gd name="T54" fmla="*/ 1 w 80"/>
                  <a:gd name="T55" fmla="*/ 1 h 80"/>
                  <a:gd name="T56" fmla="*/ 1 w 80"/>
                  <a:gd name="T57" fmla="*/ 1 h 80"/>
                  <a:gd name="T58" fmla="*/ 1 w 80"/>
                  <a:gd name="T59" fmla="*/ 1 h 80"/>
                  <a:gd name="T60" fmla="*/ 1 w 80"/>
                  <a:gd name="T61" fmla="*/ 1 h 80"/>
                  <a:gd name="T62" fmla="*/ 1 w 80"/>
                  <a:gd name="T63" fmla="*/ 1 h 80"/>
                  <a:gd name="T64" fmla="*/ 1 w 80"/>
                  <a:gd name="T65" fmla="*/ 0 h 80"/>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80" h="80">
                    <a:moveTo>
                      <a:pt x="46" y="0"/>
                    </a:moveTo>
                    <a:lnTo>
                      <a:pt x="38" y="0"/>
                    </a:lnTo>
                    <a:lnTo>
                      <a:pt x="30" y="2"/>
                    </a:lnTo>
                    <a:lnTo>
                      <a:pt x="23" y="4"/>
                    </a:lnTo>
                    <a:lnTo>
                      <a:pt x="16" y="7"/>
                    </a:lnTo>
                    <a:lnTo>
                      <a:pt x="11" y="12"/>
                    </a:lnTo>
                    <a:lnTo>
                      <a:pt x="6" y="19"/>
                    </a:lnTo>
                    <a:lnTo>
                      <a:pt x="3" y="26"/>
                    </a:lnTo>
                    <a:lnTo>
                      <a:pt x="0" y="33"/>
                    </a:lnTo>
                    <a:lnTo>
                      <a:pt x="0" y="41"/>
                    </a:lnTo>
                    <a:lnTo>
                      <a:pt x="0" y="49"/>
                    </a:lnTo>
                    <a:lnTo>
                      <a:pt x="4" y="56"/>
                    </a:lnTo>
                    <a:lnTo>
                      <a:pt x="7" y="63"/>
                    </a:lnTo>
                    <a:lnTo>
                      <a:pt x="12" y="69"/>
                    </a:lnTo>
                    <a:lnTo>
                      <a:pt x="18" y="74"/>
                    </a:lnTo>
                    <a:lnTo>
                      <a:pt x="24" y="78"/>
                    </a:lnTo>
                    <a:lnTo>
                      <a:pt x="32" y="80"/>
                    </a:lnTo>
                    <a:lnTo>
                      <a:pt x="41" y="80"/>
                    </a:lnTo>
                    <a:lnTo>
                      <a:pt x="49" y="79"/>
                    </a:lnTo>
                    <a:lnTo>
                      <a:pt x="56" y="77"/>
                    </a:lnTo>
                    <a:lnTo>
                      <a:pt x="62" y="73"/>
                    </a:lnTo>
                    <a:lnTo>
                      <a:pt x="68" y="67"/>
                    </a:lnTo>
                    <a:lnTo>
                      <a:pt x="73" y="62"/>
                    </a:lnTo>
                    <a:lnTo>
                      <a:pt x="76" y="55"/>
                    </a:lnTo>
                    <a:lnTo>
                      <a:pt x="79" y="47"/>
                    </a:lnTo>
                    <a:lnTo>
                      <a:pt x="80" y="39"/>
                    </a:lnTo>
                    <a:lnTo>
                      <a:pt x="79" y="30"/>
                    </a:lnTo>
                    <a:lnTo>
                      <a:pt x="76" y="24"/>
                    </a:lnTo>
                    <a:lnTo>
                      <a:pt x="73" y="17"/>
                    </a:lnTo>
                    <a:lnTo>
                      <a:pt x="67" y="11"/>
                    </a:lnTo>
                    <a:lnTo>
                      <a:pt x="61" y="6"/>
                    </a:lnTo>
                    <a:lnTo>
                      <a:pt x="54" y="3"/>
                    </a:lnTo>
                    <a:lnTo>
                      <a:pt x="46" y="0"/>
                    </a:lnTo>
                    <a:close/>
                  </a:path>
                </a:pathLst>
              </a:custGeom>
              <a:solidFill>
                <a:srgbClr val="EF66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16" name="Freeform 119"/>
              <p:cNvSpPr/>
              <p:nvPr/>
            </p:nvSpPr>
            <p:spPr bwMode="auto">
              <a:xfrm>
                <a:off x="4136" y="4223"/>
                <a:ext cx="40" cy="39"/>
              </a:xfrm>
              <a:custGeom>
                <a:avLst/>
                <a:gdLst>
                  <a:gd name="T0" fmla="*/ 1 w 79"/>
                  <a:gd name="T1" fmla="*/ 0 h 80"/>
                  <a:gd name="T2" fmla="*/ 1 w 79"/>
                  <a:gd name="T3" fmla="*/ 0 h 80"/>
                  <a:gd name="T4" fmla="*/ 1 w 79"/>
                  <a:gd name="T5" fmla="*/ 0 h 80"/>
                  <a:gd name="T6" fmla="*/ 1 w 79"/>
                  <a:gd name="T7" fmla="*/ 0 h 80"/>
                  <a:gd name="T8" fmla="*/ 1 w 79"/>
                  <a:gd name="T9" fmla="*/ 0 h 80"/>
                  <a:gd name="T10" fmla="*/ 1 w 79"/>
                  <a:gd name="T11" fmla="*/ 0 h 80"/>
                  <a:gd name="T12" fmla="*/ 1 w 79"/>
                  <a:gd name="T13" fmla="*/ 0 h 80"/>
                  <a:gd name="T14" fmla="*/ 1 w 79"/>
                  <a:gd name="T15" fmla="*/ 0 h 80"/>
                  <a:gd name="T16" fmla="*/ 0 w 79"/>
                  <a:gd name="T17" fmla="*/ 0 h 80"/>
                  <a:gd name="T18" fmla="*/ 0 w 79"/>
                  <a:gd name="T19" fmla="*/ 0 h 80"/>
                  <a:gd name="T20" fmla="*/ 1 w 79"/>
                  <a:gd name="T21" fmla="*/ 0 h 80"/>
                  <a:gd name="T22" fmla="*/ 1 w 79"/>
                  <a:gd name="T23" fmla="*/ 0 h 80"/>
                  <a:gd name="T24" fmla="*/ 1 w 79"/>
                  <a:gd name="T25" fmla="*/ 0 h 80"/>
                  <a:gd name="T26" fmla="*/ 1 w 79"/>
                  <a:gd name="T27" fmla="*/ 0 h 80"/>
                  <a:gd name="T28" fmla="*/ 1 w 79"/>
                  <a:gd name="T29" fmla="*/ 0 h 80"/>
                  <a:gd name="T30" fmla="*/ 1 w 79"/>
                  <a:gd name="T31" fmla="*/ 0 h 80"/>
                  <a:gd name="T32" fmla="*/ 1 w 79"/>
                  <a:gd name="T33" fmla="*/ 0 h 80"/>
                  <a:gd name="T34" fmla="*/ 1 w 79"/>
                  <a:gd name="T35" fmla="*/ 0 h 80"/>
                  <a:gd name="T36" fmla="*/ 1 w 79"/>
                  <a:gd name="T37" fmla="*/ 0 h 80"/>
                  <a:gd name="T38" fmla="*/ 1 w 79"/>
                  <a:gd name="T39" fmla="*/ 0 h 80"/>
                  <a:gd name="T40" fmla="*/ 1 w 79"/>
                  <a:gd name="T41" fmla="*/ 0 h 80"/>
                  <a:gd name="T42" fmla="*/ 1 w 79"/>
                  <a:gd name="T43" fmla="*/ 0 h 80"/>
                  <a:gd name="T44" fmla="*/ 1 w 79"/>
                  <a:gd name="T45" fmla="*/ 0 h 80"/>
                  <a:gd name="T46" fmla="*/ 1 w 79"/>
                  <a:gd name="T47" fmla="*/ 0 h 80"/>
                  <a:gd name="T48" fmla="*/ 1 w 79"/>
                  <a:gd name="T49" fmla="*/ 0 h 80"/>
                  <a:gd name="T50" fmla="*/ 1 w 79"/>
                  <a:gd name="T51" fmla="*/ 0 h 80"/>
                  <a:gd name="T52" fmla="*/ 1 w 79"/>
                  <a:gd name="T53" fmla="*/ 0 h 80"/>
                  <a:gd name="T54" fmla="*/ 1 w 79"/>
                  <a:gd name="T55" fmla="*/ 0 h 80"/>
                  <a:gd name="T56" fmla="*/ 1 w 79"/>
                  <a:gd name="T57" fmla="*/ 0 h 80"/>
                  <a:gd name="T58" fmla="*/ 1 w 79"/>
                  <a:gd name="T59" fmla="*/ 0 h 80"/>
                  <a:gd name="T60" fmla="*/ 1 w 79"/>
                  <a:gd name="T61" fmla="*/ 0 h 80"/>
                  <a:gd name="T62" fmla="*/ 1 w 79"/>
                  <a:gd name="T63" fmla="*/ 0 h 80"/>
                  <a:gd name="T64" fmla="*/ 1 w 79"/>
                  <a:gd name="T65" fmla="*/ 0 h 80"/>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79" h="80">
                    <a:moveTo>
                      <a:pt x="47" y="0"/>
                    </a:moveTo>
                    <a:lnTo>
                      <a:pt x="39" y="0"/>
                    </a:lnTo>
                    <a:lnTo>
                      <a:pt x="31" y="1"/>
                    </a:lnTo>
                    <a:lnTo>
                      <a:pt x="24" y="4"/>
                    </a:lnTo>
                    <a:lnTo>
                      <a:pt x="17" y="7"/>
                    </a:lnTo>
                    <a:lnTo>
                      <a:pt x="11" y="13"/>
                    </a:lnTo>
                    <a:lnTo>
                      <a:pt x="5" y="19"/>
                    </a:lnTo>
                    <a:lnTo>
                      <a:pt x="2" y="26"/>
                    </a:lnTo>
                    <a:lnTo>
                      <a:pt x="0" y="34"/>
                    </a:lnTo>
                    <a:lnTo>
                      <a:pt x="0" y="42"/>
                    </a:lnTo>
                    <a:lnTo>
                      <a:pt x="1" y="49"/>
                    </a:lnTo>
                    <a:lnTo>
                      <a:pt x="3" y="57"/>
                    </a:lnTo>
                    <a:lnTo>
                      <a:pt x="7" y="63"/>
                    </a:lnTo>
                    <a:lnTo>
                      <a:pt x="12" y="68"/>
                    </a:lnTo>
                    <a:lnTo>
                      <a:pt x="18" y="74"/>
                    </a:lnTo>
                    <a:lnTo>
                      <a:pt x="25" y="78"/>
                    </a:lnTo>
                    <a:lnTo>
                      <a:pt x="33" y="80"/>
                    </a:lnTo>
                    <a:lnTo>
                      <a:pt x="41" y="80"/>
                    </a:lnTo>
                    <a:lnTo>
                      <a:pt x="49" y="79"/>
                    </a:lnTo>
                    <a:lnTo>
                      <a:pt x="56" y="76"/>
                    </a:lnTo>
                    <a:lnTo>
                      <a:pt x="63" y="73"/>
                    </a:lnTo>
                    <a:lnTo>
                      <a:pt x="69" y="67"/>
                    </a:lnTo>
                    <a:lnTo>
                      <a:pt x="73" y="61"/>
                    </a:lnTo>
                    <a:lnTo>
                      <a:pt x="77" y="55"/>
                    </a:lnTo>
                    <a:lnTo>
                      <a:pt x="79" y="46"/>
                    </a:lnTo>
                    <a:lnTo>
                      <a:pt x="79" y="38"/>
                    </a:lnTo>
                    <a:lnTo>
                      <a:pt x="78" y="31"/>
                    </a:lnTo>
                    <a:lnTo>
                      <a:pt x="76" y="23"/>
                    </a:lnTo>
                    <a:lnTo>
                      <a:pt x="72" y="18"/>
                    </a:lnTo>
                    <a:lnTo>
                      <a:pt x="68" y="12"/>
                    </a:lnTo>
                    <a:lnTo>
                      <a:pt x="61" y="6"/>
                    </a:lnTo>
                    <a:lnTo>
                      <a:pt x="54" y="3"/>
                    </a:lnTo>
                    <a:lnTo>
                      <a:pt x="47" y="0"/>
                    </a:lnTo>
                    <a:close/>
                  </a:path>
                </a:pathLst>
              </a:custGeom>
              <a:solidFill>
                <a:srgbClr val="EF66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17" name="Freeform 120"/>
              <p:cNvSpPr/>
              <p:nvPr/>
            </p:nvSpPr>
            <p:spPr bwMode="auto">
              <a:xfrm>
                <a:off x="4059" y="4190"/>
                <a:ext cx="40" cy="40"/>
              </a:xfrm>
              <a:custGeom>
                <a:avLst/>
                <a:gdLst>
                  <a:gd name="T0" fmla="*/ 1 w 80"/>
                  <a:gd name="T1" fmla="*/ 0 h 78"/>
                  <a:gd name="T2" fmla="*/ 1 w 80"/>
                  <a:gd name="T3" fmla="*/ 0 h 78"/>
                  <a:gd name="T4" fmla="*/ 1 w 80"/>
                  <a:gd name="T5" fmla="*/ 0 h 78"/>
                  <a:gd name="T6" fmla="*/ 1 w 80"/>
                  <a:gd name="T7" fmla="*/ 1 h 78"/>
                  <a:gd name="T8" fmla="*/ 1 w 80"/>
                  <a:gd name="T9" fmla="*/ 1 h 78"/>
                  <a:gd name="T10" fmla="*/ 1 w 80"/>
                  <a:gd name="T11" fmla="*/ 1 h 78"/>
                  <a:gd name="T12" fmla="*/ 1 w 80"/>
                  <a:gd name="T13" fmla="*/ 1 h 78"/>
                  <a:gd name="T14" fmla="*/ 1 w 80"/>
                  <a:gd name="T15" fmla="*/ 1 h 78"/>
                  <a:gd name="T16" fmla="*/ 1 w 80"/>
                  <a:gd name="T17" fmla="*/ 1 h 78"/>
                  <a:gd name="T18" fmla="*/ 0 w 80"/>
                  <a:gd name="T19" fmla="*/ 1 h 78"/>
                  <a:gd name="T20" fmla="*/ 1 w 80"/>
                  <a:gd name="T21" fmla="*/ 1 h 78"/>
                  <a:gd name="T22" fmla="*/ 1 w 80"/>
                  <a:gd name="T23" fmla="*/ 1 h 78"/>
                  <a:gd name="T24" fmla="*/ 1 w 80"/>
                  <a:gd name="T25" fmla="*/ 1 h 78"/>
                  <a:gd name="T26" fmla="*/ 1 w 80"/>
                  <a:gd name="T27" fmla="*/ 1 h 78"/>
                  <a:gd name="T28" fmla="*/ 1 w 80"/>
                  <a:gd name="T29" fmla="*/ 1 h 78"/>
                  <a:gd name="T30" fmla="*/ 1 w 80"/>
                  <a:gd name="T31" fmla="*/ 1 h 78"/>
                  <a:gd name="T32" fmla="*/ 1 w 80"/>
                  <a:gd name="T33" fmla="*/ 1 h 78"/>
                  <a:gd name="T34" fmla="*/ 1 w 80"/>
                  <a:gd name="T35" fmla="*/ 1 h 78"/>
                  <a:gd name="T36" fmla="*/ 1 w 80"/>
                  <a:gd name="T37" fmla="*/ 1 h 78"/>
                  <a:gd name="T38" fmla="*/ 1 w 80"/>
                  <a:gd name="T39" fmla="*/ 1 h 78"/>
                  <a:gd name="T40" fmla="*/ 1 w 80"/>
                  <a:gd name="T41" fmla="*/ 1 h 78"/>
                  <a:gd name="T42" fmla="*/ 1 w 80"/>
                  <a:gd name="T43" fmla="*/ 1 h 78"/>
                  <a:gd name="T44" fmla="*/ 1 w 80"/>
                  <a:gd name="T45" fmla="*/ 1 h 78"/>
                  <a:gd name="T46" fmla="*/ 1 w 80"/>
                  <a:gd name="T47" fmla="*/ 1 h 78"/>
                  <a:gd name="T48" fmla="*/ 1 w 80"/>
                  <a:gd name="T49" fmla="*/ 1 h 78"/>
                  <a:gd name="T50" fmla="*/ 1 w 80"/>
                  <a:gd name="T51" fmla="*/ 1 h 78"/>
                  <a:gd name="T52" fmla="*/ 1 w 80"/>
                  <a:gd name="T53" fmla="*/ 1 h 78"/>
                  <a:gd name="T54" fmla="*/ 1 w 80"/>
                  <a:gd name="T55" fmla="*/ 1 h 78"/>
                  <a:gd name="T56" fmla="*/ 1 w 80"/>
                  <a:gd name="T57" fmla="*/ 1 h 78"/>
                  <a:gd name="T58" fmla="*/ 1 w 80"/>
                  <a:gd name="T59" fmla="*/ 1 h 78"/>
                  <a:gd name="T60" fmla="*/ 1 w 80"/>
                  <a:gd name="T61" fmla="*/ 1 h 78"/>
                  <a:gd name="T62" fmla="*/ 1 w 80"/>
                  <a:gd name="T63" fmla="*/ 1 h 78"/>
                  <a:gd name="T64" fmla="*/ 1 w 80"/>
                  <a:gd name="T65" fmla="*/ 0 h 78"/>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80" h="78">
                    <a:moveTo>
                      <a:pt x="48" y="0"/>
                    </a:moveTo>
                    <a:lnTo>
                      <a:pt x="40" y="0"/>
                    </a:lnTo>
                    <a:lnTo>
                      <a:pt x="32" y="0"/>
                    </a:lnTo>
                    <a:lnTo>
                      <a:pt x="25" y="3"/>
                    </a:lnTo>
                    <a:lnTo>
                      <a:pt x="18" y="7"/>
                    </a:lnTo>
                    <a:lnTo>
                      <a:pt x="12" y="11"/>
                    </a:lnTo>
                    <a:lnTo>
                      <a:pt x="7" y="17"/>
                    </a:lnTo>
                    <a:lnTo>
                      <a:pt x="4" y="24"/>
                    </a:lnTo>
                    <a:lnTo>
                      <a:pt x="2" y="32"/>
                    </a:lnTo>
                    <a:lnTo>
                      <a:pt x="0" y="40"/>
                    </a:lnTo>
                    <a:lnTo>
                      <a:pt x="2" y="47"/>
                    </a:lnTo>
                    <a:lnTo>
                      <a:pt x="4" y="55"/>
                    </a:lnTo>
                    <a:lnTo>
                      <a:pt x="7" y="61"/>
                    </a:lnTo>
                    <a:lnTo>
                      <a:pt x="13" y="67"/>
                    </a:lnTo>
                    <a:lnTo>
                      <a:pt x="19" y="72"/>
                    </a:lnTo>
                    <a:lnTo>
                      <a:pt x="26" y="76"/>
                    </a:lnTo>
                    <a:lnTo>
                      <a:pt x="34" y="78"/>
                    </a:lnTo>
                    <a:lnTo>
                      <a:pt x="42" y="78"/>
                    </a:lnTo>
                    <a:lnTo>
                      <a:pt x="50" y="77"/>
                    </a:lnTo>
                    <a:lnTo>
                      <a:pt x="57" y="75"/>
                    </a:lnTo>
                    <a:lnTo>
                      <a:pt x="64" y="71"/>
                    </a:lnTo>
                    <a:lnTo>
                      <a:pt x="70" y="65"/>
                    </a:lnTo>
                    <a:lnTo>
                      <a:pt x="74" y="60"/>
                    </a:lnTo>
                    <a:lnTo>
                      <a:pt x="78" y="53"/>
                    </a:lnTo>
                    <a:lnTo>
                      <a:pt x="80" y="45"/>
                    </a:lnTo>
                    <a:lnTo>
                      <a:pt x="80" y="37"/>
                    </a:lnTo>
                    <a:lnTo>
                      <a:pt x="80" y="30"/>
                    </a:lnTo>
                    <a:lnTo>
                      <a:pt x="76" y="23"/>
                    </a:lnTo>
                    <a:lnTo>
                      <a:pt x="73" y="16"/>
                    </a:lnTo>
                    <a:lnTo>
                      <a:pt x="68" y="10"/>
                    </a:lnTo>
                    <a:lnTo>
                      <a:pt x="63" y="6"/>
                    </a:lnTo>
                    <a:lnTo>
                      <a:pt x="56" y="2"/>
                    </a:lnTo>
                    <a:lnTo>
                      <a:pt x="48" y="0"/>
                    </a:lnTo>
                    <a:close/>
                  </a:path>
                </a:pathLst>
              </a:custGeom>
              <a:solidFill>
                <a:srgbClr val="EF66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18" name="Freeform 121"/>
              <p:cNvSpPr/>
              <p:nvPr/>
            </p:nvSpPr>
            <p:spPr bwMode="auto">
              <a:xfrm>
                <a:off x="3990" y="4195"/>
                <a:ext cx="39" cy="39"/>
              </a:xfrm>
              <a:custGeom>
                <a:avLst/>
                <a:gdLst>
                  <a:gd name="T0" fmla="*/ 0 w 80"/>
                  <a:gd name="T1" fmla="*/ 1 h 78"/>
                  <a:gd name="T2" fmla="*/ 0 w 80"/>
                  <a:gd name="T3" fmla="*/ 0 h 78"/>
                  <a:gd name="T4" fmla="*/ 0 w 80"/>
                  <a:gd name="T5" fmla="*/ 1 h 78"/>
                  <a:gd name="T6" fmla="*/ 0 w 80"/>
                  <a:gd name="T7" fmla="*/ 1 h 78"/>
                  <a:gd name="T8" fmla="*/ 0 w 80"/>
                  <a:gd name="T9" fmla="*/ 1 h 78"/>
                  <a:gd name="T10" fmla="*/ 0 w 80"/>
                  <a:gd name="T11" fmla="*/ 1 h 78"/>
                  <a:gd name="T12" fmla="*/ 0 w 80"/>
                  <a:gd name="T13" fmla="*/ 1 h 78"/>
                  <a:gd name="T14" fmla="*/ 0 w 80"/>
                  <a:gd name="T15" fmla="*/ 1 h 78"/>
                  <a:gd name="T16" fmla="*/ 0 w 80"/>
                  <a:gd name="T17" fmla="*/ 1 h 78"/>
                  <a:gd name="T18" fmla="*/ 0 w 80"/>
                  <a:gd name="T19" fmla="*/ 1 h 78"/>
                  <a:gd name="T20" fmla="*/ 0 w 80"/>
                  <a:gd name="T21" fmla="*/ 1 h 78"/>
                  <a:gd name="T22" fmla="*/ 0 w 80"/>
                  <a:gd name="T23" fmla="*/ 1 h 78"/>
                  <a:gd name="T24" fmla="*/ 0 w 80"/>
                  <a:gd name="T25" fmla="*/ 1 h 78"/>
                  <a:gd name="T26" fmla="*/ 0 w 80"/>
                  <a:gd name="T27" fmla="*/ 1 h 78"/>
                  <a:gd name="T28" fmla="*/ 0 w 80"/>
                  <a:gd name="T29" fmla="*/ 1 h 78"/>
                  <a:gd name="T30" fmla="*/ 0 w 80"/>
                  <a:gd name="T31" fmla="*/ 1 h 78"/>
                  <a:gd name="T32" fmla="*/ 0 w 80"/>
                  <a:gd name="T33" fmla="*/ 1 h 78"/>
                  <a:gd name="T34" fmla="*/ 0 w 80"/>
                  <a:gd name="T35" fmla="*/ 1 h 78"/>
                  <a:gd name="T36" fmla="*/ 0 w 80"/>
                  <a:gd name="T37" fmla="*/ 1 h 78"/>
                  <a:gd name="T38" fmla="*/ 0 w 80"/>
                  <a:gd name="T39" fmla="*/ 1 h 78"/>
                  <a:gd name="T40" fmla="*/ 0 w 80"/>
                  <a:gd name="T41" fmla="*/ 1 h 78"/>
                  <a:gd name="T42" fmla="*/ 0 w 80"/>
                  <a:gd name="T43" fmla="*/ 1 h 78"/>
                  <a:gd name="T44" fmla="*/ 0 w 80"/>
                  <a:gd name="T45" fmla="*/ 1 h 78"/>
                  <a:gd name="T46" fmla="*/ 0 w 80"/>
                  <a:gd name="T47" fmla="*/ 1 h 78"/>
                  <a:gd name="T48" fmla="*/ 0 w 80"/>
                  <a:gd name="T49" fmla="*/ 1 h 78"/>
                  <a:gd name="T50" fmla="*/ 0 w 80"/>
                  <a:gd name="T51" fmla="*/ 1 h 78"/>
                  <a:gd name="T52" fmla="*/ 0 w 80"/>
                  <a:gd name="T53" fmla="*/ 1 h 78"/>
                  <a:gd name="T54" fmla="*/ 0 w 80"/>
                  <a:gd name="T55" fmla="*/ 1 h 78"/>
                  <a:gd name="T56" fmla="*/ 0 w 80"/>
                  <a:gd name="T57" fmla="*/ 1 h 78"/>
                  <a:gd name="T58" fmla="*/ 0 w 80"/>
                  <a:gd name="T59" fmla="*/ 1 h 78"/>
                  <a:gd name="T60" fmla="*/ 0 w 80"/>
                  <a:gd name="T61" fmla="*/ 1 h 78"/>
                  <a:gd name="T62" fmla="*/ 0 w 80"/>
                  <a:gd name="T63" fmla="*/ 1 h 78"/>
                  <a:gd name="T64" fmla="*/ 0 w 80"/>
                  <a:gd name="T65" fmla="*/ 1 h 78"/>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80" h="78">
                    <a:moveTo>
                      <a:pt x="47" y="1"/>
                    </a:moveTo>
                    <a:lnTo>
                      <a:pt x="39" y="0"/>
                    </a:lnTo>
                    <a:lnTo>
                      <a:pt x="31" y="1"/>
                    </a:lnTo>
                    <a:lnTo>
                      <a:pt x="24" y="3"/>
                    </a:lnTo>
                    <a:lnTo>
                      <a:pt x="17" y="7"/>
                    </a:lnTo>
                    <a:lnTo>
                      <a:pt x="12" y="12"/>
                    </a:lnTo>
                    <a:lnTo>
                      <a:pt x="7" y="17"/>
                    </a:lnTo>
                    <a:lnTo>
                      <a:pt x="4" y="24"/>
                    </a:lnTo>
                    <a:lnTo>
                      <a:pt x="1" y="32"/>
                    </a:lnTo>
                    <a:lnTo>
                      <a:pt x="0" y="40"/>
                    </a:lnTo>
                    <a:lnTo>
                      <a:pt x="1" y="48"/>
                    </a:lnTo>
                    <a:lnTo>
                      <a:pt x="4" y="55"/>
                    </a:lnTo>
                    <a:lnTo>
                      <a:pt x="7" y="62"/>
                    </a:lnTo>
                    <a:lnTo>
                      <a:pt x="13" y="68"/>
                    </a:lnTo>
                    <a:lnTo>
                      <a:pt x="19" y="73"/>
                    </a:lnTo>
                    <a:lnTo>
                      <a:pt x="25" y="76"/>
                    </a:lnTo>
                    <a:lnTo>
                      <a:pt x="33" y="78"/>
                    </a:lnTo>
                    <a:lnTo>
                      <a:pt x="42" y="78"/>
                    </a:lnTo>
                    <a:lnTo>
                      <a:pt x="50" y="78"/>
                    </a:lnTo>
                    <a:lnTo>
                      <a:pt x="57" y="75"/>
                    </a:lnTo>
                    <a:lnTo>
                      <a:pt x="63" y="71"/>
                    </a:lnTo>
                    <a:lnTo>
                      <a:pt x="69" y="67"/>
                    </a:lnTo>
                    <a:lnTo>
                      <a:pt x="74" y="61"/>
                    </a:lnTo>
                    <a:lnTo>
                      <a:pt x="77" y="54"/>
                    </a:lnTo>
                    <a:lnTo>
                      <a:pt x="80" y="46"/>
                    </a:lnTo>
                    <a:lnTo>
                      <a:pt x="80" y="38"/>
                    </a:lnTo>
                    <a:lnTo>
                      <a:pt x="80" y="30"/>
                    </a:lnTo>
                    <a:lnTo>
                      <a:pt x="76" y="23"/>
                    </a:lnTo>
                    <a:lnTo>
                      <a:pt x="73" y="16"/>
                    </a:lnTo>
                    <a:lnTo>
                      <a:pt x="68" y="10"/>
                    </a:lnTo>
                    <a:lnTo>
                      <a:pt x="62" y="6"/>
                    </a:lnTo>
                    <a:lnTo>
                      <a:pt x="55" y="2"/>
                    </a:lnTo>
                    <a:lnTo>
                      <a:pt x="47" y="1"/>
                    </a:lnTo>
                    <a:close/>
                  </a:path>
                </a:pathLst>
              </a:custGeom>
              <a:solidFill>
                <a:srgbClr val="EF66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19" name="Freeform 122"/>
              <p:cNvSpPr/>
              <p:nvPr/>
            </p:nvSpPr>
            <p:spPr bwMode="auto">
              <a:xfrm>
                <a:off x="4127" y="4147"/>
                <a:ext cx="39" cy="39"/>
              </a:xfrm>
              <a:custGeom>
                <a:avLst/>
                <a:gdLst>
                  <a:gd name="T0" fmla="*/ 0 w 80"/>
                  <a:gd name="T1" fmla="*/ 0 h 79"/>
                  <a:gd name="T2" fmla="*/ 0 w 80"/>
                  <a:gd name="T3" fmla="*/ 0 h 79"/>
                  <a:gd name="T4" fmla="*/ 0 w 80"/>
                  <a:gd name="T5" fmla="*/ 0 h 79"/>
                  <a:gd name="T6" fmla="*/ 0 w 80"/>
                  <a:gd name="T7" fmla="*/ 0 h 79"/>
                  <a:gd name="T8" fmla="*/ 0 w 80"/>
                  <a:gd name="T9" fmla="*/ 0 h 79"/>
                  <a:gd name="T10" fmla="*/ 0 w 80"/>
                  <a:gd name="T11" fmla="*/ 0 h 79"/>
                  <a:gd name="T12" fmla="*/ 0 w 80"/>
                  <a:gd name="T13" fmla="*/ 0 h 79"/>
                  <a:gd name="T14" fmla="*/ 0 w 80"/>
                  <a:gd name="T15" fmla="*/ 0 h 79"/>
                  <a:gd name="T16" fmla="*/ 0 w 80"/>
                  <a:gd name="T17" fmla="*/ 0 h 79"/>
                  <a:gd name="T18" fmla="*/ 0 w 80"/>
                  <a:gd name="T19" fmla="*/ 0 h 79"/>
                  <a:gd name="T20" fmla="*/ 0 w 80"/>
                  <a:gd name="T21" fmla="*/ 0 h 79"/>
                  <a:gd name="T22" fmla="*/ 0 w 80"/>
                  <a:gd name="T23" fmla="*/ 0 h 79"/>
                  <a:gd name="T24" fmla="*/ 0 w 80"/>
                  <a:gd name="T25" fmla="*/ 0 h 79"/>
                  <a:gd name="T26" fmla="*/ 0 w 80"/>
                  <a:gd name="T27" fmla="*/ 0 h 79"/>
                  <a:gd name="T28" fmla="*/ 0 w 80"/>
                  <a:gd name="T29" fmla="*/ 0 h 79"/>
                  <a:gd name="T30" fmla="*/ 0 w 80"/>
                  <a:gd name="T31" fmla="*/ 0 h 79"/>
                  <a:gd name="T32" fmla="*/ 0 w 80"/>
                  <a:gd name="T33" fmla="*/ 0 h 79"/>
                  <a:gd name="T34" fmla="*/ 0 w 80"/>
                  <a:gd name="T35" fmla="*/ 0 h 79"/>
                  <a:gd name="T36" fmla="*/ 0 w 80"/>
                  <a:gd name="T37" fmla="*/ 0 h 79"/>
                  <a:gd name="T38" fmla="*/ 0 w 80"/>
                  <a:gd name="T39" fmla="*/ 0 h 79"/>
                  <a:gd name="T40" fmla="*/ 0 w 80"/>
                  <a:gd name="T41" fmla="*/ 0 h 79"/>
                  <a:gd name="T42" fmla="*/ 0 w 80"/>
                  <a:gd name="T43" fmla="*/ 0 h 79"/>
                  <a:gd name="T44" fmla="*/ 0 w 80"/>
                  <a:gd name="T45" fmla="*/ 0 h 79"/>
                  <a:gd name="T46" fmla="*/ 0 w 80"/>
                  <a:gd name="T47" fmla="*/ 0 h 79"/>
                  <a:gd name="T48" fmla="*/ 0 w 80"/>
                  <a:gd name="T49" fmla="*/ 0 h 79"/>
                  <a:gd name="T50" fmla="*/ 0 w 80"/>
                  <a:gd name="T51" fmla="*/ 0 h 79"/>
                  <a:gd name="T52" fmla="*/ 0 w 80"/>
                  <a:gd name="T53" fmla="*/ 0 h 79"/>
                  <a:gd name="T54" fmla="*/ 0 w 80"/>
                  <a:gd name="T55" fmla="*/ 0 h 79"/>
                  <a:gd name="T56" fmla="*/ 0 w 80"/>
                  <a:gd name="T57" fmla="*/ 0 h 79"/>
                  <a:gd name="T58" fmla="*/ 0 w 80"/>
                  <a:gd name="T59" fmla="*/ 0 h 79"/>
                  <a:gd name="T60" fmla="*/ 0 w 80"/>
                  <a:gd name="T61" fmla="*/ 0 h 79"/>
                  <a:gd name="T62" fmla="*/ 0 w 80"/>
                  <a:gd name="T63" fmla="*/ 0 h 79"/>
                  <a:gd name="T64" fmla="*/ 0 w 80"/>
                  <a:gd name="T65" fmla="*/ 0 h 79"/>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80" h="79">
                    <a:moveTo>
                      <a:pt x="46" y="0"/>
                    </a:moveTo>
                    <a:lnTo>
                      <a:pt x="38" y="0"/>
                    </a:lnTo>
                    <a:lnTo>
                      <a:pt x="30" y="0"/>
                    </a:lnTo>
                    <a:lnTo>
                      <a:pt x="23" y="4"/>
                    </a:lnTo>
                    <a:lnTo>
                      <a:pt x="16" y="7"/>
                    </a:lnTo>
                    <a:lnTo>
                      <a:pt x="11" y="12"/>
                    </a:lnTo>
                    <a:lnTo>
                      <a:pt x="6" y="18"/>
                    </a:lnTo>
                    <a:lnTo>
                      <a:pt x="2" y="24"/>
                    </a:lnTo>
                    <a:lnTo>
                      <a:pt x="0" y="33"/>
                    </a:lnTo>
                    <a:lnTo>
                      <a:pt x="0" y="41"/>
                    </a:lnTo>
                    <a:lnTo>
                      <a:pt x="0" y="49"/>
                    </a:lnTo>
                    <a:lnTo>
                      <a:pt x="4" y="56"/>
                    </a:lnTo>
                    <a:lnTo>
                      <a:pt x="7" y="63"/>
                    </a:lnTo>
                    <a:lnTo>
                      <a:pt x="12" y="68"/>
                    </a:lnTo>
                    <a:lnTo>
                      <a:pt x="17" y="73"/>
                    </a:lnTo>
                    <a:lnTo>
                      <a:pt x="24" y="76"/>
                    </a:lnTo>
                    <a:lnTo>
                      <a:pt x="32" y="79"/>
                    </a:lnTo>
                    <a:lnTo>
                      <a:pt x="40" y="79"/>
                    </a:lnTo>
                    <a:lnTo>
                      <a:pt x="49" y="79"/>
                    </a:lnTo>
                    <a:lnTo>
                      <a:pt x="55" y="75"/>
                    </a:lnTo>
                    <a:lnTo>
                      <a:pt x="62" y="72"/>
                    </a:lnTo>
                    <a:lnTo>
                      <a:pt x="68" y="67"/>
                    </a:lnTo>
                    <a:lnTo>
                      <a:pt x="73" y="61"/>
                    </a:lnTo>
                    <a:lnTo>
                      <a:pt x="76" y="54"/>
                    </a:lnTo>
                    <a:lnTo>
                      <a:pt x="78" y="46"/>
                    </a:lnTo>
                    <a:lnTo>
                      <a:pt x="80" y="38"/>
                    </a:lnTo>
                    <a:lnTo>
                      <a:pt x="78" y="30"/>
                    </a:lnTo>
                    <a:lnTo>
                      <a:pt x="76" y="23"/>
                    </a:lnTo>
                    <a:lnTo>
                      <a:pt x="73" y="16"/>
                    </a:lnTo>
                    <a:lnTo>
                      <a:pt x="67" y="11"/>
                    </a:lnTo>
                    <a:lnTo>
                      <a:pt x="61" y="6"/>
                    </a:lnTo>
                    <a:lnTo>
                      <a:pt x="54" y="3"/>
                    </a:lnTo>
                    <a:lnTo>
                      <a:pt x="46" y="0"/>
                    </a:lnTo>
                    <a:close/>
                  </a:path>
                </a:pathLst>
              </a:custGeom>
              <a:solidFill>
                <a:srgbClr val="EF66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20" name="Freeform 123"/>
              <p:cNvSpPr/>
              <p:nvPr/>
            </p:nvSpPr>
            <p:spPr bwMode="auto">
              <a:xfrm>
                <a:off x="4216" y="4162"/>
                <a:ext cx="37" cy="39"/>
              </a:xfrm>
              <a:custGeom>
                <a:avLst/>
                <a:gdLst>
                  <a:gd name="T0" fmla="*/ 1 w 73"/>
                  <a:gd name="T1" fmla="*/ 0 h 79"/>
                  <a:gd name="T2" fmla="*/ 1 w 73"/>
                  <a:gd name="T3" fmla="*/ 0 h 79"/>
                  <a:gd name="T4" fmla="*/ 1 w 73"/>
                  <a:gd name="T5" fmla="*/ 0 h 79"/>
                  <a:gd name="T6" fmla="*/ 1 w 73"/>
                  <a:gd name="T7" fmla="*/ 0 h 79"/>
                  <a:gd name="T8" fmla="*/ 1 w 73"/>
                  <a:gd name="T9" fmla="*/ 0 h 79"/>
                  <a:gd name="T10" fmla="*/ 1 w 73"/>
                  <a:gd name="T11" fmla="*/ 0 h 79"/>
                  <a:gd name="T12" fmla="*/ 1 w 73"/>
                  <a:gd name="T13" fmla="*/ 0 h 79"/>
                  <a:gd name="T14" fmla="*/ 1 w 73"/>
                  <a:gd name="T15" fmla="*/ 0 h 79"/>
                  <a:gd name="T16" fmla="*/ 1 w 73"/>
                  <a:gd name="T17" fmla="*/ 0 h 79"/>
                  <a:gd name="T18" fmla="*/ 1 w 73"/>
                  <a:gd name="T19" fmla="*/ 0 h 79"/>
                  <a:gd name="T20" fmla="*/ 1 w 73"/>
                  <a:gd name="T21" fmla="*/ 0 h 79"/>
                  <a:gd name="T22" fmla="*/ 1 w 73"/>
                  <a:gd name="T23" fmla="*/ 0 h 79"/>
                  <a:gd name="T24" fmla="*/ 0 w 73"/>
                  <a:gd name="T25" fmla="*/ 0 h 79"/>
                  <a:gd name="T26" fmla="*/ 0 w 73"/>
                  <a:gd name="T27" fmla="*/ 0 h 79"/>
                  <a:gd name="T28" fmla="*/ 0 w 73"/>
                  <a:gd name="T29" fmla="*/ 0 h 79"/>
                  <a:gd name="T30" fmla="*/ 1 w 73"/>
                  <a:gd name="T31" fmla="*/ 0 h 79"/>
                  <a:gd name="T32" fmla="*/ 1 w 73"/>
                  <a:gd name="T33" fmla="*/ 0 h 79"/>
                  <a:gd name="T34" fmla="*/ 1 w 73"/>
                  <a:gd name="T35" fmla="*/ 0 h 79"/>
                  <a:gd name="T36" fmla="*/ 1 w 73"/>
                  <a:gd name="T37" fmla="*/ 0 h 79"/>
                  <a:gd name="T38" fmla="*/ 1 w 73"/>
                  <a:gd name="T39" fmla="*/ 0 h 79"/>
                  <a:gd name="T40" fmla="*/ 1 w 73"/>
                  <a:gd name="T41" fmla="*/ 0 h 79"/>
                  <a:gd name="T42" fmla="*/ 1 w 73"/>
                  <a:gd name="T43" fmla="*/ 0 h 79"/>
                  <a:gd name="T44" fmla="*/ 1 w 73"/>
                  <a:gd name="T45" fmla="*/ 0 h 79"/>
                  <a:gd name="T46" fmla="*/ 1 w 73"/>
                  <a:gd name="T47" fmla="*/ 0 h 79"/>
                  <a:gd name="T48" fmla="*/ 1 w 73"/>
                  <a:gd name="T49" fmla="*/ 0 h 79"/>
                  <a:gd name="T50" fmla="*/ 1 w 73"/>
                  <a:gd name="T51" fmla="*/ 0 h 79"/>
                  <a:gd name="T52" fmla="*/ 1 w 73"/>
                  <a:gd name="T53" fmla="*/ 0 h 79"/>
                  <a:gd name="T54" fmla="*/ 1 w 73"/>
                  <a:gd name="T55" fmla="*/ 0 h 79"/>
                  <a:gd name="T56" fmla="*/ 1 w 73"/>
                  <a:gd name="T57" fmla="*/ 0 h 79"/>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0" t="0" r="r" b="b"/>
                <a:pathLst>
                  <a:path w="73" h="79">
                    <a:moveTo>
                      <a:pt x="73" y="19"/>
                    </a:moveTo>
                    <a:lnTo>
                      <a:pt x="69" y="12"/>
                    </a:lnTo>
                    <a:lnTo>
                      <a:pt x="62" y="7"/>
                    </a:lnTo>
                    <a:lnTo>
                      <a:pt x="54" y="2"/>
                    </a:lnTo>
                    <a:lnTo>
                      <a:pt x="46" y="0"/>
                    </a:lnTo>
                    <a:lnTo>
                      <a:pt x="38" y="0"/>
                    </a:lnTo>
                    <a:lnTo>
                      <a:pt x="30" y="1"/>
                    </a:lnTo>
                    <a:lnTo>
                      <a:pt x="23" y="4"/>
                    </a:lnTo>
                    <a:lnTo>
                      <a:pt x="16" y="7"/>
                    </a:lnTo>
                    <a:lnTo>
                      <a:pt x="10" y="12"/>
                    </a:lnTo>
                    <a:lnTo>
                      <a:pt x="5" y="19"/>
                    </a:lnTo>
                    <a:lnTo>
                      <a:pt x="2" y="25"/>
                    </a:lnTo>
                    <a:lnTo>
                      <a:pt x="0" y="32"/>
                    </a:lnTo>
                    <a:lnTo>
                      <a:pt x="0" y="40"/>
                    </a:lnTo>
                    <a:lnTo>
                      <a:pt x="0" y="49"/>
                    </a:lnTo>
                    <a:lnTo>
                      <a:pt x="3" y="55"/>
                    </a:lnTo>
                    <a:lnTo>
                      <a:pt x="7" y="62"/>
                    </a:lnTo>
                    <a:lnTo>
                      <a:pt x="11" y="68"/>
                    </a:lnTo>
                    <a:lnTo>
                      <a:pt x="17" y="73"/>
                    </a:lnTo>
                    <a:lnTo>
                      <a:pt x="24" y="76"/>
                    </a:lnTo>
                    <a:lnTo>
                      <a:pt x="32" y="79"/>
                    </a:lnTo>
                    <a:lnTo>
                      <a:pt x="35" y="79"/>
                    </a:lnTo>
                    <a:lnTo>
                      <a:pt x="38" y="79"/>
                    </a:lnTo>
                    <a:lnTo>
                      <a:pt x="41" y="79"/>
                    </a:lnTo>
                    <a:lnTo>
                      <a:pt x="43" y="79"/>
                    </a:lnTo>
                    <a:lnTo>
                      <a:pt x="48" y="70"/>
                    </a:lnTo>
                    <a:lnTo>
                      <a:pt x="58" y="52"/>
                    </a:lnTo>
                    <a:lnTo>
                      <a:pt x="69" y="31"/>
                    </a:lnTo>
                    <a:lnTo>
                      <a:pt x="73" y="19"/>
                    </a:lnTo>
                    <a:close/>
                  </a:path>
                </a:pathLst>
              </a:custGeom>
              <a:solidFill>
                <a:srgbClr val="EF66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21" name="Freeform 124"/>
              <p:cNvSpPr/>
              <p:nvPr/>
            </p:nvSpPr>
            <p:spPr bwMode="auto">
              <a:xfrm>
                <a:off x="3983" y="4266"/>
                <a:ext cx="31" cy="33"/>
              </a:xfrm>
              <a:custGeom>
                <a:avLst/>
                <a:gdLst>
                  <a:gd name="T0" fmla="*/ 1 w 61"/>
                  <a:gd name="T1" fmla="*/ 1 h 66"/>
                  <a:gd name="T2" fmla="*/ 1 w 61"/>
                  <a:gd name="T3" fmla="*/ 1 h 66"/>
                  <a:gd name="T4" fmla="*/ 1 w 61"/>
                  <a:gd name="T5" fmla="*/ 1 h 66"/>
                  <a:gd name="T6" fmla="*/ 1 w 61"/>
                  <a:gd name="T7" fmla="*/ 1 h 66"/>
                  <a:gd name="T8" fmla="*/ 1 w 61"/>
                  <a:gd name="T9" fmla="*/ 1 h 66"/>
                  <a:gd name="T10" fmla="*/ 1 w 61"/>
                  <a:gd name="T11" fmla="*/ 1 h 66"/>
                  <a:gd name="T12" fmla="*/ 1 w 61"/>
                  <a:gd name="T13" fmla="*/ 1 h 66"/>
                  <a:gd name="T14" fmla="*/ 1 w 61"/>
                  <a:gd name="T15" fmla="*/ 1 h 66"/>
                  <a:gd name="T16" fmla="*/ 1 w 61"/>
                  <a:gd name="T17" fmla="*/ 1 h 66"/>
                  <a:gd name="T18" fmla="*/ 1 w 61"/>
                  <a:gd name="T19" fmla="*/ 1 h 66"/>
                  <a:gd name="T20" fmla="*/ 1 w 61"/>
                  <a:gd name="T21" fmla="*/ 1 h 66"/>
                  <a:gd name="T22" fmla="*/ 1 w 61"/>
                  <a:gd name="T23" fmla="*/ 1 h 66"/>
                  <a:gd name="T24" fmla="*/ 1 w 61"/>
                  <a:gd name="T25" fmla="*/ 1 h 66"/>
                  <a:gd name="T26" fmla="*/ 1 w 61"/>
                  <a:gd name="T27" fmla="*/ 0 h 66"/>
                  <a:gd name="T28" fmla="*/ 1 w 61"/>
                  <a:gd name="T29" fmla="*/ 1 h 66"/>
                  <a:gd name="T30" fmla="*/ 1 w 61"/>
                  <a:gd name="T31" fmla="*/ 1 h 66"/>
                  <a:gd name="T32" fmla="*/ 0 w 61"/>
                  <a:gd name="T33" fmla="*/ 1 h 66"/>
                  <a:gd name="T34" fmla="*/ 1 w 61"/>
                  <a:gd name="T35" fmla="*/ 1 h 66"/>
                  <a:gd name="T36" fmla="*/ 1 w 61"/>
                  <a:gd name="T37" fmla="*/ 1 h 66"/>
                  <a:gd name="T38" fmla="*/ 1 w 61"/>
                  <a:gd name="T39" fmla="*/ 1 h 66"/>
                  <a:gd name="T40" fmla="*/ 1 w 61"/>
                  <a:gd name="T41" fmla="*/ 1 h 66"/>
                  <a:gd name="T42" fmla="*/ 1 w 61"/>
                  <a:gd name="T43" fmla="*/ 1 h 66"/>
                  <a:gd name="T44" fmla="*/ 1 w 61"/>
                  <a:gd name="T45" fmla="*/ 1 h 66"/>
                  <a:gd name="T46" fmla="*/ 1 w 61"/>
                  <a:gd name="T47" fmla="*/ 1 h 66"/>
                  <a:gd name="T48" fmla="*/ 1 w 61"/>
                  <a:gd name="T49" fmla="*/ 1 h 6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61" h="66">
                    <a:moveTo>
                      <a:pt x="53" y="66"/>
                    </a:moveTo>
                    <a:lnTo>
                      <a:pt x="57" y="61"/>
                    </a:lnTo>
                    <a:lnTo>
                      <a:pt x="59" y="56"/>
                    </a:lnTo>
                    <a:lnTo>
                      <a:pt x="60" y="52"/>
                    </a:lnTo>
                    <a:lnTo>
                      <a:pt x="61" y="47"/>
                    </a:lnTo>
                    <a:lnTo>
                      <a:pt x="61" y="39"/>
                    </a:lnTo>
                    <a:lnTo>
                      <a:pt x="60" y="31"/>
                    </a:lnTo>
                    <a:lnTo>
                      <a:pt x="58" y="24"/>
                    </a:lnTo>
                    <a:lnTo>
                      <a:pt x="55" y="17"/>
                    </a:lnTo>
                    <a:lnTo>
                      <a:pt x="50" y="11"/>
                    </a:lnTo>
                    <a:lnTo>
                      <a:pt x="43" y="7"/>
                    </a:lnTo>
                    <a:lnTo>
                      <a:pt x="36" y="3"/>
                    </a:lnTo>
                    <a:lnTo>
                      <a:pt x="29" y="1"/>
                    </a:lnTo>
                    <a:lnTo>
                      <a:pt x="21" y="0"/>
                    </a:lnTo>
                    <a:lnTo>
                      <a:pt x="13" y="1"/>
                    </a:lnTo>
                    <a:lnTo>
                      <a:pt x="6" y="3"/>
                    </a:lnTo>
                    <a:lnTo>
                      <a:pt x="0" y="7"/>
                    </a:lnTo>
                    <a:lnTo>
                      <a:pt x="2" y="9"/>
                    </a:lnTo>
                    <a:lnTo>
                      <a:pt x="5" y="14"/>
                    </a:lnTo>
                    <a:lnTo>
                      <a:pt x="11" y="22"/>
                    </a:lnTo>
                    <a:lnTo>
                      <a:pt x="19" y="31"/>
                    </a:lnTo>
                    <a:lnTo>
                      <a:pt x="27" y="41"/>
                    </a:lnTo>
                    <a:lnTo>
                      <a:pt x="35" y="51"/>
                    </a:lnTo>
                    <a:lnTo>
                      <a:pt x="44" y="59"/>
                    </a:lnTo>
                    <a:lnTo>
                      <a:pt x="53" y="66"/>
                    </a:lnTo>
                    <a:close/>
                  </a:path>
                </a:pathLst>
              </a:custGeom>
              <a:solidFill>
                <a:srgbClr val="EF66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22" name="Freeform 125"/>
              <p:cNvSpPr/>
              <p:nvPr/>
            </p:nvSpPr>
            <p:spPr bwMode="auto">
              <a:xfrm>
                <a:off x="4852" y="4125"/>
                <a:ext cx="17" cy="17"/>
              </a:xfrm>
              <a:custGeom>
                <a:avLst/>
                <a:gdLst>
                  <a:gd name="T0" fmla="*/ 1 w 34"/>
                  <a:gd name="T1" fmla="*/ 1 h 34"/>
                  <a:gd name="T2" fmla="*/ 1 w 34"/>
                  <a:gd name="T3" fmla="*/ 1 h 34"/>
                  <a:gd name="T4" fmla="*/ 1 w 34"/>
                  <a:gd name="T5" fmla="*/ 1 h 34"/>
                  <a:gd name="T6" fmla="*/ 1 w 34"/>
                  <a:gd name="T7" fmla="*/ 1 h 34"/>
                  <a:gd name="T8" fmla="*/ 1 w 34"/>
                  <a:gd name="T9" fmla="*/ 1 h 34"/>
                  <a:gd name="T10" fmla="*/ 1 w 34"/>
                  <a:gd name="T11" fmla="*/ 1 h 34"/>
                  <a:gd name="T12" fmla="*/ 1 w 34"/>
                  <a:gd name="T13" fmla="*/ 1 h 34"/>
                  <a:gd name="T14" fmla="*/ 1 w 34"/>
                  <a:gd name="T15" fmla="*/ 1 h 34"/>
                  <a:gd name="T16" fmla="*/ 1 w 34"/>
                  <a:gd name="T17" fmla="*/ 1 h 34"/>
                  <a:gd name="T18" fmla="*/ 1 w 34"/>
                  <a:gd name="T19" fmla="*/ 0 h 34"/>
                  <a:gd name="T20" fmla="*/ 1 w 34"/>
                  <a:gd name="T21" fmla="*/ 1 h 34"/>
                  <a:gd name="T22" fmla="*/ 1 w 34"/>
                  <a:gd name="T23" fmla="*/ 1 h 34"/>
                  <a:gd name="T24" fmla="*/ 0 w 34"/>
                  <a:gd name="T25" fmla="*/ 1 h 34"/>
                  <a:gd name="T26" fmla="*/ 0 w 34"/>
                  <a:gd name="T27" fmla="*/ 1 h 34"/>
                  <a:gd name="T28" fmla="*/ 1 w 34"/>
                  <a:gd name="T29" fmla="*/ 1 h 34"/>
                  <a:gd name="T30" fmla="*/ 1 w 34"/>
                  <a:gd name="T31" fmla="*/ 1 h 34"/>
                  <a:gd name="T32" fmla="*/ 1 w 34"/>
                  <a:gd name="T33" fmla="*/ 1 h 34"/>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4" h="34">
                    <a:moveTo>
                      <a:pt x="12" y="34"/>
                    </a:moveTo>
                    <a:lnTo>
                      <a:pt x="19" y="34"/>
                    </a:lnTo>
                    <a:lnTo>
                      <a:pt x="24" y="33"/>
                    </a:lnTo>
                    <a:lnTo>
                      <a:pt x="29" y="28"/>
                    </a:lnTo>
                    <a:lnTo>
                      <a:pt x="32" y="22"/>
                    </a:lnTo>
                    <a:lnTo>
                      <a:pt x="34" y="15"/>
                    </a:lnTo>
                    <a:lnTo>
                      <a:pt x="32" y="10"/>
                    </a:lnTo>
                    <a:lnTo>
                      <a:pt x="28" y="5"/>
                    </a:lnTo>
                    <a:lnTo>
                      <a:pt x="22" y="2"/>
                    </a:lnTo>
                    <a:lnTo>
                      <a:pt x="15" y="0"/>
                    </a:lnTo>
                    <a:lnTo>
                      <a:pt x="9" y="3"/>
                    </a:lnTo>
                    <a:lnTo>
                      <a:pt x="4" y="6"/>
                    </a:lnTo>
                    <a:lnTo>
                      <a:pt x="0" y="12"/>
                    </a:lnTo>
                    <a:lnTo>
                      <a:pt x="0" y="19"/>
                    </a:lnTo>
                    <a:lnTo>
                      <a:pt x="1" y="25"/>
                    </a:lnTo>
                    <a:lnTo>
                      <a:pt x="6" y="30"/>
                    </a:lnTo>
                    <a:lnTo>
                      <a:pt x="12" y="34"/>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23" name="Freeform 126"/>
              <p:cNvSpPr/>
              <p:nvPr/>
            </p:nvSpPr>
            <p:spPr bwMode="auto">
              <a:xfrm>
                <a:off x="4885" y="4152"/>
                <a:ext cx="17" cy="17"/>
              </a:xfrm>
              <a:custGeom>
                <a:avLst/>
                <a:gdLst>
                  <a:gd name="T0" fmla="*/ 1 w 33"/>
                  <a:gd name="T1" fmla="*/ 1 h 33"/>
                  <a:gd name="T2" fmla="*/ 1 w 33"/>
                  <a:gd name="T3" fmla="*/ 1 h 33"/>
                  <a:gd name="T4" fmla="*/ 1 w 33"/>
                  <a:gd name="T5" fmla="*/ 1 h 33"/>
                  <a:gd name="T6" fmla="*/ 1 w 33"/>
                  <a:gd name="T7" fmla="*/ 1 h 33"/>
                  <a:gd name="T8" fmla="*/ 1 w 33"/>
                  <a:gd name="T9" fmla="*/ 1 h 33"/>
                  <a:gd name="T10" fmla="*/ 1 w 33"/>
                  <a:gd name="T11" fmla="*/ 1 h 33"/>
                  <a:gd name="T12" fmla="*/ 1 w 33"/>
                  <a:gd name="T13" fmla="*/ 1 h 33"/>
                  <a:gd name="T14" fmla="*/ 1 w 33"/>
                  <a:gd name="T15" fmla="*/ 1 h 33"/>
                  <a:gd name="T16" fmla="*/ 1 w 33"/>
                  <a:gd name="T17" fmla="*/ 0 h 33"/>
                  <a:gd name="T18" fmla="*/ 1 w 33"/>
                  <a:gd name="T19" fmla="*/ 0 h 33"/>
                  <a:gd name="T20" fmla="*/ 1 w 33"/>
                  <a:gd name="T21" fmla="*/ 1 h 33"/>
                  <a:gd name="T22" fmla="*/ 1 w 33"/>
                  <a:gd name="T23" fmla="*/ 1 h 33"/>
                  <a:gd name="T24" fmla="*/ 1 w 33"/>
                  <a:gd name="T25" fmla="*/ 1 h 33"/>
                  <a:gd name="T26" fmla="*/ 0 w 33"/>
                  <a:gd name="T27" fmla="*/ 1 h 33"/>
                  <a:gd name="T28" fmla="*/ 1 w 33"/>
                  <a:gd name="T29" fmla="*/ 1 h 33"/>
                  <a:gd name="T30" fmla="*/ 1 w 33"/>
                  <a:gd name="T31" fmla="*/ 1 h 33"/>
                  <a:gd name="T32" fmla="*/ 1 w 33"/>
                  <a:gd name="T33" fmla="*/ 1 h 3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3" h="33">
                    <a:moveTo>
                      <a:pt x="11" y="32"/>
                    </a:moveTo>
                    <a:lnTo>
                      <a:pt x="18" y="33"/>
                    </a:lnTo>
                    <a:lnTo>
                      <a:pt x="24" y="31"/>
                    </a:lnTo>
                    <a:lnTo>
                      <a:pt x="29" y="27"/>
                    </a:lnTo>
                    <a:lnTo>
                      <a:pt x="32" y="22"/>
                    </a:lnTo>
                    <a:lnTo>
                      <a:pt x="33" y="15"/>
                    </a:lnTo>
                    <a:lnTo>
                      <a:pt x="32" y="9"/>
                    </a:lnTo>
                    <a:lnTo>
                      <a:pt x="28" y="3"/>
                    </a:lnTo>
                    <a:lnTo>
                      <a:pt x="22" y="0"/>
                    </a:lnTo>
                    <a:lnTo>
                      <a:pt x="15" y="0"/>
                    </a:lnTo>
                    <a:lnTo>
                      <a:pt x="9" y="1"/>
                    </a:lnTo>
                    <a:lnTo>
                      <a:pt x="4" y="5"/>
                    </a:lnTo>
                    <a:lnTo>
                      <a:pt x="1" y="11"/>
                    </a:lnTo>
                    <a:lnTo>
                      <a:pt x="0" y="18"/>
                    </a:lnTo>
                    <a:lnTo>
                      <a:pt x="1" y="24"/>
                    </a:lnTo>
                    <a:lnTo>
                      <a:pt x="6" y="28"/>
                    </a:lnTo>
                    <a:lnTo>
                      <a:pt x="11" y="32"/>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24" name="Freeform 127"/>
              <p:cNvSpPr/>
              <p:nvPr/>
            </p:nvSpPr>
            <p:spPr bwMode="auto">
              <a:xfrm>
                <a:off x="4701" y="4202"/>
                <a:ext cx="17" cy="17"/>
              </a:xfrm>
              <a:custGeom>
                <a:avLst/>
                <a:gdLst>
                  <a:gd name="T0" fmla="*/ 1 w 34"/>
                  <a:gd name="T1" fmla="*/ 1 h 33"/>
                  <a:gd name="T2" fmla="*/ 1 w 34"/>
                  <a:gd name="T3" fmla="*/ 1 h 33"/>
                  <a:gd name="T4" fmla="*/ 1 w 34"/>
                  <a:gd name="T5" fmla="*/ 1 h 33"/>
                  <a:gd name="T6" fmla="*/ 1 w 34"/>
                  <a:gd name="T7" fmla="*/ 1 h 33"/>
                  <a:gd name="T8" fmla="*/ 1 w 34"/>
                  <a:gd name="T9" fmla="*/ 1 h 33"/>
                  <a:gd name="T10" fmla="*/ 1 w 34"/>
                  <a:gd name="T11" fmla="*/ 1 h 33"/>
                  <a:gd name="T12" fmla="*/ 1 w 34"/>
                  <a:gd name="T13" fmla="*/ 1 h 33"/>
                  <a:gd name="T14" fmla="*/ 1 w 34"/>
                  <a:gd name="T15" fmla="*/ 1 h 33"/>
                  <a:gd name="T16" fmla="*/ 1 w 34"/>
                  <a:gd name="T17" fmla="*/ 1 h 33"/>
                  <a:gd name="T18" fmla="*/ 1 w 34"/>
                  <a:gd name="T19" fmla="*/ 0 h 33"/>
                  <a:gd name="T20" fmla="*/ 1 w 34"/>
                  <a:gd name="T21" fmla="*/ 1 h 33"/>
                  <a:gd name="T22" fmla="*/ 1 w 34"/>
                  <a:gd name="T23" fmla="*/ 1 h 33"/>
                  <a:gd name="T24" fmla="*/ 1 w 34"/>
                  <a:gd name="T25" fmla="*/ 1 h 33"/>
                  <a:gd name="T26" fmla="*/ 0 w 34"/>
                  <a:gd name="T27" fmla="*/ 1 h 33"/>
                  <a:gd name="T28" fmla="*/ 1 w 34"/>
                  <a:gd name="T29" fmla="*/ 1 h 33"/>
                  <a:gd name="T30" fmla="*/ 1 w 34"/>
                  <a:gd name="T31" fmla="*/ 1 h 33"/>
                  <a:gd name="T32" fmla="*/ 1 w 34"/>
                  <a:gd name="T33" fmla="*/ 1 h 3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4" h="33">
                    <a:moveTo>
                      <a:pt x="12" y="33"/>
                    </a:moveTo>
                    <a:lnTo>
                      <a:pt x="19" y="33"/>
                    </a:lnTo>
                    <a:lnTo>
                      <a:pt x="25" y="32"/>
                    </a:lnTo>
                    <a:lnTo>
                      <a:pt x="29" y="28"/>
                    </a:lnTo>
                    <a:lnTo>
                      <a:pt x="33" y="22"/>
                    </a:lnTo>
                    <a:lnTo>
                      <a:pt x="34" y="16"/>
                    </a:lnTo>
                    <a:lnTo>
                      <a:pt x="33" y="9"/>
                    </a:lnTo>
                    <a:lnTo>
                      <a:pt x="28" y="5"/>
                    </a:lnTo>
                    <a:lnTo>
                      <a:pt x="22" y="1"/>
                    </a:lnTo>
                    <a:lnTo>
                      <a:pt x="15" y="0"/>
                    </a:lnTo>
                    <a:lnTo>
                      <a:pt x="10" y="2"/>
                    </a:lnTo>
                    <a:lnTo>
                      <a:pt x="5" y="6"/>
                    </a:lnTo>
                    <a:lnTo>
                      <a:pt x="2" y="12"/>
                    </a:lnTo>
                    <a:lnTo>
                      <a:pt x="0" y="18"/>
                    </a:lnTo>
                    <a:lnTo>
                      <a:pt x="2" y="24"/>
                    </a:lnTo>
                    <a:lnTo>
                      <a:pt x="6" y="30"/>
                    </a:lnTo>
                    <a:lnTo>
                      <a:pt x="12" y="33"/>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25" name="Freeform 128"/>
              <p:cNvSpPr/>
              <p:nvPr/>
            </p:nvSpPr>
            <p:spPr bwMode="auto">
              <a:xfrm>
                <a:off x="4742" y="4201"/>
                <a:ext cx="16" cy="17"/>
              </a:xfrm>
              <a:custGeom>
                <a:avLst/>
                <a:gdLst>
                  <a:gd name="T0" fmla="*/ 0 w 34"/>
                  <a:gd name="T1" fmla="*/ 1 h 33"/>
                  <a:gd name="T2" fmla="*/ 0 w 34"/>
                  <a:gd name="T3" fmla="*/ 1 h 33"/>
                  <a:gd name="T4" fmla="*/ 0 w 34"/>
                  <a:gd name="T5" fmla="*/ 1 h 33"/>
                  <a:gd name="T6" fmla="*/ 0 w 34"/>
                  <a:gd name="T7" fmla="*/ 1 h 33"/>
                  <a:gd name="T8" fmla="*/ 0 w 34"/>
                  <a:gd name="T9" fmla="*/ 1 h 33"/>
                  <a:gd name="T10" fmla="*/ 0 w 34"/>
                  <a:gd name="T11" fmla="*/ 1 h 33"/>
                  <a:gd name="T12" fmla="*/ 0 w 34"/>
                  <a:gd name="T13" fmla="*/ 1 h 33"/>
                  <a:gd name="T14" fmla="*/ 0 w 34"/>
                  <a:gd name="T15" fmla="*/ 1 h 33"/>
                  <a:gd name="T16" fmla="*/ 0 w 34"/>
                  <a:gd name="T17" fmla="*/ 1 h 33"/>
                  <a:gd name="T18" fmla="*/ 0 w 34"/>
                  <a:gd name="T19" fmla="*/ 0 h 33"/>
                  <a:gd name="T20" fmla="*/ 0 w 34"/>
                  <a:gd name="T21" fmla="*/ 1 h 33"/>
                  <a:gd name="T22" fmla="*/ 0 w 34"/>
                  <a:gd name="T23" fmla="*/ 1 h 33"/>
                  <a:gd name="T24" fmla="*/ 0 w 34"/>
                  <a:gd name="T25" fmla="*/ 1 h 33"/>
                  <a:gd name="T26" fmla="*/ 0 w 34"/>
                  <a:gd name="T27" fmla="*/ 1 h 33"/>
                  <a:gd name="T28" fmla="*/ 0 w 34"/>
                  <a:gd name="T29" fmla="*/ 1 h 33"/>
                  <a:gd name="T30" fmla="*/ 0 w 34"/>
                  <a:gd name="T31" fmla="*/ 1 h 33"/>
                  <a:gd name="T32" fmla="*/ 0 w 34"/>
                  <a:gd name="T33" fmla="*/ 1 h 3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4" h="33">
                    <a:moveTo>
                      <a:pt x="12" y="32"/>
                    </a:moveTo>
                    <a:lnTo>
                      <a:pt x="19" y="33"/>
                    </a:lnTo>
                    <a:lnTo>
                      <a:pt x="24" y="32"/>
                    </a:lnTo>
                    <a:lnTo>
                      <a:pt x="29" y="27"/>
                    </a:lnTo>
                    <a:lnTo>
                      <a:pt x="32" y="22"/>
                    </a:lnTo>
                    <a:lnTo>
                      <a:pt x="34" y="15"/>
                    </a:lnTo>
                    <a:lnTo>
                      <a:pt x="31" y="9"/>
                    </a:lnTo>
                    <a:lnTo>
                      <a:pt x="28" y="4"/>
                    </a:lnTo>
                    <a:lnTo>
                      <a:pt x="22" y="1"/>
                    </a:lnTo>
                    <a:lnTo>
                      <a:pt x="15" y="0"/>
                    </a:lnTo>
                    <a:lnTo>
                      <a:pt x="9" y="1"/>
                    </a:lnTo>
                    <a:lnTo>
                      <a:pt x="4" y="5"/>
                    </a:lnTo>
                    <a:lnTo>
                      <a:pt x="0" y="11"/>
                    </a:lnTo>
                    <a:lnTo>
                      <a:pt x="0" y="18"/>
                    </a:lnTo>
                    <a:lnTo>
                      <a:pt x="1" y="24"/>
                    </a:lnTo>
                    <a:lnTo>
                      <a:pt x="6" y="28"/>
                    </a:lnTo>
                    <a:lnTo>
                      <a:pt x="12" y="32"/>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26" name="Freeform 129"/>
              <p:cNvSpPr/>
              <p:nvPr/>
            </p:nvSpPr>
            <p:spPr bwMode="auto">
              <a:xfrm>
                <a:off x="4782" y="4209"/>
                <a:ext cx="17" cy="17"/>
              </a:xfrm>
              <a:custGeom>
                <a:avLst/>
                <a:gdLst>
                  <a:gd name="T0" fmla="*/ 1 w 33"/>
                  <a:gd name="T1" fmla="*/ 1 h 33"/>
                  <a:gd name="T2" fmla="*/ 1 w 33"/>
                  <a:gd name="T3" fmla="*/ 1 h 33"/>
                  <a:gd name="T4" fmla="*/ 1 w 33"/>
                  <a:gd name="T5" fmla="*/ 1 h 33"/>
                  <a:gd name="T6" fmla="*/ 1 w 33"/>
                  <a:gd name="T7" fmla="*/ 1 h 33"/>
                  <a:gd name="T8" fmla="*/ 1 w 33"/>
                  <a:gd name="T9" fmla="*/ 1 h 33"/>
                  <a:gd name="T10" fmla="*/ 1 w 33"/>
                  <a:gd name="T11" fmla="*/ 1 h 33"/>
                  <a:gd name="T12" fmla="*/ 1 w 33"/>
                  <a:gd name="T13" fmla="*/ 1 h 33"/>
                  <a:gd name="T14" fmla="*/ 1 w 33"/>
                  <a:gd name="T15" fmla="*/ 1 h 33"/>
                  <a:gd name="T16" fmla="*/ 1 w 33"/>
                  <a:gd name="T17" fmla="*/ 1 h 33"/>
                  <a:gd name="T18" fmla="*/ 1 w 33"/>
                  <a:gd name="T19" fmla="*/ 0 h 33"/>
                  <a:gd name="T20" fmla="*/ 1 w 33"/>
                  <a:gd name="T21" fmla="*/ 1 h 33"/>
                  <a:gd name="T22" fmla="*/ 1 w 33"/>
                  <a:gd name="T23" fmla="*/ 1 h 33"/>
                  <a:gd name="T24" fmla="*/ 0 w 33"/>
                  <a:gd name="T25" fmla="*/ 1 h 33"/>
                  <a:gd name="T26" fmla="*/ 0 w 33"/>
                  <a:gd name="T27" fmla="*/ 1 h 33"/>
                  <a:gd name="T28" fmla="*/ 1 w 33"/>
                  <a:gd name="T29" fmla="*/ 1 h 33"/>
                  <a:gd name="T30" fmla="*/ 1 w 33"/>
                  <a:gd name="T31" fmla="*/ 1 h 33"/>
                  <a:gd name="T32" fmla="*/ 1 w 33"/>
                  <a:gd name="T33" fmla="*/ 1 h 3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3" h="33">
                    <a:moveTo>
                      <a:pt x="11" y="32"/>
                    </a:moveTo>
                    <a:lnTo>
                      <a:pt x="18" y="33"/>
                    </a:lnTo>
                    <a:lnTo>
                      <a:pt x="24" y="32"/>
                    </a:lnTo>
                    <a:lnTo>
                      <a:pt x="29" y="27"/>
                    </a:lnTo>
                    <a:lnTo>
                      <a:pt x="32" y="22"/>
                    </a:lnTo>
                    <a:lnTo>
                      <a:pt x="33" y="15"/>
                    </a:lnTo>
                    <a:lnTo>
                      <a:pt x="31" y="9"/>
                    </a:lnTo>
                    <a:lnTo>
                      <a:pt x="27" y="4"/>
                    </a:lnTo>
                    <a:lnTo>
                      <a:pt x="22" y="1"/>
                    </a:lnTo>
                    <a:lnTo>
                      <a:pt x="15" y="0"/>
                    </a:lnTo>
                    <a:lnTo>
                      <a:pt x="9" y="1"/>
                    </a:lnTo>
                    <a:lnTo>
                      <a:pt x="3" y="6"/>
                    </a:lnTo>
                    <a:lnTo>
                      <a:pt x="0" y="11"/>
                    </a:lnTo>
                    <a:lnTo>
                      <a:pt x="0" y="18"/>
                    </a:lnTo>
                    <a:lnTo>
                      <a:pt x="1" y="24"/>
                    </a:lnTo>
                    <a:lnTo>
                      <a:pt x="5" y="29"/>
                    </a:lnTo>
                    <a:lnTo>
                      <a:pt x="11" y="32"/>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27" name="Freeform 130"/>
              <p:cNvSpPr/>
              <p:nvPr/>
            </p:nvSpPr>
            <p:spPr bwMode="auto">
              <a:xfrm>
                <a:off x="4820" y="4226"/>
                <a:ext cx="17" cy="17"/>
              </a:xfrm>
              <a:custGeom>
                <a:avLst/>
                <a:gdLst>
                  <a:gd name="T0" fmla="*/ 1 w 33"/>
                  <a:gd name="T1" fmla="*/ 1 h 34"/>
                  <a:gd name="T2" fmla="*/ 1 w 33"/>
                  <a:gd name="T3" fmla="*/ 1 h 34"/>
                  <a:gd name="T4" fmla="*/ 1 w 33"/>
                  <a:gd name="T5" fmla="*/ 1 h 34"/>
                  <a:gd name="T6" fmla="*/ 1 w 33"/>
                  <a:gd name="T7" fmla="*/ 1 h 34"/>
                  <a:gd name="T8" fmla="*/ 1 w 33"/>
                  <a:gd name="T9" fmla="*/ 1 h 34"/>
                  <a:gd name="T10" fmla="*/ 1 w 33"/>
                  <a:gd name="T11" fmla="*/ 1 h 34"/>
                  <a:gd name="T12" fmla="*/ 1 w 33"/>
                  <a:gd name="T13" fmla="*/ 1 h 34"/>
                  <a:gd name="T14" fmla="*/ 1 w 33"/>
                  <a:gd name="T15" fmla="*/ 1 h 34"/>
                  <a:gd name="T16" fmla="*/ 1 w 33"/>
                  <a:gd name="T17" fmla="*/ 1 h 34"/>
                  <a:gd name="T18" fmla="*/ 1 w 33"/>
                  <a:gd name="T19" fmla="*/ 0 h 34"/>
                  <a:gd name="T20" fmla="*/ 1 w 33"/>
                  <a:gd name="T21" fmla="*/ 1 h 34"/>
                  <a:gd name="T22" fmla="*/ 1 w 33"/>
                  <a:gd name="T23" fmla="*/ 1 h 34"/>
                  <a:gd name="T24" fmla="*/ 1 w 33"/>
                  <a:gd name="T25" fmla="*/ 1 h 34"/>
                  <a:gd name="T26" fmla="*/ 0 w 33"/>
                  <a:gd name="T27" fmla="*/ 1 h 34"/>
                  <a:gd name="T28" fmla="*/ 1 w 33"/>
                  <a:gd name="T29" fmla="*/ 1 h 34"/>
                  <a:gd name="T30" fmla="*/ 1 w 33"/>
                  <a:gd name="T31" fmla="*/ 1 h 34"/>
                  <a:gd name="T32" fmla="*/ 1 w 33"/>
                  <a:gd name="T33" fmla="*/ 1 h 34"/>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3" h="34">
                    <a:moveTo>
                      <a:pt x="11" y="34"/>
                    </a:moveTo>
                    <a:lnTo>
                      <a:pt x="18" y="34"/>
                    </a:lnTo>
                    <a:lnTo>
                      <a:pt x="24" y="33"/>
                    </a:lnTo>
                    <a:lnTo>
                      <a:pt x="30" y="28"/>
                    </a:lnTo>
                    <a:lnTo>
                      <a:pt x="33" y="22"/>
                    </a:lnTo>
                    <a:lnTo>
                      <a:pt x="33" y="15"/>
                    </a:lnTo>
                    <a:lnTo>
                      <a:pt x="32" y="9"/>
                    </a:lnTo>
                    <a:lnTo>
                      <a:pt x="27" y="5"/>
                    </a:lnTo>
                    <a:lnTo>
                      <a:pt x="22" y="1"/>
                    </a:lnTo>
                    <a:lnTo>
                      <a:pt x="16" y="0"/>
                    </a:lnTo>
                    <a:lnTo>
                      <a:pt x="9" y="3"/>
                    </a:lnTo>
                    <a:lnTo>
                      <a:pt x="4" y="6"/>
                    </a:lnTo>
                    <a:lnTo>
                      <a:pt x="1" y="12"/>
                    </a:lnTo>
                    <a:lnTo>
                      <a:pt x="0" y="19"/>
                    </a:lnTo>
                    <a:lnTo>
                      <a:pt x="2" y="24"/>
                    </a:lnTo>
                    <a:lnTo>
                      <a:pt x="5" y="30"/>
                    </a:lnTo>
                    <a:lnTo>
                      <a:pt x="11" y="34"/>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28" name="Freeform 131"/>
              <p:cNvSpPr/>
              <p:nvPr/>
            </p:nvSpPr>
            <p:spPr bwMode="auto">
              <a:xfrm>
                <a:off x="4853" y="4250"/>
                <a:ext cx="16" cy="16"/>
              </a:xfrm>
              <a:custGeom>
                <a:avLst/>
                <a:gdLst>
                  <a:gd name="T0" fmla="*/ 0 w 33"/>
                  <a:gd name="T1" fmla="*/ 0 h 33"/>
                  <a:gd name="T2" fmla="*/ 0 w 33"/>
                  <a:gd name="T3" fmla="*/ 0 h 33"/>
                  <a:gd name="T4" fmla="*/ 0 w 33"/>
                  <a:gd name="T5" fmla="*/ 0 h 33"/>
                  <a:gd name="T6" fmla="*/ 0 w 33"/>
                  <a:gd name="T7" fmla="*/ 0 h 33"/>
                  <a:gd name="T8" fmla="*/ 0 w 33"/>
                  <a:gd name="T9" fmla="*/ 0 h 33"/>
                  <a:gd name="T10" fmla="*/ 0 w 33"/>
                  <a:gd name="T11" fmla="*/ 0 h 33"/>
                  <a:gd name="T12" fmla="*/ 0 w 33"/>
                  <a:gd name="T13" fmla="*/ 0 h 33"/>
                  <a:gd name="T14" fmla="*/ 0 w 33"/>
                  <a:gd name="T15" fmla="*/ 0 h 33"/>
                  <a:gd name="T16" fmla="*/ 0 w 33"/>
                  <a:gd name="T17" fmla="*/ 0 h 33"/>
                  <a:gd name="T18" fmla="*/ 0 w 33"/>
                  <a:gd name="T19" fmla="*/ 0 h 33"/>
                  <a:gd name="T20" fmla="*/ 0 w 33"/>
                  <a:gd name="T21" fmla="*/ 0 h 33"/>
                  <a:gd name="T22" fmla="*/ 0 w 33"/>
                  <a:gd name="T23" fmla="*/ 0 h 33"/>
                  <a:gd name="T24" fmla="*/ 0 w 33"/>
                  <a:gd name="T25" fmla="*/ 0 h 33"/>
                  <a:gd name="T26" fmla="*/ 0 w 33"/>
                  <a:gd name="T27" fmla="*/ 0 h 33"/>
                  <a:gd name="T28" fmla="*/ 0 w 33"/>
                  <a:gd name="T29" fmla="*/ 0 h 33"/>
                  <a:gd name="T30" fmla="*/ 0 w 33"/>
                  <a:gd name="T31" fmla="*/ 0 h 33"/>
                  <a:gd name="T32" fmla="*/ 0 w 33"/>
                  <a:gd name="T33" fmla="*/ 0 h 3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3" h="33">
                    <a:moveTo>
                      <a:pt x="12" y="32"/>
                    </a:moveTo>
                    <a:lnTo>
                      <a:pt x="18" y="33"/>
                    </a:lnTo>
                    <a:lnTo>
                      <a:pt x="25" y="32"/>
                    </a:lnTo>
                    <a:lnTo>
                      <a:pt x="29" y="27"/>
                    </a:lnTo>
                    <a:lnTo>
                      <a:pt x="33" y="21"/>
                    </a:lnTo>
                    <a:lnTo>
                      <a:pt x="33" y="15"/>
                    </a:lnTo>
                    <a:lnTo>
                      <a:pt x="31" y="9"/>
                    </a:lnTo>
                    <a:lnTo>
                      <a:pt x="27" y="4"/>
                    </a:lnTo>
                    <a:lnTo>
                      <a:pt x="21" y="1"/>
                    </a:lnTo>
                    <a:lnTo>
                      <a:pt x="15" y="0"/>
                    </a:lnTo>
                    <a:lnTo>
                      <a:pt x="8" y="1"/>
                    </a:lnTo>
                    <a:lnTo>
                      <a:pt x="4" y="5"/>
                    </a:lnTo>
                    <a:lnTo>
                      <a:pt x="0" y="11"/>
                    </a:lnTo>
                    <a:lnTo>
                      <a:pt x="0" y="18"/>
                    </a:lnTo>
                    <a:lnTo>
                      <a:pt x="2" y="24"/>
                    </a:lnTo>
                    <a:lnTo>
                      <a:pt x="6" y="28"/>
                    </a:lnTo>
                    <a:lnTo>
                      <a:pt x="12" y="32"/>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29" name="Freeform 132"/>
              <p:cNvSpPr/>
              <p:nvPr/>
            </p:nvSpPr>
            <p:spPr bwMode="auto">
              <a:xfrm>
                <a:off x="4680" y="4230"/>
                <a:ext cx="188" cy="72"/>
              </a:xfrm>
              <a:custGeom>
                <a:avLst/>
                <a:gdLst>
                  <a:gd name="T0" fmla="*/ 1 w 376"/>
                  <a:gd name="T1" fmla="*/ 1 h 144"/>
                  <a:gd name="T2" fmla="*/ 1 w 376"/>
                  <a:gd name="T3" fmla="*/ 1 h 144"/>
                  <a:gd name="T4" fmla="*/ 1 w 376"/>
                  <a:gd name="T5" fmla="*/ 1 h 144"/>
                  <a:gd name="T6" fmla="*/ 1 w 376"/>
                  <a:gd name="T7" fmla="*/ 1 h 144"/>
                  <a:gd name="T8" fmla="*/ 1 w 376"/>
                  <a:gd name="T9" fmla="*/ 1 h 144"/>
                  <a:gd name="T10" fmla="*/ 1 w 376"/>
                  <a:gd name="T11" fmla="*/ 1 h 144"/>
                  <a:gd name="T12" fmla="*/ 1 w 376"/>
                  <a:gd name="T13" fmla="*/ 1 h 144"/>
                  <a:gd name="T14" fmla="*/ 1 w 376"/>
                  <a:gd name="T15" fmla="*/ 1 h 144"/>
                  <a:gd name="T16" fmla="*/ 1 w 376"/>
                  <a:gd name="T17" fmla="*/ 1 h 144"/>
                  <a:gd name="T18" fmla="*/ 1 w 376"/>
                  <a:gd name="T19" fmla="*/ 1 h 144"/>
                  <a:gd name="T20" fmla="*/ 1 w 376"/>
                  <a:gd name="T21" fmla="*/ 1 h 144"/>
                  <a:gd name="T22" fmla="*/ 1 w 376"/>
                  <a:gd name="T23" fmla="*/ 1 h 144"/>
                  <a:gd name="T24" fmla="*/ 1 w 376"/>
                  <a:gd name="T25" fmla="*/ 1 h 144"/>
                  <a:gd name="T26" fmla="*/ 1 w 376"/>
                  <a:gd name="T27" fmla="*/ 1 h 144"/>
                  <a:gd name="T28" fmla="*/ 1 w 376"/>
                  <a:gd name="T29" fmla="*/ 1 h 144"/>
                  <a:gd name="T30" fmla="*/ 1 w 376"/>
                  <a:gd name="T31" fmla="*/ 1 h 144"/>
                  <a:gd name="T32" fmla="*/ 1 w 376"/>
                  <a:gd name="T33" fmla="*/ 1 h 144"/>
                  <a:gd name="T34" fmla="*/ 1 w 376"/>
                  <a:gd name="T35" fmla="*/ 1 h 144"/>
                  <a:gd name="T36" fmla="*/ 1 w 376"/>
                  <a:gd name="T37" fmla="*/ 1 h 144"/>
                  <a:gd name="T38" fmla="*/ 1 w 376"/>
                  <a:gd name="T39" fmla="*/ 0 h 144"/>
                  <a:gd name="T40" fmla="*/ 1 w 376"/>
                  <a:gd name="T41" fmla="*/ 1 h 144"/>
                  <a:gd name="T42" fmla="*/ 1 w 376"/>
                  <a:gd name="T43" fmla="*/ 1 h 144"/>
                  <a:gd name="T44" fmla="*/ 1 w 376"/>
                  <a:gd name="T45" fmla="*/ 1 h 144"/>
                  <a:gd name="T46" fmla="*/ 1 w 376"/>
                  <a:gd name="T47" fmla="*/ 1 h 144"/>
                  <a:gd name="T48" fmla="*/ 0 w 376"/>
                  <a:gd name="T49" fmla="*/ 1 h 144"/>
                  <a:gd name="T50" fmla="*/ 1 w 376"/>
                  <a:gd name="T51" fmla="*/ 1 h 144"/>
                  <a:gd name="T52" fmla="*/ 1 w 376"/>
                  <a:gd name="T53" fmla="*/ 1 h 144"/>
                  <a:gd name="T54" fmla="*/ 1 w 376"/>
                  <a:gd name="T55" fmla="*/ 1 h 144"/>
                  <a:gd name="T56" fmla="*/ 1 w 376"/>
                  <a:gd name="T57" fmla="*/ 1 h 144"/>
                  <a:gd name="T58" fmla="*/ 1 w 376"/>
                  <a:gd name="T59" fmla="*/ 1 h 144"/>
                  <a:gd name="T60" fmla="*/ 1 w 376"/>
                  <a:gd name="T61" fmla="*/ 1 h 144"/>
                  <a:gd name="T62" fmla="*/ 1 w 376"/>
                  <a:gd name="T63" fmla="*/ 1 h 144"/>
                  <a:gd name="T64" fmla="*/ 1 w 376"/>
                  <a:gd name="T65" fmla="*/ 1 h 144"/>
                  <a:gd name="T66" fmla="*/ 1 w 376"/>
                  <a:gd name="T67" fmla="*/ 1 h 144"/>
                  <a:gd name="T68" fmla="*/ 1 w 376"/>
                  <a:gd name="T69" fmla="*/ 1 h 144"/>
                  <a:gd name="T70" fmla="*/ 1 w 376"/>
                  <a:gd name="T71" fmla="*/ 1 h 144"/>
                  <a:gd name="T72" fmla="*/ 1 w 376"/>
                  <a:gd name="T73" fmla="*/ 1 h 144"/>
                  <a:gd name="T74" fmla="*/ 1 w 376"/>
                  <a:gd name="T75" fmla="*/ 1 h 144"/>
                  <a:gd name="T76" fmla="*/ 1 w 376"/>
                  <a:gd name="T77" fmla="*/ 1 h 144"/>
                  <a:gd name="T78" fmla="*/ 1 w 376"/>
                  <a:gd name="T79" fmla="*/ 1 h 144"/>
                  <a:gd name="T80" fmla="*/ 1 w 376"/>
                  <a:gd name="T81" fmla="*/ 1 h 144"/>
                  <a:gd name="T82" fmla="*/ 1 w 376"/>
                  <a:gd name="T83" fmla="*/ 1 h 144"/>
                  <a:gd name="T84" fmla="*/ 1 w 376"/>
                  <a:gd name="T85" fmla="*/ 1 h 144"/>
                  <a:gd name="T86" fmla="*/ 1 w 376"/>
                  <a:gd name="T87" fmla="*/ 1 h 144"/>
                  <a:gd name="T88" fmla="*/ 1 w 376"/>
                  <a:gd name="T89" fmla="*/ 1 h 144"/>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0" t="0" r="r" b="b"/>
                <a:pathLst>
                  <a:path w="376" h="144">
                    <a:moveTo>
                      <a:pt x="340" y="144"/>
                    </a:moveTo>
                    <a:lnTo>
                      <a:pt x="344" y="141"/>
                    </a:lnTo>
                    <a:lnTo>
                      <a:pt x="349" y="137"/>
                    </a:lnTo>
                    <a:lnTo>
                      <a:pt x="353" y="134"/>
                    </a:lnTo>
                    <a:lnTo>
                      <a:pt x="358" y="130"/>
                    </a:lnTo>
                    <a:lnTo>
                      <a:pt x="363" y="127"/>
                    </a:lnTo>
                    <a:lnTo>
                      <a:pt x="367" y="122"/>
                    </a:lnTo>
                    <a:lnTo>
                      <a:pt x="372" y="119"/>
                    </a:lnTo>
                    <a:lnTo>
                      <a:pt x="376" y="114"/>
                    </a:lnTo>
                    <a:lnTo>
                      <a:pt x="358" y="95"/>
                    </a:lnTo>
                    <a:lnTo>
                      <a:pt x="337" y="76"/>
                    </a:lnTo>
                    <a:lnTo>
                      <a:pt x="314" y="60"/>
                    </a:lnTo>
                    <a:lnTo>
                      <a:pt x="291" y="46"/>
                    </a:lnTo>
                    <a:lnTo>
                      <a:pt x="266" y="34"/>
                    </a:lnTo>
                    <a:lnTo>
                      <a:pt x="239" y="23"/>
                    </a:lnTo>
                    <a:lnTo>
                      <a:pt x="213" y="15"/>
                    </a:lnTo>
                    <a:lnTo>
                      <a:pt x="186" y="9"/>
                    </a:lnTo>
                    <a:lnTo>
                      <a:pt x="160" y="5"/>
                    </a:lnTo>
                    <a:lnTo>
                      <a:pt x="133" y="1"/>
                    </a:lnTo>
                    <a:lnTo>
                      <a:pt x="108" y="0"/>
                    </a:lnTo>
                    <a:lnTo>
                      <a:pt x="83" y="1"/>
                    </a:lnTo>
                    <a:lnTo>
                      <a:pt x="60" y="4"/>
                    </a:lnTo>
                    <a:lnTo>
                      <a:pt x="38" y="7"/>
                    </a:lnTo>
                    <a:lnTo>
                      <a:pt x="17" y="13"/>
                    </a:lnTo>
                    <a:lnTo>
                      <a:pt x="0" y="20"/>
                    </a:lnTo>
                    <a:lnTo>
                      <a:pt x="4" y="32"/>
                    </a:lnTo>
                    <a:lnTo>
                      <a:pt x="9" y="45"/>
                    </a:lnTo>
                    <a:lnTo>
                      <a:pt x="15" y="58"/>
                    </a:lnTo>
                    <a:lnTo>
                      <a:pt x="21" y="69"/>
                    </a:lnTo>
                    <a:lnTo>
                      <a:pt x="40" y="60"/>
                    </a:lnTo>
                    <a:lnTo>
                      <a:pt x="61" y="54"/>
                    </a:lnTo>
                    <a:lnTo>
                      <a:pt x="83" y="50"/>
                    </a:lnTo>
                    <a:lnTo>
                      <a:pt x="106" y="47"/>
                    </a:lnTo>
                    <a:lnTo>
                      <a:pt x="128" y="47"/>
                    </a:lnTo>
                    <a:lnTo>
                      <a:pt x="151" y="49"/>
                    </a:lnTo>
                    <a:lnTo>
                      <a:pt x="174" y="52"/>
                    </a:lnTo>
                    <a:lnTo>
                      <a:pt x="197" y="58"/>
                    </a:lnTo>
                    <a:lnTo>
                      <a:pt x="219" y="65"/>
                    </a:lnTo>
                    <a:lnTo>
                      <a:pt x="241" y="73"/>
                    </a:lnTo>
                    <a:lnTo>
                      <a:pt x="261" y="82"/>
                    </a:lnTo>
                    <a:lnTo>
                      <a:pt x="280" y="92"/>
                    </a:lnTo>
                    <a:lnTo>
                      <a:pt x="298" y="104"/>
                    </a:lnTo>
                    <a:lnTo>
                      <a:pt x="314" y="117"/>
                    </a:lnTo>
                    <a:lnTo>
                      <a:pt x="328" y="130"/>
                    </a:lnTo>
                    <a:lnTo>
                      <a:pt x="340" y="144"/>
                    </a:lnTo>
                    <a:close/>
                  </a:path>
                </a:pathLst>
              </a:custGeom>
              <a:solidFill>
                <a:srgbClr val="D100A3"/>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30" name="Freeform 133"/>
              <p:cNvSpPr/>
              <p:nvPr/>
            </p:nvSpPr>
            <p:spPr bwMode="auto">
              <a:xfrm>
                <a:off x="3482" y="4271"/>
                <a:ext cx="1433" cy="69"/>
              </a:xfrm>
              <a:custGeom>
                <a:avLst/>
                <a:gdLst>
                  <a:gd name="T0" fmla="*/ 0 w 2868"/>
                  <a:gd name="T1" fmla="*/ 1 h 137"/>
                  <a:gd name="T2" fmla="*/ 0 w 2868"/>
                  <a:gd name="T3" fmla="*/ 0 h 137"/>
                  <a:gd name="T4" fmla="*/ 0 w 2868"/>
                  <a:gd name="T5" fmla="*/ 0 h 137"/>
                  <a:gd name="T6" fmla="*/ 0 w 2868"/>
                  <a:gd name="T7" fmla="*/ 1 h 137"/>
                  <a:gd name="T8" fmla="*/ 0 w 2868"/>
                  <a:gd name="T9" fmla="*/ 1 h 13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868" h="137">
                    <a:moveTo>
                      <a:pt x="2868" y="134"/>
                    </a:moveTo>
                    <a:lnTo>
                      <a:pt x="2868" y="0"/>
                    </a:lnTo>
                    <a:lnTo>
                      <a:pt x="0" y="0"/>
                    </a:lnTo>
                    <a:lnTo>
                      <a:pt x="7" y="137"/>
                    </a:lnTo>
                    <a:lnTo>
                      <a:pt x="2868" y="134"/>
                    </a:lnTo>
                    <a:close/>
                  </a:path>
                </a:pathLst>
              </a:custGeom>
              <a:solidFill>
                <a:srgbClr val="00A500"/>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31" name="Freeform 134"/>
              <p:cNvSpPr/>
              <p:nvPr/>
            </p:nvSpPr>
            <p:spPr bwMode="auto">
              <a:xfrm>
                <a:off x="3452" y="4178"/>
                <a:ext cx="202" cy="140"/>
              </a:xfrm>
              <a:custGeom>
                <a:avLst/>
                <a:gdLst>
                  <a:gd name="T0" fmla="*/ 1 w 404"/>
                  <a:gd name="T1" fmla="*/ 0 h 281"/>
                  <a:gd name="T2" fmla="*/ 1 w 404"/>
                  <a:gd name="T3" fmla="*/ 0 h 281"/>
                  <a:gd name="T4" fmla="*/ 1 w 404"/>
                  <a:gd name="T5" fmla="*/ 0 h 281"/>
                  <a:gd name="T6" fmla="*/ 1 w 404"/>
                  <a:gd name="T7" fmla="*/ 0 h 281"/>
                  <a:gd name="T8" fmla="*/ 1 w 404"/>
                  <a:gd name="T9" fmla="*/ 0 h 281"/>
                  <a:gd name="T10" fmla="*/ 1 w 404"/>
                  <a:gd name="T11" fmla="*/ 0 h 281"/>
                  <a:gd name="T12" fmla="*/ 1 w 404"/>
                  <a:gd name="T13" fmla="*/ 0 h 281"/>
                  <a:gd name="T14" fmla="*/ 1 w 404"/>
                  <a:gd name="T15" fmla="*/ 0 h 281"/>
                  <a:gd name="T16" fmla="*/ 1 w 404"/>
                  <a:gd name="T17" fmla="*/ 0 h 281"/>
                  <a:gd name="T18" fmla="*/ 1 w 404"/>
                  <a:gd name="T19" fmla="*/ 0 h 281"/>
                  <a:gd name="T20" fmla="*/ 1 w 404"/>
                  <a:gd name="T21" fmla="*/ 0 h 281"/>
                  <a:gd name="T22" fmla="*/ 1 w 404"/>
                  <a:gd name="T23" fmla="*/ 0 h 281"/>
                  <a:gd name="T24" fmla="*/ 1 w 404"/>
                  <a:gd name="T25" fmla="*/ 0 h 281"/>
                  <a:gd name="T26" fmla="*/ 1 w 404"/>
                  <a:gd name="T27" fmla="*/ 0 h 281"/>
                  <a:gd name="T28" fmla="*/ 1 w 404"/>
                  <a:gd name="T29" fmla="*/ 0 h 281"/>
                  <a:gd name="T30" fmla="*/ 1 w 404"/>
                  <a:gd name="T31" fmla="*/ 0 h 281"/>
                  <a:gd name="T32" fmla="*/ 1 w 404"/>
                  <a:gd name="T33" fmla="*/ 0 h 281"/>
                  <a:gd name="T34" fmla="*/ 1 w 404"/>
                  <a:gd name="T35" fmla="*/ 0 h 281"/>
                  <a:gd name="T36" fmla="*/ 1 w 404"/>
                  <a:gd name="T37" fmla="*/ 0 h 281"/>
                  <a:gd name="T38" fmla="*/ 1 w 404"/>
                  <a:gd name="T39" fmla="*/ 0 h 281"/>
                  <a:gd name="T40" fmla="*/ 1 w 404"/>
                  <a:gd name="T41" fmla="*/ 0 h 281"/>
                  <a:gd name="T42" fmla="*/ 1 w 404"/>
                  <a:gd name="T43" fmla="*/ 0 h 281"/>
                  <a:gd name="T44" fmla="*/ 1 w 404"/>
                  <a:gd name="T45" fmla="*/ 0 h 281"/>
                  <a:gd name="T46" fmla="*/ 1 w 404"/>
                  <a:gd name="T47" fmla="*/ 0 h 281"/>
                  <a:gd name="T48" fmla="*/ 1 w 404"/>
                  <a:gd name="T49" fmla="*/ 0 h 281"/>
                  <a:gd name="T50" fmla="*/ 1 w 404"/>
                  <a:gd name="T51" fmla="*/ 0 h 281"/>
                  <a:gd name="T52" fmla="*/ 1 w 404"/>
                  <a:gd name="T53" fmla="*/ 0 h 281"/>
                  <a:gd name="T54" fmla="*/ 1 w 404"/>
                  <a:gd name="T55" fmla="*/ 0 h 281"/>
                  <a:gd name="T56" fmla="*/ 1 w 404"/>
                  <a:gd name="T57" fmla="*/ 0 h 281"/>
                  <a:gd name="T58" fmla="*/ 1 w 404"/>
                  <a:gd name="T59" fmla="*/ 0 h 281"/>
                  <a:gd name="T60" fmla="*/ 1 w 404"/>
                  <a:gd name="T61" fmla="*/ 0 h 281"/>
                  <a:gd name="T62" fmla="*/ 1 w 404"/>
                  <a:gd name="T63" fmla="*/ 0 h 281"/>
                  <a:gd name="T64" fmla="*/ 1 w 404"/>
                  <a:gd name="T65" fmla="*/ 0 h 281"/>
                  <a:gd name="T66" fmla="*/ 1 w 404"/>
                  <a:gd name="T67" fmla="*/ 0 h 281"/>
                  <a:gd name="T68" fmla="*/ 1 w 404"/>
                  <a:gd name="T69" fmla="*/ 0 h 281"/>
                  <a:gd name="T70" fmla="*/ 1 w 404"/>
                  <a:gd name="T71" fmla="*/ 0 h 281"/>
                  <a:gd name="T72" fmla="*/ 1 w 404"/>
                  <a:gd name="T73" fmla="*/ 0 h 281"/>
                  <a:gd name="T74" fmla="*/ 1 w 404"/>
                  <a:gd name="T75" fmla="*/ 0 h 281"/>
                  <a:gd name="T76" fmla="*/ 1 w 404"/>
                  <a:gd name="T77" fmla="*/ 0 h 281"/>
                  <a:gd name="T78" fmla="*/ 1 w 404"/>
                  <a:gd name="T79" fmla="*/ 0 h 281"/>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0" t="0" r="r" b="b"/>
                <a:pathLst>
                  <a:path w="404" h="281">
                    <a:moveTo>
                      <a:pt x="339" y="270"/>
                    </a:moveTo>
                    <a:lnTo>
                      <a:pt x="323" y="270"/>
                    </a:lnTo>
                    <a:lnTo>
                      <a:pt x="306" y="271"/>
                    </a:lnTo>
                    <a:lnTo>
                      <a:pt x="290" y="271"/>
                    </a:lnTo>
                    <a:lnTo>
                      <a:pt x="274" y="271"/>
                    </a:lnTo>
                    <a:lnTo>
                      <a:pt x="258" y="273"/>
                    </a:lnTo>
                    <a:lnTo>
                      <a:pt x="241" y="273"/>
                    </a:lnTo>
                    <a:lnTo>
                      <a:pt x="225" y="274"/>
                    </a:lnTo>
                    <a:lnTo>
                      <a:pt x="209" y="274"/>
                    </a:lnTo>
                    <a:lnTo>
                      <a:pt x="194" y="275"/>
                    </a:lnTo>
                    <a:lnTo>
                      <a:pt x="178" y="276"/>
                    </a:lnTo>
                    <a:lnTo>
                      <a:pt x="163" y="276"/>
                    </a:lnTo>
                    <a:lnTo>
                      <a:pt x="148" y="277"/>
                    </a:lnTo>
                    <a:lnTo>
                      <a:pt x="133" y="278"/>
                    </a:lnTo>
                    <a:lnTo>
                      <a:pt x="118" y="279"/>
                    </a:lnTo>
                    <a:lnTo>
                      <a:pt x="103" y="279"/>
                    </a:lnTo>
                    <a:lnTo>
                      <a:pt x="89" y="281"/>
                    </a:lnTo>
                    <a:lnTo>
                      <a:pt x="86" y="258"/>
                    </a:lnTo>
                    <a:lnTo>
                      <a:pt x="80" y="233"/>
                    </a:lnTo>
                    <a:lnTo>
                      <a:pt x="72" y="209"/>
                    </a:lnTo>
                    <a:lnTo>
                      <a:pt x="62" y="185"/>
                    </a:lnTo>
                    <a:lnTo>
                      <a:pt x="49" y="163"/>
                    </a:lnTo>
                    <a:lnTo>
                      <a:pt x="34" y="142"/>
                    </a:lnTo>
                    <a:lnTo>
                      <a:pt x="18" y="125"/>
                    </a:lnTo>
                    <a:lnTo>
                      <a:pt x="0" y="112"/>
                    </a:lnTo>
                    <a:lnTo>
                      <a:pt x="20" y="118"/>
                    </a:lnTo>
                    <a:lnTo>
                      <a:pt x="40" y="127"/>
                    </a:lnTo>
                    <a:lnTo>
                      <a:pt x="57" y="139"/>
                    </a:lnTo>
                    <a:lnTo>
                      <a:pt x="73" y="155"/>
                    </a:lnTo>
                    <a:lnTo>
                      <a:pt x="89" y="173"/>
                    </a:lnTo>
                    <a:lnTo>
                      <a:pt x="103" y="196"/>
                    </a:lnTo>
                    <a:lnTo>
                      <a:pt x="118" y="223"/>
                    </a:lnTo>
                    <a:lnTo>
                      <a:pt x="133" y="254"/>
                    </a:lnTo>
                    <a:lnTo>
                      <a:pt x="140" y="223"/>
                    </a:lnTo>
                    <a:lnTo>
                      <a:pt x="142" y="188"/>
                    </a:lnTo>
                    <a:lnTo>
                      <a:pt x="142" y="153"/>
                    </a:lnTo>
                    <a:lnTo>
                      <a:pt x="139" y="116"/>
                    </a:lnTo>
                    <a:lnTo>
                      <a:pt x="133" y="81"/>
                    </a:lnTo>
                    <a:lnTo>
                      <a:pt x="125" y="50"/>
                    </a:lnTo>
                    <a:lnTo>
                      <a:pt x="115" y="23"/>
                    </a:lnTo>
                    <a:lnTo>
                      <a:pt x="102" y="5"/>
                    </a:lnTo>
                    <a:lnTo>
                      <a:pt x="121" y="18"/>
                    </a:lnTo>
                    <a:lnTo>
                      <a:pt x="140" y="34"/>
                    </a:lnTo>
                    <a:lnTo>
                      <a:pt x="157" y="53"/>
                    </a:lnTo>
                    <a:lnTo>
                      <a:pt x="174" y="78"/>
                    </a:lnTo>
                    <a:lnTo>
                      <a:pt x="188" y="106"/>
                    </a:lnTo>
                    <a:lnTo>
                      <a:pt x="201" y="141"/>
                    </a:lnTo>
                    <a:lnTo>
                      <a:pt x="212" y="183"/>
                    </a:lnTo>
                    <a:lnTo>
                      <a:pt x="218" y="231"/>
                    </a:lnTo>
                    <a:lnTo>
                      <a:pt x="229" y="208"/>
                    </a:lnTo>
                    <a:lnTo>
                      <a:pt x="237" y="183"/>
                    </a:lnTo>
                    <a:lnTo>
                      <a:pt x="243" y="154"/>
                    </a:lnTo>
                    <a:lnTo>
                      <a:pt x="245" y="124"/>
                    </a:lnTo>
                    <a:lnTo>
                      <a:pt x="245" y="93"/>
                    </a:lnTo>
                    <a:lnTo>
                      <a:pt x="241" y="62"/>
                    </a:lnTo>
                    <a:lnTo>
                      <a:pt x="235" y="30"/>
                    </a:lnTo>
                    <a:lnTo>
                      <a:pt x="223" y="0"/>
                    </a:lnTo>
                    <a:lnTo>
                      <a:pt x="240" y="30"/>
                    </a:lnTo>
                    <a:lnTo>
                      <a:pt x="255" y="57"/>
                    </a:lnTo>
                    <a:lnTo>
                      <a:pt x="268" y="82"/>
                    </a:lnTo>
                    <a:lnTo>
                      <a:pt x="279" y="106"/>
                    </a:lnTo>
                    <a:lnTo>
                      <a:pt x="288" y="128"/>
                    </a:lnTo>
                    <a:lnTo>
                      <a:pt x="294" y="151"/>
                    </a:lnTo>
                    <a:lnTo>
                      <a:pt x="298" y="173"/>
                    </a:lnTo>
                    <a:lnTo>
                      <a:pt x="299" y="195"/>
                    </a:lnTo>
                    <a:lnTo>
                      <a:pt x="312" y="173"/>
                    </a:lnTo>
                    <a:lnTo>
                      <a:pt x="326" y="148"/>
                    </a:lnTo>
                    <a:lnTo>
                      <a:pt x="340" y="121"/>
                    </a:lnTo>
                    <a:lnTo>
                      <a:pt x="354" y="94"/>
                    </a:lnTo>
                    <a:lnTo>
                      <a:pt x="366" y="67"/>
                    </a:lnTo>
                    <a:lnTo>
                      <a:pt x="375" y="42"/>
                    </a:lnTo>
                    <a:lnTo>
                      <a:pt x="382" y="20"/>
                    </a:lnTo>
                    <a:lnTo>
                      <a:pt x="384" y="3"/>
                    </a:lnTo>
                    <a:lnTo>
                      <a:pt x="392" y="27"/>
                    </a:lnTo>
                    <a:lnTo>
                      <a:pt x="398" y="53"/>
                    </a:lnTo>
                    <a:lnTo>
                      <a:pt x="403" y="81"/>
                    </a:lnTo>
                    <a:lnTo>
                      <a:pt x="404" y="112"/>
                    </a:lnTo>
                    <a:lnTo>
                      <a:pt x="398" y="146"/>
                    </a:lnTo>
                    <a:lnTo>
                      <a:pt x="388" y="184"/>
                    </a:lnTo>
                    <a:lnTo>
                      <a:pt x="368" y="225"/>
                    </a:lnTo>
                    <a:lnTo>
                      <a:pt x="339" y="270"/>
                    </a:lnTo>
                    <a:close/>
                  </a:path>
                </a:pathLst>
              </a:custGeom>
              <a:solidFill>
                <a:srgbClr val="00A500"/>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32" name="Freeform 135"/>
              <p:cNvSpPr/>
              <p:nvPr/>
            </p:nvSpPr>
            <p:spPr bwMode="auto">
              <a:xfrm>
                <a:off x="4880" y="4200"/>
                <a:ext cx="51" cy="71"/>
              </a:xfrm>
              <a:custGeom>
                <a:avLst/>
                <a:gdLst>
                  <a:gd name="T0" fmla="*/ 1 w 102"/>
                  <a:gd name="T1" fmla="*/ 1 h 142"/>
                  <a:gd name="T2" fmla="*/ 0 w 102"/>
                  <a:gd name="T3" fmla="*/ 1 h 142"/>
                  <a:gd name="T4" fmla="*/ 1 w 102"/>
                  <a:gd name="T5" fmla="*/ 1 h 142"/>
                  <a:gd name="T6" fmla="*/ 1 w 102"/>
                  <a:gd name="T7" fmla="*/ 1 h 142"/>
                  <a:gd name="T8" fmla="*/ 1 w 102"/>
                  <a:gd name="T9" fmla="*/ 1 h 142"/>
                  <a:gd name="T10" fmla="*/ 1 w 102"/>
                  <a:gd name="T11" fmla="*/ 1 h 142"/>
                  <a:gd name="T12" fmla="*/ 1 w 102"/>
                  <a:gd name="T13" fmla="*/ 1 h 142"/>
                  <a:gd name="T14" fmla="*/ 1 w 102"/>
                  <a:gd name="T15" fmla="*/ 1 h 142"/>
                  <a:gd name="T16" fmla="*/ 1 w 102"/>
                  <a:gd name="T17" fmla="*/ 1 h 142"/>
                  <a:gd name="T18" fmla="*/ 1 w 102"/>
                  <a:gd name="T19" fmla="*/ 0 h 142"/>
                  <a:gd name="T20" fmla="*/ 1 w 102"/>
                  <a:gd name="T21" fmla="*/ 1 h 142"/>
                  <a:gd name="T22" fmla="*/ 1 w 102"/>
                  <a:gd name="T23" fmla="*/ 1 h 142"/>
                  <a:gd name="T24" fmla="*/ 1 w 102"/>
                  <a:gd name="T25" fmla="*/ 1 h 142"/>
                  <a:gd name="T26" fmla="*/ 1 w 102"/>
                  <a:gd name="T27" fmla="*/ 1 h 142"/>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102" h="142">
                    <a:moveTo>
                      <a:pt x="71" y="142"/>
                    </a:moveTo>
                    <a:lnTo>
                      <a:pt x="0" y="142"/>
                    </a:lnTo>
                    <a:lnTo>
                      <a:pt x="6" y="123"/>
                    </a:lnTo>
                    <a:lnTo>
                      <a:pt x="16" y="102"/>
                    </a:lnTo>
                    <a:lnTo>
                      <a:pt x="27" y="82"/>
                    </a:lnTo>
                    <a:lnTo>
                      <a:pt x="41" y="61"/>
                    </a:lnTo>
                    <a:lnTo>
                      <a:pt x="56" y="43"/>
                    </a:lnTo>
                    <a:lnTo>
                      <a:pt x="71" y="26"/>
                    </a:lnTo>
                    <a:lnTo>
                      <a:pt x="87" y="12"/>
                    </a:lnTo>
                    <a:lnTo>
                      <a:pt x="102" y="0"/>
                    </a:lnTo>
                    <a:lnTo>
                      <a:pt x="84" y="41"/>
                    </a:lnTo>
                    <a:lnTo>
                      <a:pt x="74" y="78"/>
                    </a:lnTo>
                    <a:lnTo>
                      <a:pt x="71" y="112"/>
                    </a:lnTo>
                    <a:lnTo>
                      <a:pt x="71" y="142"/>
                    </a:lnTo>
                    <a:close/>
                  </a:path>
                </a:pathLst>
              </a:custGeom>
              <a:solidFill>
                <a:srgbClr val="00A500"/>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33" name="Freeform 136"/>
              <p:cNvSpPr/>
              <p:nvPr/>
            </p:nvSpPr>
            <p:spPr bwMode="auto">
              <a:xfrm>
                <a:off x="3666" y="4127"/>
                <a:ext cx="558" cy="206"/>
              </a:xfrm>
              <a:custGeom>
                <a:avLst/>
                <a:gdLst>
                  <a:gd name="T0" fmla="*/ 0 w 1117"/>
                  <a:gd name="T1" fmla="*/ 1 h 412"/>
                  <a:gd name="T2" fmla="*/ 0 w 1117"/>
                  <a:gd name="T3" fmla="*/ 1 h 412"/>
                  <a:gd name="T4" fmla="*/ 0 w 1117"/>
                  <a:gd name="T5" fmla="*/ 1 h 412"/>
                  <a:gd name="T6" fmla="*/ 0 w 1117"/>
                  <a:gd name="T7" fmla="*/ 1 h 412"/>
                  <a:gd name="T8" fmla="*/ 0 w 1117"/>
                  <a:gd name="T9" fmla="*/ 1 h 412"/>
                  <a:gd name="T10" fmla="*/ 0 w 1117"/>
                  <a:gd name="T11" fmla="*/ 1 h 412"/>
                  <a:gd name="T12" fmla="*/ 0 w 1117"/>
                  <a:gd name="T13" fmla="*/ 1 h 412"/>
                  <a:gd name="T14" fmla="*/ 0 w 1117"/>
                  <a:gd name="T15" fmla="*/ 1 h 412"/>
                  <a:gd name="T16" fmla="*/ 0 w 1117"/>
                  <a:gd name="T17" fmla="*/ 1 h 412"/>
                  <a:gd name="T18" fmla="*/ 0 w 1117"/>
                  <a:gd name="T19" fmla="*/ 1 h 412"/>
                  <a:gd name="T20" fmla="*/ 0 w 1117"/>
                  <a:gd name="T21" fmla="*/ 1 h 412"/>
                  <a:gd name="T22" fmla="*/ 0 w 1117"/>
                  <a:gd name="T23" fmla="*/ 1 h 412"/>
                  <a:gd name="T24" fmla="*/ 0 w 1117"/>
                  <a:gd name="T25" fmla="*/ 1 h 412"/>
                  <a:gd name="T26" fmla="*/ 0 w 1117"/>
                  <a:gd name="T27" fmla="*/ 1 h 412"/>
                  <a:gd name="T28" fmla="*/ 0 w 1117"/>
                  <a:gd name="T29" fmla="*/ 1 h 412"/>
                  <a:gd name="T30" fmla="*/ 0 w 1117"/>
                  <a:gd name="T31" fmla="*/ 1 h 412"/>
                  <a:gd name="T32" fmla="*/ 0 w 1117"/>
                  <a:gd name="T33" fmla="*/ 1 h 412"/>
                  <a:gd name="T34" fmla="*/ 0 w 1117"/>
                  <a:gd name="T35" fmla="*/ 1 h 412"/>
                  <a:gd name="T36" fmla="*/ 0 w 1117"/>
                  <a:gd name="T37" fmla="*/ 1 h 412"/>
                  <a:gd name="T38" fmla="*/ 0 w 1117"/>
                  <a:gd name="T39" fmla="*/ 1 h 412"/>
                  <a:gd name="T40" fmla="*/ 0 w 1117"/>
                  <a:gd name="T41" fmla="*/ 1 h 412"/>
                  <a:gd name="T42" fmla="*/ 0 w 1117"/>
                  <a:gd name="T43" fmla="*/ 1 h 412"/>
                  <a:gd name="T44" fmla="*/ 0 w 1117"/>
                  <a:gd name="T45" fmla="*/ 1 h 412"/>
                  <a:gd name="T46" fmla="*/ 0 w 1117"/>
                  <a:gd name="T47" fmla="*/ 1 h 412"/>
                  <a:gd name="T48" fmla="*/ 0 w 1117"/>
                  <a:gd name="T49" fmla="*/ 1 h 412"/>
                  <a:gd name="T50" fmla="*/ 0 w 1117"/>
                  <a:gd name="T51" fmla="*/ 1 h 412"/>
                  <a:gd name="T52" fmla="*/ 0 w 1117"/>
                  <a:gd name="T53" fmla="*/ 1 h 412"/>
                  <a:gd name="T54" fmla="*/ 0 w 1117"/>
                  <a:gd name="T55" fmla="*/ 1 h 412"/>
                  <a:gd name="T56" fmla="*/ 0 w 1117"/>
                  <a:gd name="T57" fmla="*/ 1 h 412"/>
                  <a:gd name="T58" fmla="*/ 0 w 1117"/>
                  <a:gd name="T59" fmla="*/ 1 h 412"/>
                  <a:gd name="T60" fmla="*/ 0 w 1117"/>
                  <a:gd name="T61" fmla="*/ 1 h 412"/>
                  <a:gd name="T62" fmla="*/ 0 w 1117"/>
                  <a:gd name="T63" fmla="*/ 1 h 412"/>
                  <a:gd name="T64" fmla="*/ 0 w 1117"/>
                  <a:gd name="T65" fmla="*/ 0 h 412"/>
                  <a:gd name="T66" fmla="*/ 0 w 1117"/>
                  <a:gd name="T67" fmla="*/ 1 h 412"/>
                  <a:gd name="T68" fmla="*/ 0 w 1117"/>
                  <a:gd name="T69" fmla="*/ 1 h 412"/>
                  <a:gd name="T70" fmla="*/ 0 w 1117"/>
                  <a:gd name="T71" fmla="*/ 1 h 412"/>
                  <a:gd name="T72" fmla="*/ 0 w 1117"/>
                  <a:gd name="T73" fmla="*/ 1 h 412"/>
                  <a:gd name="T74" fmla="*/ 0 w 1117"/>
                  <a:gd name="T75" fmla="*/ 1 h 412"/>
                  <a:gd name="T76" fmla="*/ 0 w 1117"/>
                  <a:gd name="T77" fmla="*/ 1 h 412"/>
                  <a:gd name="T78" fmla="*/ 0 w 1117"/>
                  <a:gd name="T79" fmla="*/ 1 h 412"/>
                  <a:gd name="T80" fmla="*/ 0 w 1117"/>
                  <a:gd name="T81" fmla="*/ 1 h 412"/>
                  <a:gd name="T82" fmla="*/ 0 w 1117"/>
                  <a:gd name="T83" fmla="*/ 1 h 412"/>
                  <a:gd name="T84" fmla="*/ 0 w 1117"/>
                  <a:gd name="T85" fmla="*/ 1 h 412"/>
                  <a:gd name="T86" fmla="*/ 0 w 1117"/>
                  <a:gd name="T87" fmla="*/ 1 h 412"/>
                  <a:gd name="T88" fmla="*/ 0 w 1117"/>
                  <a:gd name="T89" fmla="*/ 1 h 412"/>
                  <a:gd name="T90" fmla="*/ 0 w 1117"/>
                  <a:gd name="T91" fmla="*/ 1 h 412"/>
                  <a:gd name="T92" fmla="*/ 0 w 1117"/>
                  <a:gd name="T93" fmla="*/ 1 h 412"/>
                  <a:gd name="T94" fmla="*/ 0 w 1117"/>
                  <a:gd name="T95" fmla="*/ 1 h 412"/>
                  <a:gd name="T96" fmla="*/ 0 w 1117"/>
                  <a:gd name="T97" fmla="*/ 1 h 412"/>
                  <a:gd name="T98" fmla="*/ 0 w 1117"/>
                  <a:gd name="T99" fmla="*/ 1 h 412"/>
                  <a:gd name="T100" fmla="*/ 0 w 1117"/>
                  <a:gd name="T101" fmla="*/ 1 h 412"/>
                  <a:gd name="T102" fmla="*/ 0 w 1117"/>
                  <a:gd name="T103" fmla="*/ 1 h 412"/>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0" t="0" r="r" b="b"/>
                <a:pathLst>
                  <a:path w="1117" h="412">
                    <a:moveTo>
                      <a:pt x="1093" y="212"/>
                    </a:moveTo>
                    <a:lnTo>
                      <a:pt x="1073" y="229"/>
                    </a:lnTo>
                    <a:lnTo>
                      <a:pt x="1052" y="248"/>
                    </a:lnTo>
                    <a:lnTo>
                      <a:pt x="1032" y="265"/>
                    </a:lnTo>
                    <a:lnTo>
                      <a:pt x="1011" y="284"/>
                    </a:lnTo>
                    <a:lnTo>
                      <a:pt x="990" y="301"/>
                    </a:lnTo>
                    <a:lnTo>
                      <a:pt x="971" y="317"/>
                    </a:lnTo>
                    <a:lnTo>
                      <a:pt x="951" y="334"/>
                    </a:lnTo>
                    <a:lnTo>
                      <a:pt x="934" y="349"/>
                    </a:lnTo>
                    <a:lnTo>
                      <a:pt x="917" y="363"/>
                    </a:lnTo>
                    <a:lnTo>
                      <a:pt x="900" y="376"/>
                    </a:lnTo>
                    <a:lnTo>
                      <a:pt x="888" y="387"/>
                    </a:lnTo>
                    <a:lnTo>
                      <a:pt x="876" y="397"/>
                    </a:lnTo>
                    <a:lnTo>
                      <a:pt x="867" y="403"/>
                    </a:lnTo>
                    <a:lnTo>
                      <a:pt x="860" y="409"/>
                    </a:lnTo>
                    <a:lnTo>
                      <a:pt x="857" y="412"/>
                    </a:lnTo>
                    <a:lnTo>
                      <a:pt x="826" y="410"/>
                    </a:lnTo>
                    <a:lnTo>
                      <a:pt x="791" y="409"/>
                    </a:lnTo>
                    <a:lnTo>
                      <a:pt x="753" y="408"/>
                    </a:lnTo>
                    <a:lnTo>
                      <a:pt x="714" y="406"/>
                    </a:lnTo>
                    <a:lnTo>
                      <a:pt x="672" y="403"/>
                    </a:lnTo>
                    <a:lnTo>
                      <a:pt x="630" y="401"/>
                    </a:lnTo>
                    <a:lnTo>
                      <a:pt x="587" y="399"/>
                    </a:lnTo>
                    <a:lnTo>
                      <a:pt x="542" y="395"/>
                    </a:lnTo>
                    <a:lnTo>
                      <a:pt x="499" y="393"/>
                    </a:lnTo>
                    <a:lnTo>
                      <a:pt x="455" y="391"/>
                    </a:lnTo>
                    <a:lnTo>
                      <a:pt x="412" y="387"/>
                    </a:lnTo>
                    <a:lnTo>
                      <a:pt x="371" y="385"/>
                    </a:lnTo>
                    <a:lnTo>
                      <a:pt x="330" y="383"/>
                    </a:lnTo>
                    <a:lnTo>
                      <a:pt x="292" y="380"/>
                    </a:lnTo>
                    <a:lnTo>
                      <a:pt x="257" y="378"/>
                    </a:lnTo>
                    <a:lnTo>
                      <a:pt x="224" y="377"/>
                    </a:lnTo>
                    <a:lnTo>
                      <a:pt x="209" y="376"/>
                    </a:lnTo>
                    <a:lnTo>
                      <a:pt x="193" y="376"/>
                    </a:lnTo>
                    <a:lnTo>
                      <a:pt x="178" y="375"/>
                    </a:lnTo>
                    <a:lnTo>
                      <a:pt x="162" y="375"/>
                    </a:lnTo>
                    <a:lnTo>
                      <a:pt x="147" y="374"/>
                    </a:lnTo>
                    <a:lnTo>
                      <a:pt x="131" y="374"/>
                    </a:lnTo>
                    <a:lnTo>
                      <a:pt x="116" y="372"/>
                    </a:lnTo>
                    <a:lnTo>
                      <a:pt x="101" y="372"/>
                    </a:lnTo>
                    <a:lnTo>
                      <a:pt x="80" y="334"/>
                    </a:lnTo>
                    <a:lnTo>
                      <a:pt x="63" y="289"/>
                    </a:lnTo>
                    <a:lnTo>
                      <a:pt x="48" y="241"/>
                    </a:lnTo>
                    <a:lnTo>
                      <a:pt x="36" y="190"/>
                    </a:lnTo>
                    <a:lnTo>
                      <a:pt x="24" y="142"/>
                    </a:lnTo>
                    <a:lnTo>
                      <a:pt x="15" y="97"/>
                    </a:lnTo>
                    <a:lnTo>
                      <a:pt x="7" y="58"/>
                    </a:lnTo>
                    <a:lnTo>
                      <a:pt x="0" y="28"/>
                    </a:lnTo>
                    <a:lnTo>
                      <a:pt x="11" y="62"/>
                    </a:lnTo>
                    <a:lnTo>
                      <a:pt x="25" y="100"/>
                    </a:lnTo>
                    <a:lnTo>
                      <a:pt x="41" y="141"/>
                    </a:lnTo>
                    <a:lnTo>
                      <a:pt x="59" y="181"/>
                    </a:lnTo>
                    <a:lnTo>
                      <a:pt x="77" y="220"/>
                    </a:lnTo>
                    <a:lnTo>
                      <a:pt x="94" y="256"/>
                    </a:lnTo>
                    <a:lnTo>
                      <a:pt x="110" y="287"/>
                    </a:lnTo>
                    <a:lnTo>
                      <a:pt x="124" y="311"/>
                    </a:lnTo>
                    <a:lnTo>
                      <a:pt x="131" y="284"/>
                    </a:lnTo>
                    <a:lnTo>
                      <a:pt x="138" y="257"/>
                    </a:lnTo>
                    <a:lnTo>
                      <a:pt x="146" y="234"/>
                    </a:lnTo>
                    <a:lnTo>
                      <a:pt x="156" y="211"/>
                    </a:lnTo>
                    <a:lnTo>
                      <a:pt x="169" y="191"/>
                    </a:lnTo>
                    <a:lnTo>
                      <a:pt x="184" y="172"/>
                    </a:lnTo>
                    <a:lnTo>
                      <a:pt x="204" y="153"/>
                    </a:lnTo>
                    <a:lnTo>
                      <a:pt x="227" y="136"/>
                    </a:lnTo>
                    <a:lnTo>
                      <a:pt x="214" y="158"/>
                    </a:lnTo>
                    <a:lnTo>
                      <a:pt x="201" y="184"/>
                    </a:lnTo>
                    <a:lnTo>
                      <a:pt x="191" y="216"/>
                    </a:lnTo>
                    <a:lnTo>
                      <a:pt x="184" y="248"/>
                    </a:lnTo>
                    <a:lnTo>
                      <a:pt x="182" y="281"/>
                    </a:lnTo>
                    <a:lnTo>
                      <a:pt x="188" y="314"/>
                    </a:lnTo>
                    <a:lnTo>
                      <a:pt x="200" y="344"/>
                    </a:lnTo>
                    <a:lnTo>
                      <a:pt x="224" y="370"/>
                    </a:lnTo>
                    <a:lnTo>
                      <a:pt x="250" y="344"/>
                    </a:lnTo>
                    <a:lnTo>
                      <a:pt x="270" y="305"/>
                    </a:lnTo>
                    <a:lnTo>
                      <a:pt x="284" y="261"/>
                    </a:lnTo>
                    <a:lnTo>
                      <a:pt x="291" y="211"/>
                    </a:lnTo>
                    <a:lnTo>
                      <a:pt x="290" y="158"/>
                    </a:lnTo>
                    <a:lnTo>
                      <a:pt x="282" y="105"/>
                    </a:lnTo>
                    <a:lnTo>
                      <a:pt x="264" y="54"/>
                    </a:lnTo>
                    <a:lnTo>
                      <a:pt x="237" y="8"/>
                    </a:lnTo>
                    <a:lnTo>
                      <a:pt x="261" y="35"/>
                    </a:lnTo>
                    <a:lnTo>
                      <a:pt x="282" y="63"/>
                    </a:lnTo>
                    <a:lnTo>
                      <a:pt x="299" y="96"/>
                    </a:lnTo>
                    <a:lnTo>
                      <a:pt x="314" y="130"/>
                    </a:lnTo>
                    <a:lnTo>
                      <a:pt x="326" y="168"/>
                    </a:lnTo>
                    <a:lnTo>
                      <a:pt x="334" y="211"/>
                    </a:lnTo>
                    <a:lnTo>
                      <a:pt x="340" y="258"/>
                    </a:lnTo>
                    <a:lnTo>
                      <a:pt x="341" y="309"/>
                    </a:lnTo>
                    <a:lnTo>
                      <a:pt x="355" y="288"/>
                    </a:lnTo>
                    <a:lnTo>
                      <a:pt x="371" y="266"/>
                    </a:lnTo>
                    <a:lnTo>
                      <a:pt x="389" y="244"/>
                    </a:lnTo>
                    <a:lnTo>
                      <a:pt x="409" y="222"/>
                    </a:lnTo>
                    <a:lnTo>
                      <a:pt x="429" y="203"/>
                    </a:lnTo>
                    <a:lnTo>
                      <a:pt x="450" y="184"/>
                    </a:lnTo>
                    <a:lnTo>
                      <a:pt x="471" y="171"/>
                    </a:lnTo>
                    <a:lnTo>
                      <a:pt x="492" y="160"/>
                    </a:lnTo>
                    <a:lnTo>
                      <a:pt x="482" y="180"/>
                    </a:lnTo>
                    <a:lnTo>
                      <a:pt x="469" y="203"/>
                    </a:lnTo>
                    <a:lnTo>
                      <a:pt x="451" y="227"/>
                    </a:lnTo>
                    <a:lnTo>
                      <a:pt x="433" y="251"/>
                    </a:lnTo>
                    <a:lnTo>
                      <a:pt x="416" y="275"/>
                    </a:lnTo>
                    <a:lnTo>
                      <a:pt x="399" y="297"/>
                    </a:lnTo>
                    <a:lnTo>
                      <a:pt x="387" y="318"/>
                    </a:lnTo>
                    <a:lnTo>
                      <a:pt x="381" y="334"/>
                    </a:lnTo>
                    <a:lnTo>
                      <a:pt x="388" y="339"/>
                    </a:lnTo>
                    <a:lnTo>
                      <a:pt x="397" y="344"/>
                    </a:lnTo>
                    <a:lnTo>
                      <a:pt x="408" y="348"/>
                    </a:lnTo>
                    <a:lnTo>
                      <a:pt x="418" y="353"/>
                    </a:lnTo>
                    <a:lnTo>
                      <a:pt x="431" y="356"/>
                    </a:lnTo>
                    <a:lnTo>
                      <a:pt x="443" y="360"/>
                    </a:lnTo>
                    <a:lnTo>
                      <a:pt x="457" y="361"/>
                    </a:lnTo>
                    <a:lnTo>
                      <a:pt x="471" y="360"/>
                    </a:lnTo>
                    <a:lnTo>
                      <a:pt x="470" y="326"/>
                    </a:lnTo>
                    <a:lnTo>
                      <a:pt x="464" y="285"/>
                    </a:lnTo>
                    <a:lnTo>
                      <a:pt x="454" y="240"/>
                    </a:lnTo>
                    <a:lnTo>
                      <a:pt x="440" y="192"/>
                    </a:lnTo>
                    <a:lnTo>
                      <a:pt x="423" y="146"/>
                    </a:lnTo>
                    <a:lnTo>
                      <a:pt x="401" y="103"/>
                    </a:lnTo>
                    <a:lnTo>
                      <a:pt x="374" y="66"/>
                    </a:lnTo>
                    <a:lnTo>
                      <a:pt x="345" y="36"/>
                    </a:lnTo>
                    <a:lnTo>
                      <a:pt x="374" y="58"/>
                    </a:lnTo>
                    <a:lnTo>
                      <a:pt x="399" y="79"/>
                    </a:lnTo>
                    <a:lnTo>
                      <a:pt x="423" y="103"/>
                    </a:lnTo>
                    <a:lnTo>
                      <a:pt x="443" y="127"/>
                    </a:lnTo>
                    <a:lnTo>
                      <a:pt x="462" y="153"/>
                    </a:lnTo>
                    <a:lnTo>
                      <a:pt x="479" y="183"/>
                    </a:lnTo>
                    <a:lnTo>
                      <a:pt x="494" y="217"/>
                    </a:lnTo>
                    <a:lnTo>
                      <a:pt x="509" y="256"/>
                    </a:lnTo>
                    <a:lnTo>
                      <a:pt x="510" y="222"/>
                    </a:lnTo>
                    <a:lnTo>
                      <a:pt x="510" y="188"/>
                    </a:lnTo>
                    <a:lnTo>
                      <a:pt x="509" y="154"/>
                    </a:lnTo>
                    <a:lnTo>
                      <a:pt x="507" y="121"/>
                    </a:lnTo>
                    <a:lnTo>
                      <a:pt x="501" y="89"/>
                    </a:lnTo>
                    <a:lnTo>
                      <a:pt x="494" y="60"/>
                    </a:lnTo>
                    <a:lnTo>
                      <a:pt x="485" y="33"/>
                    </a:lnTo>
                    <a:lnTo>
                      <a:pt x="473" y="10"/>
                    </a:lnTo>
                    <a:lnTo>
                      <a:pt x="489" y="39"/>
                    </a:lnTo>
                    <a:lnTo>
                      <a:pt x="505" y="71"/>
                    </a:lnTo>
                    <a:lnTo>
                      <a:pt x="519" y="106"/>
                    </a:lnTo>
                    <a:lnTo>
                      <a:pt x="531" y="145"/>
                    </a:lnTo>
                    <a:lnTo>
                      <a:pt x="539" y="189"/>
                    </a:lnTo>
                    <a:lnTo>
                      <a:pt x="541" y="236"/>
                    </a:lnTo>
                    <a:lnTo>
                      <a:pt x="538" y="290"/>
                    </a:lnTo>
                    <a:lnTo>
                      <a:pt x="526" y="349"/>
                    </a:lnTo>
                    <a:lnTo>
                      <a:pt x="553" y="322"/>
                    </a:lnTo>
                    <a:lnTo>
                      <a:pt x="576" y="288"/>
                    </a:lnTo>
                    <a:lnTo>
                      <a:pt x="594" y="251"/>
                    </a:lnTo>
                    <a:lnTo>
                      <a:pt x="606" y="211"/>
                    </a:lnTo>
                    <a:lnTo>
                      <a:pt x="608" y="168"/>
                    </a:lnTo>
                    <a:lnTo>
                      <a:pt x="602" y="126"/>
                    </a:lnTo>
                    <a:lnTo>
                      <a:pt x="584" y="84"/>
                    </a:lnTo>
                    <a:lnTo>
                      <a:pt x="551" y="44"/>
                    </a:lnTo>
                    <a:lnTo>
                      <a:pt x="566" y="52"/>
                    </a:lnTo>
                    <a:lnTo>
                      <a:pt x="581" y="60"/>
                    </a:lnTo>
                    <a:lnTo>
                      <a:pt x="596" y="69"/>
                    </a:lnTo>
                    <a:lnTo>
                      <a:pt x="610" y="82"/>
                    </a:lnTo>
                    <a:lnTo>
                      <a:pt x="622" y="96"/>
                    </a:lnTo>
                    <a:lnTo>
                      <a:pt x="632" y="113"/>
                    </a:lnTo>
                    <a:lnTo>
                      <a:pt x="641" y="134"/>
                    </a:lnTo>
                    <a:lnTo>
                      <a:pt x="647" y="158"/>
                    </a:lnTo>
                    <a:lnTo>
                      <a:pt x="651" y="120"/>
                    </a:lnTo>
                    <a:lnTo>
                      <a:pt x="651" y="75"/>
                    </a:lnTo>
                    <a:lnTo>
                      <a:pt x="648" y="32"/>
                    </a:lnTo>
                    <a:lnTo>
                      <a:pt x="645" y="0"/>
                    </a:lnTo>
                    <a:lnTo>
                      <a:pt x="655" y="38"/>
                    </a:lnTo>
                    <a:lnTo>
                      <a:pt x="661" y="82"/>
                    </a:lnTo>
                    <a:lnTo>
                      <a:pt x="662" y="129"/>
                    </a:lnTo>
                    <a:lnTo>
                      <a:pt x="660" y="179"/>
                    </a:lnTo>
                    <a:lnTo>
                      <a:pt x="652" y="228"/>
                    </a:lnTo>
                    <a:lnTo>
                      <a:pt x="641" y="277"/>
                    </a:lnTo>
                    <a:lnTo>
                      <a:pt x="626" y="320"/>
                    </a:lnTo>
                    <a:lnTo>
                      <a:pt x="609" y="360"/>
                    </a:lnTo>
                    <a:lnTo>
                      <a:pt x="636" y="330"/>
                    </a:lnTo>
                    <a:lnTo>
                      <a:pt x="659" y="295"/>
                    </a:lnTo>
                    <a:lnTo>
                      <a:pt x="679" y="255"/>
                    </a:lnTo>
                    <a:lnTo>
                      <a:pt x="697" y="212"/>
                    </a:lnTo>
                    <a:lnTo>
                      <a:pt x="712" y="167"/>
                    </a:lnTo>
                    <a:lnTo>
                      <a:pt x="722" y="122"/>
                    </a:lnTo>
                    <a:lnTo>
                      <a:pt x="730" y="77"/>
                    </a:lnTo>
                    <a:lnTo>
                      <a:pt x="733" y="33"/>
                    </a:lnTo>
                    <a:lnTo>
                      <a:pt x="742" y="88"/>
                    </a:lnTo>
                    <a:lnTo>
                      <a:pt x="746" y="148"/>
                    </a:lnTo>
                    <a:lnTo>
                      <a:pt x="743" y="210"/>
                    </a:lnTo>
                    <a:lnTo>
                      <a:pt x="730" y="269"/>
                    </a:lnTo>
                    <a:lnTo>
                      <a:pt x="743" y="252"/>
                    </a:lnTo>
                    <a:lnTo>
                      <a:pt x="756" y="232"/>
                    </a:lnTo>
                    <a:lnTo>
                      <a:pt x="770" y="206"/>
                    </a:lnTo>
                    <a:lnTo>
                      <a:pt x="784" y="181"/>
                    </a:lnTo>
                    <a:lnTo>
                      <a:pt x="797" y="154"/>
                    </a:lnTo>
                    <a:lnTo>
                      <a:pt x="808" y="130"/>
                    </a:lnTo>
                    <a:lnTo>
                      <a:pt x="816" y="109"/>
                    </a:lnTo>
                    <a:lnTo>
                      <a:pt x="821" y="93"/>
                    </a:lnTo>
                    <a:lnTo>
                      <a:pt x="819" y="118"/>
                    </a:lnTo>
                    <a:lnTo>
                      <a:pt x="813" y="144"/>
                    </a:lnTo>
                    <a:lnTo>
                      <a:pt x="805" y="174"/>
                    </a:lnTo>
                    <a:lnTo>
                      <a:pt x="794" y="204"/>
                    </a:lnTo>
                    <a:lnTo>
                      <a:pt x="781" y="235"/>
                    </a:lnTo>
                    <a:lnTo>
                      <a:pt x="765" y="265"/>
                    </a:lnTo>
                    <a:lnTo>
                      <a:pt x="746" y="295"/>
                    </a:lnTo>
                    <a:lnTo>
                      <a:pt x="725" y="324"/>
                    </a:lnTo>
                    <a:lnTo>
                      <a:pt x="752" y="307"/>
                    </a:lnTo>
                    <a:lnTo>
                      <a:pt x="777" y="286"/>
                    </a:lnTo>
                    <a:lnTo>
                      <a:pt x="803" y="263"/>
                    </a:lnTo>
                    <a:lnTo>
                      <a:pt x="827" y="236"/>
                    </a:lnTo>
                    <a:lnTo>
                      <a:pt x="849" y="207"/>
                    </a:lnTo>
                    <a:lnTo>
                      <a:pt x="869" y="177"/>
                    </a:lnTo>
                    <a:lnTo>
                      <a:pt x="887" y="146"/>
                    </a:lnTo>
                    <a:lnTo>
                      <a:pt x="902" y="114"/>
                    </a:lnTo>
                    <a:lnTo>
                      <a:pt x="896" y="139"/>
                    </a:lnTo>
                    <a:lnTo>
                      <a:pt x="890" y="166"/>
                    </a:lnTo>
                    <a:lnTo>
                      <a:pt x="882" y="194"/>
                    </a:lnTo>
                    <a:lnTo>
                      <a:pt x="873" y="220"/>
                    </a:lnTo>
                    <a:lnTo>
                      <a:pt x="861" y="247"/>
                    </a:lnTo>
                    <a:lnTo>
                      <a:pt x="849" y="271"/>
                    </a:lnTo>
                    <a:lnTo>
                      <a:pt x="835" y="295"/>
                    </a:lnTo>
                    <a:lnTo>
                      <a:pt x="819" y="317"/>
                    </a:lnTo>
                    <a:lnTo>
                      <a:pt x="835" y="308"/>
                    </a:lnTo>
                    <a:lnTo>
                      <a:pt x="850" y="297"/>
                    </a:lnTo>
                    <a:lnTo>
                      <a:pt x="866" y="284"/>
                    </a:lnTo>
                    <a:lnTo>
                      <a:pt x="882" y="269"/>
                    </a:lnTo>
                    <a:lnTo>
                      <a:pt x="897" y="252"/>
                    </a:lnTo>
                    <a:lnTo>
                      <a:pt x="912" y="234"/>
                    </a:lnTo>
                    <a:lnTo>
                      <a:pt x="927" y="216"/>
                    </a:lnTo>
                    <a:lnTo>
                      <a:pt x="941" y="195"/>
                    </a:lnTo>
                    <a:lnTo>
                      <a:pt x="955" y="174"/>
                    </a:lnTo>
                    <a:lnTo>
                      <a:pt x="967" y="153"/>
                    </a:lnTo>
                    <a:lnTo>
                      <a:pt x="979" y="133"/>
                    </a:lnTo>
                    <a:lnTo>
                      <a:pt x="990" y="112"/>
                    </a:lnTo>
                    <a:lnTo>
                      <a:pt x="999" y="91"/>
                    </a:lnTo>
                    <a:lnTo>
                      <a:pt x="1008" y="70"/>
                    </a:lnTo>
                    <a:lnTo>
                      <a:pt x="1014" y="52"/>
                    </a:lnTo>
                    <a:lnTo>
                      <a:pt x="1020" y="33"/>
                    </a:lnTo>
                    <a:lnTo>
                      <a:pt x="1012" y="71"/>
                    </a:lnTo>
                    <a:lnTo>
                      <a:pt x="1004" y="107"/>
                    </a:lnTo>
                    <a:lnTo>
                      <a:pt x="994" y="141"/>
                    </a:lnTo>
                    <a:lnTo>
                      <a:pt x="983" y="173"/>
                    </a:lnTo>
                    <a:lnTo>
                      <a:pt x="968" y="206"/>
                    </a:lnTo>
                    <a:lnTo>
                      <a:pt x="950" y="242"/>
                    </a:lnTo>
                    <a:lnTo>
                      <a:pt x="927" y="279"/>
                    </a:lnTo>
                    <a:lnTo>
                      <a:pt x="897" y="322"/>
                    </a:lnTo>
                    <a:lnTo>
                      <a:pt x="910" y="314"/>
                    </a:lnTo>
                    <a:lnTo>
                      <a:pt x="925" y="304"/>
                    </a:lnTo>
                    <a:lnTo>
                      <a:pt x="940" y="294"/>
                    </a:lnTo>
                    <a:lnTo>
                      <a:pt x="956" y="282"/>
                    </a:lnTo>
                    <a:lnTo>
                      <a:pt x="972" y="270"/>
                    </a:lnTo>
                    <a:lnTo>
                      <a:pt x="988" y="257"/>
                    </a:lnTo>
                    <a:lnTo>
                      <a:pt x="1005" y="243"/>
                    </a:lnTo>
                    <a:lnTo>
                      <a:pt x="1021" y="228"/>
                    </a:lnTo>
                    <a:lnTo>
                      <a:pt x="1037" y="213"/>
                    </a:lnTo>
                    <a:lnTo>
                      <a:pt x="1052" y="197"/>
                    </a:lnTo>
                    <a:lnTo>
                      <a:pt x="1067" y="182"/>
                    </a:lnTo>
                    <a:lnTo>
                      <a:pt x="1080" y="166"/>
                    </a:lnTo>
                    <a:lnTo>
                      <a:pt x="1092" y="150"/>
                    </a:lnTo>
                    <a:lnTo>
                      <a:pt x="1102" y="135"/>
                    </a:lnTo>
                    <a:lnTo>
                      <a:pt x="1111" y="119"/>
                    </a:lnTo>
                    <a:lnTo>
                      <a:pt x="1117" y="104"/>
                    </a:lnTo>
                    <a:lnTo>
                      <a:pt x="1110" y="136"/>
                    </a:lnTo>
                    <a:lnTo>
                      <a:pt x="1103" y="166"/>
                    </a:lnTo>
                    <a:lnTo>
                      <a:pt x="1099" y="192"/>
                    </a:lnTo>
                    <a:lnTo>
                      <a:pt x="1093" y="212"/>
                    </a:lnTo>
                    <a:close/>
                  </a:path>
                </a:pathLst>
              </a:custGeom>
              <a:solidFill>
                <a:srgbClr val="00A500"/>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34" name="Freeform 137"/>
              <p:cNvSpPr/>
              <p:nvPr/>
            </p:nvSpPr>
            <p:spPr bwMode="auto">
              <a:xfrm>
                <a:off x="4164" y="4179"/>
                <a:ext cx="202" cy="141"/>
              </a:xfrm>
              <a:custGeom>
                <a:avLst/>
                <a:gdLst>
                  <a:gd name="T0" fmla="*/ 1 w 403"/>
                  <a:gd name="T1" fmla="*/ 1 h 280"/>
                  <a:gd name="T2" fmla="*/ 1 w 403"/>
                  <a:gd name="T3" fmla="*/ 1 h 280"/>
                  <a:gd name="T4" fmla="*/ 1 w 403"/>
                  <a:gd name="T5" fmla="*/ 1 h 280"/>
                  <a:gd name="T6" fmla="*/ 1 w 403"/>
                  <a:gd name="T7" fmla="*/ 1 h 280"/>
                  <a:gd name="T8" fmla="*/ 1 w 403"/>
                  <a:gd name="T9" fmla="*/ 1 h 280"/>
                  <a:gd name="T10" fmla="*/ 1 w 403"/>
                  <a:gd name="T11" fmla="*/ 1 h 280"/>
                  <a:gd name="T12" fmla="*/ 1 w 403"/>
                  <a:gd name="T13" fmla="*/ 1 h 280"/>
                  <a:gd name="T14" fmla="*/ 1 w 403"/>
                  <a:gd name="T15" fmla="*/ 1 h 280"/>
                  <a:gd name="T16" fmla="*/ 1 w 403"/>
                  <a:gd name="T17" fmla="*/ 1 h 280"/>
                  <a:gd name="T18" fmla="*/ 1 w 403"/>
                  <a:gd name="T19" fmla="*/ 1 h 280"/>
                  <a:gd name="T20" fmla="*/ 1 w 403"/>
                  <a:gd name="T21" fmla="*/ 1 h 280"/>
                  <a:gd name="T22" fmla="*/ 1 w 403"/>
                  <a:gd name="T23" fmla="*/ 1 h 280"/>
                  <a:gd name="T24" fmla="*/ 1 w 403"/>
                  <a:gd name="T25" fmla="*/ 1 h 280"/>
                  <a:gd name="T26" fmla="*/ 1 w 403"/>
                  <a:gd name="T27" fmla="*/ 1 h 280"/>
                  <a:gd name="T28" fmla="*/ 1 w 403"/>
                  <a:gd name="T29" fmla="*/ 1 h 280"/>
                  <a:gd name="T30" fmla="*/ 1 w 403"/>
                  <a:gd name="T31" fmla="*/ 1 h 280"/>
                  <a:gd name="T32" fmla="*/ 1 w 403"/>
                  <a:gd name="T33" fmla="*/ 1 h 280"/>
                  <a:gd name="T34" fmla="*/ 1 w 403"/>
                  <a:gd name="T35" fmla="*/ 1 h 280"/>
                  <a:gd name="T36" fmla="*/ 1 w 403"/>
                  <a:gd name="T37" fmla="*/ 1 h 280"/>
                  <a:gd name="T38" fmla="*/ 1 w 403"/>
                  <a:gd name="T39" fmla="*/ 1 h 280"/>
                  <a:gd name="T40" fmla="*/ 1 w 403"/>
                  <a:gd name="T41" fmla="*/ 1 h 280"/>
                  <a:gd name="T42" fmla="*/ 1 w 403"/>
                  <a:gd name="T43" fmla="*/ 1 h 280"/>
                  <a:gd name="T44" fmla="*/ 1 w 403"/>
                  <a:gd name="T45" fmla="*/ 1 h 280"/>
                  <a:gd name="T46" fmla="*/ 1 w 403"/>
                  <a:gd name="T47" fmla="*/ 1 h 280"/>
                  <a:gd name="T48" fmla="*/ 1 w 403"/>
                  <a:gd name="T49" fmla="*/ 1 h 280"/>
                  <a:gd name="T50" fmla="*/ 1 w 403"/>
                  <a:gd name="T51" fmla="*/ 1 h 280"/>
                  <a:gd name="T52" fmla="*/ 1 w 403"/>
                  <a:gd name="T53" fmla="*/ 1 h 280"/>
                  <a:gd name="T54" fmla="*/ 1 w 403"/>
                  <a:gd name="T55" fmla="*/ 1 h 280"/>
                  <a:gd name="T56" fmla="*/ 1 w 403"/>
                  <a:gd name="T57" fmla="*/ 1 h 280"/>
                  <a:gd name="T58" fmla="*/ 1 w 403"/>
                  <a:gd name="T59" fmla="*/ 1 h 280"/>
                  <a:gd name="T60" fmla="*/ 1 w 403"/>
                  <a:gd name="T61" fmla="*/ 1 h 280"/>
                  <a:gd name="T62" fmla="*/ 1 w 403"/>
                  <a:gd name="T63" fmla="*/ 1 h 280"/>
                  <a:gd name="T64" fmla="*/ 1 w 403"/>
                  <a:gd name="T65" fmla="*/ 1 h 280"/>
                  <a:gd name="T66" fmla="*/ 1 w 403"/>
                  <a:gd name="T67" fmla="*/ 1 h 280"/>
                  <a:gd name="T68" fmla="*/ 1 w 403"/>
                  <a:gd name="T69" fmla="*/ 1 h 280"/>
                  <a:gd name="T70" fmla="*/ 1 w 403"/>
                  <a:gd name="T71" fmla="*/ 1 h 280"/>
                  <a:gd name="T72" fmla="*/ 1 w 403"/>
                  <a:gd name="T73" fmla="*/ 1 h 280"/>
                  <a:gd name="T74" fmla="*/ 1 w 403"/>
                  <a:gd name="T75" fmla="*/ 1 h 280"/>
                  <a:gd name="T76" fmla="*/ 1 w 403"/>
                  <a:gd name="T77" fmla="*/ 1 h 280"/>
                  <a:gd name="T78" fmla="*/ 1 w 403"/>
                  <a:gd name="T79" fmla="*/ 1 h 280"/>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0" t="0" r="r" b="b"/>
                <a:pathLst>
                  <a:path w="403" h="280">
                    <a:moveTo>
                      <a:pt x="339" y="270"/>
                    </a:moveTo>
                    <a:lnTo>
                      <a:pt x="322" y="270"/>
                    </a:lnTo>
                    <a:lnTo>
                      <a:pt x="305" y="271"/>
                    </a:lnTo>
                    <a:lnTo>
                      <a:pt x="289" y="271"/>
                    </a:lnTo>
                    <a:lnTo>
                      <a:pt x="273" y="272"/>
                    </a:lnTo>
                    <a:lnTo>
                      <a:pt x="257" y="272"/>
                    </a:lnTo>
                    <a:lnTo>
                      <a:pt x="241" y="273"/>
                    </a:lnTo>
                    <a:lnTo>
                      <a:pt x="225" y="273"/>
                    </a:lnTo>
                    <a:lnTo>
                      <a:pt x="210" y="274"/>
                    </a:lnTo>
                    <a:lnTo>
                      <a:pt x="194" y="274"/>
                    </a:lnTo>
                    <a:lnTo>
                      <a:pt x="179" y="275"/>
                    </a:lnTo>
                    <a:lnTo>
                      <a:pt x="164" y="277"/>
                    </a:lnTo>
                    <a:lnTo>
                      <a:pt x="149" y="277"/>
                    </a:lnTo>
                    <a:lnTo>
                      <a:pt x="134" y="278"/>
                    </a:lnTo>
                    <a:lnTo>
                      <a:pt x="119" y="279"/>
                    </a:lnTo>
                    <a:lnTo>
                      <a:pt x="104" y="279"/>
                    </a:lnTo>
                    <a:lnTo>
                      <a:pt x="90" y="280"/>
                    </a:lnTo>
                    <a:lnTo>
                      <a:pt x="86" y="257"/>
                    </a:lnTo>
                    <a:lnTo>
                      <a:pt x="81" y="233"/>
                    </a:lnTo>
                    <a:lnTo>
                      <a:pt x="73" y="209"/>
                    </a:lnTo>
                    <a:lnTo>
                      <a:pt x="62" y="184"/>
                    </a:lnTo>
                    <a:lnTo>
                      <a:pt x="50" y="162"/>
                    </a:lnTo>
                    <a:lnTo>
                      <a:pt x="35" y="142"/>
                    </a:lnTo>
                    <a:lnTo>
                      <a:pt x="18" y="124"/>
                    </a:lnTo>
                    <a:lnTo>
                      <a:pt x="0" y="112"/>
                    </a:lnTo>
                    <a:lnTo>
                      <a:pt x="22" y="117"/>
                    </a:lnTo>
                    <a:lnTo>
                      <a:pt x="40" y="127"/>
                    </a:lnTo>
                    <a:lnTo>
                      <a:pt x="58" y="138"/>
                    </a:lnTo>
                    <a:lnTo>
                      <a:pt x="74" y="154"/>
                    </a:lnTo>
                    <a:lnTo>
                      <a:pt x="89" y="173"/>
                    </a:lnTo>
                    <a:lnTo>
                      <a:pt x="104" y="196"/>
                    </a:lnTo>
                    <a:lnTo>
                      <a:pt x="117" y="222"/>
                    </a:lnTo>
                    <a:lnTo>
                      <a:pt x="132" y="254"/>
                    </a:lnTo>
                    <a:lnTo>
                      <a:pt x="139" y="222"/>
                    </a:lnTo>
                    <a:lnTo>
                      <a:pt x="143" y="188"/>
                    </a:lnTo>
                    <a:lnTo>
                      <a:pt x="142" y="152"/>
                    </a:lnTo>
                    <a:lnTo>
                      <a:pt x="139" y="115"/>
                    </a:lnTo>
                    <a:lnTo>
                      <a:pt x="134" y="81"/>
                    </a:lnTo>
                    <a:lnTo>
                      <a:pt x="126" y="49"/>
                    </a:lnTo>
                    <a:lnTo>
                      <a:pt x="115" y="23"/>
                    </a:lnTo>
                    <a:lnTo>
                      <a:pt x="103" y="4"/>
                    </a:lnTo>
                    <a:lnTo>
                      <a:pt x="121" y="17"/>
                    </a:lnTo>
                    <a:lnTo>
                      <a:pt x="139" y="33"/>
                    </a:lnTo>
                    <a:lnTo>
                      <a:pt x="157" y="53"/>
                    </a:lnTo>
                    <a:lnTo>
                      <a:pt x="173" y="77"/>
                    </a:lnTo>
                    <a:lnTo>
                      <a:pt x="188" y="106"/>
                    </a:lnTo>
                    <a:lnTo>
                      <a:pt x="200" y="141"/>
                    </a:lnTo>
                    <a:lnTo>
                      <a:pt x="211" y="182"/>
                    </a:lnTo>
                    <a:lnTo>
                      <a:pt x="218" y="230"/>
                    </a:lnTo>
                    <a:lnTo>
                      <a:pt x="228" y="207"/>
                    </a:lnTo>
                    <a:lnTo>
                      <a:pt x="236" y="182"/>
                    </a:lnTo>
                    <a:lnTo>
                      <a:pt x="242" y="153"/>
                    </a:lnTo>
                    <a:lnTo>
                      <a:pt x="245" y="123"/>
                    </a:lnTo>
                    <a:lnTo>
                      <a:pt x="245" y="92"/>
                    </a:lnTo>
                    <a:lnTo>
                      <a:pt x="242" y="61"/>
                    </a:lnTo>
                    <a:lnTo>
                      <a:pt x="235" y="30"/>
                    </a:lnTo>
                    <a:lnTo>
                      <a:pt x="223" y="0"/>
                    </a:lnTo>
                    <a:lnTo>
                      <a:pt x="241" y="30"/>
                    </a:lnTo>
                    <a:lnTo>
                      <a:pt x="255" y="56"/>
                    </a:lnTo>
                    <a:lnTo>
                      <a:pt x="268" y="82"/>
                    </a:lnTo>
                    <a:lnTo>
                      <a:pt x="279" y="106"/>
                    </a:lnTo>
                    <a:lnTo>
                      <a:pt x="287" y="128"/>
                    </a:lnTo>
                    <a:lnTo>
                      <a:pt x="294" y="151"/>
                    </a:lnTo>
                    <a:lnTo>
                      <a:pt x="297" y="173"/>
                    </a:lnTo>
                    <a:lnTo>
                      <a:pt x="298" y="195"/>
                    </a:lnTo>
                    <a:lnTo>
                      <a:pt x="312" y="173"/>
                    </a:lnTo>
                    <a:lnTo>
                      <a:pt x="326" y="149"/>
                    </a:lnTo>
                    <a:lnTo>
                      <a:pt x="340" y="121"/>
                    </a:lnTo>
                    <a:lnTo>
                      <a:pt x="354" y="93"/>
                    </a:lnTo>
                    <a:lnTo>
                      <a:pt x="366" y="67"/>
                    </a:lnTo>
                    <a:lnTo>
                      <a:pt x="375" y="41"/>
                    </a:lnTo>
                    <a:lnTo>
                      <a:pt x="382" y="19"/>
                    </a:lnTo>
                    <a:lnTo>
                      <a:pt x="385" y="2"/>
                    </a:lnTo>
                    <a:lnTo>
                      <a:pt x="392" y="26"/>
                    </a:lnTo>
                    <a:lnTo>
                      <a:pt x="398" y="53"/>
                    </a:lnTo>
                    <a:lnTo>
                      <a:pt x="403" y="81"/>
                    </a:lnTo>
                    <a:lnTo>
                      <a:pt x="403" y="112"/>
                    </a:lnTo>
                    <a:lnTo>
                      <a:pt x="398" y="145"/>
                    </a:lnTo>
                    <a:lnTo>
                      <a:pt x="387" y="183"/>
                    </a:lnTo>
                    <a:lnTo>
                      <a:pt x="367" y="225"/>
                    </a:lnTo>
                    <a:lnTo>
                      <a:pt x="339" y="270"/>
                    </a:lnTo>
                    <a:close/>
                  </a:path>
                </a:pathLst>
              </a:custGeom>
              <a:solidFill>
                <a:srgbClr val="00A500"/>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35" name="Freeform 138"/>
              <p:cNvSpPr/>
              <p:nvPr/>
            </p:nvSpPr>
            <p:spPr bwMode="auto">
              <a:xfrm>
                <a:off x="4368" y="4177"/>
                <a:ext cx="123" cy="143"/>
              </a:xfrm>
              <a:custGeom>
                <a:avLst/>
                <a:gdLst>
                  <a:gd name="T0" fmla="*/ 1 w 246"/>
                  <a:gd name="T1" fmla="*/ 1 h 285"/>
                  <a:gd name="T2" fmla="*/ 1 w 246"/>
                  <a:gd name="T3" fmla="*/ 1 h 285"/>
                  <a:gd name="T4" fmla="*/ 1 w 246"/>
                  <a:gd name="T5" fmla="*/ 1 h 285"/>
                  <a:gd name="T6" fmla="*/ 1 w 246"/>
                  <a:gd name="T7" fmla="*/ 1 h 285"/>
                  <a:gd name="T8" fmla="*/ 1 w 246"/>
                  <a:gd name="T9" fmla="*/ 1 h 285"/>
                  <a:gd name="T10" fmla="*/ 1 w 246"/>
                  <a:gd name="T11" fmla="*/ 1 h 285"/>
                  <a:gd name="T12" fmla="*/ 1 w 246"/>
                  <a:gd name="T13" fmla="*/ 1 h 285"/>
                  <a:gd name="T14" fmla="*/ 1 w 246"/>
                  <a:gd name="T15" fmla="*/ 1 h 285"/>
                  <a:gd name="T16" fmla="*/ 0 w 246"/>
                  <a:gd name="T17" fmla="*/ 1 h 285"/>
                  <a:gd name="T18" fmla="*/ 1 w 246"/>
                  <a:gd name="T19" fmla="*/ 1 h 285"/>
                  <a:gd name="T20" fmla="*/ 1 w 246"/>
                  <a:gd name="T21" fmla="*/ 1 h 285"/>
                  <a:gd name="T22" fmla="*/ 1 w 246"/>
                  <a:gd name="T23" fmla="*/ 1 h 285"/>
                  <a:gd name="T24" fmla="*/ 1 w 246"/>
                  <a:gd name="T25" fmla="*/ 1 h 285"/>
                  <a:gd name="T26" fmla="*/ 1 w 246"/>
                  <a:gd name="T27" fmla="*/ 1 h 285"/>
                  <a:gd name="T28" fmla="*/ 1 w 246"/>
                  <a:gd name="T29" fmla="*/ 1 h 285"/>
                  <a:gd name="T30" fmla="*/ 1 w 246"/>
                  <a:gd name="T31" fmla="*/ 1 h 285"/>
                  <a:gd name="T32" fmla="*/ 1 w 246"/>
                  <a:gd name="T33" fmla="*/ 1 h 285"/>
                  <a:gd name="T34" fmla="*/ 1 w 246"/>
                  <a:gd name="T35" fmla="*/ 1 h 285"/>
                  <a:gd name="T36" fmla="*/ 1 w 246"/>
                  <a:gd name="T37" fmla="*/ 1 h 285"/>
                  <a:gd name="T38" fmla="*/ 1 w 246"/>
                  <a:gd name="T39" fmla="*/ 1 h 285"/>
                  <a:gd name="T40" fmla="*/ 1 w 246"/>
                  <a:gd name="T41" fmla="*/ 1 h 285"/>
                  <a:gd name="T42" fmla="*/ 1 w 246"/>
                  <a:gd name="T43" fmla="*/ 1 h 285"/>
                  <a:gd name="T44" fmla="*/ 1 w 246"/>
                  <a:gd name="T45" fmla="*/ 1 h 285"/>
                  <a:gd name="T46" fmla="*/ 1 w 246"/>
                  <a:gd name="T47" fmla="*/ 1 h 285"/>
                  <a:gd name="T48" fmla="*/ 1 w 246"/>
                  <a:gd name="T49" fmla="*/ 0 h 285"/>
                  <a:gd name="T50" fmla="*/ 1 w 246"/>
                  <a:gd name="T51" fmla="*/ 1 h 285"/>
                  <a:gd name="T52" fmla="*/ 1 w 246"/>
                  <a:gd name="T53" fmla="*/ 1 h 285"/>
                  <a:gd name="T54" fmla="*/ 1 w 246"/>
                  <a:gd name="T55" fmla="*/ 1 h 285"/>
                  <a:gd name="T56" fmla="*/ 1 w 246"/>
                  <a:gd name="T57" fmla="*/ 1 h 285"/>
                  <a:gd name="T58" fmla="*/ 1 w 246"/>
                  <a:gd name="T59" fmla="*/ 1 h 285"/>
                  <a:gd name="T60" fmla="*/ 1 w 246"/>
                  <a:gd name="T61" fmla="*/ 1 h 285"/>
                  <a:gd name="T62" fmla="*/ 1 w 246"/>
                  <a:gd name="T63" fmla="*/ 1 h 285"/>
                  <a:gd name="T64" fmla="*/ 1 w 246"/>
                  <a:gd name="T65" fmla="*/ 1 h 285"/>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246" h="285">
                    <a:moveTo>
                      <a:pt x="85" y="285"/>
                    </a:moveTo>
                    <a:lnTo>
                      <a:pt x="75" y="285"/>
                    </a:lnTo>
                    <a:lnTo>
                      <a:pt x="63" y="285"/>
                    </a:lnTo>
                    <a:lnTo>
                      <a:pt x="53" y="285"/>
                    </a:lnTo>
                    <a:lnTo>
                      <a:pt x="42" y="285"/>
                    </a:lnTo>
                    <a:lnTo>
                      <a:pt x="32" y="285"/>
                    </a:lnTo>
                    <a:lnTo>
                      <a:pt x="22" y="285"/>
                    </a:lnTo>
                    <a:lnTo>
                      <a:pt x="10" y="285"/>
                    </a:lnTo>
                    <a:lnTo>
                      <a:pt x="0" y="285"/>
                    </a:lnTo>
                    <a:lnTo>
                      <a:pt x="3" y="270"/>
                    </a:lnTo>
                    <a:lnTo>
                      <a:pt x="8" y="253"/>
                    </a:lnTo>
                    <a:lnTo>
                      <a:pt x="14" y="235"/>
                    </a:lnTo>
                    <a:lnTo>
                      <a:pt x="22" y="217"/>
                    </a:lnTo>
                    <a:lnTo>
                      <a:pt x="30" y="197"/>
                    </a:lnTo>
                    <a:lnTo>
                      <a:pt x="40" y="178"/>
                    </a:lnTo>
                    <a:lnTo>
                      <a:pt x="52" y="157"/>
                    </a:lnTo>
                    <a:lnTo>
                      <a:pt x="64" y="137"/>
                    </a:lnTo>
                    <a:lnTo>
                      <a:pt x="80" y="118"/>
                    </a:lnTo>
                    <a:lnTo>
                      <a:pt x="96" y="98"/>
                    </a:lnTo>
                    <a:lnTo>
                      <a:pt x="116" y="79"/>
                    </a:lnTo>
                    <a:lnTo>
                      <a:pt x="137" y="60"/>
                    </a:lnTo>
                    <a:lnTo>
                      <a:pt x="161" y="43"/>
                    </a:lnTo>
                    <a:lnTo>
                      <a:pt x="186" y="28"/>
                    </a:lnTo>
                    <a:lnTo>
                      <a:pt x="215" y="13"/>
                    </a:lnTo>
                    <a:lnTo>
                      <a:pt x="246" y="0"/>
                    </a:lnTo>
                    <a:lnTo>
                      <a:pt x="215" y="30"/>
                    </a:lnTo>
                    <a:lnTo>
                      <a:pt x="186" y="60"/>
                    </a:lnTo>
                    <a:lnTo>
                      <a:pt x="160" y="91"/>
                    </a:lnTo>
                    <a:lnTo>
                      <a:pt x="136" y="124"/>
                    </a:lnTo>
                    <a:lnTo>
                      <a:pt x="116" y="158"/>
                    </a:lnTo>
                    <a:lnTo>
                      <a:pt x="100" y="196"/>
                    </a:lnTo>
                    <a:lnTo>
                      <a:pt x="90" y="238"/>
                    </a:lnTo>
                    <a:lnTo>
                      <a:pt x="85" y="285"/>
                    </a:lnTo>
                    <a:close/>
                  </a:path>
                </a:pathLst>
              </a:custGeom>
              <a:solidFill>
                <a:srgbClr val="00A500"/>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36" name="Freeform 139"/>
              <p:cNvSpPr/>
              <p:nvPr/>
            </p:nvSpPr>
            <p:spPr bwMode="auto">
              <a:xfrm>
                <a:off x="4389" y="4134"/>
                <a:ext cx="493" cy="199"/>
              </a:xfrm>
              <a:custGeom>
                <a:avLst/>
                <a:gdLst>
                  <a:gd name="T0" fmla="*/ 1 w 986"/>
                  <a:gd name="T1" fmla="*/ 1 h 398"/>
                  <a:gd name="T2" fmla="*/ 1 w 986"/>
                  <a:gd name="T3" fmla="*/ 1 h 398"/>
                  <a:gd name="T4" fmla="*/ 1 w 986"/>
                  <a:gd name="T5" fmla="*/ 1 h 398"/>
                  <a:gd name="T6" fmla="*/ 1 w 986"/>
                  <a:gd name="T7" fmla="*/ 1 h 398"/>
                  <a:gd name="T8" fmla="*/ 1 w 986"/>
                  <a:gd name="T9" fmla="*/ 1 h 398"/>
                  <a:gd name="T10" fmla="*/ 1 w 986"/>
                  <a:gd name="T11" fmla="*/ 1 h 398"/>
                  <a:gd name="T12" fmla="*/ 1 w 986"/>
                  <a:gd name="T13" fmla="*/ 1 h 398"/>
                  <a:gd name="T14" fmla="*/ 1 w 986"/>
                  <a:gd name="T15" fmla="*/ 1 h 398"/>
                  <a:gd name="T16" fmla="*/ 1 w 986"/>
                  <a:gd name="T17" fmla="*/ 1 h 398"/>
                  <a:gd name="T18" fmla="*/ 1 w 986"/>
                  <a:gd name="T19" fmla="*/ 1 h 398"/>
                  <a:gd name="T20" fmla="*/ 1 w 986"/>
                  <a:gd name="T21" fmla="*/ 1 h 398"/>
                  <a:gd name="T22" fmla="*/ 1 w 986"/>
                  <a:gd name="T23" fmla="*/ 1 h 398"/>
                  <a:gd name="T24" fmla="*/ 1 w 986"/>
                  <a:gd name="T25" fmla="*/ 1 h 398"/>
                  <a:gd name="T26" fmla="*/ 1 w 986"/>
                  <a:gd name="T27" fmla="*/ 1 h 398"/>
                  <a:gd name="T28" fmla="*/ 1 w 986"/>
                  <a:gd name="T29" fmla="*/ 1 h 398"/>
                  <a:gd name="T30" fmla="*/ 1 w 986"/>
                  <a:gd name="T31" fmla="*/ 1 h 398"/>
                  <a:gd name="T32" fmla="*/ 1 w 986"/>
                  <a:gd name="T33" fmla="*/ 1 h 398"/>
                  <a:gd name="T34" fmla="*/ 1 w 986"/>
                  <a:gd name="T35" fmla="*/ 1 h 398"/>
                  <a:gd name="T36" fmla="*/ 1 w 986"/>
                  <a:gd name="T37" fmla="*/ 1 h 398"/>
                  <a:gd name="T38" fmla="*/ 1 w 986"/>
                  <a:gd name="T39" fmla="*/ 1 h 398"/>
                  <a:gd name="T40" fmla="*/ 1 w 986"/>
                  <a:gd name="T41" fmla="*/ 1 h 398"/>
                  <a:gd name="T42" fmla="*/ 1 w 986"/>
                  <a:gd name="T43" fmla="*/ 1 h 398"/>
                  <a:gd name="T44" fmla="*/ 1 w 986"/>
                  <a:gd name="T45" fmla="*/ 1 h 398"/>
                  <a:gd name="T46" fmla="*/ 1 w 986"/>
                  <a:gd name="T47" fmla="*/ 1 h 398"/>
                  <a:gd name="T48" fmla="*/ 1 w 986"/>
                  <a:gd name="T49" fmla="*/ 1 h 398"/>
                  <a:gd name="T50" fmla="*/ 1 w 986"/>
                  <a:gd name="T51" fmla="*/ 1 h 398"/>
                  <a:gd name="T52" fmla="*/ 1 w 986"/>
                  <a:gd name="T53" fmla="*/ 1 h 398"/>
                  <a:gd name="T54" fmla="*/ 1 w 986"/>
                  <a:gd name="T55" fmla="*/ 1 h 398"/>
                  <a:gd name="T56" fmla="*/ 1 w 986"/>
                  <a:gd name="T57" fmla="*/ 1 h 398"/>
                  <a:gd name="T58" fmla="*/ 1 w 986"/>
                  <a:gd name="T59" fmla="*/ 1 h 398"/>
                  <a:gd name="T60" fmla="*/ 1 w 986"/>
                  <a:gd name="T61" fmla="*/ 1 h 398"/>
                  <a:gd name="T62" fmla="*/ 1 w 986"/>
                  <a:gd name="T63" fmla="*/ 1 h 398"/>
                  <a:gd name="T64" fmla="*/ 1 w 986"/>
                  <a:gd name="T65" fmla="*/ 1 h 398"/>
                  <a:gd name="T66" fmla="*/ 1 w 986"/>
                  <a:gd name="T67" fmla="*/ 1 h 398"/>
                  <a:gd name="T68" fmla="*/ 1 w 986"/>
                  <a:gd name="T69" fmla="*/ 1 h 398"/>
                  <a:gd name="T70" fmla="*/ 1 w 986"/>
                  <a:gd name="T71" fmla="*/ 1 h 398"/>
                  <a:gd name="T72" fmla="*/ 1 w 986"/>
                  <a:gd name="T73" fmla="*/ 1 h 398"/>
                  <a:gd name="T74" fmla="*/ 1 w 986"/>
                  <a:gd name="T75" fmla="*/ 1 h 398"/>
                  <a:gd name="T76" fmla="*/ 1 w 986"/>
                  <a:gd name="T77" fmla="*/ 1 h 398"/>
                  <a:gd name="T78" fmla="*/ 1 w 986"/>
                  <a:gd name="T79" fmla="*/ 1 h 398"/>
                  <a:gd name="T80" fmla="*/ 1 w 986"/>
                  <a:gd name="T81" fmla="*/ 1 h 398"/>
                  <a:gd name="T82" fmla="*/ 1 w 986"/>
                  <a:gd name="T83" fmla="*/ 1 h 398"/>
                  <a:gd name="T84" fmla="*/ 1 w 986"/>
                  <a:gd name="T85" fmla="*/ 1 h 398"/>
                  <a:gd name="T86" fmla="*/ 1 w 986"/>
                  <a:gd name="T87" fmla="*/ 1 h 398"/>
                  <a:gd name="T88" fmla="*/ 1 w 986"/>
                  <a:gd name="T89" fmla="*/ 1 h 398"/>
                  <a:gd name="T90" fmla="*/ 1 w 986"/>
                  <a:gd name="T91" fmla="*/ 1 h 398"/>
                  <a:gd name="T92" fmla="*/ 1 w 986"/>
                  <a:gd name="T93" fmla="*/ 1 h 398"/>
                  <a:gd name="T94" fmla="*/ 1 w 986"/>
                  <a:gd name="T95" fmla="*/ 1 h 398"/>
                  <a:gd name="T96" fmla="*/ 1 w 986"/>
                  <a:gd name="T97" fmla="*/ 1 h 398"/>
                  <a:gd name="T98" fmla="*/ 1 w 986"/>
                  <a:gd name="T99" fmla="*/ 1 h 398"/>
                  <a:gd name="T100" fmla="*/ 1 w 986"/>
                  <a:gd name="T101" fmla="*/ 1 h 398"/>
                  <a:gd name="T102" fmla="*/ 1 w 986"/>
                  <a:gd name="T103" fmla="*/ 1 h 398"/>
                  <a:gd name="T104" fmla="*/ 1 w 986"/>
                  <a:gd name="T105" fmla="*/ 1 h 398"/>
                  <a:gd name="T106" fmla="*/ 1 w 986"/>
                  <a:gd name="T107" fmla="*/ 1 h 398"/>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0" t="0" r="r" b="b"/>
                <a:pathLst>
                  <a:path w="986" h="398">
                    <a:moveTo>
                      <a:pt x="901" y="398"/>
                    </a:moveTo>
                    <a:lnTo>
                      <a:pt x="867" y="398"/>
                    </a:lnTo>
                    <a:lnTo>
                      <a:pt x="829" y="398"/>
                    </a:lnTo>
                    <a:lnTo>
                      <a:pt x="789" y="398"/>
                    </a:lnTo>
                    <a:lnTo>
                      <a:pt x="747" y="396"/>
                    </a:lnTo>
                    <a:lnTo>
                      <a:pt x="702" y="396"/>
                    </a:lnTo>
                    <a:lnTo>
                      <a:pt x="656" y="394"/>
                    </a:lnTo>
                    <a:lnTo>
                      <a:pt x="608" y="393"/>
                    </a:lnTo>
                    <a:lnTo>
                      <a:pt x="561" y="392"/>
                    </a:lnTo>
                    <a:lnTo>
                      <a:pt x="513" y="389"/>
                    </a:lnTo>
                    <a:lnTo>
                      <a:pt x="467" y="388"/>
                    </a:lnTo>
                    <a:lnTo>
                      <a:pt x="421" y="386"/>
                    </a:lnTo>
                    <a:lnTo>
                      <a:pt x="376" y="384"/>
                    </a:lnTo>
                    <a:lnTo>
                      <a:pt x="334" y="383"/>
                    </a:lnTo>
                    <a:lnTo>
                      <a:pt x="294" y="380"/>
                    </a:lnTo>
                    <a:lnTo>
                      <a:pt x="258" y="378"/>
                    </a:lnTo>
                    <a:lnTo>
                      <a:pt x="225" y="377"/>
                    </a:lnTo>
                    <a:lnTo>
                      <a:pt x="210" y="376"/>
                    </a:lnTo>
                    <a:lnTo>
                      <a:pt x="194" y="376"/>
                    </a:lnTo>
                    <a:lnTo>
                      <a:pt x="179" y="374"/>
                    </a:lnTo>
                    <a:lnTo>
                      <a:pt x="163" y="373"/>
                    </a:lnTo>
                    <a:lnTo>
                      <a:pt x="148" y="373"/>
                    </a:lnTo>
                    <a:lnTo>
                      <a:pt x="132" y="372"/>
                    </a:lnTo>
                    <a:lnTo>
                      <a:pt x="117" y="372"/>
                    </a:lnTo>
                    <a:lnTo>
                      <a:pt x="102" y="372"/>
                    </a:lnTo>
                    <a:lnTo>
                      <a:pt x="81" y="334"/>
                    </a:lnTo>
                    <a:lnTo>
                      <a:pt x="64" y="289"/>
                    </a:lnTo>
                    <a:lnTo>
                      <a:pt x="48" y="241"/>
                    </a:lnTo>
                    <a:lnTo>
                      <a:pt x="35" y="190"/>
                    </a:lnTo>
                    <a:lnTo>
                      <a:pt x="23" y="142"/>
                    </a:lnTo>
                    <a:lnTo>
                      <a:pt x="14" y="97"/>
                    </a:lnTo>
                    <a:lnTo>
                      <a:pt x="6" y="57"/>
                    </a:lnTo>
                    <a:lnTo>
                      <a:pt x="0" y="27"/>
                    </a:lnTo>
                    <a:lnTo>
                      <a:pt x="12" y="62"/>
                    </a:lnTo>
                    <a:lnTo>
                      <a:pt x="26" y="100"/>
                    </a:lnTo>
                    <a:lnTo>
                      <a:pt x="42" y="140"/>
                    </a:lnTo>
                    <a:lnTo>
                      <a:pt x="59" y="181"/>
                    </a:lnTo>
                    <a:lnTo>
                      <a:pt x="77" y="220"/>
                    </a:lnTo>
                    <a:lnTo>
                      <a:pt x="95" y="256"/>
                    </a:lnTo>
                    <a:lnTo>
                      <a:pt x="110" y="287"/>
                    </a:lnTo>
                    <a:lnTo>
                      <a:pt x="124" y="311"/>
                    </a:lnTo>
                    <a:lnTo>
                      <a:pt x="130" y="283"/>
                    </a:lnTo>
                    <a:lnTo>
                      <a:pt x="139" y="257"/>
                    </a:lnTo>
                    <a:lnTo>
                      <a:pt x="147" y="234"/>
                    </a:lnTo>
                    <a:lnTo>
                      <a:pt x="157" y="211"/>
                    </a:lnTo>
                    <a:lnTo>
                      <a:pt x="170" y="190"/>
                    </a:lnTo>
                    <a:lnTo>
                      <a:pt x="185" y="170"/>
                    </a:lnTo>
                    <a:lnTo>
                      <a:pt x="204" y="152"/>
                    </a:lnTo>
                    <a:lnTo>
                      <a:pt x="227" y="135"/>
                    </a:lnTo>
                    <a:lnTo>
                      <a:pt x="215" y="157"/>
                    </a:lnTo>
                    <a:lnTo>
                      <a:pt x="202" y="184"/>
                    </a:lnTo>
                    <a:lnTo>
                      <a:pt x="191" y="214"/>
                    </a:lnTo>
                    <a:lnTo>
                      <a:pt x="185" y="248"/>
                    </a:lnTo>
                    <a:lnTo>
                      <a:pt x="182" y="281"/>
                    </a:lnTo>
                    <a:lnTo>
                      <a:pt x="188" y="313"/>
                    </a:lnTo>
                    <a:lnTo>
                      <a:pt x="201" y="343"/>
                    </a:lnTo>
                    <a:lnTo>
                      <a:pt x="225" y="370"/>
                    </a:lnTo>
                    <a:lnTo>
                      <a:pt x="250" y="343"/>
                    </a:lnTo>
                    <a:lnTo>
                      <a:pt x="271" y="305"/>
                    </a:lnTo>
                    <a:lnTo>
                      <a:pt x="285" y="260"/>
                    </a:lnTo>
                    <a:lnTo>
                      <a:pt x="292" y="211"/>
                    </a:lnTo>
                    <a:lnTo>
                      <a:pt x="291" y="158"/>
                    </a:lnTo>
                    <a:lnTo>
                      <a:pt x="282" y="105"/>
                    </a:lnTo>
                    <a:lnTo>
                      <a:pt x="264" y="54"/>
                    </a:lnTo>
                    <a:lnTo>
                      <a:pt x="238" y="8"/>
                    </a:lnTo>
                    <a:lnTo>
                      <a:pt x="262" y="34"/>
                    </a:lnTo>
                    <a:lnTo>
                      <a:pt x="282" y="63"/>
                    </a:lnTo>
                    <a:lnTo>
                      <a:pt x="300" y="95"/>
                    </a:lnTo>
                    <a:lnTo>
                      <a:pt x="315" y="130"/>
                    </a:lnTo>
                    <a:lnTo>
                      <a:pt x="325" y="168"/>
                    </a:lnTo>
                    <a:lnTo>
                      <a:pt x="333" y="211"/>
                    </a:lnTo>
                    <a:lnTo>
                      <a:pt x="339" y="258"/>
                    </a:lnTo>
                    <a:lnTo>
                      <a:pt x="340" y="309"/>
                    </a:lnTo>
                    <a:lnTo>
                      <a:pt x="354" y="288"/>
                    </a:lnTo>
                    <a:lnTo>
                      <a:pt x="370" y="266"/>
                    </a:lnTo>
                    <a:lnTo>
                      <a:pt x="388" y="244"/>
                    </a:lnTo>
                    <a:lnTo>
                      <a:pt x="409" y="222"/>
                    </a:lnTo>
                    <a:lnTo>
                      <a:pt x="430" y="203"/>
                    </a:lnTo>
                    <a:lnTo>
                      <a:pt x="451" y="184"/>
                    </a:lnTo>
                    <a:lnTo>
                      <a:pt x="471" y="170"/>
                    </a:lnTo>
                    <a:lnTo>
                      <a:pt x="492" y="160"/>
                    </a:lnTo>
                    <a:lnTo>
                      <a:pt x="483" y="180"/>
                    </a:lnTo>
                    <a:lnTo>
                      <a:pt x="469" y="203"/>
                    </a:lnTo>
                    <a:lnTo>
                      <a:pt x="452" y="227"/>
                    </a:lnTo>
                    <a:lnTo>
                      <a:pt x="433" y="251"/>
                    </a:lnTo>
                    <a:lnTo>
                      <a:pt x="415" y="275"/>
                    </a:lnTo>
                    <a:lnTo>
                      <a:pt x="399" y="297"/>
                    </a:lnTo>
                    <a:lnTo>
                      <a:pt x="387" y="318"/>
                    </a:lnTo>
                    <a:lnTo>
                      <a:pt x="380" y="334"/>
                    </a:lnTo>
                    <a:lnTo>
                      <a:pt x="388" y="339"/>
                    </a:lnTo>
                    <a:lnTo>
                      <a:pt x="396" y="343"/>
                    </a:lnTo>
                    <a:lnTo>
                      <a:pt x="407" y="348"/>
                    </a:lnTo>
                    <a:lnTo>
                      <a:pt x="418" y="353"/>
                    </a:lnTo>
                    <a:lnTo>
                      <a:pt x="431" y="356"/>
                    </a:lnTo>
                    <a:lnTo>
                      <a:pt x="444" y="360"/>
                    </a:lnTo>
                    <a:lnTo>
                      <a:pt x="458" y="361"/>
                    </a:lnTo>
                    <a:lnTo>
                      <a:pt x="471" y="360"/>
                    </a:lnTo>
                    <a:lnTo>
                      <a:pt x="470" y="326"/>
                    </a:lnTo>
                    <a:lnTo>
                      <a:pt x="464" y="285"/>
                    </a:lnTo>
                    <a:lnTo>
                      <a:pt x="454" y="240"/>
                    </a:lnTo>
                    <a:lnTo>
                      <a:pt x="440" y="192"/>
                    </a:lnTo>
                    <a:lnTo>
                      <a:pt x="423" y="146"/>
                    </a:lnTo>
                    <a:lnTo>
                      <a:pt x="401" y="102"/>
                    </a:lnTo>
                    <a:lnTo>
                      <a:pt x="375" y="65"/>
                    </a:lnTo>
                    <a:lnTo>
                      <a:pt x="346" y="36"/>
                    </a:lnTo>
                    <a:lnTo>
                      <a:pt x="375" y="57"/>
                    </a:lnTo>
                    <a:lnTo>
                      <a:pt x="400" y="79"/>
                    </a:lnTo>
                    <a:lnTo>
                      <a:pt x="423" y="102"/>
                    </a:lnTo>
                    <a:lnTo>
                      <a:pt x="444" y="127"/>
                    </a:lnTo>
                    <a:lnTo>
                      <a:pt x="462" y="153"/>
                    </a:lnTo>
                    <a:lnTo>
                      <a:pt x="479" y="183"/>
                    </a:lnTo>
                    <a:lnTo>
                      <a:pt x="494" y="217"/>
                    </a:lnTo>
                    <a:lnTo>
                      <a:pt x="509" y="256"/>
                    </a:lnTo>
                    <a:lnTo>
                      <a:pt x="510" y="222"/>
                    </a:lnTo>
                    <a:lnTo>
                      <a:pt x="510" y="188"/>
                    </a:lnTo>
                    <a:lnTo>
                      <a:pt x="509" y="154"/>
                    </a:lnTo>
                    <a:lnTo>
                      <a:pt x="507" y="121"/>
                    </a:lnTo>
                    <a:lnTo>
                      <a:pt x="501" y="89"/>
                    </a:lnTo>
                    <a:lnTo>
                      <a:pt x="494" y="60"/>
                    </a:lnTo>
                    <a:lnTo>
                      <a:pt x="485" y="33"/>
                    </a:lnTo>
                    <a:lnTo>
                      <a:pt x="474" y="10"/>
                    </a:lnTo>
                    <a:lnTo>
                      <a:pt x="490" y="39"/>
                    </a:lnTo>
                    <a:lnTo>
                      <a:pt x="506" y="70"/>
                    </a:lnTo>
                    <a:lnTo>
                      <a:pt x="520" y="106"/>
                    </a:lnTo>
                    <a:lnTo>
                      <a:pt x="531" y="145"/>
                    </a:lnTo>
                    <a:lnTo>
                      <a:pt x="539" y="188"/>
                    </a:lnTo>
                    <a:lnTo>
                      <a:pt x="542" y="236"/>
                    </a:lnTo>
                    <a:lnTo>
                      <a:pt x="538" y="290"/>
                    </a:lnTo>
                    <a:lnTo>
                      <a:pt x="527" y="349"/>
                    </a:lnTo>
                    <a:lnTo>
                      <a:pt x="553" y="321"/>
                    </a:lnTo>
                    <a:lnTo>
                      <a:pt x="576" y="288"/>
                    </a:lnTo>
                    <a:lnTo>
                      <a:pt x="595" y="251"/>
                    </a:lnTo>
                    <a:lnTo>
                      <a:pt x="606" y="211"/>
                    </a:lnTo>
                    <a:lnTo>
                      <a:pt x="608" y="168"/>
                    </a:lnTo>
                    <a:lnTo>
                      <a:pt x="603" y="125"/>
                    </a:lnTo>
                    <a:lnTo>
                      <a:pt x="584" y="83"/>
                    </a:lnTo>
                    <a:lnTo>
                      <a:pt x="552" y="42"/>
                    </a:lnTo>
                    <a:lnTo>
                      <a:pt x="567" y="50"/>
                    </a:lnTo>
                    <a:lnTo>
                      <a:pt x="582" y="59"/>
                    </a:lnTo>
                    <a:lnTo>
                      <a:pt x="597" y="69"/>
                    </a:lnTo>
                    <a:lnTo>
                      <a:pt x="611" y="80"/>
                    </a:lnTo>
                    <a:lnTo>
                      <a:pt x="622" y="95"/>
                    </a:lnTo>
                    <a:lnTo>
                      <a:pt x="633" y="113"/>
                    </a:lnTo>
                    <a:lnTo>
                      <a:pt x="642" y="134"/>
                    </a:lnTo>
                    <a:lnTo>
                      <a:pt x="648" y="158"/>
                    </a:lnTo>
                    <a:lnTo>
                      <a:pt x="651" y="120"/>
                    </a:lnTo>
                    <a:lnTo>
                      <a:pt x="651" y="75"/>
                    </a:lnTo>
                    <a:lnTo>
                      <a:pt x="649" y="32"/>
                    </a:lnTo>
                    <a:lnTo>
                      <a:pt x="645" y="0"/>
                    </a:lnTo>
                    <a:lnTo>
                      <a:pt x="656" y="38"/>
                    </a:lnTo>
                    <a:lnTo>
                      <a:pt x="661" y="82"/>
                    </a:lnTo>
                    <a:lnTo>
                      <a:pt x="663" y="129"/>
                    </a:lnTo>
                    <a:lnTo>
                      <a:pt x="660" y="178"/>
                    </a:lnTo>
                    <a:lnTo>
                      <a:pt x="652" y="228"/>
                    </a:lnTo>
                    <a:lnTo>
                      <a:pt x="642" y="276"/>
                    </a:lnTo>
                    <a:lnTo>
                      <a:pt x="627" y="320"/>
                    </a:lnTo>
                    <a:lnTo>
                      <a:pt x="610" y="360"/>
                    </a:lnTo>
                    <a:lnTo>
                      <a:pt x="636" y="330"/>
                    </a:lnTo>
                    <a:lnTo>
                      <a:pt x="659" y="295"/>
                    </a:lnTo>
                    <a:lnTo>
                      <a:pt x="680" y="255"/>
                    </a:lnTo>
                    <a:lnTo>
                      <a:pt x="697" y="212"/>
                    </a:lnTo>
                    <a:lnTo>
                      <a:pt x="711" y="167"/>
                    </a:lnTo>
                    <a:lnTo>
                      <a:pt x="722" y="122"/>
                    </a:lnTo>
                    <a:lnTo>
                      <a:pt x="729" y="77"/>
                    </a:lnTo>
                    <a:lnTo>
                      <a:pt x="733" y="33"/>
                    </a:lnTo>
                    <a:lnTo>
                      <a:pt x="741" y="87"/>
                    </a:lnTo>
                    <a:lnTo>
                      <a:pt x="745" y="147"/>
                    </a:lnTo>
                    <a:lnTo>
                      <a:pt x="743" y="210"/>
                    </a:lnTo>
                    <a:lnTo>
                      <a:pt x="730" y="268"/>
                    </a:lnTo>
                    <a:lnTo>
                      <a:pt x="743" y="252"/>
                    </a:lnTo>
                    <a:lnTo>
                      <a:pt x="757" y="232"/>
                    </a:lnTo>
                    <a:lnTo>
                      <a:pt x="771" y="206"/>
                    </a:lnTo>
                    <a:lnTo>
                      <a:pt x="785" y="180"/>
                    </a:lnTo>
                    <a:lnTo>
                      <a:pt x="797" y="153"/>
                    </a:lnTo>
                    <a:lnTo>
                      <a:pt x="809" y="129"/>
                    </a:lnTo>
                    <a:lnTo>
                      <a:pt x="817" y="108"/>
                    </a:lnTo>
                    <a:lnTo>
                      <a:pt x="821" y="93"/>
                    </a:lnTo>
                    <a:lnTo>
                      <a:pt x="819" y="117"/>
                    </a:lnTo>
                    <a:lnTo>
                      <a:pt x="813" y="144"/>
                    </a:lnTo>
                    <a:lnTo>
                      <a:pt x="805" y="174"/>
                    </a:lnTo>
                    <a:lnTo>
                      <a:pt x="795" y="204"/>
                    </a:lnTo>
                    <a:lnTo>
                      <a:pt x="781" y="235"/>
                    </a:lnTo>
                    <a:lnTo>
                      <a:pt x="765" y="265"/>
                    </a:lnTo>
                    <a:lnTo>
                      <a:pt x="747" y="295"/>
                    </a:lnTo>
                    <a:lnTo>
                      <a:pt x="726" y="324"/>
                    </a:lnTo>
                    <a:lnTo>
                      <a:pt x="752" y="306"/>
                    </a:lnTo>
                    <a:lnTo>
                      <a:pt x="778" y="286"/>
                    </a:lnTo>
                    <a:lnTo>
                      <a:pt x="803" y="263"/>
                    </a:lnTo>
                    <a:lnTo>
                      <a:pt x="827" y="236"/>
                    </a:lnTo>
                    <a:lnTo>
                      <a:pt x="849" y="207"/>
                    </a:lnTo>
                    <a:lnTo>
                      <a:pt x="870" y="177"/>
                    </a:lnTo>
                    <a:lnTo>
                      <a:pt x="887" y="146"/>
                    </a:lnTo>
                    <a:lnTo>
                      <a:pt x="902" y="114"/>
                    </a:lnTo>
                    <a:lnTo>
                      <a:pt x="896" y="139"/>
                    </a:lnTo>
                    <a:lnTo>
                      <a:pt x="891" y="166"/>
                    </a:lnTo>
                    <a:lnTo>
                      <a:pt x="882" y="193"/>
                    </a:lnTo>
                    <a:lnTo>
                      <a:pt x="873" y="220"/>
                    </a:lnTo>
                    <a:lnTo>
                      <a:pt x="862" y="247"/>
                    </a:lnTo>
                    <a:lnTo>
                      <a:pt x="849" y="271"/>
                    </a:lnTo>
                    <a:lnTo>
                      <a:pt x="835" y="295"/>
                    </a:lnTo>
                    <a:lnTo>
                      <a:pt x="819" y="317"/>
                    </a:lnTo>
                    <a:lnTo>
                      <a:pt x="849" y="297"/>
                    </a:lnTo>
                    <a:lnTo>
                      <a:pt x="877" y="271"/>
                    </a:lnTo>
                    <a:lnTo>
                      <a:pt x="902" y="237"/>
                    </a:lnTo>
                    <a:lnTo>
                      <a:pt x="925" y="200"/>
                    </a:lnTo>
                    <a:lnTo>
                      <a:pt x="945" y="161"/>
                    </a:lnTo>
                    <a:lnTo>
                      <a:pt x="962" y="122"/>
                    </a:lnTo>
                    <a:lnTo>
                      <a:pt x="976" y="83"/>
                    </a:lnTo>
                    <a:lnTo>
                      <a:pt x="986" y="46"/>
                    </a:lnTo>
                    <a:lnTo>
                      <a:pt x="980" y="86"/>
                    </a:lnTo>
                    <a:lnTo>
                      <a:pt x="979" y="128"/>
                    </a:lnTo>
                    <a:lnTo>
                      <a:pt x="980" y="169"/>
                    </a:lnTo>
                    <a:lnTo>
                      <a:pt x="984" y="210"/>
                    </a:lnTo>
                    <a:lnTo>
                      <a:pt x="986" y="247"/>
                    </a:lnTo>
                    <a:lnTo>
                      <a:pt x="986" y="282"/>
                    </a:lnTo>
                    <a:lnTo>
                      <a:pt x="983" y="312"/>
                    </a:lnTo>
                    <a:lnTo>
                      <a:pt x="975" y="339"/>
                    </a:lnTo>
                    <a:lnTo>
                      <a:pt x="901" y="398"/>
                    </a:lnTo>
                    <a:close/>
                  </a:path>
                </a:pathLst>
              </a:custGeom>
              <a:solidFill>
                <a:srgbClr val="00A500"/>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grpSp>
        <p:grpSp>
          <p:nvGrpSpPr>
            <p:cNvPr id="10270" name="Group 140"/>
            <p:cNvGrpSpPr/>
            <p:nvPr/>
          </p:nvGrpSpPr>
          <p:grpSpPr bwMode="auto">
            <a:xfrm>
              <a:off x="4032" y="4105"/>
              <a:ext cx="1479" cy="215"/>
              <a:chOff x="3452" y="4125"/>
              <a:chExt cx="1479" cy="215"/>
            </a:xfrm>
          </p:grpSpPr>
          <p:sp>
            <p:nvSpPr>
              <p:cNvPr id="10271" name="Freeform 141"/>
              <p:cNvSpPr/>
              <p:nvPr/>
            </p:nvSpPr>
            <p:spPr bwMode="auto">
              <a:xfrm>
                <a:off x="3592" y="4158"/>
                <a:ext cx="17" cy="16"/>
              </a:xfrm>
              <a:custGeom>
                <a:avLst/>
                <a:gdLst>
                  <a:gd name="T0" fmla="*/ 1 w 34"/>
                  <a:gd name="T1" fmla="*/ 1 h 32"/>
                  <a:gd name="T2" fmla="*/ 1 w 34"/>
                  <a:gd name="T3" fmla="*/ 1 h 32"/>
                  <a:gd name="T4" fmla="*/ 1 w 34"/>
                  <a:gd name="T5" fmla="*/ 1 h 32"/>
                  <a:gd name="T6" fmla="*/ 1 w 34"/>
                  <a:gd name="T7" fmla="*/ 1 h 32"/>
                  <a:gd name="T8" fmla="*/ 1 w 34"/>
                  <a:gd name="T9" fmla="*/ 0 h 32"/>
                  <a:gd name="T10" fmla="*/ 1 w 34"/>
                  <a:gd name="T11" fmla="*/ 0 h 32"/>
                  <a:gd name="T12" fmla="*/ 1 w 34"/>
                  <a:gd name="T13" fmla="*/ 1 h 32"/>
                  <a:gd name="T14" fmla="*/ 1 w 34"/>
                  <a:gd name="T15" fmla="*/ 1 h 32"/>
                  <a:gd name="T16" fmla="*/ 0 w 34"/>
                  <a:gd name="T17" fmla="*/ 1 h 32"/>
                  <a:gd name="T18" fmla="*/ 0 w 34"/>
                  <a:gd name="T19" fmla="*/ 1 h 32"/>
                  <a:gd name="T20" fmla="*/ 1 w 34"/>
                  <a:gd name="T21" fmla="*/ 1 h 32"/>
                  <a:gd name="T22" fmla="*/ 1 w 34"/>
                  <a:gd name="T23" fmla="*/ 1 h 32"/>
                  <a:gd name="T24" fmla="*/ 1 w 34"/>
                  <a:gd name="T25" fmla="*/ 1 h 32"/>
                  <a:gd name="T26" fmla="*/ 1 w 34"/>
                  <a:gd name="T27" fmla="*/ 1 h 32"/>
                  <a:gd name="T28" fmla="*/ 1 w 34"/>
                  <a:gd name="T29" fmla="*/ 1 h 32"/>
                  <a:gd name="T30" fmla="*/ 1 w 34"/>
                  <a:gd name="T31" fmla="*/ 1 h 32"/>
                  <a:gd name="T32" fmla="*/ 1 w 34"/>
                  <a:gd name="T33" fmla="*/ 1 h 3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4" h="32">
                    <a:moveTo>
                      <a:pt x="34" y="20"/>
                    </a:moveTo>
                    <a:lnTo>
                      <a:pt x="34" y="14"/>
                    </a:lnTo>
                    <a:lnTo>
                      <a:pt x="32" y="8"/>
                    </a:lnTo>
                    <a:lnTo>
                      <a:pt x="27" y="4"/>
                    </a:lnTo>
                    <a:lnTo>
                      <a:pt x="21" y="0"/>
                    </a:lnTo>
                    <a:lnTo>
                      <a:pt x="14" y="0"/>
                    </a:lnTo>
                    <a:lnTo>
                      <a:pt x="9" y="1"/>
                    </a:lnTo>
                    <a:lnTo>
                      <a:pt x="4" y="6"/>
                    </a:lnTo>
                    <a:lnTo>
                      <a:pt x="0" y="12"/>
                    </a:lnTo>
                    <a:lnTo>
                      <a:pt x="0" y="19"/>
                    </a:lnTo>
                    <a:lnTo>
                      <a:pt x="3" y="24"/>
                    </a:lnTo>
                    <a:lnTo>
                      <a:pt x="7" y="29"/>
                    </a:lnTo>
                    <a:lnTo>
                      <a:pt x="13" y="32"/>
                    </a:lnTo>
                    <a:lnTo>
                      <a:pt x="20" y="32"/>
                    </a:lnTo>
                    <a:lnTo>
                      <a:pt x="26" y="30"/>
                    </a:lnTo>
                    <a:lnTo>
                      <a:pt x="30" y="26"/>
                    </a:lnTo>
                    <a:lnTo>
                      <a:pt x="34" y="20"/>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272" name="Freeform 142"/>
              <p:cNvSpPr/>
              <p:nvPr/>
            </p:nvSpPr>
            <p:spPr bwMode="auto">
              <a:xfrm>
                <a:off x="3668" y="4235"/>
                <a:ext cx="16" cy="16"/>
              </a:xfrm>
              <a:custGeom>
                <a:avLst/>
                <a:gdLst>
                  <a:gd name="T0" fmla="*/ 0 w 34"/>
                  <a:gd name="T1" fmla="*/ 1 h 32"/>
                  <a:gd name="T2" fmla="*/ 0 w 34"/>
                  <a:gd name="T3" fmla="*/ 1 h 32"/>
                  <a:gd name="T4" fmla="*/ 0 w 34"/>
                  <a:gd name="T5" fmla="*/ 1 h 32"/>
                  <a:gd name="T6" fmla="*/ 0 w 34"/>
                  <a:gd name="T7" fmla="*/ 1 h 32"/>
                  <a:gd name="T8" fmla="*/ 0 w 34"/>
                  <a:gd name="T9" fmla="*/ 0 h 32"/>
                  <a:gd name="T10" fmla="*/ 0 w 34"/>
                  <a:gd name="T11" fmla="*/ 0 h 32"/>
                  <a:gd name="T12" fmla="*/ 0 w 34"/>
                  <a:gd name="T13" fmla="*/ 1 h 32"/>
                  <a:gd name="T14" fmla="*/ 0 w 34"/>
                  <a:gd name="T15" fmla="*/ 1 h 32"/>
                  <a:gd name="T16" fmla="*/ 0 w 34"/>
                  <a:gd name="T17" fmla="*/ 1 h 32"/>
                  <a:gd name="T18" fmla="*/ 0 w 34"/>
                  <a:gd name="T19" fmla="*/ 1 h 32"/>
                  <a:gd name="T20" fmla="*/ 0 w 34"/>
                  <a:gd name="T21" fmla="*/ 1 h 32"/>
                  <a:gd name="T22" fmla="*/ 0 w 34"/>
                  <a:gd name="T23" fmla="*/ 1 h 32"/>
                  <a:gd name="T24" fmla="*/ 0 w 34"/>
                  <a:gd name="T25" fmla="*/ 1 h 32"/>
                  <a:gd name="T26" fmla="*/ 0 w 34"/>
                  <a:gd name="T27" fmla="*/ 1 h 32"/>
                  <a:gd name="T28" fmla="*/ 0 w 34"/>
                  <a:gd name="T29" fmla="*/ 1 h 32"/>
                  <a:gd name="T30" fmla="*/ 0 w 34"/>
                  <a:gd name="T31" fmla="*/ 1 h 32"/>
                  <a:gd name="T32" fmla="*/ 0 w 34"/>
                  <a:gd name="T33" fmla="*/ 1 h 3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4" h="32">
                    <a:moveTo>
                      <a:pt x="34" y="20"/>
                    </a:moveTo>
                    <a:lnTo>
                      <a:pt x="34" y="13"/>
                    </a:lnTo>
                    <a:lnTo>
                      <a:pt x="31" y="8"/>
                    </a:lnTo>
                    <a:lnTo>
                      <a:pt x="27" y="3"/>
                    </a:lnTo>
                    <a:lnTo>
                      <a:pt x="21" y="0"/>
                    </a:lnTo>
                    <a:lnTo>
                      <a:pt x="14" y="0"/>
                    </a:lnTo>
                    <a:lnTo>
                      <a:pt x="8" y="2"/>
                    </a:lnTo>
                    <a:lnTo>
                      <a:pt x="4" y="6"/>
                    </a:lnTo>
                    <a:lnTo>
                      <a:pt x="0" y="12"/>
                    </a:lnTo>
                    <a:lnTo>
                      <a:pt x="0" y="18"/>
                    </a:lnTo>
                    <a:lnTo>
                      <a:pt x="3" y="24"/>
                    </a:lnTo>
                    <a:lnTo>
                      <a:pt x="7" y="28"/>
                    </a:lnTo>
                    <a:lnTo>
                      <a:pt x="13" y="32"/>
                    </a:lnTo>
                    <a:lnTo>
                      <a:pt x="20" y="32"/>
                    </a:lnTo>
                    <a:lnTo>
                      <a:pt x="26" y="31"/>
                    </a:lnTo>
                    <a:lnTo>
                      <a:pt x="30" y="26"/>
                    </a:lnTo>
                    <a:lnTo>
                      <a:pt x="34" y="20"/>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273" name="Freeform 143"/>
              <p:cNvSpPr/>
              <p:nvPr/>
            </p:nvSpPr>
            <p:spPr bwMode="auto">
              <a:xfrm>
                <a:off x="3668" y="4194"/>
                <a:ext cx="16" cy="17"/>
              </a:xfrm>
              <a:custGeom>
                <a:avLst/>
                <a:gdLst>
                  <a:gd name="T0" fmla="*/ 0 w 33"/>
                  <a:gd name="T1" fmla="*/ 1 h 32"/>
                  <a:gd name="T2" fmla="*/ 0 w 33"/>
                  <a:gd name="T3" fmla="*/ 1 h 32"/>
                  <a:gd name="T4" fmla="*/ 0 w 33"/>
                  <a:gd name="T5" fmla="*/ 1 h 32"/>
                  <a:gd name="T6" fmla="*/ 0 w 33"/>
                  <a:gd name="T7" fmla="*/ 1 h 32"/>
                  <a:gd name="T8" fmla="*/ 0 w 33"/>
                  <a:gd name="T9" fmla="*/ 0 h 32"/>
                  <a:gd name="T10" fmla="*/ 0 w 33"/>
                  <a:gd name="T11" fmla="*/ 0 h 32"/>
                  <a:gd name="T12" fmla="*/ 0 w 33"/>
                  <a:gd name="T13" fmla="*/ 1 h 32"/>
                  <a:gd name="T14" fmla="*/ 0 w 33"/>
                  <a:gd name="T15" fmla="*/ 1 h 32"/>
                  <a:gd name="T16" fmla="*/ 0 w 33"/>
                  <a:gd name="T17" fmla="*/ 1 h 32"/>
                  <a:gd name="T18" fmla="*/ 0 w 33"/>
                  <a:gd name="T19" fmla="*/ 1 h 32"/>
                  <a:gd name="T20" fmla="*/ 0 w 33"/>
                  <a:gd name="T21" fmla="*/ 1 h 32"/>
                  <a:gd name="T22" fmla="*/ 0 w 33"/>
                  <a:gd name="T23" fmla="*/ 1 h 32"/>
                  <a:gd name="T24" fmla="*/ 0 w 33"/>
                  <a:gd name="T25" fmla="*/ 1 h 32"/>
                  <a:gd name="T26" fmla="*/ 0 w 33"/>
                  <a:gd name="T27" fmla="*/ 1 h 32"/>
                  <a:gd name="T28" fmla="*/ 0 w 33"/>
                  <a:gd name="T29" fmla="*/ 1 h 32"/>
                  <a:gd name="T30" fmla="*/ 0 w 33"/>
                  <a:gd name="T31" fmla="*/ 1 h 32"/>
                  <a:gd name="T32" fmla="*/ 0 w 33"/>
                  <a:gd name="T33" fmla="*/ 1 h 3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3" h="32">
                    <a:moveTo>
                      <a:pt x="33" y="19"/>
                    </a:moveTo>
                    <a:lnTo>
                      <a:pt x="33" y="13"/>
                    </a:lnTo>
                    <a:lnTo>
                      <a:pt x="30" y="7"/>
                    </a:lnTo>
                    <a:lnTo>
                      <a:pt x="26" y="2"/>
                    </a:lnTo>
                    <a:lnTo>
                      <a:pt x="20" y="0"/>
                    </a:lnTo>
                    <a:lnTo>
                      <a:pt x="13" y="0"/>
                    </a:lnTo>
                    <a:lnTo>
                      <a:pt x="7" y="1"/>
                    </a:lnTo>
                    <a:lnTo>
                      <a:pt x="3" y="6"/>
                    </a:lnTo>
                    <a:lnTo>
                      <a:pt x="0" y="11"/>
                    </a:lnTo>
                    <a:lnTo>
                      <a:pt x="0" y="18"/>
                    </a:lnTo>
                    <a:lnTo>
                      <a:pt x="1" y="24"/>
                    </a:lnTo>
                    <a:lnTo>
                      <a:pt x="6" y="29"/>
                    </a:lnTo>
                    <a:lnTo>
                      <a:pt x="12" y="32"/>
                    </a:lnTo>
                    <a:lnTo>
                      <a:pt x="19" y="32"/>
                    </a:lnTo>
                    <a:lnTo>
                      <a:pt x="25" y="30"/>
                    </a:lnTo>
                    <a:lnTo>
                      <a:pt x="29" y="25"/>
                    </a:lnTo>
                    <a:lnTo>
                      <a:pt x="33" y="19"/>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274" name="Freeform 144"/>
              <p:cNvSpPr/>
              <p:nvPr/>
            </p:nvSpPr>
            <p:spPr bwMode="auto">
              <a:xfrm>
                <a:off x="3671" y="4153"/>
                <a:ext cx="16" cy="17"/>
              </a:xfrm>
              <a:custGeom>
                <a:avLst/>
                <a:gdLst>
                  <a:gd name="T0" fmla="*/ 1 w 32"/>
                  <a:gd name="T1" fmla="*/ 1 h 32"/>
                  <a:gd name="T2" fmla="*/ 1 w 32"/>
                  <a:gd name="T3" fmla="*/ 1 h 32"/>
                  <a:gd name="T4" fmla="*/ 1 w 32"/>
                  <a:gd name="T5" fmla="*/ 1 h 32"/>
                  <a:gd name="T6" fmla="*/ 1 w 32"/>
                  <a:gd name="T7" fmla="*/ 1 h 32"/>
                  <a:gd name="T8" fmla="*/ 1 w 32"/>
                  <a:gd name="T9" fmla="*/ 0 h 32"/>
                  <a:gd name="T10" fmla="*/ 1 w 32"/>
                  <a:gd name="T11" fmla="*/ 0 h 32"/>
                  <a:gd name="T12" fmla="*/ 1 w 32"/>
                  <a:gd name="T13" fmla="*/ 1 h 32"/>
                  <a:gd name="T14" fmla="*/ 1 w 32"/>
                  <a:gd name="T15" fmla="*/ 1 h 32"/>
                  <a:gd name="T16" fmla="*/ 0 w 32"/>
                  <a:gd name="T17" fmla="*/ 1 h 32"/>
                  <a:gd name="T18" fmla="*/ 0 w 32"/>
                  <a:gd name="T19" fmla="*/ 1 h 32"/>
                  <a:gd name="T20" fmla="*/ 1 w 32"/>
                  <a:gd name="T21" fmla="*/ 1 h 32"/>
                  <a:gd name="T22" fmla="*/ 1 w 32"/>
                  <a:gd name="T23" fmla="*/ 1 h 32"/>
                  <a:gd name="T24" fmla="*/ 1 w 32"/>
                  <a:gd name="T25" fmla="*/ 1 h 32"/>
                  <a:gd name="T26" fmla="*/ 1 w 32"/>
                  <a:gd name="T27" fmla="*/ 1 h 32"/>
                  <a:gd name="T28" fmla="*/ 1 w 32"/>
                  <a:gd name="T29" fmla="*/ 1 h 32"/>
                  <a:gd name="T30" fmla="*/ 1 w 32"/>
                  <a:gd name="T31" fmla="*/ 1 h 32"/>
                  <a:gd name="T32" fmla="*/ 1 w 32"/>
                  <a:gd name="T33" fmla="*/ 1 h 3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2" h="32">
                    <a:moveTo>
                      <a:pt x="32" y="20"/>
                    </a:moveTo>
                    <a:lnTo>
                      <a:pt x="32" y="14"/>
                    </a:lnTo>
                    <a:lnTo>
                      <a:pt x="30" y="8"/>
                    </a:lnTo>
                    <a:lnTo>
                      <a:pt x="26" y="3"/>
                    </a:lnTo>
                    <a:lnTo>
                      <a:pt x="20" y="0"/>
                    </a:lnTo>
                    <a:lnTo>
                      <a:pt x="14" y="0"/>
                    </a:lnTo>
                    <a:lnTo>
                      <a:pt x="8" y="1"/>
                    </a:lnTo>
                    <a:lnTo>
                      <a:pt x="4" y="6"/>
                    </a:lnTo>
                    <a:lnTo>
                      <a:pt x="0" y="11"/>
                    </a:lnTo>
                    <a:lnTo>
                      <a:pt x="0" y="18"/>
                    </a:lnTo>
                    <a:lnTo>
                      <a:pt x="1" y="24"/>
                    </a:lnTo>
                    <a:lnTo>
                      <a:pt x="6" y="29"/>
                    </a:lnTo>
                    <a:lnTo>
                      <a:pt x="12" y="32"/>
                    </a:lnTo>
                    <a:lnTo>
                      <a:pt x="19" y="32"/>
                    </a:lnTo>
                    <a:lnTo>
                      <a:pt x="24" y="30"/>
                    </a:lnTo>
                    <a:lnTo>
                      <a:pt x="29" y="25"/>
                    </a:lnTo>
                    <a:lnTo>
                      <a:pt x="32" y="20"/>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275" name="Freeform 145"/>
              <p:cNvSpPr/>
              <p:nvPr/>
            </p:nvSpPr>
            <p:spPr bwMode="auto">
              <a:xfrm>
                <a:off x="3772" y="4256"/>
                <a:ext cx="17" cy="16"/>
              </a:xfrm>
              <a:custGeom>
                <a:avLst/>
                <a:gdLst>
                  <a:gd name="T0" fmla="*/ 1 w 33"/>
                  <a:gd name="T1" fmla="*/ 1 h 32"/>
                  <a:gd name="T2" fmla="*/ 1 w 33"/>
                  <a:gd name="T3" fmla="*/ 1 h 32"/>
                  <a:gd name="T4" fmla="*/ 1 w 33"/>
                  <a:gd name="T5" fmla="*/ 1 h 32"/>
                  <a:gd name="T6" fmla="*/ 1 w 33"/>
                  <a:gd name="T7" fmla="*/ 1 h 32"/>
                  <a:gd name="T8" fmla="*/ 1 w 33"/>
                  <a:gd name="T9" fmla="*/ 0 h 32"/>
                  <a:gd name="T10" fmla="*/ 1 w 33"/>
                  <a:gd name="T11" fmla="*/ 0 h 32"/>
                  <a:gd name="T12" fmla="*/ 1 w 33"/>
                  <a:gd name="T13" fmla="*/ 1 h 32"/>
                  <a:gd name="T14" fmla="*/ 1 w 33"/>
                  <a:gd name="T15" fmla="*/ 1 h 32"/>
                  <a:gd name="T16" fmla="*/ 0 w 33"/>
                  <a:gd name="T17" fmla="*/ 1 h 32"/>
                  <a:gd name="T18" fmla="*/ 0 w 33"/>
                  <a:gd name="T19" fmla="*/ 1 h 32"/>
                  <a:gd name="T20" fmla="*/ 1 w 33"/>
                  <a:gd name="T21" fmla="*/ 1 h 32"/>
                  <a:gd name="T22" fmla="*/ 1 w 33"/>
                  <a:gd name="T23" fmla="*/ 1 h 32"/>
                  <a:gd name="T24" fmla="*/ 1 w 33"/>
                  <a:gd name="T25" fmla="*/ 1 h 32"/>
                  <a:gd name="T26" fmla="*/ 1 w 33"/>
                  <a:gd name="T27" fmla="*/ 1 h 32"/>
                  <a:gd name="T28" fmla="*/ 1 w 33"/>
                  <a:gd name="T29" fmla="*/ 1 h 32"/>
                  <a:gd name="T30" fmla="*/ 1 w 33"/>
                  <a:gd name="T31" fmla="*/ 1 h 32"/>
                  <a:gd name="T32" fmla="*/ 1 w 33"/>
                  <a:gd name="T33" fmla="*/ 1 h 3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3" h="32">
                    <a:moveTo>
                      <a:pt x="33" y="20"/>
                    </a:moveTo>
                    <a:lnTo>
                      <a:pt x="33" y="14"/>
                    </a:lnTo>
                    <a:lnTo>
                      <a:pt x="31" y="8"/>
                    </a:lnTo>
                    <a:lnTo>
                      <a:pt x="26" y="4"/>
                    </a:lnTo>
                    <a:lnTo>
                      <a:pt x="20" y="0"/>
                    </a:lnTo>
                    <a:lnTo>
                      <a:pt x="14" y="0"/>
                    </a:lnTo>
                    <a:lnTo>
                      <a:pt x="8" y="1"/>
                    </a:lnTo>
                    <a:lnTo>
                      <a:pt x="3" y="6"/>
                    </a:lnTo>
                    <a:lnTo>
                      <a:pt x="0" y="12"/>
                    </a:lnTo>
                    <a:lnTo>
                      <a:pt x="0" y="19"/>
                    </a:lnTo>
                    <a:lnTo>
                      <a:pt x="2" y="24"/>
                    </a:lnTo>
                    <a:lnTo>
                      <a:pt x="7" y="29"/>
                    </a:lnTo>
                    <a:lnTo>
                      <a:pt x="12" y="32"/>
                    </a:lnTo>
                    <a:lnTo>
                      <a:pt x="19" y="32"/>
                    </a:lnTo>
                    <a:lnTo>
                      <a:pt x="25" y="30"/>
                    </a:lnTo>
                    <a:lnTo>
                      <a:pt x="30" y="26"/>
                    </a:lnTo>
                    <a:lnTo>
                      <a:pt x="33" y="20"/>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276" name="Freeform 146"/>
              <p:cNvSpPr/>
              <p:nvPr/>
            </p:nvSpPr>
            <p:spPr bwMode="auto">
              <a:xfrm>
                <a:off x="3768" y="4216"/>
                <a:ext cx="17" cy="16"/>
              </a:xfrm>
              <a:custGeom>
                <a:avLst/>
                <a:gdLst>
                  <a:gd name="T0" fmla="*/ 1 w 32"/>
                  <a:gd name="T1" fmla="*/ 0 h 33"/>
                  <a:gd name="T2" fmla="*/ 1 w 32"/>
                  <a:gd name="T3" fmla="*/ 0 h 33"/>
                  <a:gd name="T4" fmla="*/ 1 w 32"/>
                  <a:gd name="T5" fmla="*/ 0 h 33"/>
                  <a:gd name="T6" fmla="*/ 1 w 32"/>
                  <a:gd name="T7" fmla="*/ 0 h 33"/>
                  <a:gd name="T8" fmla="*/ 1 w 32"/>
                  <a:gd name="T9" fmla="*/ 0 h 33"/>
                  <a:gd name="T10" fmla="*/ 1 w 32"/>
                  <a:gd name="T11" fmla="*/ 0 h 33"/>
                  <a:gd name="T12" fmla="*/ 1 w 32"/>
                  <a:gd name="T13" fmla="*/ 0 h 33"/>
                  <a:gd name="T14" fmla="*/ 1 w 32"/>
                  <a:gd name="T15" fmla="*/ 0 h 33"/>
                  <a:gd name="T16" fmla="*/ 0 w 32"/>
                  <a:gd name="T17" fmla="*/ 0 h 33"/>
                  <a:gd name="T18" fmla="*/ 0 w 32"/>
                  <a:gd name="T19" fmla="*/ 0 h 33"/>
                  <a:gd name="T20" fmla="*/ 1 w 32"/>
                  <a:gd name="T21" fmla="*/ 0 h 33"/>
                  <a:gd name="T22" fmla="*/ 1 w 32"/>
                  <a:gd name="T23" fmla="*/ 0 h 33"/>
                  <a:gd name="T24" fmla="*/ 1 w 32"/>
                  <a:gd name="T25" fmla="*/ 0 h 33"/>
                  <a:gd name="T26" fmla="*/ 1 w 32"/>
                  <a:gd name="T27" fmla="*/ 0 h 33"/>
                  <a:gd name="T28" fmla="*/ 1 w 32"/>
                  <a:gd name="T29" fmla="*/ 0 h 33"/>
                  <a:gd name="T30" fmla="*/ 1 w 32"/>
                  <a:gd name="T31" fmla="*/ 0 h 33"/>
                  <a:gd name="T32" fmla="*/ 1 w 32"/>
                  <a:gd name="T33" fmla="*/ 0 h 3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2" h="33">
                    <a:moveTo>
                      <a:pt x="32" y="21"/>
                    </a:moveTo>
                    <a:lnTo>
                      <a:pt x="32" y="14"/>
                    </a:lnTo>
                    <a:lnTo>
                      <a:pt x="31" y="9"/>
                    </a:lnTo>
                    <a:lnTo>
                      <a:pt x="26" y="4"/>
                    </a:lnTo>
                    <a:lnTo>
                      <a:pt x="21" y="0"/>
                    </a:lnTo>
                    <a:lnTo>
                      <a:pt x="14" y="0"/>
                    </a:lnTo>
                    <a:lnTo>
                      <a:pt x="8" y="3"/>
                    </a:lnTo>
                    <a:lnTo>
                      <a:pt x="3" y="7"/>
                    </a:lnTo>
                    <a:lnTo>
                      <a:pt x="0" y="13"/>
                    </a:lnTo>
                    <a:lnTo>
                      <a:pt x="0" y="20"/>
                    </a:lnTo>
                    <a:lnTo>
                      <a:pt x="2" y="26"/>
                    </a:lnTo>
                    <a:lnTo>
                      <a:pt x="7" y="30"/>
                    </a:lnTo>
                    <a:lnTo>
                      <a:pt x="13" y="33"/>
                    </a:lnTo>
                    <a:lnTo>
                      <a:pt x="18" y="33"/>
                    </a:lnTo>
                    <a:lnTo>
                      <a:pt x="24" y="32"/>
                    </a:lnTo>
                    <a:lnTo>
                      <a:pt x="29" y="27"/>
                    </a:lnTo>
                    <a:lnTo>
                      <a:pt x="32" y="21"/>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277" name="Freeform 147"/>
              <p:cNvSpPr/>
              <p:nvPr/>
            </p:nvSpPr>
            <p:spPr bwMode="auto">
              <a:xfrm>
                <a:off x="3774" y="4175"/>
                <a:ext cx="16" cy="17"/>
              </a:xfrm>
              <a:custGeom>
                <a:avLst/>
                <a:gdLst>
                  <a:gd name="T0" fmla="*/ 0 w 33"/>
                  <a:gd name="T1" fmla="*/ 1 h 33"/>
                  <a:gd name="T2" fmla="*/ 0 w 33"/>
                  <a:gd name="T3" fmla="*/ 1 h 33"/>
                  <a:gd name="T4" fmla="*/ 0 w 33"/>
                  <a:gd name="T5" fmla="*/ 1 h 33"/>
                  <a:gd name="T6" fmla="*/ 0 w 33"/>
                  <a:gd name="T7" fmla="*/ 1 h 33"/>
                  <a:gd name="T8" fmla="*/ 0 w 33"/>
                  <a:gd name="T9" fmla="*/ 0 h 33"/>
                  <a:gd name="T10" fmla="*/ 0 w 33"/>
                  <a:gd name="T11" fmla="*/ 0 h 33"/>
                  <a:gd name="T12" fmla="*/ 0 w 33"/>
                  <a:gd name="T13" fmla="*/ 1 h 33"/>
                  <a:gd name="T14" fmla="*/ 0 w 33"/>
                  <a:gd name="T15" fmla="*/ 1 h 33"/>
                  <a:gd name="T16" fmla="*/ 0 w 33"/>
                  <a:gd name="T17" fmla="*/ 1 h 33"/>
                  <a:gd name="T18" fmla="*/ 0 w 33"/>
                  <a:gd name="T19" fmla="*/ 1 h 33"/>
                  <a:gd name="T20" fmla="*/ 0 w 33"/>
                  <a:gd name="T21" fmla="*/ 1 h 33"/>
                  <a:gd name="T22" fmla="*/ 0 w 33"/>
                  <a:gd name="T23" fmla="*/ 1 h 33"/>
                  <a:gd name="T24" fmla="*/ 0 w 33"/>
                  <a:gd name="T25" fmla="*/ 1 h 33"/>
                  <a:gd name="T26" fmla="*/ 0 w 33"/>
                  <a:gd name="T27" fmla="*/ 1 h 33"/>
                  <a:gd name="T28" fmla="*/ 0 w 33"/>
                  <a:gd name="T29" fmla="*/ 1 h 33"/>
                  <a:gd name="T30" fmla="*/ 0 w 33"/>
                  <a:gd name="T31" fmla="*/ 1 h 33"/>
                  <a:gd name="T32" fmla="*/ 0 w 33"/>
                  <a:gd name="T33" fmla="*/ 1 h 3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3" h="33">
                    <a:moveTo>
                      <a:pt x="33" y="21"/>
                    </a:moveTo>
                    <a:lnTo>
                      <a:pt x="33" y="14"/>
                    </a:lnTo>
                    <a:lnTo>
                      <a:pt x="30" y="8"/>
                    </a:lnTo>
                    <a:lnTo>
                      <a:pt x="27" y="3"/>
                    </a:lnTo>
                    <a:lnTo>
                      <a:pt x="21" y="0"/>
                    </a:lnTo>
                    <a:lnTo>
                      <a:pt x="14" y="0"/>
                    </a:lnTo>
                    <a:lnTo>
                      <a:pt x="8" y="2"/>
                    </a:lnTo>
                    <a:lnTo>
                      <a:pt x="4" y="7"/>
                    </a:lnTo>
                    <a:lnTo>
                      <a:pt x="0" y="12"/>
                    </a:lnTo>
                    <a:lnTo>
                      <a:pt x="0" y="19"/>
                    </a:lnTo>
                    <a:lnTo>
                      <a:pt x="3" y="25"/>
                    </a:lnTo>
                    <a:lnTo>
                      <a:pt x="6" y="30"/>
                    </a:lnTo>
                    <a:lnTo>
                      <a:pt x="12" y="33"/>
                    </a:lnTo>
                    <a:lnTo>
                      <a:pt x="19" y="33"/>
                    </a:lnTo>
                    <a:lnTo>
                      <a:pt x="25" y="31"/>
                    </a:lnTo>
                    <a:lnTo>
                      <a:pt x="29" y="26"/>
                    </a:lnTo>
                    <a:lnTo>
                      <a:pt x="33" y="21"/>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278" name="Freeform 148"/>
              <p:cNvSpPr/>
              <p:nvPr/>
            </p:nvSpPr>
            <p:spPr bwMode="auto">
              <a:xfrm>
                <a:off x="3789" y="4136"/>
                <a:ext cx="16" cy="17"/>
              </a:xfrm>
              <a:custGeom>
                <a:avLst/>
                <a:gdLst>
                  <a:gd name="T0" fmla="*/ 1 w 32"/>
                  <a:gd name="T1" fmla="*/ 1 h 34"/>
                  <a:gd name="T2" fmla="*/ 1 w 32"/>
                  <a:gd name="T3" fmla="*/ 1 h 34"/>
                  <a:gd name="T4" fmla="*/ 1 w 32"/>
                  <a:gd name="T5" fmla="*/ 1 h 34"/>
                  <a:gd name="T6" fmla="*/ 1 w 32"/>
                  <a:gd name="T7" fmla="*/ 1 h 34"/>
                  <a:gd name="T8" fmla="*/ 1 w 32"/>
                  <a:gd name="T9" fmla="*/ 0 h 34"/>
                  <a:gd name="T10" fmla="*/ 1 w 32"/>
                  <a:gd name="T11" fmla="*/ 0 h 34"/>
                  <a:gd name="T12" fmla="*/ 1 w 32"/>
                  <a:gd name="T13" fmla="*/ 1 h 34"/>
                  <a:gd name="T14" fmla="*/ 1 w 32"/>
                  <a:gd name="T15" fmla="*/ 1 h 34"/>
                  <a:gd name="T16" fmla="*/ 0 w 32"/>
                  <a:gd name="T17" fmla="*/ 1 h 34"/>
                  <a:gd name="T18" fmla="*/ 0 w 32"/>
                  <a:gd name="T19" fmla="*/ 1 h 34"/>
                  <a:gd name="T20" fmla="*/ 1 w 32"/>
                  <a:gd name="T21" fmla="*/ 1 h 34"/>
                  <a:gd name="T22" fmla="*/ 1 w 32"/>
                  <a:gd name="T23" fmla="*/ 1 h 34"/>
                  <a:gd name="T24" fmla="*/ 1 w 32"/>
                  <a:gd name="T25" fmla="*/ 1 h 34"/>
                  <a:gd name="T26" fmla="*/ 1 w 32"/>
                  <a:gd name="T27" fmla="*/ 1 h 34"/>
                  <a:gd name="T28" fmla="*/ 1 w 32"/>
                  <a:gd name="T29" fmla="*/ 1 h 34"/>
                  <a:gd name="T30" fmla="*/ 1 w 32"/>
                  <a:gd name="T31" fmla="*/ 1 h 34"/>
                  <a:gd name="T32" fmla="*/ 1 w 32"/>
                  <a:gd name="T33" fmla="*/ 1 h 34"/>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2" h="34">
                    <a:moveTo>
                      <a:pt x="32" y="21"/>
                    </a:moveTo>
                    <a:lnTo>
                      <a:pt x="32" y="14"/>
                    </a:lnTo>
                    <a:lnTo>
                      <a:pt x="31" y="8"/>
                    </a:lnTo>
                    <a:lnTo>
                      <a:pt x="27" y="4"/>
                    </a:lnTo>
                    <a:lnTo>
                      <a:pt x="21" y="0"/>
                    </a:lnTo>
                    <a:lnTo>
                      <a:pt x="14" y="0"/>
                    </a:lnTo>
                    <a:lnTo>
                      <a:pt x="8" y="3"/>
                    </a:lnTo>
                    <a:lnTo>
                      <a:pt x="4" y="7"/>
                    </a:lnTo>
                    <a:lnTo>
                      <a:pt x="0" y="13"/>
                    </a:lnTo>
                    <a:lnTo>
                      <a:pt x="0" y="20"/>
                    </a:lnTo>
                    <a:lnTo>
                      <a:pt x="2" y="26"/>
                    </a:lnTo>
                    <a:lnTo>
                      <a:pt x="7" y="30"/>
                    </a:lnTo>
                    <a:lnTo>
                      <a:pt x="13" y="34"/>
                    </a:lnTo>
                    <a:lnTo>
                      <a:pt x="20" y="34"/>
                    </a:lnTo>
                    <a:lnTo>
                      <a:pt x="25" y="32"/>
                    </a:lnTo>
                    <a:lnTo>
                      <a:pt x="30" y="27"/>
                    </a:lnTo>
                    <a:lnTo>
                      <a:pt x="32" y="21"/>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279" name="Freeform 149"/>
              <p:cNvSpPr/>
              <p:nvPr/>
            </p:nvSpPr>
            <p:spPr bwMode="auto">
              <a:xfrm>
                <a:off x="3842" y="4235"/>
                <a:ext cx="17" cy="16"/>
              </a:xfrm>
              <a:custGeom>
                <a:avLst/>
                <a:gdLst>
                  <a:gd name="T0" fmla="*/ 1 w 34"/>
                  <a:gd name="T1" fmla="*/ 1 h 32"/>
                  <a:gd name="T2" fmla="*/ 1 w 34"/>
                  <a:gd name="T3" fmla="*/ 1 h 32"/>
                  <a:gd name="T4" fmla="*/ 1 w 34"/>
                  <a:gd name="T5" fmla="*/ 1 h 32"/>
                  <a:gd name="T6" fmla="*/ 1 w 34"/>
                  <a:gd name="T7" fmla="*/ 1 h 32"/>
                  <a:gd name="T8" fmla="*/ 1 w 34"/>
                  <a:gd name="T9" fmla="*/ 0 h 32"/>
                  <a:gd name="T10" fmla="*/ 1 w 34"/>
                  <a:gd name="T11" fmla="*/ 0 h 32"/>
                  <a:gd name="T12" fmla="*/ 1 w 34"/>
                  <a:gd name="T13" fmla="*/ 1 h 32"/>
                  <a:gd name="T14" fmla="*/ 1 w 34"/>
                  <a:gd name="T15" fmla="*/ 1 h 32"/>
                  <a:gd name="T16" fmla="*/ 0 w 34"/>
                  <a:gd name="T17" fmla="*/ 1 h 32"/>
                  <a:gd name="T18" fmla="*/ 0 w 34"/>
                  <a:gd name="T19" fmla="*/ 1 h 32"/>
                  <a:gd name="T20" fmla="*/ 1 w 34"/>
                  <a:gd name="T21" fmla="*/ 1 h 32"/>
                  <a:gd name="T22" fmla="*/ 1 w 34"/>
                  <a:gd name="T23" fmla="*/ 1 h 32"/>
                  <a:gd name="T24" fmla="*/ 1 w 34"/>
                  <a:gd name="T25" fmla="*/ 1 h 32"/>
                  <a:gd name="T26" fmla="*/ 1 w 34"/>
                  <a:gd name="T27" fmla="*/ 1 h 32"/>
                  <a:gd name="T28" fmla="*/ 1 w 34"/>
                  <a:gd name="T29" fmla="*/ 1 h 32"/>
                  <a:gd name="T30" fmla="*/ 1 w 34"/>
                  <a:gd name="T31" fmla="*/ 1 h 32"/>
                  <a:gd name="T32" fmla="*/ 1 w 34"/>
                  <a:gd name="T33" fmla="*/ 1 h 3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4" h="32">
                    <a:moveTo>
                      <a:pt x="34" y="20"/>
                    </a:moveTo>
                    <a:lnTo>
                      <a:pt x="34" y="14"/>
                    </a:lnTo>
                    <a:lnTo>
                      <a:pt x="31" y="8"/>
                    </a:lnTo>
                    <a:lnTo>
                      <a:pt x="27" y="3"/>
                    </a:lnTo>
                    <a:lnTo>
                      <a:pt x="21" y="0"/>
                    </a:lnTo>
                    <a:lnTo>
                      <a:pt x="14" y="0"/>
                    </a:lnTo>
                    <a:lnTo>
                      <a:pt x="8" y="2"/>
                    </a:lnTo>
                    <a:lnTo>
                      <a:pt x="4" y="7"/>
                    </a:lnTo>
                    <a:lnTo>
                      <a:pt x="0" y="12"/>
                    </a:lnTo>
                    <a:lnTo>
                      <a:pt x="0" y="18"/>
                    </a:lnTo>
                    <a:lnTo>
                      <a:pt x="3" y="24"/>
                    </a:lnTo>
                    <a:lnTo>
                      <a:pt x="7" y="29"/>
                    </a:lnTo>
                    <a:lnTo>
                      <a:pt x="13" y="32"/>
                    </a:lnTo>
                    <a:lnTo>
                      <a:pt x="20" y="32"/>
                    </a:lnTo>
                    <a:lnTo>
                      <a:pt x="26" y="31"/>
                    </a:lnTo>
                    <a:lnTo>
                      <a:pt x="30" y="26"/>
                    </a:lnTo>
                    <a:lnTo>
                      <a:pt x="34" y="20"/>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280" name="Freeform 150"/>
              <p:cNvSpPr/>
              <p:nvPr/>
            </p:nvSpPr>
            <p:spPr bwMode="auto">
              <a:xfrm>
                <a:off x="3857" y="4201"/>
                <a:ext cx="16" cy="16"/>
              </a:xfrm>
              <a:custGeom>
                <a:avLst/>
                <a:gdLst>
                  <a:gd name="T0" fmla="*/ 1 w 32"/>
                  <a:gd name="T1" fmla="*/ 1 h 32"/>
                  <a:gd name="T2" fmla="*/ 1 w 32"/>
                  <a:gd name="T3" fmla="*/ 1 h 32"/>
                  <a:gd name="T4" fmla="*/ 1 w 32"/>
                  <a:gd name="T5" fmla="*/ 1 h 32"/>
                  <a:gd name="T6" fmla="*/ 1 w 32"/>
                  <a:gd name="T7" fmla="*/ 1 h 32"/>
                  <a:gd name="T8" fmla="*/ 1 w 32"/>
                  <a:gd name="T9" fmla="*/ 0 h 32"/>
                  <a:gd name="T10" fmla="*/ 1 w 32"/>
                  <a:gd name="T11" fmla="*/ 0 h 32"/>
                  <a:gd name="T12" fmla="*/ 1 w 32"/>
                  <a:gd name="T13" fmla="*/ 1 h 32"/>
                  <a:gd name="T14" fmla="*/ 1 w 32"/>
                  <a:gd name="T15" fmla="*/ 1 h 32"/>
                  <a:gd name="T16" fmla="*/ 0 w 32"/>
                  <a:gd name="T17" fmla="*/ 1 h 32"/>
                  <a:gd name="T18" fmla="*/ 0 w 32"/>
                  <a:gd name="T19" fmla="*/ 1 h 32"/>
                  <a:gd name="T20" fmla="*/ 1 w 32"/>
                  <a:gd name="T21" fmla="*/ 1 h 32"/>
                  <a:gd name="T22" fmla="*/ 1 w 32"/>
                  <a:gd name="T23" fmla="*/ 1 h 32"/>
                  <a:gd name="T24" fmla="*/ 1 w 32"/>
                  <a:gd name="T25" fmla="*/ 1 h 32"/>
                  <a:gd name="T26" fmla="*/ 1 w 32"/>
                  <a:gd name="T27" fmla="*/ 1 h 32"/>
                  <a:gd name="T28" fmla="*/ 1 w 32"/>
                  <a:gd name="T29" fmla="*/ 1 h 32"/>
                  <a:gd name="T30" fmla="*/ 1 w 32"/>
                  <a:gd name="T31" fmla="*/ 1 h 32"/>
                  <a:gd name="T32" fmla="*/ 1 w 32"/>
                  <a:gd name="T33" fmla="*/ 1 h 3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2" h="32">
                    <a:moveTo>
                      <a:pt x="32" y="20"/>
                    </a:moveTo>
                    <a:lnTo>
                      <a:pt x="32" y="14"/>
                    </a:lnTo>
                    <a:lnTo>
                      <a:pt x="30" y="8"/>
                    </a:lnTo>
                    <a:lnTo>
                      <a:pt x="27" y="3"/>
                    </a:lnTo>
                    <a:lnTo>
                      <a:pt x="21" y="0"/>
                    </a:lnTo>
                    <a:lnTo>
                      <a:pt x="14" y="0"/>
                    </a:lnTo>
                    <a:lnTo>
                      <a:pt x="8" y="2"/>
                    </a:lnTo>
                    <a:lnTo>
                      <a:pt x="4" y="7"/>
                    </a:lnTo>
                    <a:lnTo>
                      <a:pt x="0" y="12"/>
                    </a:lnTo>
                    <a:lnTo>
                      <a:pt x="0" y="18"/>
                    </a:lnTo>
                    <a:lnTo>
                      <a:pt x="2" y="24"/>
                    </a:lnTo>
                    <a:lnTo>
                      <a:pt x="6" y="28"/>
                    </a:lnTo>
                    <a:lnTo>
                      <a:pt x="12" y="32"/>
                    </a:lnTo>
                    <a:lnTo>
                      <a:pt x="18" y="32"/>
                    </a:lnTo>
                    <a:lnTo>
                      <a:pt x="24" y="31"/>
                    </a:lnTo>
                    <a:lnTo>
                      <a:pt x="29" y="26"/>
                    </a:lnTo>
                    <a:lnTo>
                      <a:pt x="32" y="20"/>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281" name="Freeform 151"/>
              <p:cNvSpPr/>
              <p:nvPr/>
            </p:nvSpPr>
            <p:spPr bwMode="auto">
              <a:xfrm>
                <a:off x="3861" y="4164"/>
                <a:ext cx="16" cy="17"/>
              </a:xfrm>
              <a:custGeom>
                <a:avLst/>
                <a:gdLst>
                  <a:gd name="T0" fmla="*/ 1 w 32"/>
                  <a:gd name="T1" fmla="*/ 1 h 33"/>
                  <a:gd name="T2" fmla="*/ 1 w 32"/>
                  <a:gd name="T3" fmla="*/ 1 h 33"/>
                  <a:gd name="T4" fmla="*/ 1 w 32"/>
                  <a:gd name="T5" fmla="*/ 1 h 33"/>
                  <a:gd name="T6" fmla="*/ 1 w 32"/>
                  <a:gd name="T7" fmla="*/ 1 h 33"/>
                  <a:gd name="T8" fmla="*/ 1 w 32"/>
                  <a:gd name="T9" fmla="*/ 0 h 33"/>
                  <a:gd name="T10" fmla="*/ 1 w 32"/>
                  <a:gd name="T11" fmla="*/ 0 h 33"/>
                  <a:gd name="T12" fmla="*/ 1 w 32"/>
                  <a:gd name="T13" fmla="*/ 1 h 33"/>
                  <a:gd name="T14" fmla="*/ 1 w 32"/>
                  <a:gd name="T15" fmla="*/ 1 h 33"/>
                  <a:gd name="T16" fmla="*/ 0 w 32"/>
                  <a:gd name="T17" fmla="*/ 1 h 33"/>
                  <a:gd name="T18" fmla="*/ 0 w 32"/>
                  <a:gd name="T19" fmla="*/ 1 h 33"/>
                  <a:gd name="T20" fmla="*/ 1 w 32"/>
                  <a:gd name="T21" fmla="*/ 1 h 33"/>
                  <a:gd name="T22" fmla="*/ 1 w 32"/>
                  <a:gd name="T23" fmla="*/ 1 h 33"/>
                  <a:gd name="T24" fmla="*/ 1 w 32"/>
                  <a:gd name="T25" fmla="*/ 1 h 33"/>
                  <a:gd name="T26" fmla="*/ 1 w 32"/>
                  <a:gd name="T27" fmla="*/ 1 h 33"/>
                  <a:gd name="T28" fmla="*/ 1 w 32"/>
                  <a:gd name="T29" fmla="*/ 1 h 33"/>
                  <a:gd name="T30" fmla="*/ 1 w 32"/>
                  <a:gd name="T31" fmla="*/ 1 h 33"/>
                  <a:gd name="T32" fmla="*/ 1 w 32"/>
                  <a:gd name="T33" fmla="*/ 1 h 3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2" h="33">
                    <a:moveTo>
                      <a:pt x="32" y="21"/>
                    </a:moveTo>
                    <a:lnTo>
                      <a:pt x="32" y="14"/>
                    </a:lnTo>
                    <a:lnTo>
                      <a:pt x="30" y="8"/>
                    </a:lnTo>
                    <a:lnTo>
                      <a:pt x="27" y="3"/>
                    </a:lnTo>
                    <a:lnTo>
                      <a:pt x="21" y="0"/>
                    </a:lnTo>
                    <a:lnTo>
                      <a:pt x="14" y="0"/>
                    </a:lnTo>
                    <a:lnTo>
                      <a:pt x="8" y="2"/>
                    </a:lnTo>
                    <a:lnTo>
                      <a:pt x="4" y="7"/>
                    </a:lnTo>
                    <a:lnTo>
                      <a:pt x="0" y="13"/>
                    </a:lnTo>
                    <a:lnTo>
                      <a:pt x="0" y="19"/>
                    </a:lnTo>
                    <a:lnTo>
                      <a:pt x="2" y="25"/>
                    </a:lnTo>
                    <a:lnTo>
                      <a:pt x="6" y="30"/>
                    </a:lnTo>
                    <a:lnTo>
                      <a:pt x="12" y="33"/>
                    </a:lnTo>
                    <a:lnTo>
                      <a:pt x="19" y="33"/>
                    </a:lnTo>
                    <a:lnTo>
                      <a:pt x="24" y="31"/>
                    </a:lnTo>
                    <a:lnTo>
                      <a:pt x="29" y="26"/>
                    </a:lnTo>
                    <a:lnTo>
                      <a:pt x="32" y="21"/>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282" name="Freeform 152"/>
              <p:cNvSpPr/>
              <p:nvPr/>
            </p:nvSpPr>
            <p:spPr bwMode="auto">
              <a:xfrm>
                <a:off x="4066" y="4265"/>
                <a:ext cx="40" cy="40"/>
              </a:xfrm>
              <a:custGeom>
                <a:avLst/>
                <a:gdLst>
                  <a:gd name="T0" fmla="*/ 1 w 80"/>
                  <a:gd name="T1" fmla="*/ 0 h 80"/>
                  <a:gd name="T2" fmla="*/ 1 w 80"/>
                  <a:gd name="T3" fmla="*/ 0 h 80"/>
                  <a:gd name="T4" fmla="*/ 1 w 80"/>
                  <a:gd name="T5" fmla="*/ 1 h 80"/>
                  <a:gd name="T6" fmla="*/ 1 w 80"/>
                  <a:gd name="T7" fmla="*/ 1 h 80"/>
                  <a:gd name="T8" fmla="*/ 1 w 80"/>
                  <a:gd name="T9" fmla="*/ 1 h 80"/>
                  <a:gd name="T10" fmla="*/ 1 w 80"/>
                  <a:gd name="T11" fmla="*/ 1 h 80"/>
                  <a:gd name="T12" fmla="*/ 1 w 80"/>
                  <a:gd name="T13" fmla="*/ 1 h 80"/>
                  <a:gd name="T14" fmla="*/ 1 w 80"/>
                  <a:gd name="T15" fmla="*/ 1 h 80"/>
                  <a:gd name="T16" fmla="*/ 0 w 80"/>
                  <a:gd name="T17" fmla="*/ 1 h 80"/>
                  <a:gd name="T18" fmla="*/ 0 w 80"/>
                  <a:gd name="T19" fmla="*/ 1 h 80"/>
                  <a:gd name="T20" fmla="*/ 0 w 80"/>
                  <a:gd name="T21" fmla="*/ 1 h 80"/>
                  <a:gd name="T22" fmla="*/ 1 w 80"/>
                  <a:gd name="T23" fmla="*/ 1 h 80"/>
                  <a:gd name="T24" fmla="*/ 1 w 80"/>
                  <a:gd name="T25" fmla="*/ 1 h 80"/>
                  <a:gd name="T26" fmla="*/ 1 w 80"/>
                  <a:gd name="T27" fmla="*/ 1 h 80"/>
                  <a:gd name="T28" fmla="*/ 1 w 80"/>
                  <a:gd name="T29" fmla="*/ 1 h 80"/>
                  <a:gd name="T30" fmla="*/ 1 w 80"/>
                  <a:gd name="T31" fmla="*/ 1 h 80"/>
                  <a:gd name="T32" fmla="*/ 1 w 80"/>
                  <a:gd name="T33" fmla="*/ 1 h 80"/>
                  <a:gd name="T34" fmla="*/ 1 w 80"/>
                  <a:gd name="T35" fmla="*/ 1 h 80"/>
                  <a:gd name="T36" fmla="*/ 1 w 80"/>
                  <a:gd name="T37" fmla="*/ 1 h 80"/>
                  <a:gd name="T38" fmla="*/ 1 w 80"/>
                  <a:gd name="T39" fmla="*/ 1 h 80"/>
                  <a:gd name="T40" fmla="*/ 1 w 80"/>
                  <a:gd name="T41" fmla="*/ 1 h 80"/>
                  <a:gd name="T42" fmla="*/ 1 w 80"/>
                  <a:gd name="T43" fmla="*/ 1 h 80"/>
                  <a:gd name="T44" fmla="*/ 1 w 80"/>
                  <a:gd name="T45" fmla="*/ 1 h 80"/>
                  <a:gd name="T46" fmla="*/ 1 w 80"/>
                  <a:gd name="T47" fmla="*/ 1 h 80"/>
                  <a:gd name="T48" fmla="*/ 1 w 80"/>
                  <a:gd name="T49" fmla="*/ 1 h 80"/>
                  <a:gd name="T50" fmla="*/ 1 w 80"/>
                  <a:gd name="T51" fmla="*/ 1 h 80"/>
                  <a:gd name="T52" fmla="*/ 1 w 80"/>
                  <a:gd name="T53" fmla="*/ 1 h 80"/>
                  <a:gd name="T54" fmla="*/ 1 w 80"/>
                  <a:gd name="T55" fmla="*/ 1 h 80"/>
                  <a:gd name="T56" fmla="*/ 1 w 80"/>
                  <a:gd name="T57" fmla="*/ 1 h 80"/>
                  <a:gd name="T58" fmla="*/ 1 w 80"/>
                  <a:gd name="T59" fmla="*/ 1 h 80"/>
                  <a:gd name="T60" fmla="*/ 1 w 80"/>
                  <a:gd name="T61" fmla="*/ 1 h 80"/>
                  <a:gd name="T62" fmla="*/ 1 w 80"/>
                  <a:gd name="T63" fmla="*/ 1 h 80"/>
                  <a:gd name="T64" fmla="*/ 1 w 80"/>
                  <a:gd name="T65" fmla="*/ 0 h 80"/>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80" h="80">
                    <a:moveTo>
                      <a:pt x="46" y="0"/>
                    </a:moveTo>
                    <a:lnTo>
                      <a:pt x="38" y="0"/>
                    </a:lnTo>
                    <a:lnTo>
                      <a:pt x="30" y="2"/>
                    </a:lnTo>
                    <a:lnTo>
                      <a:pt x="23" y="4"/>
                    </a:lnTo>
                    <a:lnTo>
                      <a:pt x="16" y="7"/>
                    </a:lnTo>
                    <a:lnTo>
                      <a:pt x="11" y="12"/>
                    </a:lnTo>
                    <a:lnTo>
                      <a:pt x="6" y="19"/>
                    </a:lnTo>
                    <a:lnTo>
                      <a:pt x="3" y="26"/>
                    </a:lnTo>
                    <a:lnTo>
                      <a:pt x="0" y="33"/>
                    </a:lnTo>
                    <a:lnTo>
                      <a:pt x="0" y="41"/>
                    </a:lnTo>
                    <a:lnTo>
                      <a:pt x="0" y="49"/>
                    </a:lnTo>
                    <a:lnTo>
                      <a:pt x="4" y="56"/>
                    </a:lnTo>
                    <a:lnTo>
                      <a:pt x="7" y="63"/>
                    </a:lnTo>
                    <a:lnTo>
                      <a:pt x="12" y="69"/>
                    </a:lnTo>
                    <a:lnTo>
                      <a:pt x="18" y="74"/>
                    </a:lnTo>
                    <a:lnTo>
                      <a:pt x="24" y="78"/>
                    </a:lnTo>
                    <a:lnTo>
                      <a:pt x="32" y="80"/>
                    </a:lnTo>
                    <a:lnTo>
                      <a:pt x="41" y="80"/>
                    </a:lnTo>
                    <a:lnTo>
                      <a:pt x="49" y="79"/>
                    </a:lnTo>
                    <a:lnTo>
                      <a:pt x="56" y="77"/>
                    </a:lnTo>
                    <a:lnTo>
                      <a:pt x="62" y="73"/>
                    </a:lnTo>
                    <a:lnTo>
                      <a:pt x="68" y="67"/>
                    </a:lnTo>
                    <a:lnTo>
                      <a:pt x="73" y="62"/>
                    </a:lnTo>
                    <a:lnTo>
                      <a:pt x="76" y="55"/>
                    </a:lnTo>
                    <a:lnTo>
                      <a:pt x="79" y="47"/>
                    </a:lnTo>
                    <a:lnTo>
                      <a:pt x="80" y="39"/>
                    </a:lnTo>
                    <a:lnTo>
                      <a:pt x="79" y="30"/>
                    </a:lnTo>
                    <a:lnTo>
                      <a:pt x="76" y="24"/>
                    </a:lnTo>
                    <a:lnTo>
                      <a:pt x="73" y="17"/>
                    </a:lnTo>
                    <a:lnTo>
                      <a:pt x="67" y="11"/>
                    </a:lnTo>
                    <a:lnTo>
                      <a:pt x="61" y="6"/>
                    </a:lnTo>
                    <a:lnTo>
                      <a:pt x="54" y="3"/>
                    </a:lnTo>
                    <a:lnTo>
                      <a:pt x="46" y="0"/>
                    </a:lnTo>
                    <a:close/>
                  </a:path>
                </a:pathLst>
              </a:custGeom>
              <a:solidFill>
                <a:srgbClr val="EF66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283" name="Freeform 153"/>
              <p:cNvSpPr/>
              <p:nvPr/>
            </p:nvSpPr>
            <p:spPr bwMode="auto">
              <a:xfrm>
                <a:off x="4136" y="4223"/>
                <a:ext cx="40" cy="39"/>
              </a:xfrm>
              <a:custGeom>
                <a:avLst/>
                <a:gdLst>
                  <a:gd name="T0" fmla="*/ 1 w 79"/>
                  <a:gd name="T1" fmla="*/ 0 h 80"/>
                  <a:gd name="T2" fmla="*/ 1 w 79"/>
                  <a:gd name="T3" fmla="*/ 0 h 80"/>
                  <a:gd name="T4" fmla="*/ 1 w 79"/>
                  <a:gd name="T5" fmla="*/ 0 h 80"/>
                  <a:gd name="T6" fmla="*/ 1 w 79"/>
                  <a:gd name="T7" fmla="*/ 0 h 80"/>
                  <a:gd name="T8" fmla="*/ 1 w 79"/>
                  <a:gd name="T9" fmla="*/ 0 h 80"/>
                  <a:gd name="T10" fmla="*/ 1 w 79"/>
                  <a:gd name="T11" fmla="*/ 0 h 80"/>
                  <a:gd name="T12" fmla="*/ 1 w 79"/>
                  <a:gd name="T13" fmla="*/ 0 h 80"/>
                  <a:gd name="T14" fmla="*/ 1 w 79"/>
                  <a:gd name="T15" fmla="*/ 0 h 80"/>
                  <a:gd name="T16" fmla="*/ 0 w 79"/>
                  <a:gd name="T17" fmla="*/ 0 h 80"/>
                  <a:gd name="T18" fmla="*/ 0 w 79"/>
                  <a:gd name="T19" fmla="*/ 0 h 80"/>
                  <a:gd name="T20" fmla="*/ 1 w 79"/>
                  <a:gd name="T21" fmla="*/ 0 h 80"/>
                  <a:gd name="T22" fmla="*/ 1 w 79"/>
                  <a:gd name="T23" fmla="*/ 0 h 80"/>
                  <a:gd name="T24" fmla="*/ 1 w 79"/>
                  <a:gd name="T25" fmla="*/ 0 h 80"/>
                  <a:gd name="T26" fmla="*/ 1 w 79"/>
                  <a:gd name="T27" fmla="*/ 0 h 80"/>
                  <a:gd name="T28" fmla="*/ 1 w 79"/>
                  <a:gd name="T29" fmla="*/ 0 h 80"/>
                  <a:gd name="T30" fmla="*/ 1 w 79"/>
                  <a:gd name="T31" fmla="*/ 0 h 80"/>
                  <a:gd name="T32" fmla="*/ 1 w 79"/>
                  <a:gd name="T33" fmla="*/ 0 h 80"/>
                  <a:gd name="T34" fmla="*/ 1 w 79"/>
                  <a:gd name="T35" fmla="*/ 0 h 80"/>
                  <a:gd name="T36" fmla="*/ 1 w 79"/>
                  <a:gd name="T37" fmla="*/ 0 h 80"/>
                  <a:gd name="T38" fmla="*/ 1 w 79"/>
                  <a:gd name="T39" fmla="*/ 0 h 80"/>
                  <a:gd name="T40" fmla="*/ 1 w 79"/>
                  <a:gd name="T41" fmla="*/ 0 h 80"/>
                  <a:gd name="T42" fmla="*/ 1 w 79"/>
                  <a:gd name="T43" fmla="*/ 0 h 80"/>
                  <a:gd name="T44" fmla="*/ 1 w 79"/>
                  <a:gd name="T45" fmla="*/ 0 h 80"/>
                  <a:gd name="T46" fmla="*/ 1 w 79"/>
                  <a:gd name="T47" fmla="*/ 0 h 80"/>
                  <a:gd name="T48" fmla="*/ 1 w 79"/>
                  <a:gd name="T49" fmla="*/ 0 h 80"/>
                  <a:gd name="T50" fmla="*/ 1 w 79"/>
                  <a:gd name="T51" fmla="*/ 0 h 80"/>
                  <a:gd name="T52" fmla="*/ 1 w 79"/>
                  <a:gd name="T53" fmla="*/ 0 h 80"/>
                  <a:gd name="T54" fmla="*/ 1 w 79"/>
                  <a:gd name="T55" fmla="*/ 0 h 80"/>
                  <a:gd name="T56" fmla="*/ 1 w 79"/>
                  <a:gd name="T57" fmla="*/ 0 h 80"/>
                  <a:gd name="T58" fmla="*/ 1 w 79"/>
                  <a:gd name="T59" fmla="*/ 0 h 80"/>
                  <a:gd name="T60" fmla="*/ 1 w 79"/>
                  <a:gd name="T61" fmla="*/ 0 h 80"/>
                  <a:gd name="T62" fmla="*/ 1 w 79"/>
                  <a:gd name="T63" fmla="*/ 0 h 80"/>
                  <a:gd name="T64" fmla="*/ 1 w 79"/>
                  <a:gd name="T65" fmla="*/ 0 h 80"/>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79" h="80">
                    <a:moveTo>
                      <a:pt x="47" y="0"/>
                    </a:moveTo>
                    <a:lnTo>
                      <a:pt x="39" y="0"/>
                    </a:lnTo>
                    <a:lnTo>
                      <a:pt x="31" y="1"/>
                    </a:lnTo>
                    <a:lnTo>
                      <a:pt x="24" y="4"/>
                    </a:lnTo>
                    <a:lnTo>
                      <a:pt x="17" y="7"/>
                    </a:lnTo>
                    <a:lnTo>
                      <a:pt x="11" y="13"/>
                    </a:lnTo>
                    <a:lnTo>
                      <a:pt x="5" y="19"/>
                    </a:lnTo>
                    <a:lnTo>
                      <a:pt x="2" y="26"/>
                    </a:lnTo>
                    <a:lnTo>
                      <a:pt x="0" y="34"/>
                    </a:lnTo>
                    <a:lnTo>
                      <a:pt x="0" y="42"/>
                    </a:lnTo>
                    <a:lnTo>
                      <a:pt x="1" y="49"/>
                    </a:lnTo>
                    <a:lnTo>
                      <a:pt x="3" y="57"/>
                    </a:lnTo>
                    <a:lnTo>
                      <a:pt x="7" y="63"/>
                    </a:lnTo>
                    <a:lnTo>
                      <a:pt x="12" y="68"/>
                    </a:lnTo>
                    <a:lnTo>
                      <a:pt x="18" y="74"/>
                    </a:lnTo>
                    <a:lnTo>
                      <a:pt x="25" y="78"/>
                    </a:lnTo>
                    <a:lnTo>
                      <a:pt x="33" y="80"/>
                    </a:lnTo>
                    <a:lnTo>
                      <a:pt x="41" y="80"/>
                    </a:lnTo>
                    <a:lnTo>
                      <a:pt x="49" y="79"/>
                    </a:lnTo>
                    <a:lnTo>
                      <a:pt x="56" y="76"/>
                    </a:lnTo>
                    <a:lnTo>
                      <a:pt x="63" y="73"/>
                    </a:lnTo>
                    <a:lnTo>
                      <a:pt x="69" y="67"/>
                    </a:lnTo>
                    <a:lnTo>
                      <a:pt x="73" y="61"/>
                    </a:lnTo>
                    <a:lnTo>
                      <a:pt x="77" y="55"/>
                    </a:lnTo>
                    <a:lnTo>
                      <a:pt x="79" y="46"/>
                    </a:lnTo>
                    <a:lnTo>
                      <a:pt x="79" y="38"/>
                    </a:lnTo>
                    <a:lnTo>
                      <a:pt x="78" y="31"/>
                    </a:lnTo>
                    <a:lnTo>
                      <a:pt x="76" y="23"/>
                    </a:lnTo>
                    <a:lnTo>
                      <a:pt x="72" y="18"/>
                    </a:lnTo>
                    <a:lnTo>
                      <a:pt x="68" y="12"/>
                    </a:lnTo>
                    <a:lnTo>
                      <a:pt x="61" y="6"/>
                    </a:lnTo>
                    <a:lnTo>
                      <a:pt x="54" y="3"/>
                    </a:lnTo>
                    <a:lnTo>
                      <a:pt x="47" y="0"/>
                    </a:lnTo>
                    <a:close/>
                  </a:path>
                </a:pathLst>
              </a:custGeom>
              <a:solidFill>
                <a:srgbClr val="EF66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284" name="Freeform 154"/>
              <p:cNvSpPr/>
              <p:nvPr/>
            </p:nvSpPr>
            <p:spPr bwMode="auto">
              <a:xfrm>
                <a:off x="4059" y="4190"/>
                <a:ext cx="40" cy="40"/>
              </a:xfrm>
              <a:custGeom>
                <a:avLst/>
                <a:gdLst>
                  <a:gd name="T0" fmla="*/ 1 w 80"/>
                  <a:gd name="T1" fmla="*/ 0 h 78"/>
                  <a:gd name="T2" fmla="*/ 1 w 80"/>
                  <a:gd name="T3" fmla="*/ 0 h 78"/>
                  <a:gd name="T4" fmla="*/ 1 w 80"/>
                  <a:gd name="T5" fmla="*/ 0 h 78"/>
                  <a:gd name="T6" fmla="*/ 1 w 80"/>
                  <a:gd name="T7" fmla="*/ 1 h 78"/>
                  <a:gd name="T8" fmla="*/ 1 w 80"/>
                  <a:gd name="T9" fmla="*/ 1 h 78"/>
                  <a:gd name="T10" fmla="*/ 1 w 80"/>
                  <a:gd name="T11" fmla="*/ 1 h 78"/>
                  <a:gd name="T12" fmla="*/ 1 w 80"/>
                  <a:gd name="T13" fmla="*/ 1 h 78"/>
                  <a:gd name="T14" fmla="*/ 1 w 80"/>
                  <a:gd name="T15" fmla="*/ 1 h 78"/>
                  <a:gd name="T16" fmla="*/ 1 w 80"/>
                  <a:gd name="T17" fmla="*/ 1 h 78"/>
                  <a:gd name="T18" fmla="*/ 0 w 80"/>
                  <a:gd name="T19" fmla="*/ 1 h 78"/>
                  <a:gd name="T20" fmla="*/ 1 w 80"/>
                  <a:gd name="T21" fmla="*/ 1 h 78"/>
                  <a:gd name="T22" fmla="*/ 1 w 80"/>
                  <a:gd name="T23" fmla="*/ 1 h 78"/>
                  <a:gd name="T24" fmla="*/ 1 w 80"/>
                  <a:gd name="T25" fmla="*/ 1 h 78"/>
                  <a:gd name="T26" fmla="*/ 1 w 80"/>
                  <a:gd name="T27" fmla="*/ 1 h 78"/>
                  <a:gd name="T28" fmla="*/ 1 w 80"/>
                  <a:gd name="T29" fmla="*/ 1 h 78"/>
                  <a:gd name="T30" fmla="*/ 1 w 80"/>
                  <a:gd name="T31" fmla="*/ 1 h 78"/>
                  <a:gd name="T32" fmla="*/ 1 w 80"/>
                  <a:gd name="T33" fmla="*/ 1 h 78"/>
                  <a:gd name="T34" fmla="*/ 1 w 80"/>
                  <a:gd name="T35" fmla="*/ 1 h 78"/>
                  <a:gd name="T36" fmla="*/ 1 w 80"/>
                  <a:gd name="T37" fmla="*/ 1 h 78"/>
                  <a:gd name="T38" fmla="*/ 1 w 80"/>
                  <a:gd name="T39" fmla="*/ 1 h 78"/>
                  <a:gd name="T40" fmla="*/ 1 w 80"/>
                  <a:gd name="T41" fmla="*/ 1 h 78"/>
                  <a:gd name="T42" fmla="*/ 1 w 80"/>
                  <a:gd name="T43" fmla="*/ 1 h 78"/>
                  <a:gd name="T44" fmla="*/ 1 w 80"/>
                  <a:gd name="T45" fmla="*/ 1 h 78"/>
                  <a:gd name="T46" fmla="*/ 1 w 80"/>
                  <a:gd name="T47" fmla="*/ 1 h 78"/>
                  <a:gd name="T48" fmla="*/ 1 w 80"/>
                  <a:gd name="T49" fmla="*/ 1 h 78"/>
                  <a:gd name="T50" fmla="*/ 1 w 80"/>
                  <a:gd name="T51" fmla="*/ 1 h 78"/>
                  <a:gd name="T52" fmla="*/ 1 w 80"/>
                  <a:gd name="T53" fmla="*/ 1 h 78"/>
                  <a:gd name="T54" fmla="*/ 1 w 80"/>
                  <a:gd name="T55" fmla="*/ 1 h 78"/>
                  <a:gd name="T56" fmla="*/ 1 w 80"/>
                  <a:gd name="T57" fmla="*/ 1 h 78"/>
                  <a:gd name="T58" fmla="*/ 1 w 80"/>
                  <a:gd name="T59" fmla="*/ 1 h 78"/>
                  <a:gd name="T60" fmla="*/ 1 w 80"/>
                  <a:gd name="T61" fmla="*/ 1 h 78"/>
                  <a:gd name="T62" fmla="*/ 1 w 80"/>
                  <a:gd name="T63" fmla="*/ 1 h 78"/>
                  <a:gd name="T64" fmla="*/ 1 w 80"/>
                  <a:gd name="T65" fmla="*/ 0 h 78"/>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80" h="78">
                    <a:moveTo>
                      <a:pt x="48" y="0"/>
                    </a:moveTo>
                    <a:lnTo>
                      <a:pt x="40" y="0"/>
                    </a:lnTo>
                    <a:lnTo>
                      <a:pt x="32" y="0"/>
                    </a:lnTo>
                    <a:lnTo>
                      <a:pt x="25" y="3"/>
                    </a:lnTo>
                    <a:lnTo>
                      <a:pt x="18" y="7"/>
                    </a:lnTo>
                    <a:lnTo>
                      <a:pt x="12" y="11"/>
                    </a:lnTo>
                    <a:lnTo>
                      <a:pt x="7" y="17"/>
                    </a:lnTo>
                    <a:lnTo>
                      <a:pt x="4" y="24"/>
                    </a:lnTo>
                    <a:lnTo>
                      <a:pt x="2" y="32"/>
                    </a:lnTo>
                    <a:lnTo>
                      <a:pt x="0" y="40"/>
                    </a:lnTo>
                    <a:lnTo>
                      <a:pt x="2" y="47"/>
                    </a:lnTo>
                    <a:lnTo>
                      <a:pt x="4" y="55"/>
                    </a:lnTo>
                    <a:lnTo>
                      <a:pt x="7" y="61"/>
                    </a:lnTo>
                    <a:lnTo>
                      <a:pt x="13" y="67"/>
                    </a:lnTo>
                    <a:lnTo>
                      <a:pt x="19" y="72"/>
                    </a:lnTo>
                    <a:lnTo>
                      <a:pt x="26" y="76"/>
                    </a:lnTo>
                    <a:lnTo>
                      <a:pt x="34" y="78"/>
                    </a:lnTo>
                    <a:lnTo>
                      <a:pt x="42" y="78"/>
                    </a:lnTo>
                    <a:lnTo>
                      <a:pt x="50" y="77"/>
                    </a:lnTo>
                    <a:lnTo>
                      <a:pt x="57" y="75"/>
                    </a:lnTo>
                    <a:lnTo>
                      <a:pt x="64" y="71"/>
                    </a:lnTo>
                    <a:lnTo>
                      <a:pt x="70" y="65"/>
                    </a:lnTo>
                    <a:lnTo>
                      <a:pt x="74" y="60"/>
                    </a:lnTo>
                    <a:lnTo>
                      <a:pt x="78" y="53"/>
                    </a:lnTo>
                    <a:lnTo>
                      <a:pt x="80" y="45"/>
                    </a:lnTo>
                    <a:lnTo>
                      <a:pt x="80" y="37"/>
                    </a:lnTo>
                    <a:lnTo>
                      <a:pt x="80" y="30"/>
                    </a:lnTo>
                    <a:lnTo>
                      <a:pt x="76" y="23"/>
                    </a:lnTo>
                    <a:lnTo>
                      <a:pt x="73" y="16"/>
                    </a:lnTo>
                    <a:lnTo>
                      <a:pt x="68" y="10"/>
                    </a:lnTo>
                    <a:lnTo>
                      <a:pt x="63" y="6"/>
                    </a:lnTo>
                    <a:lnTo>
                      <a:pt x="56" y="2"/>
                    </a:lnTo>
                    <a:lnTo>
                      <a:pt x="48" y="0"/>
                    </a:lnTo>
                    <a:close/>
                  </a:path>
                </a:pathLst>
              </a:custGeom>
              <a:solidFill>
                <a:srgbClr val="EF66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285" name="Freeform 155"/>
              <p:cNvSpPr/>
              <p:nvPr/>
            </p:nvSpPr>
            <p:spPr bwMode="auto">
              <a:xfrm>
                <a:off x="3990" y="4195"/>
                <a:ext cx="39" cy="39"/>
              </a:xfrm>
              <a:custGeom>
                <a:avLst/>
                <a:gdLst>
                  <a:gd name="T0" fmla="*/ 0 w 80"/>
                  <a:gd name="T1" fmla="*/ 1 h 78"/>
                  <a:gd name="T2" fmla="*/ 0 w 80"/>
                  <a:gd name="T3" fmla="*/ 0 h 78"/>
                  <a:gd name="T4" fmla="*/ 0 w 80"/>
                  <a:gd name="T5" fmla="*/ 1 h 78"/>
                  <a:gd name="T6" fmla="*/ 0 w 80"/>
                  <a:gd name="T7" fmla="*/ 1 h 78"/>
                  <a:gd name="T8" fmla="*/ 0 w 80"/>
                  <a:gd name="T9" fmla="*/ 1 h 78"/>
                  <a:gd name="T10" fmla="*/ 0 w 80"/>
                  <a:gd name="T11" fmla="*/ 1 h 78"/>
                  <a:gd name="T12" fmla="*/ 0 w 80"/>
                  <a:gd name="T13" fmla="*/ 1 h 78"/>
                  <a:gd name="T14" fmla="*/ 0 w 80"/>
                  <a:gd name="T15" fmla="*/ 1 h 78"/>
                  <a:gd name="T16" fmla="*/ 0 w 80"/>
                  <a:gd name="T17" fmla="*/ 1 h 78"/>
                  <a:gd name="T18" fmla="*/ 0 w 80"/>
                  <a:gd name="T19" fmla="*/ 1 h 78"/>
                  <a:gd name="T20" fmla="*/ 0 w 80"/>
                  <a:gd name="T21" fmla="*/ 1 h 78"/>
                  <a:gd name="T22" fmla="*/ 0 w 80"/>
                  <a:gd name="T23" fmla="*/ 1 h 78"/>
                  <a:gd name="T24" fmla="*/ 0 w 80"/>
                  <a:gd name="T25" fmla="*/ 1 h 78"/>
                  <a:gd name="T26" fmla="*/ 0 w 80"/>
                  <a:gd name="T27" fmla="*/ 1 h 78"/>
                  <a:gd name="T28" fmla="*/ 0 w 80"/>
                  <a:gd name="T29" fmla="*/ 1 h 78"/>
                  <a:gd name="T30" fmla="*/ 0 w 80"/>
                  <a:gd name="T31" fmla="*/ 1 h 78"/>
                  <a:gd name="T32" fmla="*/ 0 w 80"/>
                  <a:gd name="T33" fmla="*/ 1 h 78"/>
                  <a:gd name="T34" fmla="*/ 0 w 80"/>
                  <a:gd name="T35" fmla="*/ 1 h 78"/>
                  <a:gd name="T36" fmla="*/ 0 w 80"/>
                  <a:gd name="T37" fmla="*/ 1 h 78"/>
                  <a:gd name="T38" fmla="*/ 0 w 80"/>
                  <a:gd name="T39" fmla="*/ 1 h 78"/>
                  <a:gd name="T40" fmla="*/ 0 w 80"/>
                  <a:gd name="T41" fmla="*/ 1 h 78"/>
                  <a:gd name="T42" fmla="*/ 0 w 80"/>
                  <a:gd name="T43" fmla="*/ 1 h 78"/>
                  <a:gd name="T44" fmla="*/ 0 w 80"/>
                  <a:gd name="T45" fmla="*/ 1 h 78"/>
                  <a:gd name="T46" fmla="*/ 0 w 80"/>
                  <a:gd name="T47" fmla="*/ 1 h 78"/>
                  <a:gd name="T48" fmla="*/ 0 w 80"/>
                  <a:gd name="T49" fmla="*/ 1 h 78"/>
                  <a:gd name="T50" fmla="*/ 0 w 80"/>
                  <a:gd name="T51" fmla="*/ 1 h 78"/>
                  <a:gd name="T52" fmla="*/ 0 w 80"/>
                  <a:gd name="T53" fmla="*/ 1 h 78"/>
                  <a:gd name="T54" fmla="*/ 0 w 80"/>
                  <a:gd name="T55" fmla="*/ 1 h 78"/>
                  <a:gd name="T56" fmla="*/ 0 w 80"/>
                  <a:gd name="T57" fmla="*/ 1 h 78"/>
                  <a:gd name="T58" fmla="*/ 0 w 80"/>
                  <a:gd name="T59" fmla="*/ 1 h 78"/>
                  <a:gd name="T60" fmla="*/ 0 w 80"/>
                  <a:gd name="T61" fmla="*/ 1 h 78"/>
                  <a:gd name="T62" fmla="*/ 0 w 80"/>
                  <a:gd name="T63" fmla="*/ 1 h 78"/>
                  <a:gd name="T64" fmla="*/ 0 w 80"/>
                  <a:gd name="T65" fmla="*/ 1 h 78"/>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80" h="78">
                    <a:moveTo>
                      <a:pt x="47" y="1"/>
                    </a:moveTo>
                    <a:lnTo>
                      <a:pt x="39" y="0"/>
                    </a:lnTo>
                    <a:lnTo>
                      <a:pt x="31" y="1"/>
                    </a:lnTo>
                    <a:lnTo>
                      <a:pt x="24" y="3"/>
                    </a:lnTo>
                    <a:lnTo>
                      <a:pt x="17" y="7"/>
                    </a:lnTo>
                    <a:lnTo>
                      <a:pt x="12" y="12"/>
                    </a:lnTo>
                    <a:lnTo>
                      <a:pt x="7" y="17"/>
                    </a:lnTo>
                    <a:lnTo>
                      <a:pt x="4" y="24"/>
                    </a:lnTo>
                    <a:lnTo>
                      <a:pt x="1" y="32"/>
                    </a:lnTo>
                    <a:lnTo>
                      <a:pt x="0" y="40"/>
                    </a:lnTo>
                    <a:lnTo>
                      <a:pt x="1" y="48"/>
                    </a:lnTo>
                    <a:lnTo>
                      <a:pt x="4" y="55"/>
                    </a:lnTo>
                    <a:lnTo>
                      <a:pt x="7" y="62"/>
                    </a:lnTo>
                    <a:lnTo>
                      <a:pt x="13" y="68"/>
                    </a:lnTo>
                    <a:lnTo>
                      <a:pt x="19" y="73"/>
                    </a:lnTo>
                    <a:lnTo>
                      <a:pt x="25" y="76"/>
                    </a:lnTo>
                    <a:lnTo>
                      <a:pt x="33" y="78"/>
                    </a:lnTo>
                    <a:lnTo>
                      <a:pt x="42" y="78"/>
                    </a:lnTo>
                    <a:lnTo>
                      <a:pt x="50" y="78"/>
                    </a:lnTo>
                    <a:lnTo>
                      <a:pt x="57" y="75"/>
                    </a:lnTo>
                    <a:lnTo>
                      <a:pt x="63" y="71"/>
                    </a:lnTo>
                    <a:lnTo>
                      <a:pt x="69" y="67"/>
                    </a:lnTo>
                    <a:lnTo>
                      <a:pt x="74" y="61"/>
                    </a:lnTo>
                    <a:lnTo>
                      <a:pt x="77" y="54"/>
                    </a:lnTo>
                    <a:lnTo>
                      <a:pt x="80" y="46"/>
                    </a:lnTo>
                    <a:lnTo>
                      <a:pt x="80" y="38"/>
                    </a:lnTo>
                    <a:lnTo>
                      <a:pt x="80" y="30"/>
                    </a:lnTo>
                    <a:lnTo>
                      <a:pt x="76" y="23"/>
                    </a:lnTo>
                    <a:lnTo>
                      <a:pt x="73" y="16"/>
                    </a:lnTo>
                    <a:lnTo>
                      <a:pt x="68" y="10"/>
                    </a:lnTo>
                    <a:lnTo>
                      <a:pt x="62" y="6"/>
                    </a:lnTo>
                    <a:lnTo>
                      <a:pt x="55" y="2"/>
                    </a:lnTo>
                    <a:lnTo>
                      <a:pt x="47" y="1"/>
                    </a:lnTo>
                    <a:close/>
                  </a:path>
                </a:pathLst>
              </a:custGeom>
              <a:solidFill>
                <a:srgbClr val="EF66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286" name="Freeform 156"/>
              <p:cNvSpPr/>
              <p:nvPr/>
            </p:nvSpPr>
            <p:spPr bwMode="auto">
              <a:xfrm>
                <a:off x="4127" y="4147"/>
                <a:ext cx="39" cy="39"/>
              </a:xfrm>
              <a:custGeom>
                <a:avLst/>
                <a:gdLst>
                  <a:gd name="T0" fmla="*/ 0 w 80"/>
                  <a:gd name="T1" fmla="*/ 0 h 79"/>
                  <a:gd name="T2" fmla="*/ 0 w 80"/>
                  <a:gd name="T3" fmla="*/ 0 h 79"/>
                  <a:gd name="T4" fmla="*/ 0 w 80"/>
                  <a:gd name="T5" fmla="*/ 0 h 79"/>
                  <a:gd name="T6" fmla="*/ 0 w 80"/>
                  <a:gd name="T7" fmla="*/ 0 h 79"/>
                  <a:gd name="T8" fmla="*/ 0 w 80"/>
                  <a:gd name="T9" fmla="*/ 0 h 79"/>
                  <a:gd name="T10" fmla="*/ 0 w 80"/>
                  <a:gd name="T11" fmla="*/ 0 h 79"/>
                  <a:gd name="T12" fmla="*/ 0 w 80"/>
                  <a:gd name="T13" fmla="*/ 0 h 79"/>
                  <a:gd name="T14" fmla="*/ 0 w 80"/>
                  <a:gd name="T15" fmla="*/ 0 h 79"/>
                  <a:gd name="T16" fmla="*/ 0 w 80"/>
                  <a:gd name="T17" fmla="*/ 0 h 79"/>
                  <a:gd name="T18" fmla="*/ 0 w 80"/>
                  <a:gd name="T19" fmla="*/ 0 h 79"/>
                  <a:gd name="T20" fmla="*/ 0 w 80"/>
                  <a:gd name="T21" fmla="*/ 0 h 79"/>
                  <a:gd name="T22" fmla="*/ 0 w 80"/>
                  <a:gd name="T23" fmla="*/ 0 h 79"/>
                  <a:gd name="T24" fmla="*/ 0 w 80"/>
                  <a:gd name="T25" fmla="*/ 0 h 79"/>
                  <a:gd name="T26" fmla="*/ 0 w 80"/>
                  <a:gd name="T27" fmla="*/ 0 h 79"/>
                  <a:gd name="T28" fmla="*/ 0 w 80"/>
                  <a:gd name="T29" fmla="*/ 0 h 79"/>
                  <a:gd name="T30" fmla="*/ 0 w 80"/>
                  <a:gd name="T31" fmla="*/ 0 h 79"/>
                  <a:gd name="T32" fmla="*/ 0 w 80"/>
                  <a:gd name="T33" fmla="*/ 0 h 79"/>
                  <a:gd name="T34" fmla="*/ 0 w 80"/>
                  <a:gd name="T35" fmla="*/ 0 h 79"/>
                  <a:gd name="T36" fmla="*/ 0 w 80"/>
                  <a:gd name="T37" fmla="*/ 0 h 79"/>
                  <a:gd name="T38" fmla="*/ 0 w 80"/>
                  <a:gd name="T39" fmla="*/ 0 h 79"/>
                  <a:gd name="T40" fmla="*/ 0 w 80"/>
                  <a:gd name="T41" fmla="*/ 0 h 79"/>
                  <a:gd name="T42" fmla="*/ 0 w 80"/>
                  <a:gd name="T43" fmla="*/ 0 h 79"/>
                  <a:gd name="T44" fmla="*/ 0 w 80"/>
                  <a:gd name="T45" fmla="*/ 0 h 79"/>
                  <a:gd name="T46" fmla="*/ 0 w 80"/>
                  <a:gd name="T47" fmla="*/ 0 h 79"/>
                  <a:gd name="T48" fmla="*/ 0 w 80"/>
                  <a:gd name="T49" fmla="*/ 0 h 79"/>
                  <a:gd name="T50" fmla="*/ 0 w 80"/>
                  <a:gd name="T51" fmla="*/ 0 h 79"/>
                  <a:gd name="T52" fmla="*/ 0 w 80"/>
                  <a:gd name="T53" fmla="*/ 0 h 79"/>
                  <a:gd name="T54" fmla="*/ 0 w 80"/>
                  <a:gd name="T55" fmla="*/ 0 h 79"/>
                  <a:gd name="T56" fmla="*/ 0 w 80"/>
                  <a:gd name="T57" fmla="*/ 0 h 79"/>
                  <a:gd name="T58" fmla="*/ 0 w 80"/>
                  <a:gd name="T59" fmla="*/ 0 h 79"/>
                  <a:gd name="T60" fmla="*/ 0 w 80"/>
                  <a:gd name="T61" fmla="*/ 0 h 79"/>
                  <a:gd name="T62" fmla="*/ 0 w 80"/>
                  <a:gd name="T63" fmla="*/ 0 h 79"/>
                  <a:gd name="T64" fmla="*/ 0 w 80"/>
                  <a:gd name="T65" fmla="*/ 0 h 79"/>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80" h="79">
                    <a:moveTo>
                      <a:pt x="46" y="0"/>
                    </a:moveTo>
                    <a:lnTo>
                      <a:pt x="38" y="0"/>
                    </a:lnTo>
                    <a:lnTo>
                      <a:pt x="30" y="0"/>
                    </a:lnTo>
                    <a:lnTo>
                      <a:pt x="23" y="4"/>
                    </a:lnTo>
                    <a:lnTo>
                      <a:pt x="16" y="7"/>
                    </a:lnTo>
                    <a:lnTo>
                      <a:pt x="11" y="12"/>
                    </a:lnTo>
                    <a:lnTo>
                      <a:pt x="6" y="18"/>
                    </a:lnTo>
                    <a:lnTo>
                      <a:pt x="2" y="24"/>
                    </a:lnTo>
                    <a:lnTo>
                      <a:pt x="0" y="33"/>
                    </a:lnTo>
                    <a:lnTo>
                      <a:pt x="0" y="41"/>
                    </a:lnTo>
                    <a:lnTo>
                      <a:pt x="0" y="49"/>
                    </a:lnTo>
                    <a:lnTo>
                      <a:pt x="4" y="56"/>
                    </a:lnTo>
                    <a:lnTo>
                      <a:pt x="7" y="63"/>
                    </a:lnTo>
                    <a:lnTo>
                      <a:pt x="12" y="68"/>
                    </a:lnTo>
                    <a:lnTo>
                      <a:pt x="17" y="73"/>
                    </a:lnTo>
                    <a:lnTo>
                      <a:pt x="24" y="76"/>
                    </a:lnTo>
                    <a:lnTo>
                      <a:pt x="32" y="79"/>
                    </a:lnTo>
                    <a:lnTo>
                      <a:pt x="40" y="79"/>
                    </a:lnTo>
                    <a:lnTo>
                      <a:pt x="49" y="79"/>
                    </a:lnTo>
                    <a:lnTo>
                      <a:pt x="55" y="75"/>
                    </a:lnTo>
                    <a:lnTo>
                      <a:pt x="62" y="72"/>
                    </a:lnTo>
                    <a:lnTo>
                      <a:pt x="68" y="67"/>
                    </a:lnTo>
                    <a:lnTo>
                      <a:pt x="73" y="61"/>
                    </a:lnTo>
                    <a:lnTo>
                      <a:pt x="76" y="54"/>
                    </a:lnTo>
                    <a:lnTo>
                      <a:pt x="78" y="46"/>
                    </a:lnTo>
                    <a:lnTo>
                      <a:pt x="80" y="38"/>
                    </a:lnTo>
                    <a:lnTo>
                      <a:pt x="78" y="30"/>
                    </a:lnTo>
                    <a:lnTo>
                      <a:pt x="76" y="23"/>
                    </a:lnTo>
                    <a:lnTo>
                      <a:pt x="73" y="16"/>
                    </a:lnTo>
                    <a:lnTo>
                      <a:pt x="67" y="11"/>
                    </a:lnTo>
                    <a:lnTo>
                      <a:pt x="61" y="6"/>
                    </a:lnTo>
                    <a:lnTo>
                      <a:pt x="54" y="3"/>
                    </a:lnTo>
                    <a:lnTo>
                      <a:pt x="46" y="0"/>
                    </a:lnTo>
                    <a:close/>
                  </a:path>
                </a:pathLst>
              </a:custGeom>
              <a:solidFill>
                <a:srgbClr val="EF66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287" name="Freeform 157"/>
              <p:cNvSpPr/>
              <p:nvPr/>
            </p:nvSpPr>
            <p:spPr bwMode="auto">
              <a:xfrm>
                <a:off x="4216" y="4162"/>
                <a:ext cx="37" cy="39"/>
              </a:xfrm>
              <a:custGeom>
                <a:avLst/>
                <a:gdLst>
                  <a:gd name="T0" fmla="*/ 1 w 73"/>
                  <a:gd name="T1" fmla="*/ 0 h 79"/>
                  <a:gd name="T2" fmla="*/ 1 w 73"/>
                  <a:gd name="T3" fmla="*/ 0 h 79"/>
                  <a:gd name="T4" fmla="*/ 1 w 73"/>
                  <a:gd name="T5" fmla="*/ 0 h 79"/>
                  <a:gd name="T6" fmla="*/ 1 w 73"/>
                  <a:gd name="T7" fmla="*/ 0 h 79"/>
                  <a:gd name="T8" fmla="*/ 1 w 73"/>
                  <a:gd name="T9" fmla="*/ 0 h 79"/>
                  <a:gd name="T10" fmla="*/ 1 w 73"/>
                  <a:gd name="T11" fmla="*/ 0 h 79"/>
                  <a:gd name="T12" fmla="*/ 1 w 73"/>
                  <a:gd name="T13" fmla="*/ 0 h 79"/>
                  <a:gd name="T14" fmla="*/ 1 w 73"/>
                  <a:gd name="T15" fmla="*/ 0 h 79"/>
                  <a:gd name="T16" fmla="*/ 1 w 73"/>
                  <a:gd name="T17" fmla="*/ 0 h 79"/>
                  <a:gd name="T18" fmla="*/ 1 w 73"/>
                  <a:gd name="T19" fmla="*/ 0 h 79"/>
                  <a:gd name="T20" fmla="*/ 1 w 73"/>
                  <a:gd name="T21" fmla="*/ 0 h 79"/>
                  <a:gd name="T22" fmla="*/ 1 w 73"/>
                  <a:gd name="T23" fmla="*/ 0 h 79"/>
                  <a:gd name="T24" fmla="*/ 0 w 73"/>
                  <a:gd name="T25" fmla="*/ 0 h 79"/>
                  <a:gd name="T26" fmla="*/ 0 w 73"/>
                  <a:gd name="T27" fmla="*/ 0 h 79"/>
                  <a:gd name="T28" fmla="*/ 0 w 73"/>
                  <a:gd name="T29" fmla="*/ 0 h 79"/>
                  <a:gd name="T30" fmla="*/ 1 w 73"/>
                  <a:gd name="T31" fmla="*/ 0 h 79"/>
                  <a:gd name="T32" fmla="*/ 1 w 73"/>
                  <a:gd name="T33" fmla="*/ 0 h 79"/>
                  <a:gd name="T34" fmla="*/ 1 w 73"/>
                  <a:gd name="T35" fmla="*/ 0 h 79"/>
                  <a:gd name="T36" fmla="*/ 1 w 73"/>
                  <a:gd name="T37" fmla="*/ 0 h 79"/>
                  <a:gd name="T38" fmla="*/ 1 w 73"/>
                  <a:gd name="T39" fmla="*/ 0 h 79"/>
                  <a:gd name="T40" fmla="*/ 1 w 73"/>
                  <a:gd name="T41" fmla="*/ 0 h 79"/>
                  <a:gd name="T42" fmla="*/ 1 w 73"/>
                  <a:gd name="T43" fmla="*/ 0 h 79"/>
                  <a:gd name="T44" fmla="*/ 1 w 73"/>
                  <a:gd name="T45" fmla="*/ 0 h 79"/>
                  <a:gd name="T46" fmla="*/ 1 w 73"/>
                  <a:gd name="T47" fmla="*/ 0 h 79"/>
                  <a:gd name="T48" fmla="*/ 1 w 73"/>
                  <a:gd name="T49" fmla="*/ 0 h 79"/>
                  <a:gd name="T50" fmla="*/ 1 w 73"/>
                  <a:gd name="T51" fmla="*/ 0 h 79"/>
                  <a:gd name="T52" fmla="*/ 1 w 73"/>
                  <a:gd name="T53" fmla="*/ 0 h 79"/>
                  <a:gd name="T54" fmla="*/ 1 w 73"/>
                  <a:gd name="T55" fmla="*/ 0 h 79"/>
                  <a:gd name="T56" fmla="*/ 1 w 73"/>
                  <a:gd name="T57" fmla="*/ 0 h 79"/>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0" t="0" r="r" b="b"/>
                <a:pathLst>
                  <a:path w="73" h="79">
                    <a:moveTo>
                      <a:pt x="73" y="19"/>
                    </a:moveTo>
                    <a:lnTo>
                      <a:pt x="69" y="12"/>
                    </a:lnTo>
                    <a:lnTo>
                      <a:pt x="62" y="7"/>
                    </a:lnTo>
                    <a:lnTo>
                      <a:pt x="54" y="2"/>
                    </a:lnTo>
                    <a:lnTo>
                      <a:pt x="46" y="0"/>
                    </a:lnTo>
                    <a:lnTo>
                      <a:pt x="38" y="0"/>
                    </a:lnTo>
                    <a:lnTo>
                      <a:pt x="30" y="1"/>
                    </a:lnTo>
                    <a:lnTo>
                      <a:pt x="23" y="4"/>
                    </a:lnTo>
                    <a:lnTo>
                      <a:pt x="16" y="7"/>
                    </a:lnTo>
                    <a:lnTo>
                      <a:pt x="10" y="12"/>
                    </a:lnTo>
                    <a:lnTo>
                      <a:pt x="5" y="19"/>
                    </a:lnTo>
                    <a:lnTo>
                      <a:pt x="2" y="25"/>
                    </a:lnTo>
                    <a:lnTo>
                      <a:pt x="0" y="32"/>
                    </a:lnTo>
                    <a:lnTo>
                      <a:pt x="0" y="40"/>
                    </a:lnTo>
                    <a:lnTo>
                      <a:pt x="0" y="49"/>
                    </a:lnTo>
                    <a:lnTo>
                      <a:pt x="3" y="55"/>
                    </a:lnTo>
                    <a:lnTo>
                      <a:pt x="7" y="62"/>
                    </a:lnTo>
                    <a:lnTo>
                      <a:pt x="11" y="68"/>
                    </a:lnTo>
                    <a:lnTo>
                      <a:pt x="17" y="73"/>
                    </a:lnTo>
                    <a:lnTo>
                      <a:pt x="24" y="76"/>
                    </a:lnTo>
                    <a:lnTo>
                      <a:pt x="32" y="79"/>
                    </a:lnTo>
                    <a:lnTo>
                      <a:pt x="35" y="79"/>
                    </a:lnTo>
                    <a:lnTo>
                      <a:pt x="38" y="79"/>
                    </a:lnTo>
                    <a:lnTo>
                      <a:pt x="41" y="79"/>
                    </a:lnTo>
                    <a:lnTo>
                      <a:pt x="43" y="79"/>
                    </a:lnTo>
                    <a:lnTo>
                      <a:pt x="48" y="70"/>
                    </a:lnTo>
                    <a:lnTo>
                      <a:pt x="58" y="52"/>
                    </a:lnTo>
                    <a:lnTo>
                      <a:pt x="69" y="31"/>
                    </a:lnTo>
                    <a:lnTo>
                      <a:pt x="73" y="19"/>
                    </a:lnTo>
                    <a:close/>
                  </a:path>
                </a:pathLst>
              </a:custGeom>
              <a:solidFill>
                <a:srgbClr val="EF66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288" name="Freeform 158"/>
              <p:cNvSpPr/>
              <p:nvPr/>
            </p:nvSpPr>
            <p:spPr bwMode="auto">
              <a:xfrm>
                <a:off x="3983" y="4266"/>
                <a:ext cx="31" cy="33"/>
              </a:xfrm>
              <a:custGeom>
                <a:avLst/>
                <a:gdLst>
                  <a:gd name="T0" fmla="*/ 1 w 61"/>
                  <a:gd name="T1" fmla="*/ 1 h 66"/>
                  <a:gd name="T2" fmla="*/ 1 w 61"/>
                  <a:gd name="T3" fmla="*/ 1 h 66"/>
                  <a:gd name="T4" fmla="*/ 1 w 61"/>
                  <a:gd name="T5" fmla="*/ 1 h 66"/>
                  <a:gd name="T6" fmla="*/ 1 w 61"/>
                  <a:gd name="T7" fmla="*/ 1 h 66"/>
                  <a:gd name="T8" fmla="*/ 1 w 61"/>
                  <a:gd name="T9" fmla="*/ 1 h 66"/>
                  <a:gd name="T10" fmla="*/ 1 w 61"/>
                  <a:gd name="T11" fmla="*/ 1 h 66"/>
                  <a:gd name="T12" fmla="*/ 1 w 61"/>
                  <a:gd name="T13" fmla="*/ 1 h 66"/>
                  <a:gd name="T14" fmla="*/ 1 w 61"/>
                  <a:gd name="T15" fmla="*/ 1 h 66"/>
                  <a:gd name="T16" fmla="*/ 1 w 61"/>
                  <a:gd name="T17" fmla="*/ 1 h 66"/>
                  <a:gd name="T18" fmla="*/ 1 w 61"/>
                  <a:gd name="T19" fmla="*/ 1 h 66"/>
                  <a:gd name="T20" fmla="*/ 1 w 61"/>
                  <a:gd name="T21" fmla="*/ 1 h 66"/>
                  <a:gd name="T22" fmla="*/ 1 w 61"/>
                  <a:gd name="T23" fmla="*/ 1 h 66"/>
                  <a:gd name="T24" fmla="*/ 1 w 61"/>
                  <a:gd name="T25" fmla="*/ 1 h 66"/>
                  <a:gd name="T26" fmla="*/ 1 w 61"/>
                  <a:gd name="T27" fmla="*/ 0 h 66"/>
                  <a:gd name="T28" fmla="*/ 1 w 61"/>
                  <a:gd name="T29" fmla="*/ 1 h 66"/>
                  <a:gd name="T30" fmla="*/ 1 w 61"/>
                  <a:gd name="T31" fmla="*/ 1 h 66"/>
                  <a:gd name="T32" fmla="*/ 0 w 61"/>
                  <a:gd name="T33" fmla="*/ 1 h 66"/>
                  <a:gd name="T34" fmla="*/ 1 w 61"/>
                  <a:gd name="T35" fmla="*/ 1 h 66"/>
                  <a:gd name="T36" fmla="*/ 1 w 61"/>
                  <a:gd name="T37" fmla="*/ 1 h 66"/>
                  <a:gd name="T38" fmla="*/ 1 w 61"/>
                  <a:gd name="T39" fmla="*/ 1 h 66"/>
                  <a:gd name="T40" fmla="*/ 1 w 61"/>
                  <a:gd name="T41" fmla="*/ 1 h 66"/>
                  <a:gd name="T42" fmla="*/ 1 w 61"/>
                  <a:gd name="T43" fmla="*/ 1 h 66"/>
                  <a:gd name="T44" fmla="*/ 1 w 61"/>
                  <a:gd name="T45" fmla="*/ 1 h 66"/>
                  <a:gd name="T46" fmla="*/ 1 w 61"/>
                  <a:gd name="T47" fmla="*/ 1 h 66"/>
                  <a:gd name="T48" fmla="*/ 1 w 61"/>
                  <a:gd name="T49" fmla="*/ 1 h 6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61" h="66">
                    <a:moveTo>
                      <a:pt x="53" y="66"/>
                    </a:moveTo>
                    <a:lnTo>
                      <a:pt x="57" y="61"/>
                    </a:lnTo>
                    <a:lnTo>
                      <a:pt x="59" y="56"/>
                    </a:lnTo>
                    <a:lnTo>
                      <a:pt x="60" y="52"/>
                    </a:lnTo>
                    <a:lnTo>
                      <a:pt x="61" y="47"/>
                    </a:lnTo>
                    <a:lnTo>
                      <a:pt x="61" y="39"/>
                    </a:lnTo>
                    <a:lnTo>
                      <a:pt x="60" y="31"/>
                    </a:lnTo>
                    <a:lnTo>
                      <a:pt x="58" y="24"/>
                    </a:lnTo>
                    <a:lnTo>
                      <a:pt x="55" y="17"/>
                    </a:lnTo>
                    <a:lnTo>
                      <a:pt x="50" y="11"/>
                    </a:lnTo>
                    <a:lnTo>
                      <a:pt x="43" y="7"/>
                    </a:lnTo>
                    <a:lnTo>
                      <a:pt x="36" y="3"/>
                    </a:lnTo>
                    <a:lnTo>
                      <a:pt x="29" y="1"/>
                    </a:lnTo>
                    <a:lnTo>
                      <a:pt x="21" y="0"/>
                    </a:lnTo>
                    <a:lnTo>
                      <a:pt x="13" y="1"/>
                    </a:lnTo>
                    <a:lnTo>
                      <a:pt x="6" y="3"/>
                    </a:lnTo>
                    <a:lnTo>
                      <a:pt x="0" y="7"/>
                    </a:lnTo>
                    <a:lnTo>
                      <a:pt x="2" y="9"/>
                    </a:lnTo>
                    <a:lnTo>
                      <a:pt x="5" y="14"/>
                    </a:lnTo>
                    <a:lnTo>
                      <a:pt x="11" y="22"/>
                    </a:lnTo>
                    <a:lnTo>
                      <a:pt x="19" y="31"/>
                    </a:lnTo>
                    <a:lnTo>
                      <a:pt x="27" y="41"/>
                    </a:lnTo>
                    <a:lnTo>
                      <a:pt x="35" y="51"/>
                    </a:lnTo>
                    <a:lnTo>
                      <a:pt x="44" y="59"/>
                    </a:lnTo>
                    <a:lnTo>
                      <a:pt x="53" y="66"/>
                    </a:lnTo>
                    <a:close/>
                  </a:path>
                </a:pathLst>
              </a:custGeom>
              <a:solidFill>
                <a:srgbClr val="EF66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289" name="Freeform 159"/>
              <p:cNvSpPr/>
              <p:nvPr/>
            </p:nvSpPr>
            <p:spPr bwMode="auto">
              <a:xfrm>
                <a:off x="4852" y="4125"/>
                <a:ext cx="17" cy="17"/>
              </a:xfrm>
              <a:custGeom>
                <a:avLst/>
                <a:gdLst>
                  <a:gd name="T0" fmla="*/ 1 w 34"/>
                  <a:gd name="T1" fmla="*/ 1 h 34"/>
                  <a:gd name="T2" fmla="*/ 1 w 34"/>
                  <a:gd name="T3" fmla="*/ 1 h 34"/>
                  <a:gd name="T4" fmla="*/ 1 w 34"/>
                  <a:gd name="T5" fmla="*/ 1 h 34"/>
                  <a:gd name="T6" fmla="*/ 1 w 34"/>
                  <a:gd name="T7" fmla="*/ 1 h 34"/>
                  <a:gd name="T8" fmla="*/ 1 w 34"/>
                  <a:gd name="T9" fmla="*/ 1 h 34"/>
                  <a:gd name="T10" fmla="*/ 1 w 34"/>
                  <a:gd name="T11" fmla="*/ 1 h 34"/>
                  <a:gd name="T12" fmla="*/ 1 w 34"/>
                  <a:gd name="T13" fmla="*/ 1 h 34"/>
                  <a:gd name="T14" fmla="*/ 1 w 34"/>
                  <a:gd name="T15" fmla="*/ 1 h 34"/>
                  <a:gd name="T16" fmla="*/ 1 w 34"/>
                  <a:gd name="T17" fmla="*/ 1 h 34"/>
                  <a:gd name="T18" fmla="*/ 1 w 34"/>
                  <a:gd name="T19" fmla="*/ 0 h 34"/>
                  <a:gd name="T20" fmla="*/ 1 w 34"/>
                  <a:gd name="T21" fmla="*/ 1 h 34"/>
                  <a:gd name="T22" fmla="*/ 1 w 34"/>
                  <a:gd name="T23" fmla="*/ 1 h 34"/>
                  <a:gd name="T24" fmla="*/ 0 w 34"/>
                  <a:gd name="T25" fmla="*/ 1 h 34"/>
                  <a:gd name="T26" fmla="*/ 0 w 34"/>
                  <a:gd name="T27" fmla="*/ 1 h 34"/>
                  <a:gd name="T28" fmla="*/ 1 w 34"/>
                  <a:gd name="T29" fmla="*/ 1 h 34"/>
                  <a:gd name="T30" fmla="*/ 1 w 34"/>
                  <a:gd name="T31" fmla="*/ 1 h 34"/>
                  <a:gd name="T32" fmla="*/ 1 w 34"/>
                  <a:gd name="T33" fmla="*/ 1 h 34"/>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4" h="34">
                    <a:moveTo>
                      <a:pt x="12" y="34"/>
                    </a:moveTo>
                    <a:lnTo>
                      <a:pt x="19" y="34"/>
                    </a:lnTo>
                    <a:lnTo>
                      <a:pt x="24" y="33"/>
                    </a:lnTo>
                    <a:lnTo>
                      <a:pt x="29" y="28"/>
                    </a:lnTo>
                    <a:lnTo>
                      <a:pt x="32" y="22"/>
                    </a:lnTo>
                    <a:lnTo>
                      <a:pt x="34" y="15"/>
                    </a:lnTo>
                    <a:lnTo>
                      <a:pt x="32" y="10"/>
                    </a:lnTo>
                    <a:lnTo>
                      <a:pt x="28" y="5"/>
                    </a:lnTo>
                    <a:lnTo>
                      <a:pt x="22" y="2"/>
                    </a:lnTo>
                    <a:lnTo>
                      <a:pt x="15" y="0"/>
                    </a:lnTo>
                    <a:lnTo>
                      <a:pt x="9" y="3"/>
                    </a:lnTo>
                    <a:lnTo>
                      <a:pt x="4" y="6"/>
                    </a:lnTo>
                    <a:lnTo>
                      <a:pt x="0" y="12"/>
                    </a:lnTo>
                    <a:lnTo>
                      <a:pt x="0" y="19"/>
                    </a:lnTo>
                    <a:lnTo>
                      <a:pt x="1" y="25"/>
                    </a:lnTo>
                    <a:lnTo>
                      <a:pt x="6" y="30"/>
                    </a:lnTo>
                    <a:lnTo>
                      <a:pt x="12" y="34"/>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290" name="Freeform 160"/>
              <p:cNvSpPr/>
              <p:nvPr/>
            </p:nvSpPr>
            <p:spPr bwMode="auto">
              <a:xfrm>
                <a:off x="4885" y="4152"/>
                <a:ext cx="17" cy="17"/>
              </a:xfrm>
              <a:custGeom>
                <a:avLst/>
                <a:gdLst>
                  <a:gd name="T0" fmla="*/ 1 w 33"/>
                  <a:gd name="T1" fmla="*/ 1 h 33"/>
                  <a:gd name="T2" fmla="*/ 1 w 33"/>
                  <a:gd name="T3" fmla="*/ 1 h 33"/>
                  <a:gd name="T4" fmla="*/ 1 w 33"/>
                  <a:gd name="T5" fmla="*/ 1 h 33"/>
                  <a:gd name="T6" fmla="*/ 1 w 33"/>
                  <a:gd name="T7" fmla="*/ 1 h 33"/>
                  <a:gd name="T8" fmla="*/ 1 w 33"/>
                  <a:gd name="T9" fmla="*/ 1 h 33"/>
                  <a:gd name="T10" fmla="*/ 1 w 33"/>
                  <a:gd name="T11" fmla="*/ 1 h 33"/>
                  <a:gd name="T12" fmla="*/ 1 w 33"/>
                  <a:gd name="T13" fmla="*/ 1 h 33"/>
                  <a:gd name="T14" fmla="*/ 1 w 33"/>
                  <a:gd name="T15" fmla="*/ 1 h 33"/>
                  <a:gd name="T16" fmla="*/ 1 w 33"/>
                  <a:gd name="T17" fmla="*/ 0 h 33"/>
                  <a:gd name="T18" fmla="*/ 1 w 33"/>
                  <a:gd name="T19" fmla="*/ 0 h 33"/>
                  <a:gd name="T20" fmla="*/ 1 w 33"/>
                  <a:gd name="T21" fmla="*/ 1 h 33"/>
                  <a:gd name="T22" fmla="*/ 1 w 33"/>
                  <a:gd name="T23" fmla="*/ 1 h 33"/>
                  <a:gd name="T24" fmla="*/ 1 w 33"/>
                  <a:gd name="T25" fmla="*/ 1 h 33"/>
                  <a:gd name="T26" fmla="*/ 0 w 33"/>
                  <a:gd name="T27" fmla="*/ 1 h 33"/>
                  <a:gd name="T28" fmla="*/ 1 w 33"/>
                  <a:gd name="T29" fmla="*/ 1 h 33"/>
                  <a:gd name="T30" fmla="*/ 1 w 33"/>
                  <a:gd name="T31" fmla="*/ 1 h 33"/>
                  <a:gd name="T32" fmla="*/ 1 w 33"/>
                  <a:gd name="T33" fmla="*/ 1 h 3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3" h="33">
                    <a:moveTo>
                      <a:pt x="11" y="32"/>
                    </a:moveTo>
                    <a:lnTo>
                      <a:pt x="18" y="33"/>
                    </a:lnTo>
                    <a:lnTo>
                      <a:pt x="24" y="31"/>
                    </a:lnTo>
                    <a:lnTo>
                      <a:pt x="29" y="27"/>
                    </a:lnTo>
                    <a:lnTo>
                      <a:pt x="32" y="22"/>
                    </a:lnTo>
                    <a:lnTo>
                      <a:pt x="33" y="15"/>
                    </a:lnTo>
                    <a:lnTo>
                      <a:pt x="32" y="9"/>
                    </a:lnTo>
                    <a:lnTo>
                      <a:pt x="28" y="3"/>
                    </a:lnTo>
                    <a:lnTo>
                      <a:pt x="22" y="0"/>
                    </a:lnTo>
                    <a:lnTo>
                      <a:pt x="15" y="0"/>
                    </a:lnTo>
                    <a:lnTo>
                      <a:pt x="9" y="1"/>
                    </a:lnTo>
                    <a:lnTo>
                      <a:pt x="4" y="5"/>
                    </a:lnTo>
                    <a:lnTo>
                      <a:pt x="1" y="11"/>
                    </a:lnTo>
                    <a:lnTo>
                      <a:pt x="0" y="18"/>
                    </a:lnTo>
                    <a:lnTo>
                      <a:pt x="1" y="24"/>
                    </a:lnTo>
                    <a:lnTo>
                      <a:pt x="6" y="28"/>
                    </a:lnTo>
                    <a:lnTo>
                      <a:pt x="11" y="32"/>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291" name="Freeform 161"/>
              <p:cNvSpPr/>
              <p:nvPr/>
            </p:nvSpPr>
            <p:spPr bwMode="auto">
              <a:xfrm>
                <a:off x="4701" y="4202"/>
                <a:ext cx="17" cy="17"/>
              </a:xfrm>
              <a:custGeom>
                <a:avLst/>
                <a:gdLst>
                  <a:gd name="T0" fmla="*/ 1 w 34"/>
                  <a:gd name="T1" fmla="*/ 1 h 33"/>
                  <a:gd name="T2" fmla="*/ 1 w 34"/>
                  <a:gd name="T3" fmla="*/ 1 h 33"/>
                  <a:gd name="T4" fmla="*/ 1 w 34"/>
                  <a:gd name="T5" fmla="*/ 1 h 33"/>
                  <a:gd name="T6" fmla="*/ 1 w 34"/>
                  <a:gd name="T7" fmla="*/ 1 h 33"/>
                  <a:gd name="T8" fmla="*/ 1 w 34"/>
                  <a:gd name="T9" fmla="*/ 1 h 33"/>
                  <a:gd name="T10" fmla="*/ 1 w 34"/>
                  <a:gd name="T11" fmla="*/ 1 h 33"/>
                  <a:gd name="T12" fmla="*/ 1 w 34"/>
                  <a:gd name="T13" fmla="*/ 1 h 33"/>
                  <a:gd name="T14" fmla="*/ 1 w 34"/>
                  <a:gd name="T15" fmla="*/ 1 h 33"/>
                  <a:gd name="T16" fmla="*/ 1 w 34"/>
                  <a:gd name="T17" fmla="*/ 1 h 33"/>
                  <a:gd name="T18" fmla="*/ 1 w 34"/>
                  <a:gd name="T19" fmla="*/ 0 h 33"/>
                  <a:gd name="T20" fmla="*/ 1 w 34"/>
                  <a:gd name="T21" fmla="*/ 1 h 33"/>
                  <a:gd name="T22" fmla="*/ 1 w 34"/>
                  <a:gd name="T23" fmla="*/ 1 h 33"/>
                  <a:gd name="T24" fmla="*/ 1 w 34"/>
                  <a:gd name="T25" fmla="*/ 1 h 33"/>
                  <a:gd name="T26" fmla="*/ 0 w 34"/>
                  <a:gd name="T27" fmla="*/ 1 h 33"/>
                  <a:gd name="T28" fmla="*/ 1 w 34"/>
                  <a:gd name="T29" fmla="*/ 1 h 33"/>
                  <a:gd name="T30" fmla="*/ 1 w 34"/>
                  <a:gd name="T31" fmla="*/ 1 h 33"/>
                  <a:gd name="T32" fmla="*/ 1 w 34"/>
                  <a:gd name="T33" fmla="*/ 1 h 3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4" h="33">
                    <a:moveTo>
                      <a:pt x="12" y="33"/>
                    </a:moveTo>
                    <a:lnTo>
                      <a:pt x="19" y="33"/>
                    </a:lnTo>
                    <a:lnTo>
                      <a:pt x="25" y="32"/>
                    </a:lnTo>
                    <a:lnTo>
                      <a:pt x="29" y="28"/>
                    </a:lnTo>
                    <a:lnTo>
                      <a:pt x="33" y="22"/>
                    </a:lnTo>
                    <a:lnTo>
                      <a:pt x="34" y="16"/>
                    </a:lnTo>
                    <a:lnTo>
                      <a:pt x="33" y="9"/>
                    </a:lnTo>
                    <a:lnTo>
                      <a:pt x="28" y="5"/>
                    </a:lnTo>
                    <a:lnTo>
                      <a:pt x="22" y="1"/>
                    </a:lnTo>
                    <a:lnTo>
                      <a:pt x="15" y="0"/>
                    </a:lnTo>
                    <a:lnTo>
                      <a:pt x="10" y="2"/>
                    </a:lnTo>
                    <a:lnTo>
                      <a:pt x="5" y="6"/>
                    </a:lnTo>
                    <a:lnTo>
                      <a:pt x="2" y="12"/>
                    </a:lnTo>
                    <a:lnTo>
                      <a:pt x="0" y="18"/>
                    </a:lnTo>
                    <a:lnTo>
                      <a:pt x="2" y="24"/>
                    </a:lnTo>
                    <a:lnTo>
                      <a:pt x="6" y="30"/>
                    </a:lnTo>
                    <a:lnTo>
                      <a:pt x="12" y="33"/>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292" name="Freeform 162"/>
              <p:cNvSpPr/>
              <p:nvPr/>
            </p:nvSpPr>
            <p:spPr bwMode="auto">
              <a:xfrm>
                <a:off x="4742" y="4201"/>
                <a:ext cx="16" cy="17"/>
              </a:xfrm>
              <a:custGeom>
                <a:avLst/>
                <a:gdLst>
                  <a:gd name="T0" fmla="*/ 0 w 34"/>
                  <a:gd name="T1" fmla="*/ 1 h 33"/>
                  <a:gd name="T2" fmla="*/ 0 w 34"/>
                  <a:gd name="T3" fmla="*/ 1 h 33"/>
                  <a:gd name="T4" fmla="*/ 0 w 34"/>
                  <a:gd name="T5" fmla="*/ 1 h 33"/>
                  <a:gd name="T6" fmla="*/ 0 w 34"/>
                  <a:gd name="T7" fmla="*/ 1 h 33"/>
                  <a:gd name="T8" fmla="*/ 0 w 34"/>
                  <a:gd name="T9" fmla="*/ 1 h 33"/>
                  <a:gd name="T10" fmla="*/ 0 w 34"/>
                  <a:gd name="T11" fmla="*/ 1 h 33"/>
                  <a:gd name="T12" fmla="*/ 0 w 34"/>
                  <a:gd name="T13" fmla="*/ 1 h 33"/>
                  <a:gd name="T14" fmla="*/ 0 w 34"/>
                  <a:gd name="T15" fmla="*/ 1 h 33"/>
                  <a:gd name="T16" fmla="*/ 0 w 34"/>
                  <a:gd name="T17" fmla="*/ 1 h 33"/>
                  <a:gd name="T18" fmla="*/ 0 w 34"/>
                  <a:gd name="T19" fmla="*/ 0 h 33"/>
                  <a:gd name="T20" fmla="*/ 0 w 34"/>
                  <a:gd name="T21" fmla="*/ 1 h 33"/>
                  <a:gd name="T22" fmla="*/ 0 w 34"/>
                  <a:gd name="T23" fmla="*/ 1 h 33"/>
                  <a:gd name="T24" fmla="*/ 0 w 34"/>
                  <a:gd name="T25" fmla="*/ 1 h 33"/>
                  <a:gd name="T26" fmla="*/ 0 w 34"/>
                  <a:gd name="T27" fmla="*/ 1 h 33"/>
                  <a:gd name="T28" fmla="*/ 0 w 34"/>
                  <a:gd name="T29" fmla="*/ 1 h 33"/>
                  <a:gd name="T30" fmla="*/ 0 w 34"/>
                  <a:gd name="T31" fmla="*/ 1 h 33"/>
                  <a:gd name="T32" fmla="*/ 0 w 34"/>
                  <a:gd name="T33" fmla="*/ 1 h 3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4" h="33">
                    <a:moveTo>
                      <a:pt x="12" y="32"/>
                    </a:moveTo>
                    <a:lnTo>
                      <a:pt x="19" y="33"/>
                    </a:lnTo>
                    <a:lnTo>
                      <a:pt x="24" y="32"/>
                    </a:lnTo>
                    <a:lnTo>
                      <a:pt x="29" y="27"/>
                    </a:lnTo>
                    <a:lnTo>
                      <a:pt x="32" y="22"/>
                    </a:lnTo>
                    <a:lnTo>
                      <a:pt x="34" y="15"/>
                    </a:lnTo>
                    <a:lnTo>
                      <a:pt x="31" y="9"/>
                    </a:lnTo>
                    <a:lnTo>
                      <a:pt x="28" y="4"/>
                    </a:lnTo>
                    <a:lnTo>
                      <a:pt x="22" y="1"/>
                    </a:lnTo>
                    <a:lnTo>
                      <a:pt x="15" y="0"/>
                    </a:lnTo>
                    <a:lnTo>
                      <a:pt x="9" y="1"/>
                    </a:lnTo>
                    <a:lnTo>
                      <a:pt x="4" y="5"/>
                    </a:lnTo>
                    <a:lnTo>
                      <a:pt x="0" y="11"/>
                    </a:lnTo>
                    <a:lnTo>
                      <a:pt x="0" y="18"/>
                    </a:lnTo>
                    <a:lnTo>
                      <a:pt x="1" y="24"/>
                    </a:lnTo>
                    <a:lnTo>
                      <a:pt x="6" y="28"/>
                    </a:lnTo>
                    <a:lnTo>
                      <a:pt x="12" y="32"/>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293" name="Freeform 163"/>
              <p:cNvSpPr/>
              <p:nvPr/>
            </p:nvSpPr>
            <p:spPr bwMode="auto">
              <a:xfrm>
                <a:off x="4782" y="4209"/>
                <a:ext cx="17" cy="17"/>
              </a:xfrm>
              <a:custGeom>
                <a:avLst/>
                <a:gdLst>
                  <a:gd name="T0" fmla="*/ 1 w 33"/>
                  <a:gd name="T1" fmla="*/ 1 h 33"/>
                  <a:gd name="T2" fmla="*/ 1 w 33"/>
                  <a:gd name="T3" fmla="*/ 1 h 33"/>
                  <a:gd name="T4" fmla="*/ 1 w 33"/>
                  <a:gd name="T5" fmla="*/ 1 h 33"/>
                  <a:gd name="T6" fmla="*/ 1 w 33"/>
                  <a:gd name="T7" fmla="*/ 1 h 33"/>
                  <a:gd name="T8" fmla="*/ 1 w 33"/>
                  <a:gd name="T9" fmla="*/ 1 h 33"/>
                  <a:gd name="T10" fmla="*/ 1 w 33"/>
                  <a:gd name="T11" fmla="*/ 1 h 33"/>
                  <a:gd name="T12" fmla="*/ 1 w 33"/>
                  <a:gd name="T13" fmla="*/ 1 h 33"/>
                  <a:gd name="T14" fmla="*/ 1 w 33"/>
                  <a:gd name="T15" fmla="*/ 1 h 33"/>
                  <a:gd name="T16" fmla="*/ 1 w 33"/>
                  <a:gd name="T17" fmla="*/ 1 h 33"/>
                  <a:gd name="T18" fmla="*/ 1 w 33"/>
                  <a:gd name="T19" fmla="*/ 0 h 33"/>
                  <a:gd name="T20" fmla="*/ 1 w 33"/>
                  <a:gd name="T21" fmla="*/ 1 h 33"/>
                  <a:gd name="T22" fmla="*/ 1 w 33"/>
                  <a:gd name="T23" fmla="*/ 1 h 33"/>
                  <a:gd name="T24" fmla="*/ 0 w 33"/>
                  <a:gd name="T25" fmla="*/ 1 h 33"/>
                  <a:gd name="T26" fmla="*/ 0 w 33"/>
                  <a:gd name="T27" fmla="*/ 1 h 33"/>
                  <a:gd name="T28" fmla="*/ 1 w 33"/>
                  <a:gd name="T29" fmla="*/ 1 h 33"/>
                  <a:gd name="T30" fmla="*/ 1 w 33"/>
                  <a:gd name="T31" fmla="*/ 1 h 33"/>
                  <a:gd name="T32" fmla="*/ 1 w 33"/>
                  <a:gd name="T33" fmla="*/ 1 h 3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3" h="33">
                    <a:moveTo>
                      <a:pt x="11" y="32"/>
                    </a:moveTo>
                    <a:lnTo>
                      <a:pt x="18" y="33"/>
                    </a:lnTo>
                    <a:lnTo>
                      <a:pt x="24" y="32"/>
                    </a:lnTo>
                    <a:lnTo>
                      <a:pt x="29" y="27"/>
                    </a:lnTo>
                    <a:lnTo>
                      <a:pt x="32" y="22"/>
                    </a:lnTo>
                    <a:lnTo>
                      <a:pt x="33" y="15"/>
                    </a:lnTo>
                    <a:lnTo>
                      <a:pt x="31" y="9"/>
                    </a:lnTo>
                    <a:lnTo>
                      <a:pt x="27" y="4"/>
                    </a:lnTo>
                    <a:lnTo>
                      <a:pt x="22" y="1"/>
                    </a:lnTo>
                    <a:lnTo>
                      <a:pt x="15" y="0"/>
                    </a:lnTo>
                    <a:lnTo>
                      <a:pt x="9" y="1"/>
                    </a:lnTo>
                    <a:lnTo>
                      <a:pt x="3" y="6"/>
                    </a:lnTo>
                    <a:lnTo>
                      <a:pt x="0" y="11"/>
                    </a:lnTo>
                    <a:lnTo>
                      <a:pt x="0" y="18"/>
                    </a:lnTo>
                    <a:lnTo>
                      <a:pt x="1" y="24"/>
                    </a:lnTo>
                    <a:lnTo>
                      <a:pt x="5" y="29"/>
                    </a:lnTo>
                    <a:lnTo>
                      <a:pt x="11" y="32"/>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294" name="Freeform 164"/>
              <p:cNvSpPr/>
              <p:nvPr/>
            </p:nvSpPr>
            <p:spPr bwMode="auto">
              <a:xfrm>
                <a:off x="4820" y="4226"/>
                <a:ext cx="17" cy="17"/>
              </a:xfrm>
              <a:custGeom>
                <a:avLst/>
                <a:gdLst>
                  <a:gd name="T0" fmla="*/ 1 w 33"/>
                  <a:gd name="T1" fmla="*/ 1 h 34"/>
                  <a:gd name="T2" fmla="*/ 1 w 33"/>
                  <a:gd name="T3" fmla="*/ 1 h 34"/>
                  <a:gd name="T4" fmla="*/ 1 w 33"/>
                  <a:gd name="T5" fmla="*/ 1 h 34"/>
                  <a:gd name="T6" fmla="*/ 1 w 33"/>
                  <a:gd name="T7" fmla="*/ 1 h 34"/>
                  <a:gd name="T8" fmla="*/ 1 w 33"/>
                  <a:gd name="T9" fmla="*/ 1 h 34"/>
                  <a:gd name="T10" fmla="*/ 1 w 33"/>
                  <a:gd name="T11" fmla="*/ 1 h 34"/>
                  <a:gd name="T12" fmla="*/ 1 w 33"/>
                  <a:gd name="T13" fmla="*/ 1 h 34"/>
                  <a:gd name="T14" fmla="*/ 1 w 33"/>
                  <a:gd name="T15" fmla="*/ 1 h 34"/>
                  <a:gd name="T16" fmla="*/ 1 w 33"/>
                  <a:gd name="T17" fmla="*/ 1 h 34"/>
                  <a:gd name="T18" fmla="*/ 1 w 33"/>
                  <a:gd name="T19" fmla="*/ 0 h 34"/>
                  <a:gd name="T20" fmla="*/ 1 w 33"/>
                  <a:gd name="T21" fmla="*/ 1 h 34"/>
                  <a:gd name="T22" fmla="*/ 1 w 33"/>
                  <a:gd name="T23" fmla="*/ 1 h 34"/>
                  <a:gd name="T24" fmla="*/ 1 w 33"/>
                  <a:gd name="T25" fmla="*/ 1 h 34"/>
                  <a:gd name="T26" fmla="*/ 0 w 33"/>
                  <a:gd name="T27" fmla="*/ 1 h 34"/>
                  <a:gd name="T28" fmla="*/ 1 w 33"/>
                  <a:gd name="T29" fmla="*/ 1 h 34"/>
                  <a:gd name="T30" fmla="*/ 1 w 33"/>
                  <a:gd name="T31" fmla="*/ 1 h 34"/>
                  <a:gd name="T32" fmla="*/ 1 w 33"/>
                  <a:gd name="T33" fmla="*/ 1 h 34"/>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3" h="34">
                    <a:moveTo>
                      <a:pt x="11" y="34"/>
                    </a:moveTo>
                    <a:lnTo>
                      <a:pt x="18" y="34"/>
                    </a:lnTo>
                    <a:lnTo>
                      <a:pt x="24" y="33"/>
                    </a:lnTo>
                    <a:lnTo>
                      <a:pt x="30" y="28"/>
                    </a:lnTo>
                    <a:lnTo>
                      <a:pt x="33" y="22"/>
                    </a:lnTo>
                    <a:lnTo>
                      <a:pt x="33" y="15"/>
                    </a:lnTo>
                    <a:lnTo>
                      <a:pt x="32" y="9"/>
                    </a:lnTo>
                    <a:lnTo>
                      <a:pt x="27" y="5"/>
                    </a:lnTo>
                    <a:lnTo>
                      <a:pt x="22" y="1"/>
                    </a:lnTo>
                    <a:lnTo>
                      <a:pt x="16" y="0"/>
                    </a:lnTo>
                    <a:lnTo>
                      <a:pt x="9" y="3"/>
                    </a:lnTo>
                    <a:lnTo>
                      <a:pt x="4" y="6"/>
                    </a:lnTo>
                    <a:lnTo>
                      <a:pt x="1" y="12"/>
                    </a:lnTo>
                    <a:lnTo>
                      <a:pt x="0" y="19"/>
                    </a:lnTo>
                    <a:lnTo>
                      <a:pt x="2" y="24"/>
                    </a:lnTo>
                    <a:lnTo>
                      <a:pt x="5" y="30"/>
                    </a:lnTo>
                    <a:lnTo>
                      <a:pt x="11" y="34"/>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295" name="Freeform 165"/>
              <p:cNvSpPr/>
              <p:nvPr/>
            </p:nvSpPr>
            <p:spPr bwMode="auto">
              <a:xfrm>
                <a:off x="4853" y="4250"/>
                <a:ext cx="16" cy="16"/>
              </a:xfrm>
              <a:custGeom>
                <a:avLst/>
                <a:gdLst>
                  <a:gd name="T0" fmla="*/ 0 w 33"/>
                  <a:gd name="T1" fmla="*/ 0 h 33"/>
                  <a:gd name="T2" fmla="*/ 0 w 33"/>
                  <a:gd name="T3" fmla="*/ 0 h 33"/>
                  <a:gd name="T4" fmla="*/ 0 w 33"/>
                  <a:gd name="T5" fmla="*/ 0 h 33"/>
                  <a:gd name="T6" fmla="*/ 0 w 33"/>
                  <a:gd name="T7" fmla="*/ 0 h 33"/>
                  <a:gd name="T8" fmla="*/ 0 w 33"/>
                  <a:gd name="T9" fmla="*/ 0 h 33"/>
                  <a:gd name="T10" fmla="*/ 0 w 33"/>
                  <a:gd name="T11" fmla="*/ 0 h 33"/>
                  <a:gd name="T12" fmla="*/ 0 w 33"/>
                  <a:gd name="T13" fmla="*/ 0 h 33"/>
                  <a:gd name="T14" fmla="*/ 0 w 33"/>
                  <a:gd name="T15" fmla="*/ 0 h 33"/>
                  <a:gd name="T16" fmla="*/ 0 w 33"/>
                  <a:gd name="T17" fmla="*/ 0 h 33"/>
                  <a:gd name="T18" fmla="*/ 0 w 33"/>
                  <a:gd name="T19" fmla="*/ 0 h 33"/>
                  <a:gd name="T20" fmla="*/ 0 w 33"/>
                  <a:gd name="T21" fmla="*/ 0 h 33"/>
                  <a:gd name="T22" fmla="*/ 0 w 33"/>
                  <a:gd name="T23" fmla="*/ 0 h 33"/>
                  <a:gd name="T24" fmla="*/ 0 w 33"/>
                  <a:gd name="T25" fmla="*/ 0 h 33"/>
                  <a:gd name="T26" fmla="*/ 0 w 33"/>
                  <a:gd name="T27" fmla="*/ 0 h 33"/>
                  <a:gd name="T28" fmla="*/ 0 w 33"/>
                  <a:gd name="T29" fmla="*/ 0 h 33"/>
                  <a:gd name="T30" fmla="*/ 0 w 33"/>
                  <a:gd name="T31" fmla="*/ 0 h 33"/>
                  <a:gd name="T32" fmla="*/ 0 w 33"/>
                  <a:gd name="T33" fmla="*/ 0 h 3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3" h="33">
                    <a:moveTo>
                      <a:pt x="12" y="32"/>
                    </a:moveTo>
                    <a:lnTo>
                      <a:pt x="18" y="33"/>
                    </a:lnTo>
                    <a:lnTo>
                      <a:pt x="25" y="32"/>
                    </a:lnTo>
                    <a:lnTo>
                      <a:pt x="29" y="27"/>
                    </a:lnTo>
                    <a:lnTo>
                      <a:pt x="33" y="21"/>
                    </a:lnTo>
                    <a:lnTo>
                      <a:pt x="33" y="15"/>
                    </a:lnTo>
                    <a:lnTo>
                      <a:pt x="31" y="9"/>
                    </a:lnTo>
                    <a:lnTo>
                      <a:pt x="27" y="4"/>
                    </a:lnTo>
                    <a:lnTo>
                      <a:pt x="21" y="1"/>
                    </a:lnTo>
                    <a:lnTo>
                      <a:pt x="15" y="0"/>
                    </a:lnTo>
                    <a:lnTo>
                      <a:pt x="8" y="1"/>
                    </a:lnTo>
                    <a:lnTo>
                      <a:pt x="4" y="5"/>
                    </a:lnTo>
                    <a:lnTo>
                      <a:pt x="0" y="11"/>
                    </a:lnTo>
                    <a:lnTo>
                      <a:pt x="0" y="18"/>
                    </a:lnTo>
                    <a:lnTo>
                      <a:pt x="2" y="24"/>
                    </a:lnTo>
                    <a:lnTo>
                      <a:pt x="6" y="28"/>
                    </a:lnTo>
                    <a:lnTo>
                      <a:pt x="12" y="32"/>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296" name="Freeform 166"/>
              <p:cNvSpPr/>
              <p:nvPr/>
            </p:nvSpPr>
            <p:spPr bwMode="auto">
              <a:xfrm>
                <a:off x="4680" y="4230"/>
                <a:ext cx="188" cy="72"/>
              </a:xfrm>
              <a:custGeom>
                <a:avLst/>
                <a:gdLst>
                  <a:gd name="T0" fmla="*/ 1 w 376"/>
                  <a:gd name="T1" fmla="*/ 1 h 144"/>
                  <a:gd name="T2" fmla="*/ 1 w 376"/>
                  <a:gd name="T3" fmla="*/ 1 h 144"/>
                  <a:gd name="T4" fmla="*/ 1 w 376"/>
                  <a:gd name="T5" fmla="*/ 1 h 144"/>
                  <a:gd name="T6" fmla="*/ 1 w 376"/>
                  <a:gd name="T7" fmla="*/ 1 h 144"/>
                  <a:gd name="T8" fmla="*/ 1 w 376"/>
                  <a:gd name="T9" fmla="*/ 1 h 144"/>
                  <a:gd name="T10" fmla="*/ 1 w 376"/>
                  <a:gd name="T11" fmla="*/ 1 h 144"/>
                  <a:gd name="T12" fmla="*/ 1 w 376"/>
                  <a:gd name="T13" fmla="*/ 1 h 144"/>
                  <a:gd name="T14" fmla="*/ 1 w 376"/>
                  <a:gd name="T15" fmla="*/ 1 h 144"/>
                  <a:gd name="T16" fmla="*/ 1 w 376"/>
                  <a:gd name="T17" fmla="*/ 1 h 144"/>
                  <a:gd name="T18" fmla="*/ 1 w 376"/>
                  <a:gd name="T19" fmla="*/ 1 h 144"/>
                  <a:gd name="T20" fmla="*/ 1 w 376"/>
                  <a:gd name="T21" fmla="*/ 1 h 144"/>
                  <a:gd name="T22" fmla="*/ 1 w 376"/>
                  <a:gd name="T23" fmla="*/ 1 h 144"/>
                  <a:gd name="T24" fmla="*/ 1 w 376"/>
                  <a:gd name="T25" fmla="*/ 1 h 144"/>
                  <a:gd name="T26" fmla="*/ 1 w 376"/>
                  <a:gd name="T27" fmla="*/ 1 h 144"/>
                  <a:gd name="T28" fmla="*/ 1 w 376"/>
                  <a:gd name="T29" fmla="*/ 1 h 144"/>
                  <a:gd name="T30" fmla="*/ 1 w 376"/>
                  <a:gd name="T31" fmla="*/ 1 h 144"/>
                  <a:gd name="T32" fmla="*/ 1 w 376"/>
                  <a:gd name="T33" fmla="*/ 1 h 144"/>
                  <a:gd name="T34" fmla="*/ 1 w 376"/>
                  <a:gd name="T35" fmla="*/ 1 h 144"/>
                  <a:gd name="T36" fmla="*/ 1 w 376"/>
                  <a:gd name="T37" fmla="*/ 1 h 144"/>
                  <a:gd name="T38" fmla="*/ 1 w 376"/>
                  <a:gd name="T39" fmla="*/ 0 h 144"/>
                  <a:gd name="T40" fmla="*/ 1 w 376"/>
                  <a:gd name="T41" fmla="*/ 1 h 144"/>
                  <a:gd name="T42" fmla="*/ 1 w 376"/>
                  <a:gd name="T43" fmla="*/ 1 h 144"/>
                  <a:gd name="T44" fmla="*/ 1 w 376"/>
                  <a:gd name="T45" fmla="*/ 1 h 144"/>
                  <a:gd name="T46" fmla="*/ 1 w 376"/>
                  <a:gd name="T47" fmla="*/ 1 h 144"/>
                  <a:gd name="T48" fmla="*/ 0 w 376"/>
                  <a:gd name="T49" fmla="*/ 1 h 144"/>
                  <a:gd name="T50" fmla="*/ 1 w 376"/>
                  <a:gd name="T51" fmla="*/ 1 h 144"/>
                  <a:gd name="T52" fmla="*/ 1 w 376"/>
                  <a:gd name="T53" fmla="*/ 1 h 144"/>
                  <a:gd name="T54" fmla="*/ 1 w 376"/>
                  <a:gd name="T55" fmla="*/ 1 h 144"/>
                  <a:gd name="T56" fmla="*/ 1 w 376"/>
                  <a:gd name="T57" fmla="*/ 1 h 144"/>
                  <a:gd name="T58" fmla="*/ 1 w 376"/>
                  <a:gd name="T59" fmla="*/ 1 h 144"/>
                  <a:gd name="T60" fmla="*/ 1 w 376"/>
                  <a:gd name="T61" fmla="*/ 1 h 144"/>
                  <a:gd name="T62" fmla="*/ 1 w 376"/>
                  <a:gd name="T63" fmla="*/ 1 h 144"/>
                  <a:gd name="T64" fmla="*/ 1 w 376"/>
                  <a:gd name="T65" fmla="*/ 1 h 144"/>
                  <a:gd name="T66" fmla="*/ 1 w 376"/>
                  <a:gd name="T67" fmla="*/ 1 h 144"/>
                  <a:gd name="T68" fmla="*/ 1 w 376"/>
                  <a:gd name="T69" fmla="*/ 1 h 144"/>
                  <a:gd name="T70" fmla="*/ 1 w 376"/>
                  <a:gd name="T71" fmla="*/ 1 h 144"/>
                  <a:gd name="T72" fmla="*/ 1 w 376"/>
                  <a:gd name="T73" fmla="*/ 1 h 144"/>
                  <a:gd name="T74" fmla="*/ 1 w 376"/>
                  <a:gd name="T75" fmla="*/ 1 h 144"/>
                  <a:gd name="T76" fmla="*/ 1 w 376"/>
                  <a:gd name="T77" fmla="*/ 1 h 144"/>
                  <a:gd name="T78" fmla="*/ 1 w 376"/>
                  <a:gd name="T79" fmla="*/ 1 h 144"/>
                  <a:gd name="T80" fmla="*/ 1 w 376"/>
                  <a:gd name="T81" fmla="*/ 1 h 144"/>
                  <a:gd name="T82" fmla="*/ 1 w 376"/>
                  <a:gd name="T83" fmla="*/ 1 h 144"/>
                  <a:gd name="T84" fmla="*/ 1 w 376"/>
                  <a:gd name="T85" fmla="*/ 1 h 144"/>
                  <a:gd name="T86" fmla="*/ 1 w 376"/>
                  <a:gd name="T87" fmla="*/ 1 h 144"/>
                  <a:gd name="T88" fmla="*/ 1 w 376"/>
                  <a:gd name="T89" fmla="*/ 1 h 144"/>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0" t="0" r="r" b="b"/>
                <a:pathLst>
                  <a:path w="376" h="144">
                    <a:moveTo>
                      <a:pt x="340" y="144"/>
                    </a:moveTo>
                    <a:lnTo>
                      <a:pt x="344" y="141"/>
                    </a:lnTo>
                    <a:lnTo>
                      <a:pt x="349" y="137"/>
                    </a:lnTo>
                    <a:lnTo>
                      <a:pt x="353" y="134"/>
                    </a:lnTo>
                    <a:lnTo>
                      <a:pt x="358" y="130"/>
                    </a:lnTo>
                    <a:lnTo>
                      <a:pt x="363" y="127"/>
                    </a:lnTo>
                    <a:lnTo>
                      <a:pt x="367" y="122"/>
                    </a:lnTo>
                    <a:lnTo>
                      <a:pt x="372" y="119"/>
                    </a:lnTo>
                    <a:lnTo>
                      <a:pt x="376" y="114"/>
                    </a:lnTo>
                    <a:lnTo>
                      <a:pt x="358" y="95"/>
                    </a:lnTo>
                    <a:lnTo>
                      <a:pt x="337" y="76"/>
                    </a:lnTo>
                    <a:lnTo>
                      <a:pt x="314" y="60"/>
                    </a:lnTo>
                    <a:lnTo>
                      <a:pt x="291" y="46"/>
                    </a:lnTo>
                    <a:lnTo>
                      <a:pt x="266" y="34"/>
                    </a:lnTo>
                    <a:lnTo>
                      <a:pt x="239" y="23"/>
                    </a:lnTo>
                    <a:lnTo>
                      <a:pt x="213" y="15"/>
                    </a:lnTo>
                    <a:lnTo>
                      <a:pt x="186" y="9"/>
                    </a:lnTo>
                    <a:lnTo>
                      <a:pt x="160" y="5"/>
                    </a:lnTo>
                    <a:lnTo>
                      <a:pt x="133" y="1"/>
                    </a:lnTo>
                    <a:lnTo>
                      <a:pt x="108" y="0"/>
                    </a:lnTo>
                    <a:lnTo>
                      <a:pt x="83" y="1"/>
                    </a:lnTo>
                    <a:lnTo>
                      <a:pt x="60" y="4"/>
                    </a:lnTo>
                    <a:lnTo>
                      <a:pt x="38" y="7"/>
                    </a:lnTo>
                    <a:lnTo>
                      <a:pt x="17" y="13"/>
                    </a:lnTo>
                    <a:lnTo>
                      <a:pt x="0" y="20"/>
                    </a:lnTo>
                    <a:lnTo>
                      <a:pt x="4" y="32"/>
                    </a:lnTo>
                    <a:lnTo>
                      <a:pt x="9" y="45"/>
                    </a:lnTo>
                    <a:lnTo>
                      <a:pt x="15" y="58"/>
                    </a:lnTo>
                    <a:lnTo>
                      <a:pt x="21" y="69"/>
                    </a:lnTo>
                    <a:lnTo>
                      <a:pt x="40" y="60"/>
                    </a:lnTo>
                    <a:lnTo>
                      <a:pt x="61" y="54"/>
                    </a:lnTo>
                    <a:lnTo>
                      <a:pt x="83" y="50"/>
                    </a:lnTo>
                    <a:lnTo>
                      <a:pt x="106" y="47"/>
                    </a:lnTo>
                    <a:lnTo>
                      <a:pt x="128" y="47"/>
                    </a:lnTo>
                    <a:lnTo>
                      <a:pt x="151" y="49"/>
                    </a:lnTo>
                    <a:lnTo>
                      <a:pt x="174" y="52"/>
                    </a:lnTo>
                    <a:lnTo>
                      <a:pt x="197" y="58"/>
                    </a:lnTo>
                    <a:lnTo>
                      <a:pt x="219" y="65"/>
                    </a:lnTo>
                    <a:lnTo>
                      <a:pt x="241" y="73"/>
                    </a:lnTo>
                    <a:lnTo>
                      <a:pt x="261" y="82"/>
                    </a:lnTo>
                    <a:lnTo>
                      <a:pt x="280" y="92"/>
                    </a:lnTo>
                    <a:lnTo>
                      <a:pt x="298" y="104"/>
                    </a:lnTo>
                    <a:lnTo>
                      <a:pt x="314" y="117"/>
                    </a:lnTo>
                    <a:lnTo>
                      <a:pt x="328" y="130"/>
                    </a:lnTo>
                    <a:lnTo>
                      <a:pt x="340" y="144"/>
                    </a:lnTo>
                    <a:close/>
                  </a:path>
                </a:pathLst>
              </a:custGeom>
              <a:solidFill>
                <a:srgbClr val="D100A3"/>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297" name="Freeform 167"/>
              <p:cNvSpPr/>
              <p:nvPr/>
            </p:nvSpPr>
            <p:spPr bwMode="auto">
              <a:xfrm>
                <a:off x="3482" y="4271"/>
                <a:ext cx="1433" cy="69"/>
              </a:xfrm>
              <a:custGeom>
                <a:avLst/>
                <a:gdLst>
                  <a:gd name="T0" fmla="*/ 0 w 2868"/>
                  <a:gd name="T1" fmla="*/ 1 h 137"/>
                  <a:gd name="T2" fmla="*/ 0 w 2868"/>
                  <a:gd name="T3" fmla="*/ 0 h 137"/>
                  <a:gd name="T4" fmla="*/ 0 w 2868"/>
                  <a:gd name="T5" fmla="*/ 0 h 137"/>
                  <a:gd name="T6" fmla="*/ 0 w 2868"/>
                  <a:gd name="T7" fmla="*/ 1 h 137"/>
                  <a:gd name="T8" fmla="*/ 0 w 2868"/>
                  <a:gd name="T9" fmla="*/ 1 h 13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868" h="137">
                    <a:moveTo>
                      <a:pt x="2868" y="134"/>
                    </a:moveTo>
                    <a:lnTo>
                      <a:pt x="2868" y="0"/>
                    </a:lnTo>
                    <a:lnTo>
                      <a:pt x="0" y="0"/>
                    </a:lnTo>
                    <a:lnTo>
                      <a:pt x="7" y="137"/>
                    </a:lnTo>
                    <a:lnTo>
                      <a:pt x="2868" y="134"/>
                    </a:lnTo>
                    <a:close/>
                  </a:path>
                </a:pathLst>
              </a:custGeom>
              <a:solidFill>
                <a:srgbClr val="00A500"/>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298" name="Freeform 168"/>
              <p:cNvSpPr/>
              <p:nvPr/>
            </p:nvSpPr>
            <p:spPr bwMode="auto">
              <a:xfrm>
                <a:off x="3452" y="4178"/>
                <a:ext cx="202" cy="140"/>
              </a:xfrm>
              <a:custGeom>
                <a:avLst/>
                <a:gdLst>
                  <a:gd name="T0" fmla="*/ 1 w 404"/>
                  <a:gd name="T1" fmla="*/ 0 h 281"/>
                  <a:gd name="T2" fmla="*/ 1 w 404"/>
                  <a:gd name="T3" fmla="*/ 0 h 281"/>
                  <a:gd name="T4" fmla="*/ 1 w 404"/>
                  <a:gd name="T5" fmla="*/ 0 h 281"/>
                  <a:gd name="T6" fmla="*/ 1 w 404"/>
                  <a:gd name="T7" fmla="*/ 0 h 281"/>
                  <a:gd name="T8" fmla="*/ 1 w 404"/>
                  <a:gd name="T9" fmla="*/ 0 h 281"/>
                  <a:gd name="T10" fmla="*/ 1 w 404"/>
                  <a:gd name="T11" fmla="*/ 0 h 281"/>
                  <a:gd name="T12" fmla="*/ 1 w 404"/>
                  <a:gd name="T13" fmla="*/ 0 h 281"/>
                  <a:gd name="T14" fmla="*/ 1 w 404"/>
                  <a:gd name="T15" fmla="*/ 0 h 281"/>
                  <a:gd name="T16" fmla="*/ 1 w 404"/>
                  <a:gd name="T17" fmla="*/ 0 h 281"/>
                  <a:gd name="T18" fmla="*/ 1 w 404"/>
                  <a:gd name="T19" fmla="*/ 0 h 281"/>
                  <a:gd name="T20" fmla="*/ 1 w 404"/>
                  <a:gd name="T21" fmla="*/ 0 h 281"/>
                  <a:gd name="T22" fmla="*/ 1 w 404"/>
                  <a:gd name="T23" fmla="*/ 0 h 281"/>
                  <a:gd name="T24" fmla="*/ 1 w 404"/>
                  <a:gd name="T25" fmla="*/ 0 h 281"/>
                  <a:gd name="T26" fmla="*/ 1 w 404"/>
                  <a:gd name="T27" fmla="*/ 0 h 281"/>
                  <a:gd name="T28" fmla="*/ 1 w 404"/>
                  <a:gd name="T29" fmla="*/ 0 h 281"/>
                  <a:gd name="T30" fmla="*/ 1 w 404"/>
                  <a:gd name="T31" fmla="*/ 0 h 281"/>
                  <a:gd name="T32" fmla="*/ 1 w 404"/>
                  <a:gd name="T33" fmla="*/ 0 h 281"/>
                  <a:gd name="T34" fmla="*/ 1 w 404"/>
                  <a:gd name="T35" fmla="*/ 0 h 281"/>
                  <a:gd name="T36" fmla="*/ 1 w 404"/>
                  <a:gd name="T37" fmla="*/ 0 h 281"/>
                  <a:gd name="T38" fmla="*/ 1 w 404"/>
                  <a:gd name="T39" fmla="*/ 0 h 281"/>
                  <a:gd name="T40" fmla="*/ 1 w 404"/>
                  <a:gd name="T41" fmla="*/ 0 h 281"/>
                  <a:gd name="T42" fmla="*/ 1 w 404"/>
                  <a:gd name="T43" fmla="*/ 0 h 281"/>
                  <a:gd name="T44" fmla="*/ 1 w 404"/>
                  <a:gd name="T45" fmla="*/ 0 h 281"/>
                  <a:gd name="T46" fmla="*/ 1 w 404"/>
                  <a:gd name="T47" fmla="*/ 0 h 281"/>
                  <a:gd name="T48" fmla="*/ 1 w 404"/>
                  <a:gd name="T49" fmla="*/ 0 h 281"/>
                  <a:gd name="T50" fmla="*/ 1 w 404"/>
                  <a:gd name="T51" fmla="*/ 0 h 281"/>
                  <a:gd name="T52" fmla="*/ 1 w 404"/>
                  <a:gd name="T53" fmla="*/ 0 h 281"/>
                  <a:gd name="T54" fmla="*/ 1 w 404"/>
                  <a:gd name="T55" fmla="*/ 0 h 281"/>
                  <a:gd name="T56" fmla="*/ 1 w 404"/>
                  <a:gd name="T57" fmla="*/ 0 h 281"/>
                  <a:gd name="T58" fmla="*/ 1 w 404"/>
                  <a:gd name="T59" fmla="*/ 0 h 281"/>
                  <a:gd name="T60" fmla="*/ 1 w 404"/>
                  <a:gd name="T61" fmla="*/ 0 h 281"/>
                  <a:gd name="T62" fmla="*/ 1 w 404"/>
                  <a:gd name="T63" fmla="*/ 0 h 281"/>
                  <a:gd name="T64" fmla="*/ 1 w 404"/>
                  <a:gd name="T65" fmla="*/ 0 h 281"/>
                  <a:gd name="T66" fmla="*/ 1 w 404"/>
                  <a:gd name="T67" fmla="*/ 0 h 281"/>
                  <a:gd name="T68" fmla="*/ 1 w 404"/>
                  <a:gd name="T69" fmla="*/ 0 h 281"/>
                  <a:gd name="T70" fmla="*/ 1 w 404"/>
                  <a:gd name="T71" fmla="*/ 0 h 281"/>
                  <a:gd name="T72" fmla="*/ 1 w 404"/>
                  <a:gd name="T73" fmla="*/ 0 h 281"/>
                  <a:gd name="T74" fmla="*/ 1 w 404"/>
                  <a:gd name="T75" fmla="*/ 0 h 281"/>
                  <a:gd name="T76" fmla="*/ 1 w 404"/>
                  <a:gd name="T77" fmla="*/ 0 h 281"/>
                  <a:gd name="T78" fmla="*/ 1 w 404"/>
                  <a:gd name="T79" fmla="*/ 0 h 281"/>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0" t="0" r="r" b="b"/>
                <a:pathLst>
                  <a:path w="404" h="281">
                    <a:moveTo>
                      <a:pt x="339" y="270"/>
                    </a:moveTo>
                    <a:lnTo>
                      <a:pt x="323" y="270"/>
                    </a:lnTo>
                    <a:lnTo>
                      <a:pt x="306" y="271"/>
                    </a:lnTo>
                    <a:lnTo>
                      <a:pt x="290" y="271"/>
                    </a:lnTo>
                    <a:lnTo>
                      <a:pt x="274" y="271"/>
                    </a:lnTo>
                    <a:lnTo>
                      <a:pt x="258" y="273"/>
                    </a:lnTo>
                    <a:lnTo>
                      <a:pt x="241" y="273"/>
                    </a:lnTo>
                    <a:lnTo>
                      <a:pt x="225" y="274"/>
                    </a:lnTo>
                    <a:lnTo>
                      <a:pt x="209" y="274"/>
                    </a:lnTo>
                    <a:lnTo>
                      <a:pt x="194" y="275"/>
                    </a:lnTo>
                    <a:lnTo>
                      <a:pt x="178" y="276"/>
                    </a:lnTo>
                    <a:lnTo>
                      <a:pt x="163" y="276"/>
                    </a:lnTo>
                    <a:lnTo>
                      <a:pt x="148" y="277"/>
                    </a:lnTo>
                    <a:lnTo>
                      <a:pt x="133" y="278"/>
                    </a:lnTo>
                    <a:lnTo>
                      <a:pt x="118" y="279"/>
                    </a:lnTo>
                    <a:lnTo>
                      <a:pt x="103" y="279"/>
                    </a:lnTo>
                    <a:lnTo>
                      <a:pt x="89" y="281"/>
                    </a:lnTo>
                    <a:lnTo>
                      <a:pt x="86" y="258"/>
                    </a:lnTo>
                    <a:lnTo>
                      <a:pt x="80" y="233"/>
                    </a:lnTo>
                    <a:lnTo>
                      <a:pt x="72" y="209"/>
                    </a:lnTo>
                    <a:lnTo>
                      <a:pt x="62" y="185"/>
                    </a:lnTo>
                    <a:lnTo>
                      <a:pt x="49" y="163"/>
                    </a:lnTo>
                    <a:lnTo>
                      <a:pt x="34" y="142"/>
                    </a:lnTo>
                    <a:lnTo>
                      <a:pt x="18" y="125"/>
                    </a:lnTo>
                    <a:lnTo>
                      <a:pt x="0" y="112"/>
                    </a:lnTo>
                    <a:lnTo>
                      <a:pt x="20" y="118"/>
                    </a:lnTo>
                    <a:lnTo>
                      <a:pt x="40" y="127"/>
                    </a:lnTo>
                    <a:lnTo>
                      <a:pt x="57" y="139"/>
                    </a:lnTo>
                    <a:lnTo>
                      <a:pt x="73" y="155"/>
                    </a:lnTo>
                    <a:lnTo>
                      <a:pt x="89" y="173"/>
                    </a:lnTo>
                    <a:lnTo>
                      <a:pt x="103" y="196"/>
                    </a:lnTo>
                    <a:lnTo>
                      <a:pt x="118" y="223"/>
                    </a:lnTo>
                    <a:lnTo>
                      <a:pt x="133" y="254"/>
                    </a:lnTo>
                    <a:lnTo>
                      <a:pt x="140" y="223"/>
                    </a:lnTo>
                    <a:lnTo>
                      <a:pt x="142" y="188"/>
                    </a:lnTo>
                    <a:lnTo>
                      <a:pt x="142" y="153"/>
                    </a:lnTo>
                    <a:lnTo>
                      <a:pt x="139" y="116"/>
                    </a:lnTo>
                    <a:lnTo>
                      <a:pt x="133" y="81"/>
                    </a:lnTo>
                    <a:lnTo>
                      <a:pt x="125" y="50"/>
                    </a:lnTo>
                    <a:lnTo>
                      <a:pt x="115" y="23"/>
                    </a:lnTo>
                    <a:lnTo>
                      <a:pt x="102" y="5"/>
                    </a:lnTo>
                    <a:lnTo>
                      <a:pt x="121" y="18"/>
                    </a:lnTo>
                    <a:lnTo>
                      <a:pt x="140" y="34"/>
                    </a:lnTo>
                    <a:lnTo>
                      <a:pt x="157" y="53"/>
                    </a:lnTo>
                    <a:lnTo>
                      <a:pt x="174" y="78"/>
                    </a:lnTo>
                    <a:lnTo>
                      <a:pt x="188" y="106"/>
                    </a:lnTo>
                    <a:lnTo>
                      <a:pt x="201" y="141"/>
                    </a:lnTo>
                    <a:lnTo>
                      <a:pt x="212" y="183"/>
                    </a:lnTo>
                    <a:lnTo>
                      <a:pt x="218" y="231"/>
                    </a:lnTo>
                    <a:lnTo>
                      <a:pt x="229" y="208"/>
                    </a:lnTo>
                    <a:lnTo>
                      <a:pt x="237" y="183"/>
                    </a:lnTo>
                    <a:lnTo>
                      <a:pt x="243" y="154"/>
                    </a:lnTo>
                    <a:lnTo>
                      <a:pt x="245" y="124"/>
                    </a:lnTo>
                    <a:lnTo>
                      <a:pt x="245" y="93"/>
                    </a:lnTo>
                    <a:lnTo>
                      <a:pt x="241" y="62"/>
                    </a:lnTo>
                    <a:lnTo>
                      <a:pt x="235" y="30"/>
                    </a:lnTo>
                    <a:lnTo>
                      <a:pt x="223" y="0"/>
                    </a:lnTo>
                    <a:lnTo>
                      <a:pt x="240" y="30"/>
                    </a:lnTo>
                    <a:lnTo>
                      <a:pt x="255" y="57"/>
                    </a:lnTo>
                    <a:lnTo>
                      <a:pt x="268" y="82"/>
                    </a:lnTo>
                    <a:lnTo>
                      <a:pt x="279" y="106"/>
                    </a:lnTo>
                    <a:lnTo>
                      <a:pt x="288" y="128"/>
                    </a:lnTo>
                    <a:lnTo>
                      <a:pt x="294" y="151"/>
                    </a:lnTo>
                    <a:lnTo>
                      <a:pt x="298" y="173"/>
                    </a:lnTo>
                    <a:lnTo>
                      <a:pt x="299" y="195"/>
                    </a:lnTo>
                    <a:lnTo>
                      <a:pt x="312" y="173"/>
                    </a:lnTo>
                    <a:lnTo>
                      <a:pt x="326" y="148"/>
                    </a:lnTo>
                    <a:lnTo>
                      <a:pt x="340" y="121"/>
                    </a:lnTo>
                    <a:lnTo>
                      <a:pt x="354" y="94"/>
                    </a:lnTo>
                    <a:lnTo>
                      <a:pt x="366" y="67"/>
                    </a:lnTo>
                    <a:lnTo>
                      <a:pt x="375" y="42"/>
                    </a:lnTo>
                    <a:lnTo>
                      <a:pt x="382" y="20"/>
                    </a:lnTo>
                    <a:lnTo>
                      <a:pt x="384" y="3"/>
                    </a:lnTo>
                    <a:lnTo>
                      <a:pt x="392" y="27"/>
                    </a:lnTo>
                    <a:lnTo>
                      <a:pt x="398" y="53"/>
                    </a:lnTo>
                    <a:lnTo>
                      <a:pt x="403" y="81"/>
                    </a:lnTo>
                    <a:lnTo>
                      <a:pt x="404" y="112"/>
                    </a:lnTo>
                    <a:lnTo>
                      <a:pt x="398" y="146"/>
                    </a:lnTo>
                    <a:lnTo>
                      <a:pt x="388" y="184"/>
                    </a:lnTo>
                    <a:lnTo>
                      <a:pt x="368" y="225"/>
                    </a:lnTo>
                    <a:lnTo>
                      <a:pt x="339" y="270"/>
                    </a:lnTo>
                    <a:close/>
                  </a:path>
                </a:pathLst>
              </a:custGeom>
              <a:solidFill>
                <a:srgbClr val="00A500"/>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299" name="Freeform 169"/>
              <p:cNvSpPr/>
              <p:nvPr/>
            </p:nvSpPr>
            <p:spPr bwMode="auto">
              <a:xfrm>
                <a:off x="4880" y="4200"/>
                <a:ext cx="51" cy="71"/>
              </a:xfrm>
              <a:custGeom>
                <a:avLst/>
                <a:gdLst>
                  <a:gd name="T0" fmla="*/ 1 w 102"/>
                  <a:gd name="T1" fmla="*/ 1 h 142"/>
                  <a:gd name="T2" fmla="*/ 0 w 102"/>
                  <a:gd name="T3" fmla="*/ 1 h 142"/>
                  <a:gd name="T4" fmla="*/ 1 w 102"/>
                  <a:gd name="T5" fmla="*/ 1 h 142"/>
                  <a:gd name="T6" fmla="*/ 1 w 102"/>
                  <a:gd name="T7" fmla="*/ 1 h 142"/>
                  <a:gd name="T8" fmla="*/ 1 w 102"/>
                  <a:gd name="T9" fmla="*/ 1 h 142"/>
                  <a:gd name="T10" fmla="*/ 1 w 102"/>
                  <a:gd name="T11" fmla="*/ 1 h 142"/>
                  <a:gd name="T12" fmla="*/ 1 w 102"/>
                  <a:gd name="T13" fmla="*/ 1 h 142"/>
                  <a:gd name="T14" fmla="*/ 1 w 102"/>
                  <a:gd name="T15" fmla="*/ 1 h 142"/>
                  <a:gd name="T16" fmla="*/ 1 w 102"/>
                  <a:gd name="T17" fmla="*/ 1 h 142"/>
                  <a:gd name="T18" fmla="*/ 1 w 102"/>
                  <a:gd name="T19" fmla="*/ 0 h 142"/>
                  <a:gd name="T20" fmla="*/ 1 w 102"/>
                  <a:gd name="T21" fmla="*/ 1 h 142"/>
                  <a:gd name="T22" fmla="*/ 1 w 102"/>
                  <a:gd name="T23" fmla="*/ 1 h 142"/>
                  <a:gd name="T24" fmla="*/ 1 w 102"/>
                  <a:gd name="T25" fmla="*/ 1 h 142"/>
                  <a:gd name="T26" fmla="*/ 1 w 102"/>
                  <a:gd name="T27" fmla="*/ 1 h 142"/>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102" h="142">
                    <a:moveTo>
                      <a:pt x="71" y="142"/>
                    </a:moveTo>
                    <a:lnTo>
                      <a:pt x="0" y="142"/>
                    </a:lnTo>
                    <a:lnTo>
                      <a:pt x="6" y="123"/>
                    </a:lnTo>
                    <a:lnTo>
                      <a:pt x="16" y="102"/>
                    </a:lnTo>
                    <a:lnTo>
                      <a:pt x="27" y="82"/>
                    </a:lnTo>
                    <a:lnTo>
                      <a:pt x="41" y="61"/>
                    </a:lnTo>
                    <a:lnTo>
                      <a:pt x="56" y="43"/>
                    </a:lnTo>
                    <a:lnTo>
                      <a:pt x="71" y="26"/>
                    </a:lnTo>
                    <a:lnTo>
                      <a:pt x="87" y="12"/>
                    </a:lnTo>
                    <a:lnTo>
                      <a:pt x="102" y="0"/>
                    </a:lnTo>
                    <a:lnTo>
                      <a:pt x="84" y="41"/>
                    </a:lnTo>
                    <a:lnTo>
                      <a:pt x="74" y="78"/>
                    </a:lnTo>
                    <a:lnTo>
                      <a:pt x="71" y="112"/>
                    </a:lnTo>
                    <a:lnTo>
                      <a:pt x="71" y="142"/>
                    </a:lnTo>
                    <a:close/>
                  </a:path>
                </a:pathLst>
              </a:custGeom>
              <a:solidFill>
                <a:srgbClr val="00A500"/>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00" name="Freeform 170"/>
              <p:cNvSpPr/>
              <p:nvPr/>
            </p:nvSpPr>
            <p:spPr bwMode="auto">
              <a:xfrm>
                <a:off x="3666" y="4127"/>
                <a:ext cx="558" cy="206"/>
              </a:xfrm>
              <a:custGeom>
                <a:avLst/>
                <a:gdLst>
                  <a:gd name="T0" fmla="*/ 0 w 1117"/>
                  <a:gd name="T1" fmla="*/ 1 h 412"/>
                  <a:gd name="T2" fmla="*/ 0 w 1117"/>
                  <a:gd name="T3" fmla="*/ 1 h 412"/>
                  <a:gd name="T4" fmla="*/ 0 w 1117"/>
                  <a:gd name="T5" fmla="*/ 1 h 412"/>
                  <a:gd name="T6" fmla="*/ 0 w 1117"/>
                  <a:gd name="T7" fmla="*/ 1 h 412"/>
                  <a:gd name="T8" fmla="*/ 0 w 1117"/>
                  <a:gd name="T9" fmla="*/ 1 h 412"/>
                  <a:gd name="T10" fmla="*/ 0 w 1117"/>
                  <a:gd name="T11" fmla="*/ 1 h 412"/>
                  <a:gd name="T12" fmla="*/ 0 w 1117"/>
                  <a:gd name="T13" fmla="*/ 1 h 412"/>
                  <a:gd name="T14" fmla="*/ 0 w 1117"/>
                  <a:gd name="T15" fmla="*/ 1 h 412"/>
                  <a:gd name="T16" fmla="*/ 0 w 1117"/>
                  <a:gd name="T17" fmla="*/ 1 h 412"/>
                  <a:gd name="T18" fmla="*/ 0 w 1117"/>
                  <a:gd name="T19" fmla="*/ 1 h 412"/>
                  <a:gd name="T20" fmla="*/ 0 w 1117"/>
                  <a:gd name="T21" fmla="*/ 1 h 412"/>
                  <a:gd name="T22" fmla="*/ 0 w 1117"/>
                  <a:gd name="T23" fmla="*/ 1 h 412"/>
                  <a:gd name="T24" fmla="*/ 0 w 1117"/>
                  <a:gd name="T25" fmla="*/ 1 h 412"/>
                  <a:gd name="T26" fmla="*/ 0 w 1117"/>
                  <a:gd name="T27" fmla="*/ 1 h 412"/>
                  <a:gd name="T28" fmla="*/ 0 w 1117"/>
                  <a:gd name="T29" fmla="*/ 1 h 412"/>
                  <a:gd name="T30" fmla="*/ 0 w 1117"/>
                  <a:gd name="T31" fmla="*/ 1 h 412"/>
                  <a:gd name="T32" fmla="*/ 0 w 1117"/>
                  <a:gd name="T33" fmla="*/ 1 h 412"/>
                  <a:gd name="T34" fmla="*/ 0 w 1117"/>
                  <a:gd name="T35" fmla="*/ 1 h 412"/>
                  <a:gd name="T36" fmla="*/ 0 w 1117"/>
                  <a:gd name="T37" fmla="*/ 1 h 412"/>
                  <a:gd name="T38" fmla="*/ 0 w 1117"/>
                  <a:gd name="T39" fmla="*/ 1 h 412"/>
                  <a:gd name="T40" fmla="*/ 0 w 1117"/>
                  <a:gd name="T41" fmla="*/ 1 h 412"/>
                  <a:gd name="T42" fmla="*/ 0 w 1117"/>
                  <a:gd name="T43" fmla="*/ 1 h 412"/>
                  <a:gd name="T44" fmla="*/ 0 w 1117"/>
                  <a:gd name="T45" fmla="*/ 1 h 412"/>
                  <a:gd name="T46" fmla="*/ 0 w 1117"/>
                  <a:gd name="T47" fmla="*/ 1 h 412"/>
                  <a:gd name="T48" fmla="*/ 0 w 1117"/>
                  <a:gd name="T49" fmla="*/ 1 h 412"/>
                  <a:gd name="T50" fmla="*/ 0 w 1117"/>
                  <a:gd name="T51" fmla="*/ 1 h 412"/>
                  <a:gd name="T52" fmla="*/ 0 w 1117"/>
                  <a:gd name="T53" fmla="*/ 1 h 412"/>
                  <a:gd name="T54" fmla="*/ 0 w 1117"/>
                  <a:gd name="T55" fmla="*/ 1 h 412"/>
                  <a:gd name="T56" fmla="*/ 0 w 1117"/>
                  <a:gd name="T57" fmla="*/ 1 h 412"/>
                  <a:gd name="T58" fmla="*/ 0 w 1117"/>
                  <a:gd name="T59" fmla="*/ 1 h 412"/>
                  <a:gd name="T60" fmla="*/ 0 w 1117"/>
                  <a:gd name="T61" fmla="*/ 1 h 412"/>
                  <a:gd name="T62" fmla="*/ 0 w 1117"/>
                  <a:gd name="T63" fmla="*/ 1 h 412"/>
                  <a:gd name="T64" fmla="*/ 0 w 1117"/>
                  <a:gd name="T65" fmla="*/ 0 h 412"/>
                  <a:gd name="T66" fmla="*/ 0 w 1117"/>
                  <a:gd name="T67" fmla="*/ 1 h 412"/>
                  <a:gd name="T68" fmla="*/ 0 w 1117"/>
                  <a:gd name="T69" fmla="*/ 1 h 412"/>
                  <a:gd name="T70" fmla="*/ 0 w 1117"/>
                  <a:gd name="T71" fmla="*/ 1 h 412"/>
                  <a:gd name="T72" fmla="*/ 0 w 1117"/>
                  <a:gd name="T73" fmla="*/ 1 h 412"/>
                  <a:gd name="T74" fmla="*/ 0 w 1117"/>
                  <a:gd name="T75" fmla="*/ 1 h 412"/>
                  <a:gd name="T76" fmla="*/ 0 w 1117"/>
                  <a:gd name="T77" fmla="*/ 1 h 412"/>
                  <a:gd name="T78" fmla="*/ 0 w 1117"/>
                  <a:gd name="T79" fmla="*/ 1 h 412"/>
                  <a:gd name="T80" fmla="*/ 0 w 1117"/>
                  <a:gd name="T81" fmla="*/ 1 h 412"/>
                  <a:gd name="T82" fmla="*/ 0 w 1117"/>
                  <a:gd name="T83" fmla="*/ 1 h 412"/>
                  <a:gd name="T84" fmla="*/ 0 w 1117"/>
                  <a:gd name="T85" fmla="*/ 1 h 412"/>
                  <a:gd name="T86" fmla="*/ 0 w 1117"/>
                  <a:gd name="T87" fmla="*/ 1 h 412"/>
                  <a:gd name="T88" fmla="*/ 0 w 1117"/>
                  <a:gd name="T89" fmla="*/ 1 h 412"/>
                  <a:gd name="T90" fmla="*/ 0 w 1117"/>
                  <a:gd name="T91" fmla="*/ 1 h 412"/>
                  <a:gd name="T92" fmla="*/ 0 w 1117"/>
                  <a:gd name="T93" fmla="*/ 1 h 412"/>
                  <a:gd name="T94" fmla="*/ 0 w 1117"/>
                  <a:gd name="T95" fmla="*/ 1 h 412"/>
                  <a:gd name="T96" fmla="*/ 0 w 1117"/>
                  <a:gd name="T97" fmla="*/ 1 h 412"/>
                  <a:gd name="T98" fmla="*/ 0 w 1117"/>
                  <a:gd name="T99" fmla="*/ 1 h 412"/>
                  <a:gd name="T100" fmla="*/ 0 w 1117"/>
                  <a:gd name="T101" fmla="*/ 1 h 412"/>
                  <a:gd name="T102" fmla="*/ 0 w 1117"/>
                  <a:gd name="T103" fmla="*/ 1 h 412"/>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0" t="0" r="r" b="b"/>
                <a:pathLst>
                  <a:path w="1117" h="412">
                    <a:moveTo>
                      <a:pt x="1093" y="212"/>
                    </a:moveTo>
                    <a:lnTo>
                      <a:pt x="1073" y="229"/>
                    </a:lnTo>
                    <a:lnTo>
                      <a:pt x="1052" y="248"/>
                    </a:lnTo>
                    <a:lnTo>
                      <a:pt x="1032" y="265"/>
                    </a:lnTo>
                    <a:lnTo>
                      <a:pt x="1011" y="284"/>
                    </a:lnTo>
                    <a:lnTo>
                      <a:pt x="990" y="301"/>
                    </a:lnTo>
                    <a:lnTo>
                      <a:pt x="971" y="317"/>
                    </a:lnTo>
                    <a:lnTo>
                      <a:pt x="951" y="334"/>
                    </a:lnTo>
                    <a:lnTo>
                      <a:pt x="934" y="349"/>
                    </a:lnTo>
                    <a:lnTo>
                      <a:pt x="917" y="363"/>
                    </a:lnTo>
                    <a:lnTo>
                      <a:pt x="900" y="376"/>
                    </a:lnTo>
                    <a:lnTo>
                      <a:pt x="888" y="387"/>
                    </a:lnTo>
                    <a:lnTo>
                      <a:pt x="876" y="397"/>
                    </a:lnTo>
                    <a:lnTo>
                      <a:pt x="867" y="403"/>
                    </a:lnTo>
                    <a:lnTo>
                      <a:pt x="860" y="409"/>
                    </a:lnTo>
                    <a:lnTo>
                      <a:pt x="857" y="412"/>
                    </a:lnTo>
                    <a:lnTo>
                      <a:pt x="826" y="410"/>
                    </a:lnTo>
                    <a:lnTo>
                      <a:pt x="791" y="409"/>
                    </a:lnTo>
                    <a:lnTo>
                      <a:pt x="753" y="408"/>
                    </a:lnTo>
                    <a:lnTo>
                      <a:pt x="714" y="406"/>
                    </a:lnTo>
                    <a:lnTo>
                      <a:pt x="672" y="403"/>
                    </a:lnTo>
                    <a:lnTo>
                      <a:pt x="630" y="401"/>
                    </a:lnTo>
                    <a:lnTo>
                      <a:pt x="587" y="399"/>
                    </a:lnTo>
                    <a:lnTo>
                      <a:pt x="542" y="395"/>
                    </a:lnTo>
                    <a:lnTo>
                      <a:pt x="499" y="393"/>
                    </a:lnTo>
                    <a:lnTo>
                      <a:pt x="455" y="391"/>
                    </a:lnTo>
                    <a:lnTo>
                      <a:pt x="412" y="387"/>
                    </a:lnTo>
                    <a:lnTo>
                      <a:pt x="371" y="385"/>
                    </a:lnTo>
                    <a:lnTo>
                      <a:pt x="330" y="383"/>
                    </a:lnTo>
                    <a:lnTo>
                      <a:pt x="292" y="380"/>
                    </a:lnTo>
                    <a:lnTo>
                      <a:pt x="257" y="378"/>
                    </a:lnTo>
                    <a:lnTo>
                      <a:pt x="224" y="377"/>
                    </a:lnTo>
                    <a:lnTo>
                      <a:pt x="209" y="376"/>
                    </a:lnTo>
                    <a:lnTo>
                      <a:pt x="193" y="376"/>
                    </a:lnTo>
                    <a:lnTo>
                      <a:pt x="178" y="375"/>
                    </a:lnTo>
                    <a:lnTo>
                      <a:pt x="162" y="375"/>
                    </a:lnTo>
                    <a:lnTo>
                      <a:pt x="147" y="374"/>
                    </a:lnTo>
                    <a:lnTo>
                      <a:pt x="131" y="374"/>
                    </a:lnTo>
                    <a:lnTo>
                      <a:pt x="116" y="372"/>
                    </a:lnTo>
                    <a:lnTo>
                      <a:pt x="101" y="372"/>
                    </a:lnTo>
                    <a:lnTo>
                      <a:pt x="80" y="334"/>
                    </a:lnTo>
                    <a:lnTo>
                      <a:pt x="63" y="289"/>
                    </a:lnTo>
                    <a:lnTo>
                      <a:pt x="48" y="241"/>
                    </a:lnTo>
                    <a:lnTo>
                      <a:pt x="36" y="190"/>
                    </a:lnTo>
                    <a:lnTo>
                      <a:pt x="24" y="142"/>
                    </a:lnTo>
                    <a:lnTo>
                      <a:pt x="15" y="97"/>
                    </a:lnTo>
                    <a:lnTo>
                      <a:pt x="7" y="58"/>
                    </a:lnTo>
                    <a:lnTo>
                      <a:pt x="0" y="28"/>
                    </a:lnTo>
                    <a:lnTo>
                      <a:pt x="11" y="62"/>
                    </a:lnTo>
                    <a:lnTo>
                      <a:pt x="25" y="100"/>
                    </a:lnTo>
                    <a:lnTo>
                      <a:pt x="41" y="141"/>
                    </a:lnTo>
                    <a:lnTo>
                      <a:pt x="59" y="181"/>
                    </a:lnTo>
                    <a:lnTo>
                      <a:pt x="77" y="220"/>
                    </a:lnTo>
                    <a:lnTo>
                      <a:pt x="94" y="256"/>
                    </a:lnTo>
                    <a:lnTo>
                      <a:pt x="110" y="287"/>
                    </a:lnTo>
                    <a:lnTo>
                      <a:pt x="124" y="311"/>
                    </a:lnTo>
                    <a:lnTo>
                      <a:pt x="131" y="284"/>
                    </a:lnTo>
                    <a:lnTo>
                      <a:pt x="138" y="257"/>
                    </a:lnTo>
                    <a:lnTo>
                      <a:pt x="146" y="234"/>
                    </a:lnTo>
                    <a:lnTo>
                      <a:pt x="156" y="211"/>
                    </a:lnTo>
                    <a:lnTo>
                      <a:pt x="169" y="191"/>
                    </a:lnTo>
                    <a:lnTo>
                      <a:pt x="184" y="172"/>
                    </a:lnTo>
                    <a:lnTo>
                      <a:pt x="204" y="153"/>
                    </a:lnTo>
                    <a:lnTo>
                      <a:pt x="227" y="136"/>
                    </a:lnTo>
                    <a:lnTo>
                      <a:pt x="214" y="158"/>
                    </a:lnTo>
                    <a:lnTo>
                      <a:pt x="201" y="184"/>
                    </a:lnTo>
                    <a:lnTo>
                      <a:pt x="191" y="216"/>
                    </a:lnTo>
                    <a:lnTo>
                      <a:pt x="184" y="248"/>
                    </a:lnTo>
                    <a:lnTo>
                      <a:pt x="182" y="281"/>
                    </a:lnTo>
                    <a:lnTo>
                      <a:pt x="188" y="314"/>
                    </a:lnTo>
                    <a:lnTo>
                      <a:pt x="200" y="344"/>
                    </a:lnTo>
                    <a:lnTo>
                      <a:pt x="224" y="370"/>
                    </a:lnTo>
                    <a:lnTo>
                      <a:pt x="250" y="344"/>
                    </a:lnTo>
                    <a:lnTo>
                      <a:pt x="270" y="305"/>
                    </a:lnTo>
                    <a:lnTo>
                      <a:pt x="284" y="261"/>
                    </a:lnTo>
                    <a:lnTo>
                      <a:pt x="291" y="211"/>
                    </a:lnTo>
                    <a:lnTo>
                      <a:pt x="290" y="158"/>
                    </a:lnTo>
                    <a:lnTo>
                      <a:pt x="282" y="105"/>
                    </a:lnTo>
                    <a:lnTo>
                      <a:pt x="264" y="54"/>
                    </a:lnTo>
                    <a:lnTo>
                      <a:pt x="237" y="8"/>
                    </a:lnTo>
                    <a:lnTo>
                      <a:pt x="261" y="35"/>
                    </a:lnTo>
                    <a:lnTo>
                      <a:pt x="282" y="63"/>
                    </a:lnTo>
                    <a:lnTo>
                      <a:pt x="299" y="96"/>
                    </a:lnTo>
                    <a:lnTo>
                      <a:pt x="314" y="130"/>
                    </a:lnTo>
                    <a:lnTo>
                      <a:pt x="326" y="168"/>
                    </a:lnTo>
                    <a:lnTo>
                      <a:pt x="334" y="211"/>
                    </a:lnTo>
                    <a:lnTo>
                      <a:pt x="340" y="258"/>
                    </a:lnTo>
                    <a:lnTo>
                      <a:pt x="341" y="309"/>
                    </a:lnTo>
                    <a:lnTo>
                      <a:pt x="355" y="288"/>
                    </a:lnTo>
                    <a:lnTo>
                      <a:pt x="371" y="266"/>
                    </a:lnTo>
                    <a:lnTo>
                      <a:pt x="389" y="244"/>
                    </a:lnTo>
                    <a:lnTo>
                      <a:pt x="409" y="222"/>
                    </a:lnTo>
                    <a:lnTo>
                      <a:pt x="429" y="203"/>
                    </a:lnTo>
                    <a:lnTo>
                      <a:pt x="450" y="184"/>
                    </a:lnTo>
                    <a:lnTo>
                      <a:pt x="471" y="171"/>
                    </a:lnTo>
                    <a:lnTo>
                      <a:pt x="492" y="160"/>
                    </a:lnTo>
                    <a:lnTo>
                      <a:pt x="482" y="180"/>
                    </a:lnTo>
                    <a:lnTo>
                      <a:pt x="469" y="203"/>
                    </a:lnTo>
                    <a:lnTo>
                      <a:pt x="451" y="227"/>
                    </a:lnTo>
                    <a:lnTo>
                      <a:pt x="433" y="251"/>
                    </a:lnTo>
                    <a:lnTo>
                      <a:pt x="416" y="275"/>
                    </a:lnTo>
                    <a:lnTo>
                      <a:pt x="399" y="297"/>
                    </a:lnTo>
                    <a:lnTo>
                      <a:pt x="387" y="318"/>
                    </a:lnTo>
                    <a:lnTo>
                      <a:pt x="381" y="334"/>
                    </a:lnTo>
                    <a:lnTo>
                      <a:pt x="388" y="339"/>
                    </a:lnTo>
                    <a:lnTo>
                      <a:pt x="397" y="344"/>
                    </a:lnTo>
                    <a:lnTo>
                      <a:pt x="408" y="348"/>
                    </a:lnTo>
                    <a:lnTo>
                      <a:pt x="418" y="353"/>
                    </a:lnTo>
                    <a:lnTo>
                      <a:pt x="431" y="356"/>
                    </a:lnTo>
                    <a:lnTo>
                      <a:pt x="443" y="360"/>
                    </a:lnTo>
                    <a:lnTo>
                      <a:pt x="457" y="361"/>
                    </a:lnTo>
                    <a:lnTo>
                      <a:pt x="471" y="360"/>
                    </a:lnTo>
                    <a:lnTo>
                      <a:pt x="470" y="326"/>
                    </a:lnTo>
                    <a:lnTo>
                      <a:pt x="464" y="285"/>
                    </a:lnTo>
                    <a:lnTo>
                      <a:pt x="454" y="240"/>
                    </a:lnTo>
                    <a:lnTo>
                      <a:pt x="440" y="192"/>
                    </a:lnTo>
                    <a:lnTo>
                      <a:pt x="423" y="146"/>
                    </a:lnTo>
                    <a:lnTo>
                      <a:pt x="401" y="103"/>
                    </a:lnTo>
                    <a:lnTo>
                      <a:pt x="374" y="66"/>
                    </a:lnTo>
                    <a:lnTo>
                      <a:pt x="345" y="36"/>
                    </a:lnTo>
                    <a:lnTo>
                      <a:pt x="374" y="58"/>
                    </a:lnTo>
                    <a:lnTo>
                      <a:pt x="399" y="79"/>
                    </a:lnTo>
                    <a:lnTo>
                      <a:pt x="423" y="103"/>
                    </a:lnTo>
                    <a:lnTo>
                      <a:pt x="443" y="127"/>
                    </a:lnTo>
                    <a:lnTo>
                      <a:pt x="462" y="153"/>
                    </a:lnTo>
                    <a:lnTo>
                      <a:pt x="479" y="183"/>
                    </a:lnTo>
                    <a:lnTo>
                      <a:pt x="494" y="217"/>
                    </a:lnTo>
                    <a:lnTo>
                      <a:pt x="509" y="256"/>
                    </a:lnTo>
                    <a:lnTo>
                      <a:pt x="510" y="222"/>
                    </a:lnTo>
                    <a:lnTo>
                      <a:pt x="510" y="188"/>
                    </a:lnTo>
                    <a:lnTo>
                      <a:pt x="509" y="154"/>
                    </a:lnTo>
                    <a:lnTo>
                      <a:pt x="507" y="121"/>
                    </a:lnTo>
                    <a:lnTo>
                      <a:pt x="501" y="89"/>
                    </a:lnTo>
                    <a:lnTo>
                      <a:pt x="494" y="60"/>
                    </a:lnTo>
                    <a:lnTo>
                      <a:pt x="485" y="33"/>
                    </a:lnTo>
                    <a:lnTo>
                      <a:pt x="473" y="10"/>
                    </a:lnTo>
                    <a:lnTo>
                      <a:pt x="489" y="39"/>
                    </a:lnTo>
                    <a:lnTo>
                      <a:pt x="505" y="71"/>
                    </a:lnTo>
                    <a:lnTo>
                      <a:pt x="519" y="106"/>
                    </a:lnTo>
                    <a:lnTo>
                      <a:pt x="531" y="145"/>
                    </a:lnTo>
                    <a:lnTo>
                      <a:pt x="539" y="189"/>
                    </a:lnTo>
                    <a:lnTo>
                      <a:pt x="541" y="236"/>
                    </a:lnTo>
                    <a:lnTo>
                      <a:pt x="538" y="290"/>
                    </a:lnTo>
                    <a:lnTo>
                      <a:pt x="526" y="349"/>
                    </a:lnTo>
                    <a:lnTo>
                      <a:pt x="553" y="322"/>
                    </a:lnTo>
                    <a:lnTo>
                      <a:pt x="576" y="288"/>
                    </a:lnTo>
                    <a:lnTo>
                      <a:pt x="594" y="251"/>
                    </a:lnTo>
                    <a:lnTo>
                      <a:pt x="606" y="211"/>
                    </a:lnTo>
                    <a:lnTo>
                      <a:pt x="608" y="168"/>
                    </a:lnTo>
                    <a:lnTo>
                      <a:pt x="602" y="126"/>
                    </a:lnTo>
                    <a:lnTo>
                      <a:pt x="584" y="84"/>
                    </a:lnTo>
                    <a:lnTo>
                      <a:pt x="551" y="44"/>
                    </a:lnTo>
                    <a:lnTo>
                      <a:pt x="566" y="52"/>
                    </a:lnTo>
                    <a:lnTo>
                      <a:pt x="581" y="60"/>
                    </a:lnTo>
                    <a:lnTo>
                      <a:pt x="596" y="69"/>
                    </a:lnTo>
                    <a:lnTo>
                      <a:pt x="610" y="82"/>
                    </a:lnTo>
                    <a:lnTo>
                      <a:pt x="622" y="96"/>
                    </a:lnTo>
                    <a:lnTo>
                      <a:pt x="632" y="113"/>
                    </a:lnTo>
                    <a:lnTo>
                      <a:pt x="641" y="134"/>
                    </a:lnTo>
                    <a:lnTo>
                      <a:pt x="647" y="158"/>
                    </a:lnTo>
                    <a:lnTo>
                      <a:pt x="651" y="120"/>
                    </a:lnTo>
                    <a:lnTo>
                      <a:pt x="651" y="75"/>
                    </a:lnTo>
                    <a:lnTo>
                      <a:pt x="648" y="32"/>
                    </a:lnTo>
                    <a:lnTo>
                      <a:pt x="645" y="0"/>
                    </a:lnTo>
                    <a:lnTo>
                      <a:pt x="655" y="38"/>
                    </a:lnTo>
                    <a:lnTo>
                      <a:pt x="661" y="82"/>
                    </a:lnTo>
                    <a:lnTo>
                      <a:pt x="662" y="129"/>
                    </a:lnTo>
                    <a:lnTo>
                      <a:pt x="660" y="179"/>
                    </a:lnTo>
                    <a:lnTo>
                      <a:pt x="652" y="228"/>
                    </a:lnTo>
                    <a:lnTo>
                      <a:pt x="641" y="277"/>
                    </a:lnTo>
                    <a:lnTo>
                      <a:pt x="626" y="320"/>
                    </a:lnTo>
                    <a:lnTo>
                      <a:pt x="609" y="360"/>
                    </a:lnTo>
                    <a:lnTo>
                      <a:pt x="636" y="330"/>
                    </a:lnTo>
                    <a:lnTo>
                      <a:pt x="659" y="295"/>
                    </a:lnTo>
                    <a:lnTo>
                      <a:pt x="679" y="255"/>
                    </a:lnTo>
                    <a:lnTo>
                      <a:pt x="697" y="212"/>
                    </a:lnTo>
                    <a:lnTo>
                      <a:pt x="712" y="167"/>
                    </a:lnTo>
                    <a:lnTo>
                      <a:pt x="722" y="122"/>
                    </a:lnTo>
                    <a:lnTo>
                      <a:pt x="730" y="77"/>
                    </a:lnTo>
                    <a:lnTo>
                      <a:pt x="733" y="33"/>
                    </a:lnTo>
                    <a:lnTo>
                      <a:pt x="742" y="88"/>
                    </a:lnTo>
                    <a:lnTo>
                      <a:pt x="746" y="148"/>
                    </a:lnTo>
                    <a:lnTo>
                      <a:pt x="743" y="210"/>
                    </a:lnTo>
                    <a:lnTo>
                      <a:pt x="730" y="269"/>
                    </a:lnTo>
                    <a:lnTo>
                      <a:pt x="743" y="252"/>
                    </a:lnTo>
                    <a:lnTo>
                      <a:pt x="756" y="232"/>
                    </a:lnTo>
                    <a:lnTo>
                      <a:pt x="770" y="206"/>
                    </a:lnTo>
                    <a:lnTo>
                      <a:pt x="784" y="181"/>
                    </a:lnTo>
                    <a:lnTo>
                      <a:pt x="797" y="154"/>
                    </a:lnTo>
                    <a:lnTo>
                      <a:pt x="808" y="130"/>
                    </a:lnTo>
                    <a:lnTo>
                      <a:pt x="816" y="109"/>
                    </a:lnTo>
                    <a:lnTo>
                      <a:pt x="821" y="93"/>
                    </a:lnTo>
                    <a:lnTo>
                      <a:pt x="819" y="118"/>
                    </a:lnTo>
                    <a:lnTo>
                      <a:pt x="813" y="144"/>
                    </a:lnTo>
                    <a:lnTo>
                      <a:pt x="805" y="174"/>
                    </a:lnTo>
                    <a:lnTo>
                      <a:pt x="794" y="204"/>
                    </a:lnTo>
                    <a:lnTo>
                      <a:pt x="781" y="235"/>
                    </a:lnTo>
                    <a:lnTo>
                      <a:pt x="765" y="265"/>
                    </a:lnTo>
                    <a:lnTo>
                      <a:pt x="746" y="295"/>
                    </a:lnTo>
                    <a:lnTo>
                      <a:pt x="725" y="324"/>
                    </a:lnTo>
                    <a:lnTo>
                      <a:pt x="752" y="307"/>
                    </a:lnTo>
                    <a:lnTo>
                      <a:pt x="777" y="286"/>
                    </a:lnTo>
                    <a:lnTo>
                      <a:pt x="803" y="263"/>
                    </a:lnTo>
                    <a:lnTo>
                      <a:pt x="827" y="236"/>
                    </a:lnTo>
                    <a:lnTo>
                      <a:pt x="849" y="207"/>
                    </a:lnTo>
                    <a:lnTo>
                      <a:pt x="869" y="177"/>
                    </a:lnTo>
                    <a:lnTo>
                      <a:pt x="887" y="146"/>
                    </a:lnTo>
                    <a:lnTo>
                      <a:pt x="902" y="114"/>
                    </a:lnTo>
                    <a:lnTo>
                      <a:pt x="896" y="139"/>
                    </a:lnTo>
                    <a:lnTo>
                      <a:pt x="890" y="166"/>
                    </a:lnTo>
                    <a:lnTo>
                      <a:pt x="882" y="194"/>
                    </a:lnTo>
                    <a:lnTo>
                      <a:pt x="873" y="220"/>
                    </a:lnTo>
                    <a:lnTo>
                      <a:pt x="861" y="247"/>
                    </a:lnTo>
                    <a:lnTo>
                      <a:pt x="849" y="271"/>
                    </a:lnTo>
                    <a:lnTo>
                      <a:pt x="835" y="295"/>
                    </a:lnTo>
                    <a:lnTo>
                      <a:pt x="819" y="317"/>
                    </a:lnTo>
                    <a:lnTo>
                      <a:pt x="835" y="308"/>
                    </a:lnTo>
                    <a:lnTo>
                      <a:pt x="850" y="297"/>
                    </a:lnTo>
                    <a:lnTo>
                      <a:pt x="866" y="284"/>
                    </a:lnTo>
                    <a:lnTo>
                      <a:pt x="882" y="269"/>
                    </a:lnTo>
                    <a:lnTo>
                      <a:pt x="897" y="252"/>
                    </a:lnTo>
                    <a:lnTo>
                      <a:pt x="912" y="234"/>
                    </a:lnTo>
                    <a:lnTo>
                      <a:pt x="927" y="216"/>
                    </a:lnTo>
                    <a:lnTo>
                      <a:pt x="941" y="195"/>
                    </a:lnTo>
                    <a:lnTo>
                      <a:pt x="955" y="174"/>
                    </a:lnTo>
                    <a:lnTo>
                      <a:pt x="967" y="153"/>
                    </a:lnTo>
                    <a:lnTo>
                      <a:pt x="979" y="133"/>
                    </a:lnTo>
                    <a:lnTo>
                      <a:pt x="990" y="112"/>
                    </a:lnTo>
                    <a:lnTo>
                      <a:pt x="999" y="91"/>
                    </a:lnTo>
                    <a:lnTo>
                      <a:pt x="1008" y="70"/>
                    </a:lnTo>
                    <a:lnTo>
                      <a:pt x="1014" y="52"/>
                    </a:lnTo>
                    <a:lnTo>
                      <a:pt x="1020" y="33"/>
                    </a:lnTo>
                    <a:lnTo>
                      <a:pt x="1012" y="71"/>
                    </a:lnTo>
                    <a:lnTo>
                      <a:pt x="1004" y="107"/>
                    </a:lnTo>
                    <a:lnTo>
                      <a:pt x="994" y="141"/>
                    </a:lnTo>
                    <a:lnTo>
                      <a:pt x="983" y="173"/>
                    </a:lnTo>
                    <a:lnTo>
                      <a:pt x="968" y="206"/>
                    </a:lnTo>
                    <a:lnTo>
                      <a:pt x="950" y="242"/>
                    </a:lnTo>
                    <a:lnTo>
                      <a:pt x="927" y="279"/>
                    </a:lnTo>
                    <a:lnTo>
                      <a:pt x="897" y="322"/>
                    </a:lnTo>
                    <a:lnTo>
                      <a:pt x="910" y="314"/>
                    </a:lnTo>
                    <a:lnTo>
                      <a:pt x="925" y="304"/>
                    </a:lnTo>
                    <a:lnTo>
                      <a:pt x="940" y="294"/>
                    </a:lnTo>
                    <a:lnTo>
                      <a:pt x="956" y="282"/>
                    </a:lnTo>
                    <a:lnTo>
                      <a:pt x="972" y="270"/>
                    </a:lnTo>
                    <a:lnTo>
                      <a:pt x="988" y="257"/>
                    </a:lnTo>
                    <a:lnTo>
                      <a:pt x="1005" y="243"/>
                    </a:lnTo>
                    <a:lnTo>
                      <a:pt x="1021" y="228"/>
                    </a:lnTo>
                    <a:lnTo>
                      <a:pt x="1037" y="213"/>
                    </a:lnTo>
                    <a:lnTo>
                      <a:pt x="1052" y="197"/>
                    </a:lnTo>
                    <a:lnTo>
                      <a:pt x="1067" y="182"/>
                    </a:lnTo>
                    <a:lnTo>
                      <a:pt x="1080" y="166"/>
                    </a:lnTo>
                    <a:lnTo>
                      <a:pt x="1092" y="150"/>
                    </a:lnTo>
                    <a:lnTo>
                      <a:pt x="1102" y="135"/>
                    </a:lnTo>
                    <a:lnTo>
                      <a:pt x="1111" y="119"/>
                    </a:lnTo>
                    <a:lnTo>
                      <a:pt x="1117" y="104"/>
                    </a:lnTo>
                    <a:lnTo>
                      <a:pt x="1110" y="136"/>
                    </a:lnTo>
                    <a:lnTo>
                      <a:pt x="1103" y="166"/>
                    </a:lnTo>
                    <a:lnTo>
                      <a:pt x="1099" y="192"/>
                    </a:lnTo>
                    <a:lnTo>
                      <a:pt x="1093" y="212"/>
                    </a:lnTo>
                    <a:close/>
                  </a:path>
                </a:pathLst>
              </a:custGeom>
              <a:solidFill>
                <a:srgbClr val="00A500"/>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01" name="Freeform 171"/>
              <p:cNvSpPr/>
              <p:nvPr/>
            </p:nvSpPr>
            <p:spPr bwMode="auto">
              <a:xfrm>
                <a:off x="4164" y="4179"/>
                <a:ext cx="202" cy="141"/>
              </a:xfrm>
              <a:custGeom>
                <a:avLst/>
                <a:gdLst>
                  <a:gd name="T0" fmla="*/ 1 w 403"/>
                  <a:gd name="T1" fmla="*/ 1 h 280"/>
                  <a:gd name="T2" fmla="*/ 1 w 403"/>
                  <a:gd name="T3" fmla="*/ 1 h 280"/>
                  <a:gd name="T4" fmla="*/ 1 w 403"/>
                  <a:gd name="T5" fmla="*/ 1 h 280"/>
                  <a:gd name="T6" fmla="*/ 1 w 403"/>
                  <a:gd name="T7" fmla="*/ 1 h 280"/>
                  <a:gd name="T8" fmla="*/ 1 w 403"/>
                  <a:gd name="T9" fmla="*/ 1 h 280"/>
                  <a:gd name="T10" fmla="*/ 1 w 403"/>
                  <a:gd name="T11" fmla="*/ 1 h 280"/>
                  <a:gd name="T12" fmla="*/ 1 w 403"/>
                  <a:gd name="T13" fmla="*/ 1 h 280"/>
                  <a:gd name="T14" fmla="*/ 1 w 403"/>
                  <a:gd name="T15" fmla="*/ 1 h 280"/>
                  <a:gd name="T16" fmla="*/ 1 w 403"/>
                  <a:gd name="T17" fmla="*/ 1 h 280"/>
                  <a:gd name="T18" fmla="*/ 1 w 403"/>
                  <a:gd name="T19" fmla="*/ 1 h 280"/>
                  <a:gd name="T20" fmla="*/ 1 w 403"/>
                  <a:gd name="T21" fmla="*/ 1 h 280"/>
                  <a:gd name="T22" fmla="*/ 1 w 403"/>
                  <a:gd name="T23" fmla="*/ 1 h 280"/>
                  <a:gd name="T24" fmla="*/ 1 w 403"/>
                  <a:gd name="T25" fmla="*/ 1 h 280"/>
                  <a:gd name="T26" fmla="*/ 1 w 403"/>
                  <a:gd name="T27" fmla="*/ 1 h 280"/>
                  <a:gd name="T28" fmla="*/ 1 w 403"/>
                  <a:gd name="T29" fmla="*/ 1 h 280"/>
                  <a:gd name="T30" fmla="*/ 1 w 403"/>
                  <a:gd name="T31" fmla="*/ 1 h 280"/>
                  <a:gd name="T32" fmla="*/ 1 w 403"/>
                  <a:gd name="T33" fmla="*/ 1 h 280"/>
                  <a:gd name="T34" fmla="*/ 1 w 403"/>
                  <a:gd name="T35" fmla="*/ 1 h 280"/>
                  <a:gd name="T36" fmla="*/ 1 w 403"/>
                  <a:gd name="T37" fmla="*/ 1 h 280"/>
                  <a:gd name="T38" fmla="*/ 1 w 403"/>
                  <a:gd name="T39" fmla="*/ 1 h 280"/>
                  <a:gd name="T40" fmla="*/ 1 w 403"/>
                  <a:gd name="T41" fmla="*/ 1 h 280"/>
                  <a:gd name="T42" fmla="*/ 1 w 403"/>
                  <a:gd name="T43" fmla="*/ 1 h 280"/>
                  <a:gd name="T44" fmla="*/ 1 w 403"/>
                  <a:gd name="T45" fmla="*/ 1 h 280"/>
                  <a:gd name="T46" fmla="*/ 1 w 403"/>
                  <a:gd name="T47" fmla="*/ 1 h 280"/>
                  <a:gd name="T48" fmla="*/ 1 w 403"/>
                  <a:gd name="T49" fmla="*/ 1 h 280"/>
                  <a:gd name="T50" fmla="*/ 1 w 403"/>
                  <a:gd name="T51" fmla="*/ 1 h 280"/>
                  <a:gd name="T52" fmla="*/ 1 w 403"/>
                  <a:gd name="T53" fmla="*/ 1 h 280"/>
                  <a:gd name="T54" fmla="*/ 1 w 403"/>
                  <a:gd name="T55" fmla="*/ 1 h 280"/>
                  <a:gd name="T56" fmla="*/ 1 w 403"/>
                  <a:gd name="T57" fmla="*/ 1 h 280"/>
                  <a:gd name="T58" fmla="*/ 1 w 403"/>
                  <a:gd name="T59" fmla="*/ 1 h 280"/>
                  <a:gd name="T60" fmla="*/ 1 w 403"/>
                  <a:gd name="T61" fmla="*/ 1 h 280"/>
                  <a:gd name="T62" fmla="*/ 1 w 403"/>
                  <a:gd name="T63" fmla="*/ 1 h 280"/>
                  <a:gd name="T64" fmla="*/ 1 w 403"/>
                  <a:gd name="T65" fmla="*/ 1 h 280"/>
                  <a:gd name="T66" fmla="*/ 1 w 403"/>
                  <a:gd name="T67" fmla="*/ 1 h 280"/>
                  <a:gd name="T68" fmla="*/ 1 w 403"/>
                  <a:gd name="T69" fmla="*/ 1 h 280"/>
                  <a:gd name="T70" fmla="*/ 1 w 403"/>
                  <a:gd name="T71" fmla="*/ 1 h 280"/>
                  <a:gd name="T72" fmla="*/ 1 w 403"/>
                  <a:gd name="T73" fmla="*/ 1 h 280"/>
                  <a:gd name="T74" fmla="*/ 1 w 403"/>
                  <a:gd name="T75" fmla="*/ 1 h 280"/>
                  <a:gd name="T76" fmla="*/ 1 w 403"/>
                  <a:gd name="T77" fmla="*/ 1 h 280"/>
                  <a:gd name="T78" fmla="*/ 1 w 403"/>
                  <a:gd name="T79" fmla="*/ 1 h 280"/>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0" t="0" r="r" b="b"/>
                <a:pathLst>
                  <a:path w="403" h="280">
                    <a:moveTo>
                      <a:pt x="339" y="270"/>
                    </a:moveTo>
                    <a:lnTo>
                      <a:pt x="322" y="270"/>
                    </a:lnTo>
                    <a:lnTo>
                      <a:pt x="305" y="271"/>
                    </a:lnTo>
                    <a:lnTo>
                      <a:pt x="289" y="271"/>
                    </a:lnTo>
                    <a:lnTo>
                      <a:pt x="273" y="272"/>
                    </a:lnTo>
                    <a:lnTo>
                      <a:pt x="257" y="272"/>
                    </a:lnTo>
                    <a:lnTo>
                      <a:pt x="241" y="273"/>
                    </a:lnTo>
                    <a:lnTo>
                      <a:pt x="225" y="273"/>
                    </a:lnTo>
                    <a:lnTo>
                      <a:pt x="210" y="274"/>
                    </a:lnTo>
                    <a:lnTo>
                      <a:pt x="194" y="274"/>
                    </a:lnTo>
                    <a:lnTo>
                      <a:pt x="179" y="275"/>
                    </a:lnTo>
                    <a:lnTo>
                      <a:pt x="164" y="277"/>
                    </a:lnTo>
                    <a:lnTo>
                      <a:pt x="149" y="277"/>
                    </a:lnTo>
                    <a:lnTo>
                      <a:pt x="134" y="278"/>
                    </a:lnTo>
                    <a:lnTo>
                      <a:pt x="119" y="279"/>
                    </a:lnTo>
                    <a:lnTo>
                      <a:pt x="104" y="279"/>
                    </a:lnTo>
                    <a:lnTo>
                      <a:pt x="90" y="280"/>
                    </a:lnTo>
                    <a:lnTo>
                      <a:pt x="86" y="257"/>
                    </a:lnTo>
                    <a:lnTo>
                      <a:pt x="81" y="233"/>
                    </a:lnTo>
                    <a:lnTo>
                      <a:pt x="73" y="209"/>
                    </a:lnTo>
                    <a:lnTo>
                      <a:pt x="62" y="184"/>
                    </a:lnTo>
                    <a:lnTo>
                      <a:pt x="50" y="162"/>
                    </a:lnTo>
                    <a:lnTo>
                      <a:pt x="35" y="142"/>
                    </a:lnTo>
                    <a:lnTo>
                      <a:pt x="18" y="124"/>
                    </a:lnTo>
                    <a:lnTo>
                      <a:pt x="0" y="112"/>
                    </a:lnTo>
                    <a:lnTo>
                      <a:pt x="22" y="117"/>
                    </a:lnTo>
                    <a:lnTo>
                      <a:pt x="40" y="127"/>
                    </a:lnTo>
                    <a:lnTo>
                      <a:pt x="58" y="138"/>
                    </a:lnTo>
                    <a:lnTo>
                      <a:pt x="74" y="154"/>
                    </a:lnTo>
                    <a:lnTo>
                      <a:pt x="89" y="173"/>
                    </a:lnTo>
                    <a:lnTo>
                      <a:pt x="104" y="196"/>
                    </a:lnTo>
                    <a:lnTo>
                      <a:pt x="117" y="222"/>
                    </a:lnTo>
                    <a:lnTo>
                      <a:pt x="132" y="254"/>
                    </a:lnTo>
                    <a:lnTo>
                      <a:pt x="139" y="222"/>
                    </a:lnTo>
                    <a:lnTo>
                      <a:pt x="143" y="188"/>
                    </a:lnTo>
                    <a:lnTo>
                      <a:pt x="142" y="152"/>
                    </a:lnTo>
                    <a:lnTo>
                      <a:pt x="139" y="115"/>
                    </a:lnTo>
                    <a:lnTo>
                      <a:pt x="134" y="81"/>
                    </a:lnTo>
                    <a:lnTo>
                      <a:pt x="126" y="49"/>
                    </a:lnTo>
                    <a:lnTo>
                      <a:pt x="115" y="23"/>
                    </a:lnTo>
                    <a:lnTo>
                      <a:pt x="103" y="4"/>
                    </a:lnTo>
                    <a:lnTo>
                      <a:pt x="121" y="17"/>
                    </a:lnTo>
                    <a:lnTo>
                      <a:pt x="139" y="33"/>
                    </a:lnTo>
                    <a:lnTo>
                      <a:pt x="157" y="53"/>
                    </a:lnTo>
                    <a:lnTo>
                      <a:pt x="173" y="77"/>
                    </a:lnTo>
                    <a:lnTo>
                      <a:pt x="188" y="106"/>
                    </a:lnTo>
                    <a:lnTo>
                      <a:pt x="200" y="141"/>
                    </a:lnTo>
                    <a:lnTo>
                      <a:pt x="211" y="182"/>
                    </a:lnTo>
                    <a:lnTo>
                      <a:pt x="218" y="230"/>
                    </a:lnTo>
                    <a:lnTo>
                      <a:pt x="228" y="207"/>
                    </a:lnTo>
                    <a:lnTo>
                      <a:pt x="236" y="182"/>
                    </a:lnTo>
                    <a:lnTo>
                      <a:pt x="242" y="153"/>
                    </a:lnTo>
                    <a:lnTo>
                      <a:pt x="245" y="123"/>
                    </a:lnTo>
                    <a:lnTo>
                      <a:pt x="245" y="92"/>
                    </a:lnTo>
                    <a:lnTo>
                      <a:pt x="242" y="61"/>
                    </a:lnTo>
                    <a:lnTo>
                      <a:pt x="235" y="30"/>
                    </a:lnTo>
                    <a:lnTo>
                      <a:pt x="223" y="0"/>
                    </a:lnTo>
                    <a:lnTo>
                      <a:pt x="241" y="30"/>
                    </a:lnTo>
                    <a:lnTo>
                      <a:pt x="255" y="56"/>
                    </a:lnTo>
                    <a:lnTo>
                      <a:pt x="268" y="82"/>
                    </a:lnTo>
                    <a:lnTo>
                      <a:pt x="279" y="106"/>
                    </a:lnTo>
                    <a:lnTo>
                      <a:pt x="287" y="128"/>
                    </a:lnTo>
                    <a:lnTo>
                      <a:pt x="294" y="151"/>
                    </a:lnTo>
                    <a:lnTo>
                      <a:pt x="297" y="173"/>
                    </a:lnTo>
                    <a:lnTo>
                      <a:pt x="298" y="195"/>
                    </a:lnTo>
                    <a:lnTo>
                      <a:pt x="312" y="173"/>
                    </a:lnTo>
                    <a:lnTo>
                      <a:pt x="326" y="149"/>
                    </a:lnTo>
                    <a:lnTo>
                      <a:pt x="340" y="121"/>
                    </a:lnTo>
                    <a:lnTo>
                      <a:pt x="354" y="93"/>
                    </a:lnTo>
                    <a:lnTo>
                      <a:pt x="366" y="67"/>
                    </a:lnTo>
                    <a:lnTo>
                      <a:pt x="375" y="41"/>
                    </a:lnTo>
                    <a:lnTo>
                      <a:pt x="382" y="19"/>
                    </a:lnTo>
                    <a:lnTo>
                      <a:pt x="385" y="2"/>
                    </a:lnTo>
                    <a:lnTo>
                      <a:pt x="392" y="26"/>
                    </a:lnTo>
                    <a:lnTo>
                      <a:pt x="398" y="53"/>
                    </a:lnTo>
                    <a:lnTo>
                      <a:pt x="403" y="81"/>
                    </a:lnTo>
                    <a:lnTo>
                      <a:pt x="403" y="112"/>
                    </a:lnTo>
                    <a:lnTo>
                      <a:pt x="398" y="145"/>
                    </a:lnTo>
                    <a:lnTo>
                      <a:pt x="387" y="183"/>
                    </a:lnTo>
                    <a:lnTo>
                      <a:pt x="367" y="225"/>
                    </a:lnTo>
                    <a:lnTo>
                      <a:pt x="339" y="270"/>
                    </a:lnTo>
                    <a:close/>
                  </a:path>
                </a:pathLst>
              </a:custGeom>
              <a:solidFill>
                <a:srgbClr val="00A500"/>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02" name="Freeform 172"/>
              <p:cNvSpPr/>
              <p:nvPr/>
            </p:nvSpPr>
            <p:spPr bwMode="auto">
              <a:xfrm>
                <a:off x="4368" y="4177"/>
                <a:ext cx="123" cy="143"/>
              </a:xfrm>
              <a:custGeom>
                <a:avLst/>
                <a:gdLst>
                  <a:gd name="T0" fmla="*/ 1 w 246"/>
                  <a:gd name="T1" fmla="*/ 1 h 285"/>
                  <a:gd name="T2" fmla="*/ 1 w 246"/>
                  <a:gd name="T3" fmla="*/ 1 h 285"/>
                  <a:gd name="T4" fmla="*/ 1 w 246"/>
                  <a:gd name="T5" fmla="*/ 1 h 285"/>
                  <a:gd name="T6" fmla="*/ 1 w 246"/>
                  <a:gd name="T7" fmla="*/ 1 h 285"/>
                  <a:gd name="T8" fmla="*/ 1 w 246"/>
                  <a:gd name="T9" fmla="*/ 1 h 285"/>
                  <a:gd name="T10" fmla="*/ 1 w 246"/>
                  <a:gd name="T11" fmla="*/ 1 h 285"/>
                  <a:gd name="T12" fmla="*/ 1 w 246"/>
                  <a:gd name="T13" fmla="*/ 1 h 285"/>
                  <a:gd name="T14" fmla="*/ 1 w 246"/>
                  <a:gd name="T15" fmla="*/ 1 h 285"/>
                  <a:gd name="T16" fmla="*/ 0 w 246"/>
                  <a:gd name="T17" fmla="*/ 1 h 285"/>
                  <a:gd name="T18" fmla="*/ 1 w 246"/>
                  <a:gd name="T19" fmla="*/ 1 h 285"/>
                  <a:gd name="T20" fmla="*/ 1 w 246"/>
                  <a:gd name="T21" fmla="*/ 1 h 285"/>
                  <a:gd name="T22" fmla="*/ 1 w 246"/>
                  <a:gd name="T23" fmla="*/ 1 h 285"/>
                  <a:gd name="T24" fmla="*/ 1 w 246"/>
                  <a:gd name="T25" fmla="*/ 1 h 285"/>
                  <a:gd name="T26" fmla="*/ 1 w 246"/>
                  <a:gd name="T27" fmla="*/ 1 h 285"/>
                  <a:gd name="T28" fmla="*/ 1 w 246"/>
                  <a:gd name="T29" fmla="*/ 1 h 285"/>
                  <a:gd name="T30" fmla="*/ 1 w 246"/>
                  <a:gd name="T31" fmla="*/ 1 h 285"/>
                  <a:gd name="T32" fmla="*/ 1 w 246"/>
                  <a:gd name="T33" fmla="*/ 1 h 285"/>
                  <a:gd name="T34" fmla="*/ 1 w 246"/>
                  <a:gd name="T35" fmla="*/ 1 h 285"/>
                  <a:gd name="T36" fmla="*/ 1 w 246"/>
                  <a:gd name="T37" fmla="*/ 1 h 285"/>
                  <a:gd name="T38" fmla="*/ 1 w 246"/>
                  <a:gd name="T39" fmla="*/ 1 h 285"/>
                  <a:gd name="T40" fmla="*/ 1 w 246"/>
                  <a:gd name="T41" fmla="*/ 1 h 285"/>
                  <a:gd name="T42" fmla="*/ 1 w 246"/>
                  <a:gd name="T43" fmla="*/ 1 h 285"/>
                  <a:gd name="T44" fmla="*/ 1 w 246"/>
                  <a:gd name="T45" fmla="*/ 1 h 285"/>
                  <a:gd name="T46" fmla="*/ 1 w 246"/>
                  <a:gd name="T47" fmla="*/ 1 h 285"/>
                  <a:gd name="T48" fmla="*/ 1 w 246"/>
                  <a:gd name="T49" fmla="*/ 0 h 285"/>
                  <a:gd name="T50" fmla="*/ 1 w 246"/>
                  <a:gd name="T51" fmla="*/ 1 h 285"/>
                  <a:gd name="T52" fmla="*/ 1 w 246"/>
                  <a:gd name="T53" fmla="*/ 1 h 285"/>
                  <a:gd name="T54" fmla="*/ 1 w 246"/>
                  <a:gd name="T55" fmla="*/ 1 h 285"/>
                  <a:gd name="T56" fmla="*/ 1 w 246"/>
                  <a:gd name="T57" fmla="*/ 1 h 285"/>
                  <a:gd name="T58" fmla="*/ 1 w 246"/>
                  <a:gd name="T59" fmla="*/ 1 h 285"/>
                  <a:gd name="T60" fmla="*/ 1 w 246"/>
                  <a:gd name="T61" fmla="*/ 1 h 285"/>
                  <a:gd name="T62" fmla="*/ 1 w 246"/>
                  <a:gd name="T63" fmla="*/ 1 h 285"/>
                  <a:gd name="T64" fmla="*/ 1 w 246"/>
                  <a:gd name="T65" fmla="*/ 1 h 285"/>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246" h="285">
                    <a:moveTo>
                      <a:pt x="85" y="285"/>
                    </a:moveTo>
                    <a:lnTo>
                      <a:pt x="75" y="285"/>
                    </a:lnTo>
                    <a:lnTo>
                      <a:pt x="63" y="285"/>
                    </a:lnTo>
                    <a:lnTo>
                      <a:pt x="53" y="285"/>
                    </a:lnTo>
                    <a:lnTo>
                      <a:pt x="42" y="285"/>
                    </a:lnTo>
                    <a:lnTo>
                      <a:pt x="32" y="285"/>
                    </a:lnTo>
                    <a:lnTo>
                      <a:pt x="22" y="285"/>
                    </a:lnTo>
                    <a:lnTo>
                      <a:pt x="10" y="285"/>
                    </a:lnTo>
                    <a:lnTo>
                      <a:pt x="0" y="285"/>
                    </a:lnTo>
                    <a:lnTo>
                      <a:pt x="3" y="270"/>
                    </a:lnTo>
                    <a:lnTo>
                      <a:pt x="8" y="253"/>
                    </a:lnTo>
                    <a:lnTo>
                      <a:pt x="14" y="235"/>
                    </a:lnTo>
                    <a:lnTo>
                      <a:pt x="22" y="217"/>
                    </a:lnTo>
                    <a:lnTo>
                      <a:pt x="30" y="197"/>
                    </a:lnTo>
                    <a:lnTo>
                      <a:pt x="40" y="178"/>
                    </a:lnTo>
                    <a:lnTo>
                      <a:pt x="52" y="157"/>
                    </a:lnTo>
                    <a:lnTo>
                      <a:pt x="64" y="137"/>
                    </a:lnTo>
                    <a:lnTo>
                      <a:pt x="80" y="118"/>
                    </a:lnTo>
                    <a:lnTo>
                      <a:pt x="96" y="98"/>
                    </a:lnTo>
                    <a:lnTo>
                      <a:pt x="116" y="79"/>
                    </a:lnTo>
                    <a:lnTo>
                      <a:pt x="137" y="60"/>
                    </a:lnTo>
                    <a:lnTo>
                      <a:pt x="161" y="43"/>
                    </a:lnTo>
                    <a:lnTo>
                      <a:pt x="186" y="28"/>
                    </a:lnTo>
                    <a:lnTo>
                      <a:pt x="215" y="13"/>
                    </a:lnTo>
                    <a:lnTo>
                      <a:pt x="246" y="0"/>
                    </a:lnTo>
                    <a:lnTo>
                      <a:pt x="215" y="30"/>
                    </a:lnTo>
                    <a:lnTo>
                      <a:pt x="186" y="60"/>
                    </a:lnTo>
                    <a:lnTo>
                      <a:pt x="160" y="91"/>
                    </a:lnTo>
                    <a:lnTo>
                      <a:pt x="136" y="124"/>
                    </a:lnTo>
                    <a:lnTo>
                      <a:pt x="116" y="158"/>
                    </a:lnTo>
                    <a:lnTo>
                      <a:pt x="100" y="196"/>
                    </a:lnTo>
                    <a:lnTo>
                      <a:pt x="90" y="238"/>
                    </a:lnTo>
                    <a:lnTo>
                      <a:pt x="85" y="285"/>
                    </a:lnTo>
                    <a:close/>
                  </a:path>
                </a:pathLst>
              </a:custGeom>
              <a:solidFill>
                <a:srgbClr val="00A500"/>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03" name="Freeform 173"/>
              <p:cNvSpPr/>
              <p:nvPr/>
            </p:nvSpPr>
            <p:spPr bwMode="auto">
              <a:xfrm>
                <a:off x="4389" y="4134"/>
                <a:ext cx="493" cy="199"/>
              </a:xfrm>
              <a:custGeom>
                <a:avLst/>
                <a:gdLst>
                  <a:gd name="T0" fmla="*/ 1 w 986"/>
                  <a:gd name="T1" fmla="*/ 1 h 398"/>
                  <a:gd name="T2" fmla="*/ 1 w 986"/>
                  <a:gd name="T3" fmla="*/ 1 h 398"/>
                  <a:gd name="T4" fmla="*/ 1 w 986"/>
                  <a:gd name="T5" fmla="*/ 1 h 398"/>
                  <a:gd name="T6" fmla="*/ 1 w 986"/>
                  <a:gd name="T7" fmla="*/ 1 h 398"/>
                  <a:gd name="T8" fmla="*/ 1 w 986"/>
                  <a:gd name="T9" fmla="*/ 1 h 398"/>
                  <a:gd name="T10" fmla="*/ 1 w 986"/>
                  <a:gd name="T11" fmla="*/ 1 h 398"/>
                  <a:gd name="T12" fmla="*/ 1 w 986"/>
                  <a:gd name="T13" fmla="*/ 1 h 398"/>
                  <a:gd name="T14" fmla="*/ 1 w 986"/>
                  <a:gd name="T15" fmla="*/ 1 h 398"/>
                  <a:gd name="T16" fmla="*/ 1 w 986"/>
                  <a:gd name="T17" fmla="*/ 1 h 398"/>
                  <a:gd name="T18" fmla="*/ 1 w 986"/>
                  <a:gd name="T19" fmla="*/ 1 h 398"/>
                  <a:gd name="T20" fmla="*/ 1 w 986"/>
                  <a:gd name="T21" fmla="*/ 1 h 398"/>
                  <a:gd name="T22" fmla="*/ 1 w 986"/>
                  <a:gd name="T23" fmla="*/ 1 h 398"/>
                  <a:gd name="T24" fmla="*/ 1 w 986"/>
                  <a:gd name="T25" fmla="*/ 1 h 398"/>
                  <a:gd name="T26" fmla="*/ 1 w 986"/>
                  <a:gd name="T27" fmla="*/ 1 h 398"/>
                  <a:gd name="T28" fmla="*/ 1 w 986"/>
                  <a:gd name="T29" fmla="*/ 1 h 398"/>
                  <a:gd name="T30" fmla="*/ 1 w 986"/>
                  <a:gd name="T31" fmla="*/ 1 h 398"/>
                  <a:gd name="T32" fmla="*/ 1 w 986"/>
                  <a:gd name="T33" fmla="*/ 1 h 398"/>
                  <a:gd name="T34" fmla="*/ 1 w 986"/>
                  <a:gd name="T35" fmla="*/ 1 h 398"/>
                  <a:gd name="T36" fmla="*/ 1 w 986"/>
                  <a:gd name="T37" fmla="*/ 1 h 398"/>
                  <a:gd name="T38" fmla="*/ 1 w 986"/>
                  <a:gd name="T39" fmla="*/ 1 h 398"/>
                  <a:gd name="T40" fmla="*/ 1 w 986"/>
                  <a:gd name="T41" fmla="*/ 1 h 398"/>
                  <a:gd name="T42" fmla="*/ 1 w 986"/>
                  <a:gd name="T43" fmla="*/ 1 h 398"/>
                  <a:gd name="T44" fmla="*/ 1 w 986"/>
                  <a:gd name="T45" fmla="*/ 1 h 398"/>
                  <a:gd name="T46" fmla="*/ 1 w 986"/>
                  <a:gd name="T47" fmla="*/ 1 h 398"/>
                  <a:gd name="T48" fmla="*/ 1 w 986"/>
                  <a:gd name="T49" fmla="*/ 1 h 398"/>
                  <a:gd name="T50" fmla="*/ 1 w 986"/>
                  <a:gd name="T51" fmla="*/ 1 h 398"/>
                  <a:gd name="T52" fmla="*/ 1 w 986"/>
                  <a:gd name="T53" fmla="*/ 1 h 398"/>
                  <a:gd name="T54" fmla="*/ 1 w 986"/>
                  <a:gd name="T55" fmla="*/ 1 h 398"/>
                  <a:gd name="T56" fmla="*/ 1 w 986"/>
                  <a:gd name="T57" fmla="*/ 1 h 398"/>
                  <a:gd name="T58" fmla="*/ 1 w 986"/>
                  <a:gd name="T59" fmla="*/ 1 h 398"/>
                  <a:gd name="T60" fmla="*/ 1 w 986"/>
                  <a:gd name="T61" fmla="*/ 1 h 398"/>
                  <a:gd name="T62" fmla="*/ 1 w 986"/>
                  <a:gd name="T63" fmla="*/ 1 h 398"/>
                  <a:gd name="T64" fmla="*/ 1 w 986"/>
                  <a:gd name="T65" fmla="*/ 1 h 398"/>
                  <a:gd name="T66" fmla="*/ 1 w 986"/>
                  <a:gd name="T67" fmla="*/ 1 h 398"/>
                  <a:gd name="T68" fmla="*/ 1 w 986"/>
                  <a:gd name="T69" fmla="*/ 1 h 398"/>
                  <a:gd name="T70" fmla="*/ 1 w 986"/>
                  <a:gd name="T71" fmla="*/ 1 h 398"/>
                  <a:gd name="T72" fmla="*/ 1 w 986"/>
                  <a:gd name="T73" fmla="*/ 1 h 398"/>
                  <a:gd name="T74" fmla="*/ 1 w 986"/>
                  <a:gd name="T75" fmla="*/ 1 h 398"/>
                  <a:gd name="T76" fmla="*/ 1 w 986"/>
                  <a:gd name="T77" fmla="*/ 1 h 398"/>
                  <a:gd name="T78" fmla="*/ 1 w 986"/>
                  <a:gd name="T79" fmla="*/ 1 h 398"/>
                  <a:gd name="T80" fmla="*/ 1 w 986"/>
                  <a:gd name="T81" fmla="*/ 1 h 398"/>
                  <a:gd name="T82" fmla="*/ 1 w 986"/>
                  <a:gd name="T83" fmla="*/ 1 h 398"/>
                  <a:gd name="T84" fmla="*/ 1 w 986"/>
                  <a:gd name="T85" fmla="*/ 1 h 398"/>
                  <a:gd name="T86" fmla="*/ 1 w 986"/>
                  <a:gd name="T87" fmla="*/ 1 h 398"/>
                  <a:gd name="T88" fmla="*/ 1 w 986"/>
                  <a:gd name="T89" fmla="*/ 1 h 398"/>
                  <a:gd name="T90" fmla="*/ 1 w 986"/>
                  <a:gd name="T91" fmla="*/ 1 h 398"/>
                  <a:gd name="T92" fmla="*/ 1 w 986"/>
                  <a:gd name="T93" fmla="*/ 1 h 398"/>
                  <a:gd name="T94" fmla="*/ 1 w 986"/>
                  <a:gd name="T95" fmla="*/ 1 h 398"/>
                  <a:gd name="T96" fmla="*/ 1 w 986"/>
                  <a:gd name="T97" fmla="*/ 1 h 398"/>
                  <a:gd name="T98" fmla="*/ 1 w 986"/>
                  <a:gd name="T99" fmla="*/ 1 h 398"/>
                  <a:gd name="T100" fmla="*/ 1 w 986"/>
                  <a:gd name="T101" fmla="*/ 1 h 398"/>
                  <a:gd name="T102" fmla="*/ 1 w 986"/>
                  <a:gd name="T103" fmla="*/ 1 h 398"/>
                  <a:gd name="T104" fmla="*/ 1 w 986"/>
                  <a:gd name="T105" fmla="*/ 1 h 398"/>
                  <a:gd name="T106" fmla="*/ 1 w 986"/>
                  <a:gd name="T107" fmla="*/ 1 h 398"/>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0" t="0" r="r" b="b"/>
                <a:pathLst>
                  <a:path w="986" h="398">
                    <a:moveTo>
                      <a:pt x="901" y="398"/>
                    </a:moveTo>
                    <a:lnTo>
                      <a:pt x="867" y="398"/>
                    </a:lnTo>
                    <a:lnTo>
                      <a:pt x="829" y="398"/>
                    </a:lnTo>
                    <a:lnTo>
                      <a:pt x="789" y="398"/>
                    </a:lnTo>
                    <a:lnTo>
                      <a:pt x="747" y="396"/>
                    </a:lnTo>
                    <a:lnTo>
                      <a:pt x="702" y="396"/>
                    </a:lnTo>
                    <a:lnTo>
                      <a:pt x="656" y="394"/>
                    </a:lnTo>
                    <a:lnTo>
                      <a:pt x="608" y="393"/>
                    </a:lnTo>
                    <a:lnTo>
                      <a:pt x="561" y="392"/>
                    </a:lnTo>
                    <a:lnTo>
                      <a:pt x="513" y="389"/>
                    </a:lnTo>
                    <a:lnTo>
                      <a:pt x="467" y="388"/>
                    </a:lnTo>
                    <a:lnTo>
                      <a:pt x="421" y="386"/>
                    </a:lnTo>
                    <a:lnTo>
                      <a:pt x="376" y="384"/>
                    </a:lnTo>
                    <a:lnTo>
                      <a:pt x="334" y="383"/>
                    </a:lnTo>
                    <a:lnTo>
                      <a:pt x="294" y="380"/>
                    </a:lnTo>
                    <a:lnTo>
                      <a:pt x="258" y="378"/>
                    </a:lnTo>
                    <a:lnTo>
                      <a:pt x="225" y="377"/>
                    </a:lnTo>
                    <a:lnTo>
                      <a:pt x="210" y="376"/>
                    </a:lnTo>
                    <a:lnTo>
                      <a:pt x="194" y="376"/>
                    </a:lnTo>
                    <a:lnTo>
                      <a:pt x="179" y="374"/>
                    </a:lnTo>
                    <a:lnTo>
                      <a:pt x="163" y="373"/>
                    </a:lnTo>
                    <a:lnTo>
                      <a:pt x="148" y="373"/>
                    </a:lnTo>
                    <a:lnTo>
                      <a:pt x="132" y="372"/>
                    </a:lnTo>
                    <a:lnTo>
                      <a:pt x="117" y="372"/>
                    </a:lnTo>
                    <a:lnTo>
                      <a:pt x="102" y="372"/>
                    </a:lnTo>
                    <a:lnTo>
                      <a:pt x="81" y="334"/>
                    </a:lnTo>
                    <a:lnTo>
                      <a:pt x="64" y="289"/>
                    </a:lnTo>
                    <a:lnTo>
                      <a:pt x="48" y="241"/>
                    </a:lnTo>
                    <a:lnTo>
                      <a:pt x="35" y="190"/>
                    </a:lnTo>
                    <a:lnTo>
                      <a:pt x="23" y="142"/>
                    </a:lnTo>
                    <a:lnTo>
                      <a:pt x="14" y="97"/>
                    </a:lnTo>
                    <a:lnTo>
                      <a:pt x="6" y="57"/>
                    </a:lnTo>
                    <a:lnTo>
                      <a:pt x="0" y="27"/>
                    </a:lnTo>
                    <a:lnTo>
                      <a:pt x="12" y="62"/>
                    </a:lnTo>
                    <a:lnTo>
                      <a:pt x="26" y="100"/>
                    </a:lnTo>
                    <a:lnTo>
                      <a:pt x="42" y="140"/>
                    </a:lnTo>
                    <a:lnTo>
                      <a:pt x="59" y="181"/>
                    </a:lnTo>
                    <a:lnTo>
                      <a:pt x="77" y="220"/>
                    </a:lnTo>
                    <a:lnTo>
                      <a:pt x="95" y="256"/>
                    </a:lnTo>
                    <a:lnTo>
                      <a:pt x="110" y="287"/>
                    </a:lnTo>
                    <a:lnTo>
                      <a:pt x="124" y="311"/>
                    </a:lnTo>
                    <a:lnTo>
                      <a:pt x="130" y="283"/>
                    </a:lnTo>
                    <a:lnTo>
                      <a:pt x="139" y="257"/>
                    </a:lnTo>
                    <a:lnTo>
                      <a:pt x="147" y="234"/>
                    </a:lnTo>
                    <a:lnTo>
                      <a:pt x="157" y="211"/>
                    </a:lnTo>
                    <a:lnTo>
                      <a:pt x="170" y="190"/>
                    </a:lnTo>
                    <a:lnTo>
                      <a:pt x="185" y="170"/>
                    </a:lnTo>
                    <a:lnTo>
                      <a:pt x="204" y="152"/>
                    </a:lnTo>
                    <a:lnTo>
                      <a:pt x="227" y="135"/>
                    </a:lnTo>
                    <a:lnTo>
                      <a:pt x="215" y="157"/>
                    </a:lnTo>
                    <a:lnTo>
                      <a:pt x="202" y="184"/>
                    </a:lnTo>
                    <a:lnTo>
                      <a:pt x="191" y="214"/>
                    </a:lnTo>
                    <a:lnTo>
                      <a:pt x="185" y="248"/>
                    </a:lnTo>
                    <a:lnTo>
                      <a:pt x="182" y="281"/>
                    </a:lnTo>
                    <a:lnTo>
                      <a:pt x="188" y="313"/>
                    </a:lnTo>
                    <a:lnTo>
                      <a:pt x="201" y="343"/>
                    </a:lnTo>
                    <a:lnTo>
                      <a:pt x="225" y="370"/>
                    </a:lnTo>
                    <a:lnTo>
                      <a:pt x="250" y="343"/>
                    </a:lnTo>
                    <a:lnTo>
                      <a:pt x="271" y="305"/>
                    </a:lnTo>
                    <a:lnTo>
                      <a:pt x="285" y="260"/>
                    </a:lnTo>
                    <a:lnTo>
                      <a:pt x="292" y="211"/>
                    </a:lnTo>
                    <a:lnTo>
                      <a:pt x="291" y="158"/>
                    </a:lnTo>
                    <a:lnTo>
                      <a:pt x="282" y="105"/>
                    </a:lnTo>
                    <a:lnTo>
                      <a:pt x="264" y="54"/>
                    </a:lnTo>
                    <a:lnTo>
                      <a:pt x="238" y="8"/>
                    </a:lnTo>
                    <a:lnTo>
                      <a:pt x="262" y="34"/>
                    </a:lnTo>
                    <a:lnTo>
                      <a:pt x="282" y="63"/>
                    </a:lnTo>
                    <a:lnTo>
                      <a:pt x="300" y="95"/>
                    </a:lnTo>
                    <a:lnTo>
                      <a:pt x="315" y="130"/>
                    </a:lnTo>
                    <a:lnTo>
                      <a:pt x="325" y="168"/>
                    </a:lnTo>
                    <a:lnTo>
                      <a:pt x="333" y="211"/>
                    </a:lnTo>
                    <a:lnTo>
                      <a:pt x="339" y="258"/>
                    </a:lnTo>
                    <a:lnTo>
                      <a:pt x="340" y="309"/>
                    </a:lnTo>
                    <a:lnTo>
                      <a:pt x="354" y="288"/>
                    </a:lnTo>
                    <a:lnTo>
                      <a:pt x="370" y="266"/>
                    </a:lnTo>
                    <a:lnTo>
                      <a:pt x="388" y="244"/>
                    </a:lnTo>
                    <a:lnTo>
                      <a:pt x="409" y="222"/>
                    </a:lnTo>
                    <a:lnTo>
                      <a:pt x="430" y="203"/>
                    </a:lnTo>
                    <a:lnTo>
                      <a:pt x="451" y="184"/>
                    </a:lnTo>
                    <a:lnTo>
                      <a:pt x="471" y="170"/>
                    </a:lnTo>
                    <a:lnTo>
                      <a:pt x="492" y="160"/>
                    </a:lnTo>
                    <a:lnTo>
                      <a:pt x="483" y="180"/>
                    </a:lnTo>
                    <a:lnTo>
                      <a:pt x="469" y="203"/>
                    </a:lnTo>
                    <a:lnTo>
                      <a:pt x="452" y="227"/>
                    </a:lnTo>
                    <a:lnTo>
                      <a:pt x="433" y="251"/>
                    </a:lnTo>
                    <a:lnTo>
                      <a:pt x="415" y="275"/>
                    </a:lnTo>
                    <a:lnTo>
                      <a:pt x="399" y="297"/>
                    </a:lnTo>
                    <a:lnTo>
                      <a:pt x="387" y="318"/>
                    </a:lnTo>
                    <a:lnTo>
                      <a:pt x="380" y="334"/>
                    </a:lnTo>
                    <a:lnTo>
                      <a:pt x="388" y="339"/>
                    </a:lnTo>
                    <a:lnTo>
                      <a:pt x="396" y="343"/>
                    </a:lnTo>
                    <a:lnTo>
                      <a:pt x="407" y="348"/>
                    </a:lnTo>
                    <a:lnTo>
                      <a:pt x="418" y="353"/>
                    </a:lnTo>
                    <a:lnTo>
                      <a:pt x="431" y="356"/>
                    </a:lnTo>
                    <a:lnTo>
                      <a:pt x="444" y="360"/>
                    </a:lnTo>
                    <a:lnTo>
                      <a:pt x="458" y="361"/>
                    </a:lnTo>
                    <a:lnTo>
                      <a:pt x="471" y="360"/>
                    </a:lnTo>
                    <a:lnTo>
                      <a:pt x="470" y="326"/>
                    </a:lnTo>
                    <a:lnTo>
                      <a:pt x="464" y="285"/>
                    </a:lnTo>
                    <a:lnTo>
                      <a:pt x="454" y="240"/>
                    </a:lnTo>
                    <a:lnTo>
                      <a:pt x="440" y="192"/>
                    </a:lnTo>
                    <a:lnTo>
                      <a:pt x="423" y="146"/>
                    </a:lnTo>
                    <a:lnTo>
                      <a:pt x="401" y="102"/>
                    </a:lnTo>
                    <a:lnTo>
                      <a:pt x="375" y="65"/>
                    </a:lnTo>
                    <a:lnTo>
                      <a:pt x="346" y="36"/>
                    </a:lnTo>
                    <a:lnTo>
                      <a:pt x="375" y="57"/>
                    </a:lnTo>
                    <a:lnTo>
                      <a:pt x="400" y="79"/>
                    </a:lnTo>
                    <a:lnTo>
                      <a:pt x="423" y="102"/>
                    </a:lnTo>
                    <a:lnTo>
                      <a:pt x="444" y="127"/>
                    </a:lnTo>
                    <a:lnTo>
                      <a:pt x="462" y="153"/>
                    </a:lnTo>
                    <a:lnTo>
                      <a:pt x="479" y="183"/>
                    </a:lnTo>
                    <a:lnTo>
                      <a:pt x="494" y="217"/>
                    </a:lnTo>
                    <a:lnTo>
                      <a:pt x="509" y="256"/>
                    </a:lnTo>
                    <a:lnTo>
                      <a:pt x="510" y="222"/>
                    </a:lnTo>
                    <a:lnTo>
                      <a:pt x="510" y="188"/>
                    </a:lnTo>
                    <a:lnTo>
                      <a:pt x="509" y="154"/>
                    </a:lnTo>
                    <a:lnTo>
                      <a:pt x="507" y="121"/>
                    </a:lnTo>
                    <a:lnTo>
                      <a:pt x="501" y="89"/>
                    </a:lnTo>
                    <a:lnTo>
                      <a:pt x="494" y="60"/>
                    </a:lnTo>
                    <a:lnTo>
                      <a:pt x="485" y="33"/>
                    </a:lnTo>
                    <a:lnTo>
                      <a:pt x="474" y="10"/>
                    </a:lnTo>
                    <a:lnTo>
                      <a:pt x="490" y="39"/>
                    </a:lnTo>
                    <a:lnTo>
                      <a:pt x="506" y="70"/>
                    </a:lnTo>
                    <a:lnTo>
                      <a:pt x="520" y="106"/>
                    </a:lnTo>
                    <a:lnTo>
                      <a:pt x="531" y="145"/>
                    </a:lnTo>
                    <a:lnTo>
                      <a:pt x="539" y="188"/>
                    </a:lnTo>
                    <a:lnTo>
                      <a:pt x="542" y="236"/>
                    </a:lnTo>
                    <a:lnTo>
                      <a:pt x="538" y="290"/>
                    </a:lnTo>
                    <a:lnTo>
                      <a:pt x="527" y="349"/>
                    </a:lnTo>
                    <a:lnTo>
                      <a:pt x="553" y="321"/>
                    </a:lnTo>
                    <a:lnTo>
                      <a:pt x="576" y="288"/>
                    </a:lnTo>
                    <a:lnTo>
                      <a:pt x="595" y="251"/>
                    </a:lnTo>
                    <a:lnTo>
                      <a:pt x="606" y="211"/>
                    </a:lnTo>
                    <a:lnTo>
                      <a:pt x="608" y="168"/>
                    </a:lnTo>
                    <a:lnTo>
                      <a:pt x="603" y="125"/>
                    </a:lnTo>
                    <a:lnTo>
                      <a:pt x="584" y="83"/>
                    </a:lnTo>
                    <a:lnTo>
                      <a:pt x="552" y="42"/>
                    </a:lnTo>
                    <a:lnTo>
                      <a:pt x="567" y="50"/>
                    </a:lnTo>
                    <a:lnTo>
                      <a:pt x="582" y="59"/>
                    </a:lnTo>
                    <a:lnTo>
                      <a:pt x="597" y="69"/>
                    </a:lnTo>
                    <a:lnTo>
                      <a:pt x="611" y="80"/>
                    </a:lnTo>
                    <a:lnTo>
                      <a:pt x="622" y="95"/>
                    </a:lnTo>
                    <a:lnTo>
                      <a:pt x="633" y="113"/>
                    </a:lnTo>
                    <a:lnTo>
                      <a:pt x="642" y="134"/>
                    </a:lnTo>
                    <a:lnTo>
                      <a:pt x="648" y="158"/>
                    </a:lnTo>
                    <a:lnTo>
                      <a:pt x="651" y="120"/>
                    </a:lnTo>
                    <a:lnTo>
                      <a:pt x="651" y="75"/>
                    </a:lnTo>
                    <a:lnTo>
                      <a:pt x="649" y="32"/>
                    </a:lnTo>
                    <a:lnTo>
                      <a:pt x="645" y="0"/>
                    </a:lnTo>
                    <a:lnTo>
                      <a:pt x="656" y="38"/>
                    </a:lnTo>
                    <a:lnTo>
                      <a:pt x="661" y="82"/>
                    </a:lnTo>
                    <a:lnTo>
                      <a:pt x="663" y="129"/>
                    </a:lnTo>
                    <a:lnTo>
                      <a:pt x="660" y="178"/>
                    </a:lnTo>
                    <a:lnTo>
                      <a:pt x="652" y="228"/>
                    </a:lnTo>
                    <a:lnTo>
                      <a:pt x="642" y="276"/>
                    </a:lnTo>
                    <a:lnTo>
                      <a:pt x="627" y="320"/>
                    </a:lnTo>
                    <a:lnTo>
                      <a:pt x="610" y="360"/>
                    </a:lnTo>
                    <a:lnTo>
                      <a:pt x="636" y="330"/>
                    </a:lnTo>
                    <a:lnTo>
                      <a:pt x="659" y="295"/>
                    </a:lnTo>
                    <a:lnTo>
                      <a:pt x="680" y="255"/>
                    </a:lnTo>
                    <a:lnTo>
                      <a:pt x="697" y="212"/>
                    </a:lnTo>
                    <a:lnTo>
                      <a:pt x="711" y="167"/>
                    </a:lnTo>
                    <a:lnTo>
                      <a:pt x="722" y="122"/>
                    </a:lnTo>
                    <a:lnTo>
                      <a:pt x="729" y="77"/>
                    </a:lnTo>
                    <a:lnTo>
                      <a:pt x="733" y="33"/>
                    </a:lnTo>
                    <a:lnTo>
                      <a:pt x="741" y="87"/>
                    </a:lnTo>
                    <a:lnTo>
                      <a:pt x="745" y="147"/>
                    </a:lnTo>
                    <a:lnTo>
                      <a:pt x="743" y="210"/>
                    </a:lnTo>
                    <a:lnTo>
                      <a:pt x="730" y="268"/>
                    </a:lnTo>
                    <a:lnTo>
                      <a:pt x="743" y="252"/>
                    </a:lnTo>
                    <a:lnTo>
                      <a:pt x="757" y="232"/>
                    </a:lnTo>
                    <a:lnTo>
                      <a:pt x="771" y="206"/>
                    </a:lnTo>
                    <a:lnTo>
                      <a:pt x="785" y="180"/>
                    </a:lnTo>
                    <a:lnTo>
                      <a:pt x="797" y="153"/>
                    </a:lnTo>
                    <a:lnTo>
                      <a:pt x="809" y="129"/>
                    </a:lnTo>
                    <a:lnTo>
                      <a:pt x="817" y="108"/>
                    </a:lnTo>
                    <a:lnTo>
                      <a:pt x="821" y="93"/>
                    </a:lnTo>
                    <a:lnTo>
                      <a:pt x="819" y="117"/>
                    </a:lnTo>
                    <a:lnTo>
                      <a:pt x="813" y="144"/>
                    </a:lnTo>
                    <a:lnTo>
                      <a:pt x="805" y="174"/>
                    </a:lnTo>
                    <a:lnTo>
                      <a:pt x="795" y="204"/>
                    </a:lnTo>
                    <a:lnTo>
                      <a:pt x="781" y="235"/>
                    </a:lnTo>
                    <a:lnTo>
                      <a:pt x="765" y="265"/>
                    </a:lnTo>
                    <a:lnTo>
                      <a:pt x="747" y="295"/>
                    </a:lnTo>
                    <a:lnTo>
                      <a:pt x="726" y="324"/>
                    </a:lnTo>
                    <a:lnTo>
                      <a:pt x="752" y="306"/>
                    </a:lnTo>
                    <a:lnTo>
                      <a:pt x="778" y="286"/>
                    </a:lnTo>
                    <a:lnTo>
                      <a:pt x="803" y="263"/>
                    </a:lnTo>
                    <a:lnTo>
                      <a:pt x="827" y="236"/>
                    </a:lnTo>
                    <a:lnTo>
                      <a:pt x="849" y="207"/>
                    </a:lnTo>
                    <a:lnTo>
                      <a:pt x="870" y="177"/>
                    </a:lnTo>
                    <a:lnTo>
                      <a:pt x="887" y="146"/>
                    </a:lnTo>
                    <a:lnTo>
                      <a:pt x="902" y="114"/>
                    </a:lnTo>
                    <a:lnTo>
                      <a:pt x="896" y="139"/>
                    </a:lnTo>
                    <a:lnTo>
                      <a:pt x="891" y="166"/>
                    </a:lnTo>
                    <a:lnTo>
                      <a:pt x="882" y="193"/>
                    </a:lnTo>
                    <a:lnTo>
                      <a:pt x="873" y="220"/>
                    </a:lnTo>
                    <a:lnTo>
                      <a:pt x="862" y="247"/>
                    </a:lnTo>
                    <a:lnTo>
                      <a:pt x="849" y="271"/>
                    </a:lnTo>
                    <a:lnTo>
                      <a:pt x="835" y="295"/>
                    </a:lnTo>
                    <a:lnTo>
                      <a:pt x="819" y="317"/>
                    </a:lnTo>
                    <a:lnTo>
                      <a:pt x="849" y="297"/>
                    </a:lnTo>
                    <a:lnTo>
                      <a:pt x="877" y="271"/>
                    </a:lnTo>
                    <a:lnTo>
                      <a:pt x="902" y="237"/>
                    </a:lnTo>
                    <a:lnTo>
                      <a:pt x="925" y="200"/>
                    </a:lnTo>
                    <a:lnTo>
                      <a:pt x="945" y="161"/>
                    </a:lnTo>
                    <a:lnTo>
                      <a:pt x="962" y="122"/>
                    </a:lnTo>
                    <a:lnTo>
                      <a:pt x="976" y="83"/>
                    </a:lnTo>
                    <a:lnTo>
                      <a:pt x="986" y="46"/>
                    </a:lnTo>
                    <a:lnTo>
                      <a:pt x="980" y="86"/>
                    </a:lnTo>
                    <a:lnTo>
                      <a:pt x="979" y="128"/>
                    </a:lnTo>
                    <a:lnTo>
                      <a:pt x="980" y="169"/>
                    </a:lnTo>
                    <a:lnTo>
                      <a:pt x="984" y="210"/>
                    </a:lnTo>
                    <a:lnTo>
                      <a:pt x="986" y="247"/>
                    </a:lnTo>
                    <a:lnTo>
                      <a:pt x="986" y="282"/>
                    </a:lnTo>
                    <a:lnTo>
                      <a:pt x="983" y="312"/>
                    </a:lnTo>
                    <a:lnTo>
                      <a:pt x="975" y="339"/>
                    </a:lnTo>
                    <a:lnTo>
                      <a:pt x="901" y="398"/>
                    </a:lnTo>
                    <a:close/>
                  </a:path>
                </a:pathLst>
              </a:custGeom>
              <a:solidFill>
                <a:srgbClr val="00A500"/>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grpSp>
      </p:grpSp>
      <p:sp>
        <p:nvSpPr>
          <p:cNvPr id="5" name="TextBox 5"/>
          <p:cNvSpPr txBox="1"/>
          <p:nvPr/>
        </p:nvSpPr>
        <p:spPr>
          <a:xfrm>
            <a:off x="2604268" y="142330"/>
            <a:ext cx="9068443" cy="584775"/>
          </a:xfrm>
          <a:prstGeom prst="rect">
            <a:avLst/>
          </a:prstGeom>
          <a:noFill/>
        </p:spPr>
        <p:txBody>
          <a:bodyPr wrap="square" rtlCol="0">
            <a:spAutoFit/>
          </a:bodyPr>
          <a:lstStyle/>
          <a:p>
            <a:r>
              <a:rPr lang="en-US" sz="3200" b="1" dirty="0" err="1">
                <a:solidFill>
                  <a:srgbClr val="C00000"/>
                </a:solidFill>
                <a:latin typeface="Times New Roman" panose="02020603050405020304" pitchFamily="18" charset="0"/>
                <a:cs typeface="Times New Roman" panose="02020603050405020304" pitchFamily="18" charset="0"/>
              </a:rPr>
              <a:t>Tìm</a:t>
            </a:r>
            <a:r>
              <a:rPr lang="en-US" sz="3200" b="1" dirty="0">
                <a:solidFill>
                  <a:srgbClr val="C00000"/>
                </a:solidFill>
                <a:latin typeface="Times New Roman" panose="02020603050405020304" pitchFamily="18" charset="0"/>
                <a:cs typeface="Times New Roman" panose="02020603050405020304" pitchFamily="18" charset="0"/>
              </a:rPr>
              <a:t> </a:t>
            </a:r>
            <a:r>
              <a:rPr lang="en-US" sz="3200" b="1" dirty="0" err="1">
                <a:solidFill>
                  <a:srgbClr val="C00000"/>
                </a:solidFill>
                <a:latin typeface="Times New Roman" panose="02020603050405020304" pitchFamily="18" charset="0"/>
                <a:cs typeface="Times New Roman" panose="02020603050405020304" pitchFamily="18" charset="0"/>
              </a:rPr>
              <a:t>hiểu</a:t>
            </a:r>
            <a:r>
              <a:rPr lang="en-US" sz="3200" b="1" dirty="0">
                <a:solidFill>
                  <a:srgbClr val="C00000"/>
                </a:solidFill>
                <a:latin typeface="Times New Roman" panose="02020603050405020304" pitchFamily="18" charset="0"/>
                <a:cs typeface="Times New Roman" panose="02020603050405020304" pitchFamily="18" charset="0"/>
              </a:rPr>
              <a:t> </a:t>
            </a:r>
            <a:r>
              <a:rPr lang="en-US" sz="3200" b="1" dirty="0" err="1">
                <a:solidFill>
                  <a:srgbClr val="C00000"/>
                </a:solidFill>
                <a:latin typeface="Times New Roman" panose="02020603050405020304" pitchFamily="18" charset="0"/>
                <a:cs typeface="Times New Roman" panose="02020603050405020304" pitchFamily="18" charset="0"/>
              </a:rPr>
              <a:t>về</a:t>
            </a:r>
            <a:r>
              <a:rPr lang="en-US" sz="3200" b="1" dirty="0">
                <a:solidFill>
                  <a:srgbClr val="C00000"/>
                </a:solidFill>
                <a:latin typeface="Times New Roman" panose="02020603050405020304" pitchFamily="18" charset="0"/>
                <a:cs typeface="Times New Roman" panose="02020603050405020304" pitchFamily="18" charset="0"/>
              </a:rPr>
              <a:t> </a:t>
            </a:r>
            <a:r>
              <a:rPr lang="en-US" sz="3200" b="1" dirty="0" err="1">
                <a:solidFill>
                  <a:srgbClr val="C00000"/>
                </a:solidFill>
                <a:latin typeface="Times New Roman" panose="02020603050405020304" pitchFamily="18" charset="0"/>
                <a:cs typeface="Times New Roman" panose="02020603050405020304" pitchFamily="18" charset="0"/>
              </a:rPr>
              <a:t>đàn</a:t>
            </a:r>
            <a:r>
              <a:rPr lang="en-US" sz="3200" b="1" dirty="0">
                <a:solidFill>
                  <a:srgbClr val="C00000"/>
                </a:solidFill>
                <a:latin typeface="Times New Roman" panose="02020603050405020304" pitchFamily="18" charset="0"/>
                <a:cs typeface="Times New Roman" panose="02020603050405020304" pitchFamily="18" charset="0"/>
              </a:rPr>
              <a:t> </a:t>
            </a:r>
            <a:r>
              <a:rPr lang="en-US" sz="3200" b="1" dirty="0" err="1">
                <a:solidFill>
                  <a:srgbClr val="C00000"/>
                </a:solidFill>
                <a:latin typeface="Times New Roman" panose="02020603050405020304" pitchFamily="18" charset="0"/>
                <a:cs typeface="Times New Roman" panose="02020603050405020304" pitchFamily="18" charset="0"/>
              </a:rPr>
              <a:t>tranh</a:t>
            </a:r>
            <a:endParaRPr lang="en-US" sz="3200" b="1" dirty="0">
              <a:solidFill>
                <a:srgbClr val="C00000"/>
              </a:solidFill>
              <a:latin typeface="Times New Roman" panose="02020603050405020304" pitchFamily="18" charset="0"/>
              <a:cs typeface="Times New Roman" panose="02020603050405020304" pitchFamily="18" charset="0"/>
            </a:endParaRPr>
          </a:p>
        </p:txBody>
      </p:sp>
      <p:pic>
        <p:nvPicPr>
          <p:cNvPr id="1026" name="Picture 2" descr="C:\Users\Administrator\Desktop\tải xuống.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7012" y="186690"/>
            <a:ext cx="1404197" cy="1058139"/>
          </a:xfrm>
          <a:prstGeom prst="rect">
            <a:avLst/>
          </a:prstGeom>
          <a:noFill/>
          <a:extLst>
            <a:ext uri="{909E8E84-426E-40DD-AFC4-6F175D3DCCD1}">
              <a14:hiddenFill xmlns:a14="http://schemas.microsoft.com/office/drawing/2010/main">
                <a:solidFill>
                  <a:srgbClr val="FFFFFF"/>
                </a:solidFill>
              </a14:hiddenFill>
            </a:ext>
          </a:extLst>
        </p:spPr>
      </p:pic>
      <p:pic>
        <p:nvPicPr>
          <p:cNvPr id="6" name="Hình ảnh 5">
            <a:extLst>
              <a:ext uri="{FF2B5EF4-FFF2-40B4-BE49-F238E27FC236}">
                <a16:creationId xmlns:a16="http://schemas.microsoft.com/office/drawing/2014/main" id="{AE6BBA70-6B0D-4820-A71E-87ABC8380FFE}"/>
              </a:ext>
            </a:extLst>
          </p:cNvPr>
          <p:cNvPicPr>
            <a:picLocks noChangeAspect="1"/>
          </p:cNvPicPr>
          <p:nvPr/>
        </p:nvPicPr>
        <p:blipFill>
          <a:blip r:embed="rId4"/>
          <a:stretch>
            <a:fillRect/>
          </a:stretch>
        </p:blipFill>
        <p:spPr>
          <a:xfrm>
            <a:off x="1572804" y="1487827"/>
            <a:ext cx="8978793" cy="3885684"/>
          </a:xfrm>
          <a:prstGeom prst="rect">
            <a:avLst/>
          </a:prstGeom>
        </p:spPr>
      </p:pic>
    </p:spTree>
    <p:extLst>
      <p:ext uri="{BB962C8B-B14F-4D97-AF65-F5344CB8AC3E}">
        <p14:creationId xmlns:p14="http://schemas.microsoft.com/office/powerpoint/2010/main" val="23128571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p:tgtEl>
                                          <p:spTgt spid="5"/>
                                        </p:tgtEl>
                                        <p:attrNameLst>
                                          <p:attrName>ppt_y</p:attrName>
                                        </p:attrNameLst>
                                      </p:cBhvr>
                                      <p:tavLst>
                                        <p:tav tm="0">
                                          <p:val>
                                            <p:strVal val="#ppt_y+#ppt_h*1.125000"/>
                                          </p:val>
                                        </p:tav>
                                        <p:tav tm="100000">
                                          <p:val>
                                            <p:strVal val="#ppt_y"/>
                                          </p:val>
                                        </p:tav>
                                      </p:tavLst>
                                    </p:anim>
                                    <p:animEffect transition="in" filter="wipe(up)">
                                      <p:cBhvr>
                                        <p:cTn id="8" dur="500"/>
                                        <p:tgtEl>
                                          <p:spTgt spid="5"/>
                                        </p:tgtEl>
                                      </p:cBhvr>
                                    </p:animEffect>
                                  </p:childTnLst>
                                </p:cTn>
                              </p:par>
                            </p:childTnLst>
                          </p:cTn>
                        </p:par>
                      </p:childTnLst>
                    </p:cTn>
                  </p:par>
                  <p:par>
                    <p:cTn id="9" fill="hold">
                      <p:stCondLst>
                        <p:cond delay="indefinite"/>
                      </p:stCondLst>
                      <p:childTnLst>
                        <p:par>
                          <p:cTn id="10" fill="hold">
                            <p:stCondLst>
                              <p:cond delay="0"/>
                            </p:stCondLst>
                            <p:childTnLst>
                              <p:par>
                                <p:cTn id="11" presetID="16" presetClass="entr" presetSubtype="21" fill="hold" nodeType="clickEffect">
                                  <p:stCondLst>
                                    <p:cond delay="0"/>
                                  </p:stCondLst>
                                  <p:childTnLst>
                                    <p:set>
                                      <p:cBhvr>
                                        <p:cTn id="12" dur="1" fill="hold">
                                          <p:stCondLst>
                                            <p:cond delay="0"/>
                                          </p:stCondLst>
                                        </p:cTn>
                                        <p:tgtEl>
                                          <p:spTgt spid="6"/>
                                        </p:tgtEl>
                                        <p:attrNameLst>
                                          <p:attrName>style.visibility</p:attrName>
                                        </p:attrNameLst>
                                      </p:cBhvr>
                                      <p:to>
                                        <p:strVal val="visible"/>
                                      </p:to>
                                    </p:set>
                                    <p:animEffect transition="in" filter="barn(inVertical)">
                                      <p:cBhvr>
                                        <p:cTn id="13"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5" grpId="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4">
            <a:clrChange>
              <a:clrFrom>
                <a:srgbClr val="FFFFFF">
                  <a:alpha val="100000"/>
                </a:srgbClr>
              </a:clrFrom>
              <a:clrTo>
                <a:srgbClr val="FFFFFF">
                  <a:alpha val="100000"/>
                  <a:alpha val="0"/>
                </a:srgbClr>
              </a:clrTo>
            </a:clrChange>
          </a:blip>
          <a:stretch>
            <a:fillRect/>
          </a:stretch>
        </p:blipFill>
        <p:spPr>
          <a:xfrm>
            <a:off x="9210579" y="4199467"/>
            <a:ext cx="3664074" cy="2933894"/>
          </a:xfrm>
          <a:prstGeom prst="rect">
            <a:avLst/>
          </a:prstGeom>
        </p:spPr>
      </p:pic>
      <p:grpSp>
        <p:nvGrpSpPr>
          <p:cNvPr id="10255" name="Group 34"/>
          <p:cNvGrpSpPr/>
          <p:nvPr/>
        </p:nvGrpSpPr>
        <p:grpSpPr bwMode="auto">
          <a:xfrm>
            <a:off x="-67945" y="6134471"/>
            <a:ext cx="12489180" cy="723540"/>
            <a:chOff x="0" y="4105"/>
            <a:chExt cx="5511" cy="215"/>
          </a:xfrm>
        </p:grpSpPr>
        <p:sp>
          <p:nvSpPr>
            <p:cNvPr id="10266" name="Freeform 37"/>
            <p:cNvSpPr/>
            <p:nvPr/>
          </p:nvSpPr>
          <p:spPr bwMode="auto">
            <a:xfrm>
              <a:off x="1050" y="4238"/>
              <a:ext cx="236" cy="75"/>
            </a:xfrm>
            <a:custGeom>
              <a:avLst/>
              <a:gdLst>
                <a:gd name="T0" fmla="*/ 102 w 236"/>
                <a:gd name="T1" fmla="*/ 2 h 75"/>
                <a:gd name="T2" fmla="*/ 78 w 236"/>
                <a:gd name="T3" fmla="*/ 0 h 75"/>
                <a:gd name="T4" fmla="*/ 57 w 236"/>
                <a:gd name="T5" fmla="*/ 3 h 75"/>
                <a:gd name="T6" fmla="*/ 37 w 236"/>
                <a:gd name="T7" fmla="*/ 6 h 75"/>
                <a:gd name="T8" fmla="*/ 20 w 236"/>
                <a:gd name="T9" fmla="*/ 13 h 75"/>
                <a:gd name="T10" fmla="*/ 8 w 236"/>
                <a:gd name="T11" fmla="*/ 22 h 75"/>
                <a:gd name="T12" fmla="*/ 0 w 236"/>
                <a:gd name="T13" fmla="*/ 32 h 75"/>
                <a:gd name="T14" fmla="*/ 0 w 236"/>
                <a:gd name="T15" fmla="*/ 45 h 75"/>
                <a:gd name="T16" fmla="*/ 6 w 236"/>
                <a:gd name="T17" fmla="*/ 61 h 75"/>
                <a:gd name="T18" fmla="*/ 40 w 236"/>
                <a:gd name="T19" fmla="*/ 68 h 75"/>
                <a:gd name="T20" fmla="*/ 69 w 236"/>
                <a:gd name="T21" fmla="*/ 73 h 75"/>
                <a:gd name="T22" fmla="*/ 95 w 236"/>
                <a:gd name="T23" fmla="*/ 75 h 75"/>
                <a:gd name="T24" fmla="*/ 116 w 236"/>
                <a:gd name="T25" fmla="*/ 75 h 75"/>
                <a:gd name="T26" fmla="*/ 136 w 236"/>
                <a:gd name="T27" fmla="*/ 75 h 75"/>
                <a:gd name="T28" fmla="*/ 156 w 236"/>
                <a:gd name="T29" fmla="*/ 73 h 75"/>
                <a:gd name="T30" fmla="*/ 175 w 236"/>
                <a:gd name="T31" fmla="*/ 69 h 75"/>
                <a:gd name="T32" fmla="*/ 195 w 236"/>
                <a:gd name="T33" fmla="*/ 65 h 75"/>
                <a:gd name="T34" fmla="*/ 214 w 236"/>
                <a:gd name="T35" fmla="*/ 60 h 75"/>
                <a:gd name="T36" fmla="*/ 226 w 236"/>
                <a:gd name="T37" fmla="*/ 54 h 75"/>
                <a:gd name="T38" fmla="*/ 232 w 236"/>
                <a:gd name="T39" fmla="*/ 47 h 75"/>
                <a:gd name="T40" fmla="*/ 236 w 236"/>
                <a:gd name="T41" fmla="*/ 38 h 75"/>
                <a:gd name="T42" fmla="*/ 236 w 236"/>
                <a:gd name="T43" fmla="*/ 31 h 75"/>
                <a:gd name="T44" fmla="*/ 233 w 236"/>
                <a:gd name="T45" fmla="*/ 24 h 75"/>
                <a:gd name="T46" fmla="*/ 230 w 236"/>
                <a:gd name="T47" fmla="*/ 17 h 75"/>
                <a:gd name="T48" fmla="*/ 224 w 236"/>
                <a:gd name="T49" fmla="*/ 12 h 75"/>
                <a:gd name="T50" fmla="*/ 217 w 236"/>
                <a:gd name="T51" fmla="*/ 9 h 75"/>
                <a:gd name="T52" fmla="*/ 209 w 236"/>
                <a:gd name="T53" fmla="*/ 6 h 75"/>
                <a:gd name="T54" fmla="*/ 200 w 236"/>
                <a:gd name="T55" fmla="*/ 5 h 75"/>
                <a:gd name="T56" fmla="*/ 189 w 236"/>
                <a:gd name="T57" fmla="*/ 5 h 75"/>
                <a:gd name="T58" fmla="*/ 180 w 236"/>
                <a:gd name="T59" fmla="*/ 8 h 75"/>
                <a:gd name="T60" fmla="*/ 171 w 236"/>
                <a:gd name="T61" fmla="*/ 9 h 75"/>
                <a:gd name="T62" fmla="*/ 163 w 236"/>
                <a:gd name="T63" fmla="*/ 11 h 75"/>
                <a:gd name="T64" fmla="*/ 157 w 236"/>
                <a:gd name="T65" fmla="*/ 13 h 75"/>
                <a:gd name="T66" fmla="*/ 153 w 236"/>
                <a:gd name="T67" fmla="*/ 15 h 75"/>
                <a:gd name="T68" fmla="*/ 146 w 236"/>
                <a:gd name="T69" fmla="*/ 15 h 75"/>
                <a:gd name="T70" fmla="*/ 140 w 236"/>
                <a:gd name="T71" fmla="*/ 13 h 75"/>
                <a:gd name="T72" fmla="*/ 134 w 236"/>
                <a:gd name="T73" fmla="*/ 11 h 75"/>
                <a:gd name="T74" fmla="*/ 127 w 236"/>
                <a:gd name="T75" fmla="*/ 9 h 75"/>
                <a:gd name="T76" fmla="*/ 119 w 236"/>
                <a:gd name="T77" fmla="*/ 5 h 75"/>
                <a:gd name="T78" fmla="*/ 111 w 236"/>
                <a:gd name="T79" fmla="*/ 3 h 75"/>
                <a:gd name="T80" fmla="*/ 102 w 236"/>
                <a:gd name="T81" fmla="*/ 2 h 75"/>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0" t="0" r="r" b="b"/>
              <a:pathLst>
                <a:path w="236" h="75">
                  <a:moveTo>
                    <a:pt x="102" y="2"/>
                  </a:moveTo>
                  <a:lnTo>
                    <a:pt x="78" y="0"/>
                  </a:lnTo>
                  <a:lnTo>
                    <a:pt x="57" y="3"/>
                  </a:lnTo>
                  <a:lnTo>
                    <a:pt x="37" y="6"/>
                  </a:lnTo>
                  <a:lnTo>
                    <a:pt x="20" y="13"/>
                  </a:lnTo>
                  <a:lnTo>
                    <a:pt x="8" y="22"/>
                  </a:lnTo>
                  <a:lnTo>
                    <a:pt x="0" y="32"/>
                  </a:lnTo>
                  <a:lnTo>
                    <a:pt x="0" y="45"/>
                  </a:lnTo>
                  <a:lnTo>
                    <a:pt x="6" y="61"/>
                  </a:lnTo>
                  <a:lnTo>
                    <a:pt x="40" y="68"/>
                  </a:lnTo>
                  <a:lnTo>
                    <a:pt x="69" y="73"/>
                  </a:lnTo>
                  <a:lnTo>
                    <a:pt x="95" y="75"/>
                  </a:lnTo>
                  <a:lnTo>
                    <a:pt x="116" y="75"/>
                  </a:lnTo>
                  <a:lnTo>
                    <a:pt x="136" y="75"/>
                  </a:lnTo>
                  <a:lnTo>
                    <a:pt x="156" y="73"/>
                  </a:lnTo>
                  <a:lnTo>
                    <a:pt x="175" y="69"/>
                  </a:lnTo>
                  <a:lnTo>
                    <a:pt x="195" y="65"/>
                  </a:lnTo>
                  <a:lnTo>
                    <a:pt x="214" y="60"/>
                  </a:lnTo>
                  <a:lnTo>
                    <a:pt x="226" y="54"/>
                  </a:lnTo>
                  <a:lnTo>
                    <a:pt x="232" y="47"/>
                  </a:lnTo>
                  <a:lnTo>
                    <a:pt x="236" y="38"/>
                  </a:lnTo>
                  <a:lnTo>
                    <a:pt x="236" y="31"/>
                  </a:lnTo>
                  <a:lnTo>
                    <a:pt x="233" y="24"/>
                  </a:lnTo>
                  <a:lnTo>
                    <a:pt x="230" y="17"/>
                  </a:lnTo>
                  <a:lnTo>
                    <a:pt x="224" y="12"/>
                  </a:lnTo>
                  <a:lnTo>
                    <a:pt x="217" y="9"/>
                  </a:lnTo>
                  <a:lnTo>
                    <a:pt x="209" y="6"/>
                  </a:lnTo>
                  <a:lnTo>
                    <a:pt x="200" y="5"/>
                  </a:lnTo>
                  <a:lnTo>
                    <a:pt x="189" y="5"/>
                  </a:lnTo>
                  <a:lnTo>
                    <a:pt x="180" y="8"/>
                  </a:lnTo>
                  <a:lnTo>
                    <a:pt x="171" y="9"/>
                  </a:lnTo>
                  <a:lnTo>
                    <a:pt x="163" y="11"/>
                  </a:lnTo>
                  <a:lnTo>
                    <a:pt x="157" y="13"/>
                  </a:lnTo>
                  <a:lnTo>
                    <a:pt x="153" y="15"/>
                  </a:lnTo>
                  <a:lnTo>
                    <a:pt x="146" y="15"/>
                  </a:lnTo>
                  <a:lnTo>
                    <a:pt x="140" y="13"/>
                  </a:lnTo>
                  <a:lnTo>
                    <a:pt x="134" y="11"/>
                  </a:lnTo>
                  <a:lnTo>
                    <a:pt x="127" y="9"/>
                  </a:lnTo>
                  <a:lnTo>
                    <a:pt x="119" y="5"/>
                  </a:lnTo>
                  <a:lnTo>
                    <a:pt x="111" y="3"/>
                  </a:lnTo>
                  <a:lnTo>
                    <a:pt x="102" y="2"/>
                  </a:ln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grpSp>
          <p:nvGrpSpPr>
            <p:cNvPr id="10267" name="Group 38"/>
            <p:cNvGrpSpPr/>
            <p:nvPr/>
          </p:nvGrpSpPr>
          <p:grpSpPr bwMode="auto">
            <a:xfrm>
              <a:off x="0" y="4105"/>
              <a:ext cx="1479" cy="215"/>
              <a:chOff x="3452" y="4125"/>
              <a:chExt cx="1479" cy="215"/>
            </a:xfrm>
          </p:grpSpPr>
          <p:sp>
            <p:nvSpPr>
              <p:cNvPr id="10370" name="Freeform 39"/>
              <p:cNvSpPr/>
              <p:nvPr/>
            </p:nvSpPr>
            <p:spPr bwMode="auto">
              <a:xfrm>
                <a:off x="3592" y="4158"/>
                <a:ext cx="17" cy="16"/>
              </a:xfrm>
              <a:custGeom>
                <a:avLst/>
                <a:gdLst>
                  <a:gd name="T0" fmla="*/ 1 w 34"/>
                  <a:gd name="T1" fmla="*/ 1 h 32"/>
                  <a:gd name="T2" fmla="*/ 1 w 34"/>
                  <a:gd name="T3" fmla="*/ 1 h 32"/>
                  <a:gd name="T4" fmla="*/ 1 w 34"/>
                  <a:gd name="T5" fmla="*/ 1 h 32"/>
                  <a:gd name="T6" fmla="*/ 1 w 34"/>
                  <a:gd name="T7" fmla="*/ 1 h 32"/>
                  <a:gd name="T8" fmla="*/ 1 w 34"/>
                  <a:gd name="T9" fmla="*/ 0 h 32"/>
                  <a:gd name="T10" fmla="*/ 1 w 34"/>
                  <a:gd name="T11" fmla="*/ 0 h 32"/>
                  <a:gd name="T12" fmla="*/ 1 w 34"/>
                  <a:gd name="T13" fmla="*/ 1 h 32"/>
                  <a:gd name="T14" fmla="*/ 1 w 34"/>
                  <a:gd name="T15" fmla="*/ 1 h 32"/>
                  <a:gd name="T16" fmla="*/ 0 w 34"/>
                  <a:gd name="T17" fmla="*/ 1 h 32"/>
                  <a:gd name="T18" fmla="*/ 0 w 34"/>
                  <a:gd name="T19" fmla="*/ 1 h 32"/>
                  <a:gd name="T20" fmla="*/ 1 w 34"/>
                  <a:gd name="T21" fmla="*/ 1 h 32"/>
                  <a:gd name="T22" fmla="*/ 1 w 34"/>
                  <a:gd name="T23" fmla="*/ 1 h 32"/>
                  <a:gd name="T24" fmla="*/ 1 w 34"/>
                  <a:gd name="T25" fmla="*/ 1 h 32"/>
                  <a:gd name="T26" fmla="*/ 1 w 34"/>
                  <a:gd name="T27" fmla="*/ 1 h 32"/>
                  <a:gd name="T28" fmla="*/ 1 w 34"/>
                  <a:gd name="T29" fmla="*/ 1 h 32"/>
                  <a:gd name="T30" fmla="*/ 1 w 34"/>
                  <a:gd name="T31" fmla="*/ 1 h 32"/>
                  <a:gd name="T32" fmla="*/ 1 w 34"/>
                  <a:gd name="T33" fmla="*/ 1 h 3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4" h="32">
                    <a:moveTo>
                      <a:pt x="34" y="20"/>
                    </a:moveTo>
                    <a:lnTo>
                      <a:pt x="34" y="14"/>
                    </a:lnTo>
                    <a:lnTo>
                      <a:pt x="32" y="8"/>
                    </a:lnTo>
                    <a:lnTo>
                      <a:pt x="27" y="4"/>
                    </a:lnTo>
                    <a:lnTo>
                      <a:pt x="21" y="0"/>
                    </a:lnTo>
                    <a:lnTo>
                      <a:pt x="14" y="0"/>
                    </a:lnTo>
                    <a:lnTo>
                      <a:pt x="9" y="1"/>
                    </a:lnTo>
                    <a:lnTo>
                      <a:pt x="4" y="6"/>
                    </a:lnTo>
                    <a:lnTo>
                      <a:pt x="0" y="12"/>
                    </a:lnTo>
                    <a:lnTo>
                      <a:pt x="0" y="19"/>
                    </a:lnTo>
                    <a:lnTo>
                      <a:pt x="3" y="24"/>
                    </a:lnTo>
                    <a:lnTo>
                      <a:pt x="7" y="29"/>
                    </a:lnTo>
                    <a:lnTo>
                      <a:pt x="13" y="32"/>
                    </a:lnTo>
                    <a:lnTo>
                      <a:pt x="20" y="32"/>
                    </a:lnTo>
                    <a:lnTo>
                      <a:pt x="26" y="30"/>
                    </a:lnTo>
                    <a:lnTo>
                      <a:pt x="30" y="26"/>
                    </a:lnTo>
                    <a:lnTo>
                      <a:pt x="34" y="20"/>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71" name="Freeform 40"/>
              <p:cNvSpPr/>
              <p:nvPr/>
            </p:nvSpPr>
            <p:spPr bwMode="auto">
              <a:xfrm>
                <a:off x="3668" y="4235"/>
                <a:ext cx="16" cy="16"/>
              </a:xfrm>
              <a:custGeom>
                <a:avLst/>
                <a:gdLst>
                  <a:gd name="T0" fmla="*/ 0 w 34"/>
                  <a:gd name="T1" fmla="*/ 1 h 32"/>
                  <a:gd name="T2" fmla="*/ 0 w 34"/>
                  <a:gd name="T3" fmla="*/ 1 h 32"/>
                  <a:gd name="T4" fmla="*/ 0 w 34"/>
                  <a:gd name="T5" fmla="*/ 1 h 32"/>
                  <a:gd name="T6" fmla="*/ 0 w 34"/>
                  <a:gd name="T7" fmla="*/ 1 h 32"/>
                  <a:gd name="T8" fmla="*/ 0 w 34"/>
                  <a:gd name="T9" fmla="*/ 0 h 32"/>
                  <a:gd name="T10" fmla="*/ 0 w 34"/>
                  <a:gd name="T11" fmla="*/ 0 h 32"/>
                  <a:gd name="T12" fmla="*/ 0 w 34"/>
                  <a:gd name="T13" fmla="*/ 1 h 32"/>
                  <a:gd name="T14" fmla="*/ 0 w 34"/>
                  <a:gd name="T15" fmla="*/ 1 h 32"/>
                  <a:gd name="T16" fmla="*/ 0 w 34"/>
                  <a:gd name="T17" fmla="*/ 1 h 32"/>
                  <a:gd name="T18" fmla="*/ 0 w 34"/>
                  <a:gd name="T19" fmla="*/ 1 h 32"/>
                  <a:gd name="T20" fmla="*/ 0 w 34"/>
                  <a:gd name="T21" fmla="*/ 1 h 32"/>
                  <a:gd name="T22" fmla="*/ 0 w 34"/>
                  <a:gd name="T23" fmla="*/ 1 h 32"/>
                  <a:gd name="T24" fmla="*/ 0 w 34"/>
                  <a:gd name="T25" fmla="*/ 1 h 32"/>
                  <a:gd name="T26" fmla="*/ 0 w 34"/>
                  <a:gd name="T27" fmla="*/ 1 h 32"/>
                  <a:gd name="T28" fmla="*/ 0 w 34"/>
                  <a:gd name="T29" fmla="*/ 1 h 32"/>
                  <a:gd name="T30" fmla="*/ 0 w 34"/>
                  <a:gd name="T31" fmla="*/ 1 h 32"/>
                  <a:gd name="T32" fmla="*/ 0 w 34"/>
                  <a:gd name="T33" fmla="*/ 1 h 3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4" h="32">
                    <a:moveTo>
                      <a:pt x="34" y="20"/>
                    </a:moveTo>
                    <a:lnTo>
                      <a:pt x="34" y="13"/>
                    </a:lnTo>
                    <a:lnTo>
                      <a:pt x="31" y="8"/>
                    </a:lnTo>
                    <a:lnTo>
                      <a:pt x="27" y="3"/>
                    </a:lnTo>
                    <a:lnTo>
                      <a:pt x="21" y="0"/>
                    </a:lnTo>
                    <a:lnTo>
                      <a:pt x="14" y="0"/>
                    </a:lnTo>
                    <a:lnTo>
                      <a:pt x="8" y="2"/>
                    </a:lnTo>
                    <a:lnTo>
                      <a:pt x="4" y="6"/>
                    </a:lnTo>
                    <a:lnTo>
                      <a:pt x="0" y="12"/>
                    </a:lnTo>
                    <a:lnTo>
                      <a:pt x="0" y="18"/>
                    </a:lnTo>
                    <a:lnTo>
                      <a:pt x="3" y="24"/>
                    </a:lnTo>
                    <a:lnTo>
                      <a:pt x="7" y="28"/>
                    </a:lnTo>
                    <a:lnTo>
                      <a:pt x="13" y="32"/>
                    </a:lnTo>
                    <a:lnTo>
                      <a:pt x="20" y="32"/>
                    </a:lnTo>
                    <a:lnTo>
                      <a:pt x="26" y="31"/>
                    </a:lnTo>
                    <a:lnTo>
                      <a:pt x="30" y="26"/>
                    </a:lnTo>
                    <a:lnTo>
                      <a:pt x="34" y="20"/>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72" name="Freeform 41"/>
              <p:cNvSpPr/>
              <p:nvPr/>
            </p:nvSpPr>
            <p:spPr bwMode="auto">
              <a:xfrm>
                <a:off x="3668" y="4194"/>
                <a:ext cx="16" cy="17"/>
              </a:xfrm>
              <a:custGeom>
                <a:avLst/>
                <a:gdLst>
                  <a:gd name="T0" fmla="*/ 0 w 33"/>
                  <a:gd name="T1" fmla="*/ 1 h 32"/>
                  <a:gd name="T2" fmla="*/ 0 w 33"/>
                  <a:gd name="T3" fmla="*/ 1 h 32"/>
                  <a:gd name="T4" fmla="*/ 0 w 33"/>
                  <a:gd name="T5" fmla="*/ 1 h 32"/>
                  <a:gd name="T6" fmla="*/ 0 w 33"/>
                  <a:gd name="T7" fmla="*/ 1 h 32"/>
                  <a:gd name="T8" fmla="*/ 0 w 33"/>
                  <a:gd name="T9" fmla="*/ 0 h 32"/>
                  <a:gd name="T10" fmla="*/ 0 w 33"/>
                  <a:gd name="T11" fmla="*/ 0 h 32"/>
                  <a:gd name="T12" fmla="*/ 0 w 33"/>
                  <a:gd name="T13" fmla="*/ 1 h 32"/>
                  <a:gd name="T14" fmla="*/ 0 w 33"/>
                  <a:gd name="T15" fmla="*/ 1 h 32"/>
                  <a:gd name="T16" fmla="*/ 0 w 33"/>
                  <a:gd name="T17" fmla="*/ 1 h 32"/>
                  <a:gd name="T18" fmla="*/ 0 w 33"/>
                  <a:gd name="T19" fmla="*/ 1 h 32"/>
                  <a:gd name="T20" fmla="*/ 0 w 33"/>
                  <a:gd name="T21" fmla="*/ 1 h 32"/>
                  <a:gd name="T22" fmla="*/ 0 w 33"/>
                  <a:gd name="T23" fmla="*/ 1 h 32"/>
                  <a:gd name="T24" fmla="*/ 0 w 33"/>
                  <a:gd name="T25" fmla="*/ 1 h 32"/>
                  <a:gd name="T26" fmla="*/ 0 w 33"/>
                  <a:gd name="T27" fmla="*/ 1 h 32"/>
                  <a:gd name="T28" fmla="*/ 0 w 33"/>
                  <a:gd name="T29" fmla="*/ 1 h 32"/>
                  <a:gd name="T30" fmla="*/ 0 w 33"/>
                  <a:gd name="T31" fmla="*/ 1 h 32"/>
                  <a:gd name="T32" fmla="*/ 0 w 33"/>
                  <a:gd name="T33" fmla="*/ 1 h 3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3" h="32">
                    <a:moveTo>
                      <a:pt x="33" y="19"/>
                    </a:moveTo>
                    <a:lnTo>
                      <a:pt x="33" y="13"/>
                    </a:lnTo>
                    <a:lnTo>
                      <a:pt x="30" y="7"/>
                    </a:lnTo>
                    <a:lnTo>
                      <a:pt x="26" y="2"/>
                    </a:lnTo>
                    <a:lnTo>
                      <a:pt x="20" y="0"/>
                    </a:lnTo>
                    <a:lnTo>
                      <a:pt x="13" y="0"/>
                    </a:lnTo>
                    <a:lnTo>
                      <a:pt x="7" y="1"/>
                    </a:lnTo>
                    <a:lnTo>
                      <a:pt x="3" y="6"/>
                    </a:lnTo>
                    <a:lnTo>
                      <a:pt x="0" y="11"/>
                    </a:lnTo>
                    <a:lnTo>
                      <a:pt x="0" y="18"/>
                    </a:lnTo>
                    <a:lnTo>
                      <a:pt x="1" y="24"/>
                    </a:lnTo>
                    <a:lnTo>
                      <a:pt x="6" y="29"/>
                    </a:lnTo>
                    <a:lnTo>
                      <a:pt x="12" y="32"/>
                    </a:lnTo>
                    <a:lnTo>
                      <a:pt x="19" y="32"/>
                    </a:lnTo>
                    <a:lnTo>
                      <a:pt x="25" y="30"/>
                    </a:lnTo>
                    <a:lnTo>
                      <a:pt x="29" y="25"/>
                    </a:lnTo>
                    <a:lnTo>
                      <a:pt x="33" y="19"/>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73" name="Freeform 42"/>
              <p:cNvSpPr/>
              <p:nvPr/>
            </p:nvSpPr>
            <p:spPr bwMode="auto">
              <a:xfrm>
                <a:off x="3671" y="4153"/>
                <a:ext cx="16" cy="17"/>
              </a:xfrm>
              <a:custGeom>
                <a:avLst/>
                <a:gdLst>
                  <a:gd name="T0" fmla="*/ 1 w 32"/>
                  <a:gd name="T1" fmla="*/ 1 h 32"/>
                  <a:gd name="T2" fmla="*/ 1 w 32"/>
                  <a:gd name="T3" fmla="*/ 1 h 32"/>
                  <a:gd name="T4" fmla="*/ 1 w 32"/>
                  <a:gd name="T5" fmla="*/ 1 h 32"/>
                  <a:gd name="T6" fmla="*/ 1 w 32"/>
                  <a:gd name="T7" fmla="*/ 1 h 32"/>
                  <a:gd name="T8" fmla="*/ 1 w 32"/>
                  <a:gd name="T9" fmla="*/ 0 h 32"/>
                  <a:gd name="T10" fmla="*/ 1 w 32"/>
                  <a:gd name="T11" fmla="*/ 0 h 32"/>
                  <a:gd name="T12" fmla="*/ 1 w 32"/>
                  <a:gd name="T13" fmla="*/ 1 h 32"/>
                  <a:gd name="T14" fmla="*/ 1 w 32"/>
                  <a:gd name="T15" fmla="*/ 1 h 32"/>
                  <a:gd name="T16" fmla="*/ 0 w 32"/>
                  <a:gd name="T17" fmla="*/ 1 h 32"/>
                  <a:gd name="T18" fmla="*/ 0 w 32"/>
                  <a:gd name="T19" fmla="*/ 1 h 32"/>
                  <a:gd name="T20" fmla="*/ 1 w 32"/>
                  <a:gd name="T21" fmla="*/ 1 h 32"/>
                  <a:gd name="T22" fmla="*/ 1 w 32"/>
                  <a:gd name="T23" fmla="*/ 1 h 32"/>
                  <a:gd name="T24" fmla="*/ 1 w 32"/>
                  <a:gd name="T25" fmla="*/ 1 h 32"/>
                  <a:gd name="T26" fmla="*/ 1 w 32"/>
                  <a:gd name="T27" fmla="*/ 1 h 32"/>
                  <a:gd name="T28" fmla="*/ 1 w 32"/>
                  <a:gd name="T29" fmla="*/ 1 h 32"/>
                  <a:gd name="T30" fmla="*/ 1 w 32"/>
                  <a:gd name="T31" fmla="*/ 1 h 32"/>
                  <a:gd name="T32" fmla="*/ 1 w 32"/>
                  <a:gd name="T33" fmla="*/ 1 h 3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2" h="32">
                    <a:moveTo>
                      <a:pt x="32" y="20"/>
                    </a:moveTo>
                    <a:lnTo>
                      <a:pt x="32" y="14"/>
                    </a:lnTo>
                    <a:lnTo>
                      <a:pt x="30" y="8"/>
                    </a:lnTo>
                    <a:lnTo>
                      <a:pt x="26" y="3"/>
                    </a:lnTo>
                    <a:lnTo>
                      <a:pt x="20" y="0"/>
                    </a:lnTo>
                    <a:lnTo>
                      <a:pt x="14" y="0"/>
                    </a:lnTo>
                    <a:lnTo>
                      <a:pt x="8" y="1"/>
                    </a:lnTo>
                    <a:lnTo>
                      <a:pt x="4" y="6"/>
                    </a:lnTo>
                    <a:lnTo>
                      <a:pt x="0" y="11"/>
                    </a:lnTo>
                    <a:lnTo>
                      <a:pt x="0" y="18"/>
                    </a:lnTo>
                    <a:lnTo>
                      <a:pt x="1" y="24"/>
                    </a:lnTo>
                    <a:lnTo>
                      <a:pt x="6" y="29"/>
                    </a:lnTo>
                    <a:lnTo>
                      <a:pt x="12" y="32"/>
                    </a:lnTo>
                    <a:lnTo>
                      <a:pt x="19" y="32"/>
                    </a:lnTo>
                    <a:lnTo>
                      <a:pt x="24" y="30"/>
                    </a:lnTo>
                    <a:lnTo>
                      <a:pt x="29" y="25"/>
                    </a:lnTo>
                    <a:lnTo>
                      <a:pt x="32" y="20"/>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74" name="Freeform 43"/>
              <p:cNvSpPr/>
              <p:nvPr/>
            </p:nvSpPr>
            <p:spPr bwMode="auto">
              <a:xfrm>
                <a:off x="3772" y="4256"/>
                <a:ext cx="17" cy="16"/>
              </a:xfrm>
              <a:custGeom>
                <a:avLst/>
                <a:gdLst>
                  <a:gd name="T0" fmla="*/ 1 w 33"/>
                  <a:gd name="T1" fmla="*/ 1 h 32"/>
                  <a:gd name="T2" fmla="*/ 1 w 33"/>
                  <a:gd name="T3" fmla="*/ 1 h 32"/>
                  <a:gd name="T4" fmla="*/ 1 w 33"/>
                  <a:gd name="T5" fmla="*/ 1 h 32"/>
                  <a:gd name="T6" fmla="*/ 1 w 33"/>
                  <a:gd name="T7" fmla="*/ 1 h 32"/>
                  <a:gd name="T8" fmla="*/ 1 w 33"/>
                  <a:gd name="T9" fmla="*/ 0 h 32"/>
                  <a:gd name="T10" fmla="*/ 1 w 33"/>
                  <a:gd name="T11" fmla="*/ 0 h 32"/>
                  <a:gd name="T12" fmla="*/ 1 w 33"/>
                  <a:gd name="T13" fmla="*/ 1 h 32"/>
                  <a:gd name="T14" fmla="*/ 1 w 33"/>
                  <a:gd name="T15" fmla="*/ 1 h 32"/>
                  <a:gd name="T16" fmla="*/ 0 w 33"/>
                  <a:gd name="T17" fmla="*/ 1 h 32"/>
                  <a:gd name="T18" fmla="*/ 0 w 33"/>
                  <a:gd name="T19" fmla="*/ 1 h 32"/>
                  <a:gd name="T20" fmla="*/ 1 w 33"/>
                  <a:gd name="T21" fmla="*/ 1 h 32"/>
                  <a:gd name="T22" fmla="*/ 1 w 33"/>
                  <a:gd name="T23" fmla="*/ 1 h 32"/>
                  <a:gd name="T24" fmla="*/ 1 w 33"/>
                  <a:gd name="T25" fmla="*/ 1 h 32"/>
                  <a:gd name="T26" fmla="*/ 1 w 33"/>
                  <a:gd name="T27" fmla="*/ 1 h 32"/>
                  <a:gd name="T28" fmla="*/ 1 w 33"/>
                  <a:gd name="T29" fmla="*/ 1 h 32"/>
                  <a:gd name="T30" fmla="*/ 1 w 33"/>
                  <a:gd name="T31" fmla="*/ 1 h 32"/>
                  <a:gd name="T32" fmla="*/ 1 w 33"/>
                  <a:gd name="T33" fmla="*/ 1 h 3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3" h="32">
                    <a:moveTo>
                      <a:pt x="33" y="20"/>
                    </a:moveTo>
                    <a:lnTo>
                      <a:pt x="33" y="14"/>
                    </a:lnTo>
                    <a:lnTo>
                      <a:pt x="31" y="8"/>
                    </a:lnTo>
                    <a:lnTo>
                      <a:pt x="26" y="4"/>
                    </a:lnTo>
                    <a:lnTo>
                      <a:pt x="20" y="0"/>
                    </a:lnTo>
                    <a:lnTo>
                      <a:pt x="14" y="0"/>
                    </a:lnTo>
                    <a:lnTo>
                      <a:pt x="8" y="1"/>
                    </a:lnTo>
                    <a:lnTo>
                      <a:pt x="3" y="6"/>
                    </a:lnTo>
                    <a:lnTo>
                      <a:pt x="0" y="12"/>
                    </a:lnTo>
                    <a:lnTo>
                      <a:pt x="0" y="19"/>
                    </a:lnTo>
                    <a:lnTo>
                      <a:pt x="2" y="24"/>
                    </a:lnTo>
                    <a:lnTo>
                      <a:pt x="7" y="29"/>
                    </a:lnTo>
                    <a:lnTo>
                      <a:pt x="12" y="32"/>
                    </a:lnTo>
                    <a:lnTo>
                      <a:pt x="19" y="32"/>
                    </a:lnTo>
                    <a:lnTo>
                      <a:pt x="25" y="30"/>
                    </a:lnTo>
                    <a:lnTo>
                      <a:pt x="30" y="26"/>
                    </a:lnTo>
                    <a:lnTo>
                      <a:pt x="33" y="20"/>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75" name="Freeform 44"/>
              <p:cNvSpPr/>
              <p:nvPr/>
            </p:nvSpPr>
            <p:spPr bwMode="auto">
              <a:xfrm>
                <a:off x="3768" y="4216"/>
                <a:ext cx="17" cy="16"/>
              </a:xfrm>
              <a:custGeom>
                <a:avLst/>
                <a:gdLst>
                  <a:gd name="T0" fmla="*/ 1 w 32"/>
                  <a:gd name="T1" fmla="*/ 0 h 33"/>
                  <a:gd name="T2" fmla="*/ 1 w 32"/>
                  <a:gd name="T3" fmla="*/ 0 h 33"/>
                  <a:gd name="T4" fmla="*/ 1 w 32"/>
                  <a:gd name="T5" fmla="*/ 0 h 33"/>
                  <a:gd name="T6" fmla="*/ 1 w 32"/>
                  <a:gd name="T7" fmla="*/ 0 h 33"/>
                  <a:gd name="T8" fmla="*/ 1 w 32"/>
                  <a:gd name="T9" fmla="*/ 0 h 33"/>
                  <a:gd name="T10" fmla="*/ 1 w 32"/>
                  <a:gd name="T11" fmla="*/ 0 h 33"/>
                  <a:gd name="T12" fmla="*/ 1 w 32"/>
                  <a:gd name="T13" fmla="*/ 0 h 33"/>
                  <a:gd name="T14" fmla="*/ 1 w 32"/>
                  <a:gd name="T15" fmla="*/ 0 h 33"/>
                  <a:gd name="T16" fmla="*/ 0 w 32"/>
                  <a:gd name="T17" fmla="*/ 0 h 33"/>
                  <a:gd name="T18" fmla="*/ 0 w 32"/>
                  <a:gd name="T19" fmla="*/ 0 h 33"/>
                  <a:gd name="T20" fmla="*/ 1 w 32"/>
                  <a:gd name="T21" fmla="*/ 0 h 33"/>
                  <a:gd name="T22" fmla="*/ 1 w 32"/>
                  <a:gd name="T23" fmla="*/ 0 h 33"/>
                  <a:gd name="T24" fmla="*/ 1 w 32"/>
                  <a:gd name="T25" fmla="*/ 0 h 33"/>
                  <a:gd name="T26" fmla="*/ 1 w 32"/>
                  <a:gd name="T27" fmla="*/ 0 h 33"/>
                  <a:gd name="T28" fmla="*/ 1 w 32"/>
                  <a:gd name="T29" fmla="*/ 0 h 33"/>
                  <a:gd name="T30" fmla="*/ 1 w 32"/>
                  <a:gd name="T31" fmla="*/ 0 h 33"/>
                  <a:gd name="T32" fmla="*/ 1 w 32"/>
                  <a:gd name="T33" fmla="*/ 0 h 3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2" h="33">
                    <a:moveTo>
                      <a:pt x="32" y="21"/>
                    </a:moveTo>
                    <a:lnTo>
                      <a:pt x="32" y="14"/>
                    </a:lnTo>
                    <a:lnTo>
                      <a:pt x="31" y="9"/>
                    </a:lnTo>
                    <a:lnTo>
                      <a:pt x="26" y="4"/>
                    </a:lnTo>
                    <a:lnTo>
                      <a:pt x="21" y="0"/>
                    </a:lnTo>
                    <a:lnTo>
                      <a:pt x="14" y="0"/>
                    </a:lnTo>
                    <a:lnTo>
                      <a:pt x="8" y="3"/>
                    </a:lnTo>
                    <a:lnTo>
                      <a:pt x="3" y="7"/>
                    </a:lnTo>
                    <a:lnTo>
                      <a:pt x="0" y="13"/>
                    </a:lnTo>
                    <a:lnTo>
                      <a:pt x="0" y="20"/>
                    </a:lnTo>
                    <a:lnTo>
                      <a:pt x="2" y="26"/>
                    </a:lnTo>
                    <a:lnTo>
                      <a:pt x="7" y="30"/>
                    </a:lnTo>
                    <a:lnTo>
                      <a:pt x="13" y="33"/>
                    </a:lnTo>
                    <a:lnTo>
                      <a:pt x="18" y="33"/>
                    </a:lnTo>
                    <a:lnTo>
                      <a:pt x="24" y="32"/>
                    </a:lnTo>
                    <a:lnTo>
                      <a:pt x="29" y="27"/>
                    </a:lnTo>
                    <a:lnTo>
                      <a:pt x="32" y="21"/>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76" name="Freeform 45"/>
              <p:cNvSpPr/>
              <p:nvPr/>
            </p:nvSpPr>
            <p:spPr bwMode="auto">
              <a:xfrm>
                <a:off x="3774" y="4175"/>
                <a:ext cx="16" cy="17"/>
              </a:xfrm>
              <a:custGeom>
                <a:avLst/>
                <a:gdLst>
                  <a:gd name="T0" fmla="*/ 0 w 33"/>
                  <a:gd name="T1" fmla="*/ 1 h 33"/>
                  <a:gd name="T2" fmla="*/ 0 w 33"/>
                  <a:gd name="T3" fmla="*/ 1 h 33"/>
                  <a:gd name="T4" fmla="*/ 0 w 33"/>
                  <a:gd name="T5" fmla="*/ 1 h 33"/>
                  <a:gd name="T6" fmla="*/ 0 w 33"/>
                  <a:gd name="T7" fmla="*/ 1 h 33"/>
                  <a:gd name="T8" fmla="*/ 0 w 33"/>
                  <a:gd name="T9" fmla="*/ 0 h 33"/>
                  <a:gd name="T10" fmla="*/ 0 w 33"/>
                  <a:gd name="T11" fmla="*/ 0 h 33"/>
                  <a:gd name="T12" fmla="*/ 0 w 33"/>
                  <a:gd name="T13" fmla="*/ 1 h 33"/>
                  <a:gd name="T14" fmla="*/ 0 w 33"/>
                  <a:gd name="T15" fmla="*/ 1 h 33"/>
                  <a:gd name="T16" fmla="*/ 0 w 33"/>
                  <a:gd name="T17" fmla="*/ 1 h 33"/>
                  <a:gd name="T18" fmla="*/ 0 w 33"/>
                  <a:gd name="T19" fmla="*/ 1 h 33"/>
                  <a:gd name="T20" fmla="*/ 0 w 33"/>
                  <a:gd name="T21" fmla="*/ 1 h 33"/>
                  <a:gd name="T22" fmla="*/ 0 w 33"/>
                  <a:gd name="T23" fmla="*/ 1 h 33"/>
                  <a:gd name="T24" fmla="*/ 0 w 33"/>
                  <a:gd name="T25" fmla="*/ 1 h 33"/>
                  <a:gd name="T26" fmla="*/ 0 w 33"/>
                  <a:gd name="T27" fmla="*/ 1 h 33"/>
                  <a:gd name="T28" fmla="*/ 0 w 33"/>
                  <a:gd name="T29" fmla="*/ 1 h 33"/>
                  <a:gd name="T30" fmla="*/ 0 w 33"/>
                  <a:gd name="T31" fmla="*/ 1 h 33"/>
                  <a:gd name="T32" fmla="*/ 0 w 33"/>
                  <a:gd name="T33" fmla="*/ 1 h 3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3" h="33">
                    <a:moveTo>
                      <a:pt x="33" y="21"/>
                    </a:moveTo>
                    <a:lnTo>
                      <a:pt x="33" y="14"/>
                    </a:lnTo>
                    <a:lnTo>
                      <a:pt x="30" y="8"/>
                    </a:lnTo>
                    <a:lnTo>
                      <a:pt x="27" y="3"/>
                    </a:lnTo>
                    <a:lnTo>
                      <a:pt x="21" y="0"/>
                    </a:lnTo>
                    <a:lnTo>
                      <a:pt x="14" y="0"/>
                    </a:lnTo>
                    <a:lnTo>
                      <a:pt x="8" y="2"/>
                    </a:lnTo>
                    <a:lnTo>
                      <a:pt x="4" y="7"/>
                    </a:lnTo>
                    <a:lnTo>
                      <a:pt x="0" y="12"/>
                    </a:lnTo>
                    <a:lnTo>
                      <a:pt x="0" y="19"/>
                    </a:lnTo>
                    <a:lnTo>
                      <a:pt x="3" y="25"/>
                    </a:lnTo>
                    <a:lnTo>
                      <a:pt x="6" y="30"/>
                    </a:lnTo>
                    <a:lnTo>
                      <a:pt x="12" y="33"/>
                    </a:lnTo>
                    <a:lnTo>
                      <a:pt x="19" y="33"/>
                    </a:lnTo>
                    <a:lnTo>
                      <a:pt x="25" y="31"/>
                    </a:lnTo>
                    <a:lnTo>
                      <a:pt x="29" y="26"/>
                    </a:lnTo>
                    <a:lnTo>
                      <a:pt x="33" y="21"/>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77" name="Freeform 46"/>
              <p:cNvSpPr/>
              <p:nvPr/>
            </p:nvSpPr>
            <p:spPr bwMode="auto">
              <a:xfrm>
                <a:off x="3789" y="4136"/>
                <a:ext cx="16" cy="17"/>
              </a:xfrm>
              <a:custGeom>
                <a:avLst/>
                <a:gdLst>
                  <a:gd name="T0" fmla="*/ 1 w 32"/>
                  <a:gd name="T1" fmla="*/ 1 h 34"/>
                  <a:gd name="T2" fmla="*/ 1 w 32"/>
                  <a:gd name="T3" fmla="*/ 1 h 34"/>
                  <a:gd name="T4" fmla="*/ 1 w 32"/>
                  <a:gd name="T5" fmla="*/ 1 h 34"/>
                  <a:gd name="T6" fmla="*/ 1 w 32"/>
                  <a:gd name="T7" fmla="*/ 1 h 34"/>
                  <a:gd name="T8" fmla="*/ 1 w 32"/>
                  <a:gd name="T9" fmla="*/ 0 h 34"/>
                  <a:gd name="T10" fmla="*/ 1 w 32"/>
                  <a:gd name="T11" fmla="*/ 0 h 34"/>
                  <a:gd name="T12" fmla="*/ 1 w 32"/>
                  <a:gd name="T13" fmla="*/ 1 h 34"/>
                  <a:gd name="T14" fmla="*/ 1 w 32"/>
                  <a:gd name="T15" fmla="*/ 1 h 34"/>
                  <a:gd name="T16" fmla="*/ 0 w 32"/>
                  <a:gd name="T17" fmla="*/ 1 h 34"/>
                  <a:gd name="T18" fmla="*/ 0 w 32"/>
                  <a:gd name="T19" fmla="*/ 1 h 34"/>
                  <a:gd name="T20" fmla="*/ 1 w 32"/>
                  <a:gd name="T21" fmla="*/ 1 h 34"/>
                  <a:gd name="T22" fmla="*/ 1 w 32"/>
                  <a:gd name="T23" fmla="*/ 1 h 34"/>
                  <a:gd name="T24" fmla="*/ 1 w 32"/>
                  <a:gd name="T25" fmla="*/ 1 h 34"/>
                  <a:gd name="T26" fmla="*/ 1 w 32"/>
                  <a:gd name="T27" fmla="*/ 1 h 34"/>
                  <a:gd name="T28" fmla="*/ 1 w 32"/>
                  <a:gd name="T29" fmla="*/ 1 h 34"/>
                  <a:gd name="T30" fmla="*/ 1 w 32"/>
                  <a:gd name="T31" fmla="*/ 1 h 34"/>
                  <a:gd name="T32" fmla="*/ 1 w 32"/>
                  <a:gd name="T33" fmla="*/ 1 h 34"/>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2" h="34">
                    <a:moveTo>
                      <a:pt x="32" y="21"/>
                    </a:moveTo>
                    <a:lnTo>
                      <a:pt x="32" y="14"/>
                    </a:lnTo>
                    <a:lnTo>
                      <a:pt x="31" y="8"/>
                    </a:lnTo>
                    <a:lnTo>
                      <a:pt x="27" y="4"/>
                    </a:lnTo>
                    <a:lnTo>
                      <a:pt x="21" y="0"/>
                    </a:lnTo>
                    <a:lnTo>
                      <a:pt x="14" y="0"/>
                    </a:lnTo>
                    <a:lnTo>
                      <a:pt x="8" y="3"/>
                    </a:lnTo>
                    <a:lnTo>
                      <a:pt x="4" y="7"/>
                    </a:lnTo>
                    <a:lnTo>
                      <a:pt x="0" y="13"/>
                    </a:lnTo>
                    <a:lnTo>
                      <a:pt x="0" y="20"/>
                    </a:lnTo>
                    <a:lnTo>
                      <a:pt x="2" y="26"/>
                    </a:lnTo>
                    <a:lnTo>
                      <a:pt x="7" y="30"/>
                    </a:lnTo>
                    <a:lnTo>
                      <a:pt x="13" y="34"/>
                    </a:lnTo>
                    <a:lnTo>
                      <a:pt x="20" y="34"/>
                    </a:lnTo>
                    <a:lnTo>
                      <a:pt x="25" y="32"/>
                    </a:lnTo>
                    <a:lnTo>
                      <a:pt x="30" y="27"/>
                    </a:lnTo>
                    <a:lnTo>
                      <a:pt x="32" y="21"/>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78" name="Freeform 47"/>
              <p:cNvSpPr/>
              <p:nvPr/>
            </p:nvSpPr>
            <p:spPr bwMode="auto">
              <a:xfrm>
                <a:off x="3842" y="4235"/>
                <a:ext cx="17" cy="16"/>
              </a:xfrm>
              <a:custGeom>
                <a:avLst/>
                <a:gdLst>
                  <a:gd name="T0" fmla="*/ 1 w 34"/>
                  <a:gd name="T1" fmla="*/ 1 h 32"/>
                  <a:gd name="T2" fmla="*/ 1 w 34"/>
                  <a:gd name="T3" fmla="*/ 1 h 32"/>
                  <a:gd name="T4" fmla="*/ 1 w 34"/>
                  <a:gd name="T5" fmla="*/ 1 h 32"/>
                  <a:gd name="T6" fmla="*/ 1 w 34"/>
                  <a:gd name="T7" fmla="*/ 1 h 32"/>
                  <a:gd name="T8" fmla="*/ 1 w 34"/>
                  <a:gd name="T9" fmla="*/ 0 h 32"/>
                  <a:gd name="T10" fmla="*/ 1 w 34"/>
                  <a:gd name="T11" fmla="*/ 0 h 32"/>
                  <a:gd name="T12" fmla="*/ 1 w 34"/>
                  <a:gd name="T13" fmla="*/ 1 h 32"/>
                  <a:gd name="T14" fmla="*/ 1 w 34"/>
                  <a:gd name="T15" fmla="*/ 1 h 32"/>
                  <a:gd name="T16" fmla="*/ 0 w 34"/>
                  <a:gd name="T17" fmla="*/ 1 h 32"/>
                  <a:gd name="T18" fmla="*/ 0 w 34"/>
                  <a:gd name="T19" fmla="*/ 1 h 32"/>
                  <a:gd name="T20" fmla="*/ 1 w 34"/>
                  <a:gd name="T21" fmla="*/ 1 h 32"/>
                  <a:gd name="T22" fmla="*/ 1 w 34"/>
                  <a:gd name="T23" fmla="*/ 1 h 32"/>
                  <a:gd name="T24" fmla="*/ 1 w 34"/>
                  <a:gd name="T25" fmla="*/ 1 h 32"/>
                  <a:gd name="T26" fmla="*/ 1 w 34"/>
                  <a:gd name="T27" fmla="*/ 1 h 32"/>
                  <a:gd name="T28" fmla="*/ 1 w 34"/>
                  <a:gd name="T29" fmla="*/ 1 h 32"/>
                  <a:gd name="T30" fmla="*/ 1 w 34"/>
                  <a:gd name="T31" fmla="*/ 1 h 32"/>
                  <a:gd name="T32" fmla="*/ 1 w 34"/>
                  <a:gd name="T33" fmla="*/ 1 h 3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4" h="32">
                    <a:moveTo>
                      <a:pt x="34" y="20"/>
                    </a:moveTo>
                    <a:lnTo>
                      <a:pt x="34" y="14"/>
                    </a:lnTo>
                    <a:lnTo>
                      <a:pt x="31" y="8"/>
                    </a:lnTo>
                    <a:lnTo>
                      <a:pt x="27" y="3"/>
                    </a:lnTo>
                    <a:lnTo>
                      <a:pt x="21" y="0"/>
                    </a:lnTo>
                    <a:lnTo>
                      <a:pt x="14" y="0"/>
                    </a:lnTo>
                    <a:lnTo>
                      <a:pt x="8" y="2"/>
                    </a:lnTo>
                    <a:lnTo>
                      <a:pt x="4" y="7"/>
                    </a:lnTo>
                    <a:lnTo>
                      <a:pt x="0" y="12"/>
                    </a:lnTo>
                    <a:lnTo>
                      <a:pt x="0" y="18"/>
                    </a:lnTo>
                    <a:lnTo>
                      <a:pt x="3" y="24"/>
                    </a:lnTo>
                    <a:lnTo>
                      <a:pt x="7" y="29"/>
                    </a:lnTo>
                    <a:lnTo>
                      <a:pt x="13" y="32"/>
                    </a:lnTo>
                    <a:lnTo>
                      <a:pt x="20" y="32"/>
                    </a:lnTo>
                    <a:lnTo>
                      <a:pt x="26" y="31"/>
                    </a:lnTo>
                    <a:lnTo>
                      <a:pt x="30" y="26"/>
                    </a:lnTo>
                    <a:lnTo>
                      <a:pt x="34" y="20"/>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79" name="Freeform 48"/>
              <p:cNvSpPr/>
              <p:nvPr/>
            </p:nvSpPr>
            <p:spPr bwMode="auto">
              <a:xfrm>
                <a:off x="3857" y="4201"/>
                <a:ext cx="16" cy="16"/>
              </a:xfrm>
              <a:custGeom>
                <a:avLst/>
                <a:gdLst>
                  <a:gd name="T0" fmla="*/ 1 w 32"/>
                  <a:gd name="T1" fmla="*/ 1 h 32"/>
                  <a:gd name="T2" fmla="*/ 1 w 32"/>
                  <a:gd name="T3" fmla="*/ 1 h 32"/>
                  <a:gd name="T4" fmla="*/ 1 w 32"/>
                  <a:gd name="T5" fmla="*/ 1 h 32"/>
                  <a:gd name="T6" fmla="*/ 1 w 32"/>
                  <a:gd name="T7" fmla="*/ 1 h 32"/>
                  <a:gd name="T8" fmla="*/ 1 w 32"/>
                  <a:gd name="T9" fmla="*/ 0 h 32"/>
                  <a:gd name="T10" fmla="*/ 1 w 32"/>
                  <a:gd name="T11" fmla="*/ 0 h 32"/>
                  <a:gd name="T12" fmla="*/ 1 w 32"/>
                  <a:gd name="T13" fmla="*/ 1 h 32"/>
                  <a:gd name="T14" fmla="*/ 1 w 32"/>
                  <a:gd name="T15" fmla="*/ 1 h 32"/>
                  <a:gd name="T16" fmla="*/ 0 w 32"/>
                  <a:gd name="T17" fmla="*/ 1 h 32"/>
                  <a:gd name="T18" fmla="*/ 0 w 32"/>
                  <a:gd name="T19" fmla="*/ 1 h 32"/>
                  <a:gd name="T20" fmla="*/ 1 w 32"/>
                  <a:gd name="T21" fmla="*/ 1 h 32"/>
                  <a:gd name="T22" fmla="*/ 1 w 32"/>
                  <a:gd name="T23" fmla="*/ 1 h 32"/>
                  <a:gd name="T24" fmla="*/ 1 w 32"/>
                  <a:gd name="T25" fmla="*/ 1 h 32"/>
                  <a:gd name="T26" fmla="*/ 1 w 32"/>
                  <a:gd name="T27" fmla="*/ 1 h 32"/>
                  <a:gd name="T28" fmla="*/ 1 w 32"/>
                  <a:gd name="T29" fmla="*/ 1 h 32"/>
                  <a:gd name="T30" fmla="*/ 1 w 32"/>
                  <a:gd name="T31" fmla="*/ 1 h 32"/>
                  <a:gd name="T32" fmla="*/ 1 w 32"/>
                  <a:gd name="T33" fmla="*/ 1 h 3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2" h="32">
                    <a:moveTo>
                      <a:pt x="32" y="20"/>
                    </a:moveTo>
                    <a:lnTo>
                      <a:pt x="32" y="14"/>
                    </a:lnTo>
                    <a:lnTo>
                      <a:pt x="30" y="8"/>
                    </a:lnTo>
                    <a:lnTo>
                      <a:pt x="27" y="3"/>
                    </a:lnTo>
                    <a:lnTo>
                      <a:pt x="21" y="0"/>
                    </a:lnTo>
                    <a:lnTo>
                      <a:pt x="14" y="0"/>
                    </a:lnTo>
                    <a:lnTo>
                      <a:pt x="8" y="2"/>
                    </a:lnTo>
                    <a:lnTo>
                      <a:pt x="4" y="7"/>
                    </a:lnTo>
                    <a:lnTo>
                      <a:pt x="0" y="12"/>
                    </a:lnTo>
                    <a:lnTo>
                      <a:pt x="0" y="18"/>
                    </a:lnTo>
                    <a:lnTo>
                      <a:pt x="2" y="24"/>
                    </a:lnTo>
                    <a:lnTo>
                      <a:pt x="6" y="28"/>
                    </a:lnTo>
                    <a:lnTo>
                      <a:pt x="12" y="32"/>
                    </a:lnTo>
                    <a:lnTo>
                      <a:pt x="18" y="32"/>
                    </a:lnTo>
                    <a:lnTo>
                      <a:pt x="24" y="31"/>
                    </a:lnTo>
                    <a:lnTo>
                      <a:pt x="29" y="26"/>
                    </a:lnTo>
                    <a:lnTo>
                      <a:pt x="32" y="20"/>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80" name="Freeform 49"/>
              <p:cNvSpPr/>
              <p:nvPr/>
            </p:nvSpPr>
            <p:spPr bwMode="auto">
              <a:xfrm>
                <a:off x="3861" y="4164"/>
                <a:ext cx="16" cy="17"/>
              </a:xfrm>
              <a:custGeom>
                <a:avLst/>
                <a:gdLst>
                  <a:gd name="T0" fmla="*/ 1 w 32"/>
                  <a:gd name="T1" fmla="*/ 1 h 33"/>
                  <a:gd name="T2" fmla="*/ 1 w 32"/>
                  <a:gd name="T3" fmla="*/ 1 h 33"/>
                  <a:gd name="T4" fmla="*/ 1 w 32"/>
                  <a:gd name="T5" fmla="*/ 1 h 33"/>
                  <a:gd name="T6" fmla="*/ 1 w 32"/>
                  <a:gd name="T7" fmla="*/ 1 h 33"/>
                  <a:gd name="T8" fmla="*/ 1 w 32"/>
                  <a:gd name="T9" fmla="*/ 0 h 33"/>
                  <a:gd name="T10" fmla="*/ 1 w 32"/>
                  <a:gd name="T11" fmla="*/ 0 h 33"/>
                  <a:gd name="T12" fmla="*/ 1 w 32"/>
                  <a:gd name="T13" fmla="*/ 1 h 33"/>
                  <a:gd name="T14" fmla="*/ 1 w 32"/>
                  <a:gd name="T15" fmla="*/ 1 h 33"/>
                  <a:gd name="T16" fmla="*/ 0 w 32"/>
                  <a:gd name="T17" fmla="*/ 1 h 33"/>
                  <a:gd name="T18" fmla="*/ 0 w 32"/>
                  <a:gd name="T19" fmla="*/ 1 h 33"/>
                  <a:gd name="T20" fmla="*/ 1 w 32"/>
                  <a:gd name="T21" fmla="*/ 1 h 33"/>
                  <a:gd name="T22" fmla="*/ 1 w 32"/>
                  <a:gd name="T23" fmla="*/ 1 h 33"/>
                  <a:gd name="T24" fmla="*/ 1 w 32"/>
                  <a:gd name="T25" fmla="*/ 1 h 33"/>
                  <a:gd name="T26" fmla="*/ 1 w 32"/>
                  <a:gd name="T27" fmla="*/ 1 h 33"/>
                  <a:gd name="T28" fmla="*/ 1 w 32"/>
                  <a:gd name="T29" fmla="*/ 1 h 33"/>
                  <a:gd name="T30" fmla="*/ 1 w 32"/>
                  <a:gd name="T31" fmla="*/ 1 h 33"/>
                  <a:gd name="T32" fmla="*/ 1 w 32"/>
                  <a:gd name="T33" fmla="*/ 1 h 3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2" h="33">
                    <a:moveTo>
                      <a:pt x="32" y="21"/>
                    </a:moveTo>
                    <a:lnTo>
                      <a:pt x="32" y="14"/>
                    </a:lnTo>
                    <a:lnTo>
                      <a:pt x="30" y="8"/>
                    </a:lnTo>
                    <a:lnTo>
                      <a:pt x="27" y="3"/>
                    </a:lnTo>
                    <a:lnTo>
                      <a:pt x="21" y="0"/>
                    </a:lnTo>
                    <a:lnTo>
                      <a:pt x="14" y="0"/>
                    </a:lnTo>
                    <a:lnTo>
                      <a:pt x="8" y="2"/>
                    </a:lnTo>
                    <a:lnTo>
                      <a:pt x="4" y="7"/>
                    </a:lnTo>
                    <a:lnTo>
                      <a:pt x="0" y="13"/>
                    </a:lnTo>
                    <a:lnTo>
                      <a:pt x="0" y="19"/>
                    </a:lnTo>
                    <a:lnTo>
                      <a:pt x="2" y="25"/>
                    </a:lnTo>
                    <a:lnTo>
                      <a:pt x="6" y="30"/>
                    </a:lnTo>
                    <a:lnTo>
                      <a:pt x="12" y="33"/>
                    </a:lnTo>
                    <a:lnTo>
                      <a:pt x="19" y="33"/>
                    </a:lnTo>
                    <a:lnTo>
                      <a:pt x="24" y="31"/>
                    </a:lnTo>
                    <a:lnTo>
                      <a:pt x="29" y="26"/>
                    </a:lnTo>
                    <a:lnTo>
                      <a:pt x="32" y="21"/>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81" name="Freeform 50"/>
              <p:cNvSpPr/>
              <p:nvPr/>
            </p:nvSpPr>
            <p:spPr bwMode="auto">
              <a:xfrm>
                <a:off x="4066" y="4265"/>
                <a:ext cx="40" cy="40"/>
              </a:xfrm>
              <a:custGeom>
                <a:avLst/>
                <a:gdLst>
                  <a:gd name="T0" fmla="*/ 1 w 80"/>
                  <a:gd name="T1" fmla="*/ 0 h 80"/>
                  <a:gd name="T2" fmla="*/ 1 w 80"/>
                  <a:gd name="T3" fmla="*/ 0 h 80"/>
                  <a:gd name="T4" fmla="*/ 1 w 80"/>
                  <a:gd name="T5" fmla="*/ 1 h 80"/>
                  <a:gd name="T6" fmla="*/ 1 w 80"/>
                  <a:gd name="T7" fmla="*/ 1 h 80"/>
                  <a:gd name="T8" fmla="*/ 1 w 80"/>
                  <a:gd name="T9" fmla="*/ 1 h 80"/>
                  <a:gd name="T10" fmla="*/ 1 w 80"/>
                  <a:gd name="T11" fmla="*/ 1 h 80"/>
                  <a:gd name="T12" fmla="*/ 1 w 80"/>
                  <a:gd name="T13" fmla="*/ 1 h 80"/>
                  <a:gd name="T14" fmla="*/ 1 w 80"/>
                  <a:gd name="T15" fmla="*/ 1 h 80"/>
                  <a:gd name="T16" fmla="*/ 0 w 80"/>
                  <a:gd name="T17" fmla="*/ 1 h 80"/>
                  <a:gd name="T18" fmla="*/ 0 w 80"/>
                  <a:gd name="T19" fmla="*/ 1 h 80"/>
                  <a:gd name="T20" fmla="*/ 0 w 80"/>
                  <a:gd name="T21" fmla="*/ 1 h 80"/>
                  <a:gd name="T22" fmla="*/ 1 w 80"/>
                  <a:gd name="T23" fmla="*/ 1 h 80"/>
                  <a:gd name="T24" fmla="*/ 1 w 80"/>
                  <a:gd name="T25" fmla="*/ 1 h 80"/>
                  <a:gd name="T26" fmla="*/ 1 w 80"/>
                  <a:gd name="T27" fmla="*/ 1 h 80"/>
                  <a:gd name="T28" fmla="*/ 1 w 80"/>
                  <a:gd name="T29" fmla="*/ 1 h 80"/>
                  <a:gd name="T30" fmla="*/ 1 w 80"/>
                  <a:gd name="T31" fmla="*/ 1 h 80"/>
                  <a:gd name="T32" fmla="*/ 1 w 80"/>
                  <a:gd name="T33" fmla="*/ 1 h 80"/>
                  <a:gd name="T34" fmla="*/ 1 w 80"/>
                  <a:gd name="T35" fmla="*/ 1 h 80"/>
                  <a:gd name="T36" fmla="*/ 1 w 80"/>
                  <a:gd name="T37" fmla="*/ 1 h 80"/>
                  <a:gd name="T38" fmla="*/ 1 w 80"/>
                  <a:gd name="T39" fmla="*/ 1 h 80"/>
                  <a:gd name="T40" fmla="*/ 1 w 80"/>
                  <a:gd name="T41" fmla="*/ 1 h 80"/>
                  <a:gd name="T42" fmla="*/ 1 w 80"/>
                  <a:gd name="T43" fmla="*/ 1 h 80"/>
                  <a:gd name="T44" fmla="*/ 1 w 80"/>
                  <a:gd name="T45" fmla="*/ 1 h 80"/>
                  <a:gd name="T46" fmla="*/ 1 w 80"/>
                  <a:gd name="T47" fmla="*/ 1 h 80"/>
                  <a:gd name="T48" fmla="*/ 1 w 80"/>
                  <a:gd name="T49" fmla="*/ 1 h 80"/>
                  <a:gd name="T50" fmla="*/ 1 w 80"/>
                  <a:gd name="T51" fmla="*/ 1 h 80"/>
                  <a:gd name="T52" fmla="*/ 1 w 80"/>
                  <a:gd name="T53" fmla="*/ 1 h 80"/>
                  <a:gd name="T54" fmla="*/ 1 w 80"/>
                  <a:gd name="T55" fmla="*/ 1 h 80"/>
                  <a:gd name="T56" fmla="*/ 1 w 80"/>
                  <a:gd name="T57" fmla="*/ 1 h 80"/>
                  <a:gd name="T58" fmla="*/ 1 w 80"/>
                  <a:gd name="T59" fmla="*/ 1 h 80"/>
                  <a:gd name="T60" fmla="*/ 1 w 80"/>
                  <a:gd name="T61" fmla="*/ 1 h 80"/>
                  <a:gd name="T62" fmla="*/ 1 w 80"/>
                  <a:gd name="T63" fmla="*/ 1 h 80"/>
                  <a:gd name="T64" fmla="*/ 1 w 80"/>
                  <a:gd name="T65" fmla="*/ 0 h 80"/>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80" h="80">
                    <a:moveTo>
                      <a:pt x="46" y="0"/>
                    </a:moveTo>
                    <a:lnTo>
                      <a:pt x="38" y="0"/>
                    </a:lnTo>
                    <a:lnTo>
                      <a:pt x="30" y="2"/>
                    </a:lnTo>
                    <a:lnTo>
                      <a:pt x="23" y="4"/>
                    </a:lnTo>
                    <a:lnTo>
                      <a:pt x="16" y="7"/>
                    </a:lnTo>
                    <a:lnTo>
                      <a:pt x="11" y="12"/>
                    </a:lnTo>
                    <a:lnTo>
                      <a:pt x="6" y="19"/>
                    </a:lnTo>
                    <a:lnTo>
                      <a:pt x="3" y="26"/>
                    </a:lnTo>
                    <a:lnTo>
                      <a:pt x="0" y="33"/>
                    </a:lnTo>
                    <a:lnTo>
                      <a:pt x="0" y="41"/>
                    </a:lnTo>
                    <a:lnTo>
                      <a:pt x="0" y="49"/>
                    </a:lnTo>
                    <a:lnTo>
                      <a:pt x="4" y="56"/>
                    </a:lnTo>
                    <a:lnTo>
                      <a:pt x="7" y="63"/>
                    </a:lnTo>
                    <a:lnTo>
                      <a:pt x="12" y="69"/>
                    </a:lnTo>
                    <a:lnTo>
                      <a:pt x="18" y="74"/>
                    </a:lnTo>
                    <a:lnTo>
                      <a:pt x="24" y="78"/>
                    </a:lnTo>
                    <a:lnTo>
                      <a:pt x="32" y="80"/>
                    </a:lnTo>
                    <a:lnTo>
                      <a:pt x="41" y="80"/>
                    </a:lnTo>
                    <a:lnTo>
                      <a:pt x="49" y="79"/>
                    </a:lnTo>
                    <a:lnTo>
                      <a:pt x="56" y="77"/>
                    </a:lnTo>
                    <a:lnTo>
                      <a:pt x="62" y="73"/>
                    </a:lnTo>
                    <a:lnTo>
                      <a:pt x="68" y="67"/>
                    </a:lnTo>
                    <a:lnTo>
                      <a:pt x="73" y="62"/>
                    </a:lnTo>
                    <a:lnTo>
                      <a:pt x="76" y="55"/>
                    </a:lnTo>
                    <a:lnTo>
                      <a:pt x="79" y="47"/>
                    </a:lnTo>
                    <a:lnTo>
                      <a:pt x="80" y="39"/>
                    </a:lnTo>
                    <a:lnTo>
                      <a:pt x="79" y="30"/>
                    </a:lnTo>
                    <a:lnTo>
                      <a:pt x="76" y="24"/>
                    </a:lnTo>
                    <a:lnTo>
                      <a:pt x="73" y="17"/>
                    </a:lnTo>
                    <a:lnTo>
                      <a:pt x="67" y="11"/>
                    </a:lnTo>
                    <a:lnTo>
                      <a:pt x="61" y="6"/>
                    </a:lnTo>
                    <a:lnTo>
                      <a:pt x="54" y="3"/>
                    </a:lnTo>
                    <a:lnTo>
                      <a:pt x="46" y="0"/>
                    </a:lnTo>
                    <a:close/>
                  </a:path>
                </a:pathLst>
              </a:custGeom>
              <a:solidFill>
                <a:srgbClr val="EF66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82" name="Freeform 51"/>
              <p:cNvSpPr/>
              <p:nvPr/>
            </p:nvSpPr>
            <p:spPr bwMode="auto">
              <a:xfrm>
                <a:off x="4136" y="4223"/>
                <a:ext cx="40" cy="39"/>
              </a:xfrm>
              <a:custGeom>
                <a:avLst/>
                <a:gdLst>
                  <a:gd name="T0" fmla="*/ 1 w 79"/>
                  <a:gd name="T1" fmla="*/ 0 h 80"/>
                  <a:gd name="T2" fmla="*/ 1 w 79"/>
                  <a:gd name="T3" fmla="*/ 0 h 80"/>
                  <a:gd name="T4" fmla="*/ 1 w 79"/>
                  <a:gd name="T5" fmla="*/ 0 h 80"/>
                  <a:gd name="T6" fmla="*/ 1 w 79"/>
                  <a:gd name="T7" fmla="*/ 0 h 80"/>
                  <a:gd name="T8" fmla="*/ 1 w 79"/>
                  <a:gd name="T9" fmla="*/ 0 h 80"/>
                  <a:gd name="T10" fmla="*/ 1 w 79"/>
                  <a:gd name="T11" fmla="*/ 0 h 80"/>
                  <a:gd name="T12" fmla="*/ 1 w 79"/>
                  <a:gd name="T13" fmla="*/ 0 h 80"/>
                  <a:gd name="T14" fmla="*/ 1 w 79"/>
                  <a:gd name="T15" fmla="*/ 0 h 80"/>
                  <a:gd name="T16" fmla="*/ 0 w 79"/>
                  <a:gd name="T17" fmla="*/ 0 h 80"/>
                  <a:gd name="T18" fmla="*/ 0 w 79"/>
                  <a:gd name="T19" fmla="*/ 0 h 80"/>
                  <a:gd name="T20" fmla="*/ 1 w 79"/>
                  <a:gd name="T21" fmla="*/ 0 h 80"/>
                  <a:gd name="T22" fmla="*/ 1 w 79"/>
                  <a:gd name="T23" fmla="*/ 0 h 80"/>
                  <a:gd name="T24" fmla="*/ 1 w 79"/>
                  <a:gd name="T25" fmla="*/ 0 h 80"/>
                  <a:gd name="T26" fmla="*/ 1 w 79"/>
                  <a:gd name="T27" fmla="*/ 0 h 80"/>
                  <a:gd name="T28" fmla="*/ 1 w 79"/>
                  <a:gd name="T29" fmla="*/ 0 h 80"/>
                  <a:gd name="T30" fmla="*/ 1 w 79"/>
                  <a:gd name="T31" fmla="*/ 0 h 80"/>
                  <a:gd name="T32" fmla="*/ 1 w 79"/>
                  <a:gd name="T33" fmla="*/ 0 h 80"/>
                  <a:gd name="T34" fmla="*/ 1 w 79"/>
                  <a:gd name="T35" fmla="*/ 0 h 80"/>
                  <a:gd name="T36" fmla="*/ 1 w 79"/>
                  <a:gd name="T37" fmla="*/ 0 h 80"/>
                  <a:gd name="T38" fmla="*/ 1 w 79"/>
                  <a:gd name="T39" fmla="*/ 0 h 80"/>
                  <a:gd name="T40" fmla="*/ 1 w 79"/>
                  <a:gd name="T41" fmla="*/ 0 h 80"/>
                  <a:gd name="T42" fmla="*/ 1 w 79"/>
                  <a:gd name="T43" fmla="*/ 0 h 80"/>
                  <a:gd name="T44" fmla="*/ 1 w 79"/>
                  <a:gd name="T45" fmla="*/ 0 h 80"/>
                  <a:gd name="T46" fmla="*/ 1 w 79"/>
                  <a:gd name="T47" fmla="*/ 0 h 80"/>
                  <a:gd name="T48" fmla="*/ 1 w 79"/>
                  <a:gd name="T49" fmla="*/ 0 h 80"/>
                  <a:gd name="T50" fmla="*/ 1 w 79"/>
                  <a:gd name="T51" fmla="*/ 0 h 80"/>
                  <a:gd name="T52" fmla="*/ 1 w 79"/>
                  <a:gd name="T53" fmla="*/ 0 h 80"/>
                  <a:gd name="T54" fmla="*/ 1 w 79"/>
                  <a:gd name="T55" fmla="*/ 0 h 80"/>
                  <a:gd name="T56" fmla="*/ 1 w 79"/>
                  <a:gd name="T57" fmla="*/ 0 h 80"/>
                  <a:gd name="T58" fmla="*/ 1 w 79"/>
                  <a:gd name="T59" fmla="*/ 0 h 80"/>
                  <a:gd name="T60" fmla="*/ 1 w 79"/>
                  <a:gd name="T61" fmla="*/ 0 h 80"/>
                  <a:gd name="T62" fmla="*/ 1 w 79"/>
                  <a:gd name="T63" fmla="*/ 0 h 80"/>
                  <a:gd name="T64" fmla="*/ 1 w 79"/>
                  <a:gd name="T65" fmla="*/ 0 h 80"/>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79" h="80">
                    <a:moveTo>
                      <a:pt x="47" y="0"/>
                    </a:moveTo>
                    <a:lnTo>
                      <a:pt x="39" y="0"/>
                    </a:lnTo>
                    <a:lnTo>
                      <a:pt x="31" y="1"/>
                    </a:lnTo>
                    <a:lnTo>
                      <a:pt x="24" y="4"/>
                    </a:lnTo>
                    <a:lnTo>
                      <a:pt x="17" y="7"/>
                    </a:lnTo>
                    <a:lnTo>
                      <a:pt x="11" y="13"/>
                    </a:lnTo>
                    <a:lnTo>
                      <a:pt x="5" y="19"/>
                    </a:lnTo>
                    <a:lnTo>
                      <a:pt x="2" y="26"/>
                    </a:lnTo>
                    <a:lnTo>
                      <a:pt x="0" y="34"/>
                    </a:lnTo>
                    <a:lnTo>
                      <a:pt x="0" y="42"/>
                    </a:lnTo>
                    <a:lnTo>
                      <a:pt x="1" y="49"/>
                    </a:lnTo>
                    <a:lnTo>
                      <a:pt x="3" y="57"/>
                    </a:lnTo>
                    <a:lnTo>
                      <a:pt x="7" y="63"/>
                    </a:lnTo>
                    <a:lnTo>
                      <a:pt x="12" y="68"/>
                    </a:lnTo>
                    <a:lnTo>
                      <a:pt x="18" y="74"/>
                    </a:lnTo>
                    <a:lnTo>
                      <a:pt x="25" y="78"/>
                    </a:lnTo>
                    <a:lnTo>
                      <a:pt x="33" y="80"/>
                    </a:lnTo>
                    <a:lnTo>
                      <a:pt x="41" y="80"/>
                    </a:lnTo>
                    <a:lnTo>
                      <a:pt x="49" y="79"/>
                    </a:lnTo>
                    <a:lnTo>
                      <a:pt x="56" y="76"/>
                    </a:lnTo>
                    <a:lnTo>
                      <a:pt x="63" y="73"/>
                    </a:lnTo>
                    <a:lnTo>
                      <a:pt x="69" y="67"/>
                    </a:lnTo>
                    <a:lnTo>
                      <a:pt x="73" y="61"/>
                    </a:lnTo>
                    <a:lnTo>
                      <a:pt x="77" y="55"/>
                    </a:lnTo>
                    <a:lnTo>
                      <a:pt x="79" y="46"/>
                    </a:lnTo>
                    <a:lnTo>
                      <a:pt x="79" y="38"/>
                    </a:lnTo>
                    <a:lnTo>
                      <a:pt x="78" y="31"/>
                    </a:lnTo>
                    <a:lnTo>
                      <a:pt x="76" y="23"/>
                    </a:lnTo>
                    <a:lnTo>
                      <a:pt x="72" y="18"/>
                    </a:lnTo>
                    <a:lnTo>
                      <a:pt x="68" y="12"/>
                    </a:lnTo>
                    <a:lnTo>
                      <a:pt x="61" y="6"/>
                    </a:lnTo>
                    <a:lnTo>
                      <a:pt x="54" y="3"/>
                    </a:lnTo>
                    <a:lnTo>
                      <a:pt x="47" y="0"/>
                    </a:lnTo>
                    <a:close/>
                  </a:path>
                </a:pathLst>
              </a:custGeom>
              <a:solidFill>
                <a:srgbClr val="EF66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83" name="Freeform 52"/>
              <p:cNvSpPr/>
              <p:nvPr/>
            </p:nvSpPr>
            <p:spPr bwMode="auto">
              <a:xfrm>
                <a:off x="4059" y="4190"/>
                <a:ext cx="40" cy="40"/>
              </a:xfrm>
              <a:custGeom>
                <a:avLst/>
                <a:gdLst>
                  <a:gd name="T0" fmla="*/ 1 w 80"/>
                  <a:gd name="T1" fmla="*/ 0 h 78"/>
                  <a:gd name="T2" fmla="*/ 1 w 80"/>
                  <a:gd name="T3" fmla="*/ 0 h 78"/>
                  <a:gd name="T4" fmla="*/ 1 w 80"/>
                  <a:gd name="T5" fmla="*/ 0 h 78"/>
                  <a:gd name="T6" fmla="*/ 1 w 80"/>
                  <a:gd name="T7" fmla="*/ 1 h 78"/>
                  <a:gd name="T8" fmla="*/ 1 w 80"/>
                  <a:gd name="T9" fmla="*/ 1 h 78"/>
                  <a:gd name="T10" fmla="*/ 1 w 80"/>
                  <a:gd name="T11" fmla="*/ 1 h 78"/>
                  <a:gd name="T12" fmla="*/ 1 w 80"/>
                  <a:gd name="T13" fmla="*/ 1 h 78"/>
                  <a:gd name="T14" fmla="*/ 1 w 80"/>
                  <a:gd name="T15" fmla="*/ 1 h 78"/>
                  <a:gd name="T16" fmla="*/ 1 w 80"/>
                  <a:gd name="T17" fmla="*/ 1 h 78"/>
                  <a:gd name="T18" fmla="*/ 0 w 80"/>
                  <a:gd name="T19" fmla="*/ 1 h 78"/>
                  <a:gd name="T20" fmla="*/ 1 w 80"/>
                  <a:gd name="T21" fmla="*/ 1 h 78"/>
                  <a:gd name="T22" fmla="*/ 1 w 80"/>
                  <a:gd name="T23" fmla="*/ 1 h 78"/>
                  <a:gd name="T24" fmla="*/ 1 w 80"/>
                  <a:gd name="T25" fmla="*/ 1 h 78"/>
                  <a:gd name="T26" fmla="*/ 1 w 80"/>
                  <a:gd name="T27" fmla="*/ 1 h 78"/>
                  <a:gd name="T28" fmla="*/ 1 w 80"/>
                  <a:gd name="T29" fmla="*/ 1 h 78"/>
                  <a:gd name="T30" fmla="*/ 1 w 80"/>
                  <a:gd name="T31" fmla="*/ 1 h 78"/>
                  <a:gd name="T32" fmla="*/ 1 w 80"/>
                  <a:gd name="T33" fmla="*/ 1 h 78"/>
                  <a:gd name="T34" fmla="*/ 1 w 80"/>
                  <a:gd name="T35" fmla="*/ 1 h 78"/>
                  <a:gd name="T36" fmla="*/ 1 w 80"/>
                  <a:gd name="T37" fmla="*/ 1 h 78"/>
                  <a:gd name="T38" fmla="*/ 1 w 80"/>
                  <a:gd name="T39" fmla="*/ 1 h 78"/>
                  <a:gd name="T40" fmla="*/ 1 w 80"/>
                  <a:gd name="T41" fmla="*/ 1 h 78"/>
                  <a:gd name="T42" fmla="*/ 1 w 80"/>
                  <a:gd name="T43" fmla="*/ 1 h 78"/>
                  <a:gd name="T44" fmla="*/ 1 w 80"/>
                  <a:gd name="T45" fmla="*/ 1 h 78"/>
                  <a:gd name="T46" fmla="*/ 1 w 80"/>
                  <a:gd name="T47" fmla="*/ 1 h 78"/>
                  <a:gd name="T48" fmla="*/ 1 w 80"/>
                  <a:gd name="T49" fmla="*/ 1 h 78"/>
                  <a:gd name="T50" fmla="*/ 1 w 80"/>
                  <a:gd name="T51" fmla="*/ 1 h 78"/>
                  <a:gd name="T52" fmla="*/ 1 w 80"/>
                  <a:gd name="T53" fmla="*/ 1 h 78"/>
                  <a:gd name="T54" fmla="*/ 1 w 80"/>
                  <a:gd name="T55" fmla="*/ 1 h 78"/>
                  <a:gd name="T56" fmla="*/ 1 w 80"/>
                  <a:gd name="T57" fmla="*/ 1 h 78"/>
                  <a:gd name="T58" fmla="*/ 1 w 80"/>
                  <a:gd name="T59" fmla="*/ 1 h 78"/>
                  <a:gd name="T60" fmla="*/ 1 w 80"/>
                  <a:gd name="T61" fmla="*/ 1 h 78"/>
                  <a:gd name="T62" fmla="*/ 1 w 80"/>
                  <a:gd name="T63" fmla="*/ 1 h 78"/>
                  <a:gd name="T64" fmla="*/ 1 w 80"/>
                  <a:gd name="T65" fmla="*/ 0 h 78"/>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80" h="78">
                    <a:moveTo>
                      <a:pt x="48" y="0"/>
                    </a:moveTo>
                    <a:lnTo>
                      <a:pt x="40" y="0"/>
                    </a:lnTo>
                    <a:lnTo>
                      <a:pt x="32" y="0"/>
                    </a:lnTo>
                    <a:lnTo>
                      <a:pt x="25" y="3"/>
                    </a:lnTo>
                    <a:lnTo>
                      <a:pt x="18" y="7"/>
                    </a:lnTo>
                    <a:lnTo>
                      <a:pt x="12" y="11"/>
                    </a:lnTo>
                    <a:lnTo>
                      <a:pt x="7" y="17"/>
                    </a:lnTo>
                    <a:lnTo>
                      <a:pt x="4" y="24"/>
                    </a:lnTo>
                    <a:lnTo>
                      <a:pt x="2" y="32"/>
                    </a:lnTo>
                    <a:lnTo>
                      <a:pt x="0" y="40"/>
                    </a:lnTo>
                    <a:lnTo>
                      <a:pt x="2" y="47"/>
                    </a:lnTo>
                    <a:lnTo>
                      <a:pt x="4" y="55"/>
                    </a:lnTo>
                    <a:lnTo>
                      <a:pt x="7" y="61"/>
                    </a:lnTo>
                    <a:lnTo>
                      <a:pt x="13" y="67"/>
                    </a:lnTo>
                    <a:lnTo>
                      <a:pt x="19" y="72"/>
                    </a:lnTo>
                    <a:lnTo>
                      <a:pt x="26" y="76"/>
                    </a:lnTo>
                    <a:lnTo>
                      <a:pt x="34" y="78"/>
                    </a:lnTo>
                    <a:lnTo>
                      <a:pt x="42" y="78"/>
                    </a:lnTo>
                    <a:lnTo>
                      <a:pt x="50" y="77"/>
                    </a:lnTo>
                    <a:lnTo>
                      <a:pt x="57" y="75"/>
                    </a:lnTo>
                    <a:lnTo>
                      <a:pt x="64" y="71"/>
                    </a:lnTo>
                    <a:lnTo>
                      <a:pt x="70" y="65"/>
                    </a:lnTo>
                    <a:lnTo>
                      <a:pt x="74" y="60"/>
                    </a:lnTo>
                    <a:lnTo>
                      <a:pt x="78" y="53"/>
                    </a:lnTo>
                    <a:lnTo>
                      <a:pt x="80" y="45"/>
                    </a:lnTo>
                    <a:lnTo>
                      <a:pt x="80" y="37"/>
                    </a:lnTo>
                    <a:lnTo>
                      <a:pt x="80" y="30"/>
                    </a:lnTo>
                    <a:lnTo>
                      <a:pt x="76" y="23"/>
                    </a:lnTo>
                    <a:lnTo>
                      <a:pt x="73" y="16"/>
                    </a:lnTo>
                    <a:lnTo>
                      <a:pt x="68" y="10"/>
                    </a:lnTo>
                    <a:lnTo>
                      <a:pt x="63" y="6"/>
                    </a:lnTo>
                    <a:lnTo>
                      <a:pt x="56" y="2"/>
                    </a:lnTo>
                    <a:lnTo>
                      <a:pt x="48" y="0"/>
                    </a:lnTo>
                    <a:close/>
                  </a:path>
                </a:pathLst>
              </a:custGeom>
              <a:solidFill>
                <a:srgbClr val="EF66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84" name="Freeform 53"/>
              <p:cNvSpPr/>
              <p:nvPr/>
            </p:nvSpPr>
            <p:spPr bwMode="auto">
              <a:xfrm>
                <a:off x="3990" y="4195"/>
                <a:ext cx="39" cy="39"/>
              </a:xfrm>
              <a:custGeom>
                <a:avLst/>
                <a:gdLst>
                  <a:gd name="T0" fmla="*/ 0 w 80"/>
                  <a:gd name="T1" fmla="*/ 1 h 78"/>
                  <a:gd name="T2" fmla="*/ 0 w 80"/>
                  <a:gd name="T3" fmla="*/ 0 h 78"/>
                  <a:gd name="T4" fmla="*/ 0 w 80"/>
                  <a:gd name="T5" fmla="*/ 1 h 78"/>
                  <a:gd name="T6" fmla="*/ 0 w 80"/>
                  <a:gd name="T7" fmla="*/ 1 h 78"/>
                  <a:gd name="T8" fmla="*/ 0 w 80"/>
                  <a:gd name="T9" fmla="*/ 1 h 78"/>
                  <a:gd name="T10" fmla="*/ 0 w 80"/>
                  <a:gd name="T11" fmla="*/ 1 h 78"/>
                  <a:gd name="T12" fmla="*/ 0 w 80"/>
                  <a:gd name="T13" fmla="*/ 1 h 78"/>
                  <a:gd name="T14" fmla="*/ 0 w 80"/>
                  <a:gd name="T15" fmla="*/ 1 h 78"/>
                  <a:gd name="T16" fmla="*/ 0 w 80"/>
                  <a:gd name="T17" fmla="*/ 1 h 78"/>
                  <a:gd name="T18" fmla="*/ 0 w 80"/>
                  <a:gd name="T19" fmla="*/ 1 h 78"/>
                  <a:gd name="T20" fmla="*/ 0 w 80"/>
                  <a:gd name="T21" fmla="*/ 1 h 78"/>
                  <a:gd name="T22" fmla="*/ 0 w 80"/>
                  <a:gd name="T23" fmla="*/ 1 h 78"/>
                  <a:gd name="T24" fmla="*/ 0 w 80"/>
                  <a:gd name="T25" fmla="*/ 1 h 78"/>
                  <a:gd name="T26" fmla="*/ 0 w 80"/>
                  <a:gd name="T27" fmla="*/ 1 h 78"/>
                  <a:gd name="T28" fmla="*/ 0 w 80"/>
                  <a:gd name="T29" fmla="*/ 1 h 78"/>
                  <a:gd name="T30" fmla="*/ 0 w 80"/>
                  <a:gd name="T31" fmla="*/ 1 h 78"/>
                  <a:gd name="T32" fmla="*/ 0 w 80"/>
                  <a:gd name="T33" fmla="*/ 1 h 78"/>
                  <a:gd name="T34" fmla="*/ 0 w 80"/>
                  <a:gd name="T35" fmla="*/ 1 h 78"/>
                  <a:gd name="T36" fmla="*/ 0 w 80"/>
                  <a:gd name="T37" fmla="*/ 1 h 78"/>
                  <a:gd name="T38" fmla="*/ 0 w 80"/>
                  <a:gd name="T39" fmla="*/ 1 h 78"/>
                  <a:gd name="T40" fmla="*/ 0 w 80"/>
                  <a:gd name="T41" fmla="*/ 1 h 78"/>
                  <a:gd name="T42" fmla="*/ 0 w 80"/>
                  <a:gd name="T43" fmla="*/ 1 h 78"/>
                  <a:gd name="T44" fmla="*/ 0 w 80"/>
                  <a:gd name="T45" fmla="*/ 1 h 78"/>
                  <a:gd name="T46" fmla="*/ 0 w 80"/>
                  <a:gd name="T47" fmla="*/ 1 h 78"/>
                  <a:gd name="T48" fmla="*/ 0 w 80"/>
                  <a:gd name="T49" fmla="*/ 1 h 78"/>
                  <a:gd name="T50" fmla="*/ 0 w 80"/>
                  <a:gd name="T51" fmla="*/ 1 h 78"/>
                  <a:gd name="T52" fmla="*/ 0 w 80"/>
                  <a:gd name="T53" fmla="*/ 1 h 78"/>
                  <a:gd name="T54" fmla="*/ 0 w 80"/>
                  <a:gd name="T55" fmla="*/ 1 h 78"/>
                  <a:gd name="T56" fmla="*/ 0 w 80"/>
                  <a:gd name="T57" fmla="*/ 1 h 78"/>
                  <a:gd name="T58" fmla="*/ 0 w 80"/>
                  <a:gd name="T59" fmla="*/ 1 h 78"/>
                  <a:gd name="T60" fmla="*/ 0 w 80"/>
                  <a:gd name="T61" fmla="*/ 1 h 78"/>
                  <a:gd name="T62" fmla="*/ 0 w 80"/>
                  <a:gd name="T63" fmla="*/ 1 h 78"/>
                  <a:gd name="T64" fmla="*/ 0 w 80"/>
                  <a:gd name="T65" fmla="*/ 1 h 78"/>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80" h="78">
                    <a:moveTo>
                      <a:pt x="47" y="1"/>
                    </a:moveTo>
                    <a:lnTo>
                      <a:pt x="39" y="0"/>
                    </a:lnTo>
                    <a:lnTo>
                      <a:pt x="31" y="1"/>
                    </a:lnTo>
                    <a:lnTo>
                      <a:pt x="24" y="3"/>
                    </a:lnTo>
                    <a:lnTo>
                      <a:pt x="17" y="7"/>
                    </a:lnTo>
                    <a:lnTo>
                      <a:pt x="12" y="12"/>
                    </a:lnTo>
                    <a:lnTo>
                      <a:pt x="7" y="17"/>
                    </a:lnTo>
                    <a:lnTo>
                      <a:pt x="4" y="24"/>
                    </a:lnTo>
                    <a:lnTo>
                      <a:pt x="1" y="32"/>
                    </a:lnTo>
                    <a:lnTo>
                      <a:pt x="0" y="40"/>
                    </a:lnTo>
                    <a:lnTo>
                      <a:pt x="1" y="48"/>
                    </a:lnTo>
                    <a:lnTo>
                      <a:pt x="4" y="55"/>
                    </a:lnTo>
                    <a:lnTo>
                      <a:pt x="7" y="62"/>
                    </a:lnTo>
                    <a:lnTo>
                      <a:pt x="13" y="68"/>
                    </a:lnTo>
                    <a:lnTo>
                      <a:pt x="19" y="73"/>
                    </a:lnTo>
                    <a:lnTo>
                      <a:pt x="25" y="76"/>
                    </a:lnTo>
                    <a:lnTo>
                      <a:pt x="33" y="78"/>
                    </a:lnTo>
                    <a:lnTo>
                      <a:pt x="42" y="78"/>
                    </a:lnTo>
                    <a:lnTo>
                      <a:pt x="50" y="78"/>
                    </a:lnTo>
                    <a:lnTo>
                      <a:pt x="57" y="75"/>
                    </a:lnTo>
                    <a:lnTo>
                      <a:pt x="63" y="71"/>
                    </a:lnTo>
                    <a:lnTo>
                      <a:pt x="69" y="67"/>
                    </a:lnTo>
                    <a:lnTo>
                      <a:pt x="74" y="61"/>
                    </a:lnTo>
                    <a:lnTo>
                      <a:pt x="77" y="54"/>
                    </a:lnTo>
                    <a:lnTo>
                      <a:pt x="80" y="46"/>
                    </a:lnTo>
                    <a:lnTo>
                      <a:pt x="80" y="38"/>
                    </a:lnTo>
                    <a:lnTo>
                      <a:pt x="80" y="30"/>
                    </a:lnTo>
                    <a:lnTo>
                      <a:pt x="76" y="23"/>
                    </a:lnTo>
                    <a:lnTo>
                      <a:pt x="73" y="16"/>
                    </a:lnTo>
                    <a:lnTo>
                      <a:pt x="68" y="10"/>
                    </a:lnTo>
                    <a:lnTo>
                      <a:pt x="62" y="6"/>
                    </a:lnTo>
                    <a:lnTo>
                      <a:pt x="55" y="2"/>
                    </a:lnTo>
                    <a:lnTo>
                      <a:pt x="47" y="1"/>
                    </a:lnTo>
                    <a:close/>
                  </a:path>
                </a:pathLst>
              </a:custGeom>
              <a:solidFill>
                <a:srgbClr val="EF66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85" name="Freeform 54"/>
              <p:cNvSpPr/>
              <p:nvPr/>
            </p:nvSpPr>
            <p:spPr bwMode="auto">
              <a:xfrm>
                <a:off x="4127" y="4147"/>
                <a:ext cx="39" cy="39"/>
              </a:xfrm>
              <a:custGeom>
                <a:avLst/>
                <a:gdLst>
                  <a:gd name="T0" fmla="*/ 0 w 80"/>
                  <a:gd name="T1" fmla="*/ 0 h 79"/>
                  <a:gd name="T2" fmla="*/ 0 w 80"/>
                  <a:gd name="T3" fmla="*/ 0 h 79"/>
                  <a:gd name="T4" fmla="*/ 0 w 80"/>
                  <a:gd name="T5" fmla="*/ 0 h 79"/>
                  <a:gd name="T6" fmla="*/ 0 w 80"/>
                  <a:gd name="T7" fmla="*/ 0 h 79"/>
                  <a:gd name="T8" fmla="*/ 0 w 80"/>
                  <a:gd name="T9" fmla="*/ 0 h 79"/>
                  <a:gd name="T10" fmla="*/ 0 w 80"/>
                  <a:gd name="T11" fmla="*/ 0 h 79"/>
                  <a:gd name="T12" fmla="*/ 0 w 80"/>
                  <a:gd name="T13" fmla="*/ 0 h 79"/>
                  <a:gd name="T14" fmla="*/ 0 w 80"/>
                  <a:gd name="T15" fmla="*/ 0 h 79"/>
                  <a:gd name="T16" fmla="*/ 0 w 80"/>
                  <a:gd name="T17" fmla="*/ 0 h 79"/>
                  <a:gd name="T18" fmla="*/ 0 w 80"/>
                  <a:gd name="T19" fmla="*/ 0 h 79"/>
                  <a:gd name="T20" fmla="*/ 0 w 80"/>
                  <a:gd name="T21" fmla="*/ 0 h 79"/>
                  <a:gd name="T22" fmla="*/ 0 w 80"/>
                  <a:gd name="T23" fmla="*/ 0 h 79"/>
                  <a:gd name="T24" fmla="*/ 0 w 80"/>
                  <a:gd name="T25" fmla="*/ 0 h 79"/>
                  <a:gd name="T26" fmla="*/ 0 w 80"/>
                  <a:gd name="T27" fmla="*/ 0 h 79"/>
                  <a:gd name="T28" fmla="*/ 0 w 80"/>
                  <a:gd name="T29" fmla="*/ 0 h 79"/>
                  <a:gd name="T30" fmla="*/ 0 w 80"/>
                  <a:gd name="T31" fmla="*/ 0 h 79"/>
                  <a:gd name="T32" fmla="*/ 0 w 80"/>
                  <a:gd name="T33" fmla="*/ 0 h 79"/>
                  <a:gd name="T34" fmla="*/ 0 w 80"/>
                  <a:gd name="T35" fmla="*/ 0 h 79"/>
                  <a:gd name="T36" fmla="*/ 0 w 80"/>
                  <a:gd name="T37" fmla="*/ 0 h 79"/>
                  <a:gd name="T38" fmla="*/ 0 w 80"/>
                  <a:gd name="T39" fmla="*/ 0 h 79"/>
                  <a:gd name="T40" fmla="*/ 0 w 80"/>
                  <a:gd name="T41" fmla="*/ 0 h 79"/>
                  <a:gd name="T42" fmla="*/ 0 w 80"/>
                  <a:gd name="T43" fmla="*/ 0 h 79"/>
                  <a:gd name="T44" fmla="*/ 0 w 80"/>
                  <a:gd name="T45" fmla="*/ 0 h 79"/>
                  <a:gd name="T46" fmla="*/ 0 w 80"/>
                  <a:gd name="T47" fmla="*/ 0 h 79"/>
                  <a:gd name="T48" fmla="*/ 0 w 80"/>
                  <a:gd name="T49" fmla="*/ 0 h 79"/>
                  <a:gd name="T50" fmla="*/ 0 w 80"/>
                  <a:gd name="T51" fmla="*/ 0 h 79"/>
                  <a:gd name="T52" fmla="*/ 0 w 80"/>
                  <a:gd name="T53" fmla="*/ 0 h 79"/>
                  <a:gd name="T54" fmla="*/ 0 w 80"/>
                  <a:gd name="T55" fmla="*/ 0 h 79"/>
                  <a:gd name="T56" fmla="*/ 0 w 80"/>
                  <a:gd name="T57" fmla="*/ 0 h 79"/>
                  <a:gd name="T58" fmla="*/ 0 w 80"/>
                  <a:gd name="T59" fmla="*/ 0 h 79"/>
                  <a:gd name="T60" fmla="*/ 0 w 80"/>
                  <a:gd name="T61" fmla="*/ 0 h 79"/>
                  <a:gd name="T62" fmla="*/ 0 w 80"/>
                  <a:gd name="T63" fmla="*/ 0 h 79"/>
                  <a:gd name="T64" fmla="*/ 0 w 80"/>
                  <a:gd name="T65" fmla="*/ 0 h 79"/>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80" h="79">
                    <a:moveTo>
                      <a:pt x="46" y="0"/>
                    </a:moveTo>
                    <a:lnTo>
                      <a:pt x="38" y="0"/>
                    </a:lnTo>
                    <a:lnTo>
                      <a:pt x="30" y="0"/>
                    </a:lnTo>
                    <a:lnTo>
                      <a:pt x="23" y="4"/>
                    </a:lnTo>
                    <a:lnTo>
                      <a:pt x="16" y="7"/>
                    </a:lnTo>
                    <a:lnTo>
                      <a:pt x="11" y="12"/>
                    </a:lnTo>
                    <a:lnTo>
                      <a:pt x="6" y="18"/>
                    </a:lnTo>
                    <a:lnTo>
                      <a:pt x="2" y="24"/>
                    </a:lnTo>
                    <a:lnTo>
                      <a:pt x="0" y="33"/>
                    </a:lnTo>
                    <a:lnTo>
                      <a:pt x="0" y="41"/>
                    </a:lnTo>
                    <a:lnTo>
                      <a:pt x="0" y="49"/>
                    </a:lnTo>
                    <a:lnTo>
                      <a:pt x="4" y="56"/>
                    </a:lnTo>
                    <a:lnTo>
                      <a:pt x="7" y="63"/>
                    </a:lnTo>
                    <a:lnTo>
                      <a:pt x="12" y="68"/>
                    </a:lnTo>
                    <a:lnTo>
                      <a:pt x="17" y="73"/>
                    </a:lnTo>
                    <a:lnTo>
                      <a:pt x="24" y="76"/>
                    </a:lnTo>
                    <a:lnTo>
                      <a:pt x="32" y="79"/>
                    </a:lnTo>
                    <a:lnTo>
                      <a:pt x="40" y="79"/>
                    </a:lnTo>
                    <a:lnTo>
                      <a:pt x="49" y="79"/>
                    </a:lnTo>
                    <a:lnTo>
                      <a:pt x="55" y="75"/>
                    </a:lnTo>
                    <a:lnTo>
                      <a:pt x="62" y="72"/>
                    </a:lnTo>
                    <a:lnTo>
                      <a:pt x="68" y="67"/>
                    </a:lnTo>
                    <a:lnTo>
                      <a:pt x="73" y="61"/>
                    </a:lnTo>
                    <a:lnTo>
                      <a:pt x="76" y="54"/>
                    </a:lnTo>
                    <a:lnTo>
                      <a:pt x="78" y="46"/>
                    </a:lnTo>
                    <a:lnTo>
                      <a:pt x="80" y="38"/>
                    </a:lnTo>
                    <a:lnTo>
                      <a:pt x="78" y="30"/>
                    </a:lnTo>
                    <a:lnTo>
                      <a:pt x="76" y="23"/>
                    </a:lnTo>
                    <a:lnTo>
                      <a:pt x="73" y="16"/>
                    </a:lnTo>
                    <a:lnTo>
                      <a:pt x="67" y="11"/>
                    </a:lnTo>
                    <a:lnTo>
                      <a:pt x="61" y="6"/>
                    </a:lnTo>
                    <a:lnTo>
                      <a:pt x="54" y="3"/>
                    </a:lnTo>
                    <a:lnTo>
                      <a:pt x="46" y="0"/>
                    </a:lnTo>
                    <a:close/>
                  </a:path>
                </a:pathLst>
              </a:custGeom>
              <a:solidFill>
                <a:srgbClr val="EF66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86" name="Freeform 55"/>
              <p:cNvSpPr/>
              <p:nvPr/>
            </p:nvSpPr>
            <p:spPr bwMode="auto">
              <a:xfrm>
                <a:off x="4216" y="4162"/>
                <a:ext cx="37" cy="39"/>
              </a:xfrm>
              <a:custGeom>
                <a:avLst/>
                <a:gdLst>
                  <a:gd name="T0" fmla="*/ 1 w 73"/>
                  <a:gd name="T1" fmla="*/ 0 h 79"/>
                  <a:gd name="T2" fmla="*/ 1 w 73"/>
                  <a:gd name="T3" fmla="*/ 0 h 79"/>
                  <a:gd name="T4" fmla="*/ 1 w 73"/>
                  <a:gd name="T5" fmla="*/ 0 h 79"/>
                  <a:gd name="T6" fmla="*/ 1 w 73"/>
                  <a:gd name="T7" fmla="*/ 0 h 79"/>
                  <a:gd name="T8" fmla="*/ 1 w 73"/>
                  <a:gd name="T9" fmla="*/ 0 h 79"/>
                  <a:gd name="T10" fmla="*/ 1 w 73"/>
                  <a:gd name="T11" fmla="*/ 0 h 79"/>
                  <a:gd name="T12" fmla="*/ 1 w 73"/>
                  <a:gd name="T13" fmla="*/ 0 h 79"/>
                  <a:gd name="T14" fmla="*/ 1 w 73"/>
                  <a:gd name="T15" fmla="*/ 0 h 79"/>
                  <a:gd name="T16" fmla="*/ 1 w 73"/>
                  <a:gd name="T17" fmla="*/ 0 h 79"/>
                  <a:gd name="T18" fmla="*/ 1 w 73"/>
                  <a:gd name="T19" fmla="*/ 0 h 79"/>
                  <a:gd name="T20" fmla="*/ 1 w 73"/>
                  <a:gd name="T21" fmla="*/ 0 h 79"/>
                  <a:gd name="T22" fmla="*/ 1 w 73"/>
                  <a:gd name="T23" fmla="*/ 0 h 79"/>
                  <a:gd name="T24" fmla="*/ 0 w 73"/>
                  <a:gd name="T25" fmla="*/ 0 h 79"/>
                  <a:gd name="T26" fmla="*/ 0 w 73"/>
                  <a:gd name="T27" fmla="*/ 0 h 79"/>
                  <a:gd name="T28" fmla="*/ 0 w 73"/>
                  <a:gd name="T29" fmla="*/ 0 h 79"/>
                  <a:gd name="T30" fmla="*/ 1 w 73"/>
                  <a:gd name="T31" fmla="*/ 0 h 79"/>
                  <a:gd name="T32" fmla="*/ 1 w 73"/>
                  <a:gd name="T33" fmla="*/ 0 h 79"/>
                  <a:gd name="T34" fmla="*/ 1 w 73"/>
                  <a:gd name="T35" fmla="*/ 0 h 79"/>
                  <a:gd name="T36" fmla="*/ 1 w 73"/>
                  <a:gd name="T37" fmla="*/ 0 h 79"/>
                  <a:gd name="T38" fmla="*/ 1 w 73"/>
                  <a:gd name="T39" fmla="*/ 0 h 79"/>
                  <a:gd name="T40" fmla="*/ 1 w 73"/>
                  <a:gd name="T41" fmla="*/ 0 h 79"/>
                  <a:gd name="T42" fmla="*/ 1 w 73"/>
                  <a:gd name="T43" fmla="*/ 0 h 79"/>
                  <a:gd name="T44" fmla="*/ 1 w 73"/>
                  <a:gd name="T45" fmla="*/ 0 h 79"/>
                  <a:gd name="T46" fmla="*/ 1 w 73"/>
                  <a:gd name="T47" fmla="*/ 0 h 79"/>
                  <a:gd name="T48" fmla="*/ 1 w 73"/>
                  <a:gd name="T49" fmla="*/ 0 h 79"/>
                  <a:gd name="T50" fmla="*/ 1 w 73"/>
                  <a:gd name="T51" fmla="*/ 0 h 79"/>
                  <a:gd name="T52" fmla="*/ 1 w 73"/>
                  <a:gd name="T53" fmla="*/ 0 h 79"/>
                  <a:gd name="T54" fmla="*/ 1 w 73"/>
                  <a:gd name="T55" fmla="*/ 0 h 79"/>
                  <a:gd name="T56" fmla="*/ 1 w 73"/>
                  <a:gd name="T57" fmla="*/ 0 h 79"/>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0" t="0" r="r" b="b"/>
                <a:pathLst>
                  <a:path w="73" h="79">
                    <a:moveTo>
                      <a:pt x="73" y="19"/>
                    </a:moveTo>
                    <a:lnTo>
                      <a:pt x="69" y="12"/>
                    </a:lnTo>
                    <a:lnTo>
                      <a:pt x="62" y="7"/>
                    </a:lnTo>
                    <a:lnTo>
                      <a:pt x="54" y="2"/>
                    </a:lnTo>
                    <a:lnTo>
                      <a:pt x="46" y="0"/>
                    </a:lnTo>
                    <a:lnTo>
                      <a:pt x="38" y="0"/>
                    </a:lnTo>
                    <a:lnTo>
                      <a:pt x="30" y="1"/>
                    </a:lnTo>
                    <a:lnTo>
                      <a:pt x="23" y="4"/>
                    </a:lnTo>
                    <a:lnTo>
                      <a:pt x="16" y="7"/>
                    </a:lnTo>
                    <a:lnTo>
                      <a:pt x="10" y="12"/>
                    </a:lnTo>
                    <a:lnTo>
                      <a:pt x="5" y="19"/>
                    </a:lnTo>
                    <a:lnTo>
                      <a:pt x="2" y="25"/>
                    </a:lnTo>
                    <a:lnTo>
                      <a:pt x="0" y="32"/>
                    </a:lnTo>
                    <a:lnTo>
                      <a:pt x="0" y="40"/>
                    </a:lnTo>
                    <a:lnTo>
                      <a:pt x="0" y="49"/>
                    </a:lnTo>
                    <a:lnTo>
                      <a:pt x="3" y="55"/>
                    </a:lnTo>
                    <a:lnTo>
                      <a:pt x="7" y="62"/>
                    </a:lnTo>
                    <a:lnTo>
                      <a:pt x="11" y="68"/>
                    </a:lnTo>
                    <a:lnTo>
                      <a:pt x="17" y="73"/>
                    </a:lnTo>
                    <a:lnTo>
                      <a:pt x="24" y="76"/>
                    </a:lnTo>
                    <a:lnTo>
                      <a:pt x="32" y="79"/>
                    </a:lnTo>
                    <a:lnTo>
                      <a:pt x="35" y="79"/>
                    </a:lnTo>
                    <a:lnTo>
                      <a:pt x="38" y="79"/>
                    </a:lnTo>
                    <a:lnTo>
                      <a:pt x="41" y="79"/>
                    </a:lnTo>
                    <a:lnTo>
                      <a:pt x="43" y="79"/>
                    </a:lnTo>
                    <a:lnTo>
                      <a:pt x="48" y="70"/>
                    </a:lnTo>
                    <a:lnTo>
                      <a:pt x="58" y="52"/>
                    </a:lnTo>
                    <a:lnTo>
                      <a:pt x="69" y="31"/>
                    </a:lnTo>
                    <a:lnTo>
                      <a:pt x="73" y="19"/>
                    </a:lnTo>
                    <a:close/>
                  </a:path>
                </a:pathLst>
              </a:custGeom>
              <a:solidFill>
                <a:srgbClr val="EF66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87" name="Freeform 56"/>
              <p:cNvSpPr/>
              <p:nvPr/>
            </p:nvSpPr>
            <p:spPr bwMode="auto">
              <a:xfrm>
                <a:off x="3983" y="4266"/>
                <a:ext cx="31" cy="33"/>
              </a:xfrm>
              <a:custGeom>
                <a:avLst/>
                <a:gdLst>
                  <a:gd name="T0" fmla="*/ 1 w 61"/>
                  <a:gd name="T1" fmla="*/ 1 h 66"/>
                  <a:gd name="T2" fmla="*/ 1 w 61"/>
                  <a:gd name="T3" fmla="*/ 1 h 66"/>
                  <a:gd name="T4" fmla="*/ 1 w 61"/>
                  <a:gd name="T5" fmla="*/ 1 h 66"/>
                  <a:gd name="T6" fmla="*/ 1 w 61"/>
                  <a:gd name="T7" fmla="*/ 1 h 66"/>
                  <a:gd name="T8" fmla="*/ 1 w 61"/>
                  <a:gd name="T9" fmla="*/ 1 h 66"/>
                  <a:gd name="T10" fmla="*/ 1 w 61"/>
                  <a:gd name="T11" fmla="*/ 1 h 66"/>
                  <a:gd name="T12" fmla="*/ 1 w 61"/>
                  <a:gd name="T13" fmla="*/ 1 h 66"/>
                  <a:gd name="T14" fmla="*/ 1 w 61"/>
                  <a:gd name="T15" fmla="*/ 1 h 66"/>
                  <a:gd name="T16" fmla="*/ 1 w 61"/>
                  <a:gd name="T17" fmla="*/ 1 h 66"/>
                  <a:gd name="T18" fmla="*/ 1 w 61"/>
                  <a:gd name="T19" fmla="*/ 1 h 66"/>
                  <a:gd name="T20" fmla="*/ 1 w 61"/>
                  <a:gd name="T21" fmla="*/ 1 h 66"/>
                  <a:gd name="T22" fmla="*/ 1 w 61"/>
                  <a:gd name="T23" fmla="*/ 1 h 66"/>
                  <a:gd name="T24" fmla="*/ 1 w 61"/>
                  <a:gd name="T25" fmla="*/ 1 h 66"/>
                  <a:gd name="T26" fmla="*/ 1 w 61"/>
                  <a:gd name="T27" fmla="*/ 0 h 66"/>
                  <a:gd name="T28" fmla="*/ 1 w 61"/>
                  <a:gd name="T29" fmla="*/ 1 h 66"/>
                  <a:gd name="T30" fmla="*/ 1 w 61"/>
                  <a:gd name="T31" fmla="*/ 1 h 66"/>
                  <a:gd name="T32" fmla="*/ 0 w 61"/>
                  <a:gd name="T33" fmla="*/ 1 h 66"/>
                  <a:gd name="T34" fmla="*/ 1 w 61"/>
                  <a:gd name="T35" fmla="*/ 1 h 66"/>
                  <a:gd name="T36" fmla="*/ 1 w 61"/>
                  <a:gd name="T37" fmla="*/ 1 h 66"/>
                  <a:gd name="T38" fmla="*/ 1 w 61"/>
                  <a:gd name="T39" fmla="*/ 1 h 66"/>
                  <a:gd name="T40" fmla="*/ 1 w 61"/>
                  <a:gd name="T41" fmla="*/ 1 h 66"/>
                  <a:gd name="T42" fmla="*/ 1 w 61"/>
                  <a:gd name="T43" fmla="*/ 1 h 66"/>
                  <a:gd name="T44" fmla="*/ 1 w 61"/>
                  <a:gd name="T45" fmla="*/ 1 h 66"/>
                  <a:gd name="T46" fmla="*/ 1 w 61"/>
                  <a:gd name="T47" fmla="*/ 1 h 66"/>
                  <a:gd name="T48" fmla="*/ 1 w 61"/>
                  <a:gd name="T49" fmla="*/ 1 h 6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61" h="66">
                    <a:moveTo>
                      <a:pt x="53" y="66"/>
                    </a:moveTo>
                    <a:lnTo>
                      <a:pt x="57" y="61"/>
                    </a:lnTo>
                    <a:lnTo>
                      <a:pt x="59" y="56"/>
                    </a:lnTo>
                    <a:lnTo>
                      <a:pt x="60" y="52"/>
                    </a:lnTo>
                    <a:lnTo>
                      <a:pt x="61" y="47"/>
                    </a:lnTo>
                    <a:lnTo>
                      <a:pt x="61" y="39"/>
                    </a:lnTo>
                    <a:lnTo>
                      <a:pt x="60" y="31"/>
                    </a:lnTo>
                    <a:lnTo>
                      <a:pt x="58" y="24"/>
                    </a:lnTo>
                    <a:lnTo>
                      <a:pt x="55" y="17"/>
                    </a:lnTo>
                    <a:lnTo>
                      <a:pt x="50" y="11"/>
                    </a:lnTo>
                    <a:lnTo>
                      <a:pt x="43" y="7"/>
                    </a:lnTo>
                    <a:lnTo>
                      <a:pt x="36" y="3"/>
                    </a:lnTo>
                    <a:lnTo>
                      <a:pt x="29" y="1"/>
                    </a:lnTo>
                    <a:lnTo>
                      <a:pt x="21" y="0"/>
                    </a:lnTo>
                    <a:lnTo>
                      <a:pt x="13" y="1"/>
                    </a:lnTo>
                    <a:lnTo>
                      <a:pt x="6" y="3"/>
                    </a:lnTo>
                    <a:lnTo>
                      <a:pt x="0" y="7"/>
                    </a:lnTo>
                    <a:lnTo>
                      <a:pt x="2" y="9"/>
                    </a:lnTo>
                    <a:lnTo>
                      <a:pt x="5" y="14"/>
                    </a:lnTo>
                    <a:lnTo>
                      <a:pt x="11" y="22"/>
                    </a:lnTo>
                    <a:lnTo>
                      <a:pt x="19" y="31"/>
                    </a:lnTo>
                    <a:lnTo>
                      <a:pt x="27" y="41"/>
                    </a:lnTo>
                    <a:lnTo>
                      <a:pt x="35" y="51"/>
                    </a:lnTo>
                    <a:lnTo>
                      <a:pt x="44" y="59"/>
                    </a:lnTo>
                    <a:lnTo>
                      <a:pt x="53" y="66"/>
                    </a:lnTo>
                    <a:close/>
                  </a:path>
                </a:pathLst>
              </a:custGeom>
              <a:solidFill>
                <a:srgbClr val="EF66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88" name="Freeform 57"/>
              <p:cNvSpPr/>
              <p:nvPr/>
            </p:nvSpPr>
            <p:spPr bwMode="auto">
              <a:xfrm>
                <a:off x="4852" y="4125"/>
                <a:ext cx="17" cy="17"/>
              </a:xfrm>
              <a:custGeom>
                <a:avLst/>
                <a:gdLst>
                  <a:gd name="T0" fmla="*/ 1 w 34"/>
                  <a:gd name="T1" fmla="*/ 1 h 34"/>
                  <a:gd name="T2" fmla="*/ 1 w 34"/>
                  <a:gd name="T3" fmla="*/ 1 h 34"/>
                  <a:gd name="T4" fmla="*/ 1 w 34"/>
                  <a:gd name="T5" fmla="*/ 1 h 34"/>
                  <a:gd name="T6" fmla="*/ 1 w 34"/>
                  <a:gd name="T7" fmla="*/ 1 h 34"/>
                  <a:gd name="T8" fmla="*/ 1 w 34"/>
                  <a:gd name="T9" fmla="*/ 1 h 34"/>
                  <a:gd name="T10" fmla="*/ 1 w 34"/>
                  <a:gd name="T11" fmla="*/ 1 h 34"/>
                  <a:gd name="T12" fmla="*/ 1 w 34"/>
                  <a:gd name="T13" fmla="*/ 1 h 34"/>
                  <a:gd name="T14" fmla="*/ 1 w 34"/>
                  <a:gd name="T15" fmla="*/ 1 h 34"/>
                  <a:gd name="T16" fmla="*/ 1 w 34"/>
                  <a:gd name="T17" fmla="*/ 1 h 34"/>
                  <a:gd name="T18" fmla="*/ 1 w 34"/>
                  <a:gd name="T19" fmla="*/ 0 h 34"/>
                  <a:gd name="T20" fmla="*/ 1 w 34"/>
                  <a:gd name="T21" fmla="*/ 1 h 34"/>
                  <a:gd name="T22" fmla="*/ 1 w 34"/>
                  <a:gd name="T23" fmla="*/ 1 h 34"/>
                  <a:gd name="T24" fmla="*/ 0 w 34"/>
                  <a:gd name="T25" fmla="*/ 1 h 34"/>
                  <a:gd name="T26" fmla="*/ 0 w 34"/>
                  <a:gd name="T27" fmla="*/ 1 h 34"/>
                  <a:gd name="T28" fmla="*/ 1 w 34"/>
                  <a:gd name="T29" fmla="*/ 1 h 34"/>
                  <a:gd name="T30" fmla="*/ 1 w 34"/>
                  <a:gd name="T31" fmla="*/ 1 h 34"/>
                  <a:gd name="T32" fmla="*/ 1 w 34"/>
                  <a:gd name="T33" fmla="*/ 1 h 34"/>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4" h="34">
                    <a:moveTo>
                      <a:pt x="12" y="34"/>
                    </a:moveTo>
                    <a:lnTo>
                      <a:pt x="19" y="34"/>
                    </a:lnTo>
                    <a:lnTo>
                      <a:pt x="24" y="33"/>
                    </a:lnTo>
                    <a:lnTo>
                      <a:pt x="29" y="28"/>
                    </a:lnTo>
                    <a:lnTo>
                      <a:pt x="32" y="22"/>
                    </a:lnTo>
                    <a:lnTo>
                      <a:pt x="34" y="15"/>
                    </a:lnTo>
                    <a:lnTo>
                      <a:pt x="32" y="10"/>
                    </a:lnTo>
                    <a:lnTo>
                      <a:pt x="28" y="5"/>
                    </a:lnTo>
                    <a:lnTo>
                      <a:pt x="22" y="2"/>
                    </a:lnTo>
                    <a:lnTo>
                      <a:pt x="15" y="0"/>
                    </a:lnTo>
                    <a:lnTo>
                      <a:pt x="9" y="3"/>
                    </a:lnTo>
                    <a:lnTo>
                      <a:pt x="4" y="6"/>
                    </a:lnTo>
                    <a:lnTo>
                      <a:pt x="0" y="12"/>
                    </a:lnTo>
                    <a:lnTo>
                      <a:pt x="0" y="19"/>
                    </a:lnTo>
                    <a:lnTo>
                      <a:pt x="1" y="25"/>
                    </a:lnTo>
                    <a:lnTo>
                      <a:pt x="6" y="30"/>
                    </a:lnTo>
                    <a:lnTo>
                      <a:pt x="12" y="34"/>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89" name="Freeform 58"/>
              <p:cNvSpPr/>
              <p:nvPr/>
            </p:nvSpPr>
            <p:spPr bwMode="auto">
              <a:xfrm>
                <a:off x="4885" y="4152"/>
                <a:ext cx="17" cy="17"/>
              </a:xfrm>
              <a:custGeom>
                <a:avLst/>
                <a:gdLst>
                  <a:gd name="T0" fmla="*/ 1 w 33"/>
                  <a:gd name="T1" fmla="*/ 1 h 33"/>
                  <a:gd name="T2" fmla="*/ 1 w 33"/>
                  <a:gd name="T3" fmla="*/ 1 h 33"/>
                  <a:gd name="T4" fmla="*/ 1 w 33"/>
                  <a:gd name="T5" fmla="*/ 1 h 33"/>
                  <a:gd name="T6" fmla="*/ 1 w 33"/>
                  <a:gd name="T7" fmla="*/ 1 h 33"/>
                  <a:gd name="T8" fmla="*/ 1 w 33"/>
                  <a:gd name="T9" fmla="*/ 1 h 33"/>
                  <a:gd name="T10" fmla="*/ 1 w 33"/>
                  <a:gd name="T11" fmla="*/ 1 h 33"/>
                  <a:gd name="T12" fmla="*/ 1 w 33"/>
                  <a:gd name="T13" fmla="*/ 1 h 33"/>
                  <a:gd name="T14" fmla="*/ 1 w 33"/>
                  <a:gd name="T15" fmla="*/ 1 h 33"/>
                  <a:gd name="T16" fmla="*/ 1 w 33"/>
                  <a:gd name="T17" fmla="*/ 0 h 33"/>
                  <a:gd name="T18" fmla="*/ 1 w 33"/>
                  <a:gd name="T19" fmla="*/ 0 h 33"/>
                  <a:gd name="T20" fmla="*/ 1 w 33"/>
                  <a:gd name="T21" fmla="*/ 1 h 33"/>
                  <a:gd name="T22" fmla="*/ 1 w 33"/>
                  <a:gd name="T23" fmla="*/ 1 h 33"/>
                  <a:gd name="T24" fmla="*/ 1 w 33"/>
                  <a:gd name="T25" fmla="*/ 1 h 33"/>
                  <a:gd name="T26" fmla="*/ 0 w 33"/>
                  <a:gd name="T27" fmla="*/ 1 h 33"/>
                  <a:gd name="T28" fmla="*/ 1 w 33"/>
                  <a:gd name="T29" fmla="*/ 1 h 33"/>
                  <a:gd name="T30" fmla="*/ 1 w 33"/>
                  <a:gd name="T31" fmla="*/ 1 h 33"/>
                  <a:gd name="T32" fmla="*/ 1 w 33"/>
                  <a:gd name="T33" fmla="*/ 1 h 3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3" h="33">
                    <a:moveTo>
                      <a:pt x="11" y="32"/>
                    </a:moveTo>
                    <a:lnTo>
                      <a:pt x="18" y="33"/>
                    </a:lnTo>
                    <a:lnTo>
                      <a:pt x="24" y="31"/>
                    </a:lnTo>
                    <a:lnTo>
                      <a:pt x="29" y="27"/>
                    </a:lnTo>
                    <a:lnTo>
                      <a:pt x="32" y="22"/>
                    </a:lnTo>
                    <a:lnTo>
                      <a:pt x="33" y="15"/>
                    </a:lnTo>
                    <a:lnTo>
                      <a:pt x="32" y="9"/>
                    </a:lnTo>
                    <a:lnTo>
                      <a:pt x="28" y="3"/>
                    </a:lnTo>
                    <a:lnTo>
                      <a:pt x="22" y="0"/>
                    </a:lnTo>
                    <a:lnTo>
                      <a:pt x="15" y="0"/>
                    </a:lnTo>
                    <a:lnTo>
                      <a:pt x="9" y="1"/>
                    </a:lnTo>
                    <a:lnTo>
                      <a:pt x="4" y="5"/>
                    </a:lnTo>
                    <a:lnTo>
                      <a:pt x="1" y="11"/>
                    </a:lnTo>
                    <a:lnTo>
                      <a:pt x="0" y="18"/>
                    </a:lnTo>
                    <a:lnTo>
                      <a:pt x="1" y="24"/>
                    </a:lnTo>
                    <a:lnTo>
                      <a:pt x="6" y="28"/>
                    </a:lnTo>
                    <a:lnTo>
                      <a:pt x="11" y="32"/>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90" name="Freeform 59"/>
              <p:cNvSpPr/>
              <p:nvPr/>
            </p:nvSpPr>
            <p:spPr bwMode="auto">
              <a:xfrm>
                <a:off x="4701" y="4202"/>
                <a:ext cx="17" cy="17"/>
              </a:xfrm>
              <a:custGeom>
                <a:avLst/>
                <a:gdLst>
                  <a:gd name="T0" fmla="*/ 1 w 34"/>
                  <a:gd name="T1" fmla="*/ 1 h 33"/>
                  <a:gd name="T2" fmla="*/ 1 w 34"/>
                  <a:gd name="T3" fmla="*/ 1 h 33"/>
                  <a:gd name="T4" fmla="*/ 1 w 34"/>
                  <a:gd name="T5" fmla="*/ 1 h 33"/>
                  <a:gd name="T6" fmla="*/ 1 w 34"/>
                  <a:gd name="T7" fmla="*/ 1 h 33"/>
                  <a:gd name="T8" fmla="*/ 1 w 34"/>
                  <a:gd name="T9" fmla="*/ 1 h 33"/>
                  <a:gd name="T10" fmla="*/ 1 w 34"/>
                  <a:gd name="T11" fmla="*/ 1 h 33"/>
                  <a:gd name="T12" fmla="*/ 1 w 34"/>
                  <a:gd name="T13" fmla="*/ 1 h 33"/>
                  <a:gd name="T14" fmla="*/ 1 w 34"/>
                  <a:gd name="T15" fmla="*/ 1 h 33"/>
                  <a:gd name="T16" fmla="*/ 1 w 34"/>
                  <a:gd name="T17" fmla="*/ 1 h 33"/>
                  <a:gd name="T18" fmla="*/ 1 w 34"/>
                  <a:gd name="T19" fmla="*/ 0 h 33"/>
                  <a:gd name="T20" fmla="*/ 1 w 34"/>
                  <a:gd name="T21" fmla="*/ 1 h 33"/>
                  <a:gd name="T22" fmla="*/ 1 w 34"/>
                  <a:gd name="T23" fmla="*/ 1 h 33"/>
                  <a:gd name="T24" fmla="*/ 1 w 34"/>
                  <a:gd name="T25" fmla="*/ 1 h 33"/>
                  <a:gd name="T26" fmla="*/ 0 w 34"/>
                  <a:gd name="T27" fmla="*/ 1 h 33"/>
                  <a:gd name="T28" fmla="*/ 1 w 34"/>
                  <a:gd name="T29" fmla="*/ 1 h 33"/>
                  <a:gd name="T30" fmla="*/ 1 w 34"/>
                  <a:gd name="T31" fmla="*/ 1 h 33"/>
                  <a:gd name="T32" fmla="*/ 1 w 34"/>
                  <a:gd name="T33" fmla="*/ 1 h 3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4" h="33">
                    <a:moveTo>
                      <a:pt x="12" y="33"/>
                    </a:moveTo>
                    <a:lnTo>
                      <a:pt x="19" y="33"/>
                    </a:lnTo>
                    <a:lnTo>
                      <a:pt x="25" y="32"/>
                    </a:lnTo>
                    <a:lnTo>
                      <a:pt x="29" y="28"/>
                    </a:lnTo>
                    <a:lnTo>
                      <a:pt x="33" y="22"/>
                    </a:lnTo>
                    <a:lnTo>
                      <a:pt x="34" y="16"/>
                    </a:lnTo>
                    <a:lnTo>
                      <a:pt x="33" y="9"/>
                    </a:lnTo>
                    <a:lnTo>
                      <a:pt x="28" y="5"/>
                    </a:lnTo>
                    <a:lnTo>
                      <a:pt x="22" y="1"/>
                    </a:lnTo>
                    <a:lnTo>
                      <a:pt x="15" y="0"/>
                    </a:lnTo>
                    <a:lnTo>
                      <a:pt x="10" y="2"/>
                    </a:lnTo>
                    <a:lnTo>
                      <a:pt x="5" y="6"/>
                    </a:lnTo>
                    <a:lnTo>
                      <a:pt x="2" y="12"/>
                    </a:lnTo>
                    <a:lnTo>
                      <a:pt x="0" y="18"/>
                    </a:lnTo>
                    <a:lnTo>
                      <a:pt x="2" y="24"/>
                    </a:lnTo>
                    <a:lnTo>
                      <a:pt x="6" y="30"/>
                    </a:lnTo>
                    <a:lnTo>
                      <a:pt x="12" y="33"/>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91" name="Freeform 60"/>
              <p:cNvSpPr/>
              <p:nvPr/>
            </p:nvSpPr>
            <p:spPr bwMode="auto">
              <a:xfrm>
                <a:off x="4742" y="4201"/>
                <a:ext cx="16" cy="17"/>
              </a:xfrm>
              <a:custGeom>
                <a:avLst/>
                <a:gdLst>
                  <a:gd name="T0" fmla="*/ 0 w 34"/>
                  <a:gd name="T1" fmla="*/ 1 h 33"/>
                  <a:gd name="T2" fmla="*/ 0 w 34"/>
                  <a:gd name="T3" fmla="*/ 1 h 33"/>
                  <a:gd name="T4" fmla="*/ 0 w 34"/>
                  <a:gd name="T5" fmla="*/ 1 h 33"/>
                  <a:gd name="T6" fmla="*/ 0 w 34"/>
                  <a:gd name="T7" fmla="*/ 1 h 33"/>
                  <a:gd name="T8" fmla="*/ 0 w 34"/>
                  <a:gd name="T9" fmla="*/ 1 h 33"/>
                  <a:gd name="T10" fmla="*/ 0 w 34"/>
                  <a:gd name="T11" fmla="*/ 1 h 33"/>
                  <a:gd name="T12" fmla="*/ 0 w 34"/>
                  <a:gd name="T13" fmla="*/ 1 h 33"/>
                  <a:gd name="T14" fmla="*/ 0 w 34"/>
                  <a:gd name="T15" fmla="*/ 1 h 33"/>
                  <a:gd name="T16" fmla="*/ 0 w 34"/>
                  <a:gd name="T17" fmla="*/ 1 h 33"/>
                  <a:gd name="T18" fmla="*/ 0 w 34"/>
                  <a:gd name="T19" fmla="*/ 0 h 33"/>
                  <a:gd name="T20" fmla="*/ 0 w 34"/>
                  <a:gd name="T21" fmla="*/ 1 h 33"/>
                  <a:gd name="T22" fmla="*/ 0 w 34"/>
                  <a:gd name="T23" fmla="*/ 1 h 33"/>
                  <a:gd name="T24" fmla="*/ 0 w 34"/>
                  <a:gd name="T25" fmla="*/ 1 h 33"/>
                  <a:gd name="T26" fmla="*/ 0 w 34"/>
                  <a:gd name="T27" fmla="*/ 1 h 33"/>
                  <a:gd name="T28" fmla="*/ 0 w 34"/>
                  <a:gd name="T29" fmla="*/ 1 h 33"/>
                  <a:gd name="T30" fmla="*/ 0 w 34"/>
                  <a:gd name="T31" fmla="*/ 1 h 33"/>
                  <a:gd name="T32" fmla="*/ 0 w 34"/>
                  <a:gd name="T33" fmla="*/ 1 h 3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4" h="33">
                    <a:moveTo>
                      <a:pt x="12" y="32"/>
                    </a:moveTo>
                    <a:lnTo>
                      <a:pt x="19" y="33"/>
                    </a:lnTo>
                    <a:lnTo>
                      <a:pt x="24" y="32"/>
                    </a:lnTo>
                    <a:lnTo>
                      <a:pt x="29" y="27"/>
                    </a:lnTo>
                    <a:lnTo>
                      <a:pt x="32" y="22"/>
                    </a:lnTo>
                    <a:lnTo>
                      <a:pt x="34" y="15"/>
                    </a:lnTo>
                    <a:lnTo>
                      <a:pt x="31" y="9"/>
                    </a:lnTo>
                    <a:lnTo>
                      <a:pt x="28" y="4"/>
                    </a:lnTo>
                    <a:lnTo>
                      <a:pt x="22" y="1"/>
                    </a:lnTo>
                    <a:lnTo>
                      <a:pt x="15" y="0"/>
                    </a:lnTo>
                    <a:lnTo>
                      <a:pt x="9" y="1"/>
                    </a:lnTo>
                    <a:lnTo>
                      <a:pt x="4" y="5"/>
                    </a:lnTo>
                    <a:lnTo>
                      <a:pt x="0" y="11"/>
                    </a:lnTo>
                    <a:lnTo>
                      <a:pt x="0" y="18"/>
                    </a:lnTo>
                    <a:lnTo>
                      <a:pt x="1" y="24"/>
                    </a:lnTo>
                    <a:lnTo>
                      <a:pt x="6" y="28"/>
                    </a:lnTo>
                    <a:lnTo>
                      <a:pt x="12" y="32"/>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92" name="Freeform 61"/>
              <p:cNvSpPr/>
              <p:nvPr/>
            </p:nvSpPr>
            <p:spPr bwMode="auto">
              <a:xfrm>
                <a:off x="4782" y="4209"/>
                <a:ext cx="17" cy="17"/>
              </a:xfrm>
              <a:custGeom>
                <a:avLst/>
                <a:gdLst>
                  <a:gd name="T0" fmla="*/ 1 w 33"/>
                  <a:gd name="T1" fmla="*/ 1 h 33"/>
                  <a:gd name="T2" fmla="*/ 1 w 33"/>
                  <a:gd name="T3" fmla="*/ 1 h 33"/>
                  <a:gd name="T4" fmla="*/ 1 w 33"/>
                  <a:gd name="T5" fmla="*/ 1 h 33"/>
                  <a:gd name="T6" fmla="*/ 1 w 33"/>
                  <a:gd name="T7" fmla="*/ 1 h 33"/>
                  <a:gd name="T8" fmla="*/ 1 w 33"/>
                  <a:gd name="T9" fmla="*/ 1 h 33"/>
                  <a:gd name="T10" fmla="*/ 1 w 33"/>
                  <a:gd name="T11" fmla="*/ 1 h 33"/>
                  <a:gd name="T12" fmla="*/ 1 w 33"/>
                  <a:gd name="T13" fmla="*/ 1 h 33"/>
                  <a:gd name="T14" fmla="*/ 1 w 33"/>
                  <a:gd name="T15" fmla="*/ 1 h 33"/>
                  <a:gd name="T16" fmla="*/ 1 w 33"/>
                  <a:gd name="T17" fmla="*/ 1 h 33"/>
                  <a:gd name="T18" fmla="*/ 1 w 33"/>
                  <a:gd name="T19" fmla="*/ 0 h 33"/>
                  <a:gd name="T20" fmla="*/ 1 w 33"/>
                  <a:gd name="T21" fmla="*/ 1 h 33"/>
                  <a:gd name="T22" fmla="*/ 1 w 33"/>
                  <a:gd name="T23" fmla="*/ 1 h 33"/>
                  <a:gd name="T24" fmla="*/ 0 w 33"/>
                  <a:gd name="T25" fmla="*/ 1 h 33"/>
                  <a:gd name="T26" fmla="*/ 0 w 33"/>
                  <a:gd name="T27" fmla="*/ 1 h 33"/>
                  <a:gd name="T28" fmla="*/ 1 w 33"/>
                  <a:gd name="T29" fmla="*/ 1 h 33"/>
                  <a:gd name="T30" fmla="*/ 1 w 33"/>
                  <a:gd name="T31" fmla="*/ 1 h 33"/>
                  <a:gd name="T32" fmla="*/ 1 w 33"/>
                  <a:gd name="T33" fmla="*/ 1 h 3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3" h="33">
                    <a:moveTo>
                      <a:pt x="11" y="32"/>
                    </a:moveTo>
                    <a:lnTo>
                      <a:pt x="18" y="33"/>
                    </a:lnTo>
                    <a:lnTo>
                      <a:pt x="24" y="32"/>
                    </a:lnTo>
                    <a:lnTo>
                      <a:pt x="29" y="27"/>
                    </a:lnTo>
                    <a:lnTo>
                      <a:pt x="32" y="22"/>
                    </a:lnTo>
                    <a:lnTo>
                      <a:pt x="33" y="15"/>
                    </a:lnTo>
                    <a:lnTo>
                      <a:pt x="31" y="9"/>
                    </a:lnTo>
                    <a:lnTo>
                      <a:pt x="27" y="4"/>
                    </a:lnTo>
                    <a:lnTo>
                      <a:pt x="22" y="1"/>
                    </a:lnTo>
                    <a:lnTo>
                      <a:pt x="15" y="0"/>
                    </a:lnTo>
                    <a:lnTo>
                      <a:pt x="9" y="1"/>
                    </a:lnTo>
                    <a:lnTo>
                      <a:pt x="3" y="6"/>
                    </a:lnTo>
                    <a:lnTo>
                      <a:pt x="0" y="11"/>
                    </a:lnTo>
                    <a:lnTo>
                      <a:pt x="0" y="18"/>
                    </a:lnTo>
                    <a:lnTo>
                      <a:pt x="1" y="24"/>
                    </a:lnTo>
                    <a:lnTo>
                      <a:pt x="5" y="29"/>
                    </a:lnTo>
                    <a:lnTo>
                      <a:pt x="11" y="32"/>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93" name="Freeform 62"/>
              <p:cNvSpPr/>
              <p:nvPr/>
            </p:nvSpPr>
            <p:spPr bwMode="auto">
              <a:xfrm>
                <a:off x="4820" y="4226"/>
                <a:ext cx="17" cy="17"/>
              </a:xfrm>
              <a:custGeom>
                <a:avLst/>
                <a:gdLst>
                  <a:gd name="T0" fmla="*/ 1 w 33"/>
                  <a:gd name="T1" fmla="*/ 1 h 34"/>
                  <a:gd name="T2" fmla="*/ 1 w 33"/>
                  <a:gd name="T3" fmla="*/ 1 h 34"/>
                  <a:gd name="T4" fmla="*/ 1 w 33"/>
                  <a:gd name="T5" fmla="*/ 1 h 34"/>
                  <a:gd name="T6" fmla="*/ 1 w 33"/>
                  <a:gd name="T7" fmla="*/ 1 h 34"/>
                  <a:gd name="T8" fmla="*/ 1 w 33"/>
                  <a:gd name="T9" fmla="*/ 1 h 34"/>
                  <a:gd name="T10" fmla="*/ 1 w 33"/>
                  <a:gd name="T11" fmla="*/ 1 h 34"/>
                  <a:gd name="T12" fmla="*/ 1 w 33"/>
                  <a:gd name="T13" fmla="*/ 1 h 34"/>
                  <a:gd name="T14" fmla="*/ 1 w 33"/>
                  <a:gd name="T15" fmla="*/ 1 h 34"/>
                  <a:gd name="T16" fmla="*/ 1 w 33"/>
                  <a:gd name="T17" fmla="*/ 1 h 34"/>
                  <a:gd name="T18" fmla="*/ 1 w 33"/>
                  <a:gd name="T19" fmla="*/ 0 h 34"/>
                  <a:gd name="T20" fmla="*/ 1 w 33"/>
                  <a:gd name="T21" fmla="*/ 1 h 34"/>
                  <a:gd name="T22" fmla="*/ 1 w 33"/>
                  <a:gd name="T23" fmla="*/ 1 h 34"/>
                  <a:gd name="T24" fmla="*/ 1 w 33"/>
                  <a:gd name="T25" fmla="*/ 1 h 34"/>
                  <a:gd name="T26" fmla="*/ 0 w 33"/>
                  <a:gd name="T27" fmla="*/ 1 h 34"/>
                  <a:gd name="T28" fmla="*/ 1 w 33"/>
                  <a:gd name="T29" fmla="*/ 1 h 34"/>
                  <a:gd name="T30" fmla="*/ 1 w 33"/>
                  <a:gd name="T31" fmla="*/ 1 h 34"/>
                  <a:gd name="T32" fmla="*/ 1 w 33"/>
                  <a:gd name="T33" fmla="*/ 1 h 34"/>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3" h="34">
                    <a:moveTo>
                      <a:pt x="11" y="34"/>
                    </a:moveTo>
                    <a:lnTo>
                      <a:pt x="18" y="34"/>
                    </a:lnTo>
                    <a:lnTo>
                      <a:pt x="24" y="33"/>
                    </a:lnTo>
                    <a:lnTo>
                      <a:pt x="30" y="28"/>
                    </a:lnTo>
                    <a:lnTo>
                      <a:pt x="33" y="22"/>
                    </a:lnTo>
                    <a:lnTo>
                      <a:pt x="33" y="15"/>
                    </a:lnTo>
                    <a:lnTo>
                      <a:pt x="32" y="9"/>
                    </a:lnTo>
                    <a:lnTo>
                      <a:pt x="27" y="5"/>
                    </a:lnTo>
                    <a:lnTo>
                      <a:pt x="22" y="1"/>
                    </a:lnTo>
                    <a:lnTo>
                      <a:pt x="16" y="0"/>
                    </a:lnTo>
                    <a:lnTo>
                      <a:pt x="9" y="3"/>
                    </a:lnTo>
                    <a:lnTo>
                      <a:pt x="4" y="6"/>
                    </a:lnTo>
                    <a:lnTo>
                      <a:pt x="1" y="12"/>
                    </a:lnTo>
                    <a:lnTo>
                      <a:pt x="0" y="19"/>
                    </a:lnTo>
                    <a:lnTo>
                      <a:pt x="2" y="24"/>
                    </a:lnTo>
                    <a:lnTo>
                      <a:pt x="5" y="30"/>
                    </a:lnTo>
                    <a:lnTo>
                      <a:pt x="11" y="34"/>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94" name="Freeform 63"/>
              <p:cNvSpPr/>
              <p:nvPr/>
            </p:nvSpPr>
            <p:spPr bwMode="auto">
              <a:xfrm>
                <a:off x="4853" y="4250"/>
                <a:ext cx="16" cy="16"/>
              </a:xfrm>
              <a:custGeom>
                <a:avLst/>
                <a:gdLst>
                  <a:gd name="T0" fmla="*/ 0 w 33"/>
                  <a:gd name="T1" fmla="*/ 0 h 33"/>
                  <a:gd name="T2" fmla="*/ 0 w 33"/>
                  <a:gd name="T3" fmla="*/ 0 h 33"/>
                  <a:gd name="T4" fmla="*/ 0 w 33"/>
                  <a:gd name="T5" fmla="*/ 0 h 33"/>
                  <a:gd name="T6" fmla="*/ 0 w 33"/>
                  <a:gd name="T7" fmla="*/ 0 h 33"/>
                  <a:gd name="T8" fmla="*/ 0 w 33"/>
                  <a:gd name="T9" fmla="*/ 0 h 33"/>
                  <a:gd name="T10" fmla="*/ 0 w 33"/>
                  <a:gd name="T11" fmla="*/ 0 h 33"/>
                  <a:gd name="T12" fmla="*/ 0 w 33"/>
                  <a:gd name="T13" fmla="*/ 0 h 33"/>
                  <a:gd name="T14" fmla="*/ 0 w 33"/>
                  <a:gd name="T15" fmla="*/ 0 h 33"/>
                  <a:gd name="T16" fmla="*/ 0 w 33"/>
                  <a:gd name="T17" fmla="*/ 0 h 33"/>
                  <a:gd name="T18" fmla="*/ 0 w 33"/>
                  <a:gd name="T19" fmla="*/ 0 h 33"/>
                  <a:gd name="T20" fmla="*/ 0 w 33"/>
                  <a:gd name="T21" fmla="*/ 0 h 33"/>
                  <a:gd name="T22" fmla="*/ 0 w 33"/>
                  <a:gd name="T23" fmla="*/ 0 h 33"/>
                  <a:gd name="T24" fmla="*/ 0 w 33"/>
                  <a:gd name="T25" fmla="*/ 0 h 33"/>
                  <a:gd name="T26" fmla="*/ 0 w 33"/>
                  <a:gd name="T27" fmla="*/ 0 h 33"/>
                  <a:gd name="T28" fmla="*/ 0 w 33"/>
                  <a:gd name="T29" fmla="*/ 0 h 33"/>
                  <a:gd name="T30" fmla="*/ 0 w 33"/>
                  <a:gd name="T31" fmla="*/ 0 h 33"/>
                  <a:gd name="T32" fmla="*/ 0 w 33"/>
                  <a:gd name="T33" fmla="*/ 0 h 3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3" h="33">
                    <a:moveTo>
                      <a:pt x="12" y="32"/>
                    </a:moveTo>
                    <a:lnTo>
                      <a:pt x="18" y="33"/>
                    </a:lnTo>
                    <a:lnTo>
                      <a:pt x="25" y="32"/>
                    </a:lnTo>
                    <a:lnTo>
                      <a:pt x="29" y="27"/>
                    </a:lnTo>
                    <a:lnTo>
                      <a:pt x="33" y="21"/>
                    </a:lnTo>
                    <a:lnTo>
                      <a:pt x="33" y="15"/>
                    </a:lnTo>
                    <a:lnTo>
                      <a:pt x="31" y="9"/>
                    </a:lnTo>
                    <a:lnTo>
                      <a:pt x="27" y="4"/>
                    </a:lnTo>
                    <a:lnTo>
                      <a:pt x="21" y="1"/>
                    </a:lnTo>
                    <a:lnTo>
                      <a:pt x="15" y="0"/>
                    </a:lnTo>
                    <a:lnTo>
                      <a:pt x="8" y="1"/>
                    </a:lnTo>
                    <a:lnTo>
                      <a:pt x="4" y="5"/>
                    </a:lnTo>
                    <a:lnTo>
                      <a:pt x="0" y="11"/>
                    </a:lnTo>
                    <a:lnTo>
                      <a:pt x="0" y="18"/>
                    </a:lnTo>
                    <a:lnTo>
                      <a:pt x="2" y="24"/>
                    </a:lnTo>
                    <a:lnTo>
                      <a:pt x="6" y="28"/>
                    </a:lnTo>
                    <a:lnTo>
                      <a:pt x="12" y="32"/>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95" name="Freeform 64"/>
              <p:cNvSpPr/>
              <p:nvPr/>
            </p:nvSpPr>
            <p:spPr bwMode="auto">
              <a:xfrm>
                <a:off x="4680" y="4230"/>
                <a:ext cx="188" cy="72"/>
              </a:xfrm>
              <a:custGeom>
                <a:avLst/>
                <a:gdLst>
                  <a:gd name="T0" fmla="*/ 1 w 376"/>
                  <a:gd name="T1" fmla="*/ 1 h 144"/>
                  <a:gd name="T2" fmla="*/ 1 w 376"/>
                  <a:gd name="T3" fmla="*/ 1 h 144"/>
                  <a:gd name="T4" fmla="*/ 1 w 376"/>
                  <a:gd name="T5" fmla="*/ 1 h 144"/>
                  <a:gd name="T6" fmla="*/ 1 w 376"/>
                  <a:gd name="T7" fmla="*/ 1 h 144"/>
                  <a:gd name="T8" fmla="*/ 1 w 376"/>
                  <a:gd name="T9" fmla="*/ 1 h 144"/>
                  <a:gd name="T10" fmla="*/ 1 w 376"/>
                  <a:gd name="T11" fmla="*/ 1 h 144"/>
                  <a:gd name="T12" fmla="*/ 1 w 376"/>
                  <a:gd name="T13" fmla="*/ 1 h 144"/>
                  <a:gd name="T14" fmla="*/ 1 w 376"/>
                  <a:gd name="T15" fmla="*/ 1 h 144"/>
                  <a:gd name="T16" fmla="*/ 1 w 376"/>
                  <a:gd name="T17" fmla="*/ 1 h 144"/>
                  <a:gd name="T18" fmla="*/ 1 w 376"/>
                  <a:gd name="T19" fmla="*/ 1 h 144"/>
                  <a:gd name="T20" fmla="*/ 1 w 376"/>
                  <a:gd name="T21" fmla="*/ 1 h 144"/>
                  <a:gd name="T22" fmla="*/ 1 w 376"/>
                  <a:gd name="T23" fmla="*/ 1 h 144"/>
                  <a:gd name="T24" fmla="*/ 1 w 376"/>
                  <a:gd name="T25" fmla="*/ 1 h 144"/>
                  <a:gd name="T26" fmla="*/ 1 w 376"/>
                  <a:gd name="T27" fmla="*/ 1 h 144"/>
                  <a:gd name="T28" fmla="*/ 1 w 376"/>
                  <a:gd name="T29" fmla="*/ 1 h 144"/>
                  <a:gd name="T30" fmla="*/ 1 w 376"/>
                  <a:gd name="T31" fmla="*/ 1 h 144"/>
                  <a:gd name="T32" fmla="*/ 1 w 376"/>
                  <a:gd name="T33" fmla="*/ 1 h 144"/>
                  <a:gd name="T34" fmla="*/ 1 w 376"/>
                  <a:gd name="T35" fmla="*/ 1 h 144"/>
                  <a:gd name="T36" fmla="*/ 1 w 376"/>
                  <a:gd name="T37" fmla="*/ 1 h 144"/>
                  <a:gd name="T38" fmla="*/ 1 w 376"/>
                  <a:gd name="T39" fmla="*/ 0 h 144"/>
                  <a:gd name="T40" fmla="*/ 1 w 376"/>
                  <a:gd name="T41" fmla="*/ 1 h 144"/>
                  <a:gd name="T42" fmla="*/ 1 w 376"/>
                  <a:gd name="T43" fmla="*/ 1 h 144"/>
                  <a:gd name="T44" fmla="*/ 1 w 376"/>
                  <a:gd name="T45" fmla="*/ 1 h 144"/>
                  <a:gd name="T46" fmla="*/ 1 w 376"/>
                  <a:gd name="T47" fmla="*/ 1 h 144"/>
                  <a:gd name="T48" fmla="*/ 0 w 376"/>
                  <a:gd name="T49" fmla="*/ 1 h 144"/>
                  <a:gd name="T50" fmla="*/ 1 w 376"/>
                  <a:gd name="T51" fmla="*/ 1 h 144"/>
                  <a:gd name="T52" fmla="*/ 1 w 376"/>
                  <a:gd name="T53" fmla="*/ 1 h 144"/>
                  <a:gd name="T54" fmla="*/ 1 w 376"/>
                  <a:gd name="T55" fmla="*/ 1 h 144"/>
                  <a:gd name="T56" fmla="*/ 1 w 376"/>
                  <a:gd name="T57" fmla="*/ 1 h 144"/>
                  <a:gd name="T58" fmla="*/ 1 w 376"/>
                  <a:gd name="T59" fmla="*/ 1 h 144"/>
                  <a:gd name="T60" fmla="*/ 1 w 376"/>
                  <a:gd name="T61" fmla="*/ 1 h 144"/>
                  <a:gd name="T62" fmla="*/ 1 w 376"/>
                  <a:gd name="T63" fmla="*/ 1 h 144"/>
                  <a:gd name="T64" fmla="*/ 1 w 376"/>
                  <a:gd name="T65" fmla="*/ 1 h 144"/>
                  <a:gd name="T66" fmla="*/ 1 w 376"/>
                  <a:gd name="T67" fmla="*/ 1 h 144"/>
                  <a:gd name="T68" fmla="*/ 1 w 376"/>
                  <a:gd name="T69" fmla="*/ 1 h 144"/>
                  <a:gd name="T70" fmla="*/ 1 w 376"/>
                  <a:gd name="T71" fmla="*/ 1 h 144"/>
                  <a:gd name="T72" fmla="*/ 1 w 376"/>
                  <a:gd name="T73" fmla="*/ 1 h 144"/>
                  <a:gd name="T74" fmla="*/ 1 w 376"/>
                  <a:gd name="T75" fmla="*/ 1 h 144"/>
                  <a:gd name="T76" fmla="*/ 1 w 376"/>
                  <a:gd name="T77" fmla="*/ 1 h 144"/>
                  <a:gd name="T78" fmla="*/ 1 w 376"/>
                  <a:gd name="T79" fmla="*/ 1 h 144"/>
                  <a:gd name="T80" fmla="*/ 1 w 376"/>
                  <a:gd name="T81" fmla="*/ 1 h 144"/>
                  <a:gd name="T82" fmla="*/ 1 w 376"/>
                  <a:gd name="T83" fmla="*/ 1 h 144"/>
                  <a:gd name="T84" fmla="*/ 1 w 376"/>
                  <a:gd name="T85" fmla="*/ 1 h 144"/>
                  <a:gd name="T86" fmla="*/ 1 w 376"/>
                  <a:gd name="T87" fmla="*/ 1 h 144"/>
                  <a:gd name="T88" fmla="*/ 1 w 376"/>
                  <a:gd name="T89" fmla="*/ 1 h 144"/>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0" t="0" r="r" b="b"/>
                <a:pathLst>
                  <a:path w="376" h="144">
                    <a:moveTo>
                      <a:pt x="340" y="144"/>
                    </a:moveTo>
                    <a:lnTo>
                      <a:pt x="344" y="141"/>
                    </a:lnTo>
                    <a:lnTo>
                      <a:pt x="349" y="137"/>
                    </a:lnTo>
                    <a:lnTo>
                      <a:pt x="353" y="134"/>
                    </a:lnTo>
                    <a:lnTo>
                      <a:pt x="358" y="130"/>
                    </a:lnTo>
                    <a:lnTo>
                      <a:pt x="363" y="127"/>
                    </a:lnTo>
                    <a:lnTo>
                      <a:pt x="367" y="122"/>
                    </a:lnTo>
                    <a:lnTo>
                      <a:pt x="372" y="119"/>
                    </a:lnTo>
                    <a:lnTo>
                      <a:pt x="376" y="114"/>
                    </a:lnTo>
                    <a:lnTo>
                      <a:pt x="358" y="95"/>
                    </a:lnTo>
                    <a:lnTo>
                      <a:pt x="337" y="76"/>
                    </a:lnTo>
                    <a:lnTo>
                      <a:pt x="314" y="60"/>
                    </a:lnTo>
                    <a:lnTo>
                      <a:pt x="291" y="46"/>
                    </a:lnTo>
                    <a:lnTo>
                      <a:pt x="266" y="34"/>
                    </a:lnTo>
                    <a:lnTo>
                      <a:pt x="239" y="23"/>
                    </a:lnTo>
                    <a:lnTo>
                      <a:pt x="213" y="15"/>
                    </a:lnTo>
                    <a:lnTo>
                      <a:pt x="186" y="9"/>
                    </a:lnTo>
                    <a:lnTo>
                      <a:pt x="160" y="5"/>
                    </a:lnTo>
                    <a:lnTo>
                      <a:pt x="133" y="1"/>
                    </a:lnTo>
                    <a:lnTo>
                      <a:pt x="108" y="0"/>
                    </a:lnTo>
                    <a:lnTo>
                      <a:pt x="83" y="1"/>
                    </a:lnTo>
                    <a:lnTo>
                      <a:pt x="60" y="4"/>
                    </a:lnTo>
                    <a:lnTo>
                      <a:pt x="38" y="7"/>
                    </a:lnTo>
                    <a:lnTo>
                      <a:pt x="17" y="13"/>
                    </a:lnTo>
                    <a:lnTo>
                      <a:pt x="0" y="20"/>
                    </a:lnTo>
                    <a:lnTo>
                      <a:pt x="4" y="32"/>
                    </a:lnTo>
                    <a:lnTo>
                      <a:pt x="9" y="45"/>
                    </a:lnTo>
                    <a:lnTo>
                      <a:pt x="15" y="58"/>
                    </a:lnTo>
                    <a:lnTo>
                      <a:pt x="21" y="69"/>
                    </a:lnTo>
                    <a:lnTo>
                      <a:pt x="40" y="60"/>
                    </a:lnTo>
                    <a:lnTo>
                      <a:pt x="61" y="54"/>
                    </a:lnTo>
                    <a:lnTo>
                      <a:pt x="83" y="50"/>
                    </a:lnTo>
                    <a:lnTo>
                      <a:pt x="106" y="47"/>
                    </a:lnTo>
                    <a:lnTo>
                      <a:pt x="128" y="47"/>
                    </a:lnTo>
                    <a:lnTo>
                      <a:pt x="151" y="49"/>
                    </a:lnTo>
                    <a:lnTo>
                      <a:pt x="174" y="52"/>
                    </a:lnTo>
                    <a:lnTo>
                      <a:pt x="197" y="58"/>
                    </a:lnTo>
                    <a:lnTo>
                      <a:pt x="219" y="65"/>
                    </a:lnTo>
                    <a:lnTo>
                      <a:pt x="241" y="73"/>
                    </a:lnTo>
                    <a:lnTo>
                      <a:pt x="261" y="82"/>
                    </a:lnTo>
                    <a:lnTo>
                      <a:pt x="280" y="92"/>
                    </a:lnTo>
                    <a:lnTo>
                      <a:pt x="298" y="104"/>
                    </a:lnTo>
                    <a:lnTo>
                      <a:pt x="314" y="117"/>
                    </a:lnTo>
                    <a:lnTo>
                      <a:pt x="328" y="130"/>
                    </a:lnTo>
                    <a:lnTo>
                      <a:pt x="340" y="144"/>
                    </a:lnTo>
                    <a:close/>
                  </a:path>
                </a:pathLst>
              </a:custGeom>
              <a:solidFill>
                <a:srgbClr val="D100A3"/>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96" name="Freeform 65"/>
              <p:cNvSpPr/>
              <p:nvPr/>
            </p:nvSpPr>
            <p:spPr bwMode="auto">
              <a:xfrm>
                <a:off x="3482" y="4271"/>
                <a:ext cx="1433" cy="69"/>
              </a:xfrm>
              <a:custGeom>
                <a:avLst/>
                <a:gdLst>
                  <a:gd name="T0" fmla="*/ 0 w 2868"/>
                  <a:gd name="T1" fmla="*/ 1 h 137"/>
                  <a:gd name="T2" fmla="*/ 0 w 2868"/>
                  <a:gd name="T3" fmla="*/ 0 h 137"/>
                  <a:gd name="T4" fmla="*/ 0 w 2868"/>
                  <a:gd name="T5" fmla="*/ 0 h 137"/>
                  <a:gd name="T6" fmla="*/ 0 w 2868"/>
                  <a:gd name="T7" fmla="*/ 1 h 137"/>
                  <a:gd name="T8" fmla="*/ 0 w 2868"/>
                  <a:gd name="T9" fmla="*/ 1 h 13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868" h="137">
                    <a:moveTo>
                      <a:pt x="2868" y="134"/>
                    </a:moveTo>
                    <a:lnTo>
                      <a:pt x="2868" y="0"/>
                    </a:lnTo>
                    <a:lnTo>
                      <a:pt x="0" y="0"/>
                    </a:lnTo>
                    <a:lnTo>
                      <a:pt x="7" y="137"/>
                    </a:lnTo>
                    <a:lnTo>
                      <a:pt x="2868" y="134"/>
                    </a:lnTo>
                    <a:close/>
                  </a:path>
                </a:pathLst>
              </a:custGeom>
              <a:solidFill>
                <a:srgbClr val="00A500"/>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97" name="Freeform 66"/>
              <p:cNvSpPr/>
              <p:nvPr/>
            </p:nvSpPr>
            <p:spPr bwMode="auto">
              <a:xfrm>
                <a:off x="3452" y="4178"/>
                <a:ext cx="202" cy="140"/>
              </a:xfrm>
              <a:custGeom>
                <a:avLst/>
                <a:gdLst>
                  <a:gd name="T0" fmla="*/ 1 w 404"/>
                  <a:gd name="T1" fmla="*/ 0 h 281"/>
                  <a:gd name="T2" fmla="*/ 1 w 404"/>
                  <a:gd name="T3" fmla="*/ 0 h 281"/>
                  <a:gd name="T4" fmla="*/ 1 w 404"/>
                  <a:gd name="T5" fmla="*/ 0 h 281"/>
                  <a:gd name="T6" fmla="*/ 1 w 404"/>
                  <a:gd name="T7" fmla="*/ 0 h 281"/>
                  <a:gd name="T8" fmla="*/ 1 w 404"/>
                  <a:gd name="T9" fmla="*/ 0 h 281"/>
                  <a:gd name="T10" fmla="*/ 1 w 404"/>
                  <a:gd name="T11" fmla="*/ 0 h 281"/>
                  <a:gd name="T12" fmla="*/ 1 w 404"/>
                  <a:gd name="T13" fmla="*/ 0 h 281"/>
                  <a:gd name="T14" fmla="*/ 1 w 404"/>
                  <a:gd name="T15" fmla="*/ 0 h 281"/>
                  <a:gd name="T16" fmla="*/ 1 w 404"/>
                  <a:gd name="T17" fmla="*/ 0 h 281"/>
                  <a:gd name="T18" fmla="*/ 1 w 404"/>
                  <a:gd name="T19" fmla="*/ 0 h 281"/>
                  <a:gd name="T20" fmla="*/ 1 w 404"/>
                  <a:gd name="T21" fmla="*/ 0 h 281"/>
                  <a:gd name="T22" fmla="*/ 1 w 404"/>
                  <a:gd name="T23" fmla="*/ 0 h 281"/>
                  <a:gd name="T24" fmla="*/ 1 w 404"/>
                  <a:gd name="T25" fmla="*/ 0 h 281"/>
                  <a:gd name="T26" fmla="*/ 1 w 404"/>
                  <a:gd name="T27" fmla="*/ 0 h 281"/>
                  <a:gd name="T28" fmla="*/ 1 w 404"/>
                  <a:gd name="T29" fmla="*/ 0 h 281"/>
                  <a:gd name="T30" fmla="*/ 1 w 404"/>
                  <a:gd name="T31" fmla="*/ 0 h 281"/>
                  <a:gd name="T32" fmla="*/ 1 w 404"/>
                  <a:gd name="T33" fmla="*/ 0 h 281"/>
                  <a:gd name="T34" fmla="*/ 1 w 404"/>
                  <a:gd name="T35" fmla="*/ 0 h 281"/>
                  <a:gd name="T36" fmla="*/ 1 w 404"/>
                  <a:gd name="T37" fmla="*/ 0 h 281"/>
                  <a:gd name="T38" fmla="*/ 1 w 404"/>
                  <a:gd name="T39" fmla="*/ 0 h 281"/>
                  <a:gd name="T40" fmla="*/ 1 w 404"/>
                  <a:gd name="T41" fmla="*/ 0 h 281"/>
                  <a:gd name="T42" fmla="*/ 1 w 404"/>
                  <a:gd name="T43" fmla="*/ 0 h 281"/>
                  <a:gd name="T44" fmla="*/ 1 w 404"/>
                  <a:gd name="T45" fmla="*/ 0 h 281"/>
                  <a:gd name="T46" fmla="*/ 1 w 404"/>
                  <a:gd name="T47" fmla="*/ 0 h 281"/>
                  <a:gd name="T48" fmla="*/ 1 w 404"/>
                  <a:gd name="T49" fmla="*/ 0 h 281"/>
                  <a:gd name="T50" fmla="*/ 1 w 404"/>
                  <a:gd name="T51" fmla="*/ 0 h 281"/>
                  <a:gd name="T52" fmla="*/ 1 w 404"/>
                  <a:gd name="T53" fmla="*/ 0 h 281"/>
                  <a:gd name="T54" fmla="*/ 1 w 404"/>
                  <a:gd name="T55" fmla="*/ 0 h 281"/>
                  <a:gd name="T56" fmla="*/ 1 w 404"/>
                  <a:gd name="T57" fmla="*/ 0 h 281"/>
                  <a:gd name="T58" fmla="*/ 1 w 404"/>
                  <a:gd name="T59" fmla="*/ 0 h 281"/>
                  <a:gd name="T60" fmla="*/ 1 w 404"/>
                  <a:gd name="T61" fmla="*/ 0 h 281"/>
                  <a:gd name="T62" fmla="*/ 1 w 404"/>
                  <a:gd name="T63" fmla="*/ 0 h 281"/>
                  <a:gd name="T64" fmla="*/ 1 w 404"/>
                  <a:gd name="T65" fmla="*/ 0 h 281"/>
                  <a:gd name="T66" fmla="*/ 1 w 404"/>
                  <a:gd name="T67" fmla="*/ 0 h 281"/>
                  <a:gd name="T68" fmla="*/ 1 w 404"/>
                  <a:gd name="T69" fmla="*/ 0 h 281"/>
                  <a:gd name="T70" fmla="*/ 1 w 404"/>
                  <a:gd name="T71" fmla="*/ 0 h 281"/>
                  <a:gd name="T72" fmla="*/ 1 w 404"/>
                  <a:gd name="T73" fmla="*/ 0 h 281"/>
                  <a:gd name="T74" fmla="*/ 1 w 404"/>
                  <a:gd name="T75" fmla="*/ 0 h 281"/>
                  <a:gd name="T76" fmla="*/ 1 w 404"/>
                  <a:gd name="T77" fmla="*/ 0 h 281"/>
                  <a:gd name="T78" fmla="*/ 1 w 404"/>
                  <a:gd name="T79" fmla="*/ 0 h 281"/>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0" t="0" r="r" b="b"/>
                <a:pathLst>
                  <a:path w="404" h="281">
                    <a:moveTo>
                      <a:pt x="339" y="270"/>
                    </a:moveTo>
                    <a:lnTo>
                      <a:pt x="323" y="270"/>
                    </a:lnTo>
                    <a:lnTo>
                      <a:pt x="306" y="271"/>
                    </a:lnTo>
                    <a:lnTo>
                      <a:pt x="290" y="271"/>
                    </a:lnTo>
                    <a:lnTo>
                      <a:pt x="274" y="271"/>
                    </a:lnTo>
                    <a:lnTo>
                      <a:pt x="258" y="273"/>
                    </a:lnTo>
                    <a:lnTo>
                      <a:pt x="241" y="273"/>
                    </a:lnTo>
                    <a:lnTo>
                      <a:pt x="225" y="274"/>
                    </a:lnTo>
                    <a:lnTo>
                      <a:pt x="209" y="274"/>
                    </a:lnTo>
                    <a:lnTo>
                      <a:pt x="194" y="275"/>
                    </a:lnTo>
                    <a:lnTo>
                      <a:pt x="178" y="276"/>
                    </a:lnTo>
                    <a:lnTo>
                      <a:pt x="163" y="276"/>
                    </a:lnTo>
                    <a:lnTo>
                      <a:pt x="148" y="277"/>
                    </a:lnTo>
                    <a:lnTo>
                      <a:pt x="133" y="278"/>
                    </a:lnTo>
                    <a:lnTo>
                      <a:pt x="118" y="279"/>
                    </a:lnTo>
                    <a:lnTo>
                      <a:pt x="103" y="279"/>
                    </a:lnTo>
                    <a:lnTo>
                      <a:pt x="89" y="281"/>
                    </a:lnTo>
                    <a:lnTo>
                      <a:pt x="86" y="258"/>
                    </a:lnTo>
                    <a:lnTo>
                      <a:pt x="80" y="233"/>
                    </a:lnTo>
                    <a:lnTo>
                      <a:pt x="72" y="209"/>
                    </a:lnTo>
                    <a:lnTo>
                      <a:pt x="62" y="185"/>
                    </a:lnTo>
                    <a:lnTo>
                      <a:pt x="49" y="163"/>
                    </a:lnTo>
                    <a:lnTo>
                      <a:pt x="34" y="142"/>
                    </a:lnTo>
                    <a:lnTo>
                      <a:pt x="18" y="125"/>
                    </a:lnTo>
                    <a:lnTo>
                      <a:pt x="0" y="112"/>
                    </a:lnTo>
                    <a:lnTo>
                      <a:pt x="20" y="118"/>
                    </a:lnTo>
                    <a:lnTo>
                      <a:pt x="40" y="127"/>
                    </a:lnTo>
                    <a:lnTo>
                      <a:pt x="57" y="139"/>
                    </a:lnTo>
                    <a:lnTo>
                      <a:pt x="73" y="155"/>
                    </a:lnTo>
                    <a:lnTo>
                      <a:pt x="89" y="173"/>
                    </a:lnTo>
                    <a:lnTo>
                      <a:pt x="103" y="196"/>
                    </a:lnTo>
                    <a:lnTo>
                      <a:pt x="118" y="223"/>
                    </a:lnTo>
                    <a:lnTo>
                      <a:pt x="133" y="254"/>
                    </a:lnTo>
                    <a:lnTo>
                      <a:pt x="140" y="223"/>
                    </a:lnTo>
                    <a:lnTo>
                      <a:pt x="142" y="188"/>
                    </a:lnTo>
                    <a:lnTo>
                      <a:pt x="142" y="153"/>
                    </a:lnTo>
                    <a:lnTo>
                      <a:pt x="139" y="116"/>
                    </a:lnTo>
                    <a:lnTo>
                      <a:pt x="133" y="81"/>
                    </a:lnTo>
                    <a:lnTo>
                      <a:pt x="125" y="50"/>
                    </a:lnTo>
                    <a:lnTo>
                      <a:pt x="115" y="23"/>
                    </a:lnTo>
                    <a:lnTo>
                      <a:pt x="102" y="5"/>
                    </a:lnTo>
                    <a:lnTo>
                      <a:pt x="121" y="18"/>
                    </a:lnTo>
                    <a:lnTo>
                      <a:pt x="140" y="34"/>
                    </a:lnTo>
                    <a:lnTo>
                      <a:pt x="157" y="53"/>
                    </a:lnTo>
                    <a:lnTo>
                      <a:pt x="174" y="78"/>
                    </a:lnTo>
                    <a:lnTo>
                      <a:pt x="188" y="106"/>
                    </a:lnTo>
                    <a:lnTo>
                      <a:pt x="201" y="141"/>
                    </a:lnTo>
                    <a:lnTo>
                      <a:pt x="212" y="183"/>
                    </a:lnTo>
                    <a:lnTo>
                      <a:pt x="218" y="231"/>
                    </a:lnTo>
                    <a:lnTo>
                      <a:pt x="229" y="208"/>
                    </a:lnTo>
                    <a:lnTo>
                      <a:pt x="237" y="183"/>
                    </a:lnTo>
                    <a:lnTo>
                      <a:pt x="243" y="154"/>
                    </a:lnTo>
                    <a:lnTo>
                      <a:pt x="245" y="124"/>
                    </a:lnTo>
                    <a:lnTo>
                      <a:pt x="245" y="93"/>
                    </a:lnTo>
                    <a:lnTo>
                      <a:pt x="241" y="62"/>
                    </a:lnTo>
                    <a:lnTo>
                      <a:pt x="235" y="30"/>
                    </a:lnTo>
                    <a:lnTo>
                      <a:pt x="223" y="0"/>
                    </a:lnTo>
                    <a:lnTo>
                      <a:pt x="240" y="30"/>
                    </a:lnTo>
                    <a:lnTo>
                      <a:pt x="255" y="57"/>
                    </a:lnTo>
                    <a:lnTo>
                      <a:pt x="268" y="82"/>
                    </a:lnTo>
                    <a:lnTo>
                      <a:pt x="279" y="106"/>
                    </a:lnTo>
                    <a:lnTo>
                      <a:pt x="288" y="128"/>
                    </a:lnTo>
                    <a:lnTo>
                      <a:pt x="294" y="151"/>
                    </a:lnTo>
                    <a:lnTo>
                      <a:pt x="298" y="173"/>
                    </a:lnTo>
                    <a:lnTo>
                      <a:pt x="299" y="195"/>
                    </a:lnTo>
                    <a:lnTo>
                      <a:pt x="312" y="173"/>
                    </a:lnTo>
                    <a:lnTo>
                      <a:pt x="326" y="148"/>
                    </a:lnTo>
                    <a:lnTo>
                      <a:pt x="340" y="121"/>
                    </a:lnTo>
                    <a:lnTo>
                      <a:pt x="354" y="94"/>
                    </a:lnTo>
                    <a:lnTo>
                      <a:pt x="366" y="67"/>
                    </a:lnTo>
                    <a:lnTo>
                      <a:pt x="375" y="42"/>
                    </a:lnTo>
                    <a:lnTo>
                      <a:pt x="382" y="20"/>
                    </a:lnTo>
                    <a:lnTo>
                      <a:pt x="384" y="3"/>
                    </a:lnTo>
                    <a:lnTo>
                      <a:pt x="392" y="27"/>
                    </a:lnTo>
                    <a:lnTo>
                      <a:pt x="398" y="53"/>
                    </a:lnTo>
                    <a:lnTo>
                      <a:pt x="403" y="81"/>
                    </a:lnTo>
                    <a:lnTo>
                      <a:pt x="404" y="112"/>
                    </a:lnTo>
                    <a:lnTo>
                      <a:pt x="398" y="146"/>
                    </a:lnTo>
                    <a:lnTo>
                      <a:pt x="388" y="184"/>
                    </a:lnTo>
                    <a:lnTo>
                      <a:pt x="368" y="225"/>
                    </a:lnTo>
                    <a:lnTo>
                      <a:pt x="339" y="270"/>
                    </a:lnTo>
                    <a:close/>
                  </a:path>
                </a:pathLst>
              </a:custGeom>
              <a:solidFill>
                <a:srgbClr val="00A500"/>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98" name="Freeform 67"/>
              <p:cNvSpPr/>
              <p:nvPr/>
            </p:nvSpPr>
            <p:spPr bwMode="auto">
              <a:xfrm>
                <a:off x="4880" y="4200"/>
                <a:ext cx="51" cy="71"/>
              </a:xfrm>
              <a:custGeom>
                <a:avLst/>
                <a:gdLst>
                  <a:gd name="T0" fmla="*/ 1 w 102"/>
                  <a:gd name="T1" fmla="*/ 1 h 142"/>
                  <a:gd name="T2" fmla="*/ 0 w 102"/>
                  <a:gd name="T3" fmla="*/ 1 h 142"/>
                  <a:gd name="T4" fmla="*/ 1 w 102"/>
                  <a:gd name="T5" fmla="*/ 1 h 142"/>
                  <a:gd name="T6" fmla="*/ 1 w 102"/>
                  <a:gd name="T7" fmla="*/ 1 h 142"/>
                  <a:gd name="T8" fmla="*/ 1 w 102"/>
                  <a:gd name="T9" fmla="*/ 1 h 142"/>
                  <a:gd name="T10" fmla="*/ 1 w 102"/>
                  <a:gd name="T11" fmla="*/ 1 h 142"/>
                  <a:gd name="T12" fmla="*/ 1 w 102"/>
                  <a:gd name="T13" fmla="*/ 1 h 142"/>
                  <a:gd name="T14" fmla="*/ 1 w 102"/>
                  <a:gd name="T15" fmla="*/ 1 h 142"/>
                  <a:gd name="T16" fmla="*/ 1 w 102"/>
                  <a:gd name="T17" fmla="*/ 1 h 142"/>
                  <a:gd name="T18" fmla="*/ 1 w 102"/>
                  <a:gd name="T19" fmla="*/ 0 h 142"/>
                  <a:gd name="T20" fmla="*/ 1 w 102"/>
                  <a:gd name="T21" fmla="*/ 1 h 142"/>
                  <a:gd name="T22" fmla="*/ 1 w 102"/>
                  <a:gd name="T23" fmla="*/ 1 h 142"/>
                  <a:gd name="T24" fmla="*/ 1 w 102"/>
                  <a:gd name="T25" fmla="*/ 1 h 142"/>
                  <a:gd name="T26" fmla="*/ 1 w 102"/>
                  <a:gd name="T27" fmla="*/ 1 h 142"/>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102" h="142">
                    <a:moveTo>
                      <a:pt x="71" y="142"/>
                    </a:moveTo>
                    <a:lnTo>
                      <a:pt x="0" y="142"/>
                    </a:lnTo>
                    <a:lnTo>
                      <a:pt x="6" y="123"/>
                    </a:lnTo>
                    <a:lnTo>
                      <a:pt x="16" y="102"/>
                    </a:lnTo>
                    <a:lnTo>
                      <a:pt x="27" y="82"/>
                    </a:lnTo>
                    <a:lnTo>
                      <a:pt x="41" y="61"/>
                    </a:lnTo>
                    <a:lnTo>
                      <a:pt x="56" y="43"/>
                    </a:lnTo>
                    <a:lnTo>
                      <a:pt x="71" y="26"/>
                    </a:lnTo>
                    <a:lnTo>
                      <a:pt x="87" y="12"/>
                    </a:lnTo>
                    <a:lnTo>
                      <a:pt x="102" y="0"/>
                    </a:lnTo>
                    <a:lnTo>
                      <a:pt x="84" y="41"/>
                    </a:lnTo>
                    <a:lnTo>
                      <a:pt x="74" y="78"/>
                    </a:lnTo>
                    <a:lnTo>
                      <a:pt x="71" y="112"/>
                    </a:lnTo>
                    <a:lnTo>
                      <a:pt x="71" y="142"/>
                    </a:lnTo>
                    <a:close/>
                  </a:path>
                </a:pathLst>
              </a:custGeom>
              <a:solidFill>
                <a:srgbClr val="00A500"/>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99" name="Freeform 68"/>
              <p:cNvSpPr/>
              <p:nvPr/>
            </p:nvSpPr>
            <p:spPr bwMode="auto">
              <a:xfrm>
                <a:off x="3666" y="4127"/>
                <a:ext cx="558" cy="206"/>
              </a:xfrm>
              <a:custGeom>
                <a:avLst/>
                <a:gdLst>
                  <a:gd name="T0" fmla="*/ 0 w 1117"/>
                  <a:gd name="T1" fmla="*/ 1 h 412"/>
                  <a:gd name="T2" fmla="*/ 0 w 1117"/>
                  <a:gd name="T3" fmla="*/ 1 h 412"/>
                  <a:gd name="T4" fmla="*/ 0 w 1117"/>
                  <a:gd name="T5" fmla="*/ 1 h 412"/>
                  <a:gd name="T6" fmla="*/ 0 w 1117"/>
                  <a:gd name="T7" fmla="*/ 1 h 412"/>
                  <a:gd name="T8" fmla="*/ 0 w 1117"/>
                  <a:gd name="T9" fmla="*/ 1 h 412"/>
                  <a:gd name="T10" fmla="*/ 0 w 1117"/>
                  <a:gd name="T11" fmla="*/ 1 h 412"/>
                  <a:gd name="T12" fmla="*/ 0 w 1117"/>
                  <a:gd name="T13" fmla="*/ 1 h 412"/>
                  <a:gd name="T14" fmla="*/ 0 w 1117"/>
                  <a:gd name="T15" fmla="*/ 1 h 412"/>
                  <a:gd name="T16" fmla="*/ 0 w 1117"/>
                  <a:gd name="T17" fmla="*/ 1 h 412"/>
                  <a:gd name="T18" fmla="*/ 0 w 1117"/>
                  <a:gd name="T19" fmla="*/ 1 h 412"/>
                  <a:gd name="T20" fmla="*/ 0 w 1117"/>
                  <a:gd name="T21" fmla="*/ 1 h 412"/>
                  <a:gd name="T22" fmla="*/ 0 w 1117"/>
                  <a:gd name="T23" fmla="*/ 1 h 412"/>
                  <a:gd name="T24" fmla="*/ 0 w 1117"/>
                  <a:gd name="T25" fmla="*/ 1 h 412"/>
                  <a:gd name="T26" fmla="*/ 0 w 1117"/>
                  <a:gd name="T27" fmla="*/ 1 h 412"/>
                  <a:gd name="T28" fmla="*/ 0 w 1117"/>
                  <a:gd name="T29" fmla="*/ 1 h 412"/>
                  <a:gd name="T30" fmla="*/ 0 w 1117"/>
                  <a:gd name="T31" fmla="*/ 1 h 412"/>
                  <a:gd name="T32" fmla="*/ 0 w 1117"/>
                  <a:gd name="T33" fmla="*/ 1 h 412"/>
                  <a:gd name="T34" fmla="*/ 0 w 1117"/>
                  <a:gd name="T35" fmla="*/ 1 h 412"/>
                  <a:gd name="T36" fmla="*/ 0 w 1117"/>
                  <a:gd name="T37" fmla="*/ 1 h 412"/>
                  <a:gd name="T38" fmla="*/ 0 w 1117"/>
                  <a:gd name="T39" fmla="*/ 1 h 412"/>
                  <a:gd name="T40" fmla="*/ 0 w 1117"/>
                  <a:gd name="T41" fmla="*/ 1 h 412"/>
                  <a:gd name="T42" fmla="*/ 0 w 1117"/>
                  <a:gd name="T43" fmla="*/ 1 h 412"/>
                  <a:gd name="T44" fmla="*/ 0 w 1117"/>
                  <a:gd name="T45" fmla="*/ 1 h 412"/>
                  <a:gd name="T46" fmla="*/ 0 w 1117"/>
                  <a:gd name="T47" fmla="*/ 1 h 412"/>
                  <a:gd name="T48" fmla="*/ 0 w 1117"/>
                  <a:gd name="T49" fmla="*/ 1 h 412"/>
                  <a:gd name="T50" fmla="*/ 0 w 1117"/>
                  <a:gd name="T51" fmla="*/ 1 h 412"/>
                  <a:gd name="T52" fmla="*/ 0 w 1117"/>
                  <a:gd name="T53" fmla="*/ 1 h 412"/>
                  <a:gd name="T54" fmla="*/ 0 w 1117"/>
                  <a:gd name="T55" fmla="*/ 1 h 412"/>
                  <a:gd name="T56" fmla="*/ 0 w 1117"/>
                  <a:gd name="T57" fmla="*/ 1 h 412"/>
                  <a:gd name="T58" fmla="*/ 0 w 1117"/>
                  <a:gd name="T59" fmla="*/ 1 h 412"/>
                  <a:gd name="T60" fmla="*/ 0 w 1117"/>
                  <a:gd name="T61" fmla="*/ 1 h 412"/>
                  <a:gd name="T62" fmla="*/ 0 w 1117"/>
                  <a:gd name="T63" fmla="*/ 1 h 412"/>
                  <a:gd name="T64" fmla="*/ 0 w 1117"/>
                  <a:gd name="T65" fmla="*/ 0 h 412"/>
                  <a:gd name="T66" fmla="*/ 0 w 1117"/>
                  <a:gd name="T67" fmla="*/ 1 h 412"/>
                  <a:gd name="T68" fmla="*/ 0 w 1117"/>
                  <a:gd name="T69" fmla="*/ 1 h 412"/>
                  <a:gd name="T70" fmla="*/ 0 w 1117"/>
                  <a:gd name="T71" fmla="*/ 1 h 412"/>
                  <a:gd name="T72" fmla="*/ 0 w 1117"/>
                  <a:gd name="T73" fmla="*/ 1 h 412"/>
                  <a:gd name="T74" fmla="*/ 0 w 1117"/>
                  <a:gd name="T75" fmla="*/ 1 h 412"/>
                  <a:gd name="T76" fmla="*/ 0 w 1117"/>
                  <a:gd name="T77" fmla="*/ 1 h 412"/>
                  <a:gd name="T78" fmla="*/ 0 w 1117"/>
                  <a:gd name="T79" fmla="*/ 1 h 412"/>
                  <a:gd name="T80" fmla="*/ 0 w 1117"/>
                  <a:gd name="T81" fmla="*/ 1 h 412"/>
                  <a:gd name="T82" fmla="*/ 0 w 1117"/>
                  <a:gd name="T83" fmla="*/ 1 h 412"/>
                  <a:gd name="T84" fmla="*/ 0 w 1117"/>
                  <a:gd name="T85" fmla="*/ 1 h 412"/>
                  <a:gd name="T86" fmla="*/ 0 w 1117"/>
                  <a:gd name="T87" fmla="*/ 1 h 412"/>
                  <a:gd name="T88" fmla="*/ 0 w 1117"/>
                  <a:gd name="T89" fmla="*/ 1 h 412"/>
                  <a:gd name="T90" fmla="*/ 0 w 1117"/>
                  <a:gd name="T91" fmla="*/ 1 h 412"/>
                  <a:gd name="T92" fmla="*/ 0 w 1117"/>
                  <a:gd name="T93" fmla="*/ 1 h 412"/>
                  <a:gd name="T94" fmla="*/ 0 w 1117"/>
                  <a:gd name="T95" fmla="*/ 1 h 412"/>
                  <a:gd name="T96" fmla="*/ 0 w 1117"/>
                  <a:gd name="T97" fmla="*/ 1 h 412"/>
                  <a:gd name="T98" fmla="*/ 0 w 1117"/>
                  <a:gd name="T99" fmla="*/ 1 h 412"/>
                  <a:gd name="T100" fmla="*/ 0 w 1117"/>
                  <a:gd name="T101" fmla="*/ 1 h 412"/>
                  <a:gd name="T102" fmla="*/ 0 w 1117"/>
                  <a:gd name="T103" fmla="*/ 1 h 412"/>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0" t="0" r="r" b="b"/>
                <a:pathLst>
                  <a:path w="1117" h="412">
                    <a:moveTo>
                      <a:pt x="1093" y="212"/>
                    </a:moveTo>
                    <a:lnTo>
                      <a:pt x="1073" y="229"/>
                    </a:lnTo>
                    <a:lnTo>
                      <a:pt x="1052" y="248"/>
                    </a:lnTo>
                    <a:lnTo>
                      <a:pt x="1032" y="265"/>
                    </a:lnTo>
                    <a:lnTo>
                      <a:pt x="1011" y="284"/>
                    </a:lnTo>
                    <a:lnTo>
                      <a:pt x="990" y="301"/>
                    </a:lnTo>
                    <a:lnTo>
                      <a:pt x="971" y="317"/>
                    </a:lnTo>
                    <a:lnTo>
                      <a:pt x="951" y="334"/>
                    </a:lnTo>
                    <a:lnTo>
                      <a:pt x="934" y="349"/>
                    </a:lnTo>
                    <a:lnTo>
                      <a:pt x="917" y="363"/>
                    </a:lnTo>
                    <a:lnTo>
                      <a:pt x="900" y="376"/>
                    </a:lnTo>
                    <a:lnTo>
                      <a:pt x="888" y="387"/>
                    </a:lnTo>
                    <a:lnTo>
                      <a:pt x="876" y="397"/>
                    </a:lnTo>
                    <a:lnTo>
                      <a:pt x="867" y="403"/>
                    </a:lnTo>
                    <a:lnTo>
                      <a:pt x="860" y="409"/>
                    </a:lnTo>
                    <a:lnTo>
                      <a:pt x="857" y="412"/>
                    </a:lnTo>
                    <a:lnTo>
                      <a:pt x="826" y="410"/>
                    </a:lnTo>
                    <a:lnTo>
                      <a:pt x="791" y="409"/>
                    </a:lnTo>
                    <a:lnTo>
                      <a:pt x="753" y="408"/>
                    </a:lnTo>
                    <a:lnTo>
                      <a:pt x="714" y="406"/>
                    </a:lnTo>
                    <a:lnTo>
                      <a:pt x="672" y="403"/>
                    </a:lnTo>
                    <a:lnTo>
                      <a:pt x="630" y="401"/>
                    </a:lnTo>
                    <a:lnTo>
                      <a:pt x="587" y="399"/>
                    </a:lnTo>
                    <a:lnTo>
                      <a:pt x="542" y="395"/>
                    </a:lnTo>
                    <a:lnTo>
                      <a:pt x="499" y="393"/>
                    </a:lnTo>
                    <a:lnTo>
                      <a:pt x="455" y="391"/>
                    </a:lnTo>
                    <a:lnTo>
                      <a:pt x="412" y="387"/>
                    </a:lnTo>
                    <a:lnTo>
                      <a:pt x="371" y="385"/>
                    </a:lnTo>
                    <a:lnTo>
                      <a:pt x="330" y="383"/>
                    </a:lnTo>
                    <a:lnTo>
                      <a:pt x="292" y="380"/>
                    </a:lnTo>
                    <a:lnTo>
                      <a:pt x="257" y="378"/>
                    </a:lnTo>
                    <a:lnTo>
                      <a:pt x="224" y="377"/>
                    </a:lnTo>
                    <a:lnTo>
                      <a:pt x="209" y="376"/>
                    </a:lnTo>
                    <a:lnTo>
                      <a:pt x="193" y="376"/>
                    </a:lnTo>
                    <a:lnTo>
                      <a:pt x="178" y="375"/>
                    </a:lnTo>
                    <a:lnTo>
                      <a:pt x="162" y="375"/>
                    </a:lnTo>
                    <a:lnTo>
                      <a:pt x="147" y="374"/>
                    </a:lnTo>
                    <a:lnTo>
                      <a:pt x="131" y="374"/>
                    </a:lnTo>
                    <a:lnTo>
                      <a:pt x="116" y="372"/>
                    </a:lnTo>
                    <a:lnTo>
                      <a:pt x="101" y="372"/>
                    </a:lnTo>
                    <a:lnTo>
                      <a:pt x="80" y="334"/>
                    </a:lnTo>
                    <a:lnTo>
                      <a:pt x="63" y="289"/>
                    </a:lnTo>
                    <a:lnTo>
                      <a:pt x="48" y="241"/>
                    </a:lnTo>
                    <a:lnTo>
                      <a:pt x="36" y="190"/>
                    </a:lnTo>
                    <a:lnTo>
                      <a:pt x="24" y="142"/>
                    </a:lnTo>
                    <a:lnTo>
                      <a:pt x="15" y="97"/>
                    </a:lnTo>
                    <a:lnTo>
                      <a:pt x="7" y="58"/>
                    </a:lnTo>
                    <a:lnTo>
                      <a:pt x="0" y="28"/>
                    </a:lnTo>
                    <a:lnTo>
                      <a:pt x="11" y="62"/>
                    </a:lnTo>
                    <a:lnTo>
                      <a:pt x="25" y="100"/>
                    </a:lnTo>
                    <a:lnTo>
                      <a:pt x="41" y="141"/>
                    </a:lnTo>
                    <a:lnTo>
                      <a:pt x="59" y="181"/>
                    </a:lnTo>
                    <a:lnTo>
                      <a:pt x="77" y="220"/>
                    </a:lnTo>
                    <a:lnTo>
                      <a:pt x="94" y="256"/>
                    </a:lnTo>
                    <a:lnTo>
                      <a:pt x="110" y="287"/>
                    </a:lnTo>
                    <a:lnTo>
                      <a:pt x="124" y="311"/>
                    </a:lnTo>
                    <a:lnTo>
                      <a:pt x="131" y="284"/>
                    </a:lnTo>
                    <a:lnTo>
                      <a:pt x="138" y="257"/>
                    </a:lnTo>
                    <a:lnTo>
                      <a:pt x="146" y="234"/>
                    </a:lnTo>
                    <a:lnTo>
                      <a:pt x="156" y="211"/>
                    </a:lnTo>
                    <a:lnTo>
                      <a:pt x="169" y="191"/>
                    </a:lnTo>
                    <a:lnTo>
                      <a:pt x="184" y="172"/>
                    </a:lnTo>
                    <a:lnTo>
                      <a:pt x="204" y="153"/>
                    </a:lnTo>
                    <a:lnTo>
                      <a:pt x="227" y="136"/>
                    </a:lnTo>
                    <a:lnTo>
                      <a:pt x="214" y="158"/>
                    </a:lnTo>
                    <a:lnTo>
                      <a:pt x="201" y="184"/>
                    </a:lnTo>
                    <a:lnTo>
                      <a:pt x="191" y="216"/>
                    </a:lnTo>
                    <a:lnTo>
                      <a:pt x="184" y="248"/>
                    </a:lnTo>
                    <a:lnTo>
                      <a:pt x="182" y="281"/>
                    </a:lnTo>
                    <a:lnTo>
                      <a:pt x="188" y="314"/>
                    </a:lnTo>
                    <a:lnTo>
                      <a:pt x="200" y="344"/>
                    </a:lnTo>
                    <a:lnTo>
                      <a:pt x="224" y="370"/>
                    </a:lnTo>
                    <a:lnTo>
                      <a:pt x="250" y="344"/>
                    </a:lnTo>
                    <a:lnTo>
                      <a:pt x="270" y="305"/>
                    </a:lnTo>
                    <a:lnTo>
                      <a:pt x="284" y="261"/>
                    </a:lnTo>
                    <a:lnTo>
                      <a:pt x="291" y="211"/>
                    </a:lnTo>
                    <a:lnTo>
                      <a:pt x="290" y="158"/>
                    </a:lnTo>
                    <a:lnTo>
                      <a:pt x="282" y="105"/>
                    </a:lnTo>
                    <a:lnTo>
                      <a:pt x="264" y="54"/>
                    </a:lnTo>
                    <a:lnTo>
                      <a:pt x="237" y="8"/>
                    </a:lnTo>
                    <a:lnTo>
                      <a:pt x="261" y="35"/>
                    </a:lnTo>
                    <a:lnTo>
                      <a:pt x="282" y="63"/>
                    </a:lnTo>
                    <a:lnTo>
                      <a:pt x="299" y="96"/>
                    </a:lnTo>
                    <a:lnTo>
                      <a:pt x="314" y="130"/>
                    </a:lnTo>
                    <a:lnTo>
                      <a:pt x="326" y="168"/>
                    </a:lnTo>
                    <a:lnTo>
                      <a:pt x="334" y="211"/>
                    </a:lnTo>
                    <a:lnTo>
                      <a:pt x="340" y="258"/>
                    </a:lnTo>
                    <a:lnTo>
                      <a:pt x="341" y="309"/>
                    </a:lnTo>
                    <a:lnTo>
                      <a:pt x="355" y="288"/>
                    </a:lnTo>
                    <a:lnTo>
                      <a:pt x="371" y="266"/>
                    </a:lnTo>
                    <a:lnTo>
                      <a:pt x="389" y="244"/>
                    </a:lnTo>
                    <a:lnTo>
                      <a:pt x="409" y="222"/>
                    </a:lnTo>
                    <a:lnTo>
                      <a:pt x="429" y="203"/>
                    </a:lnTo>
                    <a:lnTo>
                      <a:pt x="450" y="184"/>
                    </a:lnTo>
                    <a:lnTo>
                      <a:pt x="471" y="171"/>
                    </a:lnTo>
                    <a:lnTo>
                      <a:pt x="492" y="160"/>
                    </a:lnTo>
                    <a:lnTo>
                      <a:pt x="482" y="180"/>
                    </a:lnTo>
                    <a:lnTo>
                      <a:pt x="469" y="203"/>
                    </a:lnTo>
                    <a:lnTo>
                      <a:pt x="451" y="227"/>
                    </a:lnTo>
                    <a:lnTo>
                      <a:pt x="433" y="251"/>
                    </a:lnTo>
                    <a:lnTo>
                      <a:pt x="416" y="275"/>
                    </a:lnTo>
                    <a:lnTo>
                      <a:pt x="399" y="297"/>
                    </a:lnTo>
                    <a:lnTo>
                      <a:pt x="387" y="318"/>
                    </a:lnTo>
                    <a:lnTo>
                      <a:pt x="381" y="334"/>
                    </a:lnTo>
                    <a:lnTo>
                      <a:pt x="388" y="339"/>
                    </a:lnTo>
                    <a:lnTo>
                      <a:pt x="397" y="344"/>
                    </a:lnTo>
                    <a:lnTo>
                      <a:pt x="408" y="348"/>
                    </a:lnTo>
                    <a:lnTo>
                      <a:pt x="418" y="353"/>
                    </a:lnTo>
                    <a:lnTo>
                      <a:pt x="431" y="356"/>
                    </a:lnTo>
                    <a:lnTo>
                      <a:pt x="443" y="360"/>
                    </a:lnTo>
                    <a:lnTo>
                      <a:pt x="457" y="361"/>
                    </a:lnTo>
                    <a:lnTo>
                      <a:pt x="471" y="360"/>
                    </a:lnTo>
                    <a:lnTo>
                      <a:pt x="470" y="326"/>
                    </a:lnTo>
                    <a:lnTo>
                      <a:pt x="464" y="285"/>
                    </a:lnTo>
                    <a:lnTo>
                      <a:pt x="454" y="240"/>
                    </a:lnTo>
                    <a:lnTo>
                      <a:pt x="440" y="192"/>
                    </a:lnTo>
                    <a:lnTo>
                      <a:pt x="423" y="146"/>
                    </a:lnTo>
                    <a:lnTo>
                      <a:pt x="401" y="103"/>
                    </a:lnTo>
                    <a:lnTo>
                      <a:pt x="374" y="66"/>
                    </a:lnTo>
                    <a:lnTo>
                      <a:pt x="345" y="36"/>
                    </a:lnTo>
                    <a:lnTo>
                      <a:pt x="374" y="58"/>
                    </a:lnTo>
                    <a:lnTo>
                      <a:pt x="399" y="79"/>
                    </a:lnTo>
                    <a:lnTo>
                      <a:pt x="423" y="103"/>
                    </a:lnTo>
                    <a:lnTo>
                      <a:pt x="443" y="127"/>
                    </a:lnTo>
                    <a:lnTo>
                      <a:pt x="462" y="153"/>
                    </a:lnTo>
                    <a:lnTo>
                      <a:pt x="479" y="183"/>
                    </a:lnTo>
                    <a:lnTo>
                      <a:pt x="494" y="217"/>
                    </a:lnTo>
                    <a:lnTo>
                      <a:pt x="509" y="256"/>
                    </a:lnTo>
                    <a:lnTo>
                      <a:pt x="510" y="222"/>
                    </a:lnTo>
                    <a:lnTo>
                      <a:pt x="510" y="188"/>
                    </a:lnTo>
                    <a:lnTo>
                      <a:pt x="509" y="154"/>
                    </a:lnTo>
                    <a:lnTo>
                      <a:pt x="507" y="121"/>
                    </a:lnTo>
                    <a:lnTo>
                      <a:pt x="501" y="89"/>
                    </a:lnTo>
                    <a:lnTo>
                      <a:pt x="494" y="60"/>
                    </a:lnTo>
                    <a:lnTo>
                      <a:pt x="485" y="33"/>
                    </a:lnTo>
                    <a:lnTo>
                      <a:pt x="473" y="10"/>
                    </a:lnTo>
                    <a:lnTo>
                      <a:pt x="489" y="39"/>
                    </a:lnTo>
                    <a:lnTo>
                      <a:pt x="505" y="71"/>
                    </a:lnTo>
                    <a:lnTo>
                      <a:pt x="519" y="106"/>
                    </a:lnTo>
                    <a:lnTo>
                      <a:pt x="531" y="145"/>
                    </a:lnTo>
                    <a:lnTo>
                      <a:pt x="539" y="189"/>
                    </a:lnTo>
                    <a:lnTo>
                      <a:pt x="541" y="236"/>
                    </a:lnTo>
                    <a:lnTo>
                      <a:pt x="538" y="290"/>
                    </a:lnTo>
                    <a:lnTo>
                      <a:pt x="526" y="349"/>
                    </a:lnTo>
                    <a:lnTo>
                      <a:pt x="553" y="322"/>
                    </a:lnTo>
                    <a:lnTo>
                      <a:pt x="576" y="288"/>
                    </a:lnTo>
                    <a:lnTo>
                      <a:pt x="594" y="251"/>
                    </a:lnTo>
                    <a:lnTo>
                      <a:pt x="606" y="211"/>
                    </a:lnTo>
                    <a:lnTo>
                      <a:pt x="608" y="168"/>
                    </a:lnTo>
                    <a:lnTo>
                      <a:pt x="602" y="126"/>
                    </a:lnTo>
                    <a:lnTo>
                      <a:pt x="584" y="84"/>
                    </a:lnTo>
                    <a:lnTo>
                      <a:pt x="551" y="44"/>
                    </a:lnTo>
                    <a:lnTo>
                      <a:pt x="566" y="52"/>
                    </a:lnTo>
                    <a:lnTo>
                      <a:pt x="581" y="60"/>
                    </a:lnTo>
                    <a:lnTo>
                      <a:pt x="596" y="69"/>
                    </a:lnTo>
                    <a:lnTo>
                      <a:pt x="610" y="82"/>
                    </a:lnTo>
                    <a:lnTo>
                      <a:pt x="622" y="96"/>
                    </a:lnTo>
                    <a:lnTo>
                      <a:pt x="632" y="113"/>
                    </a:lnTo>
                    <a:lnTo>
                      <a:pt x="641" y="134"/>
                    </a:lnTo>
                    <a:lnTo>
                      <a:pt x="647" y="158"/>
                    </a:lnTo>
                    <a:lnTo>
                      <a:pt x="651" y="120"/>
                    </a:lnTo>
                    <a:lnTo>
                      <a:pt x="651" y="75"/>
                    </a:lnTo>
                    <a:lnTo>
                      <a:pt x="648" y="32"/>
                    </a:lnTo>
                    <a:lnTo>
                      <a:pt x="645" y="0"/>
                    </a:lnTo>
                    <a:lnTo>
                      <a:pt x="655" y="38"/>
                    </a:lnTo>
                    <a:lnTo>
                      <a:pt x="661" y="82"/>
                    </a:lnTo>
                    <a:lnTo>
                      <a:pt x="662" y="129"/>
                    </a:lnTo>
                    <a:lnTo>
                      <a:pt x="660" y="179"/>
                    </a:lnTo>
                    <a:lnTo>
                      <a:pt x="652" y="228"/>
                    </a:lnTo>
                    <a:lnTo>
                      <a:pt x="641" y="277"/>
                    </a:lnTo>
                    <a:lnTo>
                      <a:pt x="626" y="320"/>
                    </a:lnTo>
                    <a:lnTo>
                      <a:pt x="609" y="360"/>
                    </a:lnTo>
                    <a:lnTo>
                      <a:pt x="636" y="330"/>
                    </a:lnTo>
                    <a:lnTo>
                      <a:pt x="659" y="295"/>
                    </a:lnTo>
                    <a:lnTo>
                      <a:pt x="679" y="255"/>
                    </a:lnTo>
                    <a:lnTo>
                      <a:pt x="697" y="212"/>
                    </a:lnTo>
                    <a:lnTo>
                      <a:pt x="712" y="167"/>
                    </a:lnTo>
                    <a:lnTo>
                      <a:pt x="722" y="122"/>
                    </a:lnTo>
                    <a:lnTo>
                      <a:pt x="730" y="77"/>
                    </a:lnTo>
                    <a:lnTo>
                      <a:pt x="733" y="33"/>
                    </a:lnTo>
                    <a:lnTo>
                      <a:pt x="742" y="88"/>
                    </a:lnTo>
                    <a:lnTo>
                      <a:pt x="746" y="148"/>
                    </a:lnTo>
                    <a:lnTo>
                      <a:pt x="743" y="210"/>
                    </a:lnTo>
                    <a:lnTo>
                      <a:pt x="730" y="269"/>
                    </a:lnTo>
                    <a:lnTo>
                      <a:pt x="743" y="252"/>
                    </a:lnTo>
                    <a:lnTo>
                      <a:pt x="756" y="232"/>
                    </a:lnTo>
                    <a:lnTo>
                      <a:pt x="770" y="206"/>
                    </a:lnTo>
                    <a:lnTo>
                      <a:pt x="784" y="181"/>
                    </a:lnTo>
                    <a:lnTo>
                      <a:pt x="797" y="154"/>
                    </a:lnTo>
                    <a:lnTo>
                      <a:pt x="808" y="130"/>
                    </a:lnTo>
                    <a:lnTo>
                      <a:pt x="816" y="109"/>
                    </a:lnTo>
                    <a:lnTo>
                      <a:pt x="821" y="93"/>
                    </a:lnTo>
                    <a:lnTo>
                      <a:pt x="819" y="118"/>
                    </a:lnTo>
                    <a:lnTo>
                      <a:pt x="813" y="144"/>
                    </a:lnTo>
                    <a:lnTo>
                      <a:pt x="805" y="174"/>
                    </a:lnTo>
                    <a:lnTo>
                      <a:pt x="794" y="204"/>
                    </a:lnTo>
                    <a:lnTo>
                      <a:pt x="781" y="235"/>
                    </a:lnTo>
                    <a:lnTo>
                      <a:pt x="765" y="265"/>
                    </a:lnTo>
                    <a:lnTo>
                      <a:pt x="746" y="295"/>
                    </a:lnTo>
                    <a:lnTo>
                      <a:pt x="725" y="324"/>
                    </a:lnTo>
                    <a:lnTo>
                      <a:pt x="752" y="307"/>
                    </a:lnTo>
                    <a:lnTo>
                      <a:pt x="777" y="286"/>
                    </a:lnTo>
                    <a:lnTo>
                      <a:pt x="803" y="263"/>
                    </a:lnTo>
                    <a:lnTo>
                      <a:pt x="827" y="236"/>
                    </a:lnTo>
                    <a:lnTo>
                      <a:pt x="849" y="207"/>
                    </a:lnTo>
                    <a:lnTo>
                      <a:pt x="869" y="177"/>
                    </a:lnTo>
                    <a:lnTo>
                      <a:pt x="887" y="146"/>
                    </a:lnTo>
                    <a:lnTo>
                      <a:pt x="902" y="114"/>
                    </a:lnTo>
                    <a:lnTo>
                      <a:pt x="896" y="139"/>
                    </a:lnTo>
                    <a:lnTo>
                      <a:pt x="890" y="166"/>
                    </a:lnTo>
                    <a:lnTo>
                      <a:pt x="882" y="194"/>
                    </a:lnTo>
                    <a:lnTo>
                      <a:pt x="873" y="220"/>
                    </a:lnTo>
                    <a:lnTo>
                      <a:pt x="861" y="247"/>
                    </a:lnTo>
                    <a:lnTo>
                      <a:pt x="849" y="271"/>
                    </a:lnTo>
                    <a:lnTo>
                      <a:pt x="835" y="295"/>
                    </a:lnTo>
                    <a:lnTo>
                      <a:pt x="819" y="317"/>
                    </a:lnTo>
                    <a:lnTo>
                      <a:pt x="835" y="308"/>
                    </a:lnTo>
                    <a:lnTo>
                      <a:pt x="850" y="297"/>
                    </a:lnTo>
                    <a:lnTo>
                      <a:pt x="866" y="284"/>
                    </a:lnTo>
                    <a:lnTo>
                      <a:pt x="882" y="269"/>
                    </a:lnTo>
                    <a:lnTo>
                      <a:pt x="897" y="252"/>
                    </a:lnTo>
                    <a:lnTo>
                      <a:pt x="912" y="234"/>
                    </a:lnTo>
                    <a:lnTo>
                      <a:pt x="927" y="216"/>
                    </a:lnTo>
                    <a:lnTo>
                      <a:pt x="941" y="195"/>
                    </a:lnTo>
                    <a:lnTo>
                      <a:pt x="955" y="174"/>
                    </a:lnTo>
                    <a:lnTo>
                      <a:pt x="967" y="153"/>
                    </a:lnTo>
                    <a:lnTo>
                      <a:pt x="979" y="133"/>
                    </a:lnTo>
                    <a:lnTo>
                      <a:pt x="990" y="112"/>
                    </a:lnTo>
                    <a:lnTo>
                      <a:pt x="999" y="91"/>
                    </a:lnTo>
                    <a:lnTo>
                      <a:pt x="1008" y="70"/>
                    </a:lnTo>
                    <a:lnTo>
                      <a:pt x="1014" y="52"/>
                    </a:lnTo>
                    <a:lnTo>
                      <a:pt x="1020" y="33"/>
                    </a:lnTo>
                    <a:lnTo>
                      <a:pt x="1012" y="71"/>
                    </a:lnTo>
                    <a:lnTo>
                      <a:pt x="1004" y="107"/>
                    </a:lnTo>
                    <a:lnTo>
                      <a:pt x="994" y="141"/>
                    </a:lnTo>
                    <a:lnTo>
                      <a:pt x="983" y="173"/>
                    </a:lnTo>
                    <a:lnTo>
                      <a:pt x="968" y="206"/>
                    </a:lnTo>
                    <a:lnTo>
                      <a:pt x="950" y="242"/>
                    </a:lnTo>
                    <a:lnTo>
                      <a:pt x="927" y="279"/>
                    </a:lnTo>
                    <a:lnTo>
                      <a:pt x="897" y="322"/>
                    </a:lnTo>
                    <a:lnTo>
                      <a:pt x="910" y="314"/>
                    </a:lnTo>
                    <a:lnTo>
                      <a:pt x="925" y="304"/>
                    </a:lnTo>
                    <a:lnTo>
                      <a:pt x="940" y="294"/>
                    </a:lnTo>
                    <a:lnTo>
                      <a:pt x="956" y="282"/>
                    </a:lnTo>
                    <a:lnTo>
                      <a:pt x="972" y="270"/>
                    </a:lnTo>
                    <a:lnTo>
                      <a:pt x="988" y="257"/>
                    </a:lnTo>
                    <a:lnTo>
                      <a:pt x="1005" y="243"/>
                    </a:lnTo>
                    <a:lnTo>
                      <a:pt x="1021" y="228"/>
                    </a:lnTo>
                    <a:lnTo>
                      <a:pt x="1037" y="213"/>
                    </a:lnTo>
                    <a:lnTo>
                      <a:pt x="1052" y="197"/>
                    </a:lnTo>
                    <a:lnTo>
                      <a:pt x="1067" y="182"/>
                    </a:lnTo>
                    <a:lnTo>
                      <a:pt x="1080" y="166"/>
                    </a:lnTo>
                    <a:lnTo>
                      <a:pt x="1092" y="150"/>
                    </a:lnTo>
                    <a:lnTo>
                      <a:pt x="1102" y="135"/>
                    </a:lnTo>
                    <a:lnTo>
                      <a:pt x="1111" y="119"/>
                    </a:lnTo>
                    <a:lnTo>
                      <a:pt x="1117" y="104"/>
                    </a:lnTo>
                    <a:lnTo>
                      <a:pt x="1110" y="136"/>
                    </a:lnTo>
                    <a:lnTo>
                      <a:pt x="1103" y="166"/>
                    </a:lnTo>
                    <a:lnTo>
                      <a:pt x="1099" y="192"/>
                    </a:lnTo>
                    <a:lnTo>
                      <a:pt x="1093" y="212"/>
                    </a:lnTo>
                    <a:close/>
                  </a:path>
                </a:pathLst>
              </a:custGeom>
              <a:solidFill>
                <a:srgbClr val="00A500"/>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400" name="Freeform 69"/>
              <p:cNvSpPr/>
              <p:nvPr/>
            </p:nvSpPr>
            <p:spPr bwMode="auto">
              <a:xfrm>
                <a:off x="4164" y="4179"/>
                <a:ext cx="202" cy="141"/>
              </a:xfrm>
              <a:custGeom>
                <a:avLst/>
                <a:gdLst>
                  <a:gd name="T0" fmla="*/ 1 w 403"/>
                  <a:gd name="T1" fmla="*/ 1 h 280"/>
                  <a:gd name="T2" fmla="*/ 1 w 403"/>
                  <a:gd name="T3" fmla="*/ 1 h 280"/>
                  <a:gd name="T4" fmla="*/ 1 w 403"/>
                  <a:gd name="T5" fmla="*/ 1 h 280"/>
                  <a:gd name="T6" fmla="*/ 1 w 403"/>
                  <a:gd name="T7" fmla="*/ 1 h 280"/>
                  <a:gd name="T8" fmla="*/ 1 w 403"/>
                  <a:gd name="T9" fmla="*/ 1 h 280"/>
                  <a:gd name="T10" fmla="*/ 1 w 403"/>
                  <a:gd name="T11" fmla="*/ 1 h 280"/>
                  <a:gd name="T12" fmla="*/ 1 w 403"/>
                  <a:gd name="T13" fmla="*/ 1 h 280"/>
                  <a:gd name="T14" fmla="*/ 1 w 403"/>
                  <a:gd name="T15" fmla="*/ 1 h 280"/>
                  <a:gd name="T16" fmla="*/ 1 w 403"/>
                  <a:gd name="T17" fmla="*/ 1 h 280"/>
                  <a:gd name="T18" fmla="*/ 1 w 403"/>
                  <a:gd name="T19" fmla="*/ 1 h 280"/>
                  <a:gd name="T20" fmla="*/ 1 w 403"/>
                  <a:gd name="T21" fmla="*/ 1 h 280"/>
                  <a:gd name="T22" fmla="*/ 1 w 403"/>
                  <a:gd name="T23" fmla="*/ 1 h 280"/>
                  <a:gd name="T24" fmla="*/ 1 w 403"/>
                  <a:gd name="T25" fmla="*/ 1 h 280"/>
                  <a:gd name="T26" fmla="*/ 1 w 403"/>
                  <a:gd name="T27" fmla="*/ 1 h 280"/>
                  <a:gd name="T28" fmla="*/ 1 w 403"/>
                  <a:gd name="T29" fmla="*/ 1 h 280"/>
                  <a:gd name="T30" fmla="*/ 1 w 403"/>
                  <a:gd name="T31" fmla="*/ 1 h 280"/>
                  <a:gd name="T32" fmla="*/ 1 w 403"/>
                  <a:gd name="T33" fmla="*/ 1 h 280"/>
                  <a:gd name="T34" fmla="*/ 1 w 403"/>
                  <a:gd name="T35" fmla="*/ 1 h 280"/>
                  <a:gd name="T36" fmla="*/ 1 w 403"/>
                  <a:gd name="T37" fmla="*/ 1 h 280"/>
                  <a:gd name="T38" fmla="*/ 1 w 403"/>
                  <a:gd name="T39" fmla="*/ 1 h 280"/>
                  <a:gd name="T40" fmla="*/ 1 w 403"/>
                  <a:gd name="T41" fmla="*/ 1 h 280"/>
                  <a:gd name="T42" fmla="*/ 1 w 403"/>
                  <a:gd name="T43" fmla="*/ 1 h 280"/>
                  <a:gd name="T44" fmla="*/ 1 w 403"/>
                  <a:gd name="T45" fmla="*/ 1 h 280"/>
                  <a:gd name="T46" fmla="*/ 1 w 403"/>
                  <a:gd name="T47" fmla="*/ 1 h 280"/>
                  <a:gd name="T48" fmla="*/ 1 w 403"/>
                  <a:gd name="T49" fmla="*/ 1 h 280"/>
                  <a:gd name="T50" fmla="*/ 1 w 403"/>
                  <a:gd name="T51" fmla="*/ 1 h 280"/>
                  <a:gd name="T52" fmla="*/ 1 w 403"/>
                  <a:gd name="T53" fmla="*/ 1 h 280"/>
                  <a:gd name="T54" fmla="*/ 1 w 403"/>
                  <a:gd name="T55" fmla="*/ 1 h 280"/>
                  <a:gd name="T56" fmla="*/ 1 w 403"/>
                  <a:gd name="T57" fmla="*/ 1 h 280"/>
                  <a:gd name="T58" fmla="*/ 1 w 403"/>
                  <a:gd name="T59" fmla="*/ 1 h 280"/>
                  <a:gd name="T60" fmla="*/ 1 w 403"/>
                  <a:gd name="T61" fmla="*/ 1 h 280"/>
                  <a:gd name="T62" fmla="*/ 1 w 403"/>
                  <a:gd name="T63" fmla="*/ 1 h 280"/>
                  <a:gd name="T64" fmla="*/ 1 w 403"/>
                  <a:gd name="T65" fmla="*/ 1 h 280"/>
                  <a:gd name="T66" fmla="*/ 1 w 403"/>
                  <a:gd name="T67" fmla="*/ 1 h 280"/>
                  <a:gd name="T68" fmla="*/ 1 w 403"/>
                  <a:gd name="T69" fmla="*/ 1 h 280"/>
                  <a:gd name="T70" fmla="*/ 1 w 403"/>
                  <a:gd name="T71" fmla="*/ 1 h 280"/>
                  <a:gd name="T72" fmla="*/ 1 w 403"/>
                  <a:gd name="T73" fmla="*/ 1 h 280"/>
                  <a:gd name="T74" fmla="*/ 1 w 403"/>
                  <a:gd name="T75" fmla="*/ 1 h 280"/>
                  <a:gd name="T76" fmla="*/ 1 w 403"/>
                  <a:gd name="T77" fmla="*/ 1 h 280"/>
                  <a:gd name="T78" fmla="*/ 1 w 403"/>
                  <a:gd name="T79" fmla="*/ 1 h 280"/>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0" t="0" r="r" b="b"/>
                <a:pathLst>
                  <a:path w="403" h="280">
                    <a:moveTo>
                      <a:pt x="339" y="270"/>
                    </a:moveTo>
                    <a:lnTo>
                      <a:pt x="322" y="270"/>
                    </a:lnTo>
                    <a:lnTo>
                      <a:pt x="305" y="271"/>
                    </a:lnTo>
                    <a:lnTo>
                      <a:pt x="289" y="271"/>
                    </a:lnTo>
                    <a:lnTo>
                      <a:pt x="273" y="272"/>
                    </a:lnTo>
                    <a:lnTo>
                      <a:pt x="257" y="272"/>
                    </a:lnTo>
                    <a:lnTo>
                      <a:pt x="241" y="273"/>
                    </a:lnTo>
                    <a:lnTo>
                      <a:pt x="225" y="273"/>
                    </a:lnTo>
                    <a:lnTo>
                      <a:pt x="210" y="274"/>
                    </a:lnTo>
                    <a:lnTo>
                      <a:pt x="194" y="274"/>
                    </a:lnTo>
                    <a:lnTo>
                      <a:pt x="179" y="275"/>
                    </a:lnTo>
                    <a:lnTo>
                      <a:pt x="164" y="277"/>
                    </a:lnTo>
                    <a:lnTo>
                      <a:pt x="149" y="277"/>
                    </a:lnTo>
                    <a:lnTo>
                      <a:pt x="134" y="278"/>
                    </a:lnTo>
                    <a:lnTo>
                      <a:pt x="119" y="279"/>
                    </a:lnTo>
                    <a:lnTo>
                      <a:pt x="104" y="279"/>
                    </a:lnTo>
                    <a:lnTo>
                      <a:pt x="90" y="280"/>
                    </a:lnTo>
                    <a:lnTo>
                      <a:pt x="86" y="257"/>
                    </a:lnTo>
                    <a:lnTo>
                      <a:pt x="81" y="233"/>
                    </a:lnTo>
                    <a:lnTo>
                      <a:pt x="73" y="209"/>
                    </a:lnTo>
                    <a:lnTo>
                      <a:pt x="62" y="184"/>
                    </a:lnTo>
                    <a:lnTo>
                      <a:pt x="50" y="162"/>
                    </a:lnTo>
                    <a:lnTo>
                      <a:pt x="35" y="142"/>
                    </a:lnTo>
                    <a:lnTo>
                      <a:pt x="18" y="124"/>
                    </a:lnTo>
                    <a:lnTo>
                      <a:pt x="0" y="112"/>
                    </a:lnTo>
                    <a:lnTo>
                      <a:pt x="22" y="117"/>
                    </a:lnTo>
                    <a:lnTo>
                      <a:pt x="40" y="127"/>
                    </a:lnTo>
                    <a:lnTo>
                      <a:pt x="58" y="138"/>
                    </a:lnTo>
                    <a:lnTo>
                      <a:pt x="74" y="154"/>
                    </a:lnTo>
                    <a:lnTo>
                      <a:pt x="89" y="173"/>
                    </a:lnTo>
                    <a:lnTo>
                      <a:pt x="104" y="196"/>
                    </a:lnTo>
                    <a:lnTo>
                      <a:pt x="117" y="222"/>
                    </a:lnTo>
                    <a:lnTo>
                      <a:pt x="132" y="254"/>
                    </a:lnTo>
                    <a:lnTo>
                      <a:pt x="139" y="222"/>
                    </a:lnTo>
                    <a:lnTo>
                      <a:pt x="143" y="188"/>
                    </a:lnTo>
                    <a:lnTo>
                      <a:pt x="142" y="152"/>
                    </a:lnTo>
                    <a:lnTo>
                      <a:pt x="139" y="115"/>
                    </a:lnTo>
                    <a:lnTo>
                      <a:pt x="134" y="81"/>
                    </a:lnTo>
                    <a:lnTo>
                      <a:pt x="126" y="49"/>
                    </a:lnTo>
                    <a:lnTo>
                      <a:pt x="115" y="23"/>
                    </a:lnTo>
                    <a:lnTo>
                      <a:pt x="103" y="4"/>
                    </a:lnTo>
                    <a:lnTo>
                      <a:pt x="121" y="17"/>
                    </a:lnTo>
                    <a:lnTo>
                      <a:pt x="139" y="33"/>
                    </a:lnTo>
                    <a:lnTo>
                      <a:pt x="157" y="53"/>
                    </a:lnTo>
                    <a:lnTo>
                      <a:pt x="173" y="77"/>
                    </a:lnTo>
                    <a:lnTo>
                      <a:pt x="188" y="106"/>
                    </a:lnTo>
                    <a:lnTo>
                      <a:pt x="200" y="141"/>
                    </a:lnTo>
                    <a:lnTo>
                      <a:pt x="211" y="182"/>
                    </a:lnTo>
                    <a:lnTo>
                      <a:pt x="218" y="230"/>
                    </a:lnTo>
                    <a:lnTo>
                      <a:pt x="228" y="207"/>
                    </a:lnTo>
                    <a:lnTo>
                      <a:pt x="236" y="182"/>
                    </a:lnTo>
                    <a:lnTo>
                      <a:pt x="242" y="153"/>
                    </a:lnTo>
                    <a:lnTo>
                      <a:pt x="245" y="123"/>
                    </a:lnTo>
                    <a:lnTo>
                      <a:pt x="245" y="92"/>
                    </a:lnTo>
                    <a:lnTo>
                      <a:pt x="242" y="61"/>
                    </a:lnTo>
                    <a:lnTo>
                      <a:pt x="235" y="30"/>
                    </a:lnTo>
                    <a:lnTo>
                      <a:pt x="223" y="0"/>
                    </a:lnTo>
                    <a:lnTo>
                      <a:pt x="241" y="30"/>
                    </a:lnTo>
                    <a:lnTo>
                      <a:pt x="255" y="56"/>
                    </a:lnTo>
                    <a:lnTo>
                      <a:pt x="268" y="82"/>
                    </a:lnTo>
                    <a:lnTo>
                      <a:pt x="279" y="106"/>
                    </a:lnTo>
                    <a:lnTo>
                      <a:pt x="287" y="128"/>
                    </a:lnTo>
                    <a:lnTo>
                      <a:pt x="294" y="151"/>
                    </a:lnTo>
                    <a:lnTo>
                      <a:pt x="297" y="173"/>
                    </a:lnTo>
                    <a:lnTo>
                      <a:pt x="298" y="195"/>
                    </a:lnTo>
                    <a:lnTo>
                      <a:pt x="312" y="173"/>
                    </a:lnTo>
                    <a:lnTo>
                      <a:pt x="326" y="149"/>
                    </a:lnTo>
                    <a:lnTo>
                      <a:pt x="340" y="121"/>
                    </a:lnTo>
                    <a:lnTo>
                      <a:pt x="354" y="93"/>
                    </a:lnTo>
                    <a:lnTo>
                      <a:pt x="366" y="67"/>
                    </a:lnTo>
                    <a:lnTo>
                      <a:pt x="375" y="41"/>
                    </a:lnTo>
                    <a:lnTo>
                      <a:pt x="382" y="19"/>
                    </a:lnTo>
                    <a:lnTo>
                      <a:pt x="385" y="2"/>
                    </a:lnTo>
                    <a:lnTo>
                      <a:pt x="392" y="26"/>
                    </a:lnTo>
                    <a:lnTo>
                      <a:pt x="398" y="53"/>
                    </a:lnTo>
                    <a:lnTo>
                      <a:pt x="403" y="81"/>
                    </a:lnTo>
                    <a:lnTo>
                      <a:pt x="403" y="112"/>
                    </a:lnTo>
                    <a:lnTo>
                      <a:pt x="398" y="145"/>
                    </a:lnTo>
                    <a:lnTo>
                      <a:pt x="387" y="183"/>
                    </a:lnTo>
                    <a:lnTo>
                      <a:pt x="367" y="225"/>
                    </a:lnTo>
                    <a:lnTo>
                      <a:pt x="339" y="270"/>
                    </a:lnTo>
                    <a:close/>
                  </a:path>
                </a:pathLst>
              </a:custGeom>
              <a:solidFill>
                <a:srgbClr val="00A500"/>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401" name="Freeform 70"/>
              <p:cNvSpPr/>
              <p:nvPr/>
            </p:nvSpPr>
            <p:spPr bwMode="auto">
              <a:xfrm>
                <a:off x="4368" y="4177"/>
                <a:ext cx="123" cy="143"/>
              </a:xfrm>
              <a:custGeom>
                <a:avLst/>
                <a:gdLst>
                  <a:gd name="T0" fmla="*/ 1 w 246"/>
                  <a:gd name="T1" fmla="*/ 1 h 285"/>
                  <a:gd name="T2" fmla="*/ 1 w 246"/>
                  <a:gd name="T3" fmla="*/ 1 h 285"/>
                  <a:gd name="T4" fmla="*/ 1 w 246"/>
                  <a:gd name="T5" fmla="*/ 1 h 285"/>
                  <a:gd name="T6" fmla="*/ 1 w 246"/>
                  <a:gd name="T7" fmla="*/ 1 h 285"/>
                  <a:gd name="T8" fmla="*/ 1 w 246"/>
                  <a:gd name="T9" fmla="*/ 1 h 285"/>
                  <a:gd name="T10" fmla="*/ 1 w 246"/>
                  <a:gd name="T11" fmla="*/ 1 h 285"/>
                  <a:gd name="T12" fmla="*/ 1 w 246"/>
                  <a:gd name="T13" fmla="*/ 1 h 285"/>
                  <a:gd name="T14" fmla="*/ 1 w 246"/>
                  <a:gd name="T15" fmla="*/ 1 h 285"/>
                  <a:gd name="T16" fmla="*/ 0 w 246"/>
                  <a:gd name="T17" fmla="*/ 1 h 285"/>
                  <a:gd name="T18" fmla="*/ 1 w 246"/>
                  <a:gd name="T19" fmla="*/ 1 h 285"/>
                  <a:gd name="T20" fmla="*/ 1 w 246"/>
                  <a:gd name="T21" fmla="*/ 1 h 285"/>
                  <a:gd name="T22" fmla="*/ 1 w 246"/>
                  <a:gd name="T23" fmla="*/ 1 h 285"/>
                  <a:gd name="T24" fmla="*/ 1 w 246"/>
                  <a:gd name="T25" fmla="*/ 1 h 285"/>
                  <a:gd name="T26" fmla="*/ 1 w 246"/>
                  <a:gd name="T27" fmla="*/ 1 h 285"/>
                  <a:gd name="T28" fmla="*/ 1 w 246"/>
                  <a:gd name="T29" fmla="*/ 1 h 285"/>
                  <a:gd name="T30" fmla="*/ 1 w 246"/>
                  <a:gd name="T31" fmla="*/ 1 h 285"/>
                  <a:gd name="T32" fmla="*/ 1 w 246"/>
                  <a:gd name="T33" fmla="*/ 1 h 285"/>
                  <a:gd name="T34" fmla="*/ 1 w 246"/>
                  <a:gd name="T35" fmla="*/ 1 h 285"/>
                  <a:gd name="T36" fmla="*/ 1 w 246"/>
                  <a:gd name="T37" fmla="*/ 1 h 285"/>
                  <a:gd name="T38" fmla="*/ 1 w 246"/>
                  <a:gd name="T39" fmla="*/ 1 h 285"/>
                  <a:gd name="T40" fmla="*/ 1 w 246"/>
                  <a:gd name="T41" fmla="*/ 1 h 285"/>
                  <a:gd name="T42" fmla="*/ 1 w 246"/>
                  <a:gd name="T43" fmla="*/ 1 h 285"/>
                  <a:gd name="T44" fmla="*/ 1 w 246"/>
                  <a:gd name="T45" fmla="*/ 1 h 285"/>
                  <a:gd name="T46" fmla="*/ 1 w 246"/>
                  <a:gd name="T47" fmla="*/ 1 h 285"/>
                  <a:gd name="T48" fmla="*/ 1 w 246"/>
                  <a:gd name="T49" fmla="*/ 0 h 285"/>
                  <a:gd name="T50" fmla="*/ 1 w 246"/>
                  <a:gd name="T51" fmla="*/ 1 h 285"/>
                  <a:gd name="T52" fmla="*/ 1 w 246"/>
                  <a:gd name="T53" fmla="*/ 1 h 285"/>
                  <a:gd name="T54" fmla="*/ 1 w 246"/>
                  <a:gd name="T55" fmla="*/ 1 h 285"/>
                  <a:gd name="T56" fmla="*/ 1 w 246"/>
                  <a:gd name="T57" fmla="*/ 1 h 285"/>
                  <a:gd name="T58" fmla="*/ 1 w 246"/>
                  <a:gd name="T59" fmla="*/ 1 h 285"/>
                  <a:gd name="T60" fmla="*/ 1 w 246"/>
                  <a:gd name="T61" fmla="*/ 1 h 285"/>
                  <a:gd name="T62" fmla="*/ 1 w 246"/>
                  <a:gd name="T63" fmla="*/ 1 h 285"/>
                  <a:gd name="T64" fmla="*/ 1 w 246"/>
                  <a:gd name="T65" fmla="*/ 1 h 285"/>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246" h="285">
                    <a:moveTo>
                      <a:pt x="85" y="285"/>
                    </a:moveTo>
                    <a:lnTo>
                      <a:pt x="75" y="285"/>
                    </a:lnTo>
                    <a:lnTo>
                      <a:pt x="63" y="285"/>
                    </a:lnTo>
                    <a:lnTo>
                      <a:pt x="53" y="285"/>
                    </a:lnTo>
                    <a:lnTo>
                      <a:pt x="42" y="285"/>
                    </a:lnTo>
                    <a:lnTo>
                      <a:pt x="32" y="285"/>
                    </a:lnTo>
                    <a:lnTo>
                      <a:pt x="22" y="285"/>
                    </a:lnTo>
                    <a:lnTo>
                      <a:pt x="10" y="285"/>
                    </a:lnTo>
                    <a:lnTo>
                      <a:pt x="0" y="285"/>
                    </a:lnTo>
                    <a:lnTo>
                      <a:pt x="3" y="270"/>
                    </a:lnTo>
                    <a:lnTo>
                      <a:pt x="8" y="253"/>
                    </a:lnTo>
                    <a:lnTo>
                      <a:pt x="14" y="235"/>
                    </a:lnTo>
                    <a:lnTo>
                      <a:pt x="22" y="217"/>
                    </a:lnTo>
                    <a:lnTo>
                      <a:pt x="30" y="197"/>
                    </a:lnTo>
                    <a:lnTo>
                      <a:pt x="40" y="178"/>
                    </a:lnTo>
                    <a:lnTo>
                      <a:pt x="52" y="157"/>
                    </a:lnTo>
                    <a:lnTo>
                      <a:pt x="64" y="137"/>
                    </a:lnTo>
                    <a:lnTo>
                      <a:pt x="80" y="118"/>
                    </a:lnTo>
                    <a:lnTo>
                      <a:pt x="96" y="98"/>
                    </a:lnTo>
                    <a:lnTo>
                      <a:pt x="116" y="79"/>
                    </a:lnTo>
                    <a:lnTo>
                      <a:pt x="137" y="60"/>
                    </a:lnTo>
                    <a:lnTo>
                      <a:pt x="161" y="43"/>
                    </a:lnTo>
                    <a:lnTo>
                      <a:pt x="186" y="28"/>
                    </a:lnTo>
                    <a:lnTo>
                      <a:pt x="215" y="13"/>
                    </a:lnTo>
                    <a:lnTo>
                      <a:pt x="246" y="0"/>
                    </a:lnTo>
                    <a:lnTo>
                      <a:pt x="215" y="30"/>
                    </a:lnTo>
                    <a:lnTo>
                      <a:pt x="186" y="60"/>
                    </a:lnTo>
                    <a:lnTo>
                      <a:pt x="160" y="91"/>
                    </a:lnTo>
                    <a:lnTo>
                      <a:pt x="136" y="124"/>
                    </a:lnTo>
                    <a:lnTo>
                      <a:pt x="116" y="158"/>
                    </a:lnTo>
                    <a:lnTo>
                      <a:pt x="100" y="196"/>
                    </a:lnTo>
                    <a:lnTo>
                      <a:pt x="90" y="238"/>
                    </a:lnTo>
                    <a:lnTo>
                      <a:pt x="85" y="285"/>
                    </a:lnTo>
                    <a:close/>
                  </a:path>
                </a:pathLst>
              </a:custGeom>
              <a:solidFill>
                <a:srgbClr val="00A500"/>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402" name="Freeform 71"/>
              <p:cNvSpPr/>
              <p:nvPr/>
            </p:nvSpPr>
            <p:spPr bwMode="auto">
              <a:xfrm>
                <a:off x="4389" y="4134"/>
                <a:ext cx="493" cy="199"/>
              </a:xfrm>
              <a:custGeom>
                <a:avLst/>
                <a:gdLst>
                  <a:gd name="T0" fmla="*/ 1 w 986"/>
                  <a:gd name="T1" fmla="*/ 1 h 398"/>
                  <a:gd name="T2" fmla="*/ 1 w 986"/>
                  <a:gd name="T3" fmla="*/ 1 h 398"/>
                  <a:gd name="T4" fmla="*/ 1 w 986"/>
                  <a:gd name="T5" fmla="*/ 1 h 398"/>
                  <a:gd name="T6" fmla="*/ 1 w 986"/>
                  <a:gd name="T7" fmla="*/ 1 h 398"/>
                  <a:gd name="T8" fmla="*/ 1 w 986"/>
                  <a:gd name="T9" fmla="*/ 1 h 398"/>
                  <a:gd name="T10" fmla="*/ 1 w 986"/>
                  <a:gd name="T11" fmla="*/ 1 h 398"/>
                  <a:gd name="T12" fmla="*/ 1 w 986"/>
                  <a:gd name="T13" fmla="*/ 1 h 398"/>
                  <a:gd name="T14" fmla="*/ 1 w 986"/>
                  <a:gd name="T15" fmla="*/ 1 h 398"/>
                  <a:gd name="T16" fmla="*/ 1 w 986"/>
                  <a:gd name="T17" fmla="*/ 1 h 398"/>
                  <a:gd name="T18" fmla="*/ 1 w 986"/>
                  <a:gd name="T19" fmla="*/ 1 h 398"/>
                  <a:gd name="T20" fmla="*/ 1 w 986"/>
                  <a:gd name="T21" fmla="*/ 1 h 398"/>
                  <a:gd name="T22" fmla="*/ 1 w 986"/>
                  <a:gd name="T23" fmla="*/ 1 h 398"/>
                  <a:gd name="T24" fmla="*/ 1 w 986"/>
                  <a:gd name="T25" fmla="*/ 1 h 398"/>
                  <a:gd name="T26" fmla="*/ 1 w 986"/>
                  <a:gd name="T27" fmla="*/ 1 h 398"/>
                  <a:gd name="T28" fmla="*/ 1 w 986"/>
                  <a:gd name="T29" fmla="*/ 1 h 398"/>
                  <a:gd name="T30" fmla="*/ 1 w 986"/>
                  <a:gd name="T31" fmla="*/ 1 h 398"/>
                  <a:gd name="T32" fmla="*/ 1 w 986"/>
                  <a:gd name="T33" fmla="*/ 1 h 398"/>
                  <a:gd name="T34" fmla="*/ 1 w 986"/>
                  <a:gd name="T35" fmla="*/ 1 h 398"/>
                  <a:gd name="T36" fmla="*/ 1 w 986"/>
                  <a:gd name="T37" fmla="*/ 1 h 398"/>
                  <a:gd name="T38" fmla="*/ 1 w 986"/>
                  <a:gd name="T39" fmla="*/ 1 h 398"/>
                  <a:gd name="T40" fmla="*/ 1 w 986"/>
                  <a:gd name="T41" fmla="*/ 1 h 398"/>
                  <a:gd name="T42" fmla="*/ 1 w 986"/>
                  <a:gd name="T43" fmla="*/ 1 h 398"/>
                  <a:gd name="T44" fmla="*/ 1 w 986"/>
                  <a:gd name="T45" fmla="*/ 1 h 398"/>
                  <a:gd name="T46" fmla="*/ 1 w 986"/>
                  <a:gd name="T47" fmla="*/ 1 h 398"/>
                  <a:gd name="T48" fmla="*/ 1 w 986"/>
                  <a:gd name="T49" fmla="*/ 1 h 398"/>
                  <a:gd name="T50" fmla="*/ 1 w 986"/>
                  <a:gd name="T51" fmla="*/ 1 h 398"/>
                  <a:gd name="T52" fmla="*/ 1 w 986"/>
                  <a:gd name="T53" fmla="*/ 1 h 398"/>
                  <a:gd name="T54" fmla="*/ 1 w 986"/>
                  <a:gd name="T55" fmla="*/ 1 h 398"/>
                  <a:gd name="T56" fmla="*/ 1 w 986"/>
                  <a:gd name="T57" fmla="*/ 1 h 398"/>
                  <a:gd name="T58" fmla="*/ 1 w 986"/>
                  <a:gd name="T59" fmla="*/ 1 h 398"/>
                  <a:gd name="T60" fmla="*/ 1 w 986"/>
                  <a:gd name="T61" fmla="*/ 1 h 398"/>
                  <a:gd name="T62" fmla="*/ 1 w 986"/>
                  <a:gd name="T63" fmla="*/ 1 h 398"/>
                  <a:gd name="T64" fmla="*/ 1 w 986"/>
                  <a:gd name="T65" fmla="*/ 1 h 398"/>
                  <a:gd name="T66" fmla="*/ 1 w 986"/>
                  <a:gd name="T67" fmla="*/ 1 h 398"/>
                  <a:gd name="T68" fmla="*/ 1 w 986"/>
                  <a:gd name="T69" fmla="*/ 1 h 398"/>
                  <a:gd name="T70" fmla="*/ 1 w 986"/>
                  <a:gd name="T71" fmla="*/ 1 h 398"/>
                  <a:gd name="T72" fmla="*/ 1 w 986"/>
                  <a:gd name="T73" fmla="*/ 1 h 398"/>
                  <a:gd name="T74" fmla="*/ 1 w 986"/>
                  <a:gd name="T75" fmla="*/ 1 h 398"/>
                  <a:gd name="T76" fmla="*/ 1 w 986"/>
                  <a:gd name="T77" fmla="*/ 1 h 398"/>
                  <a:gd name="T78" fmla="*/ 1 w 986"/>
                  <a:gd name="T79" fmla="*/ 1 h 398"/>
                  <a:gd name="T80" fmla="*/ 1 w 986"/>
                  <a:gd name="T81" fmla="*/ 1 h 398"/>
                  <a:gd name="T82" fmla="*/ 1 w 986"/>
                  <a:gd name="T83" fmla="*/ 1 h 398"/>
                  <a:gd name="T84" fmla="*/ 1 w 986"/>
                  <a:gd name="T85" fmla="*/ 1 h 398"/>
                  <a:gd name="T86" fmla="*/ 1 w 986"/>
                  <a:gd name="T87" fmla="*/ 1 h 398"/>
                  <a:gd name="T88" fmla="*/ 1 w 986"/>
                  <a:gd name="T89" fmla="*/ 1 h 398"/>
                  <a:gd name="T90" fmla="*/ 1 w 986"/>
                  <a:gd name="T91" fmla="*/ 1 h 398"/>
                  <a:gd name="T92" fmla="*/ 1 w 986"/>
                  <a:gd name="T93" fmla="*/ 1 h 398"/>
                  <a:gd name="T94" fmla="*/ 1 w 986"/>
                  <a:gd name="T95" fmla="*/ 1 h 398"/>
                  <a:gd name="T96" fmla="*/ 1 w 986"/>
                  <a:gd name="T97" fmla="*/ 1 h 398"/>
                  <a:gd name="T98" fmla="*/ 1 w 986"/>
                  <a:gd name="T99" fmla="*/ 1 h 398"/>
                  <a:gd name="T100" fmla="*/ 1 w 986"/>
                  <a:gd name="T101" fmla="*/ 1 h 398"/>
                  <a:gd name="T102" fmla="*/ 1 w 986"/>
                  <a:gd name="T103" fmla="*/ 1 h 398"/>
                  <a:gd name="T104" fmla="*/ 1 w 986"/>
                  <a:gd name="T105" fmla="*/ 1 h 398"/>
                  <a:gd name="T106" fmla="*/ 1 w 986"/>
                  <a:gd name="T107" fmla="*/ 1 h 398"/>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0" t="0" r="r" b="b"/>
                <a:pathLst>
                  <a:path w="986" h="398">
                    <a:moveTo>
                      <a:pt x="901" y="398"/>
                    </a:moveTo>
                    <a:lnTo>
                      <a:pt x="867" y="398"/>
                    </a:lnTo>
                    <a:lnTo>
                      <a:pt x="829" y="398"/>
                    </a:lnTo>
                    <a:lnTo>
                      <a:pt x="789" y="398"/>
                    </a:lnTo>
                    <a:lnTo>
                      <a:pt x="747" y="396"/>
                    </a:lnTo>
                    <a:lnTo>
                      <a:pt x="702" y="396"/>
                    </a:lnTo>
                    <a:lnTo>
                      <a:pt x="656" y="394"/>
                    </a:lnTo>
                    <a:lnTo>
                      <a:pt x="608" y="393"/>
                    </a:lnTo>
                    <a:lnTo>
                      <a:pt x="561" y="392"/>
                    </a:lnTo>
                    <a:lnTo>
                      <a:pt x="513" y="389"/>
                    </a:lnTo>
                    <a:lnTo>
                      <a:pt x="467" y="388"/>
                    </a:lnTo>
                    <a:lnTo>
                      <a:pt x="421" y="386"/>
                    </a:lnTo>
                    <a:lnTo>
                      <a:pt x="376" y="384"/>
                    </a:lnTo>
                    <a:lnTo>
                      <a:pt x="334" y="383"/>
                    </a:lnTo>
                    <a:lnTo>
                      <a:pt x="294" y="380"/>
                    </a:lnTo>
                    <a:lnTo>
                      <a:pt x="258" y="378"/>
                    </a:lnTo>
                    <a:lnTo>
                      <a:pt x="225" y="377"/>
                    </a:lnTo>
                    <a:lnTo>
                      <a:pt x="210" y="376"/>
                    </a:lnTo>
                    <a:lnTo>
                      <a:pt x="194" y="376"/>
                    </a:lnTo>
                    <a:lnTo>
                      <a:pt x="179" y="374"/>
                    </a:lnTo>
                    <a:lnTo>
                      <a:pt x="163" y="373"/>
                    </a:lnTo>
                    <a:lnTo>
                      <a:pt x="148" y="373"/>
                    </a:lnTo>
                    <a:lnTo>
                      <a:pt x="132" y="372"/>
                    </a:lnTo>
                    <a:lnTo>
                      <a:pt x="117" y="372"/>
                    </a:lnTo>
                    <a:lnTo>
                      <a:pt x="102" y="372"/>
                    </a:lnTo>
                    <a:lnTo>
                      <a:pt x="81" y="334"/>
                    </a:lnTo>
                    <a:lnTo>
                      <a:pt x="64" y="289"/>
                    </a:lnTo>
                    <a:lnTo>
                      <a:pt x="48" y="241"/>
                    </a:lnTo>
                    <a:lnTo>
                      <a:pt x="35" y="190"/>
                    </a:lnTo>
                    <a:lnTo>
                      <a:pt x="23" y="142"/>
                    </a:lnTo>
                    <a:lnTo>
                      <a:pt x="14" y="97"/>
                    </a:lnTo>
                    <a:lnTo>
                      <a:pt x="6" y="57"/>
                    </a:lnTo>
                    <a:lnTo>
                      <a:pt x="0" y="27"/>
                    </a:lnTo>
                    <a:lnTo>
                      <a:pt x="12" y="62"/>
                    </a:lnTo>
                    <a:lnTo>
                      <a:pt x="26" y="100"/>
                    </a:lnTo>
                    <a:lnTo>
                      <a:pt x="42" y="140"/>
                    </a:lnTo>
                    <a:lnTo>
                      <a:pt x="59" y="181"/>
                    </a:lnTo>
                    <a:lnTo>
                      <a:pt x="77" y="220"/>
                    </a:lnTo>
                    <a:lnTo>
                      <a:pt x="95" y="256"/>
                    </a:lnTo>
                    <a:lnTo>
                      <a:pt x="110" y="287"/>
                    </a:lnTo>
                    <a:lnTo>
                      <a:pt x="124" y="311"/>
                    </a:lnTo>
                    <a:lnTo>
                      <a:pt x="130" y="283"/>
                    </a:lnTo>
                    <a:lnTo>
                      <a:pt x="139" y="257"/>
                    </a:lnTo>
                    <a:lnTo>
                      <a:pt x="147" y="234"/>
                    </a:lnTo>
                    <a:lnTo>
                      <a:pt x="157" y="211"/>
                    </a:lnTo>
                    <a:lnTo>
                      <a:pt x="170" y="190"/>
                    </a:lnTo>
                    <a:lnTo>
                      <a:pt x="185" y="170"/>
                    </a:lnTo>
                    <a:lnTo>
                      <a:pt x="204" y="152"/>
                    </a:lnTo>
                    <a:lnTo>
                      <a:pt x="227" y="135"/>
                    </a:lnTo>
                    <a:lnTo>
                      <a:pt x="215" y="157"/>
                    </a:lnTo>
                    <a:lnTo>
                      <a:pt x="202" y="184"/>
                    </a:lnTo>
                    <a:lnTo>
                      <a:pt x="191" y="214"/>
                    </a:lnTo>
                    <a:lnTo>
                      <a:pt x="185" y="248"/>
                    </a:lnTo>
                    <a:lnTo>
                      <a:pt x="182" y="281"/>
                    </a:lnTo>
                    <a:lnTo>
                      <a:pt x="188" y="313"/>
                    </a:lnTo>
                    <a:lnTo>
                      <a:pt x="201" y="343"/>
                    </a:lnTo>
                    <a:lnTo>
                      <a:pt x="225" y="370"/>
                    </a:lnTo>
                    <a:lnTo>
                      <a:pt x="250" y="343"/>
                    </a:lnTo>
                    <a:lnTo>
                      <a:pt x="271" y="305"/>
                    </a:lnTo>
                    <a:lnTo>
                      <a:pt x="285" y="260"/>
                    </a:lnTo>
                    <a:lnTo>
                      <a:pt x="292" y="211"/>
                    </a:lnTo>
                    <a:lnTo>
                      <a:pt x="291" y="158"/>
                    </a:lnTo>
                    <a:lnTo>
                      <a:pt x="282" y="105"/>
                    </a:lnTo>
                    <a:lnTo>
                      <a:pt x="264" y="54"/>
                    </a:lnTo>
                    <a:lnTo>
                      <a:pt x="238" y="8"/>
                    </a:lnTo>
                    <a:lnTo>
                      <a:pt x="262" y="34"/>
                    </a:lnTo>
                    <a:lnTo>
                      <a:pt x="282" y="63"/>
                    </a:lnTo>
                    <a:lnTo>
                      <a:pt x="300" y="95"/>
                    </a:lnTo>
                    <a:lnTo>
                      <a:pt x="315" y="130"/>
                    </a:lnTo>
                    <a:lnTo>
                      <a:pt x="325" y="168"/>
                    </a:lnTo>
                    <a:lnTo>
                      <a:pt x="333" y="211"/>
                    </a:lnTo>
                    <a:lnTo>
                      <a:pt x="339" y="258"/>
                    </a:lnTo>
                    <a:lnTo>
                      <a:pt x="340" y="309"/>
                    </a:lnTo>
                    <a:lnTo>
                      <a:pt x="354" y="288"/>
                    </a:lnTo>
                    <a:lnTo>
                      <a:pt x="370" y="266"/>
                    </a:lnTo>
                    <a:lnTo>
                      <a:pt x="388" y="244"/>
                    </a:lnTo>
                    <a:lnTo>
                      <a:pt x="409" y="222"/>
                    </a:lnTo>
                    <a:lnTo>
                      <a:pt x="430" y="203"/>
                    </a:lnTo>
                    <a:lnTo>
                      <a:pt x="451" y="184"/>
                    </a:lnTo>
                    <a:lnTo>
                      <a:pt x="471" y="170"/>
                    </a:lnTo>
                    <a:lnTo>
                      <a:pt x="492" y="160"/>
                    </a:lnTo>
                    <a:lnTo>
                      <a:pt x="483" y="180"/>
                    </a:lnTo>
                    <a:lnTo>
                      <a:pt x="469" y="203"/>
                    </a:lnTo>
                    <a:lnTo>
                      <a:pt x="452" y="227"/>
                    </a:lnTo>
                    <a:lnTo>
                      <a:pt x="433" y="251"/>
                    </a:lnTo>
                    <a:lnTo>
                      <a:pt x="415" y="275"/>
                    </a:lnTo>
                    <a:lnTo>
                      <a:pt x="399" y="297"/>
                    </a:lnTo>
                    <a:lnTo>
                      <a:pt x="387" y="318"/>
                    </a:lnTo>
                    <a:lnTo>
                      <a:pt x="380" y="334"/>
                    </a:lnTo>
                    <a:lnTo>
                      <a:pt x="388" y="339"/>
                    </a:lnTo>
                    <a:lnTo>
                      <a:pt x="396" y="343"/>
                    </a:lnTo>
                    <a:lnTo>
                      <a:pt x="407" y="348"/>
                    </a:lnTo>
                    <a:lnTo>
                      <a:pt x="418" y="353"/>
                    </a:lnTo>
                    <a:lnTo>
                      <a:pt x="431" y="356"/>
                    </a:lnTo>
                    <a:lnTo>
                      <a:pt x="444" y="360"/>
                    </a:lnTo>
                    <a:lnTo>
                      <a:pt x="458" y="361"/>
                    </a:lnTo>
                    <a:lnTo>
                      <a:pt x="471" y="360"/>
                    </a:lnTo>
                    <a:lnTo>
                      <a:pt x="470" y="326"/>
                    </a:lnTo>
                    <a:lnTo>
                      <a:pt x="464" y="285"/>
                    </a:lnTo>
                    <a:lnTo>
                      <a:pt x="454" y="240"/>
                    </a:lnTo>
                    <a:lnTo>
                      <a:pt x="440" y="192"/>
                    </a:lnTo>
                    <a:lnTo>
                      <a:pt x="423" y="146"/>
                    </a:lnTo>
                    <a:lnTo>
                      <a:pt x="401" y="102"/>
                    </a:lnTo>
                    <a:lnTo>
                      <a:pt x="375" y="65"/>
                    </a:lnTo>
                    <a:lnTo>
                      <a:pt x="346" y="36"/>
                    </a:lnTo>
                    <a:lnTo>
                      <a:pt x="375" y="57"/>
                    </a:lnTo>
                    <a:lnTo>
                      <a:pt x="400" y="79"/>
                    </a:lnTo>
                    <a:lnTo>
                      <a:pt x="423" y="102"/>
                    </a:lnTo>
                    <a:lnTo>
                      <a:pt x="444" y="127"/>
                    </a:lnTo>
                    <a:lnTo>
                      <a:pt x="462" y="153"/>
                    </a:lnTo>
                    <a:lnTo>
                      <a:pt x="479" y="183"/>
                    </a:lnTo>
                    <a:lnTo>
                      <a:pt x="494" y="217"/>
                    </a:lnTo>
                    <a:lnTo>
                      <a:pt x="509" y="256"/>
                    </a:lnTo>
                    <a:lnTo>
                      <a:pt x="510" y="222"/>
                    </a:lnTo>
                    <a:lnTo>
                      <a:pt x="510" y="188"/>
                    </a:lnTo>
                    <a:lnTo>
                      <a:pt x="509" y="154"/>
                    </a:lnTo>
                    <a:lnTo>
                      <a:pt x="507" y="121"/>
                    </a:lnTo>
                    <a:lnTo>
                      <a:pt x="501" y="89"/>
                    </a:lnTo>
                    <a:lnTo>
                      <a:pt x="494" y="60"/>
                    </a:lnTo>
                    <a:lnTo>
                      <a:pt x="485" y="33"/>
                    </a:lnTo>
                    <a:lnTo>
                      <a:pt x="474" y="10"/>
                    </a:lnTo>
                    <a:lnTo>
                      <a:pt x="490" y="39"/>
                    </a:lnTo>
                    <a:lnTo>
                      <a:pt x="506" y="70"/>
                    </a:lnTo>
                    <a:lnTo>
                      <a:pt x="520" y="106"/>
                    </a:lnTo>
                    <a:lnTo>
                      <a:pt x="531" y="145"/>
                    </a:lnTo>
                    <a:lnTo>
                      <a:pt x="539" y="188"/>
                    </a:lnTo>
                    <a:lnTo>
                      <a:pt x="542" y="236"/>
                    </a:lnTo>
                    <a:lnTo>
                      <a:pt x="538" y="290"/>
                    </a:lnTo>
                    <a:lnTo>
                      <a:pt x="527" y="349"/>
                    </a:lnTo>
                    <a:lnTo>
                      <a:pt x="553" y="321"/>
                    </a:lnTo>
                    <a:lnTo>
                      <a:pt x="576" y="288"/>
                    </a:lnTo>
                    <a:lnTo>
                      <a:pt x="595" y="251"/>
                    </a:lnTo>
                    <a:lnTo>
                      <a:pt x="606" y="211"/>
                    </a:lnTo>
                    <a:lnTo>
                      <a:pt x="608" y="168"/>
                    </a:lnTo>
                    <a:lnTo>
                      <a:pt x="603" y="125"/>
                    </a:lnTo>
                    <a:lnTo>
                      <a:pt x="584" y="83"/>
                    </a:lnTo>
                    <a:lnTo>
                      <a:pt x="552" y="42"/>
                    </a:lnTo>
                    <a:lnTo>
                      <a:pt x="567" y="50"/>
                    </a:lnTo>
                    <a:lnTo>
                      <a:pt x="582" y="59"/>
                    </a:lnTo>
                    <a:lnTo>
                      <a:pt x="597" y="69"/>
                    </a:lnTo>
                    <a:lnTo>
                      <a:pt x="611" y="80"/>
                    </a:lnTo>
                    <a:lnTo>
                      <a:pt x="622" y="95"/>
                    </a:lnTo>
                    <a:lnTo>
                      <a:pt x="633" y="113"/>
                    </a:lnTo>
                    <a:lnTo>
                      <a:pt x="642" y="134"/>
                    </a:lnTo>
                    <a:lnTo>
                      <a:pt x="648" y="158"/>
                    </a:lnTo>
                    <a:lnTo>
                      <a:pt x="651" y="120"/>
                    </a:lnTo>
                    <a:lnTo>
                      <a:pt x="651" y="75"/>
                    </a:lnTo>
                    <a:lnTo>
                      <a:pt x="649" y="32"/>
                    </a:lnTo>
                    <a:lnTo>
                      <a:pt x="645" y="0"/>
                    </a:lnTo>
                    <a:lnTo>
                      <a:pt x="656" y="38"/>
                    </a:lnTo>
                    <a:lnTo>
                      <a:pt x="661" y="82"/>
                    </a:lnTo>
                    <a:lnTo>
                      <a:pt x="663" y="129"/>
                    </a:lnTo>
                    <a:lnTo>
                      <a:pt x="660" y="178"/>
                    </a:lnTo>
                    <a:lnTo>
                      <a:pt x="652" y="228"/>
                    </a:lnTo>
                    <a:lnTo>
                      <a:pt x="642" y="276"/>
                    </a:lnTo>
                    <a:lnTo>
                      <a:pt x="627" y="320"/>
                    </a:lnTo>
                    <a:lnTo>
                      <a:pt x="610" y="360"/>
                    </a:lnTo>
                    <a:lnTo>
                      <a:pt x="636" y="330"/>
                    </a:lnTo>
                    <a:lnTo>
                      <a:pt x="659" y="295"/>
                    </a:lnTo>
                    <a:lnTo>
                      <a:pt x="680" y="255"/>
                    </a:lnTo>
                    <a:lnTo>
                      <a:pt x="697" y="212"/>
                    </a:lnTo>
                    <a:lnTo>
                      <a:pt x="711" y="167"/>
                    </a:lnTo>
                    <a:lnTo>
                      <a:pt x="722" y="122"/>
                    </a:lnTo>
                    <a:lnTo>
                      <a:pt x="729" y="77"/>
                    </a:lnTo>
                    <a:lnTo>
                      <a:pt x="733" y="33"/>
                    </a:lnTo>
                    <a:lnTo>
                      <a:pt x="741" y="87"/>
                    </a:lnTo>
                    <a:lnTo>
                      <a:pt x="745" y="147"/>
                    </a:lnTo>
                    <a:lnTo>
                      <a:pt x="743" y="210"/>
                    </a:lnTo>
                    <a:lnTo>
                      <a:pt x="730" y="268"/>
                    </a:lnTo>
                    <a:lnTo>
                      <a:pt x="743" y="252"/>
                    </a:lnTo>
                    <a:lnTo>
                      <a:pt x="757" y="232"/>
                    </a:lnTo>
                    <a:lnTo>
                      <a:pt x="771" y="206"/>
                    </a:lnTo>
                    <a:lnTo>
                      <a:pt x="785" y="180"/>
                    </a:lnTo>
                    <a:lnTo>
                      <a:pt x="797" y="153"/>
                    </a:lnTo>
                    <a:lnTo>
                      <a:pt x="809" y="129"/>
                    </a:lnTo>
                    <a:lnTo>
                      <a:pt x="817" y="108"/>
                    </a:lnTo>
                    <a:lnTo>
                      <a:pt x="821" y="93"/>
                    </a:lnTo>
                    <a:lnTo>
                      <a:pt x="819" y="117"/>
                    </a:lnTo>
                    <a:lnTo>
                      <a:pt x="813" y="144"/>
                    </a:lnTo>
                    <a:lnTo>
                      <a:pt x="805" y="174"/>
                    </a:lnTo>
                    <a:lnTo>
                      <a:pt x="795" y="204"/>
                    </a:lnTo>
                    <a:lnTo>
                      <a:pt x="781" y="235"/>
                    </a:lnTo>
                    <a:lnTo>
                      <a:pt x="765" y="265"/>
                    </a:lnTo>
                    <a:lnTo>
                      <a:pt x="747" y="295"/>
                    </a:lnTo>
                    <a:lnTo>
                      <a:pt x="726" y="324"/>
                    </a:lnTo>
                    <a:lnTo>
                      <a:pt x="752" y="306"/>
                    </a:lnTo>
                    <a:lnTo>
                      <a:pt x="778" y="286"/>
                    </a:lnTo>
                    <a:lnTo>
                      <a:pt x="803" y="263"/>
                    </a:lnTo>
                    <a:lnTo>
                      <a:pt x="827" y="236"/>
                    </a:lnTo>
                    <a:lnTo>
                      <a:pt x="849" y="207"/>
                    </a:lnTo>
                    <a:lnTo>
                      <a:pt x="870" y="177"/>
                    </a:lnTo>
                    <a:lnTo>
                      <a:pt x="887" y="146"/>
                    </a:lnTo>
                    <a:lnTo>
                      <a:pt x="902" y="114"/>
                    </a:lnTo>
                    <a:lnTo>
                      <a:pt x="896" y="139"/>
                    </a:lnTo>
                    <a:lnTo>
                      <a:pt x="891" y="166"/>
                    </a:lnTo>
                    <a:lnTo>
                      <a:pt x="882" y="193"/>
                    </a:lnTo>
                    <a:lnTo>
                      <a:pt x="873" y="220"/>
                    </a:lnTo>
                    <a:lnTo>
                      <a:pt x="862" y="247"/>
                    </a:lnTo>
                    <a:lnTo>
                      <a:pt x="849" y="271"/>
                    </a:lnTo>
                    <a:lnTo>
                      <a:pt x="835" y="295"/>
                    </a:lnTo>
                    <a:lnTo>
                      <a:pt x="819" y="317"/>
                    </a:lnTo>
                    <a:lnTo>
                      <a:pt x="849" y="297"/>
                    </a:lnTo>
                    <a:lnTo>
                      <a:pt x="877" y="271"/>
                    </a:lnTo>
                    <a:lnTo>
                      <a:pt x="902" y="237"/>
                    </a:lnTo>
                    <a:lnTo>
                      <a:pt x="925" y="200"/>
                    </a:lnTo>
                    <a:lnTo>
                      <a:pt x="945" y="161"/>
                    </a:lnTo>
                    <a:lnTo>
                      <a:pt x="962" y="122"/>
                    </a:lnTo>
                    <a:lnTo>
                      <a:pt x="976" y="83"/>
                    </a:lnTo>
                    <a:lnTo>
                      <a:pt x="986" y="46"/>
                    </a:lnTo>
                    <a:lnTo>
                      <a:pt x="980" y="86"/>
                    </a:lnTo>
                    <a:lnTo>
                      <a:pt x="979" y="128"/>
                    </a:lnTo>
                    <a:lnTo>
                      <a:pt x="980" y="169"/>
                    </a:lnTo>
                    <a:lnTo>
                      <a:pt x="984" y="210"/>
                    </a:lnTo>
                    <a:lnTo>
                      <a:pt x="986" y="247"/>
                    </a:lnTo>
                    <a:lnTo>
                      <a:pt x="986" y="282"/>
                    </a:lnTo>
                    <a:lnTo>
                      <a:pt x="983" y="312"/>
                    </a:lnTo>
                    <a:lnTo>
                      <a:pt x="975" y="339"/>
                    </a:lnTo>
                    <a:lnTo>
                      <a:pt x="901" y="398"/>
                    </a:lnTo>
                    <a:close/>
                  </a:path>
                </a:pathLst>
              </a:custGeom>
              <a:solidFill>
                <a:srgbClr val="00A500"/>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grpSp>
        <p:grpSp>
          <p:nvGrpSpPr>
            <p:cNvPr id="10268" name="Group 72"/>
            <p:cNvGrpSpPr/>
            <p:nvPr/>
          </p:nvGrpSpPr>
          <p:grpSpPr bwMode="auto">
            <a:xfrm>
              <a:off x="1344" y="4105"/>
              <a:ext cx="1479" cy="215"/>
              <a:chOff x="3452" y="4125"/>
              <a:chExt cx="1479" cy="215"/>
            </a:xfrm>
          </p:grpSpPr>
          <p:sp>
            <p:nvSpPr>
              <p:cNvPr id="10337" name="Freeform 73"/>
              <p:cNvSpPr/>
              <p:nvPr/>
            </p:nvSpPr>
            <p:spPr bwMode="auto">
              <a:xfrm>
                <a:off x="3592" y="4158"/>
                <a:ext cx="17" cy="16"/>
              </a:xfrm>
              <a:custGeom>
                <a:avLst/>
                <a:gdLst>
                  <a:gd name="T0" fmla="*/ 1 w 34"/>
                  <a:gd name="T1" fmla="*/ 1 h 32"/>
                  <a:gd name="T2" fmla="*/ 1 w 34"/>
                  <a:gd name="T3" fmla="*/ 1 h 32"/>
                  <a:gd name="T4" fmla="*/ 1 w 34"/>
                  <a:gd name="T5" fmla="*/ 1 h 32"/>
                  <a:gd name="T6" fmla="*/ 1 w 34"/>
                  <a:gd name="T7" fmla="*/ 1 h 32"/>
                  <a:gd name="T8" fmla="*/ 1 w 34"/>
                  <a:gd name="T9" fmla="*/ 0 h 32"/>
                  <a:gd name="T10" fmla="*/ 1 w 34"/>
                  <a:gd name="T11" fmla="*/ 0 h 32"/>
                  <a:gd name="T12" fmla="*/ 1 w 34"/>
                  <a:gd name="T13" fmla="*/ 1 h 32"/>
                  <a:gd name="T14" fmla="*/ 1 w 34"/>
                  <a:gd name="T15" fmla="*/ 1 h 32"/>
                  <a:gd name="T16" fmla="*/ 0 w 34"/>
                  <a:gd name="T17" fmla="*/ 1 h 32"/>
                  <a:gd name="T18" fmla="*/ 0 w 34"/>
                  <a:gd name="T19" fmla="*/ 1 h 32"/>
                  <a:gd name="T20" fmla="*/ 1 w 34"/>
                  <a:gd name="T21" fmla="*/ 1 h 32"/>
                  <a:gd name="T22" fmla="*/ 1 w 34"/>
                  <a:gd name="T23" fmla="*/ 1 h 32"/>
                  <a:gd name="T24" fmla="*/ 1 w 34"/>
                  <a:gd name="T25" fmla="*/ 1 h 32"/>
                  <a:gd name="T26" fmla="*/ 1 w 34"/>
                  <a:gd name="T27" fmla="*/ 1 h 32"/>
                  <a:gd name="T28" fmla="*/ 1 w 34"/>
                  <a:gd name="T29" fmla="*/ 1 h 32"/>
                  <a:gd name="T30" fmla="*/ 1 w 34"/>
                  <a:gd name="T31" fmla="*/ 1 h 32"/>
                  <a:gd name="T32" fmla="*/ 1 w 34"/>
                  <a:gd name="T33" fmla="*/ 1 h 3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4" h="32">
                    <a:moveTo>
                      <a:pt x="34" y="20"/>
                    </a:moveTo>
                    <a:lnTo>
                      <a:pt x="34" y="14"/>
                    </a:lnTo>
                    <a:lnTo>
                      <a:pt x="32" y="8"/>
                    </a:lnTo>
                    <a:lnTo>
                      <a:pt x="27" y="4"/>
                    </a:lnTo>
                    <a:lnTo>
                      <a:pt x="21" y="0"/>
                    </a:lnTo>
                    <a:lnTo>
                      <a:pt x="14" y="0"/>
                    </a:lnTo>
                    <a:lnTo>
                      <a:pt x="9" y="1"/>
                    </a:lnTo>
                    <a:lnTo>
                      <a:pt x="4" y="6"/>
                    </a:lnTo>
                    <a:lnTo>
                      <a:pt x="0" y="12"/>
                    </a:lnTo>
                    <a:lnTo>
                      <a:pt x="0" y="19"/>
                    </a:lnTo>
                    <a:lnTo>
                      <a:pt x="3" y="24"/>
                    </a:lnTo>
                    <a:lnTo>
                      <a:pt x="7" y="29"/>
                    </a:lnTo>
                    <a:lnTo>
                      <a:pt x="13" y="32"/>
                    </a:lnTo>
                    <a:lnTo>
                      <a:pt x="20" y="32"/>
                    </a:lnTo>
                    <a:lnTo>
                      <a:pt x="26" y="30"/>
                    </a:lnTo>
                    <a:lnTo>
                      <a:pt x="30" y="26"/>
                    </a:lnTo>
                    <a:lnTo>
                      <a:pt x="34" y="20"/>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38" name="Freeform 74"/>
              <p:cNvSpPr/>
              <p:nvPr/>
            </p:nvSpPr>
            <p:spPr bwMode="auto">
              <a:xfrm>
                <a:off x="3668" y="4235"/>
                <a:ext cx="16" cy="16"/>
              </a:xfrm>
              <a:custGeom>
                <a:avLst/>
                <a:gdLst>
                  <a:gd name="T0" fmla="*/ 0 w 34"/>
                  <a:gd name="T1" fmla="*/ 1 h 32"/>
                  <a:gd name="T2" fmla="*/ 0 w 34"/>
                  <a:gd name="T3" fmla="*/ 1 h 32"/>
                  <a:gd name="T4" fmla="*/ 0 w 34"/>
                  <a:gd name="T5" fmla="*/ 1 h 32"/>
                  <a:gd name="T6" fmla="*/ 0 w 34"/>
                  <a:gd name="T7" fmla="*/ 1 h 32"/>
                  <a:gd name="T8" fmla="*/ 0 w 34"/>
                  <a:gd name="T9" fmla="*/ 0 h 32"/>
                  <a:gd name="T10" fmla="*/ 0 w 34"/>
                  <a:gd name="T11" fmla="*/ 0 h 32"/>
                  <a:gd name="T12" fmla="*/ 0 w 34"/>
                  <a:gd name="T13" fmla="*/ 1 h 32"/>
                  <a:gd name="T14" fmla="*/ 0 w 34"/>
                  <a:gd name="T15" fmla="*/ 1 h 32"/>
                  <a:gd name="T16" fmla="*/ 0 w 34"/>
                  <a:gd name="T17" fmla="*/ 1 h 32"/>
                  <a:gd name="T18" fmla="*/ 0 w 34"/>
                  <a:gd name="T19" fmla="*/ 1 h 32"/>
                  <a:gd name="T20" fmla="*/ 0 w 34"/>
                  <a:gd name="T21" fmla="*/ 1 h 32"/>
                  <a:gd name="T22" fmla="*/ 0 w 34"/>
                  <a:gd name="T23" fmla="*/ 1 h 32"/>
                  <a:gd name="T24" fmla="*/ 0 w 34"/>
                  <a:gd name="T25" fmla="*/ 1 h 32"/>
                  <a:gd name="T26" fmla="*/ 0 w 34"/>
                  <a:gd name="T27" fmla="*/ 1 h 32"/>
                  <a:gd name="T28" fmla="*/ 0 w 34"/>
                  <a:gd name="T29" fmla="*/ 1 h 32"/>
                  <a:gd name="T30" fmla="*/ 0 w 34"/>
                  <a:gd name="T31" fmla="*/ 1 h 32"/>
                  <a:gd name="T32" fmla="*/ 0 w 34"/>
                  <a:gd name="T33" fmla="*/ 1 h 3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4" h="32">
                    <a:moveTo>
                      <a:pt x="34" y="20"/>
                    </a:moveTo>
                    <a:lnTo>
                      <a:pt x="34" y="13"/>
                    </a:lnTo>
                    <a:lnTo>
                      <a:pt x="31" y="8"/>
                    </a:lnTo>
                    <a:lnTo>
                      <a:pt x="27" y="3"/>
                    </a:lnTo>
                    <a:lnTo>
                      <a:pt x="21" y="0"/>
                    </a:lnTo>
                    <a:lnTo>
                      <a:pt x="14" y="0"/>
                    </a:lnTo>
                    <a:lnTo>
                      <a:pt x="8" y="2"/>
                    </a:lnTo>
                    <a:lnTo>
                      <a:pt x="4" y="6"/>
                    </a:lnTo>
                    <a:lnTo>
                      <a:pt x="0" y="12"/>
                    </a:lnTo>
                    <a:lnTo>
                      <a:pt x="0" y="18"/>
                    </a:lnTo>
                    <a:lnTo>
                      <a:pt x="3" y="24"/>
                    </a:lnTo>
                    <a:lnTo>
                      <a:pt x="7" y="28"/>
                    </a:lnTo>
                    <a:lnTo>
                      <a:pt x="13" y="32"/>
                    </a:lnTo>
                    <a:lnTo>
                      <a:pt x="20" y="32"/>
                    </a:lnTo>
                    <a:lnTo>
                      <a:pt x="26" y="31"/>
                    </a:lnTo>
                    <a:lnTo>
                      <a:pt x="30" y="26"/>
                    </a:lnTo>
                    <a:lnTo>
                      <a:pt x="34" y="20"/>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39" name="Freeform 75"/>
              <p:cNvSpPr/>
              <p:nvPr/>
            </p:nvSpPr>
            <p:spPr bwMode="auto">
              <a:xfrm>
                <a:off x="3668" y="4194"/>
                <a:ext cx="16" cy="17"/>
              </a:xfrm>
              <a:custGeom>
                <a:avLst/>
                <a:gdLst>
                  <a:gd name="T0" fmla="*/ 0 w 33"/>
                  <a:gd name="T1" fmla="*/ 1 h 32"/>
                  <a:gd name="T2" fmla="*/ 0 w 33"/>
                  <a:gd name="T3" fmla="*/ 1 h 32"/>
                  <a:gd name="T4" fmla="*/ 0 w 33"/>
                  <a:gd name="T5" fmla="*/ 1 h 32"/>
                  <a:gd name="T6" fmla="*/ 0 w 33"/>
                  <a:gd name="T7" fmla="*/ 1 h 32"/>
                  <a:gd name="T8" fmla="*/ 0 w 33"/>
                  <a:gd name="T9" fmla="*/ 0 h 32"/>
                  <a:gd name="T10" fmla="*/ 0 w 33"/>
                  <a:gd name="T11" fmla="*/ 0 h 32"/>
                  <a:gd name="T12" fmla="*/ 0 w 33"/>
                  <a:gd name="T13" fmla="*/ 1 h 32"/>
                  <a:gd name="T14" fmla="*/ 0 w 33"/>
                  <a:gd name="T15" fmla="*/ 1 h 32"/>
                  <a:gd name="T16" fmla="*/ 0 w 33"/>
                  <a:gd name="T17" fmla="*/ 1 h 32"/>
                  <a:gd name="T18" fmla="*/ 0 w 33"/>
                  <a:gd name="T19" fmla="*/ 1 h 32"/>
                  <a:gd name="T20" fmla="*/ 0 w 33"/>
                  <a:gd name="T21" fmla="*/ 1 h 32"/>
                  <a:gd name="T22" fmla="*/ 0 w 33"/>
                  <a:gd name="T23" fmla="*/ 1 h 32"/>
                  <a:gd name="T24" fmla="*/ 0 w 33"/>
                  <a:gd name="T25" fmla="*/ 1 h 32"/>
                  <a:gd name="T26" fmla="*/ 0 w 33"/>
                  <a:gd name="T27" fmla="*/ 1 h 32"/>
                  <a:gd name="T28" fmla="*/ 0 w 33"/>
                  <a:gd name="T29" fmla="*/ 1 h 32"/>
                  <a:gd name="T30" fmla="*/ 0 w 33"/>
                  <a:gd name="T31" fmla="*/ 1 h 32"/>
                  <a:gd name="T32" fmla="*/ 0 w 33"/>
                  <a:gd name="T33" fmla="*/ 1 h 3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3" h="32">
                    <a:moveTo>
                      <a:pt x="33" y="19"/>
                    </a:moveTo>
                    <a:lnTo>
                      <a:pt x="33" y="13"/>
                    </a:lnTo>
                    <a:lnTo>
                      <a:pt x="30" y="7"/>
                    </a:lnTo>
                    <a:lnTo>
                      <a:pt x="26" y="2"/>
                    </a:lnTo>
                    <a:lnTo>
                      <a:pt x="20" y="0"/>
                    </a:lnTo>
                    <a:lnTo>
                      <a:pt x="13" y="0"/>
                    </a:lnTo>
                    <a:lnTo>
                      <a:pt x="7" y="1"/>
                    </a:lnTo>
                    <a:lnTo>
                      <a:pt x="3" y="6"/>
                    </a:lnTo>
                    <a:lnTo>
                      <a:pt x="0" y="11"/>
                    </a:lnTo>
                    <a:lnTo>
                      <a:pt x="0" y="18"/>
                    </a:lnTo>
                    <a:lnTo>
                      <a:pt x="1" y="24"/>
                    </a:lnTo>
                    <a:lnTo>
                      <a:pt x="6" y="29"/>
                    </a:lnTo>
                    <a:lnTo>
                      <a:pt x="12" y="32"/>
                    </a:lnTo>
                    <a:lnTo>
                      <a:pt x="19" y="32"/>
                    </a:lnTo>
                    <a:lnTo>
                      <a:pt x="25" y="30"/>
                    </a:lnTo>
                    <a:lnTo>
                      <a:pt x="29" y="25"/>
                    </a:lnTo>
                    <a:lnTo>
                      <a:pt x="33" y="19"/>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40" name="Freeform 76"/>
              <p:cNvSpPr/>
              <p:nvPr/>
            </p:nvSpPr>
            <p:spPr bwMode="auto">
              <a:xfrm>
                <a:off x="3671" y="4153"/>
                <a:ext cx="16" cy="17"/>
              </a:xfrm>
              <a:custGeom>
                <a:avLst/>
                <a:gdLst>
                  <a:gd name="T0" fmla="*/ 1 w 32"/>
                  <a:gd name="T1" fmla="*/ 1 h 32"/>
                  <a:gd name="T2" fmla="*/ 1 w 32"/>
                  <a:gd name="T3" fmla="*/ 1 h 32"/>
                  <a:gd name="T4" fmla="*/ 1 w 32"/>
                  <a:gd name="T5" fmla="*/ 1 h 32"/>
                  <a:gd name="T6" fmla="*/ 1 w 32"/>
                  <a:gd name="T7" fmla="*/ 1 h 32"/>
                  <a:gd name="T8" fmla="*/ 1 w 32"/>
                  <a:gd name="T9" fmla="*/ 0 h 32"/>
                  <a:gd name="T10" fmla="*/ 1 w 32"/>
                  <a:gd name="T11" fmla="*/ 0 h 32"/>
                  <a:gd name="T12" fmla="*/ 1 w 32"/>
                  <a:gd name="T13" fmla="*/ 1 h 32"/>
                  <a:gd name="T14" fmla="*/ 1 w 32"/>
                  <a:gd name="T15" fmla="*/ 1 h 32"/>
                  <a:gd name="T16" fmla="*/ 0 w 32"/>
                  <a:gd name="T17" fmla="*/ 1 h 32"/>
                  <a:gd name="T18" fmla="*/ 0 w 32"/>
                  <a:gd name="T19" fmla="*/ 1 h 32"/>
                  <a:gd name="T20" fmla="*/ 1 w 32"/>
                  <a:gd name="T21" fmla="*/ 1 h 32"/>
                  <a:gd name="T22" fmla="*/ 1 w 32"/>
                  <a:gd name="T23" fmla="*/ 1 h 32"/>
                  <a:gd name="T24" fmla="*/ 1 w 32"/>
                  <a:gd name="T25" fmla="*/ 1 h 32"/>
                  <a:gd name="T26" fmla="*/ 1 w 32"/>
                  <a:gd name="T27" fmla="*/ 1 h 32"/>
                  <a:gd name="T28" fmla="*/ 1 w 32"/>
                  <a:gd name="T29" fmla="*/ 1 h 32"/>
                  <a:gd name="T30" fmla="*/ 1 w 32"/>
                  <a:gd name="T31" fmla="*/ 1 h 32"/>
                  <a:gd name="T32" fmla="*/ 1 w 32"/>
                  <a:gd name="T33" fmla="*/ 1 h 3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2" h="32">
                    <a:moveTo>
                      <a:pt x="32" y="20"/>
                    </a:moveTo>
                    <a:lnTo>
                      <a:pt x="32" y="14"/>
                    </a:lnTo>
                    <a:lnTo>
                      <a:pt x="30" y="8"/>
                    </a:lnTo>
                    <a:lnTo>
                      <a:pt x="26" y="3"/>
                    </a:lnTo>
                    <a:lnTo>
                      <a:pt x="20" y="0"/>
                    </a:lnTo>
                    <a:lnTo>
                      <a:pt x="14" y="0"/>
                    </a:lnTo>
                    <a:lnTo>
                      <a:pt x="8" y="1"/>
                    </a:lnTo>
                    <a:lnTo>
                      <a:pt x="4" y="6"/>
                    </a:lnTo>
                    <a:lnTo>
                      <a:pt x="0" y="11"/>
                    </a:lnTo>
                    <a:lnTo>
                      <a:pt x="0" y="18"/>
                    </a:lnTo>
                    <a:lnTo>
                      <a:pt x="1" y="24"/>
                    </a:lnTo>
                    <a:lnTo>
                      <a:pt x="6" y="29"/>
                    </a:lnTo>
                    <a:lnTo>
                      <a:pt x="12" y="32"/>
                    </a:lnTo>
                    <a:lnTo>
                      <a:pt x="19" y="32"/>
                    </a:lnTo>
                    <a:lnTo>
                      <a:pt x="24" y="30"/>
                    </a:lnTo>
                    <a:lnTo>
                      <a:pt x="29" y="25"/>
                    </a:lnTo>
                    <a:lnTo>
                      <a:pt x="32" y="20"/>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41" name="Freeform 77"/>
              <p:cNvSpPr/>
              <p:nvPr/>
            </p:nvSpPr>
            <p:spPr bwMode="auto">
              <a:xfrm>
                <a:off x="3772" y="4256"/>
                <a:ext cx="17" cy="16"/>
              </a:xfrm>
              <a:custGeom>
                <a:avLst/>
                <a:gdLst>
                  <a:gd name="T0" fmla="*/ 1 w 33"/>
                  <a:gd name="T1" fmla="*/ 1 h 32"/>
                  <a:gd name="T2" fmla="*/ 1 w 33"/>
                  <a:gd name="T3" fmla="*/ 1 h 32"/>
                  <a:gd name="T4" fmla="*/ 1 w 33"/>
                  <a:gd name="T5" fmla="*/ 1 h 32"/>
                  <a:gd name="T6" fmla="*/ 1 w 33"/>
                  <a:gd name="T7" fmla="*/ 1 h 32"/>
                  <a:gd name="T8" fmla="*/ 1 w 33"/>
                  <a:gd name="T9" fmla="*/ 0 h 32"/>
                  <a:gd name="T10" fmla="*/ 1 w 33"/>
                  <a:gd name="T11" fmla="*/ 0 h 32"/>
                  <a:gd name="T12" fmla="*/ 1 w 33"/>
                  <a:gd name="T13" fmla="*/ 1 h 32"/>
                  <a:gd name="T14" fmla="*/ 1 w 33"/>
                  <a:gd name="T15" fmla="*/ 1 h 32"/>
                  <a:gd name="T16" fmla="*/ 0 w 33"/>
                  <a:gd name="T17" fmla="*/ 1 h 32"/>
                  <a:gd name="T18" fmla="*/ 0 w 33"/>
                  <a:gd name="T19" fmla="*/ 1 h 32"/>
                  <a:gd name="T20" fmla="*/ 1 w 33"/>
                  <a:gd name="T21" fmla="*/ 1 h 32"/>
                  <a:gd name="T22" fmla="*/ 1 w 33"/>
                  <a:gd name="T23" fmla="*/ 1 h 32"/>
                  <a:gd name="T24" fmla="*/ 1 w 33"/>
                  <a:gd name="T25" fmla="*/ 1 h 32"/>
                  <a:gd name="T26" fmla="*/ 1 w 33"/>
                  <a:gd name="T27" fmla="*/ 1 h 32"/>
                  <a:gd name="T28" fmla="*/ 1 w 33"/>
                  <a:gd name="T29" fmla="*/ 1 h 32"/>
                  <a:gd name="T30" fmla="*/ 1 w 33"/>
                  <a:gd name="T31" fmla="*/ 1 h 32"/>
                  <a:gd name="T32" fmla="*/ 1 w 33"/>
                  <a:gd name="T33" fmla="*/ 1 h 3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3" h="32">
                    <a:moveTo>
                      <a:pt x="33" y="20"/>
                    </a:moveTo>
                    <a:lnTo>
                      <a:pt x="33" y="14"/>
                    </a:lnTo>
                    <a:lnTo>
                      <a:pt x="31" y="8"/>
                    </a:lnTo>
                    <a:lnTo>
                      <a:pt x="26" y="4"/>
                    </a:lnTo>
                    <a:lnTo>
                      <a:pt x="20" y="0"/>
                    </a:lnTo>
                    <a:lnTo>
                      <a:pt x="14" y="0"/>
                    </a:lnTo>
                    <a:lnTo>
                      <a:pt x="8" y="1"/>
                    </a:lnTo>
                    <a:lnTo>
                      <a:pt x="3" y="6"/>
                    </a:lnTo>
                    <a:lnTo>
                      <a:pt x="0" y="12"/>
                    </a:lnTo>
                    <a:lnTo>
                      <a:pt x="0" y="19"/>
                    </a:lnTo>
                    <a:lnTo>
                      <a:pt x="2" y="24"/>
                    </a:lnTo>
                    <a:lnTo>
                      <a:pt x="7" y="29"/>
                    </a:lnTo>
                    <a:lnTo>
                      <a:pt x="12" y="32"/>
                    </a:lnTo>
                    <a:lnTo>
                      <a:pt x="19" y="32"/>
                    </a:lnTo>
                    <a:lnTo>
                      <a:pt x="25" y="30"/>
                    </a:lnTo>
                    <a:lnTo>
                      <a:pt x="30" y="26"/>
                    </a:lnTo>
                    <a:lnTo>
                      <a:pt x="33" y="20"/>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42" name="Freeform 78"/>
              <p:cNvSpPr/>
              <p:nvPr/>
            </p:nvSpPr>
            <p:spPr bwMode="auto">
              <a:xfrm>
                <a:off x="3768" y="4216"/>
                <a:ext cx="17" cy="16"/>
              </a:xfrm>
              <a:custGeom>
                <a:avLst/>
                <a:gdLst>
                  <a:gd name="T0" fmla="*/ 1 w 32"/>
                  <a:gd name="T1" fmla="*/ 0 h 33"/>
                  <a:gd name="T2" fmla="*/ 1 w 32"/>
                  <a:gd name="T3" fmla="*/ 0 h 33"/>
                  <a:gd name="T4" fmla="*/ 1 w 32"/>
                  <a:gd name="T5" fmla="*/ 0 h 33"/>
                  <a:gd name="T6" fmla="*/ 1 w 32"/>
                  <a:gd name="T7" fmla="*/ 0 h 33"/>
                  <a:gd name="T8" fmla="*/ 1 w 32"/>
                  <a:gd name="T9" fmla="*/ 0 h 33"/>
                  <a:gd name="T10" fmla="*/ 1 w 32"/>
                  <a:gd name="T11" fmla="*/ 0 h 33"/>
                  <a:gd name="T12" fmla="*/ 1 w 32"/>
                  <a:gd name="T13" fmla="*/ 0 h 33"/>
                  <a:gd name="T14" fmla="*/ 1 w 32"/>
                  <a:gd name="T15" fmla="*/ 0 h 33"/>
                  <a:gd name="T16" fmla="*/ 0 w 32"/>
                  <a:gd name="T17" fmla="*/ 0 h 33"/>
                  <a:gd name="T18" fmla="*/ 0 w 32"/>
                  <a:gd name="T19" fmla="*/ 0 h 33"/>
                  <a:gd name="T20" fmla="*/ 1 w 32"/>
                  <a:gd name="T21" fmla="*/ 0 h 33"/>
                  <a:gd name="T22" fmla="*/ 1 w 32"/>
                  <a:gd name="T23" fmla="*/ 0 h 33"/>
                  <a:gd name="T24" fmla="*/ 1 w 32"/>
                  <a:gd name="T25" fmla="*/ 0 h 33"/>
                  <a:gd name="T26" fmla="*/ 1 w 32"/>
                  <a:gd name="T27" fmla="*/ 0 h 33"/>
                  <a:gd name="T28" fmla="*/ 1 w 32"/>
                  <a:gd name="T29" fmla="*/ 0 h 33"/>
                  <a:gd name="T30" fmla="*/ 1 w 32"/>
                  <a:gd name="T31" fmla="*/ 0 h 33"/>
                  <a:gd name="T32" fmla="*/ 1 w 32"/>
                  <a:gd name="T33" fmla="*/ 0 h 3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2" h="33">
                    <a:moveTo>
                      <a:pt x="32" y="21"/>
                    </a:moveTo>
                    <a:lnTo>
                      <a:pt x="32" y="14"/>
                    </a:lnTo>
                    <a:lnTo>
                      <a:pt x="31" y="9"/>
                    </a:lnTo>
                    <a:lnTo>
                      <a:pt x="26" y="4"/>
                    </a:lnTo>
                    <a:lnTo>
                      <a:pt x="21" y="0"/>
                    </a:lnTo>
                    <a:lnTo>
                      <a:pt x="14" y="0"/>
                    </a:lnTo>
                    <a:lnTo>
                      <a:pt x="8" y="3"/>
                    </a:lnTo>
                    <a:lnTo>
                      <a:pt x="3" y="7"/>
                    </a:lnTo>
                    <a:lnTo>
                      <a:pt x="0" y="13"/>
                    </a:lnTo>
                    <a:lnTo>
                      <a:pt x="0" y="20"/>
                    </a:lnTo>
                    <a:lnTo>
                      <a:pt x="2" y="26"/>
                    </a:lnTo>
                    <a:lnTo>
                      <a:pt x="7" y="30"/>
                    </a:lnTo>
                    <a:lnTo>
                      <a:pt x="13" y="33"/>
                    </a:lnTo>
                    <a:lnTo>
                      <a:pt x="18" y="33"/>
                    </a:lnTo>
                    <a:lnTo>
                      <a:pt x="24" y="32"/>
                    </a:lnTo>
                    <a:lnTo>
                      <a:pt x="29" y="27"/>
                    </a:lnTo>
                    <a:lnTo>
                      <a:pt x="32" y="21"/>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43" name="Freeform 79"/>
              <p:cNvSpPr/>
              <p:nvPr/>
            </p:nvSpPr>
            <p:spPr bwMode="auto">
              <a:xfrm>
                <a:off x="3774" y="4175"/>
                <a:ext cx="16" cy="17"/>
              </a:xfrm>
              <a:custGeom>
                <a:avLst/>
                <a:gdLst>
                  <a:gd name="T0" fmla="*/ 0 w 33"/>
                  <a:gd name="T1" fmla="*/ 1 h 33"/>
                  <a:gd name="T2" fmla="*/ 0 w 33"/>
                  <a:gd name="T3" fmla="*/ 1 h 33"/>
                  <a:gd name="T4" fmla="*/ 0 w 33"/>
                  <a:gd name="T5" fmla="*/ 1 h 33"/>
                  <a:gd name="T6" fmla="*/ 0 w 33"/>
                  <a:gd name="T7" fmla="*/ 1 h 33"/>
                  <a:gd name="T8" fmla="*/ 0 w 33"/>
                  <a:gd name="T9" fmla="*/ 0 h 33"/>
                  <a:gd name="T10" fmla="*/ 0 w 33"/>
                  <a:gd name="T11" fmla="*/ 0 h 33"/>
                  <a:gd name="T12" fmla="*/ 0 w 33"/>
                  <a:gd name="T13" fmla="*/ 1 h 33"/>
                  <a:gd name="T14" fmla="*/ 0 w 33"/>
                  <a:gd name="T15" fmla="*/ 1 h 33"/>
                  <a:gd name="T16" fmla="*/ 0 w 33"/>
                  <a:gd name="T17" fmla="*/ 1 h 33"/>
                  <a:gd name="T18" fmla="*/ 0 w 33"/>
                  <a:gd name="T19" fmla="*/ 1 h 33"/>
                  <a:gd name="T20" fmla="*/ 0 w 33"/>
                  <a:gd name="T21" fmla="*/ 1 h 33"/>
                  <a:gd name="T22" fmla="*/ 0 w 33"/>
                  <a:gd name="T23" fmla="*/ 1 h 33"/>
                  <a:gd name="T24" fmla="*/ 0 w 33"/>
                  <a:gd name="T25" fmla="*/ 1 h 33"/>
                  <a:gd name="T26" fmla="*/ 0 w 33"/>
                  <a:gd name="T27" fmla="*/ 1 h 33"/>
                  <a:gd name="T28" fmla="*/ 0 w 33"/>
                  <a:gd name="T29" fmla="*/ 1 h 33"/>
                  <a:gd name="T30" fmla="*/ 0 w 33"/>
                  <a:gd name="T31" fmla="*/ 1 h 33"/>
                  <a:gd name="T32" fmla="*/ 0 w 33"/>
                  <a:gd name="T33" fmla="*/ 1 h 3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3" h="33">
                    <a:moveTo>
                      <a:pt x="33" y="21"/>
                    </a:moveTo>
                    <a:lnTo>
                      <a:pt x="33" y="14"/>
                    </a:lnTo>
                    <a:lnTo>
                      <a:pt x="30" y="8"/>
                    </a:lnTo>
                    <a:lnTo>
                      <a:pt x="27" y="3"/>
                    </a:lnTo>
                    <a:lnTo>
                      <a:pt x="21" y="0"/>
                    </a:lnTo>
                    <a:lnTo>
                      <a:pt x="14" y="0"/>
                    </a:lnTo>
                    <a:lnTo>
                      <a:pt x="8" y="2"/>
                    </a:lnTo>
                    <a:lnTo>
                      <a:pt x="4" y="7"/>
                    </a:lnTo>
                    <a:lnTo>
                      <a:pt x="0" y="12"/>
                    </a:lnTo>
                    <a:lnTo>
                      <a:pt x="0" y="19"/>
                    </a:lnTo>
                    <a:lnTo>
                      <a:pt x="3" y="25"/>
                    </a:lnTo>
                    <a:lnTo>
                      <a:pt x="6" y="30"/>
                    </a:lnTo>
                    <a:lnTo>
                      <a:pt x="12" y="33"/>
                    </a:lnTo>
                    <a:lnTo>
                      <a:pt x="19" y="33"/>
                    </a:lnTo>
                    <a:lnTo>
                      <a:pt x="25" y="31"/>
                    </a:lnTo>
                    <a:lnTo>
                      <a:pt x="29" y="26"/>
                    </a:lnTo>
                    <a:lnTo>
                      <a:pt x="33" y="21"/>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44" name="Freeform 80"/>
              <p:cNvSpPr/>
              <p:nvPr/>
            </p:nvSpPr>
            <p:spPr bwMode="auto">
              <a:xfrm>
                <a:off x="3789" y="4136"/>
                <a:ext cx="16" cy="17"/>
              </a:xfrm>
              <a:custGeom>
                <a:avLst/>
                <a:gdLst>
                  <a:gd name="T0" fmla="*/ 1 w 32"/>
                  <a:gd name="T1" fmla="*/ 1 h 34"/>
                  <a:gd name="T2" fmla="*/ 1 w 32"/>
                  <a:gd name="T3" fmla="*/ 1 h 34"/>
                  <a:gd name="T4" fmla="*/ 1 w 32"/>
                  <a:gd name="T5" fmla="*/ 1 h 34"/>
                  <a:gd name="T6" fmla="*/ 1 w 32"/>
                  <a:gd name="T7" fmla="*/ 1 h 34"/>
                  <a:gd name="T8" fmla="*/ 1 w 32"/>
                  <a:gd name="T9" fmla="*/ 0 h 34"/>
                  <a:gd name="T10" fmla="*/ 1 w 32"/>
                  <a:gd name="T11" fmla="*/ 0 h 34"/>
                  <a:gd name="T12" fmla="*/ 1 w 32"/>
                  <a:gd name="T13" fmla="*/ 1 h 34"/>
                  <a:gd name="T14" fmla="*/ 1 w 32"/>
                  <a:gd name="T15" fmla="*/ 1 h 34"/>
                  <a:gd name="T16" fmla="*/ 0 w 32"/>
                  <a:gd name="T17" fmla="*/ 1 h 34"/>
                  <a:gd name="T18" fmla="*/ 0 w 32"/>
                  <a:gd name="T19" fmla="*/ 1 h 34"/>
                  <a:gd name="T20" fmla="*/ 1 w 32"/>
                  <a:gd name="T21" fmla="*/ 1 h 34"/>
                  <a:gd name="T22" fmla="*/ 1 w 32"/>
                  <a:gd name="T23" fmla="*/ 1 h 34"/>
                  <a:gd name="T24" fmla="*/ 1 w 32"/>
                  <a:gd name="T25" fmla="*/ 1 h 34"/>
                  <a:gd name="T26" fmla="*/ 1 w 32"/>
                  <a:gd name="T27" fmla="*/ 1 h 34"/>
                  <a:gd name="T28" fmla="*/ 1 w 32"/>
                  <a:gd name="T29" fmla="*/ 1 h 34"/>
                  <a:gd name="T30" fmla="*/ 1 w 32"/>
                  <a:gd name="T31" fmla="*/ 1 h 34"/>
                  <a:gd name="T32" fmla="*/ 1 w 32"/>
                  <a:gd name="T33" fmla="*/ 1 h 34"/>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2" h="34">
                    <a:moveTo>
                      <a:pt x="32" y="21"/>
                    </a:moveTo>
                    <a:lnTo>
                      <a:pt x="32" y="14"/>
                    </a:lnTo>
                    <a:lnTo>
                      <a:pt x="31" y="8"/>
                    </a:lnTo>
                    <a:lnTo>
                      <a:pt x="27" y="4"/>
                    </a:lnTo>
                    <a:lnTo>
                      <a:pt x="21" y="0"/>
                    </a:lnTo>
                    <a:lnTo>
                      <a:pt x="14" y="0"/>
                    </a:lnTo>
                    <a:lnTo>
                      <a:pt x="8" y="3"/>
                    </a:lnTo>
                    <a:lnTo>
                      <a:pt x="4" y="7"/>
                    </a:lnTo>
                    <a:lnTo>
                      <a:pt x="0" y="13"/>
                    </a:lnTo>
                    <a:lnTo>
                      <a:pt x="0" y="20"/>
                    </a:lnTo>
                    <a:lnTo>
                      <a:pt x="2" y="26"/>
                    </a:lnTo>
                    <a:lnTo>
                      <a:pt x="7" y="30"/>
                    </a:lnTo>
                    <a:lnTo>
                      <a:pt x="13" y="34"/>
                    </a:lnTo>
                    <a:lnTo>
                      <a:pt x="20" y="34"/>
                    </a:lnTo>
                    <a:lnTo>
                      <a:pt x="25" y="32"/>
                    </a:lnTo>
                    <a:lnTo>
                      <a:pt x="30" y="27"/>
                    </a:lnTo>
                    <a:lnTo>
                      <a:pt x="32" y="21"/>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45" name="Freeform 81"/>
              <p:cNvSpPr/>
              <p:nvPr/>
            </p:nvSpPr>
            <p:spPr bwMode="auto">
              <a:xfrm>
                <a:off x="3842" y="4235"/>
                <a:ext cx="17" cy="16"/>
              </a:xfrm>
              <a:custGeom>
                <a:avLst/>
                <a:gdLst>
                  <a:gd name="T0" fmla="*/ 1 w 34"/>
                  <a:gd name="T1" fmla="*/ 1 h 32"/>
                  <a:gd name="T2" fmla="*/ 1 w 34"/>
                  <a:gd name="T3" fmla="*/ 1 h 32"/>
                  <a:gd name="T4" fmla="*/ 1 w 34"/>
                  <a:gd name="T5" fmla="*/ 1 h 32"/>
                  <a:gd name="T6" fmla="*/ 1 w 34"/>
                  <a:gd name="T7" fmla="*/ 1 h 32"/>
                  <a:gd name="T8" fmla="*/ 1 w 34"/>
                  <a:gd name="T9" fmla="*/ 0 h 32"/>
                  <a:gd name="T10" fmla="*/ 1 w 34"/>
                  <a:gd name="T11" fmla="*/ 0 h 32"/>
                  <a:gd name="T12" fmla="*/ 1 w 34"/>
                  <a:gd name="T13" fmla="*/ 1 h 32"/>
                  <a:gd name="T14" fmla="*/ 1 w 34"/>
                  <a:gd name="T15" fmla="*/ 1 h 32"/>
                  <a:gd name="T16" fmla="*/ 0 w 34"/>
                  <a:gd name="T17" fmla="*/ 1 h 32"/>
                  <a:gd name="T18" fmla="*/ 0 w 34"/>
                  <a:gd name="T19" fmla="*/ 1 h 32"/>
                  <a:gd name="T20" fmla="*/ 1 w 34"/>
                  <a:gd name="T21" fmla="*/ 1 h 32"/>
                  <a:gd name="T22" fmla="*/ 1 w 34"/>
                  <a:gd name="T23" fmla="*/ 1 h 32"/>
                  <a:gd name="T24" fmla="*/ 1 w 34"/>
                  <a:gd name="T25" fmla="*/ 1 h 32"/>
                  <a:gd name="T26" fmla="*/ 1 w 34"/>
                  <a:gd name="T27" fmla="*/ 1 h 32"/>
                  <a:gd name="T28" fmla="*/ 1 w 34"/>
                  <a:gd name="T29" fmla="*/ 1 h 32"/>
                  <a:gd name="T30" fmla="*/ 1 w 34"/>
                  <a:gd name="T31" fmla="*/ 1 h 32"/>
                  <a:gd name="T32" fmla="*/ 1 w 34"/>
                  <a:gd name="T33" fmla="*/ 1 h 3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4" h="32">
                    <a:moveTo>
                      <a:pt x="34" y="20"/>
                    </a:moveTo>
                    <a:lnTo>
                      <a:pt x="34" y="14"/>
                    </a:lnTo>
                    <a:lnTo>
                      <a:pt x="31" y="8"/>
                    </a:lnTo>
                    <a:lnTo>
                      <a:pt x="27" y="3"/>
                    </a:lnTo>
                    <a:lnTo>
                      <a:pt x="21" y="0"/>
                    </a:lnTo>
                    <a:lnTo>
                      <a:pt x="14" y="0"/>
                    </a:lnTo>
                    <a:lnTo>
                      <a:pt x="8" y="2"/>
                    </a:lnTo>
                    <a:lnTo>
                      <a:pt x="4" y="7"/>
                    </a:lnTo>
                    <a:lnTo>
                      <a:pt x="0" y="12"/>
                    </a:lnTo>
                    <a:lnTo>
                      <a:pt x="0" y="18"/>
                    </a:lnTo>
                    <a:lnTo>
                      <a:pt x="3" y="24"/>
                    </a:lnTo>
                    <a:lnTo>
                      <a:pt x="7" y="29"/>
                    </a:lnTo>
                    <a:lnTo>
                      <a:pt x="13" y="32"/>
                    </a:lnTo>
                    <a:lnTo>
                      <a:pt x="20" y="32"/>
                    </a:lnTo>
                    <a:lnTo>
                      <a:pt x="26" y="31"/>
                    </a:lnTo>
                    <a:lnTo>
                      <a:pt x="30" y="26"/>
                    </a:lnTo>
                    <a:lnTo>
                      <a:pt x="34" y="20"/>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46" name="Freeform 82"/>
              <p:cNvSpPr/>
              <p:nvPr/>
            </p:nvSpPr>
            <p:spPr bwMode="auto">
              <a:xfrm>
                <a:off x="3857" y="4201"/>
                <a:ext cx="16" cy="16"/>
              </a:xfrm>
              <a:custGeom>
                <a:avLst/>
                <a:gdLst>
                  <a:gd name="T0" fmla="*/ 1 w 32"/>
                  <a:gd name="T1" fmla="*/ 1 h 32"/>
                  <a:gd name="T2" fmla="*/ 1 w 32"/>
                  <a:gd name="T3" fmla="*/ 1 h 32"/>
                  <a:gd name="T4" fmla="*/ 1 w 32"/>
                  <a:gd name="T5" fmla="*/ 1 h 32"/>
                  <a:gd name="T6" fmla="*/ 1 w 32"/>
                  <a:gd name="T7" fmla="*/ 1 h 32"/>
                  <a:gd name="T8" fmla="*/ 1 w 32"/>
                  <a:gd name="T9" fmla="*/ 0 h 32"/>
                  <a:gd name="T10" fmla="*/ 1 w 32"/>
                  <a:gd name="T11" fmla="*/ 0 h 32"/>
                  <a:gd name="T12" fmla="*/ 1 w 32"/>
                  <a:gd name="T13" fmla="*/ 1 h 32"/>
                  <a:gd name="T14" fmla="*/ 1 w 32"/>
                  <a:gd name="T15" fmla="*/ 1 h 32"/>
                  <a:gd name="T16" fmla="*/ 0 w 32"/>
                  <a:gd name="T17" fmla="*/ 1 h 32"/>
                  <a:gd name="T18" fmla="*/ 0 w 32"/>
                  <a:gd name="T19" fmla="*/ 1 h 32"/>
                  <a:gd name="T20" fmla="*/ 1 w 32"/>
                  <a:gd name="T21" fmla="*/ 1 h 32"/>
                  <a:gd name="T22" fmla="*/ 1 w 32"/>
                  <a:gd name="T23" fmla="*/ 1 h 32"/>
                  <a:gd name="T24" fmla="*/ 1 w 32"/>
                  <a:gd name="T25" fmla="*/ 1 h 32"/>
                  <a:gd name="T26" fmla="*/ 1 w 32"/>
                  <a:gd name="T27" fmla="*/ 1 h 32"/>
                  <a:gd name="T28" fmla="*/ 1 w 32"/>
                  <a:gd name="T29" fmla="*/ 1 h 32"/>
                  <a:gd name="T30" fmla="*/ 1 w 32"/>
                  <a:gd name="T31" fmla="*/ 1 h 32"/>
                  <a:gd name="T32" fmla="*/ 1 w 32"/>
                  <a:gd name="T33" fmla="*/ 1 h 3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2" h="32">
                    <a:moveTo>
                      <a:pt x="32" y="20"/>
                    </a:moveTo>
                    <a:lnTo>
                      <a:pt x="32" y="14"/>
                    </a:lnTo>
                    <a:lnTo>
                      <a:pt x="30" y="8"/>
                    </a:lnTo>
                    <a:lnTo>
                      <a:pt x="27" y="3"/>
                    </a:lnTo>
                    <a:lnTo>
                      <a:pt x="21" y="0"/>
                    </a:lnTo>
                    <a:lnTo>
                      <a:pt x="14" y="0"/>
                    </a:lnTo>
                    <a:lnTo>
                      <a:pt x="8" y="2"/>
                    </a:lnTo>
                    <a:lnTo>
                      <a:pt x="4" y="7"/>
                    </a:lnTo>
                    <a:lnTo>
                      <a:pt x="0" y="12"/>
                    </a:lnTo>
                    <a:lnTo>
                      <a:pt x="0" y="18"/>
                    </a:lnTo>
                    <a:lnTo>
                      <a:pt x="2" y="24"/>
                    </a:lnTo>
                    <a:lnTo>
                      <a:pt x="6" y="28"/>
                    </a:lnTo>
                    <a:lnTo>
                      <a:pt x="12" y="32"/>
                    </a:lnTo>
                    <a:lnTo>
                      <a:pt x="18" y="32"/>
                    </a:lnTo>
                    <a:lnTo>
                      <a:pt x="24" y="31"/>
                    </a:lnTo>
                    <a:lnTo>
                      <a:pt x="29" y="26"/>
                    </a:lnTo>
                    <a:lnTo>
                      <a:pt x="32" y="20"/>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47" name="Freeform 83"/>
              <p:cNvSpPr/>
              <p:nvPr/>
            </p:nvSpPr>
            <p:spPr bwMode="auto">
              <a:xfrm>
                <a:off x="3861" y="4164"/>
                <a:ext cx="16" cy="17"/>
              </a:xfrm>
              <a:custGeom>
                <a:avLst/>
                <a:gdLst>
                  <a:gd name="T0" fmla="*/ 1 w 32"/>
                  <a:gd name="T1" fmla="*/ 1 h 33"/>
                  <a:gd name="T2" fmla="*/ 1 w 32"/>
                  <a:gd name="T3" fmla="*/ 1 h 33"/>
                  <a:gd name="T4" fmla="*/ 1 w 32"/>
                  <a:gd name="T5" fmla="*/ 1 h 33"/>
                  <a:gd name="T6" fmla="*/ 1 w 32"/>
                  <a:gd name="T7" fmla="*/ 1 h 33"/>
                  <a:gd name="T8" fmla="*/ 1 w 32"/>
                  <a:gd name="T9" fmla="*/ 0 h 33"/>
                  <a:gd name="T10" fmla="*/ 1 w 32"/>
                  <a:gd name="T11" fmla="*/ 0 h 33"/>
                  <a:gd name="T12" fmla="*/ 1 w 32"/>
                  <a:gd name="T13" fmla="*/ 1 h 33"/>
                  <a:gd name="T14" fmla="*/ 1 w 32"/>
                  <a:gd name="T15" fmla="*/ 1 h 33"/>
                  <a:gd name="T16" fmla="*/ 0 w 32"/>
                  <a:gd name="T17" fmla="*/ 1 h 33"/>
                  <a:gd name="T18" fmla="*/ 0 w 32"/>
                  <a:gd name="T19" fmla="*/ 1 h 33"/>
                  <a:gd name="T20" fmla="*/ 1 w 32"/>
                  <a:gd name="T21" fmla="*/ 1 h 33"/>
                  <a:gd name="T22" fmla="*/ 1 w 32"/>
                  <a:gd name="T23" fmla="*/ 1 h 33"/>
                  <a:gd name="T24" fmla="*/ 1 w 32"/>
                  <a:gd name="T25" fmla="*/ 1 h 33"/>
                  <a:gd name="T26" fmla="*/ 1 w 32"/>
                  <a:gd name="T27" fmla="*/ 1 h 33"/>
                  <a:gd name="T28" fmla="*/ 1 w 32"/>
                  <a:gd name="T29" fmla="*/ 1 h 33"/>
                  <a:gd name="T30" fmla="*/ 1 w 32"/>
                  <a:gd name="T31" fmla="*/ 1 h 33"/>
                  <a:gd name="T32" fmla="*/ 1 w 32"/>
                  <a:gd name="T33" fmla="*/ 1 h 3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2" h="33">
                    <a:moveTo>
                      <a:pt x="32" y="21"/>
                    </a:moveTo>
                    <a:lnTo>
                      <a:pt x="32" y="14"/>
                    </a:lnTo>
                    <a:lnTo>
                      <a:pt x="30" y="8"/>
                    </a:lnTo>
                    <a:lnTo>
                      <a:pt x="27" y="3"/>
                    </a:lnTo>
                    <a:lnTo>
                      <a:pt x="21" y="0"/>
                    </a:lnTo>
                    <a:lnTo>
                      <a:pt x="14" y="0"/>
                    </a:lnTo>
                    <a:lnTo>
                      <a:pt x="8" y="2"/>
                    </a:lnTo>
                    <a:lnTo>
                      <a:pt x="4" y="7"/>
                    </a:lnTo>
                    <a:lnTo>
                      <a:pt x="0" y="13"/>
                    </a:lnTo>
                    <a:lnTo>
                      <a:pt x="0" y="19"/>
                    </a:lnTo>
                    <a:lnTo>
                      <a:pt x="2" y="25"/>
                    </a:lnTo>
                    <a:lnTo>
                      <a:pt x="6" y="30"/>
                    </a:lnTo>
                    <a:lnTo>
                      <a:pt x="12" y="33"/>
                    </a:lnTo>
                    <a:lnTo>
                      <a:pt x="19" y="33"/>
                    </a:lnTo>
                    <a:lnTo>
                      <a:pt x="24" y="31"/>
                    </a:lnTo>
                    <a:lnTo>
                      <a:pt x="29" y="26"/>
                    </a:lnTo>
                    <a:lnTo>
                      <a:pt x="32" y="21"/>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48" name="Freeform 84"/>
              <p:cNvSpPr/>
              <p:nvPr/>
            </p:nvSpPr>
            <p:spPr bwMode="auto">
              <a:xfrm>
                <a:off x="4066" y="4265"/>
                <a:ext cx="40" cy="40"/>
              </a:xfrm>
              <a:custGeom>
                <a:avLst/>
                <a:gdLst>
                  <a:gd name="T0" fmla="*/ 1 w 80"/>
                  <a:gd name="T1" fmla="*/ 0 h 80"/>
                  <a:gd name="T2" fmla="*/ 1 w 80"/>
                  <a:gd name="T3" fmla="*/ 0 h 80"/>
                  <a:gd name="T4" fmla="*/ 1 w 80"/>
                  <a:gd name="T5" fmla="*/ 1 h 80"/>
                  <a:gd name="T6" fmla="*/ 1 w 80"/>
                  <a:gd name="T7" fmla="*/ 1 h 80"/>
                  <a:gd name="T8" fmla="*/ 1 w 80"/>
                  <a:gd name="T9" fmla="*/ 1 h 80"/>
                  <a:gd name="T10" fmla="*/ 1 w 80"/>
                  <a:gd name="T11" fmla="*/ 1 h 80"/>
                  <a:gd name="T12" fmla="*/ 1 w 80"/>
                  <a:gd name="T13" fmla="*/ 1 h 80"/>
                  <a:gd name="T14" fmla="*/ 1 w 80"/>
                  <a:gd name="T15" fmla="*/ 1 h 80"/>
                  <a:gd name="T16" fmla="*/ 0 w 80"/>
                  <a:gd name="T17" fmla="*/ 1 h 80"/>
                  <a:gd name="T18" fmla="*/ 0 w 80"/>
                  <a:gd name="T19" fmla="*/ 1 h 80"/>
                  <a:gd name="T20" fmla="*/ 0 w 80"/>
                  <a:gd name="T21" fmla="*/ 1 h 80"/>
                  <a:gd name="T22" fmla="*/ 1 w 80"/>
                  <a:gd name="T23" fmla="*/ 1 h 80"/>
                  <a:gd name="T24" fmla="*/ 1 w 80"/>
                  <a:gd name="T25" fmla="*/ 1 h 80"/>
                  <a:gd name="T26" fmla="*/ 1 w 80"/>
                  <a:gd name="T27" fmla="*/ 1 h 80"/>
                  <a:gd name="T28" fmla="*/ 1 w 80"/>
                  <a:gd name="T29" fmla="*/ 1 h 80"/>
                  <a:gd name="T30" fmla="*/ 1 w 80"/>
                  <a:gd name="T31" fmla="*/ 1 h 80"/>
                  <a:gd name="T32" fmla="*/ 1 w 80"/>
                  <a:gd name="T33" fmla="*/ 1 h 80"/>
                  <a:gd name="T34" fmla="*/ 1 w 80"/>
                  <a:gd name="T35" fmla="*/ 1 h 80"/>
                  <a:gd name="T36" fmla="*/ 1 w 80"/>
                  <a:gd name="T37" fmla="*/ 1 h 80"/>
                  <a:gd name="T38" fmla="*/ 1 w 80"/>
                  <a:gd name="T39" fmla="*/ 1 h 80"/>
                  <a:gd name="T40" fmla="*/ 1 w 80"/>
                  <a:gd name="T41" fmla="*/ 1 h 80"/>
                  <a:gd name="T42" fmla="*/ 1 w 80"/>
                  <a:gd name="T43" fmla="*/ 1 h 80"/>
                  <a:gd name="T44" fmla="*/ 1 w 80"/>
                  <a:gd name="T45" fmla="*/ 1 h 80"/>
                  <a:gd name="T46" fmla="*/ 1 w 80"/>
                  <a:gd name="T47" fmla="*/ 1 h 80"/>
                  <a:gd name="T48" fmla="*/ 1 w 80"/>
                  <a:gd name="T49" fmla="*/ 1 h 80"/>
                  <a:gd name="T50" fmla="*/ 1 w 80"/>
                  <a:gd name="T51" fmla="*/ 1 h 80"/>
                  <a:gd name="T52" fmla="*/ 1 w 80"/>
                  <a:gd name="T53" fmla="*/ 1 h 80"/>
                  <a:gd name="T54" fmla="*/ 1 w 80"/>
                  <a:gd name="T55" fmla="*/ 1 h 80"/>
                  <a:gd name="T56" fmla="*/ 1 w 80"/>
                  <a:gd name="T57" fmla="*/ 1 h 80"/>
                  <a:gd name="T58" fmla="*/ 1 w 80"/>
                  <a:gd name="T59" fmla="*/ 1 h 80"/>
                  <a:gd name="T60" fmla="*/ 1 w 80"/>
                  <a:gd name="T61" fmla="*/ 1 h 80"/>
                  <a:gd name="T62" fmla="*/ 1 w 80"/>
                  <a:gd name="T63" fmla="*/ 1 h 80"/>
                  <a:gd name="T64" fmla="*/ 1 w 80"/>
                  <a:gd name="T65" fmla="*/ 0 h 80"/>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80" h="80">
                    <a:moveTo>
                      <a:pt x="46" y="0"/>
                    </a:moveTo>
                    <a:lnTo>
                      <a:pt x="38" y="0"/>
                    </a:lnTo>
                    <a:lnTo>
                      <a:pt x="30" y="2"/>
                    </a:lnTo>
                    <a:lnTo>
                      <a:pt x="23" y="4"/>
                    </a:lnTo>
                    <a:lnTo>
                      <a:pt x="16" y="7"/>
                    </a:lnTo>
                    <a:lnTo>
                      <a:pt x="11" y="12"/>
                    </a:lnTo>
                    <a:lnTo>
                      <a:pt x="6" y="19"/>
                    </a:lnTo>
                    <a:lnTo>
                      <a:pt x="3" y="26"/>
                    </a:lnTo>
                    <a:lnTo>
                      <a:pt x="0" y="33"/>
                    </a:lnTo>
                    <a:lnTo>
                      <a:pt x="0" y="41"/>
                    </a:lnTo>
                    <a:lnTo>
                      <a:pt x="0" y="49"/>
                    </a:lnTo>
                    <a:lnTo>
                      <a:pt x="4" y="56"/>
                    </a:lnTo>
                    <a:lnTo>
                      <a:pt x="7" y="63"/>
                    </a:lnTo>
                    <a:lnTo>
                      <a:pt x="12" y="69"/>
                    </a:lnTo>
                    <a:lnTo>
                      <a:pt x="18" y="74"/>
                    </a:lnTo>
                    <a:lnTo>
                      <a:pt x="24" y="78"/>
                    </a:lnTo>
                    <a:lnTo>
                      <a:pt x="32" y="80"/>
                    </a:lnTo>
                    <a:lnTo>
                      <a:pt x="41" y="80"/>
                    </a:lnTo>
                    <a:lnTo>
                      <a:pt x="49" y="79"/>
                    </a:lnTo>
                    <a:lnTo>
                      <a:pt x="56" y="77"/>
                    </a:lnTo>
                    <a:lnTo>
                      <a:pt x="62" y="73"/>
                    </a:lnTo>
                    <a:lnTo>
                      <a:pt x="68" y="67"/>
                    </a:lnTo>
                    <a:lnTo>
                      <a:pt x="73" y="62"/>
                    </a:lnTo>
                    <a:lnTo>
                      <a:pt x="76" y="55"/>
                    </a:lnTo>
                    <a:lnTo>
                      <a:pt x="79" y="47"/>
                    </a:lnTo>
                    <a:lnTo>
                      <a:pt x="80" y="39"/>
                    </a:lnTo>
                    <a:lnTo>
                      <a:pt x="79" y="30"/>
                    </a:lnTo>
                    <a:lnTo>
                      <a:pt x="76" y="24"/>
                    </a:lnTo>
                    <a:lnTo>
                      <a:pt x="73" y="17"/>
                    </a:lnTo>
                    <a:lnTo>
                      <a:pt x="67" y="11"/>
                    </a:lnTo>
                    <a:lnTo>
                      <a:pt x="61" y="6"/>
                    </a:lnTo>
                    <a:lnTo>
                      <a:pt x="54" y="3"/>
                    </a:lnTo>
                    <a:lnTo>
                      <a:pt x="46" y="0"/>
                    </a:lnTo>
                    <a:close/>
                  </a:path>
                </a:pathLst>
              </a:custGeom>
              <a:solidFill>
                <a:srgbClr val="EF66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49" name="Freeform 85"/>
              <p:cNvSpPr/>
              <p:nvPr/>
            </p:nvSpPr>
            <p:spPr bwMode="auto">
              <a:xfrm>
                <a:off x="4136" y="4223"/>
                <a:ext cx="40" cy="39"/>
              </a:xfrm>
              <a:custGeom>
                <a:avLst/>
                <a:gdLst>
                  <a:gd name="T0" fmla="*/ 1 w 79"/>
                  <a:gd name="T1" fmla="*/ 0 h 80"/>
                  <a:gd name="T2" fmla="*/ 1 w 79"/>
                  <a:gd name="T3" fmla="*/ 0 h 80"/>
                  <a:gd name="T4" fmla="*/ 1 w 79"/>
                  <a:gd name="T5" fmla="*/ 0 h 80"/>
                  <a:gd name="T6" fmla="*/ 1 w 79"/>
                  <a:gd name="T7" fmla="*/ 0 h 80"/>
                  <a:gd name="T8" fmla="*/ 1 w 79"/>
                  <a:gd name="T9" fmla="*/ 0 h 80"/>
                  <a:gd name="T10" fmla="*/ 1 w 79"/>
                  <a:gd name="T11" fmla="*/ 0 h 80"/>
                  <a:gd name="T12" fmla="*/ 1 w 79"/>
                  <a:gd name="T13" fmla="*/ 0 h 80"/>
                  <a:gd name="T14" fmla="*/ 1 w 79"/>
                  <a:gd name="T15" fmla="*/ 0 h 80"/>
                  <a:gd name="T16" fmla="*/ 0 w 79"/>
                  <a:gd name="T17" fmla="*/ 0 h 80"/>
                  <a:gd name="T18" fmla="*/ 0 w 79"/>
                  <a:gd name="T19" fmla="*/ 0 h 80"/>
                  <a:gd name="T20" fmla="*/ 1 w 79"/>
                  <a:gd name="T21" fmla="*/ 0 h 80"/>
                  <a:gd name="T22" fmla="*/ 1 w 79"/>
                  <a:gd name="T23" fmla="*/ 0 h 80"/>
                  <a:gd name="T24" fmla="*/ 1 w 79"/>
                  <a:gd name="T25" fmla="*/ 0 h 80"/>
                  <a:gd name="T26" fmla="*/ 1 w 79"/>
                  <a:gd name="T27" fmla="*/ 0 h 80"/>
                  <a:gd name="T28" fmla="*/ 1 w 79"/>
                  <a:gd name="T29" fmla="*/ 0 h 80"/>
                  <a:gd name="T30" fmla="*/ 1 w 79"/>
                  <a:gd name="T31" fmla="*/ 0 h 80"/>
                  <a:gd name="T32" fmla="*/ 1 w 79"/>
                  <a:gd name="T33" fmla="*/ 0 h 80"/>
                  <a:gd name="T34" fmla="*/ 1 w 79"/>
                  <a:gd name="T35" fmla="*/ 0 h 80"/>
                  <a:gd name="T36" fmla="*/ 1 w 79"/>
                  <a:gd name="T37" fmla="*/ 0 h 80"/>
                  <a:gd name="T38" fmla="*/ 1 w 79"/>
                  <a:gd name="T39" fmla="*/ 0 h 80"/>
                  <a:gd name="T40" fmla="*/ 1 w 79"/>
                  <a:gd name="T41" fmla="*/ 0 h 80"/>
                  <a:gd name="T42" fmla="*/ 1 w 79"/>
                  <a:gd name="T43" fmla="*/ 0 h 80"/>
                  <a:gd name="T44" fmla="*/ 1 w 79"/>
                  <a:gd name="T45" fmla="*/ 0 h 80"/>
                  <a:gd name="T46" fmla="*/ 1 w 79"/>
                  <a:gd name="T47" fmla="*/ 0 h 80"/>
                  <a:gd name="T48" fmla="*/ 1 w 79"/>
                  <a:gd name="T49" fmla="*/ 0 h 80"/>
                  <a:gd name="T50" fmla="*/ 1 w 79"/>
                  <a:gd name="T51" fmla="*/ 0 h 80"/>
                  <a:gd name="T52" fmla="*/ 1 w 79"/>
                  <a:gd name="T53" fmla="*/ 0 h 80"/>
                  <a:gd name="T54" fmla="*/ 1 w 79"/>
                  <a:gd name="T55" fmla="*/ 0 h 80"/>
                  <a:gd name="T56" fmla="*/ 1 w 79"/>
                  <a:gd name="T57" fmla="*/ 0 h 80"/>
                  <a:gd name="T58" fmla="*/ 1 w 79"/>
                  <a:gd name="T59" fmla="*/ 0 h 80"/>
                  <a:gd name="T60" fmla="*/ 1 w 79"/>
                  <a:gd name="T61" fmla="*/ 0 h 80"/>
                  <a:gd name="T62" fmla="*/ 1 w 79"/>
                  <a:gd name="T63" fmla="*/ 0 h 80"/>
                  <a:gd name="T64" fmla="*/ 1 w 79"/>
                  <a:gd name="T65" fmla="*/ 0 h 80"/>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79" h="80">
                    <a:moveTo>
                      <a:pt x="47" y="0"/>
                    </a:moveTo>
                    <a:lnTo>
                      <a:pt x="39" y="0"/>
                    </a:lnTo>
                    <a:lnTo>
                      <a:pt x="31" y="1"/>
                    </a:lnTo>
                    <a:lnTo>
                      <a:pt x="24" y="4"/>
                    </a:lnTo>
                    <a:lnTo>
                      <a:pt x="17" y="7"/>
                    </a:lnTo>
                    <a:lnTo>
                      <a:pt x="11" y="13"/>
                    </a:lnTo>
                    <a:lnTo>
                      <a:pt x="5" y="19"/>
                    </a:lnTo>
                    <a:lnTo>
                      <a:pt x="2" y="26"/>
                    </a:lnTo>
                    <a:lnTo>
                      <a:pt x="0" y="34"/>
                    </a:lnTo>
                    <a:lnTo>
                      <a:pt x="0" y="42"/>
                    </a:lnTo>
                    <a:lnTo>
                      <a:pt x="1" y="49"/>
                    </a:lnTo>
                    <a:lnTo>
                      <a:pt x="3" y="57"/>
                    </a:lnTo>
                    <a:lnTo>
                      <a:pt x="7" y="63"/>
                    </a:lnTo>
                    <a:lnTo>
                      <a:pt x="12" y="68"/>
                    </a:lnTo>
                    <a:lnTo>
                      <a:pt x="18" y="74"/>
                    </a:lnTo>
                    <a:lnTo>
                      <a:pt x="25" y="78"/>
                    </a:lnTo>
                    <a:lnTo>
                      <a:pt x="33" y="80"/>
                    </a:lnTo>
                    <a:lnTo>
                      <a:pt x="41" y="80"/>
                    </a:lnTo>
                    <a:lnTo>
                      <a:pt x="49" y="79"/>
                    </a:lnTo>
                    <a:lnTo>
                      <a:pt x="56" y="76"/>
                    </a:lnTo>
                    <a:lnTo>
                      <a:pt x="63" y="73"/>
                    </a:lnTo>
                    <a:lnTo>
                      <a:pt x="69" y="67"/>
                    </a:lnTo>
                    <a:lnTo>
                      <a:pt x="73" y="61"/>
                    </a:lnTo>
                    <a:lnTo>
                      <a:pt x="77" y="55"/>
                    </a:lnTo>
                    <a:lnTo>
                      <a:pt x="79" y="46"/>
                    </a:lnTo>
                    <a:lnTo>
                      <a:pt x="79" y="38"/>
                    </a:lnTo>
                    <a:lnTo>
                      <a:pt x="78" y="31"/>
                    </a:lnTo>
                    <a:lnTo>
                      <a:pt x="76" y="23"/>
                    </a:lnTo>
                    <a:lnTo>
                      <a:pt x="72" y="18"/>
                    </a:lnTo>
                    <a:lnTo>
                      <a:pt x="68" y="12"/>
                    </a:lnTo>
                    <a:lnTo>
                      <a:pt x="61" y="6"/>
                    </a:lnTo>
                    <a:lnTo>
                      <a:pt x="54" y="3"/>
                    </a:lnTo>
                    <a:lnTo>
                      <a:pt x="47" y="0"/>
                    </a:lnTo>
                    <a:close/>
                  </a:path>
                </a:pathLst>
              </a:custGeom>
              <a:solidFill>
                <a:srgbClr val="EF66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50" name="Freeform 86"/>
              <p:cNvSpPr/>
              <p:nvPr/>
            </p:nvSpPr>
            <p:spPr bwMode="auto">
              <a:xfrm>
                <a:off x="4059" y="4190"/>
                <a:ext cx="40" cy="40"/>
              </a:xfrm>
              <a:custGeom>
                <a:avLst/>
                <a:gdLst>
                  <a:gd name="T0" fmla="*/ 1 w 80"/>
                  <a:gd name="T1" fmla="*/ 0 h 78"/>
                  <a:gd name="T2" fmla="*/ 1 w 80"/>
                  <a:gd name="T3" fmla="*/ 0 h 78"/>
                  <a:gd name="T4" fmla="*/ 1 w 80"/>
                  <a:gd name="T5" fmla="*/ 0 h 78"/>
                  <a:gd name="T6" fmla="*/ 1 w 80"/>
                  <a:gd name="T7" fmla="*/ 1 h 78"/>
                  <a:gd name="T8" fmla="*/ 1 w 80"/>
                  <a:gd name="T9" fmla="*/ 1 h 78"/>
                  <a:gd name="T10" fmla="*/ 1 w 80"/>
                  <a:gd name="T11" fmla="*/ 1 h 78"/>
                  <a:gd name="T12" fmla="*/ 1 w 80"/>
                  <a:gd name="T13" fmla="*/ 1 h 78"/>
                  <a:gd name="T14" fmla="*/ 1 w 80"/>
                  <a:gd name="T15" fmla="*/ 1 h 78"/>
                  <a:gd name="T16" fmla="*/ 1 w 80"/>
                  <a:gd name="T17" fmla="*/ 1 h 78"/>
                  <a:gd name="T18" fmla="*/ 0 w 80"/>
                  <a:gd name="T19" fmla="*/ 1 h 78"/>
                  <a:gd name="T20" fmla="*/ 1 w 80"/>
                  <a:gd name="T21" fmla="*/ 1 h 78"/>
                  <a:gd name="T22" fmla="*/ 1 w 80"/>
                  <a:gd name="T23" fmla="*/ 1 h 78"/>
                  <a:gd name="T24" fmla="*/ 1 w 80"/>
                  <a:gd name="T25" fmla="*/ 1 h 78"/>
                  <a:gd name="T26" fmla="*/ 1 w 80"/>
                  <a:gd name="T27" fmla="*/ 1 h 78"/>
                  <a:gd name="T28" fmla="*/ 1 w 80"/>
                  <a:gd name="T29" fmla="*/ 1 h 78"/>
                  <a:gd name="T30" fmla="*/ 1 w 80"/>
                  <a:gd name="T31" fmla="*/ 1 h 78"/>
                  <a:gd name="T32" fmla="*/ 1 w 80"/>
                  <a:gd name="T33" fmla="*/ 1 h 78"/>
                  <a:gd name="T34" fmla="*/ 1 w 80"/>
                  <a:gd name="T35" fmla="*/ 1 h 78"/>
                  <a:gd name="T36" fmla="*/ 1 w 80"/>
                  <a:gd name="T37" fmla="*/ 1 h 78"/>
                  <a:gd name="T38" fmla="*/ 1 w 80"/>
                  <a:gd name="T39" fmla="*/ 1 h 78"/>
                  <a:gd name="T40" fmla="*/ 1 w 80"/>
                  <a:gd name="T41" fmla="*/ 1 h 78"/>
                  <a:gd name="T42" fmla="*/ 1 w 80"/>
                  <a:gd name="T43" fmla="*/ 1 h 78"/>
                  <a:gd name="T44" fmla="*/ 1 w 80"/>
                  <a:gd name="T45" fmla="*/ 1 h 78"/>
                  <a:gd name="T46" fmla="*/ 1 w 80"/>
                  <a:gd name="T47" fmla="*/ 1 h 78"/>
                  <a:gd name="T48" fmla="*/ 1 w 80"/>
                  <a:gd name="T49" fmla="*/ 1 h 78"/>
                  <a:gd name="T50" fmla="*/ 1 w 80"/>
                  <a:gd name="T51" fmla="*/ 1 h 78"/>
                  <a:gd name="T52" fmla="*/ 1 w 80"/>
                  <a:gd name="T53" fmla="*/ 1 h 78"/>
                  <a:gd name="T54" fmla="*/ 1 w 80"/>
                  <a:gd name="T55" fmla="*/ 1 h 78"/>
                  <a:gd name="T56" fmla="*/ 1 w 80"/>
                  <a:gd name="T57" fmla="*/ 1 h 78"/>
                  <a:gd name="T58" fmla="*/ 1 w 80"/>
                  <a:gd name="T59" fmla="*/ 1 h 78"/>
                  <a:gd name="T60" fmla="*/ 1 w 80"/>
                  <a:gd name="T61" fmla="*/ 1 h 78"/>
                  <a:gd name="T62" fmla="*/ 1 w 80"/>
                  <a:gd name="T63" fmla="*/ 1 h 78"/>
                  <a:gd name="T64" fmla="*/ 1 w 80"/>
                  <a:gd name="T65" fmla="*/ 0 h 78"/>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80" h="78">
                    <a:moveTo>
                      <a:pt x="48" y="0"/>
                    </a:moveTo>
                    <a:lnTo>
                      <a:pt x="40" y="0"/>
                    </a:lnTo>
                    <a:lnTo>
                      <a:pt x="32" y="0"/>
                    </a:lnTo>
                    <a:lnTo>
                      <a:pt x="25" y="3"/>
                    </a:lnTo>
                    <a:lnTo>
                      <a:pt x="18" y="7"/>
                    </a:lnTo>
                    <a:lnTo>
                      <a:pt x="12" y="11"/>
                    </a:lnTo>
                    <a:lnTo>
                      <a:pt x="7" y="17"/>
                    </a:lnTo>
                    <a:lnTo>
                      <a:pt x="4" y="24"/>
                    </a:lnTo>
                    <a:lnTo>
                      <a:pt x="2" y="32"/>
                    </a:lnTo>
                    <a:lnTo>
                      <a:pt x="0" y="40"/>
                    </a:lnTo>
                    <a:lnTo>
                      <a:pt x="2" y="47"/>
                    </a:lnTo>
                    <a:lnTo>
                      <a:pt x="4" y="55"/>
                    </a:lnTo>
                    <a:lnTo>
                      <a:pt x="7" y="61"/>
                    </a:lnTo>
                    <a:lnTo>
                      <a:pt x="13" y="67"/>
                    </a:lnTo>
                    <a:lnTo>
                      <a:pt x="19" y="72"/>
                    </a:lnTo>
                    <a:lnTo>
                      <a:pt x="26" y="76"/>
                    </a:lnTo>
                    <a:lnTo>
                      <a:pt x="34" y="78"/>
                    </a:lnTo>
                    <a:lnTo>
                      <a:pt x="42" y="78"/>
                    </a:lnTo>
                    <a:lnTo>
                      <a:pt x="50" y="77"/>
                    </a:lnTo>
                    <a:lnTo>
                      <a:pt x="57" y="75"/>
                    </a:lnTo>
                    <a:lnTo>
                      <a:pt x="64" y="71"/>
                    </a:lnTo>
                    <a:lnTo>
                      <a:pt x="70" y="65"/>
                    </a:lnTo>
                    <a:lnTo>
                      <a:pt x="74" y="60"/>
                    </a:lnTo>
                    <a:lnTo>
                      <a:pt x="78" y="53"/>
                    </a:lnTo>
                    <a:lnTo>
                      <a:pt x="80" y="45"/>
                    </a:lnTo>
                    <a:lnTo>
                      <a:pt x="80" y="37"/>
                    </a:lnTo>
                    <a:lnTo>
                      <a:pt x="80" y="30"/>
                    </a:lnTo>
                    <a:lnTo>
                      <a:pt x="76" y="23"/>
                    </a:lnTo>
                    <a:lnTo>
                      <a:pt x="73" y="16"/>
                    </a:lnTo>
                    <a:lnTo>
                      <a:pt x="68" y="10"/>
                    </a:lnTo>
                    <a:lnTo>
                      <a:pt x="63" y="6"/>
                    </a:lnTo>
                    <a:lnTo>
                      <a:pt x="56" y="2"/>
                    </a:lnTo>
                    <a:lnTo>
                      <a:pt x="48" y="0"/>
                    </a:lnTo>
                    <a:close/>
                  </a:path>
                </a:pathLst>
              </a:custGeom>
              <a:solidFill>
                <a:srgbClr val="EF66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51" name="Freeform 87"/>
              <p:cNvSpPr/>
              <p:nvPr/>
            </p:nvSpPr>
            <p:spPr bwMode="auto">
              <a:xfrm>
                <a:off x="3990" y="4195"/>
                <a:ext cx="39" cy="39"/>
              </a:xfrm>
              <a:custGeom>
                <a:avLst/>
                <a:gdLst>
                  <a:gd name="T0" fmla="*/ 0 w 80"/>
                  <a:gd name="T1" fmla="*/ 1 h 78"/>
                  <a:gd name="T2" fmla="*/ 0 w 80"/>
                  <a:gd name="T3" fmla="*/ 0 h 78"/>
                  <a:gd name="T4" fmla="*/ 0 w 80"/>
                  <a:gd name="T5" fmla="*/ 1 h 78"/>
                  <a:gd name="T6" fmla="*/ 0 w 80"/>
                  <a:gd name="T7" fmla="*/ 1 h 78"/>
                  <a:gd name="T8" fmla="*/ 0 w 80"/>
                  <a:gd name="T9" fmla="*/ 1 h 78"/>
                  <a:gd name="T10" fmla="*/ 0 w 80"/>
                  <a:gd name="T11" fmla="*/ 1 h 78"/>
                  <a:gd name="T12" fmla="*/ 0 w 80"/>
                  <a:gd name="T13" fmla="*/ 1 h 78"/>
                  <a:gd name="T14" fmla="*/ 0 w 80"/>
                  <a:gd name="T15" fmla="*/ 1 h 78"/>
                  <a:gd name="T16" fmla="*/ 0 w 80"/>
                  <a:gd name="T17" fmla="*/ 1 h 78"/>
                  <a:gd name="T18" fmla="*/ 0 w 80"/>
                  <a:gd name="T19" fmla="*/ 1 h 78"/>
                  <a:gd name="T20" fmla="*/ 0 w 80"/>
                  <a:gd name="T21" fmla="*/ 1 h 78"/>
                  <a:gd name="T22" fmla="*/ 0 w 80"/>
                  <a:gd name="T23" fmla="*/ 1 h 78"/>
                  <a:gd name="T24" fmla="*/ 0 w 80"/>
                  <a:gd name="T25" fmla="*/ 1 h 78"/>
                  <a:gd name="T26" fmla="*/ 0 w 80"/>
                  <a:gd name="T27" fmla="*/ 1 h 78"/>
                  <a:gd name="T28" fmla="*/ 0 w 80"/>
                  <a:gd name="T29" fmla="*/ 1 h 78"/>
                  <a:gd name="T30" fmla="*/ 0 w 80"/>
                  <a:gd name="T31" fmla="*/ 1 h 78"/>
                  <a:gd name="T32" fmla="*/ 0 w 80"/>
                  <a:gd name="T33" fmla="*/ 1 h 78"/>
                  <a:gd name="T34" fmla="*/ 0 w 80"/>
                  <a:gd name="T35" fmla="*/ 1 h 78"/>
                  <a:gd name="T36" fmla="*/ 0 w 80"/>
                  <a:gd name="T37" fmla="*/ 1 h 78"/>
                  <a:gd name="T38" fmla="*/ 0 w 80"/>
                  <a:gd name="T39" fmla="*/ 1 h 78"/>
                  <a:gd name="T40" fmla="*/ 0 w 80"/>
                  <a:gd name="T41" fmla="*/ 1 h 78"/>
                  <a:gd name="T42" fmla="*/ 0 w 80"/>
                  <a:gd name="T43" fmla="*/ 1 h 78"/>
                  <a:gd name="T44" fmla="*/ 0 w 80"/>
                  <a:gd name="T45" fmla="*/ 1 h 78"/>
                  <a:gd name="T46" fmla="*/ 0 w 80"/>
                  <a:gd name="T47" fmla="*/ 1 h 78"/>
                  <a:gd name="T48" fmla="*/ 0 w 80"/>
                  <a:gd name="T49" fmla="*/ 1 h 78"/>
                  <a:gd name="T50" fmla="*/ 0 w 80"/>
                  <a:gd name="T51" fmla="*/ 1 h 78"/>
                  <a:gd name="T52" fmla="*/ 0 w 80"/>
                  <a:gd name="T53" fmla="*/ 1 h 78"/>
                  <a:gd name="T54" fmla="*/ 0 w 80"/>
                  <a:gd name="T55" fmla="*/ 1 h 78"/>
                  <a:gd name="T56" fmla="*/ 0 w 80"/>
                  <a:gd name="T57" fmla="*/ 1 h 78"/>
                  <a:gd name="T58" fmla="*/ 0 w 80"/>
                  <a:gd name="T59" fmla="*/ 1 h 78"/>
                  <a:gd name="T60" fmla="*/ 0 w 80"/>
                  <a:gd name="T61" fmla="*/ 1 h 78"/>
                  <a:gd name="T62" fmla="*/ 0 w 80"/>
                  <a:gd name="T63" fmla="*/ 1 h 78"/>
                  <a:gd name="T64" fmla="*/ 0 w 80"/>
                  <a:gd name="T65" fmla="*/ 1 h 78"/>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80" h="78">
                    <a:moveTo>
                      <a:pt x="47" y="1"/>
                    </a:moveTo>
                    <a:lnTo>
                      <a:pt x="39" y="0"/>
                    </a:lnTo>
                    <a:lnTo>
                      <a:pt x="31" y="1"/>
                    </a:lnTo>
                    <a:lnTo>
                      <a:pt x="24" y="3"/>
                    </a:lnTo>
                    <a:lnTo>
                      <a:pt x="17" y="7"/>
                    </a:lnTo>
                    <a:lnTo>
                      <a:pt x="12" y="12"/>
                    </a:lnTo>
                    <a:lnTo>
                      <a:pt x="7" y="17"/>
                    </a:lnTo>
                    <a:lnTo>
                      <a:pt x="4" y="24"/>
                    </a:lnTo>
                    <a:lnTo>
                      <a:pt x="1" y="32"/>
                    </a:lnTo>
                    <a:lnTo>
                      <a:pt x="0" y="40"/>
                    </a:lnTo>
                    <a:lnTo>
                      <a:pt x="1" y="48"/>
                    </a:lnTo>
                    <a:lnTo>
                      <a:pt x="4" y="55"/>
                    </a:lnTo>
                    <a:lnTo>
                      <a:pt x="7" y="62"/>
                    </a:lnTo>
                    <a:lnTo>
                      <a:pt x="13" y="68"/>
                    </a:lnTo>
                    <a:lnTo>
                      <a:pt x="19" y="73"/>
                    </a:lnTo>
                    <a:lnTo>
                      <a:pt x="25" y="76"/>
                    </a:lnTo>
                    <a:lnTo>
                      <a:pt x="33" y="78"/>
                    </a:lnTo>
                    <a:lnTo>
                      <a:pt x="42" y="78"/>
                    </a:lnTo>
                    <a:lnTo>
                      <a:pt x="50" y="78"/>
                    </a:lnTo>
                    <a:lnTo>
                      <a:pt x="57" y="75"/>
                    </a:lnTo>
                    <a:lnTo>
                      <a:pt x="63" y="71"/>
                    </a:lnTo>
                    <a:lnTo>
                      <a:pt x="69" y="67"/>
                    </a:lnTo>
                    <a:lnTo>
                      <a:pt x="74" y="61"/>
                    </a:lnTo>
                    <a:lnTo>
                      <a:pt x="77" y="54"/>
                    </a:lnTo>
                    <a:lnTo>
                      <a:pt x="80" y="46"/>
                    </a:lnTo>
                    <a:lnTo>
                      <a:pt x="80" y="38"/>
                    </a:lnTo>
                    <a:lnTo>
                      <a:pt x="80" y="30"/>
                    </a:lnTo>
                    <a:lnTo>
                      <a:pt x="76" y="23"/>
                    </a:lnTo>
                    <a:lnTo>
                      <a:pt x="73" y="16"/>
                    </a:lnTo>
                    <a:lnTo>
                      <a:pt x="68" y="10"/>
                    </a:lnTo>
                    <a:lnTo>
                      <a:pt x="62" y="6"/>
                    </a:lnTo>
                    <a:lnTo>
                      <a:pt x="55" y="2"/>
                    </a:lnTo>
                    <a:lnTo>
                      <a:pt x="47" y="1"/>
                    </a:lnTo>
                    <a:close/>
                  </a:path>
                </a:pathLst>
              </a:custGeom>
              <a:solidFill>
                <a:srgbClr val="EF66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52" name="Freeform 88"/>
              <p:cNvSpPr/>
              <p:nvPr/>
            </p:nvSpPr>
            <p:spPr bwMode="auto">
              <a:xfrm>
                <a:off x="4127" y="4147"/>
                <a:ext cx="39" cy="39"/>
              </a:xfrm>
              <a:custGeom>
                <a:avLst/>
                <a:gdLst>
                  <a:gd name="T0" fmla="*/ 0 w 80"/>
                  <a:gd name="T1" fmla="*/ 0 h 79"/>
                  <a:gd name="T2" fmla="*/ 0 w 80"/>
                  <a:gd name="T3" fmla="*/ 0 h 79"/>
                  <a:gd name="T4" fmla="*/ 0 w 80"/>
                  <a:gd name="T5" fmla="*/ 0 h 79"/>
                  <a:gd name="T6" fmla="*/ 0 w 80"/>
                  <a:gd name="T7" fmla="*/ 0 h 79"/>
                  <a:gd name="T8" fmla="*/ 0 w 80"/>
                  <a:gd name="T9" fmla="*/ 0 h 79"/>
                  <a:gd name="T10" fmla="*/ 0 w 80"/>
                  <a:gd name="T11" fmla="*/ 0 h 79"/>
                  <a:gd name="T12" fmla="*/ 0 w 80"/>
                  <a:gd name="T13" fmla="*/ 0 h 79"/>
                  <a:gd name="T14" fmla="*/ 0 w 80"/>
                  <a:gd name="T15" fmla="*/ 0 h 79"/>
                  <a:gd name="T16" fmla="*/ 0 w 80"/>
                  <a:gd name="T17" fmla="*/ 0 h 79"/>
                  <a:gd name="T18" fmla="*/ 0 w 80"/>
                  <a:gd name="T19" fmla="*/ 0 h 79"/>
                  <a:gd name="T20" fmla="*/ 0 w 80"/>
                  <a:gd name="T21" fmla="*/ 0 h 79"/>
                  <a:gd name="T22" fmla="*/ 0 w 80"/>
                  <a:gd name="T23" fmla="*/ 0 h 79"/>
                  <a:gd name="T24" fmla="*/ 0 w 80"/>
                  <a:gd name="T25" fmla="*/ 0 h 79"/>
                  <a:gd name="T26" fmla="*/ 0 w 80"/>
                  <a:gd name="T27" fmla="*/ 0 h 79"/>
                  <a:gd name="T28" fmla="*/ 0 w 80"/>
                  <a:gd name="T29" fmla="*/ 0 h 79"/>
                  <a:gd name="T30" fmla="*/ 0 w 80"/>
                  <a:gd name="T31" fmla="*/ 0 h 79"/>
                  <a:gd name="T32" fmla="*/ 0 w 80"/>
                  <a:gd name="T33" fmla="*/ 0 h 79"/>
                  <a:gd name="T34" fmla="*/ 0 w 80"/>
                  <a:gd name="T35" fmla="*/ 0 h 79"/>
                  <a:gd name="T36" fmla="*/ 0 w 80"/>
                  <a:gd name="T37" fmla="*/ 0 h 79"/>
                  <a:gd name="T38" fmla="*/ 0 w 80"/>
                  <a:gd name="T39" fmla="*/ 0 h 79"/>
                  <a:gd name="T40" fmla="*/ 0 w 80"/>
                  <a:gd name="T41" fmla="*/ 0 h 79"/>
                  <a:gd name="T42" fmla="*/ 0 w 80"/>
                  <a:gd name="T43" fmla="*/ 0 h 79"/>
                  <a:gd name="T44" fmla="*/ 0 w 80"/>
                  <a:gd name="T45" fmla="*/ 0 h 79"/>
                  <a:gd name="T46" fmla="*/ 0 w 80"/>
                  <a:gd name="T47" fmla="*/ 0 h 79"/>
                  <a:gd name="T48" fmla="*/ 0 w 80"/>
                  <a:gd name="T49" fmla="*/ 0 h 79"/>
                  <a:gd name="T50" fmla="*/ 0 w 80"/>
                  <a:gd name="T51" fmla="*/ 0 h 79"/>
                  <a:gd name="T52" fmla="*/ 0 w 80"/>
                  <a:gd name="T53" fmla="*/ 0 h 79"/>
                  <a:gd name="T54" fmla="*/ 0 w 80"/>
                  <a:gd name="T55" fmla="*/ 0 h 79"/>
                  <a:gd name="T56" fmla="*/ 0 w 80"/>
                  <a:gd name="T57" fmla="*/ 0 h 79"/>
                  <a:gd name="T58" fmla="*/ 0 w 80"/>
                  <a:gd name="T59" fmla="*/ 0 h 79"/>
                  <a:gd name="T60" fmla="*/ 0 w 80"/>
                  <a:gd name="T61" fmla="*/ 0 h 79"/>
                  <a:gd name="T62" fmla="*/ 0 w 80"/>
                  <a:gd name="T63" fmla="*/ 0 h 79"/>
                  <a:gd name="T64" fmla="*/ 0 w 80"/>
                  <a:gd name="T65" fmla="*/ 0 h 79"/>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80" h="79">
                    <a:moveTo>
                      <a:pt x="46" y="0"/>
                    </a:moveTo>
                    <a:lnTo>
                      <a:pt x="38" y="0"/>
                    </a:lnTo>
                    <a:lnTo>
                      <a:pt x="30" y="0"/>
                    </a:lnTo>
                    <a:lnTo>
                      <a:pt x="23" y="4"/>
                    </a:lnTo>
                    <a:lnTo>
                      <a:pt x="16" y="7"/>
                    </a:lnTo>
                    <a:lnTo>
                      <a:pt x="11" y="12"/>
                    </a:lnTo>
                    <a:lnTo>
                      <a:pt x="6" y="18"/>
                    </a:lnTo>
                    <a:lnTo>
                      <a:pt x="2" y="24"/>
                    </a:lnTo>
                    <a:lnTo>
                      <a:pt x="0" y="33"/>
                    </a:lnTo>
                    <a:lnTo>
                      <a:pt x="0" y="41"/>
                    </a:lnTo>
                    <a:lnTo>
                      <a:pt x="0" y="49"/>
                    </a:lnTo>
                    <a:lnTo>
                      <a:pt x="4" y="56"/>
                    </a:lnTo>
                    <a:lnTo>
                      <a:pt x="7" y="63"/>
                    </a:lnTo>
                    <a:lnTo>
                      <a:pt x="12" y="68"/>
                    </a:lnTo>
                    <a:lnTo>
                      <a:pt x="17" y="73"/>
                    </a:lnTo>
                    <a:lnTo>
                      <a:pt x="24" y="76"/>
                    </a:lnTo>
                    <a:lnTo>
                      <a:pt x="32" y="79"/>
                    </a:lnTo>
                    <a:lnTo>
                      <a:pt x="40" y="79"/>
                    </a:lnTo>
                    <a:lnTo>
                      <a:pt x="49" y="79"/>
                    </a:lnTo>
                    <a:lnTo>
                      <a:pt x="55" y="75"/>
                    </a:lnTo>
                    <a:lnTo>
                      <a:pt x="62" y="72"/>
                    </a:lnTo>
                    <a:lnTo>
                      <a:pt x="68" y="67"/>
                    </a:lnTo>
                    <a:lnTo>
                      <a:pt x="73" y="61"/>
                    </a:lnTo>
                    <a:lnTo>
                      <a:pt x="76" y="54"/>
                    </a:lnTo>
                    <a:lnTo>
                      <a:pt x="78" y="46"/>
                    </a:lnTo>
                    <a:lnTo>
                      <a:pt x="80" y="38"/>
                    </a:lnTo>
                    <a:lnTo>
                      <a:pt x="78" y="30"/>
                    </a:lnTo>
                    <a:lnTo>
                      <a:pt x="76" y="23"/>
                    </a:lnTo>
                    <a:lnTo>
                      <a:pt x="73" y="16"/>
                    </a:lnTo>
                    <a:lnTo>
                      <a:pt x="67" y="11"/>
                    </a:lnTo>
                    <a:lnTo>
                      <a:pt x="61" y="6"/>
                    </a:lnTo>
                    <a:lnTo>
                      <a:pt x="54" y="3"/>
                    </a:lnTo>
                    <a:lnTo>
                      <a:pt x="46" y="0"/>
                    </a:lnTo>
                    <a:close/>
                  </a:path>
                </a:pathLst>
              </a:custGeom>
              <a:solidFill>
                <a:srgbClr val="EF66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53" name="Freeform 89"/>
              <p:cNvSpPr/>
              <p:nvPr/>
            </p:nvSpPr>
            <p:spPr bwMode="auto">
              <a:xfrm>
                <a:off x="4216" y="4162"/>
                <a:ext cx="37" cy="39"/>
              </a:xfrm>
              <a:custGeom>
                <a:avLst/>
                <a:gdLst>
                  <a:gd name="T0" fmla="*/ 1 w 73"/>
                  <a:gd name="T1" fmla="*/ 0 h 79"/>
                  <a:gd name="T2" fmla="*/ 1 w 73"/>
                  <a:gd name="T3" fmla="*/ 0 h 79"/>
                  <a:gd name="T4" fmla="*/ 1 w 73"/>
                  <a:gd name="T5" fmla="*/ 0 h 79"/>
                  <a:gd name="T6" fmla="*/ 1 w 73"/>
                  <a:gd name="T7" fmla="*/ 0 h 79"/>
                  <a:gd name="T8" fmla="*/ 1 w 73"/>
                  <a:gd name="T9" fmla="*/ 0 h 79"/>
                  <a:gd name="T10" fmla="*/ 1 w 73"/>
                  <a:gd name="T11" fmla="*/ 0 h 79"/>
                  <a:gd name="T12" fmla="*/ 1 w 73"/>
                  <a:gd name="T13" fmla="*/ 0 h 79"/>
                  <a:gd name="T14" fmla="*/ 1 w 73"/>
                  <a:gd name="T15" fmla="*/ 0 h 79"/>
                  <a:gd name="T16" fmla="*/ 1 w 73"/>
                  <a:gd name="T17" fmla="*/ 0 h 79"/>
                  <a:gd name="T18" fmla="*/ 1 w 73"/>
                  <a:gd name="T19" fmla="*/ 0 h 79"/>
                  <a:gd name="T20" fmla="*/ 1 w 73"/>
                  <a:gd name="T21" fmla="*/ 0 h 79"/>
                  <a:gd name="T22" fmla="*/ 1 w 73"/>
                  <a:gd name="T23" fmla="*/ 0 h 79"/>
                  <a:gd name="T24" fmla="*/ 0 w 73"/>
                  <a:gd name="T25" fmla="*/ 0 h 79"/>
                  <a:gd name="T26" fmla="*/ 0 w 73"/>
                  <a:gd name="T27" fmla="*/ 0 h 79"/>
                  <a:gd name="T28" fmla="*/ 0 w 73"/>
                  <a:gd name="T29" fmla="*/ 0 h 79"/>
                  <a:gd name="T30" fmla="*/ 1 w 73"/>
                  <a:gd name="T31" fmla="*/ 0 h 79"/>
                  <a:gd name="T32" fmla="*/ 1 w 73"/>
                  <a:gd name="T33" fmla="*/ 0 h 79"/>
                  <a:gd name="T34" fmla="*/ 1 w 73"/>
                  <a:gd name="T35" fmla="*/ 0 h 79"/>
                  <a:gd name="T36" fmla="*/ 1 w 73"/>
                  <a:gd name="T37" fmla="*/ 0 h 79"/>
                  <a:gd name="T38" fmla="*/ 1 w 73"/>
                  <a:gd name="T39" fmla="*/ 0 h 79"/>
                  <a:gd name="T40" fmla="*/ 1 w 73"/>
                  <a:gd name="T41" fmla="*/ 0 h 79"/>
                  <a:gd name="T42" fmla="*/ 1 w 73"/>
                  <a:gd name="T43" fmla="*/ 0 h 79"/>
                  <a:gd name="T44" fmla="*/ 1 w 73"/>
                  <a:gd name="T45" fmla="*/ 0 h 79"/>
                  <a:gd name="T46" fmla="*/ 1 w 73"/>
                  <a:gd name="T47" fmla="*/ 0 h 79"/>
                  <a:gd name="T48" fmla="*/ 1 w 73"/>
                  <a:gd name="T49" fmla="*/ 0 h 79"/>
                  <a:gd name="T50" fmla="*/ 1 w 73"/>
                  <a:gd name="T51" fmla="*/ 0 h 79"/>
                  <a:gd name="T52" fmla="*/ 1 w 73"/>
                  <a:gd name="T53" fmla="*/ 0 h 79"/>
                  <a:gd name="T54" fmla="*/ 1 w 73"/>
                  <a:gd name="T55" fmla="*/ 0 h 79"/>
                  <a:gd name="T56" fmla="*/ 1 w 73"/>
                  <a:gd name="T57" fmla="*/ 0 h 79"/>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0" t="0" r="r" b="b"/>
                <a:pathLst>
                  <a:path w="73" h="79">
                    <a:moveTo>
                      <a:pt x="73" y="19"/>
                    </a:moveTo>
                    <a:lnTo>
                      <a:pt x="69" y="12"/>
                    </a:lnTo>
                    <a:lnTo>
                      <a:pt x="62" y="7"/>
                    </a:lnTo>
                    <a:lnTo>
                      <a:pt x="54" y="2"/>
                    </a:lnTo>
                    <a:lnTo>
                      <a:pt x="46" y="0"/>
                    </a:lnTo>
                    <a:lnTo>
                      <a:pt x="38" y="0"/>
                    </a:lnTo>
                    <a:lnTo>
                      <a:pt x="30" y="1"/>
                    </a:lnTo>
                    <a:lnTo>
                      <a:pt x="23" y="4"/>
                    </a:lnTo>
                    <a:lnTo>
                      <a:pt x="16" y="7"/>
                    </a:lnTo>
                    <a:lnTo>
                      <a:pt x="10" y="12"/>
                    </a:lnTo>
                    <a:lnTo>
                      <a:pt x="5" y="19"/>
                    </a:lnTo>
                    <a:lnTo>
                      <a:pt x="2" y="25"/>
                    </a:lnTo>
                    <a:lnTo>
                      <a:pt x="0" y="32"/>
                    </a:lnTo>
                    <a:lnTo>
                      <a:pt x="0" y="40"/>
                    </a:lnTo>
                    <a:lnTo>
                      <a:pt x="0" y="49"/>
                    </a:lnTo>
                    <a:lnTo>
                      <a:pt x="3" y="55"/>
                    </a:lnTo>
                    <a:lnTo>
                      <a:pt x="7" y="62"/>
                    </a:lnTo>
                    <a:lnTo>
                      <a:pt x="11" y="68"/>
                    </a:lnTo>
                    <a:lnTo>
                      <a:pt x="17" y="73"/>
                    </a:lnTo>
                    <a:lnTo>
                      <a:pt x="24" y="76"/>
                    </a:lnTo>
                    <a:lnTo>
                      <a:pt x="32" y="79"/>
                    </a:lnTo>
                    <a:lnTo>
                      <a:pt x="35" y="79"/>
                    </a:lnTo>
                    <a:lnTo>
                      <a:pt x="38" y="79"/>
                    </a:lnTo>
                    <a:lnTo>
                      <a:pt x="41" y="79"/>
                    </a:lnTo>
                    <a:lnTo>
                      <a:pt x="43" y="79"/>
                    </a:lnTo>
                    <a:lnTo>
                      <a:pt x="48" y="70"/>
                    </a:lnTo>
                    <a:lnTo>
                      <a:pt x="58" y="52"/>
                    </a:lnTo>
                    <a:lnTo>
                      <a:pt x="69" y="31"/>
                    </a:lnTo>
                    <a:lnTo>
                      <a:pt x="73" y="19"/>
                    </a:lnTo>
                    <a:close/>
                  </a:path>
                </a:pathLst>
              </a:custGeom>
              <a:solidFill>
                <a:srgbClr val="EF66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54" name="Freeform 90"/>
              <p:cNvSpPr/>
              <p:nvPr/>
            </p:nvSpPr>
            <p:spPr bwMode="auto">
              <a:xfrm>
                <a:off x="3983" y="4266"/>
                <a:ext cx="31" cy="33"/>
              </a:xfrm>
              <a:custGeom>
                <a:avLst/>
                <a:gdLst>
                  <a:gd name="T0" fmla="*/ 1 w 61"/>
                  <a:gd name="T1" fmla="*/ 1 h 66"/>
                  <a:gd name="T2" fmla="*/ 1 w 61"/>
                  <a:gd name="T3" fmla="*/ 1 h 66"/>
                  <a:gd name="T4" fmla="*/ 1 w 61"/>
                  <a:gd name="T5" fmla="*/ 1 h 66"/>
                  <a:gd name="T6" fmla="*/ 1 w 61"/>
                  <a:gd name="T7" fmla="*/ 1 h 66"/>
                  <a:gd name="T8" fmla="*/ 1 w 61"/>
                  <a:gd name="T9" fmla="*/ 1 h 66"/>
                  <a:gd name="T10" fmla="*/ 1 w 61"/>
                  <a:gd name="T11" fmla="*/ 1 h 66"/>
                  <a:gd name="T12" fmla="*/ 1 w 61"/>
                  <a:gd name="T13" fmla="*/ 1 h 66"/>
                  <a:gd name="T14" fmla="*/ 1 w 61"/>
                  <a:gd name="T15" fmla="*/ 1 h 66"/>
                  <a:gd name="T16" fmla="*/ 1 w 61"/>
                  <a:gd name="T17" fmla="*/ 1 h 66"/>
                  <a:gd name="T18" fmla="*/ 1 w 61"/>
                  <a:gd name="T19" fmla="*/ 1 h 66"/>
                  <a:gd name="T20" fmla="*/ 1 w 61"/>
                  <a:gd name="T21" fmla="*/ 1 h 66"/>
                  <a:gd name="T22" fmla="*/ 1 w 61"/>
                  <a:gd name="T23" fmla="*/ 1 h 66"/>
                  <a:gd name="T24" fmla="*/ 1 w 61"/>
                  <a:gd name="T25" fmla="*/ 1 h 66"/>
                  <a:gd name="T26" fmla="*/ 1 w 61"/>
                  <a:gd name="T27" fmla="*/ 0 h 66"/>
                  <a:gd name="T28" fmla="*/ 1 w 61"/>
                  <a:gd name="T29" fmla="*/ 1 h 66"/>
                  <a:gd name="T30" fmla="*/ 1 w 61"/>
                  <a:gd name="T31" fmla="*/ 1 h 66"/>
                  <a:gd name="T32" fmla="*/ 0 w 61"/>
                  <a:gd name="T33" fmla="*/ 1 h 66"/>
                  <a:gd name="T34" fmla="*/ 1 w 61"/>
                  <a:gd name="T35" fmla="*/ 1 h 66"/>
                  <a:gd name="T36" fmla="*/ 1 w 61"/>
                  <a:gd name="T37" fmla="*/ 1 h 66"/>
                  <a:gd name="T38" fmla="*/ 1 w 61"/>
                  <a:gd name="T39" fmla="*/ 1 h 66"/>
                  <a:gd name="T40" fmla="*/ 1 w 61"/>
                  <a:gd name="T41" fmla="*/ 1 h 66"/>
                  <a:gd name="T42" fmla="*/ 1 w 61"/>
                  <a:gd name="T43" fmla="*/ 1 h 66"/>
                  <a:gd name="T44" fmla="*/ 1 w 61"/>
                  <a:gd name="T45" fmla="*/ 1 h 66"/>
                  <a:gd name="T46" fmla="*/ 1 w 61"/>
                  <a:gd name="T47" fmla="*/ 1 h 66"/>
                  <a:gd name="T48" fmla="*/ 1 w 61"/>
                  <a:gd name="T49" fmla="*/ 1 h 6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61" h="66">
                    <a:moveTo>
                      <a:pt x="53" y="66"/>
                    </a:moveTo>
                    <a:lnTo>
                      <a:pt x="57" y="61"/>
                    </a:lnTo>
                    <a:lnTo>
                      <a:pt x="59" y="56"/>
                    </a:lnTo>
                    <a:lnTo>
                      <a:pt x="60" y="52"/>
                    </a:lnTo>
                    <a:lnTo>
                      <a:pt x="61" y="47"/>
                    </a:lnTo>
                    <a:lnTo>
                      <a:pt x="61" y="39"/>
                    </a:lnTo>
                    <a:lnTo>
                      <a:pt x="60" y="31"/>
                    </a:lnTo>
                    <a:lnTo>
                      <a:pt x="58" y="24"/>
                    </a:lnTo>
                    <a:lnTo>
                      <a:pt x="55" y="17"/>
                    </a:lnTo>
                    <a:lnTo>
                      <a:pt x="50" y="11"/>
                    </a:lnTo>
                    <a:lnTo>
                      <a:pt x="43" y="7"/>
                    </a:lnTo>
                    <a:lnTo>
                      <a:pt x="36" y="3"/>
                    </a:lnTo>
                    <a:lnTo>
                      <a:pt x="29" y="1"/>
                    </a:lnTo>
                    <a:lnTo>
                      <a:pt x="21" y="0"/>
                    </a:lnTo>
                    <a:lnTo>
                      <a:pt x="13" y="1"/>
                    </a:lnTo>
                    <a:lnTo>
                      <a:pt x="6" y="3"/>
                    </a:lnTo>
                    <a:lnTo>
                      <a:pt x="0" y="7"/>
                    </a:lnTo>
                    <a:lnTo>
                      <a:pt x="2" y="9"/>
                    </a:lnTo>
                    <a:lnTo>
                      <a:pt x="5" y="14"/>
                    </a:lnTo>
                    <a:lnTo>
                      <a:pt x="11" y="22"/>
                    </a:lnTo>
                    <a:lnTo>
                      <a:pt x="19" y="31"/>
                    </a:lnTo>
                    <a:lnTo>
                      <a:pt x="27" y="41"/>
                    </a:lnTo>
                    <a:lnTo>
                      <a:pt x="35" y="51"/>
                    </a:lnTo>
                    <a:lnTo>
                      <a:pt x="44" y="59"/>
                    </a:lnTo>
                    <a:lnTo>
                      <a:pt x="53" y="66"/>
                    </a:lnTo>
                    <a:close/>
                  </a:path>
                </a:pathLst>
              </a:custGeom>
              <a:solidFill>
                <a:srgbClr val="EF66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55" name="Freeform 91"/>
              <p:cNvSpPr/>
              <p:nvPr/>
            </p:nvSpPr>
            <p:spPr bwMode="auto">
              <a:xfrm>
                <a:off x="4852" y="4125"/>
                <a:ext cx="17" cy="17"/>
              </a:xfrm>
              <a:custGeom>
                <a:avLst/>
                <a:gdLst>
                  <a:gd name="T0" fmla="*/ 1 w 34"/>
                  <a:gd name="T1" fmla="*/ 1 h 34"/>
                  <a:gd name="T2" fmla="*/ 1 w 34"/>
                  <a:gd name="T3" fmla="*/ 1 h 34"/>
                  <a:gd name="T4" fmla="*/ 1 w 34"/>
                  <a:gd name="T5" fmla="*/ 1 h 34"/>
                  <a:gd name="T6" fmla="*/ 1 w 34"/>
                  <a:gd name="T7" fmla="*/ 1 h 34"/>
                  <a:gd name="T8" fmla="*/ 1 w 34"/>
                  <a:gd name="T9" fmla="*/ 1 h 34"/>
                  <a:gd name="T10" fmla="*/ 1 w 34"/>
                  <a:gd name="T11" fmla="*/ 1 h 34"/>
                  <a:gd name="T12" fmla="*/ 1 w 34"/>
                  <a:gd name="T13" fmla="*/ 1 h 34"/>
                  <a:gd name="T14" fmla="*/ 1 w 34"/>
                  <a:gd name="T15" fmla="*/ 1 h 34"/>
                  <a:gd name="T16" fmla="*/ 1 w 34"/>
                  <a:gd name="T17" fmla="*/ 1 h 34"/>
                  <a:gd name="T18" fmla="*/ 1 w 34"/>
                  <a:gd name="T19" fmla="*/ 0 h 34"/>
                  <a:gd name="T20" fmla="*/ 1 w 34"/>
                  <a:gd name="T21" fmla="*/ 1 h 34"/>
                  <a:gd name="T22" fmla="*/ 1 w 34"/>
                  <a:gd name="T23" fmla="*/ 1 h 34"/>
                  <a:gd name="T24" fmla="*/ 0 w 34"/>
                  <a:gd name="T25" fmla="*/ 1 h 34"/>
                  <a:gd name="T26" fmla="*/ 0 w 34"/>
                  <a:gd name="T27" fmla="*/ 1 h 34"/>
                  <a:gd name="T28" fmla="*/ 1 w 34"/>
                  <a:gd name="T29" fmla="*/ 1 h 34"/>
                  <a:gd name="T30" fmla="*/ 1 w 34"/>
                  <a:gd name="T31" fmla="*/ 1 h 34"/>
                  <a:gd name="T32" fmla="*/ 1 w 34"/>
                  <a:gd name="T33" fmla="*/ 1 h 34"/>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4" h="34">
                    <a:moveTo>
                      <a:pt x="12" y="34"/>
                    </a:moveTo>
                    <a:lnTo>
                      <a:pt x="19" y="34"/>
                    </a:lnTo>
                    <a:lnTo>
                      <a:pt x="24" y="33"/>
                    </a:lnTo>
                    <a:lnTo>
                      <a:pt x="29" y="28"/>
                    </a:lnTo>
                    <a:lnTo>
                      <a:pt x="32" y="22"/>
                    </a:lnTo>
                    <a:lnTo>
                      <a:pt x="34" y="15"/>
                    </a:lnTo>
                    <a:lnTo>
                      <a:pt x="32" y="10"/>
                    </a:lnTo>
                    <a:lnTo>
                      <a:pt x="28" y="5"/>
                    </a:lnTo>
                    <a:lnTo>
                      <a:pt x="22" y="2"/>
                    </a:lnTo>
                    <a:lnTo>
                      <a:pt x="15" y="0"/>
                    </a:lnTo>
                    <a:lnTo>
                      <a:pt x="9" y="3"/>
                    </a:lnTo>
                    <a:lnTo>
                      <a:pt x="4" y="6"/>
                    </a:lnTo>
                    <a:lnTo>
                      <a:pt x="0" y="12"/>
                    </a:lnTo>
                    <a:lnTo>
                      <a:pt x="0" y="19"/>
                    </a:lnTo>
                    <a:lnTo>
                      <a:pt x="1" y="25"/>
                    </a:lnTo>
                    <a:lnTo>
                      <a:pt x="6" y="30"/>
                    </a:lnTo>
                    <a:lnTo>
                      <a:pt x="12" y="34"/>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56" name="Freeform 92"/>
              <p:cNvSpPr/>
              <p:nvPr/>
            </p:nvSpPr>
            <p:spPr bwMode="auto">
              <a:xfrm>
                <a:off x="4885" y="4152"/>
                <a:ext cx="17" cy="17"/>
              </a:xfrm>
              <a:custGeom>
                <a:avLst/>
                <a:gdLst>
                  <a:gd name="T0" fmla="*/ 1 w 33"/>
                  <a:gd name="T1" fmla="*/ 1 h 33"/>
                  <a:gd name="T2" fmla="*/ 1 w 33"/>
                  <a:gd name="T3" fmla="*/ 1 h 33"/>
                  <a:gd name="T4" fmla="*/ 1 w 33"/>
                  <a:gd name="T5" fmla="*/ 1 h 33"/>
                  <a:gd name="T6" fmla="*/ 1 w 33"/>
                  <a:gd name="T7" fmla="*/ 1 h 33"/>
                  <a:gd name="T8" fmla="*/ 1 w 33"/>
                  <a:gd name="T9" fmla="*/ 1 h 33"/>
                  <a:gd name="T10" fmla="*/ 1 w 33"/>
                  <a:gd name="T11" fmla="*/ 1 h 33"/>
                  <a:gd name="T12" fmla="*/ 1 w 33"/>
                  <a:gd name="T13" fmla="*/ 1 h 33"/>
                  <a:gd name="T14" fmla="*/ 1 w 33"/>
                  <a:gd name="T15" fmla="*/ 1 h 33"/>
                  <a:gd name="T16" fmla="*/ 1 w 33"/>
                  <a:gd name="T17" fmla="*/ 0 h 33"/>
                  <a:gd name="T18" fmla="*/ 1 w 33"/>
                  <a:gd name="T19" fmla="*/ 0 h 33"/>
                  <a:gd name="T20" fmla="*/ 1 w 33"/>
                  <a:gd name="T21" fmla="*/ 1 h 33"/>
                  <a:gd name="T22" fmla="*/ 1 w 33"/>
                  <a:gd name="T23" fmla="*/ 1 h 33"/>
                  <a:gd name="T24" fmla="*/ 1 w 33"/>
                  <a:gd name="T25" fmla="*/ 1 h 33"/>
                  <a:gd name="T26" fmla="*/ 0 w 33"/>
                  <a:gd name="T27" fmla="*/ 1 h 33"/>
                  <a:gd name="T28" fmla="*/ 1 w 33"/>
                  <a:gd name="T29" fmla="*/ 1 h 33"/>
                  <a:gd name="T30" fmla="*/ 1 w 33"/>
                  <a:gd name="T31" fmla="*/ 1 h 33"/>
                  <a:gd name="T32" fmla="*/ 1 w 33"/>
                  <a:gd name="T33" fmla="*/ 1 h 3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3" h="33">
                    <a:moveTo>
                      <a:pt x="11" y="32"/>
                    </a:moveTo>
                    <a:lnTo>
                      <a:pt x="18" y="33"/>
                    </a:lnTo>
                    <a:lnTo>
                      <a:pt x="24" y="31"/>
                    </a:lnTo>
                    <a:lnTo>
                      <a:pt x="29" y="27"/>
                    </a:lnTo>
                    <a:lnTo>
                      <a:pt x="32" y="22"/>
                    </a:lnTo>
                    <a:lnTo>
                      <a:pt x="33" y="15"/>
                    </a:lnTo>
                    <a:lnTo>
                      <a:pt x="32" y="9"/>
                    </a:lnTo>
                    <a:lnTo>
                      <a:pt x="28" y="3"/>
                    </a:lnTo>
                    <a:lnTo>
                      <a:pt x="22" y="0"/>
                    </a:lnTo>
                    <a:lnTo>
                      <a:pt x="15" y="0"/>
                    </a:lnTo>
                    <a:lnTo>
                      <a:pt x="9" y="1"/>
                    </a:lnTo>
                    <a:lnTo>
                      <a:pt x="4" y="5"/>
                    </a:lnTo>
                    <a:lnTo>
                      <a:pt x="1" y="11"/>
                    </a:lnTo>
                    <a:lnTo>
                      <a:pt x="0" y="18"/>
                    </a:lnTo>
                    <a:lnTo>
                      <a:pt x="1" y="24"/>
                    </a:lnTo>
                    <a:lnTo>
                      <a:pt x="6" y="28"/>
                    </a:lnTo>
                    <a:lnTo>
                      <a:pt x="11" y="32"/>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57" name="Freeform 93"/>
              <p:cNvSpPr/>
              <p:nvPr/>
            </p:nvSpPr>
            <p:spPr bwMode="auto">
              <a:xfrm>
                <a:off x="4701" y="4202"/>
                <a:ext cx="17" cy="17"/>
              </a:xfrm>
              <a:custGeom>
                <a:avLst/>
                <a:gdLst>
                  <a:gd name="T0" fmla="*/ 1 w 34"/>
                  <a:gd name="T1" fmla="*/ 1 h 33"/>
                  <a:gd name="T2" fmla="*/ 1 w 34"/>
                  <a:gd name="T3" fmla="*/ 1 h 33"/>
                  <a:gd name="T4" fmla="*/ 1 w 34"/>
                  <a:gd name="T5" fmla="*/ 1 h 33"/>
                  <a:gd name="T6" fmla="*/ 1 w 34"/>
                  <a:gd name="T7" fmla="*/ 1 h 33"/>
                  <a:gd name="T8" fmla="*/ 1 w 34"/>
                  <a:gd name="T9" fmla="*/ 1 h 33"/>
                  <a:gd name="T10" fmla="*/ 1 w 34"/>
                  <a:gd name="T11" fmla="*/ 1 h 33"/>
                  <a:gd name="T12" fmla="*/ 1 w 34"/>
                  <a:gd name="T13" fmla="*/ 1 h 33"/>
                  <a:gd name="T14" fmla="*/ 1 w 34"/>
                  <a:gd name="T15" fmla="*/ 1 h 33"/>
                  <a:gd name="T16" fmla="*/ 1 w 34"/>
                  <a:gd name="T17" fmla="*/ 1 h 33"/>
                  <a:gd name="T18" fmla="*/ 1 w 34"/>
                  <a:gd name="T19" fmla="*/ 0 h 33"/>
                  <a:gd name="T20" fmla="*/ 1 w 34"/>
                  <a:gd name="T21" fmla="*/ 1 h 33"/>
                  <a:gd name="T22" fmla="*/ 1 w 34"/>
                  <a:gd name="T23" fmla="*/ 1 h 33"/>
                  <a:gd name="T24" fmla="*/ 1 w 34"/>
                  <a:gd name="T25" fmla="*/ 1 h 33"/>
                  <a:gd name="T26" fmla="*/ 0 w 34"/>
                  <a:gd name="T27" fmla="*/ 1 h 33"/>
                  <a:gd name="T28" fmla="*/ 1 w 34"/>
                  <a:gd name="T29" fmla="*/ 1 h 33"/>
                  <a:gd name="T30" fmla="*/ 1 w 34"/>
                  <a:gd name="T31" fmla="*/ 1 h 33"/>
                  <a:gd name="T32" fmla="*/ 1 w 34"/>
                  <a:gd name="T33" fmla="*/ 1 h 3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4" h="33">
                    <a:moveTo>
                      <a:pt x="12" y="33"/>
                    </a:moveTo>
                    <a:lnTo>
                      <a:pt x="19" y="33"/>
                    </a:lnTo>
                    <a:lnTo>
                      <a:pt x="25" y="32"/>
                    </a:lnTo>
                    <a:lnTo>
                      <a:pt x="29" y="28"/>
                    </a:lnTo>
                    <a:lnTo>
                      <a:pt x="33" y="22"/>
                    </a:lnTo>
                    <a:lnTo>
                      <a:pt x="34" y="16"/>
                    </a:lnTo>
                    <a:lnTo>
                      <a:pt x="33" y="9"/>
                    </a:lnTo>
                    <a:lnTo>
                      <a:pt x="28" y="5"/>
                    </a:lnTo>
                    <a:lnTo>
                      <a:pt x="22" y="1"/>
                    </a:lnTo>
                    <a:lnTo>
                      <a:pt x="15" y="0"/>
                    </a:lnTo>
                    <a:lnTo>
                      <a:pt x="10" y="2"/>
                    </a:lnTo>
                    <a:lnTo>
                      <a:pt x="5" y="6"/>
                    </a:lnTo>
                    <a:lnTo>
                      <a:pt x="2" y="12"/>
                    </a:lnTo>
                    <a:lnTo>
                      <a:pt x="0" y="18"/>
                    </a:lnTo>
                    <a:lnTo>
                      <a:pt x="2" y="24"/>
                    </a:lnTo>
                    <a:lnTo>
                      <a:pt x="6" y="30"/>
                    </a:lnTo>
                    <a:lnTo>
                      <a:pt x="12" y="33"/>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58" name="Freeform 94"/>
              <p:cNvSpPr/>
              <p:nvPr/>
            </p:nvSpPr>
            <p:spPr bwMode="auto">
              <a:xfrm>
                <a:off x="4742" y="4201"/>
                <a:ext cx="16" cy="17"/>
              </a:xfrm>
              <a:custGeom>
                <a:avLst/>
                <a:gdLst>
                  <a:gd name="T0" fmla="*/ 0 w 34"/>
                  <a:gd name="T1" fmla="*/ 1 h 33"/>
                  <a:gd name="T2" fmla="*/ 0 w 34"/>
                  <a:gd name="T3" fmla="*/ 1 h 33"/>
                  <a:gd name="T4" fmla="*/ 0 w 34"/>
                  <a:gd name="T5" fmla="*/ 1 h 33"/>
                  <a:gd name="T6" fmla="*/ 0 w 34"/>
                  <a:gd name="T7" fmla="*/ 1 h 33"/>
                  <a:gd name="T8" fmla="*/ 0 w 34"/>
                  <a:gd name="T9" fmla="*/ 1 h 33"/>
                  <a:gd name="T10" fmla="*/ 0 w 34"/>
                  <a:gd name="T11" fmla="*/ 1 h 33"/>
                  <a:gd name="T12" fmla="*/ 0 w 34"/>
                  <a:gd name="T13" fmla="*/ 1 h 33"/>
                  <a:gd name="T14" fmla="*/ 0 w 34"/>
                  <a:gd name="T15" fmla="*/ 1 h 33"/>
                  <a:gd name="T16" fmla="*/ 0 w 34"/>
                  <a:gd name="T17" fmla="*/ 1 h 33"/>
                  <a:gd name="T18" fmla="*/ 0 w 34"/>
                  <a:gd name="T19" fmla="*/ 0 h 33"/>
                  <a:gd name="T20" fmla="*/ 0 w 34"/>
                  <a:gd name="T21" fmla="*/ 1 h 33"/>
                  <a:gd name="T22" fmla="*/ 0 w 34"/>
                  <a:gd name="T23" fmla="*/ 1 h 33"/>
                  <a:gd name="T24" fmla="*/ 0 w 34"/>
                  <a:gd name="T25" fmla="*/ 1 h 33"/>
                  <a:gd name="T26" fmla="*/ 0 w 34"/>
                  <a:gd name="T27" fmla="*/ 1 h 33"/>
                  <a:gd name="T28" fmla="*/ 0 w 34"/>
                  <a:gd name="T29" fmla="*/ 1 h 33"/>
                  <a:gd name="T30" fmla="*/ 0 w 34"/>
                  <a:gd name="T31" fmla="*/ 1 h 33"/>
                  <a:gd name="T32" fmla="*/ 0 w 34"/>
                  <a:gd name="T33" fmla="*/ 1 h 3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4" h="33">
                    <a:moveTo>
                      <a:pt x="12" y="32"/>
                    </a:moveTo>
                    <a:lnTo>
                      <a:pt x="19" y="33"/>
                    </a:lnTo>
                    <a:lnTo>
                      <a:pt x="24" y="32"/>
                    </a:lnTo>
                    <a:lnTo>
                      <a:pt x="29" y="27"/>
                    </a:lnTo>
                    <a:lnTo>
                      <a:pt x="32" y="22"/>
                    </a:lnTo>
                    <a:lnTo>
                      <a:pt x="34" y="15"/>
                    </a:lnTo>
                    <a:lnTo>
                      <a:pt x="31" y="9"/>
                    </a:lnTo>
                    <a:lnTo>
                      <a:pt x="28" y="4"/>
                    </a:lnTo>
                    <a:lnTo>
                      <a:pt x="22" y="1"/>
                    </a:lnTo>
                    <a:lnTo>
                      <a:pt x="15" y="0"/>
                    </a:lnTo>
                    <a:lnTo>
                      <a:pt x="9" y="1"/>
                    </a:lnTo>
                    <a:lnTo>
                      <a:pt x="4" y="5"/>
                    </a:lnTo>
                    <a:lnTo>
                      <a:pt x="0" y="11"/>
                    </a:lnTo>
                    <a:lnTo>
                      <a:pt x="0" y="18"/>
                    </a:lnTo>
                    <a:lnTo>
                      <a:pt x="1" y="24"/>
                    </a:lnTo>
                    <a:lnTo>
                      <a:pt x="6" y="28"/>
                    </a:lnTo>
                    <a:lnTo>
                      <a:pt x="12" y="32"/>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59" name="Freeform 95"/>
              <p:cNvSpPr/>
              <p:nvPr/>
            </p:nvSpPr>
            <p:spPr bwMode="auto">
              <a:xfrm>
                <a:off x="4782" y="4209"/>
                <a:ext cx="17" cy="17"/>
              </a:xfrm>
              <a:custGeom>
                <a:avLst/>
                <a:gdLst>
                  <a:gd name="T0" fmla="*/ 1 w 33"/>
                  <a:gd name="T1" fmla="*/ 1 h 33"/>
                  <a:gd name="T2" fmla="*/ 1 w 33"/>
                  <a:gd name="T3" fmla="*/ 1 h 33"/>
                  <a:gd name="T4" fmla="*/ 1 w 33"/>
                  <a:gd name="T5" fmla="*/ 1 h 33"/>
                  <a:gd name="T6" fmla="*/ 1 w 33"/>
                  <a:gd name="T7" fmla="*/ 1 h 33"/>
                  <a:gd name="T8" fmla="*/ 1 w 33"/>
                  <a:gd name="T9" fmla="*/ 1 h 33"/>
                  <a:gd name="T10" fmla="*/ 1 w 33"/>
                  <a:gd name="T11" fmla="*/ 1 h 33"/>
                  <a:gd name="T12" fmla="*/ 1 w 33"/>
                  <a:gd name="T13" fmla="*/ 1 h 33"/>
                  <a:gd name="T14" fmla="*/ 1 w 33"/>
                  <a:gd name="T15" fmla="*/ 1 h 33"/>
                  <a:gd name="T16" fmla="*/ 1 w 33"/>
                  <a:gd name="T17" fmla="*/ 1 h 33"/>
                  <a:gd name="T18" fmla="*/ 1 w 33"/>
                  <a:gd name="T19" fmla="*/ 0 h 33"/>
                  <a:gd name="T20" fmla="*/ 1 w 33"/>
                  <a:gd name="T21" fmla="*/ 1 h 33"/>
                  <a:gd name="T22" fmla="*/ 1 w 33"/>
                  <a:gd name="T23" fmla="*/ 1 h 33"/>
                  <a:gd name="T24" fmla="*/ 0 w 33"/>
                  <a:gd name="T25" fmla="*/ 1 h 33"/>
                  <a:gd name="T26" fmla="*/ 0 w 33"/>
                  <a:gd name="T27" fmla="*/ 1 h 33"/>
                  <a:gd name="T28" fmla="*/ 1 w 33"/>
                  <a:gd name="T29" fmla="*/ 1 h 33"/>
                  <a:gd name="T30" fmla="*/ 1 w 33"/>
                  <a:gd name="T31" fmla="*/ 1 h 33"/>
                  <a:gd name="T32" fmla="*/ 1 w 33"/>
                  <a:gd name="T33" fmla="*/ 1 h 3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3" h="33">
                    <a:moveTo>
                      <a:pt x="11" y="32"/>
                    </a:moveTo>
                    <a:lnTo>
                      <a:pt x="18" y="33"/>
                    </a:lnTo>
                    <a:lnTo>
                      <a:pt x="24" y="32"/>
                    </a:lnTo>
                    <a:lnTo>
                      <a:pt x="29" y="27"/>
                    </a:lnTo>
                    <a:lnTo>
                      <a:pt x="32" y="22"/>
                    </a:lnTo>
                    <a:lnTo>
                      <a:pt x="33" y="15"/>
                    </a:lnTo>
                    <a:lnTo>
                      <a:pt x="31" y="9"/>
                    </a:lnTo>
                    <a:lnTo>
                      <a:pt x="27" y="4"/>
                    </a:lnTo>
                    <a:lnTo>
                      <a:pt x="22" y="1"/>
                    </a:lnTo>
                    <a:lnTo>
                      <a:pt x="15" y="0"/>
                    </a:lnTo>
                    <a:lnTo>
                      <a:pt x="9" y="1"/>
                    </a:lnTo>
                    <a:lnTo>
                      <a:pt x="3" y="6"/>
                    </a:lnTo>
                    <a:lnTo>
                      <a:pt x="0" y="11"/>
                    </a:lnTo>
                    <a:lnTo>
                      <a:pt x="0" y="18"/>
                    </a:lnTo>
                    <a:lnTo>
                      <a:pt x="1" y="24"/>
                    </a:lnTo>
                    <a:lnTo>
                      <a:pt x="5" y="29"/>
                    </a:lnTo>
                    <a:lnTo>
                      <a:pt x="11" y="32"/>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60" name="Freeform 96"/>
              <p:cNvSpPr/>
              <p:nvPr/>
            </p:nvSpPr>
            <p:spPr bwMode="auto">
              <a:xfrm>
                <a:off x="4820" y="4226"/>
                <a:ext cx="17" cy="17"/>
              </a:xfrm>
              <a:custGeom>
                <a:avLst/>
                <a:gdLst>
                  <a:gd name="T0" fmla="*/ 1 w 33"/>
                  <a:gd name="T1" fmla="*/ 1 h 34"/>
                  <a:gd name="T2" fmla="*/ 1 w 33"/>
                  <a:gd name="T3" fmla="*/ 1 h 34"/>
                  <a:gd name="T4" fmla="*/ 1 w 33"/>
                  <a:gd name="T5" fmla="*/ 1 h 34"/>
                  <a:gd name="T6" fmla="*/ 1 w 33"/>
                  <a:gd name="T7" fmla="*/ 1 h 34"/>
                  <a:gd name="T8" fmla="*/ 1 w 33"/>
                  <a:gd name="T9" fmla="*/ 1 h 34"/>
                  <a:gd name="T10" fmla="*/ 1 w 33"/>
                  <a:gd name="T11" fmla="*/ 1 h 34"/>
                  <a:gd name="T12" fmla="*/ 1 w 33"/>
                  <a:gd name="T13" fmla="*/ 1 h 34"/>
                  <a:gd name="T14" fmla="*/ 1 w 33"/>
                  <a:gd name="T15" fmla="*/ 1 h 34"/>
                  <a:gd name="T16" fmla="*/ 1 w 33"/>
                  <a:gd name="T17" fmla="*/ 1 h 34"/>
                  <a:gd name="T18" fmla="*/ 1 w 33"/>
                  <a:gd name="T19" fmla="*/ 0 h 34"/>
                  <a:gd name="T20" fmla="*/ 1 w 33"/>
                  <a:gd name="T21" fmla="*/ 1 h 34"/>
                  <a:gd name="T22" fmla="*/ 1 w 33"/>
                  <a:gd name="T23" fmla="*/ 1 h 34"/>
                  <a:gd name="T24" fmla="*/ 1 w 33"/>
                  <a:gd name="T25" fmla="*/ 1 h 34"/>
                  <a:gd name="T26" fmla="*/ 0 w 33"/>
                  <a:gd name="T27" fmla="*/ 1 h 34"/>
                  <a:gd name="T28" fmla="*/ 1 w 33"/>
                  <a:gd name="T29" fmla="*/ 1 h 34"/>
                  <a:gd name="T30" fmla="*/ 1 w 33"/>
                  <a:gd name="T31" fmla="*/ 1 h 34"/>
                  <a:gd name="T32" fmla="*/ 1 w 33"/>
                  <a:gd name="T33" fmla="*/ 1 h 34"/>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3" h="34">
                    <a:moveTo>
                      <a:pt x="11" y="34"/>
                    </a:moveTo>
                    <a:lnTo>
                      <a:pt x="18" y="34"/>
                    </a:lnTo>
                    <a:lnTo>
                      <a:pt x="24" y="33"/>
                    </a:lnTo>
                    <a:lnTo>
                      <a:pt x="30" y="28"/>
                    </a:lnTo>
                    <a:lnTo>
                      <a:pt x="33" y="22"/>
                    </a:lnTo>
                    <a:lnTo>
                      <a:pt x="33" y="15"/>
                    </a:lnTo>
                    <a:lnTo>
                      <a:pt x="32" y="9"/>
                    </a:lnTo>
                    <a:lnTo>
                      <a:pt x="27" y="5"/>
                    </a:lnTo>
                    <a:lnTo>
                      <a:pt x="22" y="1"/>
                    </a:lnTo>
                    <a:lnTo>
                      <a:pt x="16" y="0"/>
                    </a:lnTo>
                    <a:lnTo>
                      <a:pt x="9" y="3"/>
                    </a:lnTo>
                    <a:lnTo>
                      <a:pt x="4" y="6"/>
                    </a:lnTo>
                    <a:lnTo>
                      <a:pt x="1" y="12"/>
                    </a:lnTo>
                    <a:lnTo>
                      <a:pt x="0" y="19"/>
                    </a:lnTo>
                    <a:lnTo>
                      <a:pt x="2" y="24"/>
                    </a:lnTo>
                    <a:lnTo>
                      <a:pt x="5" y="30"/>
                    </a:lnTo>
                    <a:lnTo>
                      <a:pt x="11" y="34"/>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61" name="Freeform 97"/>
              <p:cNvSpPr/>
              <p:nvPr/>
            </p:nvSpPr>
            <p:spPr bwMode="auto">
              <a:xfrm>
                <a:off x="4853" y="4250"/>
                <a:ext cx="16" cy="16"/>
              </a:xfrm>
              <a:custGeom>
                <a:avLst/>
                <a:gdLst>
                  <a:gd name="T0" fmla="*/ 0 w 33"/>
                  <a:gd name="T1" fmla="*/ 0 h 33"/>
                  <a:gd name="T2" fmla="*/ 0 w 33"/>
                  <a:gd name="T3" fmla="*/ 0 h 33"/>
                  <a:gd name="T4" fmla="*/ 0 w 33"/>
                  <a:gd name="T5" fmla="*/ 0 h 33"/>
                  <a:gd name="T6" fmla="*/ 0 w 33"/>
                  <a:gd name="T7" fmla="*/ 0 h 33"/>
                  <a:gd name="T8" fmla="*/ 0 w 33"/>
                  <a:gd name="T9" fmla="*/ 0 h 33"/>
                  <a:gd name="T10" fmla="*/ 0 w 33"/>
                  <a:gd name="T11" fmla="*/ 0 h 33"/>
                  <a:gd name="T12" fmla="*/ 0 w 33"/>
                  <a:gd name="T13" fmla="*/ 0 h 33"/>
                  <a:gd name="T14" fmla="*/ 0 w 33"/>
                  <a:gd name="T15" fmla="*/ 0 h 33"/>
                  <a:gd name="T16" fmla="*/ 0 w 33"/>
                  <a:gd name="T17" fmla="*/ 0 h 33"/>
                  <a:gd name="T18" fmla="*/ 0 w 33"/>
                  <a:gd name="T19" fmla="*/ 0 h 33"/>
                  <a:gd name="T20" fmla="*/ 0 w 33"/>
                  <a:gd name="T21" fmla="*/ 0 h 33"/>
                  <a:gd name="T22" fmla="*/ 0 w 33"/>
                  <a:gd name="T23" fmla="*/ 0 h 33"/>
                  <a:gd name="T24" fmla="*/ 0 w 33"/>
                  <a:gd name="T25" fmla="*/ 0 h 33"/>
                  <a:gd name="T26" fmla="*/ 0 w 33"/>
                  <a:gd name="T27" fmla="*/ 0 h 33"/>
                  <a:gd name="T28" fmla="*/ 0 w 33"/>
                  <a:gd name="T29" fmla="*/ 0 h 33"/>
                  <a:gd name="T30" fmla="*/ 0 w 33"/>
                  <a:gd name="T31" fmla="*/ 0 h 33"/>
                  <a:gd name="T32" fmla="*/ 0 w 33"/>
                  <a:gd name="T33" fmla="*/ 0 h 3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3" h="33">
                    <a:moveTo>
                      <a:pt x="12" y="32"/>
                    </a:moveTo>
                    <a:lnTo>
                      <a:pt x="18" y="33"/>
                    </a:lnTo>
                    <a:lnTo>
                      <a:pt x="25" y="32"/>
                    </a:lnTo>
                    <a:lnTo>
                      <a:pt x="29" y="27"/>
                    </a:lnTo>
                    <a:lnTo>
                      <a:pt x="33" y="21"/>
                    </a:lnTo>
                    <a:lnTo>
                      <a:pt x="33" y="15"/>
                    </a:lnTo>
                    <a:lnTo>
                      <a:pt x="31" y="9"/>
                    </a:lnTo>
                    <a:lnTo>
                      <a:pt x="27" y="4"/>
                    </a:lnTo>
                    <a:lnTo>
                      <a:pt x="21" y="1"/>
                    </a:lnTo>
                    <a:lnTo>
                      <a:pt x="15" y="0"/>
                    </a:lnTo>
                    <a:lnTo>
                      <a:pt x="8" y="1"/>
                    </a:lnTo>
                    <a:lnTo>
                      <a:pt x="4" y="5"/>
                    </a:lnTo>
                    <a:lnTo>
                      <a:pt x="0" y="11"/>
                    </a:lnTo>
                    <a:lnTo>
                      <a:pt x="0" y="18"/>
                    </a:lnTo>
                    <a:lnTo>
                      <a:pt x="2" y="24"/>
                    </a:lnTo>
                    <a:lnTo>
                      <a:pt x="6" y="28"/>
                    </a:lnTo>
                    <a:lnTo>
                      <a:pt x="12" y="32"/>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62" name="Freeform 98"/>
              <p:cNvSpPr/>
              <p:nvPr/>
            </p:nvSpPr>
            <p:spPr bwMode="auto">
              <a:xfrm>
                <a:off x="4680" y="4230"/>
                <a:ext cx="188" cy="72"/>
              </a:xfrm>
              <a:custGeom>
                <a:avLst/>
                <a:gdLst>
                  <a:gd name="T0" fmla="*/ 1 w 376"/>
                  <a:gd name="T1" fmla="*/ 1 h 144"/>
                  <a:gd name="T2" fmla="*/ 1 w 376"/>
                  <a:gd name="T3" fmla="*/ 1 h 144"/>
                  <a:gd name="T4" fmla="*/ 1 w 376"/>
                  <a:gd name="T5" fmla="*/ 1 h 144"/>
                  <a:gd name="T6" fmla="*/ 1 w 376"/>
                  <a:gd name="T7" fmla="*/ 1 h 144"/>
                  <a:gd name="T8" fmla="*/ 1 w 376"/>
                  <a:gd name="T9" fmla="*/ 1 h 144"/>
                  <a:gd name="T10" fmla="*/ 1 w 376"/>
                  <a:gd name="T11" fmla="*/ 1 h 144"/>
                  <a:gd name="T12" fmla="*/ 1 w 376"/>
                  <a:gd name="T13" fmla="*/ 1 h 144"/>
                  <a:gd name="T14" fmla="*/ 1 w 376"/>
                  <a:gd name="T15" fmla="*/ 1 h 144"/>
                  <a:gd name="T16" fmla="*/ 1 w 376"/>
                  <a:gd name="T17" fmla="*/ 1 h 144"/>
                  <a:gd name="T18" fmla="*/ 1 w 376"/>
                  <a:gd name="T19" fmla="*/ 1 h 144"/>
                  <a:gd name="T20" fmla="*/ 1 w 376"/>
                  <a:gd name="T21" fmla="*/ 1 h 144"/>
                  <a:gd name="T22" fmla="*/ 1 w 376"/>
                  <a:gd name="T23" fmla="*/ 1 h 144"/>
                  <a:gd name="T24" fmla="*/ 1 w 376"/>
                  <a:gd name="T25" fmla="*/ 1 h 144"/>
                  <a:gd name="T26" fmla="*/ 1 w 376"/>
                  <a:gd name="T27" fmla="*/ 1 h 144"/>
                  <a:gd name="T28" fmla="*/ 1 w 376"/>
                  <a:gd name="T29" fmla="*/ 1 h 144"/>
                  <a:gd name="T30" fmla="*/ 1 w 376"/>
                  <a:gd name="T31" fmla="*/ 1 h 144"/>
                  <a:gd name="T32" fmla="*/ 1 w 376"/>
                  <a:gd name="T33" fmla="*/ 1 h 144"/>
                  <a:gd name="T34" fmla="*/ 1 w 376"/>
                  <a:gd name="T35" fmla="*/ 1 h 144"/>
                  <a:gd name="T36" fmla="*/ 1 w 376"/>
                  <a:gd name="T37" fmla="*/ 1 h 144"/>
                  <a:gd name="T38" fmla="*/ 1 w 376"/>
                  <a:gd name="T39" fmla="*/ 0 h 144"/>
                  <a:gd name="T40" fmla="*/ 1 w 376"/>
                  <a:gd name="T41" fmla="*/ 1 h 144"/>
                  <a:gd name="T42" fmla="*/ 1 w 376"/>
                  <a:gd name="T43" fmla="*/ 1 h 144"/>
                  <a:gd name="T44" fmla="*/ 1 w 376"/>
                  <a:gd name="T45" fmla="*/ 1 h 144"/>
                  <a:gd name="T46" fmla="*/ 1 w 376"/>
                  <a:gd name="T47" fmla="*/ 1 h 144"/>
                  <a:gd name="T48" fmla="*/ 0 w 376"/>
                  <a:gd name="T49" fmla="*/ 1 h 144"/>
                  <a:gd name="T50" fmla="*/ 1 w 376"/>
                  <a:gd name="T51" fmla="*/ 1 h 144"/>
                  <a:gd name="T52" fmla="*/ 1 w 376"/>
                  <a:gd name="T53" fmla="*/ 1 h 144"/>
                  <a:gd name="T54" fmla="*/ 1 w 376"/>
                  <a:gd name="T55" fmla="*/ 1 h 144"/>
                  <a:gd name="T56" fmla="*/ 1 w 376"/>
                  <a:gd name="T57" fmla="*/ 1 h 144"/>
                  <a:gd name="T58" fmla="*/ 1 w 376"/>
                  <a:gd name="T59" fmla="*/ 1 h 144"/>
                  <a:gd name="T60" fmla="*/ 1 w 376"/>
                  <a:gd name="T61" fmla="*/ 1 h 144"/>
                  <a:gd name="T62" fmla="*/ 1 w 376"/>
                  <a:gd name="T63" fmla="*/ 1 h 144"/>
                  <a:gd name="T64" fmla="*/ 1 w 376"/>
                  <a:gd name="T65" fmla="*/ 1 h 144"/>
                  <a:gd name="T66" fmla="*/ 1 w 376"/>
                  <a:gd name="T67" fmla="*/ 1 h 144"/>
                  <a:gd name="T68" fmla="*/ 1 w 376"/>
                  <a:gd name="T69" fmla="*/ 1 h 144"/>
                  <a:gd name="T70" fmla="*/ 1 w 376"/>
                  <a:gd name="T71" fmla="*/ 1 h 144"/>
                  <a:gd name="T72" fmla="*/ 1 w 376"/>
                  <a:gd name="T73" fmla="*/ 1 h 144"/>
                  <a:gd name="T74" fmla="*/ 1 w 376"/>
                  <a:gd name="T75" fmla="*/ 1 h 144"/>
                  <a:gd name="T76" fmla="*/ 1 w 376"/>
                  <a:gd name="T77" fmla="*/ 1 h 144"/>
                  <a:gd name="T78" fmla="*/ 1 w 376"/>
                  <a:gd name="T79" fmla="*/ 1 h 144"/>
                  <a:gd name="T80" fmla="*/ 1 w 376"/>
                  <a:gd name="T81" fmla="*/ 1 h 144"/>
                  <a:gd name="T82" fmla="*/ 1 w 376"/>
                  <a:gd name="T83" fmla="*/ 1 h 144"/>
                  <a:gd name="T84" fmla="*/ 1 w 376"/>
                  <a:gd name="T85" fmla="*/ 1 h 144"/>
                  <a:gd name="T86" fmla="*/ 1 w 376"/>
                  <a:gd name="T87" fmla="*/ 1 h 144"/>
                  <a:gd name="T88" fmla="*/ 1 w 376"/>
                  <a:gd name="T89" fmla="*/ 1 h 144"/>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0" t="0" r="r" b="b"/>
                <a:pathLst>
                  <a:path w="376" h="144">
                    <a:moveTo>
                      <a:pt x="340" y="144"/>
                    </a:moveTo>
                    <a:lnTo>
                      <a:pt x="344" y="141"/>
                    </a:lnTo>
                    <a:lnTo>
                      <a:pt x="349" y="137"/>
                    </a:lnTo>
                    <a:lnTo>
                      <a:pt x="353" y="134"/>
                    </a:lnTo>
                    <a:lnTo>
                      <a:pt x="358" y="130"/>
                    </a:lnTo>
                    <a:lnTo>
                      <a:pt x="363" y="127"/>
                    </a:lnTo>
                    <a:lnTo>
                      <a:pt x="367" y="122"/>
                    </a:lnTo>
                    <a:lnTo>
                      <a:pt x="372" y="119"/>
                    </a:lnTo>
                    <a:lnTo>
                      <a:pt x="376" y="114"/>
                    </a:lnTo>
                    <a:lnTo>
                      <a:pt x="358" y="95"/>
                    </a:lnTo>
                    <a:lnTo>
                      <a:pt x="337" y="76"/>
                    </a:lnTo>
                    <a:lnTo>
                      <a:pt x="314" y="60"/>
                    </a:lnTo>
                    <a:lnTo>
                      <a:pt x="291" y="46"/>
                    </a:lnTo>
                    <a:lnTo>
                      <a:pt x="266" y="34"/>
                    </a:lnTo>
                    <a:lnTo>
                      <a:pt x="239" y="23"/>
                    </a:lnTo>
                    <a:lnTo>
                      <a:pt x="213" y="15"/>
                    </a:lnTo>
                    <a:lnTo>
                      <a:pt x="186" y="9"/>
                    </a:lnTo>
                    <a:lnTo>
                      <a:pt x="160" y="5"/>
                    </a:lnTo>
                    <a:lnTo>
                      <a:pt x="133" y="1"/>
                    </a:lnTo>
                    <a:lnTo>
                      <a:pt x="108" y="0"/>
                    </a:lnTo>
                    <a:lnTo>
                      <a:pt x="83" y="1"/>
                    </a:lnTo>
                    <a:lnTo>
                      <a:pt x="60" y="4"/>
                    </a:lnTo>
                    <a:lnTo>
                      <a:pt x="38" y="7"/>
                    </a:lnTo>
                    <a:lnTo>
                      <a:pt x="17" y="13"/>
                    </a:lnTo>
                    <a:lnTo>
                      <a:pt x="0" y="20"/>
                    </a:lnTo>
                    <a:lnTo>
                      <a:pt x="4" y="32"/>
                    </a:lnTo>
                    <a:lnTo>
                      <a:pt x="9" y="45"/>
                    </a:lnTo>
                    <a:lnTo>
                      <a:pt x="15" y="58"/>
                    </a:lnTo>
                    <a:lnTo>
                      <a:pt x="21" y="69"/>
                    </a:lnTo>
                    <a:lnTo>
                      <a:pt x="40" y="60"/>
                    </a:lnTo>
                    <a:lnTo>
                      <a:pt x="61" y="54"/>
                    </a:lnTo>
                    <a:lnTo>
                      <a:pt x="83" y="50"/>
                    </a:lnTo>
                    <a:lnTo>
                      <a:pt x="106" y="47"/>
                    </a:lnTo>
                    <a:lnTo>
                      <a:pt x="128" y="47"/>
                    </a:lnTo>
                    <a:lnTo>
                      <a:pt x="151" y="49"/>
                    </a:lnTo>
                    <a:lnTo>
                      <a:pt x="174" y="52"/>
                    </a:lnTo>
                    <a:lnTo>
                      <a:pt x="197" y="58"/>
                    </a:lnTo>
                    <a:lnTo>
                      <a:pt x="219" y="65"/>
                    </a:lnTo>
                    <a:lnTo>
                      <a:pt x="241" y="73"/>
                    </a:lnTo>
                    <a:lnTo>
                      <a:pt x="261" y="82"/>
                    </a:lnTo>
                    <a:lnTo>
                      <a:pt x="280" y="92"/>
                    </a:lnTo>
                    <a:lnTo>
                      <a:pt x="298" y="104"/>
                    </a:lnTo>
                    <a:lnTo>
                      <a:pt x="314" y="117"/>
                    </a:lnTo>
                    <a:lnTo>
                      <a:pt x="328" y="130"/>
                    </a:lnTo>
                    <a:lnTo>
                      <a:pt x="340" y="144"/>
                    </a:lnTo>
                    <a:close/>
                  </a:path>
                </a:pathLst>
              </a:custGeom>
              <a:solidFill>
                <a:srgbClr val="D100A3"/>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63" name="Freeform 99"/>
              <p:cNvSpPr/>
              <p:nvPr/>
            </p:nvSpPr>
            <p:spPr bwMode="auto">
              <a:xfrm>
                <a:off x="3482" y="4271"/>
                <a:ext cx="1433" cy="69"/>
              </a:xfrm>
              <a:custGeom>
                <a:avLst/>
                <a:gdLst>
                  <a:gd name="T0" fmla="*/ 0 w 2868"/>
                  <a:gd name="T1" fmla="*/ 1 h 137"/>
                  <a:gd name="T2" fmla="*/ 0 w 2868"/>
                  <a:gd name="T3" fmla="*/ 0 h 137"/>
                  <a:gd name="T4" fmla="*/ 0 w 2868"/>
                  <a:gd name="T5" fmla="*/ 0 h 137"/>
                  <a:gd name="T6" fmla="*/ 0 w 2868"/>
                  <a:gd name="T7" fmla="*/ 1 h 137"/>
                  <a:gd name="T8" fmla="*/ 0 w 2868"/>
                  <a:gd name="T9" fmla="*/ 1 h 13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868" h="137">
                    <a:moveTo>
                      <a:pt x="2868" y="134"/>
                    </a:moveTo>
                    <a:lnTo>
                      <a:pt x="2868" y="0"/>
                    </a:lnTo>
                    <a:lnTo>
                      <a:pt x="0" y="0"/>
                    </a:lnTo>
                    <a:lnTo>
                      <a:pt x="7" y="137"/>
                    </a:lnTo>
                    <a:lnTo>
                      <a:pt x="2868" y="134"/>
                    </a:lnTo>
                    <a:close/>
                  </a:path>
                </a:pathLst>
              </a:custGeom>
              <a:solidFill>
                <a:srgbClr val="00A500"/>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64" name="Freeform 100"/>
              <p:cNvSpPr/>
              <p:nvPr/>
            </p:nvSpPr>
            <p:spPr bwMode="auto">
              <a:xfrm>
                <a:off x="3452" y="4178"/>
                <a:ext cx="202" cy="140"/>
              </a:xfrm>
              <a:custGeom>
                <a:avLst/>
                <a:gdLst>
                  <a:gd name="T0" fmla="*/ 1 w 404"/>
                  <a:gd name="T1" fmla="*/ 0 h 281"/>
                  <a:gd name="T2" fmla="*/ 1 w 404"/>
                  <a:gd name="T3" fmla="*/ 0 h 281"/>
                  <a:gd name="T4" fmla="*/ 1 w 404"/>
                  <a:gd name="T5" fmla="*/ 0 h 281"/>
                  <a:gd name="T6" fmla="*/ 1 w 404"/>
                  <a:gd name="T7" fmla="*/ 0 h 281"/>
                  <a:gd name="T8" fmla="*/ 1 w 404"/>
                  <a:gd name="T9" fmla="*/ 0 h 281"/>
                  <a:gd name="T10" fmla="*/ 1 w 404"/>
                  <a:gd name="T11" fmla="*/ 0 h 281"/>
                  <a:gd name="T12" fmla="*/ 1 w 404"/>
                  <a:gd name="T13" fmla="*/ 0 h 281"/>
                  <a:gd name="T14" fmla="*/ 1 w 404"/>
                  <a:gd name="T15" fmla="*/ 0 h 281"/>
                  <a:gd name="T16" fmla="*/ 1 w 404"/>
                  <a:gd name="T17" fmla="*/ 0 h 281"/>
                  <a:gd name="T18" fmla="*/ 1 w 404"/>
                  <a:gd name="T19" fmla="*/ 0 h 281"/>
                  <a:gd name="T20" fmla="*/ 1 w 404"/>
                  <a:gd name="T21" fmla="*/ 0 h 281"/>
                  <a:gd name="T22" fmla="*/ 1 w 404"/>
                  <a:gd name="T23" fmla="*/ 0 h 281"/>
                  <a:gd name="T24" fmla="*/ 1 w 404"/>
                  <a:gd name="T25" fmla="*/ 0 h 281"/>
                  <a:gd name="T26" fmla="*/ 1 w 404"/>
                  <a:gd name="T27" fmla="*/ 0 h 281"/>
                  <a:gd name="T28" fmla="*/ 1 w 404"/>
                  <a:gd name="T29" fmla="*/ 0 h 281"/>
                  <a:gd name="T30" fmla="*/ 1 w 404"/>
                  <a:gd name="T31" fmla="*/ 0 h 281"/>
                  <a:gd name="T32" fmla="*/ 1 w 404"/>
                  <a:gd name="T33" fmla="*/ 0 h 281"/>
                  <a:gd name="T34" fmla="*/ 1 w 404"/>
                  <a:gd name="T35" fmla="*/ 0 h 281"/>
                  <a:gd name="T36" fmla="*/ 1 w 404"/>
                  <a:gd name="T37" fmla="*/ 0 h 281"/>
                  <a:gd name="T38" fmla="*/ 1 w 404"/>
                  <a:gd name="T39" fmla="*/ 0 h 281"/>
                  <a:gd name="T40" fmla="*/ 1 w 404"/>
                  <a:gd name="T41" fmla="*/ 0 h 281"/>
                  <a:gd name="T42" fmla="*/ 1 w 404"/>
                  <a:gd name="T43" fmla="*/ 0 h 281"/>
                  <a:gd name="T44" fmla="*/ 1 w 404"/>
                  <a:gd name="T45" fmla="*/ 0 h 281"/>
                  <a:gd name="T46" fmla="*/ 1 w 404"/>
                  <a:gd name="T47" fmla="*/ 0 h 281"/>
                  <a:gd name="T48" fmla="*/ 1 w 404"/>
                  <a:gd name="T49" fmla="*/ 0 h 281"/>
                  <a:gd name="T50" fmla="*/ 1 w 404"/>
                  <a:gd name="T51" fmla="*/ 0 h 281"/>
                  <a:gd name="T52" fmla="*/ 1 w 404"/>
                  <a:gd name="T53" fmla="*/ 0 h 281"/>
                  <a:gd name="T54" fmla="*/ 1 w 404"/>
                  <a:gd name="T55" fmla="*/ 0 h 281"/>
                  <a:gd name="T56" fmla="*/ 1 w 404"/>
                  <a:gd name="T57" fmla="*/ 0 h 281"/>
                  <a:gd name="T58" fmla="*/ 1 w 404"/>
                  <a:gd name="T59" fmla="*/ 0 h 281"/>
                  <a:gd name="T60" fmla="*/ 1 w 404"/>
                  <a:gd name="T61" fmla="*/ 0 h 281"/>
                  <a:gd name="T62" fmla="*/ 1 w 404"/>
                  <a:gd name="T63" fmla="*/ 0 h 281"/>
                  <a:gd name="T64" fmla="*/ 1 w 404"/>
                  <a:gd name="T65" fmla="*/ 0 h 281"/>
                  <a:gd name="T66" fmla="*/ 1 w 404"/>
                  <a:gd name="T67" fmla="*/ 0 h 281"/>
                  <a:gd name="T68" fmla="*/ 1 w 404"/>
                  <a:gd name="T69" fmla="*/ 0 h 281"/>
                  <a:gd name="T70" fmla="*/ 1 w 404"/>
                  <a:gd name="T71" fmla="*/ 0 h 281"/>
                  <a:gd name="T72" fmla="*/ 1 w 404"/>
                  <a:gd name="T73" fmla="*/ 0 h 281"/>
                  <a:gd name="T74" fmla="*/ 1 w 404"/>
                  <a:gd name="T75" fmla="*/ 0 h 281"/>
                  <a:gd name="T76" fmla="*/ 1 w 404"/>
                  <a:gd name="T77" fmla="*/ 0 h 281"/>
                  <a:gd name="T78" fmla="*/ 1 w 404"/>
                  <a:gd name="T79" fmla="*/ 0 h 281"/>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0" t="0" r="r" b="b"/>
                <a:pathLst>
                  <a:path w="404" h="281">
                    <a:moveTo>
                      <a:pt x="339" y="270"/>
                    </a:moveTo>
                    <a:lnTo>
                      <a:pt x="323" y="270"/>
                    </a:lnTo>
                    <a:lnTo>
                      <a:pt x="306" y="271"/>
                    </a:lnTo>
                    <a:lnTo>
                      <a:pt x="290" y="271"/>
                    </a:lnTo>
                    <a:lnTo>
                      <a:pt x="274" y="271"/>
                    </a:lnTo>
                    <a:lnTo>
                      <a:pt x="258" y="273"/>
                    </a:lnTo>
                    <a:lnTo>
                      <a:pt x="241" y="273"/>
                    </a:lnTo>
                    <a:lnTo>
                      <a:pt x="225" y="274"/>
                    </a:lnTo>
                    <a:lnTo>
                      <a:pt x="209" y="274"/>
                    </a:lnTo>
                    <a:lnTo>
                      <a:pt x="194" y="275"/>
                    </a:lnTo>
                    <a:lnTo>
                      <a:pt x="178" y="276"/>
                    </a:lnTo>
                    <a:lnTo>
                      <a:pt x="163" y="276"/>
                    </a:lnTo>
                    <a:lnTo>
                      <a:pt x="148" y="277"/>
                    </a:lnTo>
                    <a:lnTo>
                      <a:pt x="133" y="278"/>
                    </a:lnTo>
                    <a:lnTo>
                      <a:pt x="118" y="279"/>
                    </a:lnTo>
                    <a:lnTo>
                      <a:pt x="103" y="279"/>
                    </a:lnTo>
                    <a:lnTo>
                      <a:pt x="89" y="281"/>
                    </a:lnTo>
                    <a:lnTo>
                      <a:pt x="86" y="258"/>
                    </a:lnTo>
                    <a:lnTo>
                      <a:pt x="80" y="233"/>
                    </a:lnTo>
                    <a:lnTo>
                      <a:pt x="72" y="209"/>
                    </a:lnTo>
                    <a:lnTo>
                      <a:pt x="62" y="185"/>
                    </a:lnTo>
                    <a:lnTo>
                      <a:pt x="49" y="163"/>
                    </a:lnTo>
                    <a:lnTo>
                      <a:pt x="34" y="142"/>
                    </a:lnTo>
                    <a:lnTo>
                      <a:pt x="18" y="125"/>
                    </a:lnTo>
                    <a:lnTo>
                      <a:pt x="0" y="112"/>
                    </a:lnTo>
                    <a:lnTo>
                      <a:pt x="20" y="118"/>
                    </a:lnTo>
                    <a:lnTo>
                      <a:pt x="40" y="127"/>
                    </a:lnTo>
                    <a:lnTo>
                      <a:pt x="57" y="139"/>
                    </a:lnTo>
                    <a:lnTo>
                      <a:pt x="73" y="155"/>
                    </a:lnTo>
                    <a:lnTo>
                      <a:pt x="89" y="173"/>
                    </a:lnTo>
                    <a:lnTo>
                      <a:pt x="103" y="196"/>
                    </a:lnTo>
                    <a:lnTo>
                      <a:pt x="118" y="223"/>
                    </a:lnTo>
                    <a:lnTo>
                      <a:pt x="133" y="254"/>
                    </a:lnTo>
                    <a:lnTo>
                      <a:pt x="140" y="223"/>
                    </a:lnTo>
                    <a:lnTo>
                      <a:pt x="142" y="188"/>
                    </a:lnTo>
                    <a:lnTo>
                      <a:pt x="142" y="153"/>
                    </a:lnTo>
                    <a:lnTo>
                      <a:pt x="139" y="116"/>
                    </a:lnTo>
                    <a:lnTo>
                      <a:pt x="133" y="81"/>
                    </a:lnTo>
                    <a:lnTo>
                      <a:pt x="125" y="50"/>
                    </a:lnTo>
                    <a:lnTo>
                      <a:pt x="115" y="23"/>
                    </a:lnTo>
                    <a:lnTo>
                      <a:pt x="102" y="5"/>
                    </a:lnTo>
                    <a:lnTo>
                      <a:pt x="121" y="18"/>
                    </a:lnTo>
                    <a:lnTo>
                      <a:pt x="140" y="34"/>
                    </a:lnTo>
                    <a:lnTo>
                      <a:pt x="157" y="53"/>
                    </a:lnTo>
                    <a:lnTo>
                      <a:pt x="174" y="78"/>
                    </a:lnTo>
                    <a:lnTo>
                      <a:pt x="188" y="106"/>
                    </a:lnTo>
                    <a:lnTo>
                      <a:pt x="201" y="141"/>
                    </a:lnTo>
                    <a:lnTo>
                      <a:pt x="212" y="183"/>
                    </a:lnTo>
                    <a:lnTo>
                      <a:pt x="218" y="231"/>
                    </a:lnTo>
                    <a:lnTo>
                      <a:pt x="229" y="208"/>
                    </a:lnTo>
                    <a:lnTo>
                      <a:pt x="237" y="183"/>
                    </a:lnTo>
                    <a:lnTo>
                      <a:pt x="243" y="154"/>
                    </a:lnTo>
                    <a:lnTo>
                      <a:pt x="245" y="124"/>
                    </a:lnTo>
                    <a:lnTo>
                      <a:pt x="245" y="93"/>
                    </a:lnTo>
                    <a:lnTo>
                      <a:pt x="241" y="62"/>
                    </a:lnTo>
                    <a:lnTo>
                      <a:pt x="235" y="30"/>
                    </a:lnTo>
                    <a:lnTo>
                      <a:pt x="223" y="0"/>
                    </a:lnTo>
                    <a:lnTo>
                      <a:pt x="240" y="30"/>
                    </a:lnTo>
                    <a:lnTo>
                      <a:pt x="255" y="57"/>
                    </a:lnTo>
                    <a:lnTo>
                      <a:pt x="268" y="82"/>
                    </a:lnTo>
                    <a:lnTo>
                      <a:pt x="279" y="106"/>
                    </a:lnTo>
                    <a:lnTo>
                      <a:pt x="288" y="128"/>
                    </a:lnTo>
                    <a:lnTo>
                      <a:pt x="294" y="151"/>
                    </a:lnTo>
                    <a:lnTo>
                      <a:pt x="298" y="173"/>
                    </a:lnTo>
                    <a:lnTo>
                      <a:pt x="299" y="195"/>
                    </a:lnTo>
                    <a:lnTo>
                      <a:pt x="312" y="173"/>
                    </a:lnTo>
                    <a:lnTo>
                      <a:pt x="326" y="148"/>
                    </a:lnTo>
                    <a:lnTo>
                      <a:pt x="340" y="121"/>
                    </a:lnTo>
                    <a:lnTo>
                      <a:pt x="354" y="94"/>
                    </a:lnTo>
                    <a:lnTo>
                      <a:pt x="366" y="67"/>
                    </a:lnTo>
                    <a:lnTo>
                      <a:pt x="375" y="42"/>
                    </a:lnTo>
                    <a:lnTo>
                      <a:pt x="382" y="20"/>
                    </a:lnTo>
                    <a:lnTo>
                      <a:pt x="384" y="3"/>
                    </a:lnTo>
                    <a:lnTo>
                      <a:pt x="392" y="27"/>
                    </a:lnTo>
                    <a:lnTo>
                      <a:pt x="398" y="53"/>
                    </a:lnTo>
                    <a:lnTo>
                      <a:pt x="403" y="81"/>
                    </a:lnTo>
                    <a:lnTo>
                      <a:pt x="404" y="112"/>
                    </a:lnTo>
                    <a:lnTo>
                      <a:pt x="398" y="146"/>
                    </a:lnTo>
                    <a:lnTo>
                      <a:pt x="388" y="184"/>
                    </a:lnTo>
                    <a:lnTo>
                      <a:pt x="368" y="225"/>
                    </a:lnTo>
                    <a:lnTo>
                      <a:pt x="339" y="270"/>
                    </a:lnTo>
                    <a:close/>
                  </a:path>
                </a:pathLst>
              </a:custGeom>
              <a:solidFill>
                <a:srgbClr val="00A500"/>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65" name="Freeform 101"/>
              <p:cNvSpPr/>
              <p:nvPr/>
            </p:nvSpPr>
            <p:spPr bwMode="auto">
              <a:xfrm>
                <a:off x="4880" y="4200"/>
                <a:ext cx="51" cy="71"/>
              </a:xfrm>
              <a:custGeom>
                <a:avLst/>
                <a:gdLst>
                  <a:gd name="T0" fmla="*/ 1 w 102"/>
                  <a:gd name="T1" fmla="*/ 1 h 142"/>
                  <a:gd name="T2" fmla="*/ 0 w 102"/>
                  <a:gd name="T3" fmla="*/ 1 h 142"/>
                  <a:gd name="T4" fmla="*/ 1 w 102"/>
                  <a:gd name="T5" fmla="*/ 1 h 142"/>
                  <a:gd name="T6" fmla="*/ 1 w 102"/>
                  <a:gd name="T7" fmla="*/ 1 h 142"/>
                  <a:gd name="T8" fmla="*/ 1 w 102"/>
                  <a:gd name="T9" fmla="*/ 1 h 142"/>
                  <a:gd name="T10" fmla="*/ 1 w 102"/>
                  <a:gd name="T11" fmla="*/ 1 h 142"/>
                  <a:gd name="T12" fmla="*/ 1 w 102"/>
                  <a:gd name="T13" fmla="*/ 1 h 142"/>
                  <a:gd name="T14" fmla="*/ 1 w 102"/>
                  <a:gd name="T15" fmla="*/ 1 h 142"/>
                  <a:gd name="T16" fmla="*/ 1 w 102"/>
                  <a:gd name="T17" fmla="*/ 1 h 142"/>
                  <a:gd name="T18" fmla="*/ 1 w 102"/>
                  <a:gd name="T19" fmla="*/ 0 h 142"/>
                  <a:gd name="T20" fmla="*/ 1 w 102"/>
                  <a:gd name="T21" fmla="*/ 1 h 142"/>
                  <a:gd name="T22" fmla="*/ 1 w 102"/>
                  <a:gd name="T23" fmla="*/ 1 h 142"/>
                  <a:gd name="T24" fmla="*/ 1 w 102"/>
                  <a:gd name="T25" fmla="*/ 1 h 142"/>
                  <a:gd name="T26" fmla="*/ 1 w 102"/>
                  <a:gd name="T27" fmla="*/ 1 h 142"/>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102" h="142">
                    <a:moveTo>
                      <a:pt x="71" y="142"/>
                    </a:moveTo>
                    <a:lnTo>
                      <a:pt x="0" y="142"/>
                    </a:lnTo>
                    <a:lnTo>
                      <a:pt x="6" y="123"/>
                    </a:lnTo>
                    <a:lnTo>
                      <a:pt x="16" y="102"/>
                    </a:lnTo>
                    <a:lnTo>
                      <a:pt x="27" y="82"/>
                    </a:lnTo>
                    <a:lnTo>
                      <a:pt x="41" y="61"/>
                    </a:lnTo>
                    <a:lnTo>
                      <a:pt x="56" y="43"/>
                    </a:lnTo>
                    <a:lnTo>
                      <a:pt x="71" y="26"/>
                    </a:lnTo>
                    <a:lnTo>
                      <a:pt x="87" y="12"/>
                    </a:lnTo>
                    <a:lnTo>
                      <a:pt x="102" y="0"/>
                    </a:lnTo>
                    <a:lnTo>
                      <a:pt x="84" y="41"/>
                    </a:lnTo>
                    <a:lnTo>
                      <a:pt x="74" y="78"/>
                    </a:lnTo>
                    <a:lnTo>
                      <a:pt x="71" y="112"/>
                    </a:lnTo>
                    <a:lnTo>
                      <a:pt x="71" y="142"/>
                    </a:lnTo>
                    <a:close/>
                  </a:path>
                </a:pathLst>
              </a:custGeom>
              <a:solidFill>
                <a:srgbClr val="00A500"/>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66" name="Freeform 102"/>
              <p:cNvSpPr/>
              <p:nvPr/>
            </p:nvSpPr>
            <p:spPr bwMode="auto">
              <a:xfrm>
                <a:off x="3666" y="4127"/>
                <a:ext cx="558" cy="206"/>
              </a:xfrm>
              <a:custGeom>
                <a:avLst/>
                <a:gdLst>
                  <a:gd name="T0" fmla="*/ 0 w 1117"/>
                  <a:gd name="T1" fmla="*/ 1 h 412"/>
                  <a:gd name="T2" fmla="*/ 0 w 1117"/>
                  <a:gd name="T3" fmla="*/ 1 h 412"/>
                  <a:gd name="T4" fmla="*/ 0 w 1117"/>
                  <a:gd name="T5" fmla="*/ 1 h 412"/>
                  <a:gd name="T6" fmla="*/ 0 w 1117"/>
                  <a:gd name="T7" fmla="*/ 1 h 412"/>
                  <a:gd name="T8" fmla="*/ 0 w 1117"/>
                  <a:gd name="T9" fmla="*/ 1 h 412"/>
                  <a:gd name="T10" fmla="*/ 0 w 1117"/>
                  <a:gd name="T11" fmla="*/ 1 h 412"/>
                  <a:gd name="T12" fmla="*/ 0 w 1117"/>
                  <a:gd name="T13" fmla="*/ 1 h 412"/>
                  <a:gd name="T14" fmla="*/ 0 w 1117"/>
                  <a:gd name="T15" fmla="*/ 1 h 412"/>
                  <a:gd name="T16" fmla="*/ 0 w 1117"/>
                  <a:gd name="T17" fmla="*/ 1 h 412"/>
                  <a:gd name="T18" fmla="*/ 0 w 1117"/>
                  <a:gd name="T19" fmla="*/ 1 h 412"/>
                  <a:gd name="T20" fmla="*/ 0 w 1117"/>
                  <a:gd name="T21" fmla="*/ 1 h 412"/>
                  <a:gd name="T22" fmla="*/ 0 w 1117"/>
                  <a:gd name="T23" fmla="*/ 1 h 412"/>
                  <a:gd name="T24" fmla="*/ 0 w 1117"/>
                  <a:gd name="T25" fmla="*/ 1 h 412"/>
                  <a:gd name="T26" fmla="*/ 0 w 1117"/>
                  <a:gd name="T27" fmla="*/ 1 h 412"/>
                  <a:gd name="T28" fmla="*/ 0 w 1117"/>
                  <a:gd name="T29" fmla="*/ 1 h 412"/>
                  <a:gd name="T30" fmla="*/ 0 w 1117"/>
                  <a:gd name="T31" fmla="*/ 1 h 412"/>
                  <a:gd name="T32" fmla="*/ 0 w 1117"/>
                  <a:gd name="T33" fmla="*/ 1 h 412"/>
                  <a:gd name="T34" fmla="*/ 0 w 1117"/>
                  <a:gd name="T35" fmla="*/ 1 h 412"/>
                  <a:gd name="T36" fmla="*/ 0 w 1117"/>
                  <a:gd name="T37" fmla="*/ 1 h 412"/>
                  <a:gd name="T38" fmla="*/ 0 w 1117"/>
                  <a:gd name="T39" fmla="*/ 1 h 412"/>
                  <a:gd name="T40" fmla="*/ 0 w 1117"/>
                  <a:gd name="T41" fmla="*/ 1 h 412"/>
                  <a:gd name="T42" fmla="*/ 0 w 1117"/>
                  <a:gd name="T43" fmla="*/ 1 h 412"/>
                  <a:gd name="T44" fmla="*/ 0 w 1117"/>
                  <a:gd name="T45" fmla="*/ 1 h 412"/>
                  <a:gd name="T46" fmla="*/ 0 w 1117"/>
                  <a:gd name="T47" fmla="*/ 1 h 412"/>
                  <a:gd name="T48" fmla="*/ 0 w 1117"/>
                  <a:gd name="T49" fmla="*/ 1 h 412"/>
                  <a:gd name="T50" fmla="*/ 0 w 1117"/>
                  <a:gd name="T51" fmla="*/ 1 h 412"/>
                  <a:gd name="T52" fmla="*/ 0 w 1117"/>
                  <a:gd name="T53" fmla="*/ 1 h 412"/>
                  <a:gd name="T54" fmla="*/ 0 w 1117"/>
                  <a:gd name="T55" fmla="*/ 1 h 412"/>
                  <a:gd name="T56" fmla="*/ 0 w 1117"/>
                  <a:gd name="T57" fmla="*/ 1 h 412"/>
                  <a:gd name="T58" fmla="*/ 0 w 1117"/>
                  <a:gd name="T59" fmla="*/ 1 h 412"/>
                  <a:gd name="T60" fmla="*/ 0 w 1117"/>
                  <a:gd name="T61" fmla="*/ 1 h 412"/>
                  <a:gd name="T62" fmla="*/ 0 w 1117"/>
                  <a:gd name="T63" fmla="*/ 1 h 412"/>
                  <a:gd name="T64" fmla="*/ 0 w 1117"/>
                  <a:gd name="T65" fmla="*/ 0 h 412"/>
                  <a:gd name="T66" fmla="*/ 0 w 1117"/>
                  <a:gd name="T67" fmla="*/ 1 h 412"/>
                  <a:gd name="T68" fmla="*/ 0 w 1117"/>
                  <a:gd name="T69" fmla="*/ 1 h 412"/>
                  <a:gd name="T70" fmla="*/ 0 w 1117"/>
                  <a:gd name="T71" fmla="*/ 1 h 412"/>
                  <a:gd name="T72" fmla="*/ 0 w 1117"/>
                  <a:gd name="T73" fmla="*/ 1 h 412"/>
                  <a:gd name="T74" fmla="*/ 0 w 1117"/>
                  <a:gd name="T75" fmla="*/ 1 h 412"/>
                  <a:gd name="T76" fmla="*/ 0 w 1117"/>
                  <a:gd name="T77" fmla="*/ 1 h 412"/>
                  <a:gd name="T78" fmla="*/ 0 w 1117"/>
                  <a:gd name="T79" fmla="*/ 1 h 412"/>
                  <a:gd name="T80" fmla="*/ 0 w 1117"/>
                  <a:gd name="T81" fmla="*/ 1 h 412"/>
                  <a:gd name="T82" fmla="*/ 0 w 1117"/>
                  <a:gd name="T83" fmla="*/ 1 h 412"/>
                  <a:gd name="T84" fmla="*/ 0 w 1117"/>
                  <a:gd name="T85" fmla="*/ 1 h 412"/>
                  <a:gd name="T86" fmla="*/ 0 w 1117"/>
                  <a:gd name="T87" fmla="*/ 1 h 412"/>
                  <a:gd name="T88" fmla="*/ 0 w 1117"/>
                  <a:gd name="T89" fmla="*/ 1 h 412"/>
                  <a:gd name="T90" fmla="*/ 0 w 1117"/>
                  <a:gd name="T91" fmla="*/ 1 h 412"/>
                  <a:gd name="T92" fmla="*/ 0 w 1117"/>
                  <a:gd name="T93" fmla="*/ 1 h 412"/>
                  <a:gd name="T94" fmla="*/ 0 w 1117"/>
                  <a:gd name="T95" fmla="*/ 1 h 412"/>
                  <a:gd name="T96" fmla="*/ 0 w 1117"/>
                  <a:gd name="T97" fmla="*/ 1 h 412"/>
                  <a:gd name="T98" fmla="*/ 0 w 1117"/>
                  <a:gd name="T99" fmla="*/ 1 h 412"/>
                  <a:gd name="T100" fmla="*/ 0 w 1117"/>
                  <a:gd name="T101" fmla="*/ 1 h 412"/>
                  <a:gd name="T102" fmla="*/ 0 w 1117"/>
                  <a:gd name="T103" fmla="*/ 1 h 412"/>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0" t="0" r="r" b="b"/>
                <a:pathLst>
                  <a:path w="1117" h="412">
                    <a:moveTo>
                      <a:pt x="1093" y="212"/>
                    </a:moveTo>
                    <a:lnTo>
                      <a:pt x="1073" y="229"/>
                    </a:lnTo>
                    <a:lnTo>
                      <a:pt x="1052" y="248"/>
                    </a:lnTo>
                    <a:lnTo>
                      <a:pt x="1032" y="265"/>
                    </a:lnTo>
                    <a:lnTo>
                      <a:pt x="1011" y="284"/>
                    </a:lnTo>
                    <a:lnTo>
                      <a:pt x="990" y="301"/>
                    </a:lnTo>
                    <a:lnTo>
                      <a:pt x="971" y="317"/>
                    </a:lnTo>
                    <a:lnTo>
                      <a:pt x="951" y="334"/>
                    </a:lnTo>
                    <a:lnTo>
                      <a:pt x="934" y="349"/>
                    </a:lnTo>
                    <a:lnTo>
                      <a:pt x="917" y="363"/>
                    </a:lnTo>
                    <a:lnTo>
                      <a:pt x="900" y="376"/>
                    </a:lnTo>
                    <a:lnTo>
                      <a:pt x="888" y="387"/>
                    </a:lnTo>
                    <a:lnTo>
                      <a:pt x="876" y="397"/>
                    </a:lnTo>
                    <a:lnTo>
                      <a:pt x="867" y="403"/>
                    </a:lnTo>
                    <a:lnTo>
                      <a:pt x="860" y="409"/>
                    </a:lnTo>
                    <a:lnTo>
                      <a:pt x="857" y="412"/>
                    </a:lnTo>
                    <a:lnTo>
                      <a:pt x="826" y="410"/>
                    </a:lnTo>
                    <a:lnTo>
                      <a:pt x="791" y="409"/>
                    </a:lnTo>
                    <a:lnTo>
                      <a:pt x="753" y="408"/>
                    </a:lnTo>
                    <a:lnTo>
                      <a:pt x="714" y="406"/>
                    </a:lnTo>
                    <a:lnTo>
                      <a:pt x="672" y="403"/>
                    </a:lnTo>
                    <a:lnTo>
                      <a:pt x="630" y="401"/>
                    </a:lnTo>
                    <a:lnTo>
                      <a:pt x="587" y="399"/>
                    </a:lnTo>
                    <a:lnTo>
                      <a:pt x="542" y="395"/>
                    </a:lnTo>
                    <a:lnTo>
                      <a:pt x="499" y="393"/>
                    </a:lnTo>
                    <a:lnTo>
                      <a:pt x="455" y="391"/>
                    </a:lnTo>
                    <a:lnTo>
                      <a:pt x="412" y="387"/>
                    </a:lnTo>
                    <a:lnTo>
                      <a:pt x="371" y="385"/>
                    </a:lnTo>
                    <a:lnTo>
                      <a:pt x="330" y="383"/>
                    </a:lnTo>
                    <a:lnTo>
                      <a:pt x="292" y="380"/>
                    </a:lnTo>
                    <a:lnTo>
                      <a:pt x="257" y="378"/>
                    </a:lnTo>
                    <a:lnTo>
                      <a:pt x="224" y="377"/>
                    </a:lnTo>
                    <a:lnTo>
                      <a:pt x="209" y="376"/>
                    </a:lnTo>
                    <a:lnTo>
                      <a:pt x="193" y="376"/>
                    </a:lnTo>
                    <a:lnTo>
                      <a:pt x="178" y="375"/>
                    </a:lnTo>
                    <a:lnTo>
                      <a:pt x="162" y="375"/>
                    </a:lnTo>
                    <a:lnTo>
                      <a:pt x="147" y="374"/>
                    </a:lnTo>
                    <a:lnTo>
                      <a:pt x="131" y="374"/>
                    </a:lnTo>
                    <a:lnTo>
                      <a:pt x="116" y="372"/>
                    </a:lnTo>
                    <a:lnTo>
                      <a:pt x="101" y="372"/>
                    </a:lnTo>
                    <a:lnTo>
                      <a:pt x="80" y="334"/>
                    </a:lnTo>
                    <a:lnTo>
                      <a:pt x="63" y="289"/>
                    </a:lnTo>
                    <a:lnTo>
                      <a:pt x="48" y="241"/>
                    </a:lnTo>
                    <a:lnTo>
                      <a:pt x="36" y="190"/>
                    </a:lnTo>
                    <a:lnTo>
                      <a:pt x="24" y="142"/>
                    </a:lnTo>
                    <a:lnTo>
                      <a:pt x="15" y="97"/>
                    </a:lnTo>
                    <a:lnTo>
                      <a:pt x="7" y="58"/>
                    </a:lnTo>
                    <a:lnTo>
                      <a:pt x="0" y="28"/>
                    </a:lnTo>
                    <a:lnTo>
                      <a:pt x="11" y="62"/>
                    </a:lnTo>
                    <a:lnTo>
                      <a:pt x="25" y="100"/>
                    </a:lnTo>
                    <a:lnTo>
                      <a:pt x="41" y="141"/>
                    </a:lnTo>
                    <a:lnTo>
                      <a:pt x="59" y="181"/>
                    </a:lnTo>
                    <a:lnTo>
                      <a:pt x="77" y="220"/>
                    </a:lnTo>
                    <a:lnTo>
                      <a:pt x="94" y="256"/>
                    </a:lnTo>
                    <a:lnTo>
                      <a:pt x="110" y="287"/>
                    </a:lnTo>
                    <a:lnTo>
                      <a:pt x="124" y="311"/>
                    </a:lnTo>
                    <a:lnTo>
                      <a:pt x="131" y="284"/>
                    </a:lnTo>
                    <a:lnTo>
                      <a:pt x="138" y="257"/>
                    </a:lnTo>
                    <a:lnTo>
                      <a:pt x="146" y="234"/>
                    </a:lnTo>
                    <a:lnTo>
                      <a:pt x="156" y="211"/>
                    </a:lnTo>
                    <a:lnTo>
                      <a:pt x="169" y="191"/>
                    </a:lnTo>
                    <a:lnTo>
                      <a:pt x="184" y="172"/>
                    </a:lnTo>
                    <a:lnTo>
                      <a:pt x="204" y="153"/>
                    </a:lnTo>
                    <a:lnTo>
                      <a:pt x="227" y="136"/>
                    </a:lnTo>
                    <a:lnTo>
                      <a:pt x="214" y="158"/>
                    </a:lnTo>
                    <a:lnTo>
                      <a:pt x="201" y="184"/>
                    </a:lnTo>
                    <a:lnTo>
                      <a:pt x="191" y="216"/>
                    </a:lnTo>
                    <a:lnTo>
                      <a:pt x="184" y="248"/>
                    </a:lnTo>
                    <a:lnTo>
                      <a:pt x="182" y="281"/>
                    </a:lnTo>
                    <a:lnTo>
                      <a:pt x="188" y="314"/>
                    </a:lnTo>
                    <a:lnTo>
                      <a:pt x="200" y="344"/>
                    </a:lnTo>
                    <a:lnTo>
                      <a:pt x="224" y="370"/>
                    </a:lnTo>
                    <a:lnTo>
                      <a:pt x="250" y="344"/>
                    </a:lnTo>
                    <a:lnTo>
                      <a:pt x="270" y="305"/>
                    </a:lnTo>
                    <a:lnTo>
                      <a:pt x="284" y="261"/>
                    </a:lnTo>
                    <a:lnTo>
                      <a:pt x="291" y="211"/>
                    </a:lnTo>
                    <a:lnTo>
                      <a:pt x="290" y="158"/>
                    </a:lnTo>
                    <a:lnTo>
                      <a:pt x="282" y="105"/>
                    </a:lnTo>
                    <a:lnTo>
                      <a:pt x="264" y="54"/>
                    </a:lnTo>
                    <a:lnTo>
                      <a:pt x="237" y="8"/>
                    </a:lnTo>
                    <a:lnTo>
                      <a:pt x="261" y="35"/>
                    </a:lnTo>
                    <a:lnTo>
                      <a:pt x="282" y="63"/>
                    </a:lnTo>
                    <a:lnTo>
                      <a:pt x="299" y="96"/>
                    </a:lnTo>
                    <a:lnTo>
                      <a:pt x="314" y="130"/>
                    </a:lnTo>
                    <a:lnTo>
                      <a:pt x="326" y="168"/>
                    </a:lnTo>
                    <a:lnTo>
                      <a:pt x="334" y="211"/>
                    </a:lnTo>
                    <a:lnTo>
                      <a:pt x="340" y="258"/>
                    </a:lnTo>
                    <a:lnTo>
                      <a:pt x="341" y="309"/>
                    </a:lnTo>
                    <a:lnTo>
                      <a:pt x="355" y="288"/>
                    </a:lnTo>
                    <a:lnTo>
                      <a:pt x="371" y="266"/>
                    </a:lnTo>
                    <a:lnTo>
                      <a:pt x="389" y="244"/>
                    </a:lnTo>
                    <a:lnTo>
                      <a:pt x="409" y="222"/>
                    </a:lnTo>
                    <a:lnTo>
                      <a:pt x="429" y="203"/>
                    </a:lnTo>
                    <a:lnTo>
                      <a:pt x="450" y="184"/>
                    </a:lnTo>
                    <a:lnTo>
                      <a:pt x="471" y="171"/>
                    </a:lnTo>
                    <a:lnTo>
                      <a:pt x="492" y="160"/>
                    </a:lnTo>
                    <a:lnTo>
                      <a:pt x="482" y="180"/>
                    </a:lnTo>
                    <a:lnTo>
                      <a:pt x="469" y="203"/>
                    </a:lnTo>
                    <a:lnTo>
                      <a:pt x="451" y="227"/>
                    </a:lnTo>
                    <a:lnTo>
                      <a:pt x="433" y="251"/>
                    </a:lnTo>
                    <a:lnTo>
                      <a:pt x="416" y="275"/>
                    </a:lnTo>
                    <a:lnTo>
                      <a:pt x="399" y="297"/>
                    </a:lnTo>
                    <a:lnTo>
                      <a:pt x="387" y="318"/>
                    </a:lnTo>
                    <a:lnTo>
                      <a:pt x="381" y="334"/>
                    </a:lnTo>
                    <a:lnTo>
                      <a:pt x="388" y="339"/>
                    </a:lnTo>
                    <a:lnTo>
                      <a:pt x="397" y="344"/>
                    </a:lnTo>
                    <a:lnTo>
                      <a:pt x="408" y="348"/>
                    </a:lnTo>
                    <a:lnTo>
                      <a:pt x="418" y="353"/>
                    </a:lnTo>
                    <a:lnTo>
                      <a:pt x="431" y="356"/>
                    </a:lnTo>
                    <a:lnTo>
                      <a:pt x="443" y="360"/>
                    </a:lnTo>
                    <a:lnTo>
                      <a:pt x="457" y="361"/>
                    </a:lnTo>
                    <a:lnTo>
                      <a:pt x="471" y="360"/>
                    </a:lnTo>
                    <a:lnTo>
                      <a:pt x="470" y="326"/>
                    </a:lnTo>
                    <a:lnTo>
                      <a:pt x="464" y="285"/>
                    </a:lnTo>
                    <a:lnTo>
                      <a:pt x="454" y="240"/>
                    </a:lnTo>
                    <a:lnTo>
                      <a:pt x="440" y="192"/>
                    </a:lnTo>
                    <a:lnTo>
                      <a:pt x="423" y="146"/>
                    </a:lnTo>
                    <a:lnTo>
                      <a:pt x="401" y="103"/>
                    </a:lnTo>
                    <a:lnTo>
                      <a:pt x="374" y="66"/>
                    </a:lnTo>
                    <a:lnTo>
                      <a:pt x="345" y="36"/>
                    </a:lnTo>
                    <a:lnTo>
                      <a:pt x="374" y="58"/>
                    </a:lnTo>
                    <a:lnTo>
                      <a:pt x="399" y="79"/>
                    </a:lnTo>
                    <a:lnTo>
                      <a:pt x="423" y="103"/>
                    </a:lnTo>
                    <a:lnTo>
                      <a:pt x="443" y="127"/>
                    </a:lnTo>
                    <a:lnTo>
                      <a:pt x="462" y="153"/>
                    </a:lnTo>
                    <a:lnTo>
                      <a:pt x="479" y="183"/>
                    </a:lnTo>
                    <a:lnTo>
                      <a:pt x="494" y="217"/>
                    </a:lnTo>
                    <a:lnTo>
                      <a:pt x="509" y="256"/>
                    </a:lnTo>
                    <a:lnTo>
                      <a:pt x="510" y="222"/>
                    </a:lnTo>
                    <a:lnTo>
                      <a:pt x="510" y="188"/>
                    </a:lnTo>
                    <a:lnTo>
                      <a:pt x="509" y="154"/>
                    </a:lnTo>
                    <a:lnTo>
                      <a:pt x="507" y="121"/>
                    </a:lnTo>
                    <a:lnTo>
                      <a:pt x="501" y="89"/>
                    </a:lnTo>
                    <a:lnTo>
                      <a:pt x="494" y="60"/>
                    </a:lnTo>
                    <a:lnTo>
                      <a:pt x="485" y="33"/>
                    </a:lnTo>
                    <a:lnTo>
                      <a:pt x="473" y="10"/>
                    </a:lnTo>
                    <a:lnTo>
                      <a:pt x="489" y="39"/>
                    </a:lnTo>
                    <a:lnTo>
                      <a:pt x="505" y="71"/>
                    </a:lnTo>
                    <a:lnTo>
                      <a:pt x="519" y="106"/>
                    </a:lnTo>
                    <a:lnTo>
                      <a:pt x="531" y="145"/>
                    </a:lnTo>
                    <a:lnTo>
                      <a:pt x="539" y="189"/>
                    </a:lnTo>
                    <a:lnTo>
                      <a:pt x="541" y="236"/>
                    </a:lnTo>
                    <a:lnTo>
                      <a:pt x="538" y="290"/>
                    </a:lnTo>
                    <a:lnTo>
                      <a:pt x="526" y="349"/>
                    </a:lnTo>
                    <a:lnTo>
                      <a:pt x="553" y="322"/>
                    </a:lnTo>
                    <a:lnTo>
                      <a:pt x="576" y="288"/>
                    </a:lnTo>
                    <a:lnTo>
                      <a:pt x="594" y="251"/>
                    </a:lnTo>
                    <a:lnTo>
                      <a:pt x="606" y="211"/>
                    </a:lnTo>
                    <a:lnTo>
                      <a:pt x="608" y="168"/>
                    </a:lnTo>
                    <a:lnTo>
                      <a:pt x="602" y="126"/>
                    </a:lnTo>
                    <a:lnTo>
                      <a:pt x="584" y="84"/>
                    </a:lnTo>
                    <a:lnTo>
                      <a:pt x="551" y="44"/>
                    </a:lnTo>
                    <a:lnTo>
                      <a:pt x="566" y="52"/>
                    </a:lnTo>
                    <a:lnTo>
                      <a:pt x="581" y="60"/>
                    </a:lnTo>
                    <a:lnTo>
                      <a:pt x="596" y="69"/>
                    </a:lnTo>
                    <a:lnTo>
                      <a:pt x="610" y="82"/>
                    </a:lnTo>
                    <a:lnTo>
                      <a:pt x="622" y="96"/>
                    </a:lnTo>
                    <a:lnTo>
                      <a:pt x="632" y="113"/>
                    </a:lnTo>
                    <a:lnTo>
                      <a:pt x="641" y="134"/>
                    </a:lnTo>
                    <a:lnTo>
                      <a:pt x="647" y="158"/>
                    </a:lnTo>
                    <a:lnTo>
                      <a:pt x="651" y="120"/>
                    </a:lnTo>
                    <a:lnTo>
                      <a:pt x="651" y="75"/>
                    </a:lnTo>
                    <a:lnTo>
                      <a:pt x="648" y="32"/>
                    </a:lnTo>
                    <a:lnTo>
                      <a:pt x="645" y="0"/>
                    </a:lnTo>
                    <a:lnTo>
                      <a:pt x="655" y="38"/>
                    </a:lnTo>
                    <a:lnTo>
                      <a:pt x="661" y="82"/>
                    </a:lnTo>
                    <a:lnTo>
                      <a:pt x="662" y="129"/>
                    </a:lnTo>
                    <a:lnTo>
                      <a:pt x="660" y="179"/>
                    </a:lnTo>
                    <a:lnTo>
                      <a:pt x="652" y="228"/>
                    </a:lnTo>
                    <a:lnTo>
                      <a:pt x="641" y="277"/>
                    </a:lnTo>
                    <a:lnTo>
                      <a:pt x="626" y="320"/>
                    </a:lnTo>
                    <a:lnTo>
                      <a:pt x="609" y="360"/>
                    </a:lnTo>
                    <a:lnTo>
                      <a:pt x="636" y="330"/>
                    </a:lnTo>
                    <a:lnTo>
                      <a:pt x="659" y="295"/>
                    </a:lnTo>
                    <a:lnTo>
                      <a:pt x="679" y="255"/>
                    </a:lnTo>
                    <a:lnTo>
                      <a:pt x="697" y="212"/>
                    </a:lnTo>
                    <a:lnTo>
                      <a:pt x="712" y="167"/>
                    </a:lnTo>
                    <a:lnTo>
                      <a:pt x="722" y="122"/>
                    </a:lnTo>
                    <a:lnTo>
                      <a:pt x="730" y="77"/>
                    </a:lnTo>
                    <a:lnTo>
                      <a:pt x="733" y="33"/>
                    </a:lnTo>
                    <a:lnTo>
                      <a:pt x="742" y="88"/>
                    </a:lnTo>
                    <a:lnTo>
                      <a:pt x="746" y="148"/>
                    </a:lnTo>
                    <a:lnTo>
                      <a:pt x="743" y="210"/>
                    </a:lnTo>
                    <a:lnTo>
                      <a:pt x="730" y="269"/>
                    </a:lnTo>
                    <a:lnTo>
                      <a:pt x="743" y="252"/>
                    </a:lnTo>
                    <a:lnTo>
                      <a:pt x="756" y="232"/>
                    </a:lnTo>
                    <a:lnTo>
                      <a:pt x="770" y="206"/>
                    </a:lnTo>
                    <a:lnTo>
                      <a:pt x="784" y="181"/>
                    </a:lnTo>
                    <a:lnTo>
                      <a:pt x="797" y="154"/>
                    </a:lnTo>
                    <a:lnTo>
                      <a:pt x="808" y="130"/>
                    </a:lnTo>
                    <a:lnTo>
                      <a:pt x="816" y="109"/>
                    </a:lnTo>
                    <a:lnTo>
                      <a:pt x="821" y="93"/>
                    </a:lnTo>
                    <a:lnTo>
                      <a:pt x="819" y="118"/>
                    </a:lnTo>
                    <a:lnTo>
                      <a:pt x="813" y="144"/>
                    </a:lnTo>
                    <a:lnTo>
                      <a:pt x="805" y="174"/>
                    </a:lnTo>
                    <a:lnTo>
                      <a:pt x="794" y="204"/>
                    </a:lnTo>
                    <a:lnTo>
                      <a:pt x="781" y="235"/>
                    </a:lnTo>
                    <a:lnTo>
                      <a:pt x="765" y="265"/>
                    </a:lnTo>
                    <a:lnTo>
                      <a:pt x="746" y="295"/>
                    </a:lnTo>
                    <a:lnTo>
                      <a:pt x="725" y="324"/>
                    </a:lnTo>
                    <a:lnTo>
                      <a:pt x="752" y="307"/>
                    </a:lnTo>
                    <a:lnTo>
                      <a:pt x="777" y="286"/>
                    </a:lnTo>
                    <a:lnTo>
                      <a:pt x="803" y="263"/>
                    </a:lnTo>
                    <a:lnTo>
                      <a:pt x="827" y="236"/>
                    </a:lnTo>
                    <a:lnTo>
                      <a:pt x="849" y="207"/>
                    </a:lnTo>
                    <a:lnTo>
                      <a:pt x="869" y="177"/>
                    </a:lnTo>
                    <a:lnTo>
                      <a:pt x="887" y="146"/>
                    </a:lnTo>
                    <a:lnTo>
                      <a:pt x="902" y="114"/>
                    </a:lnTo>
                    <a:lnTo>
                      <a:pt x="896" y="139"/>
                    </a:lnTo>
                    <a:lnTo>
                      <a:pt x="890" y="166"/>
                    </a:lnTo>
                    <a:lnTo>
                      <a:pt x="882" y="194"/>
                    </a:lnTo>
                    <a:lnTo>
                      <a:pt x="873" y="220"/>
                    </a:lnTo>
                    <a:lnTo>
                      <a:pt x="861" y="247"/>
                    </a:lnTo>
                    <a:lnTo>
                      <a:pt x="849" y="271"/>
                    </a:lnTo>
                    <a:lnTo>
                      <a:pt x="835" y="295"/>
                    </a:lnTo>
                    <a:lnTo>
                      <a:pt x="819" y="317"/>
                    </a:lnTo>
                    <a:lnTo>
                      <a:pt x="835" y="308"/>
                    </a:lnTo>
                    <a:lnTo>
                      <a:pt x="850" y="297"/>
                    </a:lnTo>
                    <a:lnTo>
                      <a:pt x="866" y="284"/>
                    </a:lnTo>
                    <a:lnTo>
                      <a:pt x="882" y="269"/>
                    </a:lnTo>
                    <a:lnTo>
                      <a:pt x="897" y="252"/>
                    </a:lnTo>
                    <a:lnTo>
                      <a:pt x="912" y="234"/>
                    </a:lnTo>
                    <a:lnTo>
                      <a:pt x="927" y="216"/>
                    </a:lnTo>
                    <a:lnTo>
                      <a:pt x="941" y="195"/>
                    </a:lnTo>
                    <a:lnTo>
                      <a:pt x="955" y="174"/>
                    </a:lnTo>
                    <a:lnTo>
                      <a:pt x="967" y="153"/>
                    </a:lnTo>
                    <a:lnTo>
                      <a:pt x="979" y="133"/>
                    </a:lnTo>
                    <a:lnTo>
                      <a:pt x="990" y="112"/>
                    </a:lnTo>
                    <a:lnTo>
                      <a:pt x="999" y="91"/>
                    </a:lnTo>
                    <a:lnTo>
                      <a:pt x="1008" y="70"/>
                    </a:lnTo>
                    <a:lnTo>
                      <a:pt x="1014" y="52"/>
                    </a:lnTo>
                    <a:lnTo>
                      <a:pt x="1020" y="33"/>
                    </a:lnTo>
                    <a:lnTo>
                      <a:pt x="1012" y="71"/>
                    </a:lnTo>
                    <a:lnTo>
                      <a:pt x="1004" y="107"/>
                    </a:lnTo>
                    <a:lnTo>
                      <a:pt x="994" y="141"/>
                    </a:lnTo>
                    <a:lnTo>
                      <a:pt x="983" y="173"/>
                    </a:lnTo>
                    <a:lnTo>
                      <a:pt x="968" y="206"/>
                    </a:lnTo>
                    <a:lnTo>
                      <a:pt x="950" y="242"/>
                    </a:lnTo>
                    <a:lnTo>
                      <a:pt x="927" y="279"/>
                    </a:lnTo>
                    <a:lnTo>
                      <a:pt x="897" y="322"/>
                    </a:lnTo>
                    <a:lnTo>
                      <a:pt x="910" y="314"/>
                    </a:lnTo>
                    <a:lnTo>
                      <a:pt x="925" y="304"/>
                    </a:lnTo>
                    <a:lnTo>
                      <a:pt x="940" y="294"/>
                    </a:lnTo>
                    <a:lnTo>
                      <a:pt x="956" y="282"/>
                    </a:lnTo>
                    <a:lnTo>
                      <a:pt x="972" y="270"/>
                    </a:lnTo>
                    <a:lnTo>
                      <a:pt x="988" y="257"/>
                    </a:lnTo>
                    <a:lnTo>
                      <a:pt x="1005" y="243"/>
                    </a:lnTo>
                    <a:lnTo>
                      <a:pt x="1021" y="228"/>
                    </a:lnTo>
                    <a:lnTo>
                      <a:pt x="1037" y="213"/>
                    </a:lnTo>
                    <a:lnTo>
                      <a:pt x="1052" y="197"/>
                    </a:lnTo>
                    <a:lnTo>
                      <a:pt x="1067" y="182"/>
                    </a:lnTo>
                    <a:lnTo>
                      <a:pt x="1080" y="166"/>
                    </a:lnTo>
                    <a:lnTo>
                      <a:pt x="1092" y="150"/>
                    </a:lnTo>
                    <a:lnTo>
                      <a:pt x="1102" y="135"/>
                    </a:lnTo>
                    <a:lnTo>
                      <a:pt x="1111" y="119"/>
                    </a:lnTo>
                    <a:lnTo>
                      <a:pt x="1117" y="104"/>
                    </a:lnTo>
                    <a:lnTo>
                      <a:pt x="1110" y="136"/>
                    </a:lnTo>
                    <a:lnTo>
                      <a:pt x="1103" y="166"/>
                    </a:lnTo>
                    <a:lnTo>
                      <a:pt x="1099" y="192"/>
                    </a:lnTo>
                    <a:lnTo>
                      <a:pt x="1093" y="212"/>
                    </a:lnTo>
                    <a:close/>
                  </a:path>
                </a:pathLst>
              </a:custGeom>
              <a:solidFill>
                <a:srgbClr val="00A500"/>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67" name="Freeform 103"/>
              <p:cNvSpPr/>
              <p:nvPr/>
            </p:nvSpPr>
            <p:spPr bwMode="auto">
              <a:xfrm>
                <a:off x="4164" y="4179"/>
                <a:ext cx="202" cy="141"/>
              </a:xfrm>
              <a:custGeom>
                <a:avLst/>
                <a:gdLst>
                  <a:gd name="T0" fmla="*/ 1 w 403"/>
                  <a:gd name="T1" fmla="*/ 1 h 280"/>
                  <a:gd name="T2" fmla="*/ 1 w 403"/>
                  <a:gd name="T3" fmla="*/ 1 h 280"/>
                  <a:gd name="T4" fmla="*/ 1 w 403"/>
                  <a:gd name="T5" fmla="*/ 1 h 280"/>
                  <a:gd name="T6" fmla="*/ 1 w 403"/>
                  <a:gd name="T7" fmla="*/ 1 h 280"/>
                  <a:gd name="T8" fmla="*/ 1 w 403"/>
                  <a:gd name="T9" fmla="*/ 1 h 280"/>
                  <a:gd name="T10" fmla="*/ 1 w 403"/>
                  <a:gd name="T11" fmla="*/ 1 h 280"/>
                  <a:gd name="T12" fmla="*/ 1 w 403"/>
                  <a:gd name="T13" fmla="*/ 1 h 280"/>
                  <a:gd name="T14" fmla="*/ 1 w 403"/>
                  <a:gd name="T15" fmla="*/ 1 h 280"/>
                  <a:gd name="T16" fmla="*/ 1 w 403"/>
                  <a:gd name="T17" fmla="*/ 1 h 280"/>
                  <a:gd name="T18" fmla="*/ 1 w 403"/>
                  <a:gd name="T19" fmla="*/ 1 h 280"/>
                  <a:gd name="T20" fmla="*/ 1 w 403"/>
                  <a:gd name="T21" fmla="*/ 1 h 280"/>
                  <a:gd name="T22" fmla="*/ 1 w 403"/>
                  <a:gd name="T23" fmla="*/ 1 h 280"/>
                  <a:gd name="T24" fmla="*/ 1 w 403"/>
                  <a:gd name="T25" fmla="*/ 1 h 280"/>
                  <a:gd name="T26" fmla="*/ 1 w 403"/>
                  <a:gd name="T27" fmla="*/ 1 h 280"/>
                  <a:gd name="T28" fmla="*/ 1 w 403"/>
                  <a:gd name="T29" fmla="*/ 1 h 280"/>
                  <a:gd name="T30" fmla="*/ 1 w 403"/>
                  <a:gd name="T31" fmla="*/ 1 h 280"/>
                  <a:gd name="T32" fmla="*/ 1 w 403"/>
                  <a:gd name="T33" fmla="*/ 1 h 280"/>
                  <a:gd name="T34" fmla="*/ 1 w 403"/>
                  <a:gd name="T35" fmla="*/ 1 h 280"/>
                  <a:gd name="T36" fmla="*/ 1 w 403"/>
                  <a:gd name="T37" fmla="*/ 1 h 280"/>
                  <a:gd name="T38" fmla="*/ 1 w 403"/>
                  <a:gd name="T39" fmla="*/ 1 h 280"/>
                  <a:gd name="T40" fmla="*/ 1 w 403"/>
                  <a:gd name="T41" fmla="*/ 1 h 280"/>
                  <a:gd name="T42" fmla="*/ 1 w 403"/>
                  <a:gd name="T43" fmla="*/ 1 h 280"/>
                  <a:gd name="T44" fmla="*/ 1 w 403"/>
                  <a:gd name="T45" fmla="*/ 1 h 280"/>
                  <a:gd name="T46" fmla="*/ 1 w 403"/>
                  <a:gd name="T47" fmla="*/ 1 h 280"/>
                  <a:gd name="T48" fmla="*/ 1 w 403"/>
                  <a:gd name="T49" fmla="*/ 1 h 280"/>
                  <a:gd name="T50" fmla="*/ 1 w 403"/>
                  <a:gd name="T51" fmla="*/ 1 h 280"/>
                  <a:gd name="T52" fmla="*/ 1 w 403"/>
                  <a:gd name="T53" fmla="*/ 1 h 280"/>
                  <a:gd name="T54" fmla="*/ 1 w 403"/>
                  <a:gd name="T55" fmla="*/ 1 h 280"/>
                  <a:gd name="T56" fmla="*/ 1 w 403"/>
                  <a:gd name="T57" fmla="*/ 1 h 280"/>
                  <a:gd name="T58" fmla="*/ 1 w 403"/>
                  <a:gd name="T59" fmla="*/ 1 h 280"/>
                  <a:gd name="T60" fmla="*/ 1 w 403"/>
                  <a:gd name="T61" fmla="*/ 1 h 280"/>
                  <a:gd name="T62" fmla="*/ 1 w 403"/>
                  <a:gd name="T63" fmla="*/ 1 h 280"/>
                  <a:gd name="T64" fmla="*/ 1 w 403"/>
                  <a:gd name="T65" fmla="*/ 1 h 280"/>
                  <a:gd name="T66" fmla="*/ 1 w 403"/>
                  <a:gd name="T67" fmla="*/ 1 h 280"/>
                  <a:gd name="T68" fmla="*/ 1 w 403"/>
                  <a:gd name="T69" fmla="*/ 1 h 280"/>
                  <a:gd name="T70" fmla="*/ 1 w 403"/>
                  <a:gd name="T71" fmla="*/ 1 h 280"/>
                  <a:gd name="T72" fmla="*/ 1 w 403"/>
                  <a:gd name="T73" fmla="*/ 1 h 280"/>
                  <a:gd name="T74" fmla="*/ 1 w 403"/>
                  <a:gd name="T75" fmla="*/ 1 h 280"/>
                  <a:gd name="T76" fmla="*/ 1 w 403"/>
                  <a:gd name="T77" fmla="*/ 1 h 280"/>
                  <a:gd name="T78" fmla="*/ 1 w 403"/>
                  <a:gd name="T79" fmla="*/ 1 h 280"/>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0" t="0" r="r" b="b"/>
                <a:pathLst>
                  <a:path w="403" h="280">
                    <a:moveTo>
                      <a:pt x="339" y="270"/>
                    </a:moveTo>
                    <a:lnTo>
                      <a:pt x="322" y="270"/>
                    </a:lnTo>
                    <a:lnTo>
                      <a:pt x="305" y="271"/>
                    </a:lnTo>
                    <a:lnTo>
                      <a:pt x="289" y="271"/>
                    </a:lnTo>
                    <a:lnTo>
                      <a:pt x="273" y="272"/>
                    </a:lnTo>
                    <a:lnTo>
                      <a:pt x="257" y="272"/>
                    </a:lnTo>
                    <a:lnTo>
                      <a:pt x="241" y="273"/>
                    </a:lnTo>
                    <a:lnTo>
                      <a:pt x="225" y="273"/>
                    </a:lnTo>
                    <a:lnTo>
                      <a:pt x="210" y="274"/>
                    </a:lnTo>
                    <a:lnTo>
                      <a:pt x="194" y="274"/>
                    </a:lnTo>
                    <a:lnTo>
                      <a:pt x="179" y="275"/>
                    </a:lnTo>
                    <a:lnTo>
                      <a:pt x="164" y="277"/>
                    </a:lnTo>
                    <a:lnTo>
                      <a:pt x="149" y="277"/>
                    </a:lnTo>
                    <a:lnTo>
                      <a:pt x="134" y="278"/>
                    </a:lnTo>
                    <a:lnTo>
                      <a:pt x="119" y="279"/>
                    </a:lnTo>
                    <a:lnTo>
                      <a:pt x="104" y="279"/>
                    </a:lnTo>
                    <a:lnTo>
                      <a:pt x="90" y="280"/>
                    </a:lnTo>
                    <a:lnTo>
                      <a:pt x="86" y="257"/>
                    </a:lnTo>
                    <a:lnTo>
                      <a:pt x="81" y="233"/>
                    </a:lnTo>
                    <a:lnTo>
                      <a:pt x="73" y="209"/>
                    </a:lnTo>
                    <a:lnTo>
                      <a:pt x="62" y="184"/>
                    </a:lnTo>
                    <a:lnTo>
                      <a:pt x="50" y="162"/>
                    </a:lnTo>
                    <a:lnTo>
                      <a:pt x="35" y="142"/>
                    </a:lnTo>
                    <a:lnTo>
                      <a:pt x="18" y="124"/>
                    </a:lnTo>
                    <a:lnTo>
                      <a:pt x="0" y="112"/>
                    </a:lnTo>
                    <a:lnTo>
                      <a:pt x="22" y="117"/>
                    </a:lnTo>
                    <a:lnTo>
                      <a:pt x="40" y="127"/>
                    </a:lnTo>
                    <a:lnTo>
                      <a:pt x="58" y="138"/>
                    </a:lnTo>
                    <a:lnTo>
                      <a:pt x="74" y="154"/>
                    </a:lnTo>
                    <a:lnTo>
                      <a:pt x="89" y="173"/>
                    </a:lnTo>
                    <a:lnTo>
                      <a:pt x="104" y="196"/>
                    </a:lnTo>
                    <a:lnTo>
                      <a:pt x="117" y="222"/>
                    </a:lnTo>
                    <a:lnTo>
                      <a:pt x="132" y="254"/>
                    </a:lnTo>
                    <a:lnTo>
                      <a:pt x="139" y="222"/>
                    </a:lnTo>
                    <a:lnTo>
                      <a:pt x="143" y="188"/>
                    </a:lnTo>
                    <a:lnTo>
                      <a:pt x="142" y="152"/>
                    </a:lnTo>
                    <a:lnTo>
                      <a:pt x="139" y="115"/>
                    </a:lnTo>
                    <a:lnTo>
                      <a:pt x="134" y="81"/>
                    </a:lnTo>
                    <a:lnTo>
                      <a:pt x="126" y="49"/>
                    </a:lnTo>
                    <a:lnTo>
                      <a:pt x="115" y="23"/>
                    </a:lnTo>
                    <a:lnTo>
                      <a:pt x="103" y="4"/>
                    </a:lnTo>
                    <a:lnTo>
                      <a:pt x="121" y="17"/>
                    </a:lnTo>
                    <a:lnTo>
                      <a:pt x="139" y="33"/>
                    </a:lnTo>
                    <a:lnTo>
                      <a:pt x="157" y="53"/>
                    </a:lnTo>
                    <a:lnTo>
                      <a:pt x="173" y="77"/>
                    </a:lnTo>
                    <a:lnTo>
                      <a:pt x="188" y="106"/>
                    </a:lnTo>
                    <a:lnTo>
                      <a:pt x="200" y="141"/>
                    </a:lnTo>
                    <a:lnTo>
                      <a:pt x="211" y="182"/>
                    </a:lnTo>
                    <a:lnTo>
                      <a:pt x="218" y="230"/>
                    </a:lnTo>
                    <a:lnTo>
                      <a:pt x="228" y="207"/>
                    </a:lnTo>
                    <a:lnTo>
                      <a:pt x="236" y="182"/>
                    </a:lnTo>
                    <a:lnTo>
                      <a:pt x="242" y="153"/>
                    </a:lnTo>
                    <a:lnTo>
                      <a:pt x="245" y="123"/>
                    </a:lnTo>
                    <a:lnTo>
                      <a:pt x="245" y="92"/>
                    </a:lnTo>
                    <a:lnTo>
                      <a:pt x="242" y="61"/>
                    </a:lnTo>
                    <a:lnTo>
                      <a:pt x="235" y="30"/>
                    </a:lnTo>
                    <a:lnTo>
                      <a:pt x="223" y="0"/>
                    </a:lnTo>
                    <a:lnTo>
                      <a:pt x="241" y="30"/>
                    </a:lnTo>
                    <a:lnTo>
                      <a:pt x="255" y="56"/>
                    </a:lnTo>
                    <a:lnTo>
                      <a:pt x="268" y="82"/>
                    </a:lnTo>
                    <a:lnTo>
                      <a:pt x="279" y="106"/>
                    </a:lnTo>
                    <a:lnTo>
                      <a:pt x="287" y="128"/>
                    </a:lnTo>
                    <a:lnTo>
                      <a:pt x="294" y="151"/>
                    </a:lnTo>
                    <a:lnTo>
                      <a:pt x="297" y="173"/>
                    </a:lnTo>
                    <a:lnTo>
                      <a:pt x="298" y="195"/>
                    </a:lnTo>
                    <a:lnTo>
                      <a:pt x="312" y="173"/>
                    </a:lnTo>
                    <a:lnTo>
                      <a:pt x="326" y="149"/>
                    </a:lnTo>
                    <a:lnTo>
                      <a:pt x="340" y="121"/>
                    </a:lnTo>
                    <a:lnTo>
                      <a:pt x="354" y="93"/>
                    </a:lnTo>
                    <a:lnTo>
                      <a:pt x="366" y="67"/>
                    </a:lnTo>
                    <a:lnTo>
                      <a:pt x="375" y="41"/>
                    </a:lnTo>
                    <a:lnTo>
                      <a:pt x="382" y="19"/>
                    </a:lnTo>
                    <a:lnTo>
                      <a:pt x="385" y="2"/>
                    </a:lnTo>
                    <a:lnTo>
                      <a:pt x="392" y="26"/>
                    </a:lnTo>
                    <a:lnTo>
                      <a:pt x="398" y="53"/>
                    </a:lnTo>
                    <a:lnTo>
                      <a:pt x="403" y="81"/>
                    </a:lnTo>
                    <a:lnTo>
                      <a:pt x="403" y="112"/>
                    </a:lnTo>
                    <a:lnTo>
                      <a:pt x="398" y="145"/>
                    </a:lnTo>
                    <a:lnTo>
                      <a:pt x="387" y="183"/>
                    </a:lnTo>
                    <a:lnTo>
                      <a:pt x="367" y="225"/>
                    </a:lnTo>
                    <a:lnTo>
                      <a:pt x="339" y="270"/>
                    </a:lnTo>
                    <a:close/>
                  </a:path>
                </a:pathLst>
              </a:custGeom>
              <a:solidFill>
                <a:srgbClr val="00A500"/>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68" name="Freeform 104"/>
              <p:cNvSpPr/>
              <p:nvPr/>
            </p:nvSpPr>
            <p:spPr bwMode="auto">
              <a:xfrm>
                <a:off x="4368" y="4177"/>
                <a:ext cx="123" cy="143"/>
              </a:xfrm>
              <a:custGeom>
                <a:avLst/>
                <a:gdLst>
                  <a:gd name="T0" fmla="*/ 1 w 246"/>
                  <a:gd name="T1" fmla="*/ 1 h 285"/>
                  <a:gd name="T2" fmla="*/ 1 w 246"/>
                  <a:gd name="T3" fmla="*/ 1 h 285"/>
                  <a:gd name="T4" fmla="*/ 1 w 246"/>
                  <a:gd name="T5" fmla="*/ 1 h 285"/>
                  <a:gd name="T6" fmla="*/ 1 w 246"/>
                  <a:gd name="T7" fmla="*/ 1 h 285"/>
                  <a:gd name="T8" fmla="*/ 1 w 246"/>
                  <a:gd name="T9" fmla="*/ 1 h 285"/>
                  <a:gd name="T10" fmla="*/ 1 w 246"/>
                  <a:gd name="T11" fmla="*/ 1 h 285"/>
                  <a:gd name="T12" fmla="*/ 1 w 246"/>
                  <a:gd name="T13" fmla="*/ 1 h 285"/>
                  <a:gd name="T14" fmla="*/ 1 w 246"/>
                  <a:gd name="T15" fmla="*/ 1 h 285"/>
                  <a:gd name="T16" fmla="*/ 0 w 246"/>
                  <a:gd name="T17" fmla="*/ 1 h 285"/>
                  <a:gd name="T18" fmla="*/ 1 w 246"/>
                  <a:gd name="T19" fmla="*/ 1 h 285"/>
                  <a:gd name="T20" fmla="*/ 1 w 246"/>
                  <a:gd name="T21" fmla="*/ 1 h 285"/>
                  <a:gd name="T22" fmla="*/ 1 w 246"/>
                  <a:gd name="T23" fmla="*/ 1 h 285"/>
                  <a:gd name="T24" fmla="*/ 1 w 246"/>
                  <a:gd name="T25" fmla="*/ 1 h 285"/>
                  <a:gd name="T26" fmla="*/ 1 w 246"/>
                  <a:gd name="T27" fmla="*/ 1 h 285"/>
                  <a:gd name="T28" fmla="*/ 1 w 246"/>
                  <a:gd name="T29" fmla="*/ 1 h 285"/>
                  <a:gd name="T30" fmla="*/ 1 w 246"/>
                  <a:gd name="T31" fmla="*/ 1 h 285"/>
                  <a:gd name="T32" fmla="*/ 1 w 246"/>
                  <a:gd name="T33" fmla="*/ 1 h 285"/>
                  <a:gd name="T34" fmla="*/ 1 w 246"/>
                  <a:gd name="T35" fmla="*/ 1 h 285"/>
                  <a:gd name="T36" fmla="*/ 1 w 246"/>
                  <a:gd name="T37" fmla="*/ 1 h 285"/>
                  <a:gd name="T38" fmla="*/ 1 w 246"/>
                  <a:gd name="T39" fmla="*/ 1 h 285"/>
                  <a:gd name="T40" fmla="*/ 1 w 246"/>
                  <a:gd name="T41" fmla="*/ 1 h 285"/>
                  <a:gd name="T42" fmla="*/ 1 w 246"/>
                  <a:gd name="T43" fmla="*/ 1 h 285"/>
                  <a:gd name="T44" fmla="*/ 1 w 246"/>
                  <a:gd name="T45" fmla="*/ 1 h 285"/>
                  <a:gd name="T46" fmla="*/ 1 w 246"/>
                  <a:gd name="T47" fmla="*/ 1 h 285"/>
                  <a:gd name="T48" fmla="*/ 1 w 246"/>
                  <a:gd name="T49" fmla="*/ 0 h 285"/>
                  <a:gd name="T50" fmla="*/ 1 w 246"/>
                  <a:gd name="T51" fmla="*/ 1 h 285"/>
                  <a:gd name="T52" fmla="*/ 1 w 246"/>
                  <a:gd name="T53" fmla="*/ 1 h 285"/>
                  <a:gd name="T54" fmla="*/ 1 w 246"/>
                  <a:gd name="T55" fmla="*/ 1 h 285"/>
                  <a:gd name="T56" fmla="*/ 1 w 246"/>
                  <a:gd name="T57" fmla="*/ 1 h 285"/>
                  <a:gd name="T58" fmla="*/ 1 w 246"/>
                  <a:gd name="T59" fmla="*/ 1 h 285"/>
                  <a:gd name="T60" fmla="*/ 1 w 246"/>
                  <a:gd name="T61" fmla="*/ 1 h 285"/>
                  <a:gd name="T62" fmla="*/ 1 w 246"/>
                  <a:gd name="T63" fmla="*/ 1 h 285"/>
                  <a:gd name="T64" fmla="*/ 1 w 246"/>
                  <a:gd name="T65" fmla="*/ 1 h 285"/>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246" h="285">
                    <a:moveTo>
                      <a:pt x="85" y="285"/>
                    </a:moveTo>
                    <a:lnTo>
                      <a:pt x="75" y="285"/>
                    </a:lnTo>
                    <a:lnTo>
                      <a:pt x="63" y="285"/>
                    </a:lnTo>
                    <a:lnTo>
                      <a:pt x="53" y="285"/>
                    </a:lnTo>
                    <a:lnTo>
                      <a:pt x="42" y="285"/>
                    </a:lnTo>
                    <a:lnTo>
                      <a:pt x="32" y="285"/>
                    </a:lnTo>
                    <a:lnTo>
                      <a:pt x="22" y="285"/>
                    </a:lnTo>
                    <a:lnTo>
                      <a:pt x="10" y="285"/>
                    </a:lnTo>
                    <a:lnTo>
                      <a:pt x="0" y="285"/>
                    </a:lnTo>
                    <a:lnTo>
                      <a:pt x="3" y="270"/>
                    </a:lnTo>
                    <a:lnTo>
                      <a:pt x="8" y="253"/>
                    </a:lnTo>
                    <a:lnTo>
                      <a:pt x="14" y="235"/>
                    </a:lnTo>
                    <a:lnTo>
                      <a:pt x="22" y="217"/>
                    </a:lnTo>
                    <a:lnTo>
                      <a:pt x="30" y="197"/>
                    </a:lnTo>
                    <a:lnTo>
                      <a:pt x="40" y="178"/>
                    </a:lnTo>
                    <a:lnTo>
                      <a:pt x="52" y="157"/>
                    </a:lnTo>
                    <a:lnTo>
                      <a:pt x="64" y="137"/>
                    </a:lnTo>
                    <a:lnTo>
                      <a:pt x="80" y="118"/>
                    </a:lnTo>
                    <a:lnTo>
                      <a:pt x="96" y="98"/>
                    </a:lnTo>
                    <a:lnTo>
                      <a:pt x="116" y="79"/>
                    </a:lnTo>
                    <a:lnTo>
                      <a:pt x="137" y="60"/>
                    </a:lnTo>
                    <a:lnTo>
                      <a:pt x="161" y="43"/>
                    </a:lnTo>
                    <a:lnTo>
                      <a:pt x="186" y="28"/>
                    </a:lnTo>
                    <a:lnTo>
                      <a:pt x="215" y="13"/>
                    </a:lnTo>
                    <a:lnTo>
                      <a:pt x="246" y="0"/>
                    </a:lnTo>
                    <a:lnTo>
                      <a:pt x="215" y="30"/>
                    </a:lnTo>
                    <a:lnTo>
                      <a:pt x="186" y="60"/>
                    </a:lnTo>
                    <a:lnTo>
                      <a:pt x="160" y="91"/>
                    </a:lnTo>
                    <a:lnTo>
                      <a:pt x="136" y="124"/>
                    </a:lnTo>
                    <a:lnTo>
                      <a:pt x="116" y="158"/>
                    </a:lnTo>
                    <a:lnTo>
                      <a:pt x="100" y="196"/>
                    </a:lnTo>
                    <a:lnTo>
                      <a:pt x="90" y="238"/>
                    </a:lnTo>
                    <a:lnTo>
                      <a:pt x="85" y="285"/>
                    </a:lnTo>
                    <a:close/>
                  </a:path>
                </a:pathLst>
              </a:custGeom>
              <a:solidFill>
                <a:srgbClr val="00A500"/>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69" name="Freeform 105"/>
              <p:cNvSpPr/>
              <p:nvPr/>
            </p:nvSpPr>
            <p:spPr bwMode="auto">
              <a:xfrm>
                <a:off x="4389" y="4134"/>
                <a:ext cx="493" cy="199"/>
              </a:xfrm>
              <a:custGeom>
                <a:avLst/>
                <a:gdLst>
                  <a:gd name="T0" fmla="*/ 1 w 986"/>
                  <a:gd name="T1" fmla="*/ 1 h 398"/>
                  <a:gd name="T2" fmla="*/ 1 w 986"/>
                  <a:gd name="T3" fmla="*/ 1 h 398"/>
                  <a:gd name="T4" fmla="*/ 1 w 986"/>
                  <a:gd name="T5" fmla="*/ 1 h 398"/>
                  <a:gd name="T6" fmla="*/ 1 w 986"/>
                  <a:gd name="T7" fmla="*/ 1 h 398"/>
                  <a:gd name="T8" fmla="*/ 1 w 986"/>
                  <a:gd name="T9" fmla="*/ 1 h 398"/>
                  <a:gd name="T10" fmla="*/ 1 w 986"/>
                  <a:gd name="T11" fmla="*/ 1 h 398"/>
                  <a:gd name="T12" fmla="*/ 1 w 986"/>
                  <a:gd name="T13" fmla="*/ 1 h 398"/>
                  <a:gd name="T14" fmla="*/ 1 w 986"/>
                  <a:gd name="T15" fmla="*/ 1 h 398"/>
                  <a:gd name="T16" fmla="*/ 1 w 986"/>
                  <a:gd name="T17" fmla="*/ 1 h 398"/>
                  <a:gd name="T18" fmla="*/ 1 w 986"/>
                  <a:gd name="T19" fmla="*/ 1 h 398"/>
                  <a:gd name="T20" fmla="*/ 1 w 986"/>
                  <a:gd name="T21" fmla="*/ 1 h 398"/>
                  <a:gd name="T22" fmla="*/ 1 w 986"/>
                  <a:gd name="T23" fmla="*/ 1 h 398"/>
                  <a:gd name="T24" fmla="*/ 1 w 986"/>
                  <a:gd name="T25" fmla="*/ 1 h 398"/>
                  <a:gd name="T26" fmla="*/ 1 w 986"/>
                  <a:gd name="T27" fmla="*/ 1 h 398"/>
                  <a:gd name="T28" fmla="*/ 1 w 986"/>
                  <a:gd name="T29" fmla="*/ 1 h 398"/>
                  <a:gd name="T30" fmla="*/ 1 w 986"/>
                  <a:gd name="T31" fmla="*/ 1 h 398"/>
                  <a:gd name="T32" fmla="*/ 1 w 986"/>
                  <a:gd name="T33" fmla="*/ 1 h 398"/>
                  <a:gd name="T34" fmla="*/ 1 w 986"/>
                  <a:gd name="T35" fmla="*/ 1 h 398"/>
                  <a:gd name="T36" fmla="*/ 1 w 986"/>
                  <a:gd name="T37" fmla="*/ 1 h 398"/>
                  <a:gd name="T38" fmla="*/ 1 w 986"/>
                  <a:gd name="T39" fmla="*/ 1 h 398"/>
                  <a:gd name="T40" fmla="*/ 1 w 986"/>
                  <a:gd name="T41" fmla="*/ 1 h 398"/>
                  <a:gd name="T42" fmla="*/ 1 w 986"/>
                  <a:gd name="T43" fmla="*/ 1 h 398"/>
                  <a:gd name="T44" fmla="*/ 1 w 986"/>
                  <a:gd name="T45" fmla="*/ 1 h 398"/>
                  <a:gd name="T46" fmla="*/ 1 w 986"/>
                  <a:gd name="T47" fmla="*/ 1 h 398"/>
                  <a:gd name="T48" fmla="*/ 1 w 986"/>
                  <a:gd name="T49" fmla="*/ 1 h 398"/>
                  <a:gd name="T50" fmla="*/ 1 w 986"/>
                  <a:gd name="T51" fmla="*/ 1 h 398"/>
                  <a:gd name="T52" fmla="*/ 1 w 986"/>
                  <a:gd name="T53" fmla="*/ 1 h 398"/>
                  <a:gd name="T54" fmla="*/ 1 w 986"/>
                  <a:gd name="T55" fmla="*/ 1 h 398"/>
                  <a:gd name="T56" fmla="*/ 1 w 986"/>
                  <a:gd name="T57" fmla="*/ 1 h 398"/>
                  <a:gd name="T58" fmla="*/ 1 w 986"/>
                  <a:gd name="T59" fmla="*/ 1 h 398"/>
                  <a:gd name="T60" fmla="*/ 1 w 986"/>
                  <a:gd name="T61" fmla="*/ 1 h 398"/>
                  <a:gd name="T62" fmla="*/ 1 w 986"/>
                  <a:gd name="T63" fmla="*/ 1 h 398"/>
                  <a:gd name="T64" fmla="*/ 1 w 986"/>
                  <a:gd name="T65" fmla="*/ 1 h 398"/>
                  <a:gd name="T66" fmla="*/ 1 w 986"/>
                  <a:gd name="T67" fmla="*/ 1 h 398"/>
                  <a:gd name="T68" fmla="*/ 1 w 986"/>
                  <a:gd name="T69" fmla="*/ 1 h 398"/>
                  <a:gd name="T70" fmla="*/ 1 w 986"/>
                  <a:gd name="T71" fmla="*/ 1 h 398"/>
                  <a:gd name="T72" fmla="*/ 1 w 986"/>
                  <a:gd name="T73" fmla="*/ 1 h 398"/>
                  <a:gd name="T74" fmla="*/ 1 w 986"/>
                  <a:gd name="T75" fmla="*/ 1 h 398"/>
                  <a:gd name="T76" fmla="*/ 1 w 986"/>
                  <a:gd name="T77" fmla="*/ 1 h 398"/>
                  <a:gd name="T78" fmla="*/ 1 w 986"/>
                  <a:gd name="T79" fmla="*/ 1 h 398"/>
                  <a:gd name="T80" fmla="*/ 1 w 986"/>
                  <a:gd name="T81" fmla="*/ 1 h 398"/>
                  <a:gd name="T82" fmla="*/ 1 w 986"/>
                  <a:gd name="T83" fmla="*/ 1 h 398"/>
                  <a:gd name="T84" fmla="*/ 1 w 986"/>
                  <a:gd name="T85" fmla="*/ 1 h 398"/>
                  <a:gd name="T86" fmla="*/ 1 w 986"/>
                  <a:gd name="T87" fmla="*/ 1 h 398"/>
                  <a:gd name="T88" fmla="*/ 1 w 986"/>
                  <a:gd name="T89" fmla="*/ 1 h 398"/>
                  <a:gd name="T90" fmla="*/ 1 w 986"/>
                  <a:gd name="T91" fmla="*/ 1 h 398"/>
                  <a:gd name="T92" fmla="*/ 1 w 986"/>
                  <a:gd name="T93" fmla="*/ 1 h 398"/>
                  <a:gd name="T94" fmla="*/ 1 w 986"/>
                  <a:gd name="T95" fmla="*/ 1 h 398"/>
                  <a:gd name="T96" fmla="*/ 1 w 986"/>
                  <a:gd name="T97" fmla="*/ 1 h 398"/>
                  <a:gd name="T98" fmla="*/ 1 w 986"/>
                  <a:gd name="T99" fmla="*/ 1 h 398"/>
                  <a:gd name="T100" fmla="*/ 1 w 986"/>
                  <a:gd name="T101" fmla="*/ 1 h 398"/>
                  <a:gd name="T102" fmla="*/ 1 w 986"/>
                  <a:gd name="T103" fmla="*/ 1 h 398"/>
                  <a:gd name="T104" fmla="*/ 1 w 986"/>
                  <a:gd name="T105" fmla="*/ 1 h 398"/>
                  <a:gd name="T106" fmla="*/ 1 w 986"/>
                  <a:gd name="T107" fmla="*/ 1 h 398"/>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0" t="0" r="r" b="b"/>
                <a:pathLst>
                  <a:path w="986" h="398">
                    <a:moveTo>
                      <a:pt x="901" y="398"/>
                    </a:moveTo>
                    <a:lnTo>
                      <a:pt x="867" y="398"/>
                    </a:lnTo>
                    <a:lnTo>
                      <a:pt x="829" y="398"/>
                    </a:lnTo>
                    <a:lnTo>
                      <a:pt x="789" y="398"/>
                    </a:lnTo>
                    <a:lnTo>
                      <a:pt x="747" y="396"/>
                    </a:lnTo>
                    <a:lnTo>
                      <a:pt x="702" y="396"/>
                    </a:lnTo>
                    <a:lnTo>
                      <a:pt x="656" y="394"/>
                    </a:lnTo>
                    <a:lnTo>
                      <a:pt x="608" y="393"/>
                    </a:lnTo>
                    <a:lnTo>
                      <a:pt x="561" y="392"/>
                    </a:lnTo>
                    <a:lnTo>
                      <a:pt x="513" y="389"/>
                    </a:lnTo>
                    <a:lnTo>
                      <a:pt x="467" y="388"/>
                    </a:lnTo>
                    <a:lnTo>
                      <a:pt x="421" y="386"/>
                    </a:lnTo>
                    <a:lnTo>
                      <a:pt x="376" y="384"/>
                    </a:lnTo>
                    <a:lnTo>
                      <a:pt x="334" y="383"/>
                    </a:lnTo>
                    <a:lnTo>
                      <a:pt x="294" y="380"/>
                    </a:lnTo>
                    <a:lnTo>
                      <a:pt x="258" y="378"/>
                    </a:lnTo>
                    <a:lnTo>
                      <a:pt x="225" y="377"/>
                    </a:lnTo>
                    <a:lnTo>
                      <a:pt x="210" y="376"/>
                    </a:lnTo>
                    <a:lnTo>
                      <a:pt x="194" y="376"/>
                    </a:lnTo>
                    <a:lnTo>
                      <a:pt x="179" y="374"/>
                    </a:lnTo>
                    <a:lnTo>
                      <a:pt x="163" y="373"/>
                    </a:lnTo>
                    <a:lnTo>
                      <a:pt x="148" y="373"/>
                    </a:lnTo>
                    <a:lnTo>
                      <a:pt x="132" y="372"/>
                    </a:lnTo>
                    <a:lnTo>
                      <a:pt x="117" y="372"/>
                    </a:lnTo>
                    <a:lnTo>
                      <a:pt x="102" y="372"/>
                    </a:lnTo>
                    <a:lnTo>
                      <a:pt x="81" y="334"/>
                    </a:lnTo>
                    <a:lnTo>
                      <a:pt x="64" y="289"/>
                    </a:lnTo>
                    <a:lnTo>
                      <a:pt x="48" y="241"/>
                    </a:lnTo>
                    <a:lnTo>
                      <a:pt x="35" y="190"/>
                    </a:lnTo>
                    <a:lnTo>
                      <a:pt x="23" y="142"/>
                    </a:lnTo>
                    <a:lnTo>
                      <a:pt x="14" y="97"/>
                    </a:lnTo>
                    <a:lnTo>
                      <a:pt x="6" y="57"/>
                    </a:lnTo>
                    <a:lnTo>
                      <a:pt x="0" y="27"/>
                    </a:lnTo>
                    <a:lnTo>
                      <a:pt x="12" y="62"/>
                    </a:lnTo>
                    <a:lnTo>
                      <a:pt x="26" y="100"/>
                    </a:lnTo>
                    <a:lnTo>
                      <a:pt x="42" y="140"/>
                    </a:lnTo>
                    <a:lnTo>
                      <a:pt x="59" y="181"/>
                    </a:lnTo>
                    <a:lnTo>
                      <a:pt x="77" y="220"/>
                    </a:lnTo>
                    <a:lnTo>
                      <a:pt x="95" y="256"/>
                    </a:lnTo>
                    <a:lnTo>
                      <a:pt x="110" y="287"/>
                    </a:lnTo>
                    <a:lnTo>
                      <a:pt x="124" y="311"/>
                    </a:lnTo>
                    <a:lnTo>
                      <a:pt x="130" y="283"/>
                    </a:lnTo>
                    <a:lnTo>
                      <a:pt x="139" y="257"/>
                    </a:lnTo>
                    <a:lnTo>
                      <a:pt x="147" y="234"/>
                    </a:lnTo>
                    <a:lnTo>
                      <a:pt x="157" y="211"/>
                    </a:lnTo>
                    <a:lnTo>
                      <a:pt x="170" y="190"/>
                    </a:lnTo>
                    <a:lnTo>
                      <a:pt x="185" y="170"/>
                    </a:lnTo>
                    <a:lnTo>
                      <a:pt x="204" y="152"/>
                    </a:lnTo>
                    <a:lnTo>
                      <a:pt x="227" y="135"/>
                    </a:lnTo>
                    <a:lnTo>
                      <a:pt x="215" y="157"/>
                    </a:lnTo>
                    <a:lnTo>
                      <a:pt x="202" y="184"/>
                    </a:lnTo>
                    <a:lnTo>
                      <a:pt x="191" y="214"/>
                    </a:lnTo>
                    <a:lnTo>
                      <a:pt x="185" y="248"/>
                    </a:lnTo>
                    <a:lnTo>
                      <a:pt x="182" y="281"/>
                    </a:lnTo>
                    <a:lnTo>
                      <a:pt x="188" y="313"/>
                    </a:lnTo>
                    <a:lnTo>
                      <a:pt x="201" y="343"/>
                    </a:lnTo>
                    <a:lnTo>
                      <a:pt x="225" y="370"/>
                    </a:lnTo>
                    <a:lnTo>
                      <a:pt x="250" y="343"/>
                    </a:lnTo>
                    <a:lnTo>
                      <a:pt x="271" y="305"/>
                    </a:lnTo>
                    <a:lnTo>
                      <a:pt x="285" y="260"/>
                    </a:lnTo>
                    <a:lnTo>
                      <a:pt x="292" y="211"/>
                    </a:lnTo>
                    <a:lnTo>
                      <a:pt x="291" y="158"/>
                    </a:lnTo>
                    <a:lnTo>
                      <a:pt x="282" y="105"/>
                    </a:lnTo>
                    <a:lnTo>
                      <a:pt x="264" y="54"/>
                    </a:lnTo>
                    <a:lnTo>
                      <a:pt x="238" y="8"/>
                    </a:lnTo>
                    <a:lnTo>
                      <a:pt x="262" y="34"/>
                    </a:lnTo>
                    <a:lnTo>
                      <a:pt x="282" y="63"/>
                    </a:lnTo>
                    <a:lnTo>
                      <a:pt x="300" y="95"/>
                    </a:lnTo>
                    <a:lnTo>
                      <a:pt x="315" y="130"/>
                    </a:lnTo>
                    <a:lnTo>
                      <a:pt x="325" y="168"/>
                    </a:lnTo>
                    <a:lnTo>
                      <a:pt x="333" y="211"/>
                    </a:lnTo>
                    <a:lnTo>
                      <a:pt x="339" y="258"/>
                    </a:lnTo>
                    <a:lnTo>
                      <a:pt x="340" y="309"/>
                    </a:lnTo>
                    <a:lnTo>
                      <a:pt x="354" y="288"/>
                    </a:lnTo>
                    <a:lnTo>
                      <a:pt x="370" y="266"/>
                    </a:lnTo>
                    <a:lnTo>
                      <a:pt x="388" y="244"/>
                    </a:lnTo>
                    <a:lnTo>
                      <a:pt x="409" y="222"/>
                    </a:lnTo>
                    <a:lnTo>
                      <a:pt x="430" y="203"/>
                    </a:lnTo>
                    <a:lnTo>
                      <a:pt x="451" y="184"/>
                    </a:lnTo>
                    <a:lnTo>
                      <a:pt x="471" y="170"/>
                    </a:lnTo>
                    <a:lnTo>
                      <a:pt x="492" y="160"/>
                    </a:lnTo>
                    <a:lnTo>
                      <a:pt x="483" y="180"/>
                    </a:lnTo>
                    <a:lnTo>
                      <a:pt x="469" y="203"/>
                    </a:lnTo>
                    <a:lnTo>
                      <a:pt x="452" y="227"/>
                    </a:lnTo>
                    <a:lnTo>
                      <a:pt x="433" y="251"/>
                    </a:lnTo>
                    <a:lnTo>
                      <a:pt x="415" y="275"/>
                    </a:lnTo>
                    <a:lnTo>
                      <a:pt x="399" y="297"/>
                    </a:lnTo>
                    <a:lnTo>
                      <a:pt x="387" y="318"/>
                    </a:lnTo>
                    <a:lnTo>
                      <a:pt x="380" y="334"/>
                    </a:lnTo>
                    <a:lnTo>
                      <a:pt x="388" y="339"/>
                    </a:lnTo>
                    <a:lnTo>
                      <a:pt x="396" y="343"/>
                    </a:lnTo>
                    <a:lnTo>
                      <a:pt x="407" y="348"/>
                    </a:lnTo>
                    <a:lnTo>
                      <a:pt x="418" y="353"/>
                    </a:lnTo>
                    <a:lnTo>
                      <a:pt x="431" y="356"/>
                    </a:lnTo>
                    <a:lnTo>
                      <a:pt x="444" y="360"/>
                    </a:lnTo>
                    <a:lnTo>
                      <a:pt x="458" y="361"/>
                    </a:lnTo>
                    <a:lnTo>
                      <a:pt x="471" y="360"/>
                    </a:lnTo>
                    <a:lnTo>
                      <a:pt x="470" y="326"/>
                    </a:lnTo>
                    <a:lnTo>
                      <a:pt x="464" y="285"/>
                    </a:lnTo>
                    <a:lnTo>
                      <a:pt x="454" y="240"/>
                    </a:lnTo>
                    <a:lnTo>
                      <a:pt x="440" y="192"/>
                    </a:lnTo>
                    <a:lnTo>
                      <a:pt x="423" y="146"/>
                    </a:lnTo>
                    <a:lnTo>
                      <a:pt x="401" y="102"/>
                    </a:lnTo>
                    <a:lnTo>
                      <a:pt x="375" y="65"/>
                    </a:lnTo>
                    <a:lnTo>
                      <a:pt x="346" y="36"/>
                    </a:lnTo>
                    <a:lnTo>
                      <a:pt x="375" y="57"/>
                    </a:lnTo>
                    <a:lnTo>
                      <a:pt x="400" y="79"/>
                    </a:lnTo>
                    <a:lnTo>
                      <a:pt x="423" y="102"/>
                    </a:lnTo>
                    <a:lnTo>
                      <a:pt x="444" y="127"/>
                    </a:lnTo>
                    <a:lnTo>
                      <a:pt x="462" y="153"/>
                    </a:lnTo>
                    <a:lnTo>
                      <a:pt x="479" y="183"/>
                    </a:lnTo>
                    <a:lnTo>
                      <a:pt x="494" y="217"/>
                    </a:lnTo>
                    <a:lnTo>
                      <a:pt x="509" y="256"/>
                    </a:lnTo>
                    <a:lnTo>
                      <a:pt x="510" y="222"/>
                    </a:lnTo>
                    <a:lnTo>
                      <a:pt x="510" y="188"/>
                    </a:lnTo>
                    <a:lnTo>
                      <a:pt x="509" y="154"/>
                    </a:lnTo>
                    <a:lnTo>
                      <a:pt x="507" y="121"/>
                    </a:lnTo>
                    <a:lnTo>
                      <a:pt x="501" y="89"/>
                    </a:lnTo>
                    <a:lnTo>
                      <a:pt x="494" y="60"/>
                    </a:lnTo>
                    <a:lnTo>
                      <a:pt x="485" y="33"/>
                    </a:lnTo>
                    <a:lnTo>
                      <a:pt x="474" y="10"/>
                    </a:lnTo>
                    <a:lnTo>
                      <a:pt x="490" y="39"/>
                    </a:lnTo>
                    <a:lnTo>
                      <a:pt x="506" y="70"/>
                    </a:lnTo>
                    <a:lnTo>
                      <a:pt x="520" y="106"/>
                    </a:lnTo>
                    <a:lnTo>
                      <a:pt x="531" y="145"/>
                    </a:lnTo>
                    <a:lnTo>
                      <a:pt x="539" y="188"/>
                    </a:lnTo>
                    <a:lnTo>
                      <a:pt x="542" y="236"/>
                    </a:lnTo>
                    <a:lnTo>
                      <a:pt x="538" y="290"/>
                    </a:lnTo>
                    <a:lnTo>
                      <a:pt x="527" y="349"/>
                    </a:lnTo>
                    <a:lnTo>
                      <a:pt x="553" y="321"/>
                    </a:lnTo>
                    <a:lnTo>
                      <a:pt x="576" y="288"/>
                    </a:lnTo>
                    <a:lnTo>
                      <a:pt x="595" y="251"/>
                    </a:lnTo>
                    <a:lnTo>
                      <a:pt x="606" y="211"/>
                    </a:lnTo>
                    <a:lnTo>
                      <a:pt x="608" y="168"/>
                    </a:lnTo>
                    <a:lnTo>
                      <a:pt x="603" y="125"/>
                    </a:lnTo>
                    <a:lnTo>
                      <a:pt x="584" y="83"/>
                    </a:lnTo>
                    <a:lnTo>
                      <a:pt x="552" y="42"/>
                    </a:lnTo>
                    <a:lnTo>
                      <a:pt x="567" y="50"/>
                    </a:lnTo>
                    <a:lnTo>
                      <a:pt x="582" y="59"/>
                    </a:lnTo>
                    <a:lnTo>
                      <a:pt x="597" y="69"/>
                    </a:lnTo>
                    <a:lnTo>
                      <a:pt x="611" y="80"/>
                    </a:lnTo>
                    <a:lnTo>
                      <a:pt x="622" y="95"/>
                    </a:lnTo>
                    <a:lnTo>
                      <a:pt x="633" y="113"/>
                    </a:lnTo>
                    <a:lnTo>
                      <a:pt x="642" y="134"/>
                    </a:lnTo>
                    <a:lnTo>
                      <a:pt x="648" y="158"/>
                    </a:lnTo>
                    <a:lnTo>
                      <a:pt x="651" y="120"/>
                    </a:lnTo>
                    <a:lnTo>
                      <a:pt x="651" y="75"/>
                    </a:lnTo>
                    <a:lnTo>
                      <a:pt x="649" y="32"/>
                    </a:lnTo>
                    <a:lnTo>
                      <a:pt x="645" y="0"/>
                    </a:lnTo>
                    <a:lnTo>
                      <a:pt x="656" y="38"/>
                    </a:lnTo>
                    <a:lnTo>
                      <a:pt x="661" y="82"/>
                    </a:lnTo>
                    <a:lnTo>
                      <a:pt x="663" y="129"/>
                    </a:lnTo>
                    <a:lnTo>
                      <a:pt x="660" y="178"/>
                    </a:lnTo>
                    <a:lnTo>
                      <a:pt x="652" y="228"/>
                    </a:lnTo>
                    <a:lnTo>
                      <a:pt x="642" y="276"/>
                    </a:lnTo>
                    <a:lnTo>
                      <a:pt x="627" y="320"/>
                    </a:lnTo>
                    <a:lnTo>
                      <a:pt x="610" y="360"/>
                    </a:lnTo>
                    <a:lnTo>
                      <a:pt x="636" y="330"/>
                    </a:lnTo>
                    <a:lnTo>
                      <a:pt x="659" y="295"/>
                    </a:lnTo>
                    <a:lnTo>
                      <a:pt x="680" y="255"/>
                    </a:lnTo>
                    <a:lnTo>
                      <a:pt x="697" y="212"/>
                    </a:lnTo>
                    <a:lnTo>
                      <a:pt x="711" y="167"/>
                    </a:lnTo>
                    <a:lnTo>
                      <a:pt x="722" y="122"/>
                    </a:lnTo>
                    <a:lnTo>
                      <a:pt x="729" y="77"/>
                    </a:lnTo>
                    <a:lnTo>
                      <a:pt x="733" y="33"/>
                    </a:lnTo>
                    <a:lnTo>
                      <a:pt x="741" y="87"/>
                    </a:lnTo>
                    <a:lnTo>
                      <a:pt x="745" y="147"/>
                    </a:lnTo>
                    <a:lnTo>
                      <a:pt x="743" y="210"/>
                    </a:lnTo>
                    <a:lnTo>
                      <a:pt x="730" y="268"/>
                    </a:lnTo>
                    <a:lnTo>
                      <a:pt x="743" y="252"/>
                    </a:lnTo>
                    <a:lnTo>
                      <a:pt x="757" y="232"/>
                    </a:lnTo>
                    <a:lnTo>
                      <a:pt x="771" y="206"/>
                    </a:lnTo>
                    <a:lnTo>
                      <a:pt x="785" y="180"/>
                    </a:lnTo>
                    <a:lnTo>
                      <a:pt x="797" y="153"/>
                    </a:lnTo>
                    <a:lnTo>
                      <a:pt x="809" y="129"/>
                    </a:lnTo>
                    <a:lnTo>
                      <a:pt x="817" y="108"/>
                    </a:lnTo>
                    <a:lnTo>
                      <a:pt x="821" y="93"/>
                    </a:lnTo>
                    <a:lnTo>
                      <a:pt x="819" y="117"/>
                    </a:lnTo>
                    <a:lnTo>
                      <a:pt x="813" y="144"/>
                    </a:lnTo>
                    <a:lnTo>
                      <a:pt x="805" y="174"/>
                    </a:lnTo>
                    <a:lnTo>
                      <a:pt x="795" y="204"/>
                    </a:lnTo>
                    <a:lnTo>
                      <a:pt x="781" y="235"/>
                    </a:lnTo>
                    <a:lnTo>
                      <a:pt x="765" y="265"/>
                    </a:lnTo>
                    <a:lnTo>
                      <a:pt x="747" y="295"/>
                    </a:lnTo>
                    <a:lnTo>
                      <a:pt x="726" y="324"/>
                    </a:lnTo>
                    <a:lnTo>
                      <a:pt x="752" y="306"/>
                    </a:lnTo>
                    <a:lnTo>
                      <a:pt x="778" y="286"/>
                    </a:lnTo>
                    <a:lnTo>
                      <a:pt x="803" y="263"/>
                    </a:lnTo>
                    <a:lnTo>
                      <a:pt x="827" y="236"/>
                    </a:lnTo>
                    <a:lnTo>
                      <a:pt x="849" y="207"/>
                    </a:lnTo>
                    <a:lnTo>
                      <a:pt x="870" y="177"/>
                    </a:lnTo>
                    <a:lnTo>
                      <a:pt x="887" y="146"/>
                    </a:lnTo>
                    <a:lnTo>
                      <a:pt x="902" y="114"/>
                    </a:lnTo>
                    <a:lnTo>
                      <a:pt x="896" y="139"/>
                    </a:lnTo>
                    <a:lnTo>
                      <a:pt x="891" y="166"/>
                    </a:lnTo>
                    <a:lnTo>
                      <a:pt x="882" y="193"/>
                    </a:lnTo>
                    <a:lnTo>
                      <a:pt x="873" y="220"/>
                    </a:lnTo>
                    <a:lnTo>
                      <a:pt x="862" y="247"/>
                    </a:lnTo>
                    <a:lnTo>
                      <a:pt x="849" y="271"/>
                    </a:lnTo>
                    <a:lnTo>
                      <a:pt x="835" y="295"/>
                    </a:lnTo>
                    <a:lnTo>
                      <a:pt x="819" y="317"/>
                    </a:lnTo>
                    <a:lnTo>
                      <a:pt x="849" y="297"/>
                    </a:lnTo>
                    <a:lnTo>
                      <a:pt x="877" y="271"/>
                    </a:lnTo>
                    <a:lnTo>
                      <a:pt x="902" y="237"/>
                    </a:lnTo>
                    <a:lnTo>
                      <a:pt x="925" y="200"/>
                    </a:lnTo>
                    <a:lnTo>
                      <a:pt x="945" y="161"/>
                    </a:lnTo>
                    <a:lnTo>
                      <a:pt x="962" y="122"/>
                    </a:lnTo>
                    <a:lnTo>
                      <a:pt x="976" y="83"/>
                    </a:lnTo>
                    <a:lnTo>
                      <a:pt x="986" y="46"/>
                    </a:lnTo>
                    <a:lnTo>
                      <a:pt x="980" y="86"/>
                    </a:lnTo>
                    <a:lnTo>
                      <a:pt x="979" y="128"/>
                    </a:lnTo>
                    <a:lnTo>
                      <a:pt x="980" y="169"/>
                    </a:lnTo>
                    <a:lnTo>
                      <a:pt x="984" y="210"/>
                    </a:lnTo>
                    <a:lnTo>
                      <a:pt x="986" y="247"/>
                    </a:lnTo>
                    <a:lnTo>
                      <a:pt x="986" y="282"/>
                    </a:lnTo>
                    <a:lnTo>
                      <a:pt x="983" y="312"/>
                    </a:lnTo>
                    <a:lnTo>
                      <a:pt x="975" y="339"/>
                    </a:lnTo>
                    <a:lnTo>
                      <a:pt x="901" y="398"/>
                    </a:lnTo>
                    <a:close/>
                  </a:path>
                </a:pathLst>
              </a:custGeom>
              <a:solidFill>
                <a:srgbClr val="00A500"/>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grpSp>
        <p:grpSp>
          <p:nvGrpSpPr>
            <p:cNvPr id="10269" name="Group 106"/>
            <p:cNvGrpSpPr/>
            <p:nvPr/>
          </p:nvGrpSpPr>
          <p:grpSpPr bwMode="auto">
            <a:xfrm>
              <a:off x="2688" y="4105"/>
              <a:ext cx="1479" cy="215"/>
              <a:chOff x="3452" y="4125"/>
              <a:chExt cx="1479" cy="215"/>
            </a:xfrm>
          </p:grpSpPr>
          <p:sp>
            <p:nvSpPr>
              <p:cNvPr id="10304" name="Freeform 107"/>
              <p:cNvSpPr/>
              <p:nvPr/>
            </p:nvSpPr>
            <p:spPr bwMode="auto">
              <a:xfrm>
                <a:off x="3592" y="4158"/>
                <a:ext cx="17" cy="16"/>
              </a:xfrm>
              <a:custGeom>
                <a:avLst/>
                <a:gdLst>
                  <a:gd name="T0" fmla="*/ 1 w 34"/>
                  <a:gd name="T1" fmla="*/ 1 h 32"/>
                  <a:gd name="T2" fmla="*/ 1 w 34"/>
                  <a:gd name="T3" fmla="*/ 1 h 32"/>
                  <a:gd name="T4" fmla="*/ 1 w 34"/>
                  <a:gd name="T5" fmla="*/ 1 h 32"/>
                  <a:gd name="T6" fmla="*/ 1 w 34"/>
                  <a:gd name="T7" fmla="*/ 1 h 32"/>
                  <a:gd name="T8" fmla="*/ 1 w 34"/>
                  <a:gd name="T9" fmla="*/ 0 h 32"/>
                  <a:gd name="T10" fmla="*/ 1 w 34"/>
                  <a:gd name="T11" fmla="*/ 0 h 32"/>
                  <a:gd name="T12" fmla="*/ 1 w 34"/>
                  <a:gd name="T13" fmla="*/ 1 h 32"/>
                  <a:gd name="T14" fmla="*/ 1 w 34"/>
                  <a:gd name="T15" fmla="*/ 1 h 32"/>
                  <a:gd name="T16" fmla="*/ 0 w 34"/>
                  <a:gd name="T17" fmla="*/ 1 h 32"/>
                  <a:gd name="T18" fmla="*/ 0 w 34"/>
                  <a:gd name="T19" fmla="*/ 1 h 32"/>
                  <a:gd name="T20" fmla="*/ 1 w 34"/>
                  <a:gd name="T21" fmla="*/ 1 h 32"/>
                  <a:gd name="T22" fmla="*/ 1 w 34"/>
                  <a:gd name="T23" fmla="*/ 1 h 32"/>
                  <a:gd name="T24" fmla="*/ 1 w 34"/>
                  <a:gd name="T25" fmla="*/ 1 h 32"/>
                  <a:gd name="T26" fmla="*/ 1 w 34"/>
                  <a:gd name="T27" fmla="*/ 1 h 32"/>
                  <a:gd name="T28" fmla="*/ 1 w 34"/>
                  <a:gd name="T29" fmla="*/ 1 h 32"/>
                  <a:gd name="T30" fmla="*/ 1 w 34"/>
                  <a:gd name="T31" fmla="*/ 1 h 32"/>
                  <a:gd name="T32" fmla="*/ 1 w 34"/>
                  <a:gd name="T33" fmla="*/ 1 h 3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4" h="32">
                    <a:moveTo>
                      <a:pt x="34" y="20"/>
                    </a:moveTo>
                    <a:lnTo>
                      <a:pt x="34" y="14"/>
                    </a:lnTo>
                    <a:lnTo>
                      <a:pt x="32" y="8"/>
                    </a:lnTo>
                    <a:lnTo>
                      <a:pt x="27" y="4"/>
                    </a:lnTo>
                    <a:lnTo>
                      <a:pt x="21" y="0"/>
                    </a:lnTo>
                    <a:lnTo>
                      <a:pt x="14" y="0"/>
                    </a:lnTo>
                    <a:lnTo>
                      <a:pt x="9" y="1"/>
                    </a:lnTo>
                    <a:lnTo>
                      <a:pt x="4" y="6"/>
                    </a:lnTo>
                    <a:lnTo>
                      <a:pt x="0" y="12"/>
                    </a:lnTo>
                    <a:lnTo>
                      <a:pt x="0" y="19"/>
                    </a:lnTo>
                    <a:lnTo>
                      <a:pt x="3" y="24"/>
                    </a:lnTo>
                    <a:lnTo>
                      <a:pt x="7" y="29"/>
                    </a:lnTo>
                    <a:lnTo>
                      <a:pt x="13" y="32"/>
                    </a:lnTo>
                    <a:lnTo>
                      <a:pt x="20" y="32"/>
                    </a:lnTo>
                    <a:lnTo>
                      <a:pt x="26" y="30"/>
                    </a:lnTo>
                    <a:lnTo>
                      <a:pt x="30" y="26"/>
                    </a:lnTo>
                    <a:lnTo>
                      <a:pt x="34" y="20"/>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05" name="Freeform 108"/>
              <p:cNvSpPr/>
              <p:nvPr/>
            </p:nvSpPr>
            <p:spPr bwMode="auto">
              <a:xfrm>
                <a:off x="3668" y="4235"/>
                <a:ext cx="16" cy="16"/>
              </a:xfrm>
              <a:custGeom>
                <a:avLst/>
                <a:gdLst>
                  <a:gd name="T0" fmla="*/ 0 w 34"/>
                  <a:gd name="T1" fmla="*/ 1 h 32"/>
                  <a:gd name="T2" fmla="*/ 0 w 34"/>
                  <a:gd name="T3" fmla="*/ 1 h 32"/>
                  <a:gd name="T4" fmla="*/ 0 w 34"/>
                  <a:gd name="T5" fmla="*/ 1 h 32"/>
                  <a:gd name="T6" fmla="*/ 0 w 34"/>
                  <a:gd name="T7" fmla="*/ 1 h 32"/>
                  <a:gd name="T8" fmla="*/ 0 w 34"/>
                  <a:gd name="T9" fmla="*/ 0 h 32"/>
                  <a:gd name="T10" fmla="*/ 0 w 34"/>
                  <a:gd name="T11" fmla="*/ 0 h 32"/>
                  <a:gd name="T12" fmla="*/ 0 w 34"/>
                  <a:gd name="T13" fmla="*/ 1 h 32"/>
                  <a:gd name="T14" fmla="*/ 0 w 34"/>
                  <a:gd name="T15" fmla="*/ 1 h 32"/>
                  <a:gd name="T16" fmla="*/ 0 w 34"/>
                  <a:gd name="T17" fmla="*/ 1 h 32"/>
                  <a:gd name="T18" fmla="*/ 0 w 34"/>
                  <a:gd name="T19" fmla="*/ 1 h 32"/>
                  <a:gd name="T20" fmla="*/ 0 w 34"/>
                  <a:gd name="T21" fmla="*/ 1 h 32"/>
                  <a:gd name="T22" fmla="*/ 0 w 34"/>
                  <a:gd name="T23" fmla="*/ 1 h 32"/>
                  <a:gd name="T24" fmla="*/ 0 w 34"/>
                  <a:gd name="T25" fmla="*/ 1 h 32"/>
                  <a:gd name="T26" fmla="*/ 0 w 34"/>
                  <a:gd name="T27" fmla="*/ 1 h 32"/>
                  <a:gd name="T28" fmla="*/ 0 w 34"/>
                  <a:gd name="T29" fmla="*/ 1 h 32"/>
                  <a:gd name="T30" fmla="*/ 0 w 34"/>
                  <a:gd name="T31" fmla="*/ 1 h 32"/>
                  <a:gd name="T32" fmla="*/ 0 w 34"/>
                  <a:gd name="T33" fmla="*/ 1 h 3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4" h="32">
                    <a:moveTo>
                      <a:pt x="34" y="20"/>
                    </a:moveTo>
                    <a:lnTo>
                      <a:pt x="34" y="13"/>
                    </a:lnTo>
                    <a:lnTo>
                      <a:pt x="31" y="8"/>
                    </a:lnTo>
                    <a:lnTo>
                      <a:pt x="27" y="3"/>
                    </a:lnTo>
                    <a:lnTo>
                      <a:pt x="21" y="0"/>
                    </a:lnTo>
                    <a:lnTo>
                      <a:pt x="14" y="0"/>
                    </a:lnTo>
                    <a:lnTo>
                      <a:pt x="8" y="2"/>
                    </a:lnTo>
                    <a:lnTo>
                      <a:pt x="4" y="6"/>
                    </a:lnTo>
                    <a:lnTo>
                      <a:pt x="0" y="12"/>
                    </a:lnTo>
                    <a:lnTo>
                      <a:pt x="0" y="18"/>
                    </a:lnTo>
                    <a:lnTo>
                      <a:pt x="3" y="24"/>
                    </a:lnTo>
                    <a:lnTo>
                      <a:pt x="7" y="28"/>
                    </a:lnTo>
                    <a:lnTo>
                      <a:pt x="13" y="32"/>
                    </a:lnTo>
                    <a:lnTo>
                      <a:pt x="20" y="32"/>
                    </a:lnTo>
                    <a:lnTo>
                      <a:pt x="26" y="31"/>
                    </a:lnTo>
                    <a:lnTo>
                      <a:pt x="30" y="26"/>
                    </a:lnTo>
                    <a:lnTo>
                      <a:pt x="34" y="20"/>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06" name="Freeform 109"/>
              <p:cNvSpPr/>
              <p:nvPr/>
            </p:nvSpPr>
            <p:spPr bwMode="auto">
              <a:xfrm>
                <a:off x="3668" y="4194"/>
                <a:ext cx="16" cy="17"/>
              </a:xfrm>
              <a:custGeom>
                <a:avLst/>
                <a:gdLst>
                  <a:gd name="T0" fmla="*/ 0 w 33"/>
                  <a:gd name="T1" fmla="*/ 1 h 32"/>
                  <a:gd name="T2" fmla="*/ 0 w 33"/>
                  <a:gd name="T3" fmla="*/ 1 h 32"/>
                  <a:gd name="T4" fmla="*/ 0 w 33"/>
                  <a:gd name="T5" fmla="*/ 1 h 32"/>
                  <a:gd name="T6" fmla="*/ 0 w 33"/>
                  <a:gd name="T7" fmla="*/ 1 h 32"/>
                  <a:gd name="T8" fmla="*/ 0 w 33"/>
                  <a:gd name="T9" fmla="*/ 0 h 32"/>
                  <a:gd name="T10" fmla="*/ 0 w 33"/>
                  <a:gd name="T11" fmla="*/ 0 h 32"/>
                  <a:gd name="T12" fmla="*/ 0 w 33"/>
                  <a:gd name="T13" fmla="*/ 1 h 32"/>
                  <a:gd name="T14" fmla="*/ 0 w 33"/>
                  <a:gd name="T15" fmla="*/ 1 h 32"/>
                  <a:gd name="T16" fmla="*/ 0 w 33"/>
                  <a:gd name="T17" fmla="*/ 1 h 32"/>
                  <a:gd name="T18" fmla="*/ 0 w 33"/>
                  <a:gd name="T19" fmla="*/ 1 h 32"/>
                  <a:gd name="T20" fmla="*/ 0 w 33"/>
                  <a:gd name="T21" fmla="*/ 1 h 32"/>
                  <a:gd name="T22" fmla="*/ 0 w 33"/>
                  <a:gd name="T23" fmla="*/ 1 h 32"/>
                  <a:gd name="T24" fmla="*/ 0 w 33"/>
                  <a:gd name="T25" fmla="*/ 1 h 32"/>
                  <a:gd name="T26" fmla="*/ 0 w 33"/>
                  <a:gd name="T27" fmla="*/ 1 h 32"/>
                  <a:gd name="T28" fmla="*/ 0 w 33"/>
                  <a:gd name="T29" fmla="*/ 1 h 32"/>
                  <a:gd name="T30" fmla="*/ 0 w 33"/>
                  <a:gd name="T31" fmla="*/ 1 h 32"/>
                  <a:gd name="T32" fmla="*/ 0 w 33"/>
                  <a:gd name="T33" fmla="*/ 1 h 3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3" h="32">
                    <a:moveTo>
                      <a:pt x="33" y="19"/>
                    </a:moveTo>
                    <a:lnTo>
                      <a:pt x="33" y="13"/>
                    </a:lnTo>
                    <a:lnTo>
                      <a:pt x="30" y="7"/>
                    </a:lnTo>
                    <a:lnTo>
                      <a:pt x="26" y="2"/>
                    </a:lnTo>
                    <a:lnTo>
                      <a:pt x="20" y="0"/>
                    </a:lnTo>
                    <a:lnTo>
                      <a:pt x="13" y="0"/>
                    </a:lnTo>
                    <a:lnTo>
                      <a:pt x="7" y="1"/>
                    </a:lnTo>
                    <a:lnTo>
                      <a:pt x="3" y="6"/>
                    </a:lnTo>
                    <a:lnTo>
                      <a:pt x="0" y="11"/>
                    </a:lnTo>
                    <a:lnTo>
                      <a:pt x="0" y="18"/>
                    </a:lnTo>
                    <a:lnTo>
                      <a:pt x="1" y="24"/>
                    </a:lnTo>
                    <a:lnTo>
                      <a:pt x="6" y="29"/>
                    </a:lnTo>
                    <a:lnTo>
                      <a:pt x="12" y="32"/>
                    </a:lnTo>
                    <a:lnTo>
                      <a:pt x="19" y="32"/>
                    </a:lnTo>
                    <a:lnTo>
                      <a:pt x="25" y="30"/>
                    </a:lnTo>
                    <a:lnTo>
                      <a:pt x="29" y="25"/>
                    </a:lnTo>
                    <a:lnTo>
                      <a:pt x="33" y="19"/>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07" name="Freeform 110"/>
              <p:cNvSpPr/>
              <p:nvPr/>
            </p:nvSpPr>
            <p:spPr bwMode="auto">
              <a:xfrm>
                <a:off x="3671" y="4153"/>
                <a:ext cx="16" cy="17"/>
              </a:xfrm>
              <a:custGeom>
                <a:avLst/>
                <a:gdLst>
                  <a:gd name="T0" fmla="*/ 1 w 32"/>
                  <a:gd name="T1" fmla="*/ 1 h 32"/>
                  <a:gd name="T2" fmla="*/ 1 w 32"/>
                  <a:gd name="T3" fmla="*/ 1 h 32"/>
                  <a:gd name="T4" fmla="*/ 1 w 32"/>
                  <a:gd name="T5" fmla="*/ 1 h 32"/>
                  <a:gd name="T6" fmla="*/ 1 w 32"/>
                  <a:gd name="T7" fmla="*/ 1 h 32"/>
                  <a:gd name="T8" fmla="*/ 1 w 32"/>
                  <a:gd name="T9" fmla="*/ 0 h 32"/>
                  <a:gd name="T10" fmla="*/ 1 w 32"/>
                  <a:gd name="T11" fmla="*/ 0 h 32"/>
                  <a:gd name="T12" fmla="*/ 1 w 32"/>
                  <a:gd name="T13" fmla="*/ 1 h 32"/>
                  <a:gd name="T14" fmla="*/ 1 w 32"/>
                  <a:gd name="T15" fmla="*/ 1 h 32"/>
                  <a:gd name="T16" fmla="*/ 0 w 32"/>
                  <a:gd name="T17" fmla="*/ 1 h 32"/>
                  <a:gd name="T18" fmla="*/ 0 w 32"/>
                  <a:gd name="T19" fmla="*/ 1 h 32"/>
                  <a:gd name="T20" fmla="*/ 1 w 32"/>
                  <a:gd name="T21" fmla="*/ 1 h 32"/>
                  <a:gd name="T22" fmla="*/ 1 w 32"/>
                  <a:gd name="T23" fmla="*/ 1 h 32"/>
                  <a:gd name="T24" fmla="*/ 1 w 32"/>
                  <a:gd name="T25" fmla="*/ 1 h 32"/>
                  <a:gd name="T26" fmla="*/ 1 w 32"/>
                  <a:gd name="T27" fmla="*/ 1 h 32"/>
                  <a:gd name="T28" fmla="*/ 1 w 32"/>
                  <a:gd name="T29" fmla="*/ 1 h 32"/>
                  <a:gd name="T30" fmla="*/ 1 w 32"/>
                  <a:gd name="T31" fmla="*/ 1 h 32"/>
                  <a:gd name="T32" fmla="*/ 1 w 32"/>
                  <a:gd name="T33" fmla="*/ 1 h 3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2" h="32">
                    <a:moveTo>
                      <a:pt x="32" y="20"/>
                    </a:moveTo>
                    <a:lnTo>
                      <a:pt x="32" y="14"/>
                    </a:lnTo>
                    <a:lnTo>
                      <a:pt x="30" y="8"/>
                    </a:lnTo>
                    <a:lnTo>
                      <a:pt x="26" y="3"/>
                    </a:lnTo>
                    <a:lnTo>
                      <a:pt x="20" y="0"/>
                    </a:lnTo>
                    <a:lnTo>
                      <a:pt x="14" y="0"/>
                    </a:lnTo>
                    <a:lnTo>
                      <a:pt x="8" y="1"/>
                    </a:lnTo>
                    <a:lnTo>
                      <a:pt x="4" y="6"/>
                    </a:lnTo>
                    <a:lnTo>
                      <a:pt x="0" y="11"/>
                    </a:lnTo>
                    <a:lnTo>
                      <a:pt x="0" y="18"/>
                    </a:lnTo>
                    <a:lnTo>
                      <a:pt x="1" y="24"/>
                    </a:lnTo>
                    <a:lnTo>
                      <a:pt x="6" y="29"/>
                    </a:lnTo>
                    <a:lnTo>
                      <a:pt x="12" y="32"/>
                    </a:lnTo>
                    <a:lnTo>
                      <a:pt x="19" y="32"/>
                    </a:lnTo>
                    <a:lnTo>
                      <a:pt x="24" y="30"/>
                    </a:lnTo>
                    <a:lnTo>
                      <a:pt x="29" y="25"/>
                    </a:lnTo>
                    <a:lnTo>
                      <a:pt x="32" y="20"/>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08" name="Freeform 111"/>
              <p:cNvSpPr/>
              <p:nvPr/>
            </p:nvSpPr>
            <p:spPr bwMode="auto">
              <a:xfrm>
                <a:off x="3772" y="4256"/>
                <a:ext cx="17" cy="16"/>
              </a:xfrm>
              <a:custGeom>
                <a:avLst/>
                <a:gdLst>
                  <a:gd name="T0" fmla="*/ 1 w 33"/>
                  <a:gd name="T1" fmla="*/ 1 h 32"/>
                  <a:gd name="T2" fmla="*/ 1 w 33"/>
                  <a:gd name="T3" fmla="*/ 1 h 32"/>
                  <a:gd name="T4" fmla="*/ 1 w 33"/>
                  <a:gd name="T5" fmla="*/ 1 h 32"/>
                  <a:gd name="T6" fmla="*/ 1 w 33"/>
                  <a:gd name="T7" fmla="*/ 1 h 32"/>
                  <a:gd name="T8" fmla="*/ 1 w 33"/>
                  <a:gd name="T9" fmla="*/ 0 h 32"/>
                  <a:gd name="T10" fmla="*/ 1 w 33"/>
                  <a:gd name="T11" fmla="*/ 0 h 32"/>
                  <a:gd name="T12" fmla="*/ 1 w 33"/>
                  <a:gd name="T13" fmla="*/ 1 h 32"/>
                  <a:gd name="T14" fmla="*/ 1 w 33"/>
                  <a:gd name="T15" fmla="*/ 1 h 32"/>
                  <a:gd name="T16" fmla="*/ 0 w 33"/>
                  <a:gd name="T17" fmla="*/ 1 h 32"/>
                  <a:gd name="T18" fmla="*/ 0 w 33"/>
                  <a:gd name="T19" fmla="*/ 1 h 32"/>
                  <a:gd name="T20" fmla="*/ 1 w 33"/>
                  <a:gd name="T21" fmla="*/ 1 h 32"/>
                  <a:gd name="T22" fmla="*/ 1 w 33"/>
                  <a:gd name="T23" fmla="*/ 1 h 32"/>
                  <a:gd name="T24" fmla="*/ 1 w 33"/>
                  <a:gd name="T25" fmla="*/ 1 h 32"/>
                  <a:gd name="T26" fmla="*/ 1 w 33"/>
                  <a:gd name="T27" fmla="*/ 1 h 32"/>
                  <a:gd name="T28" fmla="*/ 1 w 33"/>
                  <a:gd name="T29" fmla="*/ 1 h 32"/>
                  <a:gd name="T30" fmla="*/ 1 w 33"/>
                  <a:gd name="T31" fmla="*/ 1 h 32"/>
                  <a:gd name="T32" fmla="*/ 1 w 33"/>
                  <a:gd name="T33" fmla="*/ 1 h 3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3" h="32">
                    <a:moveTo>
                      <a:pt x="33" y="20"/>
                    </a:moveTo>
                    <a:lnTo>
                      <a:pt x="33" y="14"/>
                    </a:lnTo>
                    <a:lnTo>
                      <a:pt x="31" y="8"/>
                    </a:lnTo>
                    <a:lnTo>
                      <a:pt x="26" y="4"/>
                    </a:lnTo>
                    <a:lnTo>
                      <a:pt x="20" y="0"/>
                    </a:lnTo>
                    <a:lnTo>
                      <a:pt x="14" y="0"/>
                    </a:lnTo>
                    <a:lnTo>
                      <a:pt x="8" y="1"/>
                    </a:lnTo>
                    <a:lnTo>
                      <a:pt x="3" y="6"/>
                    </a:lnTo>
                    <a:lnTo>
                      <a:pt x="0" y="12"/>
                    </a:lnTo>
                    <a:lnTo>
                      <a:pt x="0" y="19"/>
                    </a:lnTo>
                    <a:lnTo>
                      <a:pt x="2" y="24"/>
                    </a:lnTo>
                    <a:lnTo>
                      <a:pt x="7" y="29"/>
                    </a:lnTo>
                    <a:lnTo>
                      <a:pt x="12" y="32"/>
                    </a:lnTo>
                    <a:lnTo>
                      <a:pt x="19" y="32"/>
                    </a:lnTo>
                    <a:lnTo>
                      <a:pt x="25" y="30"/>
                    </a:lnTo>
                    <a:lnTo>
                      <a:pt x="30" y="26"/>
                    </a:lnTo>
                    <a:lnTo>
                      <a:pt x="33" y="20"/>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09" name="Freeform 112"/>
              <p:cNvSpPr/>
              <p:nvPr/>
            </p:nvSpPr>
            <p:spPr bwMode="auto">
              <a:xfrm>
                <a:off x="3768" y="4216"/>
                <a:ext cx="17" cy="16"/>
              </a:xfrm>
              <a:custGeom>
                <a:avLst/>
                <a:gdLst>
                  <a:gd name="T0" fmla="*/ 1 w 32"/>
                  <a:gd name="T1" fmla="*/ 0 h 33"/>
                  <a:gd name="T2" fmla="*/ 1 w 32"/>
                  <a:gd name="T3" fmla="*/ 0 h 33"/>
                  <a:gd name="T4" fmla="*/ 1 w 32"/>
                  <a:gd name="T5" fmla="*/ 0 h 33"/>
                  <a:gd name="T6" fmla="*/ 1 w 32"/>
                  <a:gd name="T7" fmla="*/ 0 h 33"/>
                  <a:gd name="T8" fmla="*/ 1 w 32"/>
                  <a:gd name="T9" fmla="*/ 0 h 33"/>
                  <a:gd name="T10" fmla="*/ 1 w 32"/>
                  <a:gd name="T11" fmla="*/ 0 h 33"/>
                  <a:gd name="T12" fmla="*/ 1 w 32"/>
                  <a:gd name="T13" fmla="*/ 0 h 33"/>
                  <a:gd name="T14" fmla="*/ 1 w 32"/>
                  <a:gd name="T15" fmla="*/ 0 h 33"/>
                  <a:gd name="T16" fmla="*/ 0 w 32"/>
                  <a:gd name="T17" fmla="*/ 0 h 33"/>
                  <a:gd name="T18" fmla="*/ 0 w 32"/>
                  <a:gd name="T19" fmla="*/ 0 h 33"/>
                  <a:gd name="T20" fmla="*/ 1 w 32"/>
                  <a:gd name="T21" fmla="*/ 0 h 33"/>
                  <a:gd name="T22" fmla="*/ 1 w 32"/>
                  <a:gd name="T23" fmla="*/ 0 h 33"/>
                  <a:gd name="T24" fmla="*/ 1 w 32"/>
                  <a:gd name="T25" fmla="*/ 0 h 33"/>
                  <a:gd name="T26" fmla="*/ 1 w 32"/>
                  <a:gd name="T27" fmla="*/ 0 h 33"/>
                  <a:gd name="T28" fmla="*/ 1 w 32"/>
                  <a:gd name="T29" fmla="*/ 0 h 33"/>
                  <a:gd name="T30" fmla="*/ 1 w 32"/>
                  <a:gd name="T31" fmla="*/ 0 h 33"/>
                  <a:gd name="T32" fmla="*/ 1 w 32"/>
                  <a:gd name="T33" fmla="*/ 0 h 3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2" h="33">
                    <a:moveTo>
                      <a:pt x="32" y="21"/>
                    </a:moveTo>
                    <a:lnTo>
                      <a:pt x="32" y="14"/>
                    </a:lnTo>
                    <a:lnTo>
                      <a:pt x="31" y="9"/>
                    </a:lnTo>
                    <a:lnTo>
                      <a:pt x="26" y="4"/>
                    </a:lnTo>
                    <a:lnTo>
                      <a:pt x="21" y="0"/>
                    </a:lnTo>
                    <a:lnTo>
                      <a:pt x="14" y="0"/>
                    </a:lnTo>
                    <a:lnTo>
                      <a:pt x="8" y="3"/>
                    </a:lnTo>
                    <a:lnTo>
                      <a:pt x="3" y="7"/>
                    </a:lnTo>
                    <a:lnTo>
                      <a:pt x="0" y="13"/>
                    </a:lnTo>
                    <a:lnTo>
                      <a:pt x="0" y="20"/>
                    </a:lnTo>
                    <a:lnTo>
                      <a:pt x="2" y="26"/>
                    </a:lnTo>
                    <a:lnTo>
                      <a:pt x="7" y="30"/>
                    </a:lnTo>
                    <a:lnTo>
                      <a:pt x="13" y="33"/>
                    </a:lnTo>
                    <a:lnTo>
                      <a:pt x="18" y="33"/>
                    </a:lnTo>
                    <a:lnTo>
                      <a:pt x="24" y="32"/>
                    </a:lnTo>
                    <a:lnTo>
                      <a:pt x="29" y="27"/>
                    </a:lnTo>
                    <a:lnTo>
                      <a:pt x="32" y="21"/>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10" name="Freeform 113"/>
              <p:cNvSpPr/>
              <p:nvPr/>
            </p:nvSpPr>
            <p:spPr bwMode="auto">
              <a:xfrm>
                <a:off x="3774" y="4175"/>
                <a:ext cx="16" cy="17"/>
              </a:xfrm>
              <a:custGeom>
                <a:avLst/>
                <a:gdLst>
                  <a:gd name="T0" fmla="*/ 0 w 33"/>
                  <a:gd name="T1" fmla="*/ 1 h 33"/>
                  <a:gd name="T2" fmla="*/ 0 w 33"/>
                  <a:gd name="T3" fmla="*/ 1 h 33"/>
                  <a:gd name="T4" fmla="*/ 0 w 33"/>
                  <a:gd name="T5" fmla="*/ 1 h 33"/>
                  <a:gd name="T6" fmla="*/ 0 w 33"/>
                  <a:gd name="T7" fmla="*/ 1 h 33"/>
                  <a:gd name="T8" fmla="*/ 0 w 33"/>
                  <a:gd name="T9" fmla="*/ 0 h 33"/>
                  <a:gd name="T10" fmla="*/ 0 w 33"/>
                  <a:gd name="T11" fmla="*/ 0 h 33"/>
                  <a:gd name="T12" fmla="*/ 0 w 33"/>
                  <a:gd name="T13" fmla="*/ 1 h 33"/>
                  <a:gd name="T14" fmla="*/ 0 w 33"/>
                  <a:gd name="T15" fmla="*/ 1 h 33"/>
                  <a:gd name="T16" fmla="*/ 0 w 33"/>
                  <a:gd name="T17" fmla="*/ 1 h 33"/>
                  <a:gd name="T18" fmla="*/ 0 w 33"/>
                  <a:gd name="T19" fmla="*/ 1 h 33"/>
                  <a:gd name="T20" fmla="*/ 0 w 33"/>
                  <a:gd name="T21" fmla="*/ 1 h 33"/>
                  <a:gd name="T22" fmla="*/ 0 w 33"/>
                  <a:gd name="T23" fmla="*/ 1 h 33"/>
                  <a:gd name="T24" fmla="*/ 0 w 33"/>
                  <a:gd name="T25" fmla="*/ 1 h 33"/>
                  <a:gd name="T26" fmla="*/ 0 w 33"/>
                  <a:gd name="T27" fmla="*/ 1 h 33"/>
                  <a:gd name="T28" fmla="*/ 0 w 33"/>
                  <a:gd name="T29" fmla="*/ 1 h 33"/>
                  <a:gd name="T30" fmla="*/ 0 w 33"/>
                  <a:gd name="T31" fmla="*/ 1 h 33"/>
                  <a:gd name="T32" fmla="*/ 0 w 33"/>
                  <a:gd name="T33" fmla="*/ 1 h 3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3" h="33">
                    <a:moveTo>
                      <a:pt x="33" y="21"/>
                    </a:moveTo>
                    <a:lnTo>
                      <a:pt x="33" y="14"/>
                    </a:lnTo>
                    <a:lnTo>
                      <a:pt x="30" y="8"/>
                    </a:lnTo>
                    <a:lnTo>
                      <a:pt x="27" y="3"/>
                    </a:lnTo>
                    <a:lnTo>
                      <a:pt x="21" y="0"/>
                    </a:lnTo>
                    <a:lnTo>
                      <a:pt x="14" y="0"/>
                    </a:lnTo>
                    <a:lnTo>
                      <a:pt x="8" y="2"/>
                    </a:lnTo>
                    <a:lnTo>
                      <a:pt x="4" y="7"/>
                    </a:lnTo>
                    <a:lnTo>
                      <a:pt x="0" y="12"/>
                    </a:lnTo>
                    <a:lnTo>
                      <a:pt x="0" y="19"/>
                    </a:lnTo>
                    <a:lnTo>
                      <a:pt x="3" y="25"/>
                    </a:lnTo>
                    <a:lnTo>
                      <a:pt x="6" y="30"/>
                    </a:lnTo>
                    <a:lnTo>
                      <a:pt x="12" y="33"/>
                    </a:lnTo>
                    <a:lnTo>
                      <a:pt x="19" y="33"/>
                    </a:lnTo>
                    <a:lnTo>
                      <a:pt x="25" y="31"/>
                    </a:lnTo>
                    <a:lnTo>
                      <a:pt x="29" y="26"/>
                    </a:lnTo>
                    <a:lnTo>
                      <a:pt x="33" y="21"/>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11" name="Freeform 114"/>
              <p:cNvSpPr/>
              <p:nvPr/>
            </p:nvSpPr>
            <p:spPr bwMode="auto">
              <a:xfrm>
                <a:off x="3789" y="4136"/>
                <a:ext cx="16" cy="17"/>
              </a:xfrm>
              <a:custGeom>
                <a:avLst/>
                <a:gdLst>
                  <a:gd name="T0" fmla="*/ 1 w 32"/>
                  <a:gd name="T1" fmla="*/ 1 h 34"/>
                  <a:gd name="T2" fmla="*/ 1 w 32"/>
                  <a:gd name="T3" fmla="*/ 1 h 34"/>
                  <a:gd name="T4" fmla="*/ 1 w 32"/>
                  <a:gd name="T5" fmla="*/ 1 h 34"/>
                  <a:gd name="T6" fmla="*/ 1 w 32"/>
                  <a:gd name="T7" fmla="*/ 1 h 34"/>
                  <a:gd name="T8" fmla="*/ 1 w 32"/>
                  <a:gd name="T9" fmla="*/ 0 h 34"/>
                  <a:gd name="T10" fmla="*/ 1 w 32"/>
                  <a:gd name="T11" fmla="*/ 0 h 34"/>
                  <a:gd name="T12" fmla="*/ 1 w 32"/>
                  <a:gd name="T13" fmla="*/ 1 h 34"/>
                  <a:gd name="T14" fmla="*/ 1 w 32"/>
                  <a:gd name="T15" fmla="*/ 1 h 34"/>
                  <a:gd name="T16" fmla="*/ 0 w 32"/>
                  <a:gd name="T17" fmla="*/ 1 h 34"/>
                  <a:gd name="T18" fmla="*/ 0 w 32"/>
                  <a:gd name="T19" fmla="*/ 1 h 34"/>
                  <a:gd name="T20" fmla="*/ 1 w 32"/>
                  <a:gd name="T21" fmla="*/ 1 h 34"/>
                  <a:gd name="T22" fmla="*/ 1 w 32"/>
                  <a:gd name="T23" fmla="*/ 1 h 34"/>
                  <a:gd name="T24" fmla="*/ 1 w 32"/>
                  <a:gd name="T25" fmla="*/ 1 h 34"/>
                  <a:gd name="T26" fmla="*/ 1 w 32"/>
                  <a:gd name="T27" fmla="*/ 1 h 34"/>
                  <a:gd name="T28" fmla="*/ 1 w 32"/>
                  <a:gd name="T29" fmla="*/ 1 h 34"/>
                  <a:gd name="T30" fmla="*/ 1 w 32"/>
                  <a:gd name="T31" fmla="*/ 1 h 34"/>
                  <a:gd name="T32" fmla="*/ 1 w 32"/>
                  <a:gd name="T33" fmla="*/ 1 h 34"/>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2" h="34">
                    <a:moveTo>
                      <a:pt x="32" y="21"/>
                    </a:moveTo>
                    <a:lnTo>
                      <a:pt x="32" y="14"/>
                    </a:lnTo>
                    <a:lnTo>
                      <a:pt x="31" y="8"/>
                    </a:lnTo>
                    <a:lnTo>
                      <a:pt x="27" y="4"/>
                    </a:lnTo>
                    <a:lnTo>
                      <a:pt x="21" y="0"/>
                    </a:lnTo>
                    <a:lnTo>
                      <a:pt x="14" y="0"/>
                    </a:lnTo>
                    <a:lnTo>
                      <a:pt x="8" y="3"/>
                    </a:lnTo>
                    <a:lnTo>
                      <a:pt x="4" y="7"/>
                    </a:lnTo>
                    <a:lnTo>
                      <a:pt x="0" y="13"/>
                    </a:lnTo>
                    <a:lnTo>
                      <a:pt x="0" y="20"/>
                    </a:lnTo>
                    <a:lnTo>
                      <a:pt x="2" y="26"/>
                    </a:lnTo>
                    <a:lnTo>
                      <a:pt x="7" y="30"/>
                    </a:lnTo>
                    <a:lnTo>
                      <a:pt x="13" y="34"/>
                    </a:lnTo>
                    <a:lnTo>
                      <a:pt x="20" y="34"/>
                    </a:lnTo>
                    <a:lnTo>
                      <a:pt x="25" y="32"/>
                    </a:lnTo>
                    <a:lnTo>
                      <a:pt x="30" y="27"/>
                    </a:lnTo>
                    <a:lnTo>
                      <a:pt x="32" y="21"/>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12" name="Freeform 115"/>
              <p:cNvSpPr/>
              <p:nvPr/>
            </p:nvSpPr>
            <p:spPr bwMode="auto">
              <a:xfrm>
                <a:off x="3842" y="4235"/>
                <a:ext cx="17" cy="16"/>
              </a:xfrm>
              <a:custGeom>
                <a:avLst/>
                <a:gdLst>
                  <a:gd name="T0" fmla="*/ 1 w 34"/>
                  <a:gd name="T1" fmla="*/ 1 h 32"/>
                  <a:gd name="T2" fmla="*/ 1 w 34"/>
                  <a:gd name="T3" fmla="*/ 1 h 32"/>
                  <a:gd name="T4" fmla="*/ 1 w 34"/>
                  <a:gd name="T5" fmla="*/ 1 h 32"/>
                  <a:gd name="T6" fmla="*/ 1 w 34"/>
                  <a:gd name="T7" fmla="*/ 1 h 32"/>
                  <a:gd name="T8" fmla="*/ 1 w 34"/>
                  <a:gd name="T9" fmla="*/ 0 h 32"/>
                  <a:gd name="T10" fmla="*/ 1 w 34"/>
                  <a:gd name="T11" fmla="*/ 0 h 32"/>
                  <a:gd name="T12" fmla="*/ 1 w 34"/>
                  <a:gd name="T13" fmla="*/ 1 h 32"/>
                  <a:gd name="T14" fmla="*/ 1 w 34"/>
                  <a:gd name="T15" fmla="*/ 1 h 32"/>
                  <a:gd name="T16" fmla="*/ 0 w 34"/>
                  <a:gd name="T17" fmla="*/ 1 h 32"/>
                  <a:gd name="T18" fmla="*/ 0 w 34"/>
                  <a:gd name="T19" fmla="*/ 1 h 32"/>
                  <a:gd name="T20" fmla="*/ 1 w 34"/>
                  <a:gd name="T21" fmla="*/ 1 h 32"/>
                  <a:gd name="T22" fmla="*/ 1 w 34"/>
                  <a:gd name="T23" fmla="*/ 1 h 32"/>
                  <a:gd name="T24" fmla="*/ 1 w 34"/>
                  <a:gd name="T25" fmla="*/ 1 h 32"/>
                  <a:gd name="T26" fmla="*/ 1 w 34"/>
                  <a:gd name="T27" fmla="*/ 1 h 32"/>
                  <a:gd name="T28" fmla="*/ 1 w 34"/>
                  <a:gd name="T29" fmla="*/ 1 h 32"/>
                  <a:gd name="T30" fmla="*/ 1 w 34"/>
                  <a:gd name="T31" fmla="*/ 1 h 32"/>
                  <a:gd name="T32" fmla="*/ 1 w 34"/>
                  <a:gd name="T33" fmla="*/ 1 h 3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4" h="32">
                    <a:moveTo>
                      <a:pt x="34" y="20"/>
                    </a:moveTo>
                    <a:lnTo>
                      <a:pt x="34" y="14"/>
                    </a:lnTo>
                    <a:lnTo>
                      <a:pt x="31" y="8"/>
                    </a:lnTo>
                    <a:lnTo>
                      <a:pt x="27" y="3"/>
                    </a:lnTo>
                    <a:lnTo>
                      <a:pt x="21" y="0"/>
                    </a:lnTo>
                    <a:lnTo>
                      <a:pt x="14" y="0"/>
                    </a:lnTo>
                    <a:lnTo>
                      <a:pt x="8" y="2"/>
                    </a:lnTo>
                    <a:lnTo>
                      <a:pt x="4" y="7"/>
                    </a:lnTo>
                    <a:lnTo>
                      <a:pt x="0" y="12"/>
                    </a:lnTo>
                    <a:lnTo>
                      <a:pt x="0" y="18"/>
                    </a:lnTo>
                    <a:lnTo>
                      <a:pt x="3" y="24"/>
                    </a:lnTo>
                    <a:lnTo>
                      <a:pt x="7" y="29"/>
                    </a:lnTo>
                    <a:lnTo>
                      <a:pt x="13" y="32"/>
                    </a:lnTo>
                    <a:lnTo>
                      <a:pt x="20" y="32"/>
                    </a:lnTo>
                    <a:lnTo>
                      <a:pt x="26" y="31"/>
                    </a:lnTo>
                    <a:lnTo>
                      <a:pt x="30" y="26"/>
                    </a:lnTo>
                    <a:lnTo>
                      <a:pt x="34" y="20"/>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13" name="Freeform 116"/>
              <p:cNvSpPr/>
              <p:nvPr/>
            </p:nvSpPr>
            <p:spPr bwMode="auto">
              <a:xfrm>
                <a:off x="3857" y="4201"/>
                <a:ext cx="16" cy="16"/>
              </a:xfrm>
              <a:custGeom>
                <a:avLst/>
                <a:gdLst>
                  <a:gd name="T0" fmla="*/ 1 w 32"/>
                  <a:gd name="T1" fmla="*/ 1 h 32"/>
                  <a:gd name="T2" fmla="*/ 1 w 32"/>
                  <a:gd name="T3" fmla="*/ 1 h 32"/>
                  <a:gd name="T4" fmla="*/ 1 w 32"/>
                  <a:gd name="T5" fmla="*/ 1 h 32"/>
                  <a:gd name="T6" fmla="*/ 1 w 32"/>
                  <a:gd name="T7" fmla="*/ 1 h 32"/>
                  <a:gd name="T8" fmla="*/ 1 w 32"/>
                  <a:gd name="T9" fmla="*/ 0 h 32"/>
                  <a:gd name="T10" fmla="*/ 1 w 32"/>
                  <a:gd name="T11" fmla="*/ 0 h 32"/>
                  <a:gd name="T12" fmla="*/ 1 w 32"/>
                  <a:gd name="T13" fmla="*/ 1 h 32"/>
                  <a:gd name="T14" fmla="*/ 1 w 32"/>
                  <a:gd name="T15" fmla="*/ 1 h 32"/>
                  <a:gd name="T16" fmla="*/ 0 w 32"/>
                  <a:gd name="T17" fmla="*/ 1 h 32"/>
                  <a:gd name="T18" fmla="*/ 0 w 32"/>
                  <a:gd name="T19" fmla="*/ 1 h 32"/>
                  <a:gd name="T20" fmla="*/ 1 w 32"/>
                  <a:gd name="T21" fmla="*/ 1 h 32"/>
                  <a:gd name="T22" fmla="*/ 1 w 32"/>
                  <a:gd name="T23" fmla="*/ 1 h 32"/>
                  <a:gd name="T24" fmla="*/ 1 w 32"/>
                  <a:gd name="T25" fmla="*/ 1 h 32"/>
                  <a:gd name="T26" fmla="*/ 1 w 32"/>
                  <a:gd name="T27" fmla="*/ 1 h 32"/>
                  <a:gd name="T28" fmla="*/ 1 w 32"/>
                  <a:gd name="T29" fmla="*/ 1 h 32"/>
                  <a:gd name="T30" fmla="*/ 1 w 32"/>
                  <a:gd name="T31" fmla="*/ 1 h 32"/>
                  <a:gd name="T32" fmla="*/ 1 w 32"/>
                  <a:gd name="T33" fmla="*/ 1 h 3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2" h="32">
                    <a:moveTo>
                      <a:pt x="32" y="20"/>
                    </a:moveTo>
                    <a:lnTo>
                      <a:pt x="32" y="14"/>
                    </a:lnTo>
                    <a:lnTo>
                      <a:pt x="30" y="8"/>
                    </a:lnTo>
                    <a:lnTo>
                      <a:pt x="27" y="3"/>
                    </a:lnTo>
                    <a:lnTo>
                      <a:pt x="21" y="0"/>
                    </a:lnTo>
                    <a:lnTo>
                      <a:pt x="14" y="0"/>
                    </a:lnTo>
                    <a:lnTo>
                      <a:pt x="8" y="2"/>
                    </a:lnTo>
                    <a:lnTo>
                      <a:pt x="4" y="7"/>
                    </a:lnTo>
                    <a:lnTo>
                      <a:pt x="0" y="12"/>
                    </a:lnTo>
                    <a:lnTo>
                      <a:pt x="0" y="18"/>
                    </a:lnTo>
                    <a:lnTo>
                      <a:pt x="2" y="24"/>
                    </a:lnTo>
                    <a:lnTo>
                      <a:pt x="6" y="28"/>
                    </a:lnTo>
                    <a:lnTo>
                      <a:pt x="12" y="32"/>
                    </a:lnTo>
                    <a:lnTo>
                      <a:pt x="18" y="32"/>
                    </a:lnTo>
                    <a:lnTo>
                      <a:pt x="24" y="31"/>
                    </a:lnTo>
                    <a:lnTo>
                      <a:pt x="29" y="26"/>
                    </a:lnTo>
                    <a:lnTo>
                      <a:pt x="32" y="20"/>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14" name="Freeform 117"/>
              <p:cNvSpPr/>
              <p:nvPr/>
            </p:nvSpPr>
            <p:spPr bwMode="auto">
              <a:xfrm>
                <a:off x="3861" y="4164"/>
                <a:ext cx="16" cy="17"/>
              </a:xfrm>
              <a:custGeom>
                <a:avLst/>
                <a:gdLst>
                  <a:gd name="T0" fmla="*/ 1 w 32"/>
                  <a:gd name="T1" fmla="*/ 1 h 33"/>
                  <a:gd name="T2" fmla="*/ 1 w 32"/>
                  <a:gd name="T3" fmla="*/ 1 h 33"/>
                  <a:gd name="T4" fmla="*/ 1 w 32"/>
                  <a:gd name="T5" fmla="*/ 1 h 33"/>
                  <a:gd name="T6" fmla="*/ 1 w 32"/>
                  <a:gd name="T7" fmla="*/ 1 h 33"/>
                  <a:gd name="T8" fmla="*/ 1 w 32"/>
                  <a:gd name="T9" fmla="*/ 0 h 33"/>
                  <a:gd name="T10" fmla="*/ 1 w 32"/>
                  <a:gd name="T11" fmla="*/ 0 h 33"/>
                  <a:gd name="T12" fmla="*/ 1 w 32"/>
                  <a:gd name="T13" fmla="*/ 1 h 33"/>
                  <a:gd name="T14" fmla="*/ 1 w 32"/>
                  <a:gd name="T15" fmla="*/ 1 h 33"/>
                  <a:gd name="T16" fmla="*/ 0 w 32"/>
                  <a:gd name="T17" fmla="*/ 1 h 33"/>
                  <a:gd name="T18" fmla="*/ 0 w 32"/>
                  <a:gd name="T19" fmla="*/ 1 h 33"/>
                  <a:gd name="T20" fmla="*/ 1 w 32"/>
                  <a:gd name="T21" fmla="*/ 1 h 33"/>
                  <a:gd name="T22" fmla="*/ 1 w 32"/>
                  <a:gd name="T23" fmla="*/ 1 h 33"/>
                  <a:gd name="T24" fmla="*/ 1 w 32"/>
                  <a:gd name="T25" fmla="*/ 1 h 33"/>
                  <a:gd name="T26" fmla="*/ 1 w 32"/>
                  <a:gd name="T27" fmla="*/ 1 h 33"/>
                  <a:gd name="T28" fmla="*/ 1 w 32"/>
                  <a:gd name="T29" fmla="*/ 1 h 33"/>
                  <a:gd name="T30" fmla="*/ 1 w 32"/>
                  <a:gd name="T31" fmla="*/ 1 h 33"/>
                  <a:gd name="T32" fmla="*/ 1 w 32"/>
                  <a:gd name="T33" fmla="*/ 1 h 3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2" h="33">
                    <a:moveTo>
                      <a:pt x="32" y="21"/>
                    </a:moveTo>
                    <a:lnTo>
                      <a:pt x="32" y="14"/>
                    </a:lnTo>
                    <a:lnTo>
                      <a:pt x="30" y="8"/>
                    </a:lnTo>
                    <a:lnTo>
                      <a:pt x="27" y="3"/>
                    </a:lnTo>
                    <a:lnTo>
                      <a:pt x="21" y="0"/>
                    </a:lnTo>
                    <a:lnTo>
                      <a:pt x="14" y="0"/>
                    </a:lnTo>
                    <a:lnTo>
                      <a:pt x="8" y="2"/>
                    </a:lnTo>
                    <a:lnTo>
                      <a:pt x="4" y="7"/>
                    </a:lnTo>
                    <a:lnTo>
                      <a:pt x="0" y="13"/>
                    </a:lnTo>
                    <a:lnTo>
                      <a:pt x="0" y="19"/>
                    </a:lnTo>
                    <a:lnTo>
                      <a:pt x="2" y="25"/>
                    </a:lnTo>
                    <a:lnTo>
                      <a:pt x="6" y="30"/>
                    </a:lnTo>
                    <a:lnTo>
                      <a:pt x="12" y="33"/>
                    </a:lnTo>
                    <a:lnTo>
                      <a:pt x="19" y="33"/>
                    </a:lnTo>
                    <a:lnTo>
                      <a:pt x="24" y="31"/>
                    </a:lnTo>
                    <a:lnTo>
                      <a:pt x="29" y="26"/>
                    </a:lnTo>
                    <a:lnTo>
                      <a:pt x="32" y="21"/>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15" name="Freeform 118"/>
              <p:cNvSpPr/>
              <p:nvPr/>
            </p:nvSpPr>
            <p:spPr bwMode="auto">
              <a:xfrm>
                <a:off x="4066" y="4265"/>
                <a:ext cx="40" cy="40"/>
              </a:xfrm>
              <a:custGeom>
                <a:avLst/>
                <a:gdLst>
                  <a:gd name="T0" fmla="*/ 1 w 80"/>
                  <a:gd name="T1" fmla="*/ 0 h 80"/>
                  <a:gd name="T2" fmla="*/ 1 w 80"/>
                  <a:gd name="T3" fmla="*/ 0 h 80"/>
                  <a:gd name="T4" fmla="*/ 1 w 80"/>
                  <a:gd name="T5" fmla="*/ 1 h 80"/>
                  <a:gd name="T6" fmla="*/ 1 w 80"/>
                  <a:gd name="T7" fmla="*/ 1 h 80"/>
                  <a:gd name="T8" fmla="*/ 1 w 80"/>
                  <a:gd name="T9" fmla="*/ 1 h 80"/>
                  <a:gd name="T10" fmla="*/ 1 w 80"/>
                  <a:gd name="T11" fmla="*/ 1 h 80"/>
                  <a:gd name="T12" fmla="*/ 1 w 80"/>
                  <a:gd name="T13" fmla="*/ 1 h 80"/>
                  <a:gd name="T14" fmla="*/ 1 w 80"/>
                  <a:gd name="T15" fmla="*/ 1 h 80"/>
                  <a:gd name="T16" fmla="*/ 0 w 80"/>
                  <a:gd name="T17" fmla="*/ 1 h 80"/>
                  <a:gd name="T18" fmla="*/ 0 w 80"/>
                  <a:gd name="T19" fmla="*/ 1 h 80"/>
                  <a:gd name="T20" fmla="*/ 0 w 80"/>
                  <a:gd name="T21" fmla="*/ 1 h 80"/>
                  <a:gd name="T22" fmla="*/ 1 w 80"/>
                  <a:gd name="T23" fmla="*/ 1 h 80"/>
                  <a:gd name="T24" fmla="*/ 1 w 80"/>
                  <a:gd name="T25" fmla="*/ 1 h 80"/>
                  <a:gd name="T26" fmla="*/ 1 w 80"/>
                  <a:gd name="T27" fmla="*/ 1 h 80"/>
                  <a:gd name="T28" fmla="*/ 1 w 80"/>
                  <a:gd name="T29" fmla="*/ 1 h 80"/>
                  <a:gd name="T30" fmla="*/ 1 w 80"/>
                  <a:gd name="T31" fmla="*/ 1 h 80"/>
                  <a:gd name="T32" fmla="*/ 1 w 80"/>
                  <a:gd name="T33" fmla="*/ 1 h 80"/>
                  <a:gd name="T34" fmla="*/ 1 w 80"/>
                  <a:gd name="T35" fmla="*/ 1 h 80"/>
                  <a:gd name="T36" fmla="*/ 1 w 80"/>
                  <a:gd name="T37" fmla="*/ 1 h 80"/>
                  <a:gd name="T38" fmla="*/ 1 w 80"/>
                  <a:gd name="T39" fmla="*/ 1 h 80"/>
                  <a:gd name="T40" fmla="*/ 1 w 80"/>
                  <a:gd name="T41" fmla="*/ 1 h 80"/>
                  <a:gd name="T42" fmla="*/ 1 w 80"/>
                  <a:gd name="T43" fmla="*/ 1 h 80"/>
                  <a:gd name="T44" fmla="*/ 1 w 80"/>
                  <a:gd name="T45" fmla="*/ 1 h 80"/>
                  <a:gd name="T46" fmla="*/ 1 w 80"/>
                  <a:gd name="T47" fmla="*/ 1 h 80"/>
                  <a:gd name="T48" fmla="*/ 1 w 80"/>
                  <a:gd name="T49" fmla="*/ 1 h 80"/>
                  <a:gd name="T50" fmla="*/ 1 w 80"/>
                  <a:gd name="T51" fmla="*/ 1 h 80"/>
                  <a:gd name="T52" fmla="*/ 1 w 80"/>
                  <a:gd name="T53" fmla="*/ 1 h 80"/>
                  <a:gd name="T54" fmla="*/ 1 w 80"/>
                  <a:gd name="T55" fmla="*/ 1 h 80"/>
                  <a:gd name="T56" fmla="*/ 1 w 80"/>
                  <a:gd name="T57" fmla="*/ 1 h 80"/>
                  <a:gd name="T58" fmla="*/ 1 w 80"/>
                  <a:gd name="T59" fmla="*/ 1 h 80"/>
                  <a:gd name="T60" fmla="*/ 1 w 80"/>
                  <a:gd name="T61" fmla="*/ 1 h 80"/>
                  <a:gd name="T62" fmla="*/ 1 w 80"/>
                  <a:gd name="T63" fmla="*/ 1 h 80"/>
                  <a:gd name="T64" fmla="*/ 1 w 80"/>
                  <a:gd name="T65" fmla="*/ 0 h 80"/>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80" h="80">
                    <a:moveTo>
                      <a:pt x="46" y="0"/>
                    </a:moveTo>
                    <a:lnTo>
                      <a:pt x="38" y="0"/>
                    </a:lnTo>
                    <a:lnTo>
                      <a:pt x="30" y="2"/>
                    </a:lnTo>
                    <a:lnTo>
                      <a:pt x="23" y="4"/>
                    </a:lnTo>
                    <a:lnTo>
                      <a:pt x="16" y="7"/>
                    </a:lnTo>
                    <a:lnTo>
                      <a:pt x="11" y="12"/>
                    </a:lnTo>
                    <a:lnTo>
                      <a:pt x="6" y="19"/>
                    </a:lnTo>
                    <a:lnTo>
                      <a:pt x="3" y="26"/>
                    </a:lnTo>
                    <a:lnTo>
                      <a:pt x="0" y="33"/>
                    </a:lnTo>
                    <a:lnTo>
                      <a:pt x="0" y="41"/>
                    </a:lnTo>
                    <a:lnTo>
                      <a:pt x="0" y="49"/>
                    </a:lnTo>
                    <a:lnTo>
                      <a:pt x="4" y="56"/>
                    </a:lnTo>
                    <a:lnTo>
                      <a:pt x="7" y="63"/>
                    </a:lnTo>
                    <a:lnTo>
                      <a:pt x="12" y="69"/>
                    </a:lnTo>
                    <a:lnTo>
                      <a:pt x="18" y="74"/>
                    </a:lnTo>
                    <a:lnTo>
                      <a:pt x="24" y="78"/>
                    </a:lnTo>
                    <a:lnTo>
                      <a:pt x="32" y="80"/>
                    </a:lnTo>
                    <a:lnTo>
                      <a:pt x="41" y="80"/>
                    </a:lnTo>
                    <a:lnTo>
                      <a:pt x="49" y="79"/>
                    </a:lnTo>
                    <a:lnTo>
                      <a:pt x="56" y="77"/>
                    </a:lnTo>
                    <a:lnTo>
                      <a:pt x="62" y="73"/>
                    </a:lnTo>
                    <a:lnTo>
                      <a:pt x="68" y="67"/>
                    </a:lnTo>
                    <a:lnTo>
                      <a:pt x="73" y="62"/>
                    </a:lnTo>
                    <a:lnTo>
                      <a:pt x="76" y="55"/>
                    </a:lnTo>
                    <a:lnTo>
                      <a:pt x="79" y="47"/>
                    </a:lnTo>
                    <a:lnTo>
                      <a:pt x="80" y="39"/>
                    </a:lnTo>
                    <a:lnTo>
                      <a:pt x="79" y="30"/>
                    </a:lnTo>
                    <a:lnTo>
                      <a:pt x="76" y="24"/>
                    </a:lnTo>
                    <a:lnTo>
                      <a:pt x="73" y="17"/>
                    </a:lnTo>
                    <a:lnTo>
                      <a:pt x="67" y="11"/>
                    </a:lnTo>
                    <a:lnTo>
                      <a:pt x="61" y="6"/>
                    </a:lnTo>
                    <a:lnTo>
                      <a:pt x="54" y="3"/>
                    </a:lnTo>
                    <a:lnTo>
                      <a:pt x="46" y="0"/>
                    </a:lnTo>
                    <a:close/>
                  </a:path>
                </a:pathLst>
              </a:custGeom>
              <a:solidFill>
                <a:srgbClr val="EF66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16" name="Freeform 119"/>
              <p:cNvSpPr/>
              <p:nvPr/>
            </p:nvSpPr>
            <p:spPr bwMode="auto">
              <a:xfrm>
                <a:off x="4136" y="4223"/>
                <a:ext cx="40" cy="39"/>
              </a:xfrm>
              <a:custGeom>
                <a:avLst/>
                <a:gdLst>
                  <a:gd name="T0" fmla="*/ 1 w 79"/>
                  <a:gd name="T1" fmla="*/ 0 h 80"/>
                  <a:gd name="T2" fmla="*/ 1 w 79"/>
                  <a:gd name="T3" fmla="*/ 0 h 80"/>
                  <a:gd name="T4" fmla="*/ 1 w 79"/>
                  <a:gd name="T5" fmla="*/ 0 h 80"/>
                  <a:gd name="T6" fmla="*/ 1 w 79"/>
                  <a:gd name="T7" fmla="*/ 0 h 80"/>
                  <a:gd name="T8" fmla="*/ 1 w 79"/>
                  <a:gd name="T9" fmla="*/ 0 h 80"/>
                  <a:gd name="T10" fmla="*/ 1 w 79"/>
                  <a:gd name="T11" fmla="*/ 0 h 80"/>
                  <a:gd name="T12" fmla="*/ 1 w 79"/>
                  <a:gd name="T13" fmla="*/ 0 h 80"/>
                  <a:gd name="T14" fmla="*/ 1 w 79"/>
                  <a:gd name="T15" fmla="*/ 0 h 80"/>
                  <a:gd name="T16" fmla="*/ 0 w 79"/>
                  <a:gd name="T17" fmla="*/ 0 h 80"/>
                  <a:gd name="T18" fmla="*/ 0 w 79"/>
                  <a:gd name="T19" fmla="*/ 0 h 80"/>
                  <a:gd name="T20" fmla="*/ 1 w 79"/>
                  <a:gd name="T21" fmla="*/ 0 h 80"/>
                  <a:gd name="T22" fmla="*/ 1 w 79"/>
                  <a:gd name="T23" fmla="*/ 0 h 80"/>
                  <a:gd name="T24" fmla="*/ 1 w 79"/>
                  <a:gd name="T25" fmla="*/ 0 h 80"/>
                  <a:gd name="T26" fmla="*/ 1 w 79"/>
                  <a:gd name="T27" fmla="*/ 0 h 80"/>
                  <a:gd name="T28" fmla="*/ 1 w 79"/>
                  <a:gd name="T29" fmla="*/ 0 h 80"/>
                  <a:gd name="T30" fmla="*/ 1 w 79"/>
                  <a:gd name="T31" fmla="*/ 0 h 80"/>
                  <a:gd name="T32" fmla="*/ 1 w 79"/>
                  <a:gd name="T33" fmla="*/ 0 h 80"/>
                  <a:gd name="T34" fmla="*/ 1 w 79"/>
                  <a:gd name="T35" fmla="*/ 0 h 80"/>
                  <a:gd name="T36" fmla="*/ 1 w 79"/>
                  <a:gd name="T37" fmla="*/ 0 h 80"/>
                  <a:gd name="T38" fmla="*/ 1 w 79"/>
                  <a:gd name="T39" fmla="*/ 0 h 80"/>
                  <a:gd name="T40" fmla="*/ 1 w 79"/>
                  <a:gd name="T41" fmla="*/ 0 h 80"/>
                  <a:gd name="T42" fmla="*/ 1 w 79"/>
                  <a:gd name="T43" fmla="*/ 0 h 80"/>
                  <a:gd name="T44" fmla="*/ 1 w 79"/>
                  <a:gd name="T45" fmla="*/ 0 h 80"/>
                  <a:gd name="T46" fmla="*/ 1 w 79"/>
                  <a:gd name="T47" fmla="*/ 0 h 80"/>
                  <a:gd name="T48" fmla="*/ 1 w 79"/>
                  <a:gd name="T49" fmla="*/ 0 h 80"/>
                  <a:gd name="T50" fmla="*/ 1 w 79"/>
                  <a:gd name="T51" fmla="*/ 0 h 80"/>
                  <a:gd name="T52" fmla="*/ 1 w 79"/>
                  <a:gd name="T53" fmla="*/ 0 h 80"/>
                  <a:gd name="T54" fmla="*/ 1 w 79"/>
                  <a:gd name="T55" fmla="*/ 0 h 80"/>
                  <a:gd name="T56" fmla="*/ 1 w 79"/>
                  <a:gd name="T57" fmla="*/ 0 h 80"/>
                  <a:gd name="T58" fmla="*/ 1 w 79"/>
                  <a:gd name="T59" fmla="*/ 0 h 80"/>
                  <a:gd name="T60" fmla="*/ 1 w 79"/>
                  <a:gd name="T61" fmla="*/ 0 h 80"/>
                  <a:gd name="T62" fmla="*/ 1 w 79"/>
                  <a:gd name="T63" fmla="*/ 0 h 80"/>
                  <a:gd name="T64" fmla="*/ 1 w 79"/>
                  <a:gd name="T65" fmla="*/ 0 h 80"/>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79" h="80">
                    <a:moveTo>
                      <a:pt x="47" y="0"/>
                    </a:moveTo>
                    <a:lnTo>
                      <a:pt x="39" y="0"/>
                    </a:lnTo>
                    <a:lnTo>
                      <a:pt x="31" y="1"/>
                    </a:lnTo>
                    <a:lnTo>
                      <a:pt x="24" y="4"/>
                    </a:lnTo>
                    <a:lnTo>
                      <a:pt x="17" y="7"/>
                    </a:lnTo>
                    <a:lnTo>
                      <a:pt x="11" y="13"/>
                    </a:lnTo>
                    <a:lnTo>
                      <a:pt x="5" y="19"/>
                    </a:lnTo>
                    <a:lnTo>
                      <a:pt x="2" y="26"/>
                    </a:lnTo>
                    <a:lnTo>
                      <a:pt x="0" y="34"/>
                    </a:lnTo>
                    <a:lnTo>
                      <a:pt x="0" y="42"/>
                    </a:lnTo>
                    <a:lnTo>
                      <a:pt x="1" y="49"/>
                    </a:lnTo>
                    <a:lnTo>
                      <a:pt x="3" y="57"/>
                    </a:lnTo>
                    <a:lnTo>
                      <a:pt x="7" y="63"/>
                    </a:lnTo>
                    <a:lnTo>
                      <a:pt x="12" y="68"/>
                    </a:lnTo>
                    <a:lnTo>
                      <a:pt x="18" y="74"/>
                    </a:lnTo>
                    <a:lnTo>
                      <a:pt x="25" y="78"/>
                    </a:lnTo>
                    <a:lnTo>
                      <a:pt x="33" y="80"/>
                    </a:lnTo>
                    <a:lnTo>
                      <a:pt x="41" y="80"/>
                    </a:lnTo>
                    <a:lnTo>
                      <a:pt x="49" y="79"/>
                    </a:lnTo>
                    <a:lnTo>
                      <a:pt x="56" y="76"/>
                    </a:lnTo>
                    <a:lnTo>
                      <a:pt x="63" y="73"/>
                    </a:lnTo>
                    <a:lnTo>
                      <a:pt x="69" y="67"/>
                    </a:lnTo>
                    <a:lnTo>
                      <a:pt x="73" y="61"/>
                    </a:lnTo>
                    <a:lnTo>
                      <a:pt x="77" y="55"/>
                    </a:lnTo>
                    <a:lnTo>
                      <a:pt x="79" y="46"/>
                    </a:lnTo>
                    <a:lnTo>
                      <a:pt x="79" y="38"/>
                    </a:lnTo>
                    <a:lnTo>
                      <a:pt x="78" y="31"/>
                    </a:lnTo>
                    <a:lnTo>
                      <a:pt x="76" y="23"/>
                    </a:lnTo>
                    <a:lnTo>
                      <a:pt x="72" y="18"/>
                    </a:lnTo>
                    <a:lnTo>
                      <a:pt x="68" y="12"/>
                    </a:lnTo>
                    <a:lnTo>
                      <a:pt x="61" y="6"/>
                    </a:lnTo>
                    <a:lnTo>
                      <a:pt x="54" y="3"/>
                    </a:lnTo>
                    <a:lnTo>
                      <a:pt x="47" y="0"/>
                    </a:lnTo>
                    <a:close/>
                  </a:path>
                </a:pathLst>
              </a:custGeom>
              <a:solidFill>
                <a:srgbClr val="EF66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17" name="Freeform 120"/>
              <p:cNvSpPr/>
              <p:nvPr/>
            </p:nvSpPr>
            <p:spPr bwMode="auto">
              <a:xfrm>
                <a:off x="4059" y="4190"/>
                <a:ext cx="40" cy="40"/>
              </a:xfrm>
              <a:custGeom>
                <a:avLst/>
                <a:gdLst>
                  <a:gd name="T0" fmla="*/ 1 w 80"/>
                  <a:gd name="T1" fmla="*/ 0 h 78"/>
                  <a:gd name="T2" fmla="*/ 1 w 80"/>
                  <a:gd name="T3" fmla="*/ 0 h 78"/>
                  <a:gd name="T4" fmla="*/ 1 w 80"/>
                  <a:gd name="T5" fmla="*/ 0 h 78"/>
                  <a:gd name="T6" fmla="*/ 1 w 80"/>
                  <a:gd name="T7" fmla="*/ 1 h 78"/>
                  <a:gd name="T8" fmla="*/ 1 w 80"/>
                  <a:gd name="T9" fmla="*/ 1 h 78"/>
                  <a:gd name="T10" fmla="*/ 1 w 80"/>
                  <a:gd name="T11" fmla="*/ 1 h 78"/>
                  <a:gd name="T12" fmla="*/ 1 w 80"/>
                  <a:gd name="T13" fmla="*/ 1 h 78"/>
                  <a:gd name="T14" fmla="*/ 1 w 80"/>
                  <a:gd name="T15" fmla="*/ 1 h 78"/>
                  <a:gd name="T16" fmla="*/ 1 w 80"/>
                  <a:gd name="T17" fmla="*/ 1 h 78"/>
                  <a:gd name="T18" fmla="*/ 0 w 80"/>
                  <a:gd name="T19" fmla="*/ 1 h 78"/>
                  <a:gd name="T20" fmla="*/ 1 w 80"/>
                  <a:gd name="T21" fmla="*/ 1 h 78"/>
                  <a:gd name="T22" fmla="*/ 1 w 80"/>
                  <a:gd name="T23" fmla="*/ 1 h 78"/>
                  <a:gd name="T24" fmla="*/ 1 w 80"/>
                  <a:gd name="T25" fmla="*/ 1 h 78"/>
                  <a:gd name="T26" fmla="*/ 1 w 80"/>
                  <a:gd name="T27" fmla="*/ 1 h 78"/>
                  <a:gd name="T28" fmla="*/ 1 w 80"/>
                  <a:gd name="T29" fmla="*/ 1 h 78"/>
                  <a:gd name="T30" fmla="*/ 1 w 80"/>
                  <a:gd name="T31" fmla="*/ 1 h 78"/>
                  <a:gd name="T32" fmla="*/ 1 w 80"/>
                  <a:gd name="T33" fmla="*/ 1 h 78"/>
                  <a:gd name="T34" fmla="*/ 1 w 80"/>
                  <a:gd name="T35" fmla="*/ 1 h 78"/>
                  <a:gd name="T36" fmla="*/ 1 w 80"/>
                  <a:gd name="T37" fmla="*/ 1 h 78"/>
                  <a:gd name="T38" fmla="*/ 1 w 80"/>
                  <a:gd name="T39" fmla="*/ 1 h 78"/>
                  <a:gd name="T40" fmla="*/ 1 w 80"/>
                  <a:gd name="T41" fmla="*/ 1 h 78"/>
                  <a:gd name="T42" fmla="*/ 1 w 80"/>
                  <a:gd name="T43" fmla="*/ 1 h 78"/>
                  <a:gd name="T44" fmla="*/ 1 w 80"/>
                  <a:gd name="T45" fmla="*/ 1 h 78"/>
                  <a:gd name="T46" fmla="*/ 1 w 80"/>
                  <a:gd name="T47" fmla="*/ 1 h 78"/>
                  <a:gd name="T48" fmla="*/ 1 w 80"/>
                  <a:gd name="T49" fmla="*/ 1 h 78"/>
                  <a:gd name="T50" fmla="*/ 1 w 80"/>
                  <a:gd name="T51" fmla="*/ 1 h 78"/>
                  <a:gd name="T52" fmla="*/ 1 w 80"/>
                  <a:gd name="T53" fmla="*/ 1 h 78"/>
                  <a:gd name="T54" fmla="*/ 1 w 80"/>
                  <a:gd name="T55" fmla="*/ 1 h 78"/>
                  <a:gd name="T56" fmla="*/ 1 w 80"/>
                  <a:gd name="T57" fmla="*/ 1 h 78"/>
                  <a:gd name="T58" fmla="*/ 1 w 80"/>
                  <a:gd name="T59" fmla="*/ 1 h 78"/>
                  <a:gd name="T60" fmla="*/ 1 w 80"/>
                  <a:gd name="T61" fmla="*/ 1 h 78"/>
                  <a:gd name="T62" fmla="*/ 1 w 80"/>
                  <a:gd name="T63" fmla="*/ 1 h 78"/>
                  <a:gd name="T64" fmla="*/ 1 w 80"/>
                  <a:gd name="T65" fmla="*/ 0 h 78"/>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80" h="78">
                    <a:moveTo>
                      <a:pt x="48" y="0"/>
                    </a:moveTo>
                    <a:lnTo>
                      <a:pt x="40" y="0"/>
                    </a:lnTo>
                    <a:lnTo>
                      <a:pt x="32" y="0"/>
                    </a:lnTo>
                    <a:lnTo>
                      <a:pt x="25" y="3"/>
                    </a:lnTo>
                    <a:lnTo>
                      <a:pt x="18" y="7"/>
                    </a:lnTo>
                    <a:lnTo>
                      <a:pt x="12" y="11"/>
                    </a:lnTo>
                    <a:lnTo>
                      <a:pt x="7" y="17"/>
                    </a:lnTo>
                    <a:lnTo>
                      <a:pt x="4" y="24"/>
                    </a:lnTo>
                    <a:lnTo>
                      <a:pt x="2" y="32"/>
                    </a:lnTo>
                    <a:lnTo>
                      <a:pt x="0" y="40"/>
                    </a:lnTo>
                    <a:lnTo>
                      <a:pt x="2" y="47"/>
                    </a:lnTo>
                    <a:lnTo>
                      <a:pt x="4" y="55"/>
                    </a:lnTo>
                    <a:lnTo>
                      <a:pt x="7" y="61"/>
                    </a:lnTo>
                    <a:lnTo>
                      <a:pt x="13" y="67"/>
                    </a:lnTo>
                    <a:lnTo>
                      <a:pt x="19" y="72"/>
                    </a:lnTo>
                    <a:lnTo>
                      <a:pt x="26" y="76"/>
                    </a:lnTo>
                    <a:lnTo>
                      <a:pt x="34" y="78"/>
                    </a:lnTo>
                    <a:lnTo>
                      <a:pt x="42" y="78"/>
                    </a:lnTo>
                    <a:lnTo>
                      <a:pt x="50" y="77"/>
                    </a:lnTo>
                    <a:lnTo>
                      <a:pt x="57" y="75"/>
                    </a:lnTo>
                    <a:lnTo>
                      <a:pt x="64" y="71"/>
                    </a:lnTo>
                    <a:lnTo>
                      <a:pt x="70" y="65"/>
                    </a:lnTo>
                    <a:lnTo>
                      <a:pt x="74" y="60"/>
                    </a:lnTo>
                    <a:lnTo>
                      <a:pt x="78" y="53"/>
                    </a:lnTo>
                    <a:lnTo>
                      <a:pt x="80" y="45"/>
                    </a:lnTo>
                    <a:lnTo>
                      <a:pt x="80" y="37"/>
                    </a:lnTo>
                    <a:lnTo>
                      <a:pt x="80" y="30"/>
                    </a:lnTo>
                    <a:lnTo>
                      <a:pt x="76" y="23"/>
                    </a:lnTo>
                    <a:lnTo>
                      <a:pt x="73" y="16"/>
                    </a:lnTo>
                    <a:lnTo>
                      <a:pt x="68" y="10"/>
                    </a:lnTo>
                    <a:lnTo>
                      <a:pt x="63" y="6"/>
                    </a:lnTo>
                    <a:lnTo>
                      <a:pt x="56" y="2"/>
                    </a:lnTo>
                    <a:lnTo>
                      <a:pt x="48" y="0"/>
                    </a:lnTo>
                    <a:close/>
                  </a:path>
                </a:pathLst>
              </a:custGeom>
              <a:solidFill>
                <a:srgbClr val="EF66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18" name="Freeform 121"/>
              <p:cNvSpPr/>
              <p:nvPr/>
            </p:nvSpPr>
            <p:spPr bwMode="auto">
              <a:xfrm>
                <a:off x="3990" y="4195"/>
                <a:ext cx="39" cy="39"/>
              </a:xfrm>
              <a:custGeom>
                <a:avLst/>
                <a:gdLst>
                  <a:gd name="T0" fmla="*/ 0 w 80"/>
                  <a:gd name="T1" fmla="*/ 1 h 78"/>
                  <a:gd name="T2" fmla="*/ 0 w 80"/>
                  <a:gd name="T3" fmla="*/ 0 h 78"/>
                  <a:gd name="T4" fmla="*/ 0 w 80"/>
                  <a:gd name="T5" fmla="*/ 1 h 78"/>
                  <a:gd name="T6" fmla="*/ 0 w 80"/>
                  <a:gd name="T7" fmla="*/ 1 h 78"/>
                  <a:gd name="T8" fmla="*/ 0 w 80"/>
                  <a:gd name="T9" fmla="*/ 1 h 78"/>
                  <a:gd name="T10" fmla="*/ 0 w 80"/>
                  <a:gd name="T11" fmla="*/ 1 h 78"/>
                  <a:gd name="T12" fmla="*/ 0 w 80"/>
                  <a:gd name="T13" fmla="*/ 1 h 78"/>
                  <a:gd name="T14" fmla="*/ 0 w 80"/>
                  <a:gd name="T15" fmla="*/ 1 h 78"/>
                  <a:gd name="T16" fmla="*/ 0 w 80"/>
                  <a:gd name="T17" fmla="*/ 1 h 78"/>
                  <a:gd name="T18" fmla="*/ 0 w 80"/>
                  <a:gd name="T19" fmla="*/ 1 h 78"/>
                  <a:gd name="T20" fmla="*/ 0 w 80"/>
                  <a:gd name="T21" fmla="*/ 1 h 78"/>
                  <a:gd name="T22" fmla="*/ 0 w 80"/>
                  <a:gd name="T23" fmla="*/ 1 h 78"/>
                  <a:gd name="T24" fmla="*/ 0 w 80"/>
                  <a:gd name="T25" fmla="*/ 1 h 78"/>
                  <a:gd name="T26" fmla="*/ 0 w 80"/>
                  <a:gd name="T27" fmla="*/ 1 h 78"/>
                  <a:gd name="T28" fmla="*/ 0 w 80"/>
                  <a:gd name="T29" fmla="*/ 1 h 78"/>
                  <a:gd name="T30" fmla="*/ 0 w 80"/>
                  <a:gd name="T31" fmla="*/ 1 h 78"/>
                  <a:gd name="T32" fmla="*/ 0 w 80"/>
                  <a:gd name="T33" fmla="*/ 1 h 78"/>
                  <a:gd name="T34" fmla="*/ 0 w 80"/>
                  <a:gd name="T35" fmla="*/ 1 h 78"/>
                  <a:gd name="T36" fmla="*/ 0 w 80"/>
                  <a:gd name="T37" fmla="*/ 1 h 78"/>
                  <a:gd name="T38" fmla="*/ 0 w 80"/>
                  <a:gd name="T39" fmla="*/ 1 h 78"/>
                  <a:gd name="T40" fmla="*/ 0 w 80"/>
                  <a:gd name="T41" fmla="*/ 1 h 78"/>
                  <a:gd name="T42" fmla="*/ 0 w 80"/>
                  <a:gd name="T43" fmla="*/ 1 h 78"/>
                  <a:gd name="T44" fmla="*/ 0 w 80"/>
                  <a:gd name="T45" fmla="*/ 1 h 78"/>
                  <a:gd name="T46" fmla="*/ 0 w 80"/>
                  <a:gd name="T47" fmla="*/ 1 h 78"/>
                  <a:gd name="T48" fmla="*/ 0 w 80"/>
                  <a:gd name="T49" fmla="*/ 1 h 78"/>
                  <a:gd name="T50" fmla="*/ 0 w 80"/>
                  <a:gd name="T51" fmla="*/ 1 h 78"/>
                  <a:gd name="T52" fmla="*/ 0 w 80"/>
                  <a:gd name="T53" fmla="*/ 1 h 78"/>
                  <a:gd name="T54" fmla="*/ 0 w 80"/>
                  <a:gd name="T55" fmla="*/ 1 h 78"/>
                  <a:gd name="T56" fmla="*/ 0 w 80"/>
                  <a:gd name="T57" fmla="*/ 1 h 78"/>
                  <a:gd name="T58" fmla="*/ 0 w 80"/>
                  <a:gd name="T59" fmla="*/ 1 h 78"/>
                  <a:gd name="T60" fmla="*/ 0 w 80"/>
                  <a:gd name="T61" fmla="*/ 1 h 78"/>
                  <a:gd name="T62" fmla="*/ 0 w 80"/>
                  <a:gd name="T63" fmla="*/ 1 h 78"/>
                  <a:gd name="T64" fmla="*/ 0 w 80"/>
                  <a:gd name="T65" fmla="*/ 1 h 78"/>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80" h="78">
                    <a:moveTo>
                      <a:pt x="47" y="1"/>
                    </a:moveTo>
                    <a:lnTo>
                      <a:pt x="39" y="0"/>
                    </a:lnTo>
                    <a:lnTo>
                      <a:pt x="31" y="1"/>
                    </a:lnTo>
                    <a:lnTo>
                      <a:pt x="24" y="3"/>
                    </a:lnTo>
                    <a:lnTo>
                      <a:pt x="17" y="7"/>
                    </a:lnTo>
                    <a:lnTo>
                      <a:pt x="12" y="12"/>
                    </a:lnTo>
                    <a:lnTo>
                      <a:pt x="7" y="17"/>
                    </a:lnTo>
                    <a:lnTo>
                      <a:pt x="4" y="24"/>
                    </a:lnTo>
                    <a:lnTo>
                      <a:pt x="1" y="32"/>
                    </a:lnTo>
                    <a:lnTo>
                      <a:pt x="0" y="40"/>
                    </a:lnTo>
                    <a:lnTo>
                      <a:pt x="1" y="48"/>
                    </a:lnTo>
                    <a:lnTo>
                      <a:pt x="4" y="55"/>
                    </a:lnTo>
                    <a:lnTo>
                      <a:pt x="7" y="62"/>
                    </a:lnTo>
                    <a:lnTo>
                      <a:pt x="13" y="68"/>
                    </a:lnTo>
                    <a:lnTo>
                      <a:pt x="19" y="73"/>
                    </a:lnTo>
                    <a:lnTo>
                      <a:pt x="25" y="76"/>
                    </a:lnTo>
                    <a:lnTo>
                      <a:pt x="33" y="78"/>
                    </a:lnTo>
                    <a:lnTo>
                      <a:pt x="42" y="78"/>
                    </a:lnTo>
                    <a:lnTo>
                      <a:pt x="50" y="78"/>
                    </a:lnTo>
                    <a:lnTo>
                      <a:pt x="57" y="75"/>
                    </a:lnTo>
                    <a:lnTo>
                      <a:pt x="63" y="71"/>
                    </a:lnTo>
                    <a:lnTo>
                      <a:pt x="69" y="67"/>
                    </a:lnTo>
                    <a:lnTo>
                      <a:pt x="74" y="61"/>
                    </a:lnTo>
                    <a:lnTo>
                      <a:pt x="77" y="54"/>
                    </a:lnTo>
                    <a:lnTo>
                      <a:pt x="80" y="46"/>
                    </a:lnTo>
                    <a:lnTo>
                      <a:pt x="80" y="38"/>
                    </a:lnTo>
                    <a:lnTo>
                      <a:pt x="80" y="30"/>
                    </a:lnTo>
                    <a:lnTo>
                      <a:pt x="76" y="23"/>
                    </a:lnTo>
                    <a:lnTo>
                      <a:pt x="73" y="16"/>
                    </a:lnTo>
                    <a:lnTo>
                      <a:pt x="68" y="10"/>
                    </a:lnTo>
                    <a:lnTo>
                      <a:pt x="62" y="6"/>
                    </a:lnTo>
                    <a:lnTo>
                      <a:pt x="55" y="2"/>
                    </a:lnTo>
                    <a:lnTo>
                      <a:pt x="47" y="1"/>
                    </a:lnTo>
                    <a:close/>
                  </a:path>
                </a:pathLst>
              </a:custGeom>
              <a:solidFill>
                <a:srgbClr val="EF66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19" name="Freeform 122"/>
              <p:cNvSpPr/>
              <p:nvPr/>
            </p:nvSpPr>
            <p:spPr bwMode="auto">
              <a:xfrm>
                <a:off x="4127" y="4147"/>
                <a:ext cx="39" cy="39"/>
              </a:xfrm>
              <a:custGeom>
                <a:avLst/>
                <a:gdLst>
                  <a:gd name="T0" fmla="*/ 0 w 80"/>
                  <a:gd name="T1" fmla="*/ 0 h 79"/>
                  <a:gd name="T2" fmla="*/ 0 w 80"/>
                  <a:gd name="T3" fmla="*/ 0 h 79"/>
                  <a:gd name="T4" fmla="*/ 0 w 80"/>
                  <a:gd name="T5" fmla="*/ 0 h 79"/>
                  <a:gd name="T6" fmla="*/ 0 w 80"/>
                  <a:gd name="T7" fmla="*/ 0 h 79"/>
                  <a:gd name="T8" fmla="*/ 0 w 80"/>
                  <a:gd name="T9" fmla="*/ 0 h 79"/>
                  <a:gd name="T10" fmla="*/ 0 w 80"/>
                  <a:gd name="T11" fmla="*/ 0 h 79"/>
                  <a:gd name="T12" fmla="*/ 0 w 80"/>
                  <a:gd name="T13" fmla="*/ 0 h 79"/>
                  <a:gd name="T14" fmla="*/ 0 w 80"/>
                  <a:gd name="T15" fmla="*/ 0 h 79"/>
                  <a:gd name="T16" fmla="*/ 0 w 80"/>
                  <a:gd name="T17" fmla="*/ 0 h 79"/>
                  <a:gd name="T18" fmla="*/ 0 w 80"/>
                  <a:gd name="T19" fmla="*/ 0 h 79"/>
                  <a:gd name="T20" fmla="*/ 0 w 80"/>
                  <a:gd name="T21" fmla="*/ 0 h 79"/>
                  <a:gd name="T22" fmla="*/ 0 w 80"/>
                  <a:gd name="T23" fmla="*/ 0 h 79"/>
                  <a:gd name="T24" fmla="*/ 0 w 80"/>
                  <a:gd name="T25" fmla="*/ 0 h 79"/>
                  <a:gd name="T26" fmla="*/ 0 w 80"/>
                  <a:gd name="T27" fmla="*/ 0 h 79"/>
                  <a:gd name="T28" fmla="*/ 0 w 80"/>
                  <a:gd name="T29" fmla="*/ 0 h 79"/>
                  <a:gd name="T30" fmla="*/ 0 w 80"/>
                  <a:gd name="T31" fmla="*/ 0 h 79"/>
                  <a:gd name="T32" fmla="*/ 0 w 80"/>
                  <a:gd name="T33" fmla="*/ 0 h 79"/>
                  <a:gd name="T34" fmla="*/ 0 w 80"/>
                  <a:gd name="T35" fmla="*/ 0 h 79"/>
                  <a:gd name="T36" fmla="*/ 0 w 80"/>
                  <a:gd name="T37" fmla="*/ 0 h 79"/>
                  <a:gd name="T38" fmla="*/ 0 w 80"/>
                  <a:gd name="T39" fmla="*/ 0 h 79"/>
                  <a:gd name="T40" fmla="*/ 0 w 80"/>
                  <a:gd name="T41" fmla="*/ 0 h 79"/>
                  <a:gd name="T42" fmla="*/ 0 w 80"/>
                  <a:gd name="T43" fmla="*/ 0 h 79"/>
                  <a:gd name="T44" fmla="*/ 0 w 80"/>
                  <a:gd name="T45" fmla="*/ 0 h 79"/>
                  <a:gd name="T46" fmla="*/ 0 w 80"/>
                  <a:gd name="T47" fmla="*/ 0 h 79"/>
                  <a:gd name="T48" fmla="*/ 0 w 80"/>
                  <a:gd name="T49" fmla="*/ 0 h 79"/>
                  <a:gd name="T50" fmla="*/ 0 w 80"/>
                  <a:gd name="T51" fmla="*/ 0 h 79"/>
                  <a:gd name="T52" fmla="*/ 0 w 80"/>
                  <a:gd name="T53" fmla="*/ 0 h 79"/>
                  <a:gd name="T54" fmla="*/ 0 w 80"/>
                  <a:gd name="T55" fmla="*/ 0 h 79"/>
                  <a:gd name="T56" fmla="*/ 0 w 80"/>
                  <a:gd name="T57" fmla="*/ 0 h 79"/>
                  <a:gd name="T58" fmla="*/ 0 w 80"/>
                  <a:gd name="T59" fmla="*/ 0 h 79"/>
                  <a:gd name="T60" fmla="*/ 0 w 80"/>
                  <a:gd name="T61" fmla="*/ 0 h 79"/>
                  <a:gd name="T62" fmla="*/ 0 w 80"/>
                  <a:gd name="T63" fmla="*/ 0 h 79"/>
                  <a:gd name="T64" fmla="*/ 0 w 80"/>
                  <a:gd name="T65" fmla="*/ 0 h 79"/>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80" h="79">
                    <a:moveTo>
                      <a:pt x="46" y="0"/>
                    </a:moveTo>
                    <a:lnTo>
                      <a:pt x="38" y="0"/>
                    </a:lnTo>
                    <a:lnTo>
                      <a:pt x="30" y="0"/>
                    </a:lnTo>
                    <a:lnTo>
                      <a:pt x="23" y="4"/>
                    </a:lnTo>
                    <a:lnTo>
                      <a:pt x="16" y="7"/>
                    </a:lnTo>
                    <a:lnTo>
                      <a:pt x="11" y="12"/>
                    </a:lnTo>
                    <a:lnTo>
                      <a:pt x="6" y="18"/>
                    </a:lnTo>
                    <a:lnTo>
                      <a:pt x="2" y="24"/>
                    </a:lnTo>
                    <a:lnTo>
                      <a:pt x="0" y="33"/>
                    </a:lnTo>
                    <a:lnTo>
                      <a:pt x="0" y="41"/>
                    </a:lnTo>
                    <a:lnTo>
                      <a:pt x="0" y="49"/>
                    </a:lnTo>
                    <a:lnTo>
                      <a:pt x="4" y="56"/>
                    </a:lnTo>
                    <a:lnTo>
                      <a:pt x="7" y="63"/>
                    </a:lnTo>
                    <a:lnTo>
                      <a:pt x="12" y="68"/>
                    </a:lnTo>
                    <a:lnTo>
                      <a:pt x="17" y="73"/>
                    </a:lnTo>
                    <a:lnTo>
                      <a:pt x="24" y="76"/>
                    </a:lnTo>
                    <a:lnTo>
                      <a:pt x="32" y="79"/>
                    </a:lnTo>
                    <a:lnTo>
                      <a:pt x="40" y="79"/>
                    </a:lnTo>
                    <a:lnTo>
                      <a:pt x="49" y="79"/>
                    </a:lnTo>
                    <a:lnTo>
                      <a:pt x="55" y="75"/>
                    </a:lnTo>
                    <a:lnTo>
                      <a:pt x="62" y="72"/>
                    </a:lnTo>
                    <a:lnTo>
                      <a:pt x="68" y="67"/>
                    </a:lnTo>
                    <a:lnTo>
                      <a:pt x="73" y="61"/>
                    </a:lnTo>
                    <a:lnTo>
                      <a:pt x="76" y="54"/>
                    </a:lnTo>
                    <a:lnTo>
                      <a:pt x="78" y="46"/>
                    </a:lnTo>
                    <a:lnTo>
                      <a:pt x="80" y="38"/>
                    </a:lnTo>
                    <a:lnTo>
                      <a:pt x="78" y="30"/>
                    </a:lnTo>
                    <a:lnTo>
                      <a:pt x="76" y="23"/>
                    </a:lnTo>
                    <a:lnTo>
                      <a:pt x="73" y="16"/>
                    </a:lnTo>
                    <a:lnTo>
                      <a:pt x="67" y="11"/>
                    </a:lnTo>
                    <a:lnTo>
                      <a:pt x="61" y="6"/>
                    </a:lnTo>
                    <a:lnTo>
                      <a:pt x="54" y="3"/>
                    </a:lnTo>
                    <a:lnTo>
                      <a:pt x="46" y="0"/>
                    </a:lnTo>
                    <a:close/>
                  </a:path>
                </a:pathLst>
              </a:custGeom>
              <a:solidFill>
                <a:srgbClr val="EF66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20" name="Freeform 123"/>
              <p:cNvSpPr/>
              <p:nvPr/>
            </p:nvSpPr>
            <p:spPr bwMode="auto">
              <a:xfrm>
                <a:off x="4216" y="4162"/>
                <a:ext cx="37" cy="39"/>
              </a:xfrm>
              <a:custGeom>
                <a:avLst/>
                <a:gdLst>
                  <a:gd name="T0" fmla="*/ 1 w 73"/>
                  <a:gd name="T1" fmla="*/ 0 h 79"/>
                  <a:gd name="T2" fmla="*/ 1 w 73"/>
                  <a:gd name="T3" fmla="*/ 0 h 79"/>
                  <a:gd name="T4" fmla="*/ 1 w 73"/>
                  <a:gd name="T5" fmla="*/ 0 h 79"/>
                  <a:gd name="T6" fmla="*/ 1 w 73"/>
                  <a:gd name="T7" fmla="*/ 0 h 79"/>
                  <a:gd name="T8" fmla="*/ 1 w 73"/>
                  <a:gd name="T9" fmla="*/ 0 h 79"/>
                  <a:gd name="T10" fmla="*/ 1 w 73"/>
                  <a:gd name="T11" fmla="*/ 0 h 79"/>
                  <a:gd name="T12" fmla="*/ 1 w 73"/>
                  <a:gd name="T13" fmla="*/ 0 h 79"/>
                  <a:gd name="T14" fmla="*/ 1 w 73"/>
                  <a:gd name="T15" fmla="*/ 0 h 79"/>
                  <a:gd name="T16" fmla="*/ 1 w 73"/>
                  <a:gd name="T17" fmla="*/ 0 h 79"/>
                  <a:gd name="T18" fmla="*/ 1 w 73"/>
                  <a:gd name="T19" fmla="*/ 0 h 79"/>
                  <a:gd name="T20" fmla="*/ 1 w 73"/>
                  <a:gd name="T21" fmla="*/ 0 h 79"/>
                  <a:gd name="T22" fmla="*/ 1 w 73"/>
                  <a:gd name="T23" fmla="*/ 0 h 79"/>
                  <a:gd name="T24" fmla="*/ 0 w 73"/>
                  <a:gd name="T25" fmla="*/ 0 h 79"/>
                  <a:gd name="T26" fmla="*/ 0 w 73"/>
                  <a:gd name="T27" fmla="*/ 0 h 79"/>
                  <a:gd name="T28" fmla="*/ 0 w 73"/>
                  <a:gd name="T29" fmla="*/ 0 h 79"/>
                  <a:gd name="T30" fmla="*/ 1 w 73"/>
                  <a:gd name="T31" fmla="*/ 0 h 79"/>
                  <a:gd name="T32" fmla="*/ 1 w 73"/>
                  <a:gd name="T33" fmla="*/ 0 h 79"/>
                  <a:gd name="T34" fmla="*/ 1 w 73"/>
                  <a:gd name="T35" fmla="*/ 0 h 79"/>
                  <a:gd name="T36" fmla="*/ 1 w 73"/>
                  <a:gd name="T37" fmla="*/ 0 h 79"/>
                  <a:gd name="T38" fmla="*/ 1 w 73"/>
                  <a:gd name="T39" fmla="*/ 0 h 79"/>
                  <a:gd name="T40" fmla="*/ 1 w 73"/>
                  <a:gd name="T41" fmla="*/ 0 h 79"/>
                  <a:gd name="T42" fmla="*/ 1 w 73"/>
                  <a:gd name="T43" fmla="*/ 0 h 79"/>
                  <a:gd name="T44" fmla="*/ 1 w 73"/>
                  <a:gd name="T45" fmla="*/ 0 h 79"/>
                  <a:gd name="T46" fmla="*/ 1 w 73"/>
                  <a:gd name="T47" fmla="*/ 0 h 79"/>
                  <a:gd name="T48" fmla="*/ 1 w 73"/>
                  <a:gd name="T49" fmla="*/ 0 h 79"/>
                  <a:gd name="T50" fmla="*/ 1 w 73"/>
                  <a:gd name="T51" fmla="*/ 0 h 79"/>
                  <a:gd name="T52" fmla="*/ 1 w 73"/>
                  <a:gd name="T53" fmla="*/ 0 h 79"/>
                  <a:gd name="T54" fmla="*/ 1 w 73"/>
                  <a:gd name="T55" fmla="*/ 0 h 79"/>
                  <a:gd name="T56" fmla="*/ 1 w 73"/>
                  <a:gd name="T57" fmla="*/ 0 h 79"/>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0" t="0" r="r" b="b"/>
                <a:pathLst>
                  <a:path w="73" h="79">
                    <a:moveTo>
                      <a:pt x="73" y="19"/>
                    </a:moveTo>
                    <a:lnTo>
                      <a:pt x="69" y="12"/>
                    </a:lnTo>
                    <a:lnTo>
                      <a:pt x="62" y="7"/>
                    </a:lnTo>
                    <a:lnTo>
                      <a:pt x="54" y="2"/>
                    </a:lnTo>
                    <a:lnTo>
                      <a:pt x="46" y="0"/>
                    </a:lnTo>
                    <a:lnTo>
                      <a:pt x="38" y="0"/>
                    </a:lnTo>
                    <a:lnTo>
                      <a:pt x="30" y="1"/>
                    </a:lnTo>
                    <a:lnTo>
                      <a:pt x="23" y="4"/>
                    </a:lnTo>
                    <a:lnTo>
                      <a:pt x="16" y="7"/>
                    </a:lnTo>
                    <a:lnTo>
                      <a:pt x="10" y="12"/>
                    </a:lnTo>
                    <a:lnTo>
                      <a:pt x="5" y="19"/>
                    </a:lnTo>
                    <a:lnTo>
                      <a:pt x="2" y="25"/>
                    </a:lnTo>
                    <a:lnTo>
                      <a:pt x="0" y="32"/>
                    </a:lnTo>
                    <a:lnTo>
                      <a:pt x="0" y="40"/>
                    </a:lnTo>
                    <a:lnTo>
                      <a:pt x="0" y="49"/>
                    </a:lnTo>
                    <a:lnTo>
                      <a:pt x="3" y="55"/>
                    </a:lnTo>
                    <a:lnTo>
                      <a:pt x="7" y="62"/>
                    </a:lnTo>
                    <a:lnTo>
                      <a:pt x="11" y="68"/>
                    </a:lnTo>
                    <a:lnTo>
                      <a:pt x="17" y="73"/>
                    </a:lnTo>
                    <a:lnTo>
                      <a:pt x="24" y="76"/>
                    </a:lnTo>
                    <a:lnTo>
                      <a:pt x="32" y="79"/>
                    </a:lnTo>
                    <a:lnTo>
                      <a:pt x="35" y="79"/>
                    </a:lnTo>
                    <a:lnTo>
                      <a:pt x="38" y="79"/>
                    </a:lnTo>
                    <a:lnTo>
                      <a:pt x="41" y="79"/>
                    </a:lnTo>
                    <a:lnTo>
                      <a:pt x="43" y="79"/>
                    </a:lnTo>
                    <a:lnTo>
                      <a:pt x="48" y="70"/>
                    </a:lnTo>
                    <a:lnTo>
                      <a:pt x="58" y="52"/>
                    </a:lnTo>
                    <a:lnTo>
                      <a:pt x="69" y="31"/>
                    </a:lnTo>
                    <a:lnTo>
                      <a:pt x="73" y="19"/>
                    </a:lnTo>
                    <a:close/>
                  </a:path>
                </a:pathLst>
              </a:custGeom>
              <a:solidFill>
                <a:srgbClr val="EF66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21" name="Freeform 124"/>
              <p:cNvSpPr/>
              <p:nvPr/>
            </p:nvSpPr>
            <p:spPr bwMode="auto">
              <a:xfrm>
                <a:off x="3983" y="4266"/>
                <a:ext cx="31" cy="33"/>
              </a:xfrm>
              <a:custGeom>
                <a:avLst/>
                <a:gdLst>
                  <a:gd name="T0" fmla="*/ 1 w 61"/>
                  <a:gd name="T1" fmla="*/ 1 h 66"/>
                  <a:gd name="T2" fmla="*/ 1 w 61"/>
                  <a:gd name="T3" fmla="*/ 1 h 66"/>
                  <a:gd name="T4" fmla="*/ 1 w 61"/>
                  <a:gd name="T5" fmla="*/ 1 h 66"/>
                  <a:gd name="T6" fmla="*/ 1 w 61"/>
                  <a:gd name="T7" fmla="*/ 1 h 66"/>
                  <a:gd name="T8" fmla="*/ 1 w 61"/>
                  <a:gd name="T9" fmla="*/ 1 h 66"/>
                  <a:gd name="T10" fmla="*/ 1 w 61"/>
                  <a:gd name="T11" fmla="*/ 1 h 66"/>
                  <a:gd name="T12" fmla="*/ 1 w 61"/>
                  <a:gd name="T13" fmla="*/ 1 h 66"/>
                  <a:gd name="T14" fmla="*/ 1 w 61"/>
                  <a:gd name="T15" fmla="*/ 1 h 66"/>
                  <a:gd name="T16" fmla="*/ 1 w 61"/>
                  <a:gd name="T17" fmla="*/ 1 h 66"/>
                  <a:gd name="T18" fmla="*/ 1 w 61"/>
                  <a:gd name="T19" fmla="*/ 1 h 66"/>
                  <a:gd name="T20" fmla="*/ 1 w 61"/>
                  <a:gd name="T21" fmla="*/ 1 h 66"/>
                  <a:gd name="T22" fmla="*/ 1 w 61"/>
                  <a:gd name="T23" fmla="*/ 1 h 66"/>
                  <a:gd name="T24" fmla="*/ 1 w 61"/>
                  <a:gd name="T25" fmla="*/ 1 h 66"/>
                  <a:gd name="T26" fmla="*/ 1 w 61"/>
                  <a:gd name="T27" fmla="*/ 0 h 66"/>
                  <a:gd name="T28" fmla="*/ 1 w 61"/>
                  <a:gd name="T29" fmla="*/ 1 h 66"/>
                  <a:gd name="T30" fmla="*/ 1 w 61"/>
                  <a:gd name="T31" fmla="*/ 1 h 66"/>
                  <a:gd name="T32" fmla="*/ 0 w 61"/>
                  <a:gd name="T33" fmla="*/ 1 h 66"/>
                  <a:gd name="T34" fmla="*/ 1 w 61"/>
                  <a:gd name="T35" fmla="*/ 1 h 66"/>
                  <a:gd name="T36" fmla="*/ 1 w 61"/>
                  <a:gd name="T37" fmla="*/ 1 h 66"/>
                  <a:gd name="T38" fmla="*/ 1 w 61"/>
                  <a:gd name="T39" fmla="*/ 1 h 66"/>
                  <a:gd name="T40" fmla="*/ 1 w 61"/>
                  <a:gd name="T41" fmla="*/ 1 h 66"/>
                  <a:gd name="T42" fmla="*/ 1 w 61"/>
                  <a:gd name="T43" fmla="*/ 1 h 66"/>
                  <a:gd name="T44" fmla="*/ 1 w 61"/>
                  <a:gd name="T45" fmla="*/ 1 h 66"/>
                  <a:gd name="T46" fmla="*/ 1 w 61"/>
                  <a:gd name="T47" fmla="*/ 1 h 66"/>
                  <a:gd name="T48" fmla="*/ 1 w 61"/>
                  <a:gd name="T49" fmla="*/ 1 h 6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61" h="66">
                    <a:moveTo>
                      <a:pt x="53" y="66"/>
                    </a:moveTo>
                    <a:lnTo>
                      <a:pt x="57" y="61"/>
                    </a:lnTo>
                    <a:lnTo>
                      <a:pt x="59" y="56"/>
                    </a:lnTo>
                    <a:lnTo>
                      <a:pt x="60" y="52"/>
                    </a:lnTo>
                    <a:lnTo>
                      <a:pt x="61" y="47"/>
                    </a:lnTo>
                    <a:lnTo>
                      <a:pt x="61" y="39"/>
                    </a:lnTo>
                    <a:lnTo>
                      <a:pt x="60" y="31"/>
                    </a:lnTo>
                    <a:lnTo>
                      <a:pt x="58" y="24"/>
                    </a:lnTo>
                    <a:lnTo>
                      <a:pt x="55" y="17"/>
                    </a:lnTo>
                    <a:lnTo>
                      <a:pt x="50" y="11"/>
                    </a:lnTo>
                    <a:lnTo>
                      <a:pt x="43" y="7"/>
                    </a:lnTo>
                    <a:lnTo>
                      <a:pt x="36" y="3"/>
                    </a:lnTo>
                    <a:lnTo>
                      <a:pt x="29" y="1"/>
                    </a:lnTo>
                    <a:lnTo>
                      <a:pt x="21" y="0"/>
                    </a:lnTo>
                    <a:lnTo>
                      <a:pt x="13" y="1"/>
                    </a:lnTo>
                    <a:lnTo>
                      <a:pt x="6" y="3"/>
                    </a:lnTo>
                    <a:lnTo>
                      <a:pt x="0" y="7"/>
                    </a:lnTo>
                    <a:lnTo>
                      <a:pt x="2" y="9"/>
                    </a:lnTo>
                    <a:lnTo>
                      <a:pt x="5" y="14"/>
                    </a:lnTo>
                    <a:lnTo>
                      <a:pt x="11" y="22"/>
                    </a:lnTo>
                    <a:lnTo>
                      <a:pt x="19" y="31"/>
                    </a:lnTo>
                    <a:lnTo>
                      <a:pt x="27" y="41"/>
                    </a:lnTo>
                    <a:lnTo>
                      <a:pt x="35" y="51"/>
                    </a:lnTo>
                    <a:lnTo>
                      <a:pt x="44" y="59"/>
                    </a:lnTo>
                    <a:lnTo>
                      <a:pt x="53" y="66"/>
                    </a:lnTo>
                    <a:close/>
                  </a:path>
                </a:pathLst>
              </a:custGeom>
              <a:solidFill>
                <a:srgbClr val="EF66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22" name="Freeform 125"/>
              <p:cNvSpPr/>
              <p:nvPr/>
            </p:nvSpPr>
            <p:spPr bwMode="auto">
              <a:xfrm>
                <a:off x="4852" y="4125"/>
                <a:ext cx="17" cy="17"/>
              </a:xfrm>
              <a:custGeom>
                <a:avLst/>
                <a:gdLst>
                  <a:gd name="T0" fmla="*/ 1 w 34"/>
                  <a:gd name="T1" fmla="*/ 1 h 34"/>
                  <a:gd name="T2" fmla="*/ 1 w 34"/>
                  <a:gd name="T3" fmla="*/ 1 h 34"/>
                  <a:gd name="T4" fmla="*/ 1 w 34"/>
                  <a:gd name="T5" fmla="*/ 1 h 34"/>
                  <a:gd name="T6" fmla="*/ 1 w 34"/>
                  <a:gd name="T7" fmla="*/ 1 h 34"/>
                  <a:gd name="T8" fmla="*/ 1 w 34"/>
                  <a:gd name="T9" fmla="*/ 1 h 34"/>
                  <a:gd name="T10" fmla="*/ 1 w 34"/>
                  <a:gd name="T11" fmla="*/ 1 h 34"/>
                  <a:gd name="T12" fmla="*/ 1 w 34"/>
                  <a:gd name="T13" fmla="*/ 1 h 34"/>
                  <a:gd name="T14" fmla="*/ 1 w 34"/>
                  <a:gd name="T15" fmla="*/ 1 h 34"/>
                  <a:gd name="T16" fmla="*/ 1 w 34"/>
                  <a:gd name="T17" fmla="*/ 1 h 34"/>
                  <a:gd name="T18" fmla="*/ 1 w 34"/>
                  <a:gd name="T19" fmla="*/ 0 h 34"/>
                  <a:gd name="T20" fmla="*/ 1 w 34"/>
                  <a:gd name="T21" fmla="*/ 1 h 34"/>
                  <a:gd name="T22" fmla="*/ 1 w 34"/>
                  <a:gd name="T23" fmla="*/ 1 h 34"/>
                  <a:gd name="T24" fmla="*/ 0 w 34"/>
                  <a:gd name="T25" fmla="*/ 1 h 34"/>
                  <a:gd name="T26" fmla="*/ 0 w 34"/>
                  <a:gd name="T27" fmla="*/ 1 h 34"/>
                  <a:gd name="T28" fmla="*/ 1 w 34"/>
                  <a:gd name="T29" fmla="*/ 1 h 34"/>
                  <a:gd name="T30" fmla="*/ 1 w 34"/>
                  <a:gd name="T31" fmla="*/ 1 h 34"/>
                  <a:gd name="T32" fmla="*/ 1 w 34"/>
                  <a:gd name="T33" fmla="*/ 1 h 34"/>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4" h="34">
                    <a:moveTo>
                      <a:pt x="12" y="34"/>
                    </a:moveTo>
                    <a:lnTo>
                      <a:pt x="19" y="34"/>
                    </a:lnTo>
                    <a:lnTo>
                      <a:pt x="24" y="33"/>
                    </a:lnTo>
                    <a:lnTo>
                      <a:pt x="29" y="28"/>
                    </a:lnTo>
                    <a:lnTo>
                      <a:pt x="32" y="22"/>
                    </a:lnTo>
                    <a:lnTo>
                      <a:pt x="34" y="15"/>
                    </a:lnTo>
                    <a:lnTo>
                      <a:pt x="32" y="10"/>
                    </a:lnTo>
                    <a:lnTo>
                      <a:pt x="28" y="5"/>
                    </a:lnTo>
                    <a:lnTo>
                      <a:pt x="22" y="2"/>
                    </a:lnTo>
                    <a:lnTo>
                      <a:pt x="15" y="0"/>
                    </a:lnTo>
                    <a:lnTo>
                      <a:pt x="9" y="3"/>
                    </a:lnTo>
                    <a:lnTo>
                      <a:pt x="4" y="6"/>
                    </a:lnTo>
                    <a:lnTo>
                      <a:pt x="0" y="12"/>
                    </a:lnTo>
                    <a:lnTo>
                      <a:pt x="0" y="19"/>
                    </a:lnTo>
                    <a:lnTo>
                      <a:pt x="1" y="25"/>
                    </a:lnTo>
                    <a:lnTo>
                      <a:pt x="6" y="30"/>
                    </a:lnTo>
                    <a:lnTo>
                      <a:pt x="12" y="34"/>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23" name="Freeform 126"/>
              <p:cNvSpPr/>
              <p:nvPr/>
            </p:nvSpPr>
            <p:spPr bwMode="auto">
              <a:xfrm>
                <a:off x="4885" y="4152"/>
                <a:ext cx="17" cy="17"/>
              </a:xfrm>
              <a:custGeom>
                <a:avLst/>
                <a:gdLst>
                  <a:gd name="T0" fmla="*/ 1 w 33"/>
                  <a:gd name="T1" fmla="*/ 1 h 33"/>
                  <a:gd name="T2" fmla="*/ 1 w 33"/>
                  <a:gd name="T3" fmla="*/ 1 h 33"/>
                  <a:gd name="T4" fmla="*/ 1 w 33"/>
                  <a:gd name="T5" fmla="*/ 1 h 33"/>
                  <a:gd name="T6" fmla="*/ 1 w 33"/>
                  <a:gd name="T7" fmla="*/ 1 h 33"/>
                  <a:gd name="T8" fmla="*/ 1 w 33"/>
                  <a:gd name="T9" fmla="*/ 1 h 33"/>
                  <a:gd name="T10" fmla="*/ 1 w 33"/>
                  <a:gd name="T11" fmla="*/ 1 h 33"/>
                  <a:gd name="T12" fmla="*/ 1 w 33"/>
                  <a:gd name="T13" fmla="*/ 1 h 33"/>
                  <a:gd name="T14" fmla="*/ 1 w 33"/>
                  <a:gd name="T15" fmla="*/ 1 h 33"/>
                  <a:gd name="T16" fmla="*/ 1 w 33"/>
                  <a:gd name="T17" fmla="*/ 0 h 33"/>
                  <a:gd name="T18" fmla="*/ 1 w 33"/>
                  <a:gd name="T19" fmla="*/ 0 h 33"/>
                  <a:gd name="T20" fmla="*/ 1 w 33"/>
                  <a:gd name="T21" fmla="*/ 1 h 33"/>
                  <a:gd name="T22" fmla="*/ 1 w 33"/>
                  <a:gd name="T23" fmla="*/ 1 h 33"/>
                  <a:gd name="T24" fmla="*/ 1 w 33"/>
                  <a:gd name="T25" fmla="*/ 1 h 33"/>
                  <a:gd name="T26" fmla="*/ 0 w 33"/>
                  <a:gd name="T27" fmla="*/ 1 h 33"/>
                  <a:gd name="T28" fmla="*/ 1 w 33"/>
                  <a:gd name="T29" fmla="*/ 1 h 33"/>
                  <a:gd name="T30" fmla="*/ 1 w 33"/>
                  <a:gd name="T31" fmla="*/ 1 h 33"/>
                  <a:gd name="T32" fmla="*/ 1 w 33"/>
                  <a:gd name="T33" fmla="*/ 1 h 3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3" h="33">
                    <a:moveTo>
                      <a:pt x="11" y="32"/>
                    </a:moveTo>
                    <a:lnTo>
                      <a:pt x="18" y="33"/>
                    </a:lnTo>
                    <a:lnTo>
                      <a:pt x="24" y="31"/>
                    </a:lnTo>
                    <a:lnTo>
                      <a:pt x="29" y="27"/>
                    </a:lnTo>
                    <a:lnTo>
                      <a:pt x="32" y="22"/>
                    </a:lnTo>
                    <a:lnTo>
                      <a:pt x="33" y="15"/>
                    </a:lnTo>
                    <a:lnTo>
                      <a:pt x="32" y="9"/>
                    </a:lnTo>
                    <a:lnTo>
                      <a:pt x="28" y="3"/>
                    </a:lnTo>
                    <a:lnTo>
                      <a:pt x="22" y="0"/>
                    </a:lnTo>
                    <a:lnTo>
                      <a:pt x="15" y="0"/>
                    </a:lnTo>
                    <a:lnTo>
                      <a:pt x="9" y="1"/>
                    </a:lnTo>
                    <a:lnTo>
                      <a:pt x="4" y="5"/>
                    </a:lnTo>
                    <a:lnTo>
                      <a:pt x="1" y="11"/>
                    </a:lnTo>
                    <a:lnTo>
                      <a:pt x="0" y="18"/>
                    </a:lnTo>
                    <a:lnTo>
                      <a:pt x="1" y="24"/>
                    </a:lnTo>
                    <a:lnTo>
                      <a:pt x="6" y="28"/>
                    </a:lnTo>
                    <a:lnTo>
                      <a:pt x="11" y="32"/>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24" name="Freeform 127"/>
              <p:cNvSpPr/>
              <p:nvPr/>
            </p:nvSpPr>
            <p:spPr bwMode="auto">
              <a:xfrm>
                <a:off x="4701" y="4202"/>
                <a:ext cx="17" cy="17"/>
              </a:xfrm>
              <a:custGeom>
                <a:avLst/>
                <a:gdLst>
                  <a:gd name="T0" fmla="*/ 1 w 34"/>
                  <a:gd name="T1" fmla="*/ 1 h 33"/>
                  <a:gd name="T2" fmla="*/ 1 w 34"/>
                  <a:gd name="T3" fmla="*/ 1 h 33"/>
                  <a:gd name="T4" fmla="*/ 1 w 34"/>
                  <a:gd name="T5" fmla="*/ 1 h 33"/>
                  <a:gd name="T6" fmla="*/ 1 w 34"/>
                  <a:gd name="T7" fmla="*/ 1 h 33"/>
                  <a:gd name="T8" fmla="*/ 1 w 34"/>
                  <a:gd name="T9" fmla="*/ 1 h 33"/>
                  <a:gd name="T10" fmla="*/ 1 w 34"/>
                  <a:gd name="T11" fmla="*/ 1 h 33"/>
                  <a:gd name="T12" fmla="*/ 1 w 34"/>
                  <a:gd name="T13" fmla="*/ 1 h 33"/>
                  <a:gd name="T14" fmla="*/ 1 w 34"/>
                  <a:gd name="T15" fmla="*/ 1 h 33"/>
                  <a:gd name="T16" fmla="*/ 1 w 34"/>
                  <a:gd name="T17" fmla="*/ 1 h 33"/>
                  <a:gd name="T18" fmla="*/ 1 w 34"/>
                  <a:gd name="T19" fmla="*/ 0 h 33"/>
                  <a:gd name="T20" fmla="*/ 1 w 34"/>
                  <a:gd name="T21" fmla="*/ 1 h 33"/>
                  <a:gd name="T22" fmla="*/ 1 w 34"/>
                  <a:gd name="T23" fmla="*/ 1 h 33"/>
                  <a:gd name="T24" fmla="*/ 1 w 34"/>
                  <a:gd name="T25" fmla="*/ 1 h 33"/>
                  <a:gd name="T26" fmla="*/ 0 w 34"/>
                  <a:gd name="T27" fmla="*/ 1 h 33"/>
                  <a:gd name="T28" fmla="*/ 1 w 34"/>
                  <a:gd name="T29" fmla="*/ 1 h 33"/>
                  <a:gd name="T30" fmla="*/ 1 w 34"/>
                  <a:gd name="T31" fmla="*/ 1 h 33"/>
                  <a:gd name="T32" fmla="*/ 1 w 34"/>
                  <a:gd name="T33" fmla="*/ 1 h 3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4" h="33">
                    <a:moveTo>
                      <a:pt x="12" y="33"/>
                    </a:moveTo>
                    <a:lnTo>
                      <a:pt x="19" y="33"/>
                    </a:lnTo>
                    <a:lnTo>
                      <a:pt x="25" y="32"/>
                    </a:lnTo>
                    <a:lnTo>
                      <a:pt x="29" y="28"/>
                    </a:lnTo>
                    <a:lnTo>
                      <a:pt x="33" y="22"/>
                    </a:lnTo>
                    <a:lnTo>
                      <a:pt x="34" y="16"/>
                    </a:lnTo>
                    <a:lnTo>
                      <a:pt x="33" y="9"/>
                    </a:lnTo>
                    <a:lnTo>
                      <a:pt x="28" y="5"/>
                    </a:lnTo>
                    <a:lnTo>
                      <a:pt x="22" y="1"/>
                    </a:lnTo>
                    <a:lnTo>
                      <a:pt x="15" y="0"/>
                    </a:lnTo>
                    <a:lnTo>
                      <a:pt x="10" y="2"/>
                    </a:lnTo>
                    <a:lnTo>
                      <a:pt x="5" y="6"/>
                    </a:lnTo>
                    <a:lnTo>
                      <a:pt x="2" y="12"/>
                    </a:lnTo>
                    <a:lnTo>
                      <a:pt x="0" y="18"/>
                    </a:lnTo>
                    <a:lnTo>
                      <a:pt x="2" y="24"/>
                    </a:lnTo>
                    <a:lnTo>
                      <a:pt x="6" y="30"/>
                    </a:lnTo>
                    <a:lnTo>
                      <a:pt x="12" y="33"/>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25" name="Freeform 128"/>
              <p:cNvSpPr/>
              <p:nvPr/>
            </p:nvSpPr>
            <p:spPr bwMode="auto">
              <a:xfrm>
                <a:off x="4742" y="4201"/>
                <a:ext cx="16" cy="17"/>
              </a:xfrm>
              <a:custGeom>
                <a:avLst/>
                <a:gdLst>
                  <a:gd name="T0" fmla="*/ 0 w 34"/>
                  <a:gd name="T1" fmla="*/ 1 h 33"/>
                  <a:gd name="T2" fmla="*/ 0 w 34"/>
                  <a:gd name="T3" fmla="*/ 1 h 33"/>
                  <a:gd name="T4" fmla="*/ 0 w 34"/>
                  <a:gd name="T5" fmla="*/ 1 h 33"/>
                  <a:gd name="T6" fmla="*/ 0 w 34"/>
                  <a:gd name="T7" fmla="*/ 1 h 33"/>
                  <a:gd name="T8" fmla="*/ 0 w 34"/>
                  <a:gd name="T9" fmla="*/ 1 h 33"/>
                  <a:gd name="T10" fmla="*/ 0 w 34"/>
                  <a:gd name="T11" fmla="*/ 1 h 33"/>
                  <a:gd name="T12" fmla="*/ 0 w 34"/>
                  <a:gd name="T13" fmla="*/ 1 h 33"/>
                  <a:gd name="T14" fmla="*/ 0 w 34"/>
                  <a:gd name="T15" fmla="*/ 1 h 33"/>
                  <a:gd name="T16" fmla="*/ 0 w 34"/>
                  <a:gd name="T17" fmla="*/ 1 h 33"/>
                  <a:gd name="T18" fmla="*/ 0 w 34"/>
                  <a:gd name="T19" fmla="*/ 0 h 33"/>
                  <a:gd name="T20" fmla="*/ 0 w 34"/>
                  <a:gd name="T21" fmla="*/ 1 h 33"/>
                  <a:gd name="T22" fmla="*/ 0 w 34"/>
                  <a:gd name="T23" fmla="*/ 1 h 33"/>
                  <a:gd name="T24" fmla="*/ 0 w 34"/>
                  <a:gd name="T25" fmla="*/ 1 h 33"/>
                  <a:gd name="T26" fmla="*/ 0 w 34"/>
                  <a:gd name="T27" fmla="*/ 1 h 33"/>
                  <a:gd name="T28" fmla="*/ 0 w 34"/>
                  <a:gd name="T29" fmla="*/ 1 h 33"/>
                  <a:gd name="T30" fmla="*/ 0 w 34"/>
                  <a:gd name="T31" fmla="*/ 1 h 33"/>
                  <a:gd name="T32" fmla="*/ 0 w 34"/>
                  <a:gd name="T33" fmla="*/ 1 h 3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4" h="33">
                    <a:moveTo>
                      <a:pt x="12" y="32"/>
                    </a:moveTo>
                    <a:lnTo>
                      <a:pt x="19" y="33"/>
                    </a:lnTo>
                    <a:lnTo>
                      <a:pt x="24" y="32"/>
                    </a:lnTo>
                    <a:lnTo>
                      <a:pt x="29" y="27"/>
                    </a:lnTo>
                    <a:lnTo>
                      <a:pt x="32" y="22"/>
                    </a:lnTo>
                    <a:lnTo>
                      <a:pt x="34" y="15"/>
                    </a:lnTo>
                    <a:lnTo>
                      <a:pt x="31" y="9"/>
                    </a:lnTo>
                    <a:lnTo>
                      <a:pt x="28" y="4"/>
                    </a:lnTo>
                    <a:lnTo>
                      <a:pt x="22" y="1"/>
                    </a:lnTo>
                    <a:lnTo>
                      <a:pt x="15" y="0"/>
                    </a:lnTo>
                    <a:lnTo>
                      <a:pt x="9" y="1"/>
                    </a:lnTo>
                    <a:lnTo>
                      <a:pt x="4" y="5"/>
                    </a:lnTo>
                    <a:lnTo>
                      <a:pt x="0" y="11"/>
                    </a:lnTo>
                    <a:lnTo>
                      <a:pt x="0" y="18"/>
                    </a:lnTo>
                    <a:lnTo>
                      <a:pt x="1" y="24"/>
                    </a:lnTo>
                    <a:lnTo>
                      <a:pt x="6" y="28"/>
                    </a:lnTo>
                    <a:lnTo>
                      <a:pt x="12" y="32"/>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26" name="Freeform 129"/>
              <p:cNvSpPr/>
              <p:nvPr/>
            </p:nvSpPr>
            <p:spPr bwMode="auto">
              <a:xfrm>
                <a:off x="4782" y="4209"/>
                <a:ext cx="17" cy="17"/>
              </a:xfrm>
              <a:custGeom>
                <a:avLst/>
                <a:gdLst>
                  <a:gd name="T0" fmla="*/ 1 w 33"/>
                  <a:gd name="T1" fmla="*/ 1 h 33"/>
                  <a:gd name="T2" fmla="*/ 1 w 33"/>
                  <a:gd name="T3" fmla="*/ 1 h 33"/>
                  <a:gd name="T4" fmla="*/ 1 w 33"/>
                  <a:gd name="T5" fmla="*/ 1 h 33"/>
                  <a:gd name="T6" fmla="*/ 1 w 33"/>
                  <a:gd name="T7" fmla="*/ 1 h 33"/>
                  <a:gd name="T8" fmla="*/ 1 w 33"/>
                  <a:gd name="T9" fmla="*/ 1 h 33"/>
                  <a:gd name="T10" fmla="*/ 1 w 33"/>
                  <a:gd name="T11" fmla="*/ 1 h 33"/>
                  <a:gd name="T12" fmla="*/ 1 w 33"/>
                  <a:gd name="T13" fmla="*/ 1 h 33"/>
                  <a:gd name="T14" fmla="*/ 1 w 33"/>
                  <a:gd name="T15" fmla="*/ 1 h 33"/>
                  <a:gd name="T16" fmla="*/ 1 w 33"/>
                  <a:gd name="T17" fmla="*/ 1 h 33"/>
                  <a:gd name="T18" fmla="*/ 1 w 33"/>
                  <a:gd name="T19" fmla="*/ 0 h 33"/>
                  <a:gd name="T20" fmla="*/ 1 w 33"/>
                  <a:gd name="T21" fmla="*/ 1 h 33"/>
                  <a:gd name="T22" fmla="*/ 1 w 33"/>
                  <a:gd name="T23" fmla="*/ 1 h 33"/>
                  <a:gd name="T24" fmla="*/ 0 w 33"/>
                  <a:gd name="T25" fmla="*/ 1 h 33"/>
                  <a:gd name="T26" fmla="*/ 0 w 33"/>
                  <a:gd name="T27" fmla="*/ 1 h 33"/>
                  <a:gd name="T28" fmla="*/ 1 w 33"/>
                  <a:gd name="T29" fmla="*/ 1 h 33"/>
                  <a:gd name="T30" fmla="*/ 1 w 33"/>
                  <a:gd name="T31" fmla="*/ 1 h 33"/>
                  <a:gd name="T32" fmla="*/ 1 w 33"/>
                  <a:gd name="T33" fmla="*/ 1 h 3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3" h="33">
                    <a:moveTo>
                      <a:pt x="11" y="32"/>
                    </a:moveTo>
                    <a:lnTo>
                      <a:pt x="18" y="33"/>
                    </a:lnTo>
                    <a:lnTo>
                      <a:pt x="24" y="32"/>
                    </a:lnTo>
                    <a:lnTo>
                      <a:pt x="29" y="27"/>
                    </a:lnTo>
                    <a:lnTo>
                      <a:pt x="32" y="22"/>
                    </a:lnTo>
                    <a:lnTo>
                      <a:pt x="33" y="15"/>
                    </a:lnTo>
                    <a:lnTo>
                      <a:pt x="31" y="9"/>
                    </a:lnTo>
                    <a:lnTo>
                      <a:pt x="27" y="4"/>
                    </a:lnTo>
                    <a:lnTo>
                      <a:pt x="22" y="1"/>
                    </a:lnTo>
                    <a:lnTo>
                      <a:pt x="15" y="0"/>
                    </a:lnTo>
                    <a:lnTo>
                      <a:pt x="9" y="1"/>
                    </a:lnTo>
                    <a:lnTo>
                      <a:pt x="3" y="6"/>
                    </a:lnTo>
                    <a:lnTo>
                      <a:pt x="0" y="11"/>
                    </a:lnTo>
                    <a:lnTo>
                      <a:pt x="0" y="18"/>
                    </a:lnTo>
                    <a:lnTo>
                      <a:pt x="1" y="24"/>
                    </a:lnTo>
                    <a:lnTo>
                      <a:pt x="5" y="29"/>
                    </a:lnTo>
                    <a:lnTo>
                      <a:pt x="11" y="32"/>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27" name="Freeform 130"/>
              <p:cNvSpPr/>
              <p:nvPr/>
            </p:nvSpPr>
            <p:spPr bwMode="auto">
              <a:xfrm>
                <a:off x="4820" y="4226"/>
                <a:ext cx="17" cy="17"/>
              </a:xfrm>
              <a:custGeom>
                <a:avLst/>
                <a:gdLst>
                  <a:gd name="T0" fmla="*/ 1 w 33"/>
                  <a:gd name="T1" fmla="*/ 1 h 34"/>
                  <a:gd name="T2" fmla="*/ 1 w 33"/>
                  <a:gd name="T3" fmla="*/ 1 h 34"/>
                  <a:gd name="T4" fmla="*/ 1 w 33"/>
                  <a:gd name="T5" fmla="*/ 1 h 34"/>
                  <a:gd name="T6" fmla="*/ 1 w 33"/>
                  <a:gd name="T7" fmla="*/ 1 h 34"/>
                  <a:gd name="T8" fmla="*/ 1 w 33"/>
                  <a:gd name="T9" fmla="*/ 1 h 34"/>
                  <a:gd name="T10" fmla="*/ 1 w 33"/>
                  <a:gd name="T11" fmla="*/ 1 h 34"/>
                  <a:gd name="T12" fmla="*/ 1 w 33"/>
                  <a:gd name="T13" fmla="*/ 1 h 34"/>
                  <a:gd name="T14" fmla="*/ 1 w 33"/>
                  <a:gd name="T15" fmla="*/ 1 h 34"/>
                  <a:gd name="T16" fmla="*/ 1 w 33"/>
                  <a:gd name="T17" fmla="*/ 1 h 34"/>
                  <a:gd name="T18" fmla="*/ 1 w 33"/>
                  <a:gd name="T19" fmla="*/ 0 h 34"/>
                  <a:gd name="T20" fmla="*/ 1 w 33"/>
                  <a:gd name="T21" fmla="*/ 1 h 34"/>
                  <a:gd name="T22" fmla="*/ 1 w 33"/>
                  <a:gd name="T23" fmla="*/ 1 h 34"/>
                  <a:gd name="T24" fmla="*/ 1 w 33"/>
                  <a:gd name="T25" fmla="*/ 1 h 34"/>
                  <a:gd name="T26" fmla="*/ 0 w 33"/>
                  <a:gd name="T27" fmla="*/ 1 h 34"/>
                  <a:gd name="T28" fmla="*/ 1 w 33"/>
                  <a:gd name="T29" fmla="*/ 1 h 34"/>
                  <a:gd name="T30" fmla="*/ 1 w 33"/>
                  <a:gd name="T31" fmla="*/ 1 h 34"/>
                  <a:gd name="T32" fmla="*/ 1 w 33"/>
                  <a:gd name="T33" fmla="*/ 1 h 34"/>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3" h="34">
                    <a:moveTo>
                      <a:pt x="11" y="34"/>
                    </a:moveTo>
                    <a:lnTo>
                      <a:pt x="18" y="34"/>
                    </a:lnTo>
                    <a:lnTo>
                      <a:pt x="24" y="33"/>
                    </a:lnTo>
                    <a:lnTo>
                      <a:pt x="30" y="28"/>
                    </a:lnTo>
                    <a:lnTo>
                      <a:pt x="33" y="22"/>
                    </a:lnTo>
                    <a:lnTo>
                      <a:pt x="33" y="15"/>
                    </a:lnTo>
                    <a:lnTo>
                      <a:pt x="32" y="9"/>
                    </a:lnTo>
                    <a:lnTo>
                      <a:pt x="27" y="5"/>
                    </a:lnTo>
                    <a:lnTo>
                      <a:pt x="22" y="1"/>
                    </a:lnTo>
                    <a:lnTo>
                      <a:pt x="16" y="0"/>
                    </a:lnTo>
                    <a:lnTo>
                      <a:pt x="9" y="3"/>
                    </a:lnTo>
                    <a:lnTo>
                      <a:pt x="4" y="6"/>
                    </a:lnTo>
                    <a:lnTo>
                      <a:pt x="1" y="12"/>
                    </a:lnTo>
                    <a:lnTo>
                      <a:pt x="0" y="19"/>
                    </a:lnTo>
                    <a:lnTo>
                      <a:pt x="2" y="24"/>
                    </a:lnTo>
                    <a:lnTo>
                      <a:pt x="5" y="30"/>
                    </a:lnTo>
                    <a:lnTo>
                      <a:pt x="11" y="34"/>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28" name="Freeform 131"/>
              <p:cNvSpPr/>
              <p:nvPr/>
            </p:nvSpPr>
            <p:spPr bwMode="auto">
              <a:xfrm>
                <a:off x="4853" y="4250"/>
                <a:ext cx="16" cy="16"/>
              </a:xfrm>
              <a:custGeom>
                <a:avLst/>
                <a:gdLst>
                  <a:gd name="T0" fmla="*/ 0 w 33"/>
                  <a:gd name="T1" fmla="*/ 0 h 33"/>
                  <a:gd name="T2" fmla="*/ 0 w 33"/>
                  <a:gd name="T3" fmla="*/ 0 h 33"/>
                  <a:gd name="T4" fmla="*/ 0 w 33"/>
                  <a:gd name="T5" fmla="*/ 0 h 33"/>
                  <a:gd name="T6" fmla="*/ 0 w 33"/>
                  <a:gd name="T7" fmla="*/ 0 h 33"/>
                  <a:gd name="T8" fmla="*/ 0 w 33"/>
                  <a:gd name="T9" fmla="*/ 0 h 33"/>
                  <a:gd name="T10" fmla="*/ 0 w 33"/>
                  <a:gd name="T11" fmla="*/ 0 h 33"/>
                  <a:gd name="T12" fmla="*/ 0 w 33"/>
                  <a:gd name="T13" fmla="*/ 0 h 33"/>
                  <a:gd name="T14" fmla="*/ 0 w 33"/>
                  <a:gd name="T15" fmla="*/ 0 h 33"/>
                  <a:gd name="T16" fmla="*/ 0 w 33"/>
                  <a:gd name="T17" fmla="*/ 0 h 33"/>
                  <a:gd name="T18" fmla="*/ 0 w 33"/>
                  <a:gd name="T19" fmla="*/ 0 h 33"/>
                  <a:gd name="T20" fmla="*/ 0 w 33"/>
                  <a:gd name="T21" fmla="*/ 0 h 33"/>
                  <a:gd name="T22" fmla="*/ 0 w 33"/>
                  <a:gd name="T23" fmla="*/ 0 h 33"/>
                  <a:gd name="T24" fmla="*/ 0 w 33"/>
                  <a:gd name="T25" fmla="*/ 0 h 33"/>
                  <a:gd name="T26" fmla="*/ 0 w 33"/>
                  <a:gd name="T27" fmla="*/ 0 h 33"/>
                  <a:gd name="T28" fmla="*/ 0 w 33"/>
                  <a:gd name="T29" fmla="*/ 0 h 33"/>
                  <a:gd name="T30" fmla="*/ 0 w 33"/>
                  <a:gd name="T31" fmla="*/ 0 h 33"/>
                  <a:gd name="T32" fmla="*/ 0 w 33"/>
                  <a:gd name="T33" fmla="*/ 0 h 3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3" h="33">
                    <a:moveTo>
                      <a:pt x="12" y="32"/>
                    </a:moveTo>
                    <a:lnTo>
                      <a:pt x="18" y="33"/>
                    </a:lnTo>
                    <a:lnTo>
                      <a:pt x="25" y="32"/>
                    </a:lnTo>
                    <a:lnTo>
                      <a:pt x="29" y="27"/>
                    </a:lnTo>
                    <a:lnTo>
                      <a:pt x="33" y="21"/>
                    </a:lnTo>
                    <a:lnTo>
                      <a:pt x="33" y="15"/>
                    </a:lnTo>
                    <a:lnTo>
                      <a:pt x="31" y="9"/>
                    </a:lnTo>
                    <a:lnTo>
                      <a:pt x="27" y="4"/>
                    </a:lnTo>
                    <a:lnTo>
                      <a:pt x="21" y="1"/>
                    </a:lnTo>
                    <a:lnTo>
                      <a:pt x="15" y="0"/>
                    </a:lnTo>
                    <a:lnTo>
                      <a:pt x="8" y="1"/>
                    </a:lnTo>
                    <a:lnTo>
                      <a:pt x="4" y="5"/>
                    </a:lnTo>
                    <a:lnTo>
                      <a:pt x="0" y="11"/>
                    </a:lnTo>
                    <a:lnTo>
                      <a:pt x="0" y="18"/>
                    </a:lnTo>
                    <a:lnTo>
                      <a:pt x="2" y="24"/>
                    </a:lnTo>
                    <a:lnTo>
                      <a:pt x="6" y="28"/>
                    </a:lnTo>
                    <a:lnTo>
                      <a:pt x="12" y="32"/>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29" name="Freeform 132"/>
              <p:cNvSpPr/>
              <p:nvPr/>
            </p:nvSpPr>
            <p:spPr bwMode="auto">
              <a:xfrm>
                <a:off x="4680" y="4230"/>
                <a:ext cx="188" cy="72"/>
              </a:xfrm>
              <a:custGeom>
                <a:avLst/>
                <a:gdLst>
                  <a:gd name="T0" fmla="*/ 1 w 376"/>
                  <a:gd name="T1" fmla="*/ 1 h 144"/>
                  <a:gd name="T2" fmla="*/ 1 w 376"/>
                  <a:gd name="T3" fmla="*/ 1 h 144"/>
                  <a:gd name="T4" fmla="*/ 1 w 376"/>
                  <a:gd name="T5" fmla="*/ 1 h 144"/>
                  <a:gd name="T6" fmla="*/ 1 w 376"/>
                  <a:gd name="T7" fmla="*/ 1 h 144"/>
                  <a:gd name="T8" fmla="*/ 1 w 376"/>
                  <a:gd name="T9" fmla="*/ 1 h 144"/>
                  <a:gd name="T10" fmla="*/ 1 w 376"/>
                  <a:gd name="T11" fmla="*/ 1 h 144"/>
                  <a:gd name="T12" fmla="*/ 1 w 376"/>
                  <a:gd name="T13" fmla="*/ 1 h 144"/>
                  <a:gd name="T14" fmla="*/ 1 w 376"/>
                  <a:gd name="T15" fmla="*/ 1 h 144"/>
                  <a:gd name="T16" fmla="*/ 1 w 376"/>
                  <a:gd name="T17" fmla="*/ 1 h 144"/>
                  <a:gd name="T18" fmla="*/ 1 w 376"/>
                  <a:gd name="T19" fmla="*/ 1 h 144"/>
                  <a:gd name="T20" fmla="*/ 1 w 376"/>
                  <a:gd name="T21" fmla="*/ 1 h 144"/>
                  <a:gd name="T22" fmla="*/ 1 w 376"/>
                  <a:gd name="T23" fmla="*/ 1 h 144"/>
                  <a:gd name="T24" fmla="*/ 1 w 376"/>
                  <a:gd name="T25" fmla="*/ 1 h 144"/>
                  <a:gd name="T26" fmla="*/ 1 w 376"/>
                  <a:gd name="T27" fmla="*/ 1 h 144"/>
                  <a:gd name="T28" fmla="*/ 1 w 376"/>
                  <a:gd name="T29" fmla="*/ 1 h 144"/>
                  <a:gd name="T30" fmla="*/ 1 w 376"/>
                  <a:gd name="T31" fmla="*/ 1 h 144"/>
                  <a:gd name="T32" fmla="*/ 1 w 376"/>
                  <a:gd name="T33" fmla="*/ 1 h 144"/>
                  <a:gd name="T34" fmla="*/ 1 w 376"/>
                  <a:gd name="T35" fmla="*/ 1 h 144"/>
                  <a:gd name="T36" fmla="*/ 1 w 376"/>
                  <a:gd name="T37" fmla="*/ 1 h 144"/>
                  <a:gd name="T38" fmla="*/ 1 w 376"/>
                  <a:gd name="T39" fmla="*/ 0 h 144"/>
                  <a:gd name="T40" fmla="*/ 1 w 376"/>
                  <a:gd name="T41" fmla="*/ 1 h 144"/>
                  <a:gd name="T42" fmla="*/ 1 w 376"/>
                  <a:gd name="T43" fmla="*/ 1 h 144"/>
                  <a:gd name="T44" fmla="*/ 1 w 376"/>
                  <a:gd name="T45" fmla="*/ 1 h 144"/>
                  <a:gd name="T46" fmla="*/ 1 w 376"/>
                  <a:gd name="T47" fmla="*/ 1 h 144"/>
                  <a:gd name="T48" fmla="*/ 0 w 376"/>
                  <a:gd name="T49" fmla="*/ 1 h 144"/>
                  <a:gd name="T50" fmla="*/ 1 w 376"/>
                  <a:gd name="T51" fmla="*/ 1 h 144"/>
                  <a:gd name="T52" fmla="*/ 1 w 376"/>
                  <a:gd name="T53" fmla="*/ 1 h 144"/>
                  <a:gd name="T54" fmla="*/ 1 w 376"/>
                  <a:gd name="T55" fmla="*/ 1 h 144"/>
                  <a:gd name="T56" fmla="*/ 1 w 376"/>
                  <a:gd name="T57" fmla="*/ 1 h 144"/>
                  <a:gd name="T58" fmla="*/ 1 w 376"/>
                  <a:gd name="T59" fmla="*/ 1 h 144"/>
                  <a:gd name="T60" fmla="*/ 1 w 376"/>
                  <a:gd name="T61" fmla="*/ 1 h 144"/>
                  <a:gd name="T62" fmla="*/ 1 w 376"/>
                  <a:gd name="T63" fmla="*/ 1 h 144"/>
                  <a:gd name="T64" fmla="*/ 1 w 376"/>
                  <a:gd name="T65" fmla="*/ 1 h 144"/>
                  <a:gd name="T66" fmla="*/ 1 w 376"/>
                  <a:gd name="T67" fmla="*/ 1 h 144"/>
                  <a:gd name="T68" fmla="*/ 1 w 376"/>
                  <a:gd name="T69" fmla="*/ 1 h 144"/>
                  <a:gd name="T70" fmla="*/ 1 w 376"/>
                  <a:gd name="T71" fmla="*/ 1 h 144"/>
                  <a:gd name="T72" fmla="*/ 1 w 376"/>
                  <a:gd name="T73" fmla="*/ 1 h 144"/>
                  <a:gd name="T74" fmla="*/ 1 w 376"/>
                  <a:gd name="T75" fmla="*/ 1 h 144"/>
                  <a:gd name="T76" fmla="*/ 1 w 376"/>
                  <a:gd name="T77" fmla="*/ 1 h 144"/>
                  <a:gd name="T78" fmla="*/ 1 w 376"/>
                  <a:gd name="T79" fmla="*/ 1 h 144"/>
                  <a:gd name="T80" fmla="*/ 1 w 376"/>
                  <a:gd name="T81" fmla="*/ 1 h 144"/>
                  <a:gd name="T82" fmla="*/ 1 w 376"/>
                  <a:gd name="T83" fmla="*/ 1 h 144"/>
                  <a:gd name="T84" fmla="*/ 1 w 376"/>
                  <a:gd name="T85" fmla="*/ 1 h 144"/>
                  <a:gd name="T86" fmla="*/ 1 w 376"/>
                  <a:gd name="T87" fmla="*/ 1 h 144"/>
                  <a:gd name="T88" fmla="*/ 1 w 376"/>
                  <a:gd name="T89" fmla="*/ 1 h 144"/>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0" t="0" r="r" b="b"/>
                <a:pathLst>
                  <a:path w="376" h="144">
                    <a:moveTo>
                      <a:pt x="340" y="144"/>
                    </a:moveTo>
                    <a:lnTo>
                      <a:pt x="344" y="141"/>
                    </a:lnTo>
                    <a:lnTo>
                      <a:pt x="349" y="137"/>
                    </a:lnTo>
                    <a:lnTo>
                      <a:pt x="353" y="134"/>
                    </a:lnTo>
                    <a:lnTo>
                      <a:pt x="358" y="130"/>
                    </a:lnTo>
                    <a:lnTo>
                      <a:pt x="363" y="127"/>
                    </a:lnTo>
                    <a:lnTo>
                      <a:pt x="367" y="122"/>
                    </a:lnTo>
                    <a:lnTo>
                      <a:pt x="372" y="119"/>
                    </a:lnTo>
                    <a:lnTo>
                      <a:pt x="376" y="114"/>
                    </a:lnTo>
                    <a:lnTo>
                      <a:pt x="358" y="95"/>
                    </a:lnTo>
                    <a:lnTo>
                      <a:pt x="337" y="76"/>
                    </a:lnTo>
                    <a:lnTo>
                      <a:pt x="314" y="60"/>
                    </a:lnTo>
                    <a:lnTo>
                      <a:pt x="291" y="46"/>
                    </a:lnTo>
                    <a:lnTo>
                      <a:pt x="266" y="34"/>
                    </a:lnTo>
                    <a:lnTo>
                      <a:pt x="239" y="23"/>
                    </a:lnTo>
                    <a:lnTo>
                      <a:pt x="213" y="15"/>
                    </a:lnTo>
                    <a:lnTo>
                      <a:pt x="186" y="9"/>
                    </a:lnTo>
                    <a:lnTo>
                      <a:pt x="160" y="5"/>
                    </a:lnTo>
                    <a:lnTo>
                      <a:pt x="133" y="1"/>
                    </a:lnTo>
                    <a:lnTo>
                      <a:pt x="108" y="0"/>
                    </a:lnTo>
                    <a:lnTo>
                      <a:pt x="83" y="1"/>
                    </a:lnTo>
                    <a:lnTo>
                      <a:pt x="60" y="4"/>
                    </a:lnTo>
                    <a:lnTo>
                      <a:pt x="38" y="7"/>
                    </a:lnTo>
                    <a:lnTo>
                      <a:pt x="17" y="13"/>
                    </a:lnTo>
                    <a:lnTo>
                      <a:pt x="0" y="20"/>
                    </a:lnTo>
                    <a:lnTo>
                      <a:pt x="4" y="32"/>
                    </a:lnTo>
                    <a:lnTo>
                      <a:pt x="9" y="45"/>
                    </a:lnTo>
                    <a:lnTo>
                      <a:pt x="15" y="58"/>
                    </a:lnTo>
                    <a:lnTo>
                      <a:pt x="21" y="69"/>
                    </a:lnTo>
                    <a:lnTo>
                      <a:pt x="40" y="60"/>
                    </a:lnTo>
                    <a:lnTo>
                      <a:pt x="61" y="54"/>
                    </a:lnTo>
                    <a:lnTo>
                      <a:pt x="83" y="50"/>
                    </a:lnTo>
                    <a:lnTo>
                      <a:pt x="106" y="47"/>
                    </a:lnTo>
                    <a:lnTo>
                      <a:pt x="128" y="47"/>
                    </a:lnTo>
                    <a:lnTo>
                      <a:pt x="151" y="49"/>
                    </a:lnTo>
                    <a:lnTo>
                      <a:pt x="174" y="52"/>
                    </a:lnTo>
                    <a:lnTo>
                      <a:pt x="197" y="58"/>
                    </a:lnTo>
                    <a:lnTo>
                      <a:pt x="219" y="65"/>
                    </a:lnTo>
                    <a:lnTo>
                      <a:pt x="241" y="73"/>
                    </a:lnTo>
                    <a:lnTo>
                      <a:pt x="261" y="82"/>
                    </a:lnTo>
                    <a:lnTo>
                      <a:pt x="280" y="92"/>
                    </a:lnTo>
                    <a:lnTo>
                      <a:pt x="298" y="104"/>
                    </a:lnTo>
                    <a:lnTo>
                      <a:pt x="314" y="117"/>
                    </a:lnTo>
                    <a:lnTo>
                      <a:pt x="328" y="130"/>
                    </a:lnTo>
                    <a:lnTo>
                      <a:pt x="340" y="144"/>
                    </a:lnTo>
                    <a:close/>
                  </a:path>
                </a:pathLst>
              </a:custGeom>
              <a:solidFill>
                <a:srgbClr val="D100A3"/>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30" name="Freeform 133"/>
              <p:cNvSpPr/>
              <p:nvPr/>
            </p:nvSpPr>
            <p:spPr bwMode="auto">
              <a:xfrm>
                <a:off x="3482" y="4271"/>
                <a:ext cx="1433" cy="69"/>
              </a:xfrm>
              <a:custGeom>
                <a:avLst/>
                <a:gdLst>
                  <a:gd name="T0" fmla="*/ 0 w 2868"/>
                  <a:gd name="T1" fmla="*/ 1 h 137"/>
                  <a:gd name="T2" fmla="*/ 0 w 2868"/>
                  <a:gd name="T3" fmla="*/ 0 h 137"/>
                  <a:gd name="T4" fmla="*/ 0 w 2868"/>
                  <a:gd name="T5" fmla="*/ 0 h 137"/>
                  <a:gd name="T6" fmla="*/ 0 w 2868"/>
                  <a:gd name="T7" fmla="*/ 1 h 137"/>
                  <a:gd name="T8" fmla="*/ 0 w 2868"/>
                  <a:gd name="T9" fmla="*/ 1 h 13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868" h="137">
                    <a:moveTo>
                      <a:pt x="2868" y="134"/>
                    </a:moveTo>
                    <a:lnTo>
                      <a:pt x="2868" y="0"/>
                    </a:lnTo>
                    <a:lnTo>
                      <a:pt x="0" y="0"/>
                    </a:lnTo>
                    <a:lnTo>
                      <a:pt x="7" y="137"/>
                    </a:lnTo>
                    <a:lnTo>
                      <a:pt x="2868" y="134"/>
                    </a:lnTo>
                    <a:close/>
                  </a:path>
                </a:pathLst>
              </a:custGeom>
              <a:solidFill>
                <a:srgbClr val="00A500"/>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31" name="Freeform 134"/>
              <p:cNvSpPr/>
              <p:nvPr/>
            </p:nvSpPr>
            <p:spPr bwMode="auto">
              <a:xfrm>
                <a:off x="3452" y="4178"/>
                <a:ext cx="202" cy="140"/>
              </a:xfrm>
              <a:custGeom>
                <a:avLst/>
                <a:gdLst>
                  <a:gd name="T0" fmla="*/ 1 w 404"/>
                  <a:gd name="T1" fmla="*/ 0 h 281"/>
                  <a:gd name="T2" fmla="*/ 1 w 404"/>
                  <a:gd name="T3" fmla="*/ 0 h 281"/>
                  <a:gd name="T4" fmla="*/ 1 w 404"/>
                  <a:gd name="T5" fmla="*/ 0 h 281"/>
                  <a:gd name="T6" fmla="*/ 1 w 404"/>
                  <a:gd name="T7" fmla="*/ 0 h 281"/>
                  <a:gd name="T8" fmla="*/ 1 w 404"/>
                  <a:gd name="T9" fmla="*/ 0 h 281"/>
                  <a:gd name="T10" fmla="*/ 1 w 404"/>
                  <a:gd name="T11" fmla="*/ 0 h 281"/>
                  <a:gd name="T12" fmla="*/ 1 w 404"/>
                  <a:gd name="T13" fmla="*/ 0 h 281"/>
                  <a:gd name="T14" fmla="*/ 1 w 404"/>
                  <a:gd name="T15" fmla="*/ 0 h 281"/>
                  <a:gd name="T16" fmla="*/ 1 w 404"/>
                  <a:gd name="T17" fmla="*/ 0 h 281"/>
                  <a:gd name="T18" fmla="*/ 1 w 404"/>
                  <a:gd name="T19" fmla="*/ 0 h 281"/>
                  <a:gd name="T20" fmla="*/ 1 w 404"/>
                  <a:gd name="T21" fmla="*/ 0 h 281"/>
                  <a:gd name="T22" fmla="*/ 1 w 404"/>
                  <a:gd name="T23" fmla="*/ 0 h 281"/>
                  <a:gd name="T24" fmla="*/ 1 w 404"/>
                  <a:gd name="T25" fmla="*/ 0 h 281"/>
                  <a:gd name="T26" fmla="*/ 1 w 404"/>
                  <a:gd name="T27" fmla="*/ 0 h 281"/>
                  <a:gd name="T28" fmla="*/ 1 w 404"/>
                  <a:gd name="T29" fmla="*/ 0 h 281"/>
                  <a:gd name="T30" fmla="*/ 1 w 404"/>
                  <a:gd name="T31" fmla="*/ 0 h 281"/>
                  <a:gd name="T32" fmla="*/ 1 w 404"/>
                  <a:gd name="T33" fmla="*/ 0 h 281"/>
                  <a:gd name="T34" fmla="*/ 1 w 404"/>
                  <a:gd name="T35" fmla="*/ 0 h 281"/>
                  <a:gd name="T36" fmla="*/ 1 w 404"/>
                  <a:gd name="T37" fmla="*/ 0 h 281"/>
                  <a:gd name="T38" fmla="*/ 1 w 404"/>
                  <a:gd name="T39" fmla="*/ 0 h 281"/>
                  <a:gd name="T40" fmla="*/ 1 w 404"/>
                  <a:gd name="T41" fmla="*/ 0 h 281"/>
                  <a:gd name="T42" fmla="*/ 1 w 404"/>
                  <a:gd name="T43" fmla="*/ 0 h 281"/>
                  <a:gd name="T44" fmla="*/ 1 w 404"/>
                  <a:gd name="T45" fmla="*/ 0 h 281"/>
                  <a:gd name="T46" fmla="*/ 1 w 404"/>
                  <a:gd name="T47" fmla="*/ 0 h 281"/>
                  <a:gd name="T48" fmla="*/ 1 w 404"/>
                  <a:gd name="T49" fmla="*/ 0 h 281"/>
                  <a:gd name="T50" fmla="*/ 1 w 404"/>
                  <a:gd name="T51" fmla="*/ 0 h 281"/>
                  <a:gd name="T52" fmla="*/ 1 w 404"/>
                  <a:gd name="T53" fmla="*/ 0 h 281"/>
                  <a:gd name="T54" fmla="*/ 1 w 404"/>
                  <a:gd name="T55" fmla="*/ 0 h 281"/>
                  <a:gd name="T56" fmla="*/ 1 w 404"/>
                  <a:gd name="T57" fmla="*/ 0 h 281"/>
                  <a:gd name="T58" fmla="*/ 1 w 404"/>
                  <a:gd name="T59" fmla="*/ 0 h 281"/>
                  <a:gd name="T60" fmla="*/ 1 w 404"/>
                  <a:gd name="T61" fmla="*/ 0 h 281"/>
                  <a:gd name="T62" fmla="*/ 1 w 404"/>
                  <a:gd name="T63" fmla="*/ 0 h 281"/>
                  <a:gd name="T64" fmla="*/ 1 w 404"/>
                  <a:gd name="T65" fmla="*/ 0 h 281"/>
                  <a:gd name="T66" fmla="*/ 1 w 404"/>
                  <a:gd name="T67" fmla="*/ 0 h 281"/>
                  <a:gd name="T68" fmla="*/ 1 w 404"/>
                  <a:gd name="T69" fmla="*/ 0 h 281"/>
                  <a:gd name="T70" fmla="*/ 1 w 404"/>
                  <a:gd name="T71" fmla="*/ 0 h 281"/>
                  <a:gd name="T72" fmla="*/ 1 w 404"/>
                  <a:gd name="T73" fmla="*/ 0 h 281"/>
                  <a:gd name="T74" fmla="*/ 1 w 404"/>
                  <a:gd name="T75" fmla="*/ 0 h 281"/>
                  <a:gd name="T76" fmla="*/ 1 w 404"/>
                  <a:gd name="T77" fmla="*/ 0 h 281"/>
                  <a:gd name="T78" fmla="*/ 1 w 404"/>
                  <a:gd name="T79" fmla="*/ 0 h 281"/>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0" t="0" r="r" b="b"/>
                <a:pathLst>
                  <a:path w="404" h="281">
                    <a:moveTo>
                      <a:pt x="339" y="270"/>
                    </a:moveTo>
                    <a:lnTo>
                      <a:pt x="323" y="270"/>
                    </a:lnTo>
                    <a:lnTo>
                      <a:pt x="306" y="271"/>
                    </a:lnTo>
                    <a:lnTo>
                      <a:pt x="290" y="271"/>
                    </a:lnTo>
                    <a:lnTo>
                      <a:pt x="274" y="271"/>
                    </a:lnTo>
                    <a:lnTo>
                      <a:pt x="258" y="273"/>
                    </a:lnTo>
                    <a:lnTo>
                      <a:pt x="241" y="273"/>
                    </a:lnTo>
                    <a:lnTo>
                      <a:pt x="225" y="274"/>
                    </a:lnTo>
                    <a:lnTo>
                      <a:pt x="209" y="274"/>
                    </a:lnTo>
                    <a:lnTo>
                      <a:pt x="194" y="275"/>
                    </a:lnTo>
                    <a:lnTo>
                      <a:pt x="178" y="276"/>
                    </a:lnTo>
                    <a:lnTo>
                      <a:pt x="163" y="276"/>
                    </a:lnTo>
                    <a:lnTo>
                      <a:pt x="148" y="277"/>
                    </a:lnTo>
                    <a:lnTo>
                      <a:pt x="133" y="278"/>
                    </a:lnTo>
                    <a:lnTo>
                      <a:pt x="118" y="279"/>
                    </a:lnTo>
                    <a:lnTo>
                      <a:pt x="103" y="279"/>
                    </a:lnTo>
                    <a:lnTo>
                      <a:pt x="89" y="281"/>
                    </a:lnTo>
                    <a:lnTo>
                      <a:pt x="86" y="258"/>
                    </a:lnTo>
                    <a:lnTo>
                      <a:pt x="80" y="233"/>
                    </a:lnTo>
                    <a:lnTo>
                      <a:pt x="72" y="209"/>
                    </a:lnTo>
                    <a:lnTo>
                      <a:pt x="62" y="185"/>
                    </a:lnTo>
                    <a:lnTo>
                      <a:pt x="49" y="163"/>
                    </a:lnTo>
                    <a:lnTo>
                      <a:pt x="34" y="142"/>
                    </a:lnTo>
                    <a:lnTo>
                      <a:pt x="18" y="125"/>
                    </a:lnTo>
                    <a:lnTo>
                      <a:pt x="0" y="112"/>
                    </a:lnTo>
                    <a:lnTo>
                      <a:pt x="20" y="118"/>
                    </a:lnTo>
                    <a:lnTo>
                      <a:pt x="40" y="127"/>
                    </a:lnTo>
                    <a:lnTo>
                      <a:pt x="57" y="139"/>
                    </a:lnTo>
                    <a:lnTo>
                      <a:pt x="73" y="155"/>
                    </a:lnTo>
                    <a:lnTo>
                      <a:pt x="89" y="173"/>
                    </a:lnTo>
                    <a:lnTo>
                      <a:pt x="103" y="196"/>
                    </a:lnTo>
                    <a:lnTo>
                      <a:pt x="118" y="223"/>
                    </a:lnTo>
                    <a:lnTo>
                      <a:pt x="133" y="254"/>
                    </a:lnTo>
                    <a:lnTo>
                      <a:pt x="140" y="223"/>
                    </a:lnTo>
                    <a:lnTo>
                      <a:pt x="142" y="188"/>
                    </a:lnTo>
                    <a:lnTo>
                      <a:pt x="142" y="153"/>
                    </a:lnTo>
                    <a:lnTo>
                      <a:pt x="139" y="116"/>
                    </a:lnTo>
                    <a:lnTo>
                      <a:pt x="133" y="81"/>
                    </a:lnTo>
                    <a:lnTo>
                      <a:pt x="125" y="50"/>
                    </a:lnTo>
                    <a:lnTo>
                      <a:pt x="115" y="23"/>
                    </a:lnTo>
                    <a:lnTo>
                      <a:pt x="102" y="5"/>
                    </a:lnTo>
                    <a:lnTo>
                      <a:pt x="121" y="18"/>
                    </a:lnTo>
                    <a:lnTo>
                      <a:pt x="140" y="34"/>
                    </a:lnTo>
                    <a:lnTo>
                      <a:pt x="157" y="53"/>
                    </a:lnTo>
                    <a:lnTo>
                      <a:pt x="174" y="78"/>
                    </a:lnTo>
                    <a:lnTo>
                      <a:pt x="188" y="106"/>
                    </a:lnTo>
                    <a:lnTo>
                      <a:pt x="201" y="141"/>
                    </a:lnTo>
                    <a:lnTo>
                      <a:pt x="212" y="183"/>
                    </a:lnTo>
                    <a:lnTo>
                      <a:pt x="218" y="231"/>
                    </a:lnTo>
                    <a:lnTo>
                      <a:pt x="229" y="208"/>
                    </a:lnTo>
                    <a:lnTo>
                      <a:pt x="237" y="183"/>
                    </a:lnTo>
                    <a:lnTo>
                      <a:pt x="243" y="154"/>
                    </a:lnTo>
                    <a:lnTo>
                      <a:pt x="245" y="124"/>
                    </a:lnTo>
                    <a:lnTo>
                      <a:pt x="245" y="93"/>
                    </a:lnTo>
                    <a:lnTo>
                      <a:pt x="241" y="62"/>
                    </a:lnTo>
                    <a:lnTo>
                      <a:pt x="235" y="30"/>
                    </a:lnTo>
                    <a:lnTo>
                      <a:pt x="223" y="0"/>
                    </a:lnTo>
                    <a:lnTo>
                      <a:pt x="240" y="30"/>
                    </a:lnTo>
                    <a:lnTo>
                      <a:pt x="255" y="57"/>
                    </a:lnTo>
                    <a:lnTo>
                      <a:pt x="268" y="82"/>
                    </a:lnTo>
                    <a:lnTo>
                      <a:pt x="279" y="106"/>
                    </a:lnTo>
                    <a:lnTo>
                      <a:pt x="288" y="128"/>
                    </a:lnTo>
                    <a:lnTo>
                      <a:pt x="294" y="151"/>
                    </a:lnTo>
                    <a:lnTo>
                      <a:pt x="298" y="173"/>
                    </a:lnTo>
                    <a:lnTo>
                      <a:pt x="299" y="195"/>
                    </a:lnTo>
                    <a:lnTo>
                      <a:pt x="312" y="173"/>
                    </a:lnTo>
                    <a:lnTo>
                      <a:pt x="326" y="148"/>
                    </a:lnTo>
                    <a:lnTo>
                      <a:pt x="340" y="121"/>
                    </a:lnTo>
                    <a:lnTo>
                      <a:pt x="354" y="94"/>
                    </a:lnTo>
                    <a:lnTo>
                      <a:pt x="366" y="67"/>
                    </a:lnTo>
                    <a:lnTo>
                      <a:pt x="375" y="42"/>
                    </a:lnTo>
                    <a:lnTo>
                      <a:pt x="382" y="20"/>
                    </a:lnTo>
                    <a:lnTo>
                      <a:pt x="384" y="3"/>
                    </a:lnTo>
                    <a:lnTo>
                      <a:pt x="392" y="27"/>
                    </a:lnTo>
                    <a:lnTo>
                      <a:pt x="398" y="53"/>
                    </a:lnTo>
                    <a:lnTo>
                      <a:pt x="403" y="81"/>
                    </a:lnTo>
                    <a:lnTo>
                      <a:pt x="404" y="112"/>
                    </a:lnTo>
                    <a:lnTo>
                      <a:pt x="398" y="146"/>
                    </a:lnTo>
                    <a:lnTo>
                      <a:pt x="388" y="184"/>
                    </a:lnTo>
                    <a:lnTo>
                      <a:pt x="368" y="225"/>
                    </a:lnTo>
                    <a:lnTo>
                      <a:pt x="339" y="270"/>
                    </a:lnTo>
                    <a:close/>
                  </a:path>
                </a:pathLst>
              </a:custGeom>
              <a:solidFill>
                <a:srgbClr val="00A500"/>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32" name="Freeform 135"/>
              <p:cNvSpPr/>
              <p:nvPr/>
            </p:nvSpPr>
            <p:spPr bwMode="auto">
              <a:xfrm>
                <a:off x="4880" y="4200"/>
                <a:ext cx="51" cy="71"/>
              </a:xfrm>
              <a:custGeom>
                <a:avLst/>
                <a:gdLst>
                  <a:gd name="T0" fmla="*/ 1 w 102"/>
                  <a:gd name="T1" fmla="*/ 1 h 142"/>
                  <a:gd name="T2" fmla="*/ 0 w 102"/>
                  <a:gd name="T3" fmla="*/ 1 h 142"/>
                  <a:gd name="T4" fmla="*/ 1 w 102"/>
                  <a:gd name="T5" fmla="*/ 1 h 142"/>
                  <a:gd name="T6" fmla="*/ 1 w 102"/>
                  <a:gd name="T7" fmla="*/ 1 h 142"/>
                  <a:gd name="T8" fmla="*/ 1 w 102"/>
                  <a:gd name="T9" fmla="*/ 1 h 142"/>
                  <a:gd name="T10" fmla="*/ 1 w 102"/>
                  <a:gd name="T11" fmla="*/ 1 h 142"/>
                  <a:gd name="T12" fmla="*/ 1 w 102"/>
                  <a:gd name="T13" fmla="*/ 1 h 142"/>
                  <a:gd name="T14" fmla="*/ 1 w 102"/>
                  <a:gd name="T15" fmla="*/ 1 h 142"/>
                  <a:gd name="T16" fmla="*/ 1 w 102"/>
                  <a:gd name="T17" fmla="*/ 1 h 142"/>
                  <a:gd name="T18" fmla="*/ 1 w 102"/>
                  <a:gd name="T19" fmla="*/ 0 h 142"/>
                  <a:gd name="T20" fmla="*/ 1 w 102"/>
                  <a:gd name="T21" fmla="*/ 1 h 142"/>
                  <a:gd name="T22" fmla="*/ 1 w 102"/>
                  <a:gd name="T23" fmla="*/ 1 h 142"/>
                  <a:gd name="T24" fmla="*/ 1 w 102"/>
                  <a:gd name="T25" fmla="*/ 1 h 142"/>
                  <a:gd name="T26" fmla="*/ 1 w 102"/>
                  <a:gd name="T27" fmla="*/ 1 h 142"/>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102" h="142">
                    <a:moveTo>
                      <a:pt x="71" y="142"/>
                    </a:moveTo>
                    <a:lnTo>
                      <a:pt x="0" y="142"/>
                    </a:lnTo>
                    <a:lnTo>
                      <a:pt x="6" y="123"/>
                    </a:lnTo>
                    <a:lnTo>
                      <a:pt x="16" y="102"/>
                    </a:lnTo>
                    <a:lnTo>
                      <a:pt x="27" y="82"/>
                    </a:lnTo>
                    <a:lnTo>
                      <a:pt x="41" y="61"/>
                    </a:lnTo>
                    <a:lnTo>
                      <a:pt x="56" y="43"/>
                    </a:lnTo>
                    <a:lnTo>
                      <a:pt x="71" y="26"/>
                    </a:lnTo>
                    <a:lnTo>
                      <a:pt x="87" y="12"/>
                    </a:lnTo>
                    <a:lnTo>
                      <a:pt x="102" y="0"/>
                    </a:lnTo>
                    <a:lnTo>
                      <a:pt x="84" y="41"/>
                    </a:lnTo>
                    <a:lnTo>
                      <a:pt x="74" y="78"/>
                    </a:lnTo>
                    <a:lnTo>
                      <a:pt x="71" y="112"/>
                    </a:lnTo>
                    <a:lnTo>
                      <a:pt x="71" y="142"/>
                    </a:lnTo>
                    <a:close/>
                  </a:path>
                </a:pathLst>
              </a:custGeom>
              <a:solidFill>
                <a:srgbClr val="00A500"/>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33" name="Freeform 136"/>
              <p:cNvSpPr/>
              <p:nvPr/>
            </p:nvSpPr>
            <p:spPr bwMode="auto">
              <a:xfrm>
                <a:off x="3666" y="4127"/>
                <a:ext cx="558" cy="206"/>
              </a:xfrm>
              <a:custGeom>
                <a:avLst/>
                <a:gdLst>
                  <a:gd name="T0" fmla="*/ 0 w 1117"/>
                  <a:gd name="T1" fmla="*/ 1 h 412"/>
                  <a:gd name="T2" fmla="*/ 0 w 1117"/>
                  <a:gd name="T3" fmla="*/ 1 h 412"/>
                  <a:gd name="T4" fmla="*/ 0 w 1117"/>
                  <a:gd name="T5" fmla="*/ 1 h 412"/>
                  <a:gd name="T6" fmla="*/ 0 w 1117"/>
                  <a:gd name="T7" fmla="*/ 1 h 412"/>
                  <a:gd name="T8" fmla="*/ 0 w 1117"/>
                  <a:gd name="T9" fmla="*/ 1 h 412"/>
                  <a:gd name="T10" fmla="*/ 0 w 1117"/>
                  <a:gd name="T11" fmla="*/ 1 h 412"/>
                  <a:gd name="T12" fmla="*/ 0 w 1117"/>
                  <a:gd name="T13" fmla="*/ 1 h 412"/>
                  <a:gd name="T14" fmla="*/ 0 w 1117"/>
                  <a:gd name="T15" fmla="*/ 1 h 412"/>
                  <a:gd name="T16" fmla="*/ 0 w 1117"/>
                  <a:gd name="T17" fmla="*/ 1 h 412"/>
                  <a:gd name="T18" fmla="*/ 0 w 1117"/>
                  <a:gd name="T19" fmla="*/ 1 h 412"/>
                  <a:gd name="T20" fmla="*/ 0 w 1117"/>
                  <a:gd name="T21" fmla="*/ 1 h 412"/>
                  <a:gd name="T22" fmla="*/ 0 w 1117"/>
                  <a:gd name="T23" fmla="*/ 1 h 412"/>
                  <a:gd name="T24" fmla="*/ 0 w 1117"/>
                  <a:gd name="T25" fmla="*/ 1 h 412"/>
                  <a:gd name="T26" fmla="*/ 0 w 1117"/>
                  <a:gd name="T27" fmla="*/ 1 h 412"/>
                  <a:gd name="T28" fmla="*/ 0 w 1117"/>
                  <a:gd name="T29" fmla="*/ 1 h 412"/>
                  <a:gd name="T30" fmla="*/ 0 w 1117"/>
                  <a:gd name="T31" fmla="*/ 1 h 412"/>
                  <a:gd name="T32" fmla="*/ 0 w 1117"/>
                  <a:gd name="T33" fmla="*/ 1 h 412"/>
                  <a:gd name="T34" fmla="*/ 0 w 1117"/>
                  <a:gd name="T35" fmla="*/ 1 h 412"/>
                  <a:gd name="T36" fmla="*/ 0 w 1117"/>
                  <a:gd name="T37" fmla="*/ 1 h 412"/>
                  <a:gd name="T38" fmla="*/ 0 w 1117"/>
                  <a:gd name="T39" fmla="*/ 1 h 412"/>
                  <a:gd name="T40" fmla="*/ 0 w 1117"/>
                  <a:gd name="T41" fmla="*/ 1 h 412"/>
                  <a:gd name="T42" fmla="*/ 0 w 1117"/>
                  <a:gd name="T43" fmla="*/ 1 h 412"/>
                  <a:gd name="T44" fmla="*/ 0 w 1117"/>
                  <a:gd name="T45" fmla="*/ 1 h 412"/>
                  <a:gd name="T46" fmla="*/ 0 w 1117"/>
                  <a:gd name="T47" fmla="*/ 1 h 412"/>
                  <a:gd name="T48" fmla="*/ 0 w 1117"/>
                  <a:gd name="T49" fmla="*/ 1 h 412"/>
                  <a:gd name="T50" fmla="*/ 0 w 1117"/>
                  <a:gd name="T51" fmla="*/ 1 h 412"/>
                  <a:gd name="T52" fmla="*/ 0 w 1117"/>
                  <a:gd name="T53" fmla="*/ 1 h 412"/>
                  <a:gd name="T54" fmla="*/ 0 w 1117"/>
                  <a:gd name="T55" fmla="*/ 1 h 412"/>
                  <a:gd name="T56" fmla="*/ 0 w 1117"/>
                  <a:gd name="T57" fmla="*/ 1 h 412"/>
                  <a:gd name="T58" fmla="*/ 0 w 1117"/>
                  <a:gd name="T59" fmla="*/ 1 h 412"/>
                  <a:gd name="T60" fmla="*/ 0 w 1117"/>
                  <a:gd name="T61" fmla="*/ 1 h 412"/>
                  <a:gd name="T62" fmla="*/ 0 w 1117"/>
                  <a:gd name="T63" fmla="*/ 1 h 412"/>
                  <a:gd name="T64" fmla="*/ 0 w 1117"/>
                  <a:gd name="T65" fmla="*/ 0 h 412"/>
                  <a:gd name="T66" fmla="*/ 0 w 1117"/>
                  <a:gd name="T67" fmla="*/ 1 h 412"/>
                  <a:gd name="T68" fmla="*/ 0 w 1117"/>
                  <a:gd name="T69" fmla="*/ 1 h 412"/>
                  <a:gd name="T70" fmla="*/ 0 w 1117"/>
                  <a:gd name="T71" fmla="*/ 1 h 412"/>
                  <a:gd name="T72" fmla="*/ 0 w 1117"/>
                  <a:gd name="T73" fmla="*/ 1 h 412"/>
                  <a:gd name="T74" fmla="*/ 0 w 1117"/>
                  <a:gd name="T75" fmla="*/ 1 h 412"/>
                  <a:gd name="T76" fmla="*/ 0 w 1117"/>
                  <a:gd name="T77" fmla="*/ 1 h 412"/>
                  <a:gd name="T78" fmla="*/ 0 w 1117"/>
                  <a:gd name="T79" fmla="*/ 1 h 412"/>
                  <a:gd name="T80" fmla="*/ 0 w 1117"/>
                  <a:gd name="T81" fmla="*/ 1 h 412"/>
                  <a:gd name="T82" fmla="*/ 0 w 1117"/>
                  <a:gd name="T83" fmla="*/ 1 h 412"/>
                  <a:gd name="T84" fmla="*/ 0 w 1117"/>
                  <a:gd name="T85" fmla="*/ 1 h 412"/>
                  <a:gd name="T86" fmla="*/ 0 w 1117"/>
                  <a:gd name="T87" fmla="*/ 1 h 412"/>
                  <a:gd name="T88" fmla="*/ 0 w 1117"/>
                  <a:gd name="T89" fmla="*/ 1 h 412"/>
                  <a:gd name="T90" fmla="*/ 0 w 1117"/>
                  <a:gd name="T91" fmla="*/ 1 h 412"/>
                  <a:gd name="T92" fmla="*/ 0 w 1117"/>
                  <a:gd name="T93" fmla="*/ 1 h 412"/>
                  <a:gd name="T94" fmla="*/ 0 w 1117"/>
                  <a:gd name="T95" fmla="*/ 1 h 412"/>
                  <a:gd name="T96" fmla="*/ 0 w 1117"/>
                  <a:gd name="T97" fmla="*/ 1 h 412"/>
                  <a:gd name="T98" fmla="*/ 0 w 1117"/>
                  <a:gd name="T99" fmla="*/ 1 h 412"/>
                  <a:gd name="T100" fmla="*/ 0 w 1117"/>
                  <a:gd name="T101" fmla="*/ 1 h 412"/>
                  <a:gd name="T102" fmla="*/ 0 w 1117"/>
                  <a:gd name="T103" fmla="*/ 1 h 412"/>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0" t="0" r="r" b="b"/>
                <a:pathLst>
                  <a:path w="1117" h="412">
                    <a:moveTo>
                      <a:pt x="1093" y="212"/>
                    </a:moveTo>
                    <a:lnTo>
                      <a:pt x="1073" y="229"/>
                    </a:lnTo>
                    <a:lnTo>
                      <a:pt x="1052" y="248"/>
                    </a:lnTo>
                    <a:lnTo>
                      <a:pt x="1032" y="265"/>
                    </a:lnTo>
                    <a:lnTo>
                      <a:pt x="1011" y="284"/>
                    </a:lnTo>
                    <a:lnTo>
                      <a:pt x="990" y="301"/>
                    </a:lnTo>
                    <a:lnTo>
                      <a:pt x="971" y="317"/>
                    </a:lnTo>
                    <a:lnTo>
                      <a:pt x="951" y="334"/>
                    </a:lnTo>
                    <a:lnTo>
                      <a:pt x="934" y="349"/>
                    </a:lnTo>
                    <a:lnTo>
                      <a:pt x="917" y="363"/>
                    </a:lnTo>
                    <a:lnTo>
                      <a:pt x="900" y="376"/>
                    </a:lnTo>
                    <a:lnTo>
                      <a:pt x="888" y="387"/>
                    </a:lnTo>
                    <a:lnTo>
                      <a:pt x="876" y="397"/>
                    </a:lnTo>
                    <a:lnTo>
                      <a:pt x="867" y="403"/>
                    </a:lnTo>
                    <a:lnTo>
                      <a:pt x="860" y="409"/>
                    </a:lnTo>
                    <a:lnTo>
                      <a:pt x="857" y="412"/>
                    </a:lnTo>
                    <a:lnTo>
                      <a:pt x="826" y="410"/>
                    </a:lnTo>
                    <a:lnTo>
                      <a:pt x="791" y="409"/>
                    </a:lnTo>
                    <a:lnTo>
                      <a:pt x="753" y="408"/>
                    </a:lnTo>
                    <a:lnTo>
                      <a:pt x="714" y="406"/>
                    </a:lnTo>
                    <a:lnTo>
                      <a:pt x="672" y="403"/>
                    </a:lnTo>
                    <a:lnTo>
                      <a:pt x="630" y="401"/>
                    </a:lnTo>
                    <a:lnTo>
                      <a:pt x="587" y="399"/>
                    </a:lnTo>
                    <a:lnTo>
                      <a:pt x="542" y="395"/>
                    </a:lnTo>
                    <a:lnTo>
                      <a:pt x="499" y="393"/>
                    </a:lnTo>
                    <a:lnTo>
                      <a:pt x="455" y="391"/>
                    </a:lnTo>
                    <a:lnTo>
                      <a:pt x="412" y="387"/>
                    </a:lnTo>
                    <a:lnTo>
                      <a:pt x="371" y="385"/>
                    </a:lnTo>
                    <a:lnTo>
                      <a:pt x="330" y="383"/>
                    </a:lnTo>
                    <a:lnTo>
                      <a:pt x="292" y="380"/>
                    </a:lnTo>
                    <a:lnTo>
                      <a:pt x="257" y="378"/>
                    </a:lnTo>
                    <a:lnTo>
                      <a:pt x="224" y="377"/>
                    </a:lnTo>
                    <a:lnTo>
                      <a:pt x="209" y="376"/>
                    </a:lnTo>
                    <a:lnTo>
                      <a:pt x="193" y="376"/>
                    </a:lnTo>
                    <a:lnTo>
                      <a:pt x="178" y="375"/>
                    </a:lnTo>
                    <a:lnTo>
                      <a:pt x="162" y="375"/>
                    </a:lnTo>
                    <a:lnTo>
                      <a:pt x="147" y="374"/>
                    </a:lnTo>
                    <a:lnTo>
                      <a:pt x="131" y="374"/>
                    </a:lnTo>
                    <a:lnTo>
                      <a:pt x="116" y="372"/>
                    </a:lnTo>
                    <a:lnTo>
                      <a:pt x="101" y="372"/>
                    </a:lnTo>
                    <a:lnTo>
                      <a:pt x="80" y="334"/>
                    </a:lnTo>
                    <a:lnTo>
                      <a:pt x="63" y="289"/>
                    </a:lnTo>
                    <a:lnTo>
                      <a:pt x="48" y="241"/>
                    </a:lnTo>
                    <a:lnTo>
                      <a:pt x="36" y="190"/>
                    </a:lnTo>
                    <a:lnTo>
                      <a:pt x="24" y="142"/>
                    </a:lnTo>
                    <a:lnTo>
                      <a:pt x="15" y="97"/>
                    </a:lnTo>
                    <a:lnTo>
                      <a:pt x="7" y="58"/>
                    </a:lnTo>
                    <a:lnTo>
                      <a:pt x="0" y="28"/>
                    </a:lnTo>
                    <a:lnTo>
                      <a:pt x="11" y="62"/>
                    </a:lnTo>
                    <a:lnTo>
                      <a:pt x="25" y="100"/>
                    </a:lnTo>
                    <a:lnTo>
                      <a:pt x="41" y="141"/>
                    </a:lnTo>
                    <a:lnTo>
                      <a:pt x="59" y="181"/>
                    </a:lnTo>
                    <a:lnTo>
                      <a:pt x="77" y="220"/>
                    </a:lnTo>
                    <a:lnTo>
                      <a:pt x="94" y="256"/>
                    </a:lnTo>
                    <a:lnTo>
                      <a:pt x="110" y="287"/>
                    </a:lnTo>
                    <a:lnTo>
                      <a:pt x="124" y="311"/>
                    </a:lnTo>
                    <a:lnTo>
                      <a:pt x="131" y="284"/>
                    </a:lnTo>
                    <a:lnTo>
                      <a:pt x="138" y="257"/>
                    </a:lnTo>
                    <a:lnTo>
                      <a:pt x="146" y="234"/>
                    </a:lnTo>
                    <a:lnTo>
                      <a:pt x="156" y="211"/>
                    </a:lnTo>
                    <a:lnTo>
                      <a:pt x="169" y="191"/>
                    </a:lnTo>
                    <a:lnTo>
                      <a:pt x="184" y="172"/>
                    </a:lnTo>
                    <a:lnTo>
                      <a:pt x="204" y="153"/>
                    </a:lnTo>
                    <a:lnTo>
                      <a:pt x="227" y="136"/>
                    </a:lnTo>
                    <a:lnTo>
                      <a:pt x="214" y="158"/>
                    </a:lnTo>
                    <a:lnTo>
                      <a:pt x="201" y="184"/>
                    </a:lnTo>
                    <a:lnTo>
                      <a:pt x="191" y="216"/>
                    </a:lnTo>
                    <a:lnTo>
                      <a:pt x="184" y="248"/>
                    </a:lnTo>
                    <a:lnTo>
                      <a:pt x="182" y="281"/>
                    </a:lnTo>
                    <a:lnTo>
                      <a:pt x="188" y="314"/>
                    </a:lnTo>
                    <a:lnTo>
                      <a:pt x="200" y="344"/>
                    </a:lnTo>
                    <a:lnTo>
                      <a:pt x="224" y="370"/>
                    </a:lnTo>
                    <a:lnTo>
                      <a:pt x="250" y="344"/>
                    </a:lnTo>
                    <a:lnTo>
                      <a:pt x="270" y="305"/>
                    </a:lnTo>
                    <a:lnTo>
                      <a:pt x="284" y="261"/>
                    </a:lnTo>
                    <a:lnTo>
                      <a:pt x="291" y="211"/>
                    </a:lnTo>
                    <a:lnTo>
                      <a:pt x="290" y="158"/>
                    </a:lnTo>
                    <a:lnTo>
                      <a:pt x="282" y="105"/>
                    </a:lnTo>
                    <a:lnTo>
                      <a:pt x="264" y="54"/>
                    </a:lnTo>
                    <a:lnTo>
                      <a:pt x="237" y="8"/>
                    </a:lnTo>
                    <a:lnTo>
                      <a:pt x="261" y="35"/>
                    </a:lnTo>
                    <a:lnTo>
                      <a:pt x="282" y="63"/>
                    </a:lnTo>
                    <a:lnTo>
                      <a:pt x="299" y="96"/>
                    </a:lnTo>
                    <a:lnTo>
                      <a:pt x="314" y="130"/>
                    </a:lnTo>
                    <a:lnTo>
                      <a:pt x="326" y="168"/>
                    </a:lnTo>
                    <a:lnTo>
                      <a:pt x="334" y="211"/>
                    </a:lnTo>
                    <a:lnTo>
                      <a:pt x="340" y="258"/>
                    </a:lnTo>
                    <a:lnTo>
                      <a:pt x="341" y="309"/>
                    </a:lnTo>
                    <a:lnTo>
                      <a:pt x="355" y="288"/>
                    </a:lnTo>
                    <a:lnTo>
                      <a:pt x="371" y="266"/>
                    </a:lnTo>
                    <a:lnTo>
                      <a:pt x="389" y="244"/>
                    </a:lnTo>
                    <a:lnTo>
                      <a:pt x="409" y="222"/>
                    </a:lnTo>
                    <a:lnTo>
                      <a:pt x="429" y="203"/>
                    </a:lnTo>
                    <a:lnTo>
                      <a:pt x="450" y="184"/>
                    </a:lnTo>
                    <a:lnTo>
                      <a:pt x="471" y="171"/>
                    </a:lnTo>
                    <a:lnTo>
                      <a:pt x="492" y="160"/>
                    </a:lnTo>
                    <a:lnTo>
                      <a:pt x="482" y="180"/>
                    </a:lnTo>
                    <a:lnTo>
                      <a:pt x="469" y="203"/>
                    </a:lnTo>
                    <a:lnTo>
                      <a:pt x="451" y="227"/>
                    </a:lnTo>
                    <a:lnTo>
                      <a:pt x="433" y="251"/>
                    </a:lnTo>
                    <a:lnTo>
                      <a:pt x="416" y="275"/>
                    </a:lnTo>
                    <a:lnTo>
                      <a:pt x="399" y="297"/>
                    </a:lnTo>
                    <a:lnTo>
                      <a:pt x="387" y="318"/>
                    </a:lnTo>
                    <a:lnTo>
                      <a:pt x="381" y="334"/>
                    </a:lnTo>
                    <a:lnTo>
                      <a:pt x="388" y="339"/>
                    </a:lnTo>
                    <a:lnTo>
                      <a:pt x="397" y="344"/>
                    </a:lnTo>
                    <a:lnTo>
                      <a:pt x="408" y="348"/>
                    </a:lnTo>
                    <a:lnTo>
                      <a:pt x="418" y="353"/>
                    </a:lnTo>
                    <a:lnTo>
                      <a:pt x="431" y="356"/>
                    </a:lnTo>
                    <a:lnTo>
                      <a:pt x="443" y="360"/>
                    </a:lnTo>
                    <a:lnTo>
                      <a:pt x="457" y="361"/>
                    </a:lnTo>
                    <a:lnTo>
                      <a:pt x="471" y="360"/>
                    </a:lnTo>
                    <a:lnTo>
                      <a:pt x="470" y="326"/>
                    </a:lnTo>
                    <a:lnTo>
                      <a:pt x="464" y="285"/>
                    </a:lnTo>
                    <a:lnTo>
                      <a:pt x="454" y="240"/>
                    </a:lnTo>
                    <a:lnTo>
                      <a:pt x="440" y="192"/>
                    </a:lnTo>
                    <a:lnTo>
                      <a:pt x="423" y="146"/>
                    </a:lnTo>
                    <a:lnTo>
                      <a:pt x="401" y="103"/>
                    </a:lnTo>
                    <a:lnTo>
                      <a:pt x="374" y="66"/>
                    </a:lnTo>
                    <a:lnTo>
                      <a:pt x="345" y="36"/>
                    </a:lnTo>
                    <a:lnTo>
                      <a:pt x="374" y="58"/>
                    </a:lnTo>
                    <a:lnTo>
                      <a:pt x="399" y="79"/>
                    </a:lnTo>
                    <a:lnTo>
                      <a:pt x="423" y="103"/>
                    </a:lnTo>
                    <a:lnTo>
                      <a:pt x="443" y="127"/>
                    </a:lnTo>
                    <a:lnTo>
                      <a:pt x="462" y="153"/>
                    </a:lnTo>
                    <a:lnTo>
                      <a:pt x="479" y="183"/>
                    </a:lnTo>
                    <a:lnTo>
                      <a:pt x="494" y="217"/>
                    </a:lnTo>
                    <a:lnTo>
                      <a:pt x="509" y="256"/>
                    </a:lnTo>
                    <a:lnTo>
                      <a:pt x="510" y="222"/>
                    </a:lnTo>
                    <a:lnTo>
                      <a:pt x="510" y="188"/>
                    </a:lnTo>
                    <a:lnTo>
                      <a:pt x="509" y="154"/>
                    </a:lnTo>
                    <a:lnTo>
                      <a:pt x="507" y="121"/>
                    </a:lnTo>
                    <a:lnTo>
                      <a:pt x="501" y="89"/>
                    </a:lnTo>
                    <a:lnTo>
                      <a:pt x="494" y="60"/>
                    </a:lnTo>
                    <a:lnTo>
                      <a:pt x="485" y="33"/>
                    </a:lnTo>
                    <a:lnTo>
                      <a:pt x="473" y="10"/>
                    </a:lnTo>
                    <a:lnTo>
                      <a:pt x="489" y="39"/>
                    </a:lnTo>
                    <a:lnTo>
                      <a:pt x="505" y="71"/>
                    </a:lnTo>
                    <a:lnTo>
                      <a:pt x="519" y="106"/>
                    </a:lnTo>
                    <a:lnTo>
                      <a:pt x="531" y="145"/>
                    </a:lnTo>
                    <a:lnTo>
                      <a:pt x="539" y="189"/>
                    </a:lnTo>
                    <a:lnTo>
                      <a:pt x="541" y="236"/>
                    </a:lnTo>
                    <a:lnTo>
                      <a:pt x="538" y="290"/>
                    </a:lnTo>
                    <a:lnTo>
                      <a:pt x="526" y="349"/>
                    </a:lnTo>
                    <a:lnTo>
                      <a:pt x="553" y="322"/>
                    </a:lnTo>
                    <a:lnTo>
                      <a:pt x="576" y="288"/>
                    </a:lnTo>
                    <a:lnTo>
                      <a:pt x="594" y="251"/>
                    </a:lnTo>
                    <a:lnTo>
                      <a:pt x="606" y="211"/>
                    </a:lnTo>
                    <a:lnTo>
                      <a:pt x="608" y="168"/>
                    </a:lnTo>
                    <a:lnTo>
                      <a:pt x="602" y="126"/>
                    </a:lnTo>
                    <a:lnTo>
                      <a:pt x="584" y="84"/>
                    </a:lnTo>
                    <a:lnTo>
                      <a:pt x="551" y="44"/>
                    </a:lnTo>
                    <a:lnTo>
                      <a:pt x="566" y="52"/>
                    </a:lnTo>
                    <a:lnTo>
                      <a:pt x="581" y="60"/>
                    </a:lnTo>
                    <a:lnTo>
                      <a:pt x="596" y="69"/>
                    </a:lnTo>
                    <a:lnTo>
                      <a:pt x="610" y="82"/>
                    </a:lnTo>
                    <a:lnTo>
                      <a:pt x="622" y="96"/>
                    </a:lnTo>
                    <a:lnTo>
                      <a:pt x="632" y="113"/>
                    </a:lnTo>
                    <a:lnTo>
                      <a:pt x="641" y="134"/>
                    </a:lnTo>
                    <a:lnTo>
                      <a:pt x="647" y="158"/>
                    </a:lnTo>
                    <a:lnTo>
                      <a:pt x="651" y="120"/>
                    </a:lnTo>
                    <a:lnTo>
                      <a:pt x="651" y="75"/>
                    </a:lnTo>
                    <a:lnTo>
                      <a:pt x="648" y="32"/>
                    </a:lnTo>
                    <a:lnTo>
                      <a:pt x="645" y="0"/>
                    </a:lnTo>
                    <a:lnTo>
                      <a:pt x="655" y="38"/>
                    </a:lnTo>
                    <a:lnTo>
                      <a:pt x="661" y="82"/>
                    </a:lnTo>
                    <a:lnTo>
                      <a:pt x="662" y="129"/>
                    </a:lnTo>
                    <a:lnTo>
                      <a:pt x="660" y="179"/>
                    </a:lnTo>
                    <a:lnTo>
                      <a:pt x="652" y="228"/>
                    </a:lnTo>
                    <a:lnTo>
                      <a:pt x="641" y="277"/>
                    </a:lnTo>
                    <a:lnTo>
                      <a:pt x="626" y="320"/>
                    </a:lnTo>
                    <a:lnTo>
                      <a:pt x="609" y="360"/>
                    </a:lnTo>
                    <a:lnTo>
                      <a:pt x="636" y="330"/>
                    </a:lnTo>
                    <a:lnTo>
                      <a:pt x="659" y="295"/>
                    </a:lnTo>
                    <a:lnTo>
                      <a:pt x="679" y="255"/>
                    </a:lnTo>
                    <a:lnTo>
                      <a:pt x="697" y="212"/>
                    </a:lnTo>
                    <a:lnTo>
                      <a:pt x="712" y="167"/>
                    </a:lnTo>
                    <a:lnTo>
                      <a:pt x="722" y="122"/>
                    </a:lnTo>
                    <a:lnTo>
                      <a:pt x="730" y="77"/>
                    </a:lnTo>
                    <a:lnTo>
                      <a:pt x="733" y="33"/>
                    </a:lnTo>
                    <a:lnTo>
                      <a:pt x="742" y="88"/>
                    </a:lnTo>
                    <a:lnTo>
                      <a:pt x="746" y="148"/>
                    </a:lnTo>
                    <a:lnTo>
                      <a:pt x="743" y="210"/>
                    </a:lnTo>
                    <a:lnTo>
                      <a:pt x="730" y="269"/>
                    </a:lnTo>
                    <a:lnTo>
                      <a:pt x="743" y="252"/>
                    </a:lnTo>
                    <a:lnTo>
                      <a:pt x="756" y="232"/>
                    </a:lnTo>
                    <a:lnTo>
                      <a:pt x="770" y="206"/>
                    </a:lnTo>
                    <a:lnTo>
                      <a:pt x="784" y="181"/>
                    </a:lnTo>
                    <a:lnTo>
                      <a:pt x="797" y="154"/>
                    </a:lnTo>
                    <a:lnTo>
                      <a:pt x="808" y="130"/>
                    </a:lnTo>
                    <a:lnTo>
                      <a:pt x="816" y="109"/>
                    </a:lnTo>
                    <a:lnTo>
                      <a:pt x="821" y="93"/>
                    </a:lnTo>
                    <a:lnTo>
                      <a:pt x="819" y="118"/>
                    </a:lnTo>
                    <a:lnTo>
                      <a:pt x="813" y="144"/>
                    </a:lnTo>
                    <a:lnTo>
                      <a:pt x="805" y="174"/>
                    </a:lnTo>
                    <a:lnTo>
                      <a:pt x="794" y="204"/>
                    </a:lnTo>
                    <a:lnTo>
                      <a:pt x="781" y="235"/>
                    </a:lnTo>
                    <a:lnTo>
                      <a:pt x="765" y="265"/>
                    </a:lnTo>
                    <a:lnTo>
                      <a:pt x="746" y="295"/>
                    </a:lnTo>
                    <a:lnTo>
                      <a:pt x="725" y="324"/>
                    </a:lnTo>
                    <a:lnTo>
                      <a:pt x="752" y="307"/>
                    </a:lnTo>
                    <a:lnTo>
                      <a:pt x="777" y="286"/>
                    </a:lnTo>
                    <a:lnTo>
                      <a:pt x="803" y="263"/>
                    </a:lnTo>
                    <a:lnTo>
                      <a:pt x="827" y="236"/>
                    </a:lnTo>
                    <a:lnTo>
                      <a:pt x="849" y="207"/>
                    </a:lnTo>
                    <a:lnTo>
                      <a:pt x="869" y="177"/>
                    </a:lnTo>
                    <a:lnTo>
                      <a:pt x="887" y="146"/>
                    </a:lnTo>
                    <a:lnTo>
                      <a:pt x="902" y="114"/>
                    </a:lnTo>
                    <a:lnTo>
                      <a:pt x="896" y="139"/>
                    </a:lnTo>
                    <a:lnTo>
                      <a:pt x="890" y="166"/>
                    </a:lnTo>
                    <a:lnTo>
                      <a:pt x="882" y="194"/>
                    </a:lnTo>
                    <a:lnTo>
                      <a:pt x="873" y="220"/>
                    </a:lnTo>
                    <a:lnTo>
                      <a:pt x="861" y="247"/>
                    </a:lnTo>
                    <a:lnTo>
                      <a:pt x="849" y="271"/>
                    </a:lnTo>
                    <a:lnTo>
                      <a:pt x="835" y="295"/>
                    </a:lnTo>
                    <a:lnTo>
                      <a:pt x="819" y="317"/>
                    </a:lnTo>
                    <a:lnTo>
                      <a:pt x="835" y="308"/>
                    </a:lnTo>
                    <a:lnTo>
                      <a:pt x="850" y="297"/>
                    </a:lnTo>
                    <a:lnTo>
                      <a:pt x="866" y="284"/>
                    </a:lnTo>
                    <a:lnTo>
                      <a:pt x="882" y="269"/>
                    </a:lnTo>
                    <a:lnTo>
                      <a:pt x="897" y="252"/>
                    </a:lnTo>
                    <a:lnTo>
                      <a:pt x="912" y="234"/>
                    </a:lnTo>
                    <a:lnTo>
                      <a:pt x="927" y="216"/>
                    </a:lnTo>
                    <a:lnTo>
                      <a:pt x="941" y="195"/>
                    </a:lnTo>
                    <a:lnTo>
                      <a:pt x="955" y="174"/>
                    </a:lnTo>
                    <a:lnTo>
                      <a:pt x="967" y="153"/>
                    </a:lnTo>
                    <a:lnTo>
                      <a:pt x="979" y="133"/>
                    </a:lnTo>
                    <a:lnTo>
                      <a:pt x="990" y="112"/>
                    </a:lnTo>
                    <a:lnTo>
                      <a:pt x="999" y="91"/>
                    </a:lnTo>
                    <a:lnTo>
                      <a:pt x="1008" y="70"/>
                    </a:lnTo>
                    <a:lnTo>
                      <a:pt x="1014" y="52"/>
                    </a:lnTo>
                    <a:lnTo>
                      <a:pt x="1020" y="33"/>
                    </a:lnTo>
                    <a:lnTo>
                      <a:pt x="1012" y="71"/>
                    </a:lnTo>
                    <a:lnTo>
                      <a:pt x="1004" y="107"/>
                    </a:lnTo>
                    <a:lnTo>
                      <a:pt x="994" y="141"/>
                    </a:lnTo>
                    <a:lnTo>
                      <a:pt x="983" y="173"/>
                    </a:lnTo>
                    <a:lnTo>
                      <a:pt x="968" y="206"/>
                    </a:lnTo>
                    <a:lnTo>
                      <a:pt x="950" y="242"/>
                    </a:lnTo>
                    <a:lnTo>
                      <a:pt x="927" y="279"/>
                    </a:lnTo>
                    <a:lnTo>
                      <a:pt x="897" y="322"/>
                    </a:lnTo>
                    <a:lnTo>
                      <a:pt x="910" y="314"/>
                    </a:lnTo>
                    <a:lnTo>
                      <a:pt x="925" y="304"/>
                    </a:lnTo>
                    <a:lnTo>
                      <a:pt x="940" y="294"/>
                    </a:lnTo>
                    <a:lnTo>
                      <a:pt x="956" y="282"/>
                    </a:lnTo>
                    <a:lnTo>
                      <a:pt x="972" y="270"/>
                    </a:lnTo>
                    <a:lnTo>
                      <a:pt x="988" y="257"/>
                    </a:lnTo>
                    <a:lnTo>
                      <a:pt x="1005" y="243"/>
                    </a:lnTo>
                    <a:lnTo>
                      <a:pt x="1021" y="228"/>
                    </a:lnTo>
                    <a:lnTo>
                      <a:pt x="1037" y="213"/>
                    </a:lnTo>
                    <a:lnTo>
                      <a:pt x="1052" y="197"/>
                    </a:lnTo>
                    <a:lnTo>
                      <a:pt x="1067" y="182"/>
                    </a:lnTo>
                    <a:lnTo>
                      <a:pt x="1080" y="166"/>
                    </a:lnTo>
                    <a:lnTo>
                      <a:pt x="1092" y="150"/>
                    </a:lnTo>
                    <a:lnTo>
                      <a:pt x="1102" y="135"/>
                    </a:lnTo>
                    <a:lnTo>
                      <a:pt x="1111" y="119"/>
                    </a:lnTo>
                    <a:lnTo>
                      <a:pt x="1117" y="104"/>
                    </a:lnTo>
                    <a:lnTo>
                      <a:pt x="1110" y="136"/>
                    </a:lnTo>
                    <a:lnTo>
                      <a:pt x="1103" y="166"/>
                    </a:lnTo>
                    <a:lnTo>
                      <a:pt x="1099" y="192"/>
                    </a:lnTo>
                    <a:lnTo>
                      <a:pt x="1093" y="212"/>
                    </a:lnTo>
                    <a:close/>
                  </a:path>
                </a:pathLst>
              </a:custGeom>
              <a:solidFill>
                <a:srgbClr val="00A500"/>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34" name="Freeform 137"/>
              <p:cNvSpPr/>
              <p:nvPr/>
            </p:nvSpPr>
            <p:spPr bwMode="auto">
              <a:xfrm>
                <a:off x="4164" y="4179"/>
                <a:ext cx="202" cy="141"/>
              </a:xfrm>
              <a:custGeom>
                <a:avLst/>
                <a:gdLst>
                  <a:gd name="T0" fmla="*/ 1 w 403"/>
                  <a:gd name="T1" fmla="*/ 1 h 280"/>
                  <a:gd name="T2" fmla="*/ 1 w 403"/>
                  <a:gd name="T3" fmla="*/ 1 h 280"/>
                  <a:gd name="T4" fmla="*/ 1 w 403"/>
                  <a:gd name="T5" fmla="*/ 1 h 280"/>
                  <a:gd name="T6" fmla="*/ 1 w 403"/>
                  <a:gd name="T7" fmla="*/ 1 h 280"/>
                  <a:gd name="T8" fmla="*/ 1 w 403"/>
                  <a:gd name="T9" fmla="*/ 1 h 280"/>
                  <a:gd name="T10" fmla="*/ 1 w 403"/>
                  <a:gd name="T11" fmla="*/ 1 h 280"/>
                  <a:gd name="T12" fmla="*/ 1 w 403"/>
                  <a:gd name="T13" fmla="*/ 1 h 280"/>
                  <a:gd name="T14" fmla="*/ 1 w 403"/>
                  <a:gd name="T15" fmla="*/ 1 h 280"/>
                  <a:gd name="T16" fmla="*/ 1 w 403"/>
                  <a:gd name="T17" fmla="*/ 1 h 280"/>
                  <a:gd name="T18" fmla="*/ 1 w 403"/>
                  <a:gd name="T19" fmla="*/ 1 h 280"/>
                  <a:gd name="T20" fmla="*/ 1 w 403"/>
                  <a:gd name="T21" fmla="*/ 1 h 280"/>
                  <a:gd name="T22" fmla="*/ 1 w 403"/>
                  <a:gd name="T23" fmla="*/ 1 h 280"/>
                  <a:gd name="T24" fmla="*/ 1 w 403"/>
                  <a:gd name="T25" fmla="*/ 1 h 280"/>
                  <a:gd name="T26" fmla="*/ 1 w 403"/>
                  <a:gd name="T27" fmla="*/ 1 h 280"/>
                  <a:gd name="T28" fmla="*/ 1 w 403"/>
                  <a:gd name="T29" fmla="*/ 1 h 280"/>
                  <a:gd name="T30" fmla="*/ 1 w 403"/>
                  <a:gd name="T31" fmla="*/ 1 h 280"/>
                  <a:gd name="T32" fmla="*/ 1 w 403"/>
                  <a:gd name="T33" fmla="*/ 1 h 280"/>
                  <a:gd name="T34" fmla="*/ 1 w 403"/>
                  <a:gd name="T35" fmla="*/ 1 h 280"/>
                  <a:gd name="T36" fmla="*/ 1 w 403"/>
                  <a:gd name="T37" fmla="*/ 1 h 280"/>
                  <a:gd name="T38" fmla="*/ 1 w 403"/>
                  <a:gd name="T39" fmla="*/ 1 h 280"/>
                  <a:gd name="T40" fmla="*/ 1 w 403"/>
                  <a:gd name="T41" fmla="*/ 1 h 280"/>
                  <a:gd name="T42" fmla="*/ 1 w 403"/>
                  <a:gd name="T43" fmla="*/ 1 h 280"/>
                  <a:gd name="T44" fmla="*/ 1 w 403"/>
                  <a:gd name="T45" fmla="*/ 1 h 280"/>
                  <a:gd name="T46" fmla="*/ 1 w 403"/>
                  <a:gd name="T47" fmla="*/ 1 h 280"/>
                  <a:gd name="T48" fmla="*/ 1 w 403"/>
                  <a:gd name="T49" fmla="*/ 1 h 280"/>
                  <a:gd name="T50" fmla="*/ 1 w 403"/>
                  <a:gd name="T51" fmla="*/ 1 h 280"/>
                  <a:gd name="T52" fmla="*/ 1 w 403"/>
                  <a:gd name="T53" fmla="*/ 1 h 280"/>
                  <a:gd name="T54" fmla="*/ 1 w 403"/>
                  <a:gd name="T55" fmla="*/ 1 h 280"/>
                  <a:gd name="T56" fmla="*/ 1 w 403"/>
                  <a:gd name="T57" fmla="*/ 1 h 280"/>
                  <a:gd name="T58" fmla="*/ 1 w 403"/>
                  <a:gd name="T59" fmla="*/ 1 h 280"/>
                  <a:gd name="T60" fmla="*/ 1 w 403"/>
                  <a:gd name="T61" fmla="*/ 1 h 280"/>
                  <a:gd name="T62" fmla="*/ 1 w 403"/>
                  <a:gd name="T63" fmla="*/ 1 h 280"/>
                  <a:gd name="T64" fmla="*/ 1 w 403"/>
                  <a:gd name="T65" fmla="*/ 1 h 280"/>
                  <a:gd name="T66" fmla="*/ 1 w 403"/>
                  <a:gd name="T67" fmla="*/ 1 h 280"/>
                  <a:gd name="T68" fmla="*/ 1 w 403"/>
                  <a:gd name="T69" fmla="*/ 1 h 280"/>
                  <a:gd name="T70" fmla="*/ 1 w 403"/>
                  <a:gd name="T71" fmla="*/ 1 h 280"/>
                  <a:gd name="T72" fmla="*/ 1 w 403"/>
                  <a:gd name="T73" fmla="*/ 1 h 280"/>
                  <a:gd name="T74" fmla="*/ 1 w 403"/>
                  <a:gd name="T75" fmla="*/ 1 h 280"/>
                  <a:gd name="T76" fmla="*/ 1 w 403"/>
                  <a:gd name="T77" fmla="*/ 1 h 280"/>
                  <a:gd name="T78" fmla="*/ 1 w 403"/>
                  <a:gd name="T79" fmla="*/ 1 h 280"/>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0" t="0" r="r" b="b"/>
                <a:pathLst>
                  <a:path w="403" h="280">
                    <a:moveTo>
                      <a:pt x="339" y="270"/>
                    </a:moveTo>
                    <a:lnTo>
                      <a:pt x="322" y="270"/>
                    </a:lnTo>
                    <a:lnTo>
                      <a:pt x="305" y="271"/>
                    </a:lnTo>
                    <a:lnTo>
                      <a:pt x="289" y="271"/>
                    </a:lnTo>
                    <a:lnTo>
                      <a:pt x="273" y="272"/>
                    </a:lnTo>
                    <a:lnTo>
                      <a:pt x="257" y="272"/>
                    </a:lnTo>
                    <a:lnTo>
                      <a:pt x="241" y="273"/>
                    </a:lnTo>
                    <a:lnTo>
                      <a:pt x="225" y="273"/>
                    </a:lnTo>
                    <a:lnTo>
                      <a:pt x="210" y="274"/>
                    </a:lnTo>
                    <a:lnTo>
                      <a:pt x="194" y="274"/>
                    </a:lnTo>
                    <a:lnTo>
                      <a:pt x="179" y="275"/>
                    </a:lnTo>
                    <a:lnTo>
                      <a:pt x="164" y="277"/>
                    </a:lnTo>
                    <a:lnTo>
                      <a:pt x="149" y="277"/>
                    </a:lnTo>
                    <a:lnTo>
                      <a:pt x="134" y="278"/>
                    </a:lnTo>
                    <a:lnTo>
                      <a:pt x="119" y="279"/>
                    </a:lnTo>
                    <a:lnTo>
                      <a:pt x="104" y="279"/>
                    </a:lnTo>
                    <a:lnTo>
                      <a:pt x="90" y="280"/>
                    </a:lnTo>
                    <a:lnTo>
                      <a:pt x="86" y="257"/>
                    </a:lnTo>
                    <a:lnTo>
                      <a:pt x="81" y="233"/>
                    </a:lnTo>
                    <a:lnTo>
                      <a:pt x="73" y="209"/>
                    </a:lnTo>
                    <a:lnTo>
                      <a:pt x="62" y="184"/>
                    </a:lnTo>
                    <a:lnTo>
                      <a:pt x="50" y="162"/>
                    </a:lnTo>
                    <a:lnTo>
                      <a:pt x="35" y="142"/>
                    </a:lnTo>
                    <a:lnTo>
                      <a:pt x="18" y="124"/>
                    </a:lnTo>
                    <a:lnTo>
                      <a:pt x="0" y="112"/>
                    </a:lnTo>
                    <a:lnTo>
                      <a:pt x="22" y="117"/>
                    </a:lnTo>
                    <a:lnTo>
                      <a:pt x="40" y="127"/>
                    </a:lnTo>
                    <a:lnTo>
                      <a:pt x="58" y="138"/>
                    </a:lnTo>
                    <a:lnTo>
                      <a:pt x="74" y="154"/>
                    </a:lnTo>
                    <a:lnTo>
                      <a:pt x="89" y="173"/>
                    </a:lnTo>
                    <a:lnTo>
                      <a:pt x="104" y="196"/>
                    </a:lnTo>
                    <a:lnTo>
                      <a:pt x="117" y="222"/>
                    </a:lnTo>
                    <a:lnTo>
                      <a:pt x="132" y="254"/>
                    </a:lnTo>
                    <a:lnTo>
                      <a:pt x="139" y="222"/>
                    </a:lnTo>
                    <a:lnTo>
                      <a:pt x="143" y="188"/>
                    </a:lnTo>
                    <a:lnTo>
                      <a:pt x="142" y="152"/>
                    </a:lnTo>
                    <a:lnTo>
                      <a:pt x="139" y="115"/>
                    </a:lnTo>
                    <a:lnTo>
                      <a:pt x="134" y="81"/>
                    </a:lnTo>
                    <a:lnTo>
                      <a:pt x="126" y="49"/>
                    </a:lnTo>
                    <a:lnTo>
                      <a:pt x="115" y="23"/>
                    </a:lnTo>
                    <a:lnTo>
                      <a:pt x="103" y="4"/>
                    </a:lnTo>
                    <a:lnTo>
                      <a:pt x="121" y="17"/>
                    </a:lnTo>
                    <a:lnTo>
                      <a:pt x="139" y="33"/>
                    </a:lnTo>
                    <a:lnTo>
                      <a:pt x="157" y="53"/>
                    </a:lnTo>
                    <a:lnTo>
                      <a:pt x="173" y="77"/>
                    </a:lnTo>
                    <a:lnTo>
                      <a:pt x="188" y="106"/>
                    </a:lnTo>
                    <a:lnTo>
                      <a:pt x="200" y="141"/>
                    </a:lnTo>
                    <a:lnTo>
                      <a:pt x="211" y="182"/>
                    </a:lnTo>
                    <a:lnTo>
                      <a:pt x="218" y="230"/>
                    </a:lnTo>
                    <a:lnTo>
                      <a:pt x="228" y="207"/>
                    </a:lnTo>
                    <a:lnTo>
                      <a:pt x="236" y="182"/>
                    </a:lnTo>
                    <a:lnTo>
                      <a:pt x="242" y="153"/>
                    </a:lnTo>
                    <a:lnTo>
                      <a:pt x="245" y="123"/>
                    </a:lnTo>
                    <a:lnTo>
                      <a:pt x="245" y="92"/>
                    </a:lnTo>
                    <a:lnTo>
                      <a:pt x="242" y="61"/>
                    </a:lnTo>
                    <a:lnTo>
                      <a:pt x="235" y="30"/>
                    </a:lnTo>
                    <a:lnTo>
                      <a:pt x="223" y="0"/>
                    </a:lnTo>
                    <a:lnTo>
                      <a:pt x="241" y="30"/>
                    </a:lnTo>
                    <a:lnTo>
                      <a:pt x="255" y="56"/>
                    </a:lnTo>
                    <a:lnTo>
                      <a:pt x="268" y="82"/>
                    </a:lnTo>
                    <a:lnTo>
                      <a:pt x="279" y="106"/>
                    </a:lnTo>
                    <a:lnTo>
                      <a:pt x="287" y="128"/>
                    </a:lnTo>
                    <a:lnTo>
                      <a:pt x="294" y="151"/>
                    </a:lnTo>
                    <a:lnTo>
                      <a:pt x="297" y="173"/>
                    </a:lnTo>
                    <a:lnTo>
                      <a:pt x="298" y="195"/>
                    </a:lnTo>
                    <a:lnTo>
                      <a:pt x="312" y="173"/>
                    </a:lnTo>
                    <a:lnTo>
                      <a:pt x="326" y="149"/>
                    </a:lnTo>
                    <a:lnTo>
                      <a:pt x="340" y="121"/>
                    </a:lnTo>
                    <a:lnTo>
                      <a:pt x="354" y="93"/>
                    </a:lnTo>
                    <a:lnTo>
                      <a:pt x="366" y="67"/>
                    </a:lnTo>
                    <a:lnTo>
                      <a:pt x="375" y="41"/>
                    </a:lnTo>
                    <a:lnTo>
                      <a:pt x="382" y="19"/>
                    </a:lnTo>
                    <a:lnTo>
                      <a:pt x="385" y="2"/>
                    </a:lnTo>
                    <a:lnTo>
                      <a:pt x="392" y="26"/>
                    </a:lnTo>
                    <a:lnTo>
                      <a:pt x="398" y="53"/>
                    </a:lnTo>
                    <a:lnTo>
                      <a:pt x="403" y="81"/>
                    </a:lnTo>
                    <a:lnTo>
                      <a:pt x="403" y="112"/>
                    </a:lnTo>
                    <a:lnTo>
                      <a:pt x="398" y="145"/>
                    </a:lnTo>
                    <a:lnTo>
                      <a:pt x="387" y="183"/>
                    </a:lnTo>
                    <a:lnTo>
                      <a:pt x="367" y="225"/>
                    </a:lnTo>
                    <a:lnTo>
                      <a:pt x="339" y="270"/>
                    </a:lnTo>
                    <a:close/>
                  </a:path>
                </a:pathLst>
              </a:custGeom>
              <a:solidFill>
                <a:srgbClr val="00A500"/>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35" name="Freeform 138"/>
              <p:cNvSpPr/>
              <p:nvPr/>
            </p:nvSpPr>
            <p:spPr bwMode="auto">
              <a:xfrm>
                <a:off x="4368" y="4177"/>
                <a:ext cx="123" cy="143"/>
              </a:xfrm>
              <a:custGeom>
                <a:avLst/>
                <a:gdLst>
                  <a:gd name="T0" fmla="*/ 1 w 246"/>
                  <a:gd name="T1" fmla="*/ 1 h 285"/>
                  <a:gd name="T2" fmla="*/ 1 w 246"/>
                  <a:gd name="T3" fmla="*/ 1 h 285"/>
                  <a:gd name="T4" fmla="*/ 1 w 246"/>
                  <a:gd name="T5" fmla="*/ 1 h 285"/>
                  <a:gd name="T6" fmla="*/ 1 w 246"/>
                  <a:gd name="T7" fmla="*/ 1 h 285"/>
                  <a:gd name="T8" fmla="*/ 1 w 246"/>
                  <a:gd name="T9" fmla="*/ 1 h 285"/>
                  <a:gd name="T10" fmla="*/ 1 w 246"/>
                  <a:gd name="T11" fmla="*/ 1 h 285"/>
                  <a:gd name="T12" fmla="*/ 1 w 246"/>
                  <a:gd name="T13" fmla="*/ 1 h 285"/>
                  <a:gd name="T14" fmla="*/ 1 w 246"/>
                  <a:gd name="T15" fmla="*/ 1 h 285"/>
                  <a:gd name="T16" fmla="*/ 0 w 246"/>
                  <a:gd name="T17" fmla="*/ 1 h 285"/>
                  <a:gd name="T18" fmla="*/ 1 w 246"/>
                  <a:gd name="T19" fmla="*/ 1 h 285"/>
                  <a:gd name="T20" fmla="*/ 1 w 246"/>
                  <a:gd name="T21" fmla="*/ 1 h 285"/>
                  <a:gd name="T22" fmla="*/ 1 w 246"/>
                  <a:gd name="T23" fmla="*/ 1 h 285"/>
                  <a:gd name="T24" fmla="*/ 1 w 246"/>
                  <a:gd name="T25" fmla="*/ 1 h 285"/>
                  <a:gd name="T26" fmla="*/ 1 w 246"/>
                  <a:gd name="T27" fmla="*/ 1 h 285"/>
                  <a:gd name="T28" fmla="*/ 1 w 246"/>
                  <a:gd name="T29" fmla="*/ 1 h 285"/>
                  <a:gd name="T30" fmla="*/ 1 w 246"/>
                  <a:gd name="T31" fmla="*/ 1 h 285"/>
                  <a:gd name="T32" fmla="*/ 1 w 246"/>
                  <a:gd name="T33" fmla="*/ 1 h 285"/>
                  <a:gd name="T34" fmla="*/ 1 w 246"/>
                  <a:gd name="T35" fmla="*/ 1 h 285"/>
                  <a:gd name="T36" fmla="*/ 1 w 246"/>
                  <a:gd name="T37" fmla="*/ 1 h 285"/>
                  <a:gd name="T38" fmla="*/ 1 w 246"/>
                  <a:gd name="T39" fmla="*/ 1 h 285"/>
                  <a:gd name="T40" fmla="*/ 1 w 246"/>
                  <a:gd name="T41" fmla="*/ 1 h 285"/>
                  <a:gd name="T42" fmla="*/ 1 w 246"/>
                  <a:gd name="T43" fmla="*/ 1 h 285"/>
                  <a:gd name="T44" fmla="*/ 1 w 246"/>
                  <a:gd name="T45" fmla="*/ 1 h 285"/>
                  <a:gd name="T46" fmla="*/ 1 w 246"/>
                  <a:gd name="T47" fmla="*/ 1 h 285"/>
                  <a:gd name="T48" fmla="*/ 1 w 246"/>
                  <a:gd name="T49" fmla="*/ 0 h 285"/>
                  <a:gd name="T50" fmla="*/ 1 w 246"/>
                  <a:gd name="T51" fmla="*/ 1 h 285"/>
                  <a:gd name="T52" fmla="*/ 1 w 246"/>
                  <a:gd name="T53" fmla="*/ 1 h 285"/>
                  <a:gd name="T54" fmla="*/ 1 w 246"/>
                  <a:gd name="T55" fmla="*/ 1 h 285"/>
                  <a:gd name="T56" fmla="*/ 1 w 246"/>
                  <a:gd name="T57" fmla="*/ 1 h 285"/>
                  <a:gd name="T58" fmla="*/ 1 w 246"/>
                  <a:gd name="T59" fmla="*/ 1 h 285"/>
                  <a:gd name="T60" fmla="*/ 1 w 246"/>
                  <a:gd name="T61" fmla="*/ 1 h 285"/>
                  <a:gd name="T62" fmla="*/ 1 w 246"/>
                  <a:gd name="T63" fmla="*/ 1 h 285"/>
                  <a:gd name="T64" fmla="*/ 1 w 246"/>
                  <a:gd name="T65" fmla="*/ 1 h 285"/>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246" h="285">
                    <a:moveTo>
                      <a:pt x="85" y="285"/>
                    </a:moveTo>
                    <a:lnTo>
                      <a:pt x="75" y="285"/>
                    </a:lnTo>
                    <a:lnTo>
                      <a:pt x="63" y="285"/>
                    </a:lnTo>
                    <a:lnTo>
                      <a:pt x="53" y="285"/>
                    </a:lnTo>
                    <a:lnTo>
                      <a:pt x="42" y="285"/>
                    </a:lnTo>
                    <a:lnTo>
                      <a:pt x="32" y="285"/>
                    </a:lnTo>
                    <a:lnTo>
                      <a:pt x="22" y="285"/>
                    </a:lnTo>
                    <a:lnTo>
                      <a:pt x="10" y="285"/>
                    </a:lnTo>
                    <a:lnTo>
                      <a:pt x="0" y="285"/>
                    </a:lnTo>
                    <a:lnTo>
                      <a:pt x="3" y="270"/>
                    </a:lnTo>
                    <a:lnTo>
                      <a:pt x="8" y="253"/>
                    </a:lnTo>
                    <a:lnTo>
                      <a:pt x="14" y="235"/>
                    </a:lnTo>
                    <a:lnTo>
                      <a:pt x="22" y="217"/>
                    </a:lnTo>
                    <a:lnTo>
                      <a:pt x="30" y="197"/>
                    </a:lnTo>
                    <a:lnTo>
                      <a:pt x="40" y="178"/>
                    </a:lnTo>
                    <a:lnTo>
                      <a:pt x="52" y="157"/>
                    </a:lnTo>
                    <a:lnTo>
                      <a:pt x="64" y="137"/>
                    </a:lnTo>
                    <a:lnTo>
                      <a:pt x="80" y="118"/>
                    </a:lnTo>
                    <a:lnTo>
                      <a:pt x="96" y="98"/>
                    </a:lnTo>
                    <a:lnTo>
                      <a:pt x="116" y="79"/>
                    </a:lnTo>
                    <a:lnTo>
                      <a:pt x="137" y="60"/>
                    </a:lnTo>
                    <a:lnTo>
                      <a:pt x="161" y="43"/>
                    </a:lnTo>
                    <a:lnTo>
                      <a:pt x="186" y="28"/>
                    </a:lnTo>
                    <a:lnTo>
                      <a:pt x="215" y="13"/>
                    </a:lnTo>
                    <a:lnTo>
                      <a:pt x="246" y="0"/>
                    </a:lnTo>
                    <a:lnTo>
                      <a:pt x="215" y="30"/>
                    </a:lnTo>
                    <a:lnTo>
                      <a:pt x="186" y="60"/>
                    </a:lnTo>
                    <a:lnTo>
                      <a:pt x="160" y="91"/>
                    </a:lnTo>
                    <a:lnTo>
                      <a:pt x="136" y="124"/>
                    </a:lnTo>
                    <a:lnTo>
                      <a:pt x="116" y="158"/>
                    </a:lnTo>
                    <a:lnTo>
                      <a:pt x="100" y="196"/>
                    </a:lnTo>
                    <a:lnTo>
                      <a:pt x="90" y="238"/>
                    </a:lnTo>
                    <a:lnTo>
                      <a:pt x="85" y="285"/>
                    </a:lnTo>
                    <a:close/>
                  </a:path>
                </a:pathLst>
              </a:custGeom>
              <a:solidFill>
                <a:srgbClr val="00A500"/>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36" name="Freeform 139"/>
              <p:cNvSpPr/>
              <p:nvPr/>
            </p:nvSpPr>
            <p:spPr bwMode="auto">
              <a:xfrm>
                <a:off x="4389" y="4134"/>
                <a:ext cx="493" cy="199"/>
              </a:xfrm>
              <a:custGeom>
                <a:avLst/>
                <a:gdLst>
                  <a:gd name="T0" fmla="*/ 1 w 986"/>
                  <a:gd name="T1" fmla="*/ 1 h 398"/>
                  <a:gd name="T2" fmla="*/ 1 w 986"/>
                  <a:gd name="T3" fmla="*/ 1 h 398"/>
                  <a:gd name="T4" fmla="*/ 1 w 986"/>
                  <a:gd name="T5" fmla="*/ 1 h 398"/>
                  <a:gd name="T6" fmla="*/ 1 w 986"/>
                  <a:gd name="T7" fmla="*/ 1 h 398"/>
                  <a:gd name="T8" fmla="*/ 1 w 986"/>
                  <a:gd name="T9" fmla="*/ 1 h 398"/>
                  <a:gd name="T10" fmla="*/ 1 w 986"/>
                  <a:gd name="T11" fmla="*/ 1 h 398"/>
                  <a:gd name="T12" fmla="*/ 1 w 986"/>
                  <a:gd name="T13" fmla="*/ 1 h 398"/>
                  <a:gd name="T14" fmla="*/ 1 w 986"/>
                  <a:gd name="T15" fmla="*/ 1 h 398"/>
                  <a:gd name="T16" fmla="*/ 1 w 986"/>
                  <a:gd name="T17" fmla="*/ 1 h 398"/>
                  <a:gd name="T18" fmla="*/ 1 w 986"/>
                  <a:gd name="T19" fmla="*/ 1 h 398"/>
                  <a:gd name="T20" fmla="*/ 1 w 986"/>
                  <a:gd name="T21" fmla="*/ 1 h 398"/>
                  <a:gd name="T22" fmla="*/ 1 w 986"/>
                  <a:gd name="T23" fmla="*/ 1 h 398"/>
                  <a:gd name="T24" fmla="*/ 1 w 986"/>
                  <a:gd name="T25" fmla="*/ 1 h 398"/>
                  <a:gd name="T26" fmla="*/ 1 w 986"/>
                  <a:gd name="T27" fmla="*/ 1 h 398"/>
                  <a:gd name="T28" fmla="*/ 1 w 986"/>
                  <a:gd name="T29" fmla="*/ 1 h 398"/>
                  <a:gd name="T30" fmla="*/ 1 w 986"/>
                  <a:gd name="T31" fmla="*/ 1 h 398"/>
                  <a:gd name="T32" fmla="*/ 1 w 986"/>
                  <a:gd name="T33" fmla="*/ 1 h 398"/>
                  <a:gd name="T34" fmla="*/ 1 w 986"/>
                  <a:gd name="T35" fmla="*/ 1 h 398"/>
                  <a:gd name="T36" fmla="*/ 1 w 986"/>
                  <a:gd name="T37" fmla="*/ 1 h 398"/>
                  <a:gd name="T38" fmla="*/ 1 w 986"/>
                  <a:gd name="T39" fmla="*/ 1 h 398"/>
                  <a:gd name="T40" fmla="*/ 1 w 986"/>
                  <a:gd name="T41" fmla="*/ 1 h 398"/>
                  <a:gd name="T42" fmla="*/ 1 w 986"/>
                  <a:gd name="T43" fmla="*/ 1 h 398"/>
                  <a:gd name="T44" fmla="*/ 1 w 986"/>
                  <a:gd name="T45" fmla="*/ 1 h 398"/>
                  <a:gd name="T46" fmla="*/ 1 w 986"/>
                  <a:gd name="T47" fmla="*/ 1 h 398"/>
                  <a:gd name="T48" fmla="*/ 1 w 986"/>
                  <a:gd name="T49" fmla="*/ 1 h 398"/>
                  <a:gd name="T50" fmla="*/ 1 w 986"/>
                  <a:gd name="T51" fmla="*/ 1 h 398"/>
                  <a:gd name="T52" fmla="*/ 1 w 986"/>
                  <a:gd name="T53" fmla="*/ 1 h 398"/>
                  <a:gd name="T54" fmla="*/ 1 w 986"/>
                  <a:gd name="T55" fmla="*/ 1 h 398"/>
                  <a:gd name="T56" fmla="*/ 1 w 986"/>
                  <a:gd name="T57" fmla="*/ 1 h 398"/>
                  <a:gd name="T58" fmla="*/ 1 w 986"/>
                  <a:gd name="T59" fmla="*/ 1 h 398"/>
                  <a:gd name="T60" fmla="*/ 1 w 986"/>
                  <a:gd name="T61" fmla="*/ 1 h 398"/>
                  <a:gd name="T62" fmla="*/ 1 w 986"/>
                  <a:gd name="T63" fmla="*/ 1 h 398"/>
                  <a:gd name="T64" fmla="*/ 1 w 986"/>
                  <a:gd name="T65" fmla="*/ 1 h 398"/>
                  <a:gd name="T66" fmla="*/ 1 w 986"/>
                  <a:gd name="T67" fmla="*/ 1 h 398"/>
                  <a:gd name="T68" fmla="*/ 1 w 986"/>
                  <a:gd name="T69" fmla="*/ 1 h 398"/>
                  <a:gd name="T70" fmla="*/ 1 w 986"/>
                  <a:gd name="T71" fmla="*/ 1 h 398"/>
                  <a:gd name="T72" fmla="*/ 1 w 986"/>
                  <a:gd name="T73" fmla="*/ 1 h 398"/>
                  <a:gd name="T74" fmla="*/ 1 w 986"/>
                  <a:gd name="T75" fmla="*/ 1 h 398"/>
                  <a:gd name="T76" fmla="*/ 1 w 986"/>
                  <a:gd name="T77" fmla="*/ 1 h 398"/>
                  <a:gd name="T78" fmla="*/ 1 w 986"/>
                  <a:gd name="T79" fmla="*/ 1 h 398"/>
                  <a:gd name="T80" fmla="*/ 1 w 986"/>
                  <a:gd name="T81" fmla="*/ 1 h 398"/>
                  <a:gd name="T82" fmla="*/ 1 w 986"/>
                  <a:gd name="T83" fmla="*/ 1 h 398"/>
                  <a:gd name="T84" fmla="*/ 1 w 986"/>
                  <a:gd name="T85" fmla="*/ 1 h 398"/>
                  <a:gd name="T86" fmla="*/ 1 w 986"/>
                  <a:gd name="T87" fmla="*/ 1 h 398"/>
                  <a:gd name="T88" fmla="*/ 1 w 986"/>
                  <a:gd name="T89" fmla="*/ 1 h 398"/>
                  <a:gd name="T90" fmla="*/ 1 w 986"/>
                  <a:gd name="T91" fmla="*/ 1 h 398"/>
                  <a:gd name="T92" fmla="*/ 1 w 986"/>
                  <a:gd name="T93" fmla="*/ 1 h 398"/>
                  <a:gd name="T94" fmla="*/ 1 w 986"/>
                  <a:gd name="T95" fmla="*/ 1 h 398"/>
                  <a:gd name="T96" fmla="*/ 1 w 986"/>
                  <a:gd name="T97" fmla="*/ 1 h 398"/>
                  <a:gd name="T98" fmla="*/ 1 w 986"/>
                  <a:gd name="T99" fmla="*/ 1 h 398"/>
                  <a:gd name="T100" fmla="*/ 1 w 986"/>
                  <a:gd name="T101" fmla="*/ 1 h 398"/>
                  <a:gd name="T102" fmla="*/ 1 w 986"/>
                  <a:gd name="T103" fmla="*/ 1 h 398"/>
                  <a:gd name="T104" fmla="*/ 1 w 986"/>
                  <a:gd name="T105" fmla="*/ 1 h 398"/>
                  <a:gd name="T106" fmla="*/ 1 w 986"/>
                  <a:gd name="T107" fmla="*/ 1 h 398"/>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0" t="0" r="r" b="b"/>
                <a:pathLst>
                  <a:path w="986" h="398">
                    <a:moveTo>
                      <a:pt x="901" y="398"/>
                    </a:moveTo>
                    <a:lnTo>
                      <a:pt x="867" y="398"/>
                    </a:lnTo>
                    <a:lnTo>
                      <a:pt x="829" y="398"/>
                    </a:lnTo>
                    <a:lnTo>
                      <a:pt x="789" y="398"/>
                    </a:lnTo>
                    <a:lnTo>
                      <a:pt x="747" y="396"/>
                    </a:lnTo>
                    <a:lnTo>
                      <a:pt x="702" y="396"/>
                    </a:lnTo>
                    <a:lnTo>
                      <a:pt x="656" y="394"/>
                    </a:lnTo>
                    <a:lnTo>
                      <a:pt x="608" y="393"/>
                    </a:lnTo>
                    <a:lnTo>
                      <a:pt x="561" y="392"/>
                    </a:lnTo>
                    <a:lnTo>
                      <a:pt x="513" y="389"/>
                    </a:lnTo>
                    <a:lnTo>
                      <a:pt x="467" y="388"/>
                    </a:lnTo>
                    <a:lnTo>
                      <a:pt x="421" y="386"/>
                    </a:lnTo>
                    <a:lnTo>
                      <a:pt x="376" y="384"/>
                    </a:lnTo>
                    <a:lnTo>
                      <a:pt x="334" y="383"/>
                    </a:lnTo>
                    <a:lnTo>
                      <a:pt x="294" y="380"/>
                    </a:lnTo>
                    <a:lnTo>
                      <a:pt x="258" y="378"/>
                    </a:lnTo>
                    <a:lnTo>
                      <a:pt x="225" y="377"/>
                    </a:lnTo>
                    <a:lnTo>
                      <a:pt x="210" y="376"/>
                    </a:lnTo>
                    <a:lnTo>
                      <a:pt x="194" y="376"/>
                    </a:lnTo>
                    <a:lnTo>
                      <a:pt x="179" y="374"/>
                    </a:lnTo>
                    <a:lnTo>
                      <a:pt x="163" y="373"/>
                    </a:lnTo>
                    <a:lnTo>
                      <a:pt x="148" y="373"/>
                    </a:lnTo>
                    <a:lnTo>
                      <a:pt x="132" y="372"/>
                    </a:lnTo>
                    <a:lnTo>
                      <a:pt x="117" y="372"/>
                    </a:lnTo>
                    <a:lnTo>
                      <a:pt x="102" y="372"/>
                    </a:lnTo>
                    <a:lnTo>
                      <a:pt x="81" y="334"/>
                    </a:lnTo>
                    <a:lnTo>
                      <a:pt x="64" y="289"/>
                    </a:lnTo>
                    <a:lnTo>
                      <a:pt x="48" y="241"/>
                    </a:lnTo>
                    <a:lnTo>
                      <a:pt x="35" y="190"/>
                    </a:lnTo>
                    <a:lnTo>
                      <a:pt x="23" y="142"/>
                    </a:lnTo>
                    <a:lnTo>
                      <a:pt x="14" y="97"/>
                    </a:lnTo>
                    <a:lnTo>
                      <a:pt x="6" y="57"/>
                    </a:lnTo>
                    <a:lnTo>
                      <a:pt x="0" y="27"/>
                    </a:lnTo>
                    <a:lnTo>
                      <a:pt x="12" y="62"/>
                    </a:lnTo>
                    <a:lnTo>
                      <a:pt x="26" y="100"/>
                    </a:lnTo>
                    <a:lnTo>
                      <a:pt x="42" y="140"/>
                    </a:lnTo>
                    <a:lnTo>
                      <a:pt x="59" y="181"/>
                    </a:lnTo>
                    <a:lnTo>
                      <a:pt x="77" y="220"/>
                    </a:lnTo>
                    <a:lnTo>
                      <a:pt x="95" y="256"/>
                    </a:lnTo>
                    <a:lnTo>
                      <a:pt x="110" y="287"/>
                    </a:lnTo>
                    <a:lnTo>
                      <a:pt x="124" y="311"/>
                    </a:lnTo>
                    <a:lnTo>
                      <a:pt x="130" y="283"/>
                    </a:lnTo>
                    <a:lnTo>
                      <a:pt x="139" y="257"/>
                    </a:lnTo>
                    <a:lnTo>
                      <a:pt x="147" y="234"/>
                    </a:lnTo>
                    <a:lnTo>
                      <a:pt x="157" y="211"/>
                    </a:lnTo>
                    <a:lnTo>
                      <a:pt x="170" y="190"/>
                    </a:lnTo>
                    <a:lnTo>
                      <a:pt x="185" y="170"/>
                    </a:lnTo>
                    <a:lnTo>
                      <a:pt x="204" y="152"/>
                    </a:lnTo>
                    <a:lnTo>
                      <a:pt x="227" y="135"/>
                    </a:lnTo>
                    <a:lnTo>
                      <a:pt x="215" y="157"/>
                    </a:lnTo>
                    <a:lnTo>
                      <a:pt x="202" y="184"/>
                    </a:lnTo>
                    <a:lnTo>
                      <a:pt x="191" y="214"/>
                    </a:lnTo>
                    <a:lnTo>
                      <a:pt x="185" y="248"/>
                    </a:lnTo>
                    <a:lnTo>
                      <a:pt x="182" y="281"/>
                    </a:lnTo>
                    <a:lnTo>
                      <a:pt x="188" y="313"/>
                    </a:lnTo>
                    <a:lnTo>
                      <a:pt x="201" y="343"/>
                    </a:lnTo>
                    <a:lnTo>
                      <a:pt x="225" y="370"/>
                    </a:lnTo>
                    <a:lnTo>
                      <a:pt x="250" y="343"/>
                    </a:lnTo>
                    <a:lnTo>
                      <a:pt x="271" y="305"/>
                    </a:lnTo>
                    <a:lnTo>
                      <a:pt x="285" y="260"/>
                    </a:lnTo>
                    <a:lnTo>
                      <a:pt x="292" y="211"/>
                    </a:lnTo>
                    <a:lnTo>
                      <a:pt x="291" y="158"/>
                    </a:lnTo>
                    <a:lnTo>
                      <a:pt x="282" y="105"/>
                    </a:lnTo>
                    <a:lnTo>
                      <a:pt x="264" y="54"/>
                    </a:lnTo>
                    <a:lnTo>
                      <a:pt x="238" y="8"/>
                    </a:lnTo>
                    <a:lnTo>
                      <a:pt x="262" y="34"/>
                    </a:lnTo>
                    <a:lnTo>
                      <a:pt x="282" y="63"/>
                    </a:lnTo>
                    <a:lnTo>
                      <a:pt x="300" y="95"/>
                    </a:lnTo>
                    <a:lnTo>
                      <a:pt x="315" y="130"/>
                    </a:lnTo>
                    <a:lnTo>
                      <a:pt x="325" y="168"/>
                    </a:lnTo>
                    <a:lnTo>
                      <a:pt x="333" y="211"/>
                    </a:lnTo>
                    <a:lnTo>
                      <a:pt x="339" y="258"/>
                    </a:lnTo>
                    <a:lnTo>
                      <a:pt x="340" y="309"/>
                    </a:lnTo>
                    <a:lnTo>
                      <a:pt x="354" y="288"/>
                    </a:lnTo>
                    <a:lnTo>
                      <a:pt x="370" y="266"/>
                    </a:lnTo>
                    <a:lnTo>
                      <a:pt x="388" y="244"/>
                    </a:lnTo>
                    <a:lnTo>
                      <a:pt x="409" y="222"/>
                    </a:lnTo>
                    <a:lnTo>
                      <a:pt x="430" y="203"/>
                    </a:lnTo>
                    <a:lnTo>
                      <a:pt x="451" y="184"/>
                    </a:lnTo>
                    <a:lnTo>
                      <a:pt x="471" y="170"/>
                    </a:lnTo>
                    <a:lnTo>
                      <a:pt x="492" y="160"/>
                    </a:lnTo>
                    <a:lnTo>
                      <a:pt x="483" y="180"/>
                    </a:lnTo>
                    <a:lnTo>
                      <a:pt x="469" y="203"/>
                    </a:lnTo>
                    <a:lnTo>
                      <a:pt x="452" y="227"/>
                    </a:lnTo>
                    <a:lnTo>
                      <a:pt x="433" y="251"/>
                    </a:lnTo>
                    <a:lnTo>
                      <a:pt x="415" y="275"/>
                    </a:lnTo>
                    <a:lnTo>
                      <a:pt x="399" y="297"/>
                    </a:lnTo>
                    <a:lnTo>
                      <a:pt x="387" y="318"/>
                    </a:lnTo>
                    <a:lnTo>
                      <a:pt x="380" y="334"/>
                    </a:lnTo>
                    <a:lnTo>
                      <a:pt x="388" y="339"/>
                    </a:lnTo>
                    <a:lnTo>
                      <a:pt x="396" y="343"/>
                    </a:lnTo>
                    <a:lnTo>
                      <a:pt x="407" y="348"/>
                    </a:lnTo>
                    <a:lnTo>
                      <a:pt x="418" y="353"/>
                    </a:lnTo>
                    <a:lnTo>
                      <a:pt x="431" y="356"/>
                    </a:lnTo>
                    <a:lnTo>
                      <a:pt x="444" y="360"/>
                    </a:lnTo>
                    <a:lnTo>
                      <a:pt x="458" y="361"/>
                    </a:lnTo>
                    <a:lnTo>
                      <a:pt x="471" y="360"/>
                    </a:lnTo>
                    <a:lnTo>
                      <a:pt x="470" y="326"/>
                    </a:lnTo>
                    <a:lnTo>
                      <a:pt x="464" y="285"/>
                    </a:lnTo>
                    <a:lnTo>
                      <a:pt x="454" y="240"/>
                    </a:lnTo>
                    <a:lnTo>
                      <a:pt x="440" y="192"/>
                    </a:lnTo>
                    <a:lnTo>
                      <a:pt x="423" y="146"/>
                    </a:lnTo>
                    <a:lnTo>
                      <a:pt x="401" y="102"/>
                    </a:lnTo>
                    <a:lnTo>
                      <a:pt x="375" y="65"/>
                    </a:lnTo>
                    <a:lnTo>
                      <a:pt x="346" y="36"/>
                    </a:lnTo>
                    <a:lnTo>
                      <a:pt x="375" y="57"/>
                    </a:lnTo>
                    <a:lnTo>
                      <a:pt x="400" y="79"/>
                    </a:lnTo>
                    <a:lnTo>
                      <a:pt x="423" y="102"/>
                    </a:lnTo>
                    <a:lnTo>
                      <a:pt x="444" y="127"/>
                    </a:lnTo>
                    <a:lnTo>
                      <a:pt x="462" y="153"/>
                    </a:lnTo>
                    <a:lnTo>
                      <a:pt x="479" y="183"/>
                    </a:lnTo>
                    <a:lnTo>
                      <a:pt x="494" y="217"/>
                    </a:lnTo>
                    <a:lnTo>
                      <a:pt x="509" y="256"/>
                    </a:lnTo>
                    <a:lnTo>
                      <a:pt x="510" y="222"/>
                    </a:lnTo>
                    <a:lnTo>
                      <a:pt x="510" y="188"/>
                    </a:lnTo>
                    <a:lnTo>
                      <a:pt x="509" y="154"/>
                    </a:lnTo>
                    <a:lnTo>
                      <a:pt x="507" y="121"/>
                    </a:lnTo>
                    <a:lnTo>
                      <a:pt x="501" y="89"/>
                    </a:lnTo>
                    <a:lnTo>
                      <a:pt x="494" y="60"/>
                    </a:lnTo>
                    <a:lnTo>
                      <a:pt x="485" y="33"/>
                    </a:lnTo>
                    <a:lnTo>
                      <a:pt x="474" y="10"/>
                    </a:lnTo>
                    <a:lnTo>
                      <a:pt x="490" y="39"/>
                    </a:lnTo>
                    <a:lnTo>
                      <a:pt x="506" y="70"/>
                    </a:lnTo>
                    <a:lnTo>
                      <a:pt x="520" y="106"/>
                    </a:lnTo>
                    <a:lnTo>
                      <a:pt x="531" y="145"/>
                    </a:lnTo>
                    <a:lnTo>
                      <a:pt x="539" y="188"/>
                    </a:lnTo>
                    <a:lnTo>
                      <a:pt x="542" y="236"/>
                    </a:lnTo>
                    <a:lnTo>
                      <a:pt x="538" y="290"/>
                    </a:lnTo>
                    <a:lnTo>
                      <a:pt x="527" y="349"/>
                    </a:lnTo>
                    <a:lnTo>
                      <a:pt x="553" y="321"/>
                    </a:lnTo>
                    <a:lnTo>
                      <a:pt x="576" y="288"/>
                    </a:lnTo>
                    <a:lnTo>
                      <a:pt x="595" y="251"/>
                    </a:lnTo>
                    <a:lnTo>
                      <a:pt x="606" y="211"/>
                    </a:lnTo>
                    <a:lnTo>
                      <a:pt x="608" y="168"/>
                    </a:lnTo>
                    <a:lnTo>
                      <a:pt x="603" y="125"/>
                    </a:lnTo>
                    <a:lnTo>
                      <a:pt x="584" y="83"/>
                    </a:lnTo>
                    <a:lnTo>
                      <a:pt x="552" y="42"/>
                    </a:lnTo>
                    <a:lnTo>
                      <a:pt x="567" y="50"/>
                    </a:lnTo>
                    <a:lnTo>
                      <a:pt x="582" y="59"/>
                    </a:lnTo>
                    <a:lnTo>
                      <a:pt x="597" y="69"/>
                    </a:lnTo>
                    <a:lnTo>
                      <a:pt x="611" y="80"/>
                    </a:lnTo>
                    <a:lnTo>
                      <a:pt x="622" y="95"/>
                    </a:lnTo>
                    <a:lnTo>
                      <a:pt x="633" y="113"/>
                    </a:lnTo>
                    <a:lnTo>
                      <a:pt x="642" y="134"/>
                    </a:lnTo>
                    <a:lnTo>
                      <a:pt x="648" y="158"/>
                    </a:lnTo>
                    <a:lnTo>
                      <a:pt x="651" y="120"/>
                    </a:lnTo>
                    <a:lnTo>
                      <a:pt x="651" y="75"/>
                    </a:lnTo>
                    <a:lnTo>
                      <a:pt x="649" y="32"/>
                    </a:lnTo>
                    <a:lnTo>
                      <a:pt x="645" y="0"/>
                    </a:lnTo>
                    <a:lnTo>
                      <a:pt x="656" y="38"/>
                    </a:lnTo>
                    <a:lnTo>
                      <a:pt x="661" y="82"/>
                    </a:lnTo>
                    <a:lnTo>
                      <a:pt x="663" y="129"/>
                    </a:lnTo>
                    <a:lnTo>
                      <a:pt x="660" y="178"/>
                    </a:lnTo>
                    <a:lnTo>
                      <a:pt x="652" y="228"/>
                    </a:lnTo>
                    <a:lnTo>
                      <a:pt x="642" y="276"/>
                    </a:lnTo>
                    <a:lnTo>
                      <a:pt x="627" y="320"/>
                    </a:lnTo>
                    <a:lnTo>
                      <a:pt x="610" y="360"/>
                    </a:lnTo>
                    <a:lnTo>
                      <a:pt x="636" y="330"/>
                    </a:lnTo>
                    <a:lnTo>
                      <a:pt x="659" y="295"/>
                    </a:lnTo>
                    <a:lnTo>
                      <a:pt x="680" y="255"/>
                    </a:lnTo>
                    <a:lnTo>
                      <a:pt x="697" y="212"/>
                    </a:lnTo>
                    <a:lnTo>
                      <a:pt x="711" y="167"/>
                    </a:lnTo>
                    <a:lnTo>
                      <a:pt x="722" y="122"/>
                    </a:lnTo>
                    <a:lnTo>
                      <a:pt x="729" y="77"/>
                    </a:lnTo>
                    <a:lnTo>
                      <a:pt x="733" y="33"/>
                    </a:lnTo>
                    <a:lnTo>
                      <a:pt x="741" y="87"/>
                    </a:lnTo>
                    <a:lnTo>
                      <a:pt x="745" y="147"/>
                    </a:lnTo>
                    <a:lnTo>
                      <a:pt x="743" y="210"/>
                    </a:lnTo>
                    <a:lnTo>
                      <a:pt x="730" y="268"/>
                    </a:lnTo>
                    <a:lnTo>
                      <a:pt x="743" y="252"/>
                    </a:lnTo>
                    <a:lnTo>
                      <a:pt x="757" y="232"/>
                    </a:lnTo>
                    <a:lnTo>
                      <a:pt x="771" y="206"/>
                    </a:lnTo>
                    <a:lnTo>
                      <a:pt x="785" y="180"/>
                    </a:lnTo>
                    <a:lnTo>
                      <a:pt x="797" y="153"/>
                    </a:lnTo>
                    <a:lnTo>
                      <a:pt x="809" y="129"/>
                    </a:lnTo>
                    <a:lnTo>
                      <a:pt x="817" y="108"/>
                    </a:lnTo>
                    <a:lnTo>
                      <a:pt x="821" y="93"/>
                    </a:lnTo>
                    <a:lnTo>
                      <a:pt x="819" y="117"/>
                    </a:lnTo>
                    <a:lnTo>
                      <a:pt x="813" y="144"/>
                    </a:lnTo>
                    <a:lnTo>
                      <a:pt x="805" y="174"/>
                    </a:lnTo>
                    <a:lnTo>
                      <a:pt x="795" y="204"/>
                    </a:lnTo>
                    <a:lnTo>
                      <a:pt x="781" y="235"/>
                    </a:lnTo>
                    <a:lnTo>
                      <a:pt x="765" y="265"/>
                    </a:lnTo>
                    <a:lnTo>
                      <a:pt x="747" y="295"/>
                    </a:lnTo>
                    <a:lnTo>
                      <a:pt x="726" y="324"/>
                    </a:lnTo>
                    <a:lnTo>
                      <a:pt x="752" y="306"/>
                    </a:lnTo>
                    <a:lnTo>
                      <a:pt x="778" y="286"/>
                    </a:lnTo>
                    <a:lnTo>
                      <a:pt x="803" y="263"/>
                    </a:lnTo>
                    <a:lnTo>
                      <a:pt x="827" y="236"/>
                    </a:lnTo>
                    <a:lnTo>
                      <a:pt x="849" y="207"/>
                    </a:lnTo>
                    <a:lnTo>
                      <a:pt x="870" y="177"/>
                    </a:lnTo>
                    <a:lnTo>
                      <a:pt x="887" y="146"/>
                    </a:lnTo>
                    <a:lnTo>
                      <a:pt x="902" y="114"/>
                    </a:lnTo>
                    <a:lnTo>
                      <a:pt x="896" y="139"/>
                    </a:lnTo>
                    <a:lnTo>
                      <a:pt x="891" y="166"/>
                    </a:lnTo>
                    <a:lnTo>
                      <a:pt x="882" y="193"/>
                    </a:lnTo>
                    <a:lnTo>
                      <a:pt x="873" y="220"/>
                    </a:lnTo>
                    <a:lnTo>
                      <a:pt x="862" y="247"/>
                    </a:lnTo>
                    <a:lnTo>
                      <a:pt x="849" y="271"/>
                    </a:lnTo>
                    <a:lnTo>
                      <a:pt x="835" y="295"/>
                    </a:lnTo>
                    <a:lnTo>
                      <a:pt x="819" y="317"/>
                    </a:lnTo>
                    <a:lnTo>
                      <a:pt x="849" y="297"/>
                    </a:lnTo>
                    <a:lnTo>
                      <a:pt x="877" y="271"/>
                    </a:lnTo>
                    <a:lnTo>
                      <a:pt x="902" y="237"/>
                    </a:lnTo>
                    <a:lnTo>
                      <a:pt x="925" y="200"/>
                    </a:lnTo>
                    <a:lnTo>
                      <a:pt x="945" y="161"/>
                    </a:lnTo>
                    <a:lnTo>
                      <a:pt x="962" y="122"/>
                    </a:lnTo>
                    <a:lnTo>
                      <a:pt x="976" y="83"/>
                    </a:lnTo>
                    <a:lnTo>
                      <a:pt x="986" y="46"/>
                    </a:lnTo>
                    <a:lnTo>
                      <a:pt x="980" y="86"/>
                    </a:lnTo>
                    <a:lnTo>
                      <a:pt x="979" y="128"/>
                    </a:lnTo>
                    <a:lnTo>
                      <a:pt x="980" y="169"/>
                    </a:lnTo>
                    <a:lnTo>
                      <a:pt x="984" y="210"/>
                    </a:lnTo>
                    <a:lnTo>
                      <a:pt x="986" y="247"/>
                    </a:lnTo>
                    <a:lnTo>
                      <a:pt x="986" y="282"/>
                    </a:lnTo>
                    <a:lnTo>
                      <a:pt x="983" y="312"/>
                    </a:lnTo>
                    <a:lnTo>
                      <a:pt x="975" y="339"/>
                    </a:lnTo>
                    <a:lnTo>
                      <a:pt x="901" y="398"/>
                    </a:lnTo>
                    <a:close/>
                  </a:path>
                </a:pathLst>
              </a:custGeom>
              <a:solidFill>
                <a:srgbClr val="00A500"/>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grpSp>
        <p:grpSp>
          <p:nvGrpSpPr>
            <p:cNvPr id="10270" name="Group 140"/>
            <p:cNvGrpSpPr/>
            <p:nvPr/>
          </p:nvGrpSpPr>
          <p:grpSpPr bwMode="auto">
            <a:xfrm>
              <a:off x="4032" y="4105"/>
              <a:ext cx="1479" cy="215"/>
              <a:chOff x="3452" y="4125"/>
              <a:chExt cx="1479" cy="215"/>
            </a:xfrm>
          </p:grpSpPr>
          <p:sp>
            <p:nvSpPr>
              <p:cNvPr id="10271" name="Freeform 141"/>
              <p:cNvSpPr/>
              <p:nvPr/>
            </p:nvSpPr>
            <p:spPr bwMode="auto">
              <a:xfrm>
                <a:off x="3592" y="4158"/>
                <a:ext cx="17" cy="16"/>
              </a:xfrm>
              <a:custGeom>
                <a:avLst/>
                <a:gdLst>
                  <a:gd name="T0" fmla="*/ 1 w 34"/>
                  <a:gd name="T1" fmla="*/ 1 h 32"/>
                  <a:gd name="T2" fmla="*/ 1 w 34"/>
                  <a:gd name="T3" fmla="*/ 1 h 32"/>
                  <a:gd name="T4" fmla="*/ 1 w 34"/>
                  <a:gd name="T5" fmla="*/ 1 h 32"/>
                  <a:gd name="T6" fmla="*/ 1 w 34"/>
                  <a:gd name="T7" fmla="*/ 1 h 32"/>
                  <a:gd name="T8" fmla="*/ 1 w 34"/>
                  <a:gd name="T9" fmla="*/ 0 h 32"/>
                  <a:gd name="T10" fmla="*/ 1 w 34"/>
                  <a:gd name="T11" fmla="*/ 0 h 32"/>
                  <a:gd name="T12" fmla="*/ 1 w 34"/>
                  <a:gd name="T13" fmla="*/ 1 h 32"/>
                  <a:gd name="T14" fmla="*/ 1 w 34"/>
                  <a:gd name="T15" fmla="*/ 1 h 32"/>
                  <a:gd name="T16" fmla="*/ 0 w 34"/>
                  <a:gd name="T17" fmla="*/ 1 h 32"/>
                  <a:gd name="T18" fmla="*/ 0 w 34"/>
                  <a:gd name="T19" fmla="*/ 1 h 32"/>
                  <a:gd name="T20" fmla="*/ 1 w 34"/>
                  <a:gd name="T21" fmla="*/ 1 h 32"/>
                  <a:gd name="T22" fmla="*/ 1 w 34"/>
                  <a:gd name="T23" fmla="*/ 1 h 32"/>
                  <a:gd name="T24" fmla="*/ 1 w 34"/>
                  <a:gd name="T25" fmla="*/ 1 h 32"/>
                  <a:gd name="T26" fmla="*/ 1 w 34"/>
                  <a:gd name="T27" fmla="*/ 1 h 32"/>
                  <a:gd name="T28" fmla="*/ 1 w 34"/>
                  <a:gd name="T29" fmla="*/ 1 h 32"/>
                  <a:gd name="T30" fmla="*/ 1 w 34"/>
                  <a:gd name="T31" fmla="*/ 1 h 32"/>
                  <a:gd name="T32" fmla="*/ 1 w 34"/>
                  <a:gd name="T33" fmla="*/ 1 h 3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4" h="32">
                    <a:moveTo>
                      <a:pt x="34" y="20"/>
                    </a:moveTo>
                    <a:lnTo>
                      <a:pt x="34" y="14"/>
                    </a:lnTo>
                    <a:lnTo>
                      <a:pt x="32" y="8"/>
                    </a:lnTo>
                    <a:lnTo>
                      <a:pt x="27" y="4"/>
                    </a:lnTo>
                    <a:lnTo>
                      <a:pt x="21" y="0"/>
                    </a:lnTo>
                    <a:lnTo>
                      <a:pt x="14" y="0"/>
                    </a:lnTo>
                    <a:lnTo>
                      <a:pt x="9" y="1"/>
                    </a:lnTo>
                    <a:lnTo>
                      <a:pt x="4" y="6"/>
                    </a:lnTo>
                    <a:lnTo>
                      <a:pt x="0" y="12"/>
                    </a:lnTo>
                    <a:lnTo>
                      <a:pt x="0" y="19"/>
                    </a:lnTo>
                    <a:lnTo>
                      <a:pt x="3" y="24"/>
                    </a:lnTo>
                    <a:lnTo>
                      <a:pt x="7" y="29"/>
                    </a:lnTo>
                    <a:lnTo>
                      <a:pt x="13" y="32"/>
                    </a:lnTo>
                    <a:lnTo>
                      <a:pt x="20" y="32"/>
                    </a:lnTo>
                    <a:lnTo>
                      <a:pt x="26" y="30"/>
                    </a:lnTo>
                    <a:lnTo>
                      <a:pt x="30" y="26"/>
                    </a:lnTo>
                    <a:lnTo>
                      <a:pt x="34" y="20"/>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272" name="Freeform 142"/>
              <p:cNvSpPr/>
              <p:nvPr/>
            </p:nvSpPr>
            <p:spPr bwMode="auto">
              <a:xfrm>
                <a:off x="3668" y="4235"/>
                <a:ext cx="16" cy="16"/>
              </a:xfrm>
              <a:custGeom>
                <a:avLst/>
                <a:gdLst>
                  <a:gd name="T0" fmla="*/ 0 w 34"/>
                  <a:gd name="T1" fmla="*/ 1 h 32"/>
                  <a:gd name="T2" fmla="*/ 0 w 34"/>
                  <a:gd name="T3" fmla="*/ 1 h 32"/>
                  <a:gd name="T4" fmla="*/ 0 w 34"/>
                  <a:gd name="T5" fmla="*/ 1 h 32"/>
                  <a:gd name="T6" fmla="*/ 0 w 34"/>
                  <a:gd name="T7" fmla="*/ 1 h 32"/>
                  <a:gd name="T8" fmla="*/ 0 w 34"/>
                  <a:gd name="T9" fmla="*/ 0 h 32"/>
                  <a:gd name="T10" fmla="*/ 0 w 34"/>
                  <a:gd name="T11" fmla="*/ 0 h 32"/>
                  <a:gd name="T12" fmla="*/ 0 w 34"/>
                  <a:gd name="T13" fmla="*/ 1 h 32"/>
                  <a:gd name="T14" fmla="*/ 0 w 34"/>
                  <a:gd name="T15" fmla="*/ 1 h 32"/>
                  <a:gd name="T16" fmla="*/ 0 w 34"/>
                  <a:gd name="T17" fmla="*/ 1 h 32"/>
                  <a:gd name="T18" fmla="*/ 0 w 34"/>
                  <a:gd name="T19" fmla="*/ 1 h 32"/>
                  <a:gd name="T20" fmla="*/ 0 w 34"/>
                  <a:gd name="T21" fmla="*/ 1 h 32"/>
                  <a:gd name="T22" fmla="*/ 0 w 34"/>
                  <a:gd name="T23" fmla="*/ 1 h 32"/>
                  <a:gd name="T24" fmla="*/ 0 w 34"/>
                  <a:gd name="T25" fmla="*/ 1 h 32"/>
                  <a:gd name="T26" fmla="*/ 0 w 34"/>
                  <a:gd name="T27" fmla="*/ 1 h 32"/>
                  <a:gd name="T28" fmla="*/ 0 w 34"/>
                  <a:gd name="T29" fmla="*/ 1 h 32"/>
                  <a:gd name="T30" fmla="*/ 0 w 34"/>
                  <a:gd name="T31" fmla="*/ 1 h 32"/>
                  <a:gd name="T32" fmla="*/ 0 w 34"/>
                  <a:gd name="T33" fmla="*/ 1 h 3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4" h="32">
                    <a:moveTo>
                      <a:pt x="34" y="20"/>
                    </a:moveTo>
                    <a:lnTo>
                      <a:pt x="34" y="13"/>
                    </a:lnTo>
                    <a:lnTo>
                      <a:pt x="31" y="8"/>
                    </a:lnTo>
                    <a:lnTo>
                      <a:pt x="27" y="3"/>
                    </a:lnTo>
                    <a:lnTo>
                      <a:pt x="21" y="0"/>
                    </a:lnTo>
                    <a:lnTo>
                      <a:pt x="14" y="0"/>
                    </a:lnTo>
                    <a:lnTo>
                      <a:pt x="8" y="2"/>
                    </a:lnTo>
                    <a:lnTo>
                      <a:pt x="4" y="6"/>
                    </a:lnTo>
                    <a:lnTo>
                      <a:pt x="0" y="12"/>
                    </a:lnTo>
                    <a:lnTo>
                      <a:pt x="0" y="18"/>
                    </a:lnTo>
                    <a:lnTo>
                      <a:pt x="3" y="24"/>
                    </a:lnTo>
                    <a:lnTo>
                      <a:pt x="7" y="28"/>
                    </a:lnTo>
                    <a:lnTo>
                      <a:pt x="13" y="32"/>
                    </a:lnTo>
                    <a:lnTo>
                      <a:pt x="20" y="32"/>
                    </a:lnTo>
                    <a:lnTo>
                      <a:pt x="26" y="31"/>
                    </a:lnTo>
                    <a:lnTo>
                      <a:pt x="30" y="26"/>
                    </a:lnTo>
                    <a:lnTo>
                      <a:pt x="34" y="20"/>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273" name="Freeform 143"/>
              <p:cNvSpPr/>
              <p:nvPr/>
            </p:nvSpPr>
            <p:spPr bwMode="auto">
              <a:xfrm>
                <a:off x="3668" y="4194"/>
                <a:ext cx="16" cy="17"/>
              </a:xfrm>
              <a:custGeom>
                <a:avLst/>
                <a:gdLst>
                  <a:gd name="T0" fmla="*/ 0 w 33"/>
                  <a:gd name="T1" fmla="*/ 1 h 32"/>
                  <a:gd name="T2" fmla="*/ 0 w 33"/>
                  <a:gd name="T3" fmla="*/ 1 h 32"/>
                  <a:gd name="T4" fmla="*/ 0 w 33"/>
                  <a:gd name="T5" fmla="*/ 1 h 32"/>
                  <a:gd name="T6" fmla="*/ 0 w 33"/>
                  <a:gd name="T7" fmla="*/ 1 h 32"/>
                  <a:gd name="T8" fmla="*/ 0 w 33"/>
                  <a:gd name="T9" fmla="*/ 0 h 32"/>
                  <a:gd name="T10" fmla="*/ 0 w 33"/>
                  <a:gd name="T11" fmla="*/ 0 h 32"/>
                  <a:gd name="T12" fmla="*/ 0 w 33"/>
                  <a:gd name="T13" fmla="*/ 1 h 32"/>
                  <a:gd name="T14" fmla="*/ 0 w 33"/>
                  <a:gd name="T15" fmla="*/ 1 h 32"/>
                  <a:gd name="T16" fmla="*/ 0 w 33"/>
                  <a:gd name="T17" fmla="*/ 1 h 32"/>
                  <a:gd name="T18" fmla="*/ 0 w 33"/>
                  <a:gd name="T19" fmla="*/ 1 h 32"/>
                  <a:gd name="T20" fmla="*/ 0 w 33"/>
                  <a:gd name="T21" fmla="*/ 1 h 32"/>
                  <a:gd name="T22" fmla="*/ 0 w 33"/>
                  <a:gd name="T23" fmla="*/ 1 h 32"/>
                  <a:gd name="T24" fmla="*/ 0 w 33"/>
                  <a:gd name="T25" fmla="*/ 1 h 32"/>
                  <a:gd name="T26" fmla="*/ 0 w 33"/>
                  <a:gd name="T27" fmla="*/ 1 h 32"/>
                  <a:gd name="T28" fmla="*/ 0 w 33"/>
                  <a:gd name="T29" fmla="*/ 1 h 32"/>
                  <a:gd name="T30" fmla="*/ 0 w 33"/>
                  <a:gd name="T31" fmla="*/ 1 h 32"/>
                  <a:gd name="T32" fmla="*/ 0 w 33"/>
                  <a:gd name="T33" fmla="*/ 1 h 3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3" h="32">
                    <a:moveTo>
                      <a:pt x="33" y="19"/>
                    </a:moveTo>
                    <a:lnTo>
                      <a:pt x="33" y="13"/>
                    </a:lnTo>
                    <a:lnTo>
                      <a:pt x="30" y="7"/>
                    </a:lnTo>
                    <a:lnTo>
                      <a:pt x="26" y="2"/>
                    </a:lnTo>
                    <a:lnTo>
                      <a:pt x="20" y="0"/>
                    </a:lnTo>
                    <a:lnTo>
                      <a:pt x="13" y="0"/>
                    </a:lnTo>
                    <a:lnTo>
                      <a:pt x="7" y="1"/>
                    </a:lnTo>
                    <a:lnTo>
                      <a:pt x="3" y="6"/>
                    </a:lnTo>
                    <a:lnTo>
                      <a:pt x="0" y="11"/>
                    </a:lnTo>
                    <a:lnTo>
                      <a:pt x="0" y="18"/>
                    </a:lnTo>
                    <a:lnTo>
                      <a:pt x="1" y="24"/>
                    </a:lnTo>
                    <a:lnTo>
                      <a:pt x="6" y="29"/>
                    </a:lnTo>
                    <a:lnTo>
                      <a:pt x="12" y="32"/>
                    </a:lnTo>
                    <a:lnTo>
                      <a:pt x="19" y="32"/>
                    </a:lnTo>
                    <a:lnTo>
                      <a:pt x="25" y="30"/>
                    </a:lnTo>
                    <a:lnTo>
                      <a:pt x="29" y="25"/>
                    </a:lnTo>
                    <a:lnTo>
                      <a:pt x="33" y="19"/>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274" name="Freeform 144"/>
              <p:cNvSpPr/>
              <p:nvPr/>
            </p:nvSpPr>
            <p:spPr bwMode="auto">
              <a:xfrm>
                <a:off x="3671" y="4153"/>
                <a:ext cx="16" cy="17"/>
              </a:xfrm>
              <a:custGeom>
                <a:avLst/>
                <a:gdLst>
                  <a:gd name="T0" fmla="*/ 1 w 32"/>
                  <a:gd name="T1" fmla="*/ 1 h 32"/>
                  <a:gd name="T2" fmla="*/ 1 w 32"/>
                  <a:gd name="T3" fmla="*/ 1 h 32"/>
                  <a:gd name="T4" fmla="*/ 1 w 32"/>
                  <a:gd name="T5" fmla="*/ 1 h 32"/>
                  <a:gd name="T6" fmla="*/ 1 w 32"/>
                  <a:gd name="T7" fmla="*/ 1 h 32"/>
                  <a:gd name="T8" fmla="*/ 1 w 32"/>
                  <a:gd name="T9" fmla="*/ 0 h 32"/>
                  <a:gd name="T10" fmla="*/ 1 w 32"/>
                  <a:gd name="T11" fmla="*/ 0 h 32"/>
                  <a:gd name="T12" fmla="*/ 1 w 32"/>
                  <a:gd name="T13" fmla="*/ 1 h 32"/>
                  <a:gd name="T14" fmla="*/ 1 w 32"/>
                  <a:gd name="T15" fmla="*/ 1 h 32"/>
                  <a:gd name="T16" fmla="*/ 0 w 32"/>
                  <a:gd name="T17" fmla="*/ 1 h 32"/>
                  <a:gd name="T18" fmla="*/ 0 w 32"/>
                  <a:gd name="T19" fmla="*/ 1 h 32"/>
                  <a:gd name="T20" fmla="*/ 1 w 32"/>
                  <a:gd name="T21" fmla="*/ 1 h 32"/>
                  <a:gd name="T22" fmla="*/ 1 w 32"/>
                  <a:gd name="T23" fmla="*/ 1 h 32"/>
                  <a:gd name="T24" fmla="*/ 1 w 32"/>
                  <a:gd name="T25" fmla="*/ 1 h 32"/>
                  <a:gd name="T26" fmla="*/ 1 w 32"/>
                  <a:gd name="T27" fmla="*/ 1 h 32"/>
                  <a:gd name="T28" fmla="*/ 1 w 32"/>
                  <a:gd name="T29" fmla="*/ 1 h 32"/>
                  <a:gd name="T30" fmla="*/ 1 w 32"/>
                  <a:gd name="T31" fmla="*/ 1 h 32"/>
                  <a:gd name="T32" fmla="*/ 1 w 32"/>
                  <a:gd name="T33" fmla="*/ 1 h 3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2" h="32">
                    <a:moveTo>
                      <a:pt x="32" y="20"/>
                    </a:moveTo>
                    <a:lnTo>
                      <a:pt x="32" y="14"/>
                    </a:lnTo>
                    <a:lnTo>
                      <a:pt x="30" y="8"/>
                    </a:lnTo>
                    <a:lnTo>
                      <a:pt x="26" y="3"/>
                    </a:lnTo>
                    <a:lnTo>
                      <a:pt x="20" y="0"/>
                    </a:lnTo>
                    <a:lnTo>
                      <a:pt x="14" y="0"/>
                    </a:lnTo>
                    <a:lnTo>
                      <a:pt x="8" y="1"/>
                    </a:lnTo>
                    <a:lnTo>
                      <a:pt x="4" y="6"/>
                    </a:lnTo>
                    <a:lnTo>
                      <a:pt x="0" y="11"/>
                    </a:lnTo>
                    <a:lnTo>
                      <a:pt x="0" y="18"/>
                    </a:lnTo>
                    <a:lnTo>
                      <a:pt x="1" y="24"/>
                    </a:lnTo>
                    <a:lnTo>
                      <a:pt x="6" y="29"/>
                    </a:lnTo>
                    <a:lnTo>
                      <a:pt x="12" y="32"/>
                    </a:lnTo>
                    <a:lnTo>
                      <a:pt x="19" y="32"/>
                    </a:lnTo>
                    <a:lnTo>
                      <a:pt x="24" y="30"/>
                    </a:lnTo>
                    <a:lnTo>
                      <a:pt x="29" y="25"/>
                    </a:lnTo>
                    <a:lnTo>
                      <a:pt x="32" y="20"/>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275" name="Freeform 145"/>
              <p:cNvSpPr/>
              <p:nvPr/>
            </p:nvSpPr>
            <p:spPr bwMode="auto">
              <a:xfrm>
                <a:off x="3772" y="4256"/>
                <a:ext cx="17" cy="16"/>
              </a:xfrm>
              <a:custGeom>
                <a:avLst/>
                <a:gdLst>
                  <a:gd name="T0" fmla="*/ 1 w 33"/>
                  <a:gd name="T1" fmla="*/ 1 h 32"/>
                  <a:gd name="T2" fmla="*/ 1 w 33"/>
                  <a:gd name="T3" fmla="*/ 1 h 32"/>
                  <a:gd name="T4" fmla="*/ 1 w 33"/>
                  <a:gd name="T5" fmla="*/ 1 h 32"/>
                  <a:gd name="T6" fmla="*/ 1 w 33"/>
                  <a:gd name="T7" fmla="*/ 1 h 32"/>
                  <a:gd name="T8" fmla="*/ 1 w 33"/>
                  <a:gd name="T9" fmla="*/ 0 h 32"/>
                  <a:gd name="T10" fmla="*/ 1 w 33"/>
                  <a:gd name="T11" fmla="*/ 0 h 32"/>
                  <a:gd name="T12" fmla="*/ 1 w 33"/>
                  <a:gd name="T13" fmla="*/ 1 h 32"/>
                  <a:gd name="T14" fmla="*/ 1 w 33"/>
                  <a:gd name="T15" fmla="*/ 1 h 32"/>
                  <a:gd name="T16" fmla="*/ 0 w 33"/>
                  <a:gd name="T17" fmla="*/ 1 h 32"/>
                  <a:gd name="T18" fmla="*/ 0 w 33"/>
                  <a:gd name="T19" fmla="*/ 1 h 32"/>
                  <a:gd name="T20" fmla="*/ 1 w 33"/>
                  <a:gd name="T21" fmla="*/ 1 h 32"/>
                  <a:gd name="T22" fmla="*/ 1 w 33"/>
                  <a:gd name="T23" fmla="*/ 1 h 32"/>
                  <a:gd name="T24" fmla="*/ 1 w 33"/>
                  <a:gd name="T25" fmla="*/ 1 h 32"/>
                  <a:gd name="T26" fmla="*/ 1 w 33"/>
                  <a:gd name="T27" fmla="*/ 1 h 32"/>
                  <a:gd name="T28" fmla="*/ 1 w 33"/>
                  <a:gd name="T29" fmla="*/ 1 h 32"/>
                  <a:gd name="T30" fmla="*/ 1 w 33"/>
                  <a:gd name="T31" fmla="*/ 1 h 32"/>
                  <a:gd name="T32" fmla="*/ 1 w 33"/>
                  <a:gd name="T33" fmla="*/ 1 h 3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3" h="32">
                    <a:moveTo>
                      <a:pt x="33" y="20"/>
                    </a:moveTo>
                    <a:lnTo>
                      <a:pt x="33" y="14"/>
                    </a:lnTo>
                    <a:lnTo>
                      <a:pt x="31" y="8"/>
                    </a:lnTo>
                    <a:lnTo>
                      <a:pt x="26" y="4"/>
                    </a:lnTo>
                    <a:lnTo>
                      <a:pt x="20" y="0"/>
                    </a:lnTo>
                    <a:lnTo>
                      <a:pt x="14" y="0"/>
                    </a:lnTo>
                    <a:lnTo>
                      <a:pt x="8" y="1"/>
                    </a:lnTo>
                    <a:lnTo>
                      <a:pt x="3" y="6"/>
                    </a:lnTo>
                    <a:lnTo>
                      <a:pt x="0" y="12"/>
                    </a:lnTo>
                    <a:lnTo>
                      <a:pt x="0" y="19"/>
                    </a:lnTo>
                    <a:lnTo>
                      <a:pt x="2" y="24"/>
                    </a:lnTo>
                    <a:lnTo>
                      <a:pt x="7" y="29"/>
                    </a:lnTo>
                    <a:lnTo>
                      <a:pt x="12" y="32"/>
                    </a:lnTo>
                    <a:lnTo>
                      <a:pt x="19" y="32"/>
                    </a:lnTo>
                    <a:lnTo>
                      <a:pt x="25" y="30"/>
                    </a:lnTo>
                    <a:lnTo>
                      <a:pt x="30" y="26"/>
                    </a:lnTo>
                    <a:lnTo>
                      <a:pt x="33" y="20"/>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276" name="Freeform 146"/>
              <p:cNvSpPr/>
              <p:nvPr/>
            </p:nvSpPr>
            <p:spPr bwMode="auto">
              <a:xfrm>
                <a:off x="3768" y="4216"/>
                <a:ext cx="17" cy="16"/>
              </a:xfrm>
              <a:custGeom>
                <a:avLst/>
                <a:gdLst>
                  <a:gd name="T0" fmla="*/ 1 w 32"/>
                  <a:gd name="T1" fmla="*/ 0 h 33"/>
                  <a:gd name="T2" fmla="*/ 1 w 32"/>
                  <a:gd name="T3" fmla="*/ 0 h 33"/>
                  <a:gd name="T4" fmla="*/ 1 w 32"/>
                  <a:gd name="T5" fmla="*/ 0 h 33"/>
                  <a:gd name="T6" fmla="*/ 1 w 32"/>
                  <a:gd name="T7" fmla="*/ 0 h 33"/>
                  <a:gd name="T8" fmla="*/ 1 w 32"/>
                  <a:gd name="T9" fmla="*/ 0 h 33"/>
                  <a:gd name="T10" fmla="*/ 1 w 32"/>
                  <a:gd name="T11" fmla="*/ 0 h 33"/>
                  <a:gd name="T12" fmla="*/ 1 w 32"/>
                  <a:gd name="T13" fmla="*/ 0 h 33"/>
                  <a:gd name="T14" fmla="*/ 1 w 32"/>
                  <a:gd name="T15" fmla="*/ 0 h 33"/>
                  <a:gd name="T16" fmla="*/ 0 w 32"/>
                  <a:gd name="T17" fmla="*/ 0 h 33"/>
                  <a:gd name="T18" fmla="*/ 0 w 32"/>
                  <a:gd name="T19" fmla="*/ 0 h 33"/>
                  <a:gd name="T20" fmla="*/ 1 w 32"/>
                  <a:gd name="T21" fmla="*/ 0 h 33"/>
                  <a:gd name="T22" fmla="*/ 1 w 32"/>
                  <a:gd name="T23" fmla="*/ 0 h 33"/>
                  <a:gd name="T24" fmla="*/ 1 w 32"/>
                  <a:gd name="T25" fmla="*/ 0 h 33"/>
                  <a:gd name="T26" fmla="*/ 1 w 32"/>
                  <a:gd name="T27" fmla="*/ 0 h 33"/>
                  <a:gd name="T28" fmla="*/ 1 w 32"/>
                  <a:gd name="T29" fmla="*/ 0 h 33"/>
                  <a:gd name="T30" fmla="*/ 1 w 32"/>
                  <a:gd name="T31" fmla="*/ 0 h 33"/>
                  <a:gd name="T32" fmla="*/ 1 w 32"/>
                  <a:gd name="T33" fmla="*/ 0 h 3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2" h="33">
                    <a:moveTo>
                      <a:pt x="32" y="21"/>
                    </a:moveTo>
                    <a:lnTo>
                      <a:pt x="32" y="14"/>
                    </a:lnTo>
                    <a:lnTo>
                      <a:pt x="31" y="9"/>
                    </a:lnTo>
                    <a:lnTo>
                      <a:pt x="26" y="4"/>
                    </a:lnTo>
                    <a:lnTo>
                      <a:pt x="21" y="0"/>
                    </a:lnTo>
                    <a:lnTo>
                      <a:pt x="14" y="0"/>
                    </a:lnTo>
                    <a:lnTo>
                      <a:pt x="8" y="3"/>
                    </a:lnTo>
                    <a:lnTo>
                      <a:pt x="3" y="7"/>
                    </a:lnTo>
                    <a:lnTo>
                      <a:pt x="0" y="13"/>
                    </a:lnTo>
                    <a:lnTo>
                      <a:pt x="0" y="20"/>
                    </a:lnTo>
                    <a:lnTo>
                      <a:pt x="2" y="26"/>
                    </a:lnTo>
                    <a:lnTo>
                      <a:pt x="7" y="30"/>
                    </a:lnTo>
                    <a:lnTo>
                      <a:pt x="13" y="33"/>
                    </a:lnTo>
                    <a:lnTo>
                      <a:pt x="18" y="33"/>
                    </a:lnTo>
                    <a:lnTo>
                      <a:pt x="24" y="32"/>
                    </a:lnTo>
                    <a:lnTo>
                      <a:pt x="29" y="27"/>
                    </a:lnTo>
                    <a:lnTo>
                      <a:pt x="32" y="21"/>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277" name="Freeform 147"/>
              <p:cNvSpPr/>
              <p:nvPr/>
            </p:nvSpPr>
            <p:spPr bwMode="auto">
              <a:xfrm>
                <a:off x="3774" y="4175"/>
                <a:ext cx="16" cy="17"/>
              </a:xfrm>
              <a:custGeom>
                <a:avLst/>
                <a:gdLst>
                  <a:gd name="T0" fmla="*/ 0 w 33"/>
                  <a:gd name="T1" fmla="*/ 1 h 33"/>
                  <a:gd name="T2" fmla="*/ 0 w 33"/>
                  <a:gd name="T3" fmla="*/ 1 h 33"/>
                  <a:gd name="T4" fmla="*/ 0 w 33"/>
                  <a:gd name="T5" fmla="*/ 1 h 33"/>
                  <a:gd name="T6" fmla="*/ 0 w 33"/>
                  <a:gd name="T7" fmla="*/ 1 h 33"/>
                  <a:gd name="T8" fmla="*/ 0 w 33"/>
                  <a:gd name="T9" fmla="*/ 0 h 33"/>
                  <a:gd name="T10" fmla="*/ 0 w 33"/>
                  <a:gd name="T11" fmla="*/ 0 h 33"/>
                  <a:gd name="T12" fmla="*/ 0 w 33"/>
                  <a:gd name="T13" fmla="*/ 1 h 33"/>
                  <a:gd name="T14" fmla="*/ 0 w 33"/>
                  <a:gd name="T15" fmla="*/ 1 h 33"/>
                  <a:gd name="T16" fmla="*/ 0 w 33"/>
                  <a:gd name="T17" fmla="*/ 1 h 33"/>
                  <a:gd name="T18" fmla="*/ 0 w 33"/>
                  <a:gd name="T19" fmla="*/ 1 h 33"/>
                  <a:gd name="T20" fmla="*/ 0 w 33"/>
                  <a:gd name="T21" fmla="*/ 1 h 33"/>
                  <a:gd name="T22" fmla="*/ 0 w 33"/>
                  <a:gd name="T23" fmla="*/ 1 h 33"/>
                  <a:gd name="T24" fmla="*/ 0 w 33"/>
                  <a:gd name="T25" fmla="*/ 1 h 33"/>
                  <a:gd name="T26" fmla="*/ 0 w 33"/>
                  <a:gd name="T27" fmla="*/ 1 h 33"/>
                  <a:gd name="T28" fmla="*/ 0 w 33"/>
                  <a:gd name="T29" fmla="*/ 1 h 33"/>
                  <a:gd name="T30" fmla="*/ 0 w 33"/>
                  <a:gd name="T31" fmla="*/ 1 h 33"/>
                  <a:gd name="T32" fmla="*/ 0 w 33"/>
                  <a:gd name="T33" fmla="*/ 1 h 3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3" h="33">
                    <a:moveTo>
                      <a:pt x="33" y="21"/>
                    </a:moveTo>
                    <a:lnTo>
                      <a:pt x="33" y="14"/>
                    </a:lnTo>
                    <a:lnTo>
                      <a:pt x="30" y="8"/>
                    </a:lnTo>
                    <a:lnTo>
                      <a:pt x="27" y="3"/>
                    </a:lnTo>
                    <a:lnTo>
                      <a:pt x="21" y="0"/>
                    </a:lnTo>
                    <a:lnTo>
                      <a:pt x="14" y="0"/>
                    </a:lnTo>
                    <a:lnTo>
                      <a:pt x="8" y="2"/>
                    </a:lnTo>
                    <a:lnTo>
                      <a:pt x="4" y="7"/>
                    </a:lnTo>
                    <a:lnTo>
                      <a:pt x="0" y="12"/>
                    </a:lnTo>
                    <a:lnTo>
                      <a:pt x="0" y="19"/>
                    </a:lnTo>
                    <a:lnTo>
                      <a:pt x="3" y="25"/>
                    </a:lnTo>
                    <a:lnTo>
                      <a:pt x="6" y="30"/>
                    </a:lnTo>
                    <a:lnTo>
                      <a:pt x="12" y="33"/>
                    </a:lnTo>
                    <a:lnTo>
                      <a:pt x="19" y="33"/>
                    </a:lnTo>
                    <a:lnTo>
                      <a:pt x="25" y="31"/>
                    </a:lnTo>
                    <a:lnTo>
                      <a:pt x="29" y="26"/>
                    </a:lnTo>
                    <a:lnTo>
                      <a:pt x="33" y="21"/>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278" name="Freeform 148"/>
              <p:cNvSpPr/>
              <p:nvPr/>
            </p:nvSpPr>
            <p:spPr bwMode="auto">
              <a:xfrm>
                <a:off x="3789" y="4136"/>
                <a:ext cx="16" cy="17"/>
              </a:xfrm>
              <a:custGeom>
                <a:avLst/>
                <a:gdLst>
                  <a:gd name="T0" fmla="*/ 1 w 32"/>
                  <a:gd name="T1" fmla="*/ 1 h 34"/>
                  <a:gd name="T2" fmla="*/ 1 w 32"/>
                  <a:gd name="T3" fmla="*/ 1 h 34"/>
                  <a:gd name="T4" fmla="*/ 1 w 32"/>
                  <a:gd name="T5" fmla="*/ 1 h 34"/>
                  <a:gd name="T6" fmla="*/ 1 w 32"/>
                  <a:gd name="T7" fmla="*/ 1 h 34"/>
                  <a:gd name="T8" fmla="*/ 1 w 32"/>
                  <a:gd name="T9" fmla="*/ 0 h 34"/>
                  <a:gd name="T10" fmla="*/ 1 w 32"/>
                  <a:gd name="T11" fmla="*/ 0 h 34"/>
                  <a:gd name="T12" fmla="*/ 1 w 32"/>
                  <a:gd name="T13" fmla="*/ 1 h 34"/>
                  <a:gd name="T14" fmla="*/ 1 w 32"/>
                  <a:gd name="T15" fmla="*/ 1 h 34"/>
                  <a:gd name="T16" fmla="*/ 0 w 32"/>
                  <a:gd name="T17" fmla="*/ 1 h 34"/>
                  <a:gd name="T18" fmla="*/ 0 w 32"/>
                  <a:gd name="T19" fmla="*/ 1 h 34"/>
                  <a:gd name="T20" fmla="*/ 1 w 32"/>
                  <a:gd name="T21" fmla="*/ 1 h 34"/>
                  <a:gd name="T22" fmla="*/ 1 w 32"/>
                  <a:gd name="T23" fmla="*/ 1 h 34"/>
                  <a:gd name="T24" fmla="*/ 1 w 32"/>
                  <a:gd name="T25" fmla="*/ 1 h 34"/>
                  <a:gd name="T26" fmla="*/ 1 w 32"/>
                  <a:gd name="T27" fmla="*/ 1 h 34"/>
                  <a:gd name="T28" fmla="*/ 1 w 32"/>
                  <a:gd name="T29" fmla="*/ 1 h 34"/>
                  <a:gd name="T30" fmla="*/ 1 w 32"/>
                  <a:gd name="T31" fmla="*/ 1 h 34"/>
                  <a:gd name="T32" fmla="*/ 1 w 32"/>
                  <a:gd name="T33" fmla="*/ 1 h 34"/>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2" h="34">
                    <a:moveTo>
                      <a:pt x="32" y="21"/>
                    </a:moveTo>
                    <a:lnTo>
                      <a:pt x="32" y="14"/>
                    </a:lnTo>
                    <a:lnTo>
                      <a:pt x="31" y="8"/>
                    </a:lnTo>
                    <a:lnTo>
                      <a:pt x="27" y="4"/>
                    </a:lnTo>
                    <a:lnTo>
                      <a:pt x="21" y="0"/>
                    </a:lnTo>
                    <a:lnTo>
                      <a:pt x="14" y="0"/>
                    </a:lnTo>
                    <a:lnTo>
                      <a:pt x="8" y="3"/>
                    </a:lnTo>
                    <a:lnTo>
                      <a:pt x="4" y="7"/>
                    </a:lnTo>
                    <a:lnTo>
                      <a:pt x="0" y="13"/>
                    </a:lnTo>
                    <a:lnTo>
                      <a:pt x="0" y="20"/>
                    </a:lnTo>
                    <a:lnTo>
                      <a:pt x="2" y="26"/>
                    </a:lnTo>
                    <a:lnTo>
                      <a:pt x="7" y="30"/>
                    </a:lnTo>
                    <a:lnTo>
                      <a:pt x="13" y="34"/>
                    </a:lnTo>
                    <a:lnTo>
                      <a:pt x="20" y="34"/>
                    </a:lnTo>
                    <a:lnTo>
                      <a:pt x="25" y="32"/>
                    </a:lnTo>
                    <a:lnTo>
                      <a:pt x="30" y="27"/>
                    </a:lnTo>
                    <a:lnTo>
                      <a:pt x="32" y="21"/>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279" name="Freeform 149"/>
              <p:cNvSpPr/>
              <p:nvPr/>
            </p:nvSpPr>
            <p:spPr bwMode="auto">
              <a:xfrm>
                <a:off x="3842" y="4235"/>
                <a:ext cx="17" cy="16"/>
              </a:xfrm>
              <a:custGeom>
                <a:avLst/>
                <a:gdLst>
                  <a:gd name="T0" fmla="*/ 1 w 34"/>
                  <a:gd name="T1" fmla="*/ 1 h 32"/>
                  <a:gd name="T2" fmla="*/ 1 w 34"/>
                  <a:gd name="T3" fmla="*/ 1 h 32"/>
                  <a:gd name="T4" fmla="*/ 1 w 34"/>
                  <a:gd name="T5" fmla="*/ 1 h 32"/>
                  <a:gd name="T6" fmla="*/ 1 w 34"/>
                  <a:gd name="T7" fmla="*/ 1 h 32"/>
                  <a:gd name="T8" fmla="*/ 1 w 34"/>
                  <a:gd name="T9" fmla="*/ 0 h 32"/>
                  <a:gd name="T10" fmla="*/ 1 w 34"/>
                  <a:gd name="T11" fmla="*/ 0 h 32"/>
                  <a:gd name="T12" fmla="*/ 1 w 34"/>
                  <a:gd name="T13" fmla="*/ 1 h 32"/>
                  <a:gd name="T14" fmla="*/ 1 w 34"/>
                  <a:gd name="T15" fmla="*/ 1 h 32"/>
                  <a:gd name="T16" fmla="*/ 0 w 34"/>
                  <a:gd name="T17" fmla="*/ 1 h 32"/>
                  <a:gd name="T18" fmla="*/ 0 w 34"/>
                  <a:gd name="T19" fmla="*/ 1 h 32"/>
                  <a:gd name="T20" fmla="*/ 1 w 34"/>
                  <a:gd name="T21" fmla="*/ 1 h 32"/>
                  <a:gd name="T22" fmla="*/ 1 w 34"/>
                  <a:gd name="T23" fmla="*/ 1 h 32"/>
                  <a:gd name="T24" fmla="*/ 1 w 34"/>
                  <a:gd name="T25" fmla="*/ 1 h 32"/>
                  <a:gd name="T26" fmla="*/ 1 w 34"/>
                  <a:gd name="T27" fmla="*/ 1 h 32"/>
                  <a:gd name="T28" fmla="*/ 1 w 34"/>
                  <a:gd name="T29" fmla="*/ 1 h 32"/>
                  <a:gd name="T30" fmla="*/ 1 w 34"/>
                  <a:gd name="T31" fmla="*/ 1 h 32"/>
                  <a:gd name="T32" fmla="*/ 1 w 34"/>
                  <a:gd name="T33" fmla="*/ 1 h 3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4" h="32">
                    <a:moveTo>
                      <a:pt x="34" y="20"/>
                    </a:moveTo>
                    <a:lnTo>
                      <a:pt x="34" y="14"/>
                    </a:lnTo>
                    <a:lnTo>
                      <a:pt x="31" y="8"/>
                    </a:lnTo>
                    <a:lnTo>
                      <a:pt x="27" y="3"/>
                    </a:lnTo>
                    <a:lnTo>
                      <a:pt x="21" y="0"/>
                    </a:lnTo>
                    <a:lnTo>
                      <a:pt x="14" y="0"/>
                    </a:lnTo>
                    <a:lnTo>
                      <a:pt x="8" y="2"/>
                    </a:lnTo>
                    <a:lnTo>
                      <a:pt x="4" y="7"/>
                    </a:lnTo>
                    <a:lnTo>
                      <a:pt x="0" y="12"/>
                    </a:lnTo>
                    <a:lnTo>
                      <a:pt x="0" y="18"/>
                    </a:lnTo>
                    <a:lnTo>
                      <a:pt x="3" y="24"/>
                    </a:lnTo>
                    <a:lnTo>
                      <a:pt x="7" y="29"/>
                    </a:lnTo>
                    <a:lnTo>
                      <a:pt x="13" y="32"/>
                    </a:lnTo>
                    <a:lnTo>
                      <a:pt x="20" y="32"/>
                    </a:lnTo>
                    <a:lnTo>
                      <a:pt x="26" y="31"/>
                    </a:lnTo>
                    <a:lnTo>
                      <a:pt x="30" y="26"/>
                    </a:lnTo>
                    <a:lnTo>
                      <a:pt x="34" y="20"/>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280" name="Freeform 150"/>
              <p:cNvSpPr/>
              <p:nvPr/>
            </p:nvSpPr>
            <p:spPr bwMode="auto">
              <a:xfrm>
                <a:off x="3857" y="4201"/>
                <a:ext cx="16" cy="16"/>
              </a:xfrm>
              <a:custGeom>
                <a:avLst/>
                <a:gdLst>
                  <a:gd name="T0" fmla="*/ 1 w 32"/>
                  <a:gd name="T1" fmla="*/ 1 h 32"/>
                  <a:gd name="T2" fmla="*/ 1 w 32"/>
                  <a:gd name="T3" fmla="*/ 1 h 32"/>
                  <a:gd name="T4" fmla="*/ 1 w 32"/>
                  <a:gd name="T5" fmla="*/ 1 h 32"/>
                  <a:gd name="T6" fmla="*/ 1 w 32"/>
                  <a:gd name="T7" fmla="*/ 1 h 32"/>
                  <a:gd name="T8" fmla="*/ 1 w 32"/>
                  <a:gd name="T9" fmla="*/ 0 h 32"/>
                  <a:gd name="T10" fmla="*/ 1 w 32"/>
                  <a:gd name="T11" fmla="*/ 0 h 32"/>
                  <a:gd name="T12" fmla="*/ 1 w 32"/>
                  <a:gd name="T13" fmla="*/ 1 h 32"/>
                  <a:gd name="T14" fmla="*/ 1 w 32"/>
                  <a:gd name="T15" fmla="*/ 1 h 32"/>
                  <a:gd name="T16" fmla="*/ 0 w 32"/>
                  <a:gd name="T17" fmla="*/ 1 h 32"/>
                  <a:gd name="T18" fmla="*/ 0 w 32"/>
                  <a:gd name="T19" fmla="*/ 1 h 32"/>
                  <a:gd name="T20" fmla="*/ 1 w 32"/>
                  <a:gd name="T21" fmla="*/ 1 h 32"/>
                  <a:gd name="T22" fmla="*/ 1 w 32"/>
                  <a:gd name="T23" fmla="*/ 1 h 32"/>
                  <a:gd name="T24" fmla="*/ 1 w 32"/>
                  <a:gd name="T25" fmla="*/ 1 h 32"/>
                  <a:gd name="T26" fmla="*/ 1 w 32"/>
                  <a:gd name="T27" fmla="*/ 1 h 32"/>
                  <a:gd name="T28" fmla="*/ 1 w 32"/>
                  <a:gd name="T29" fmla="*/ 1 h 32"/>
                  <a:gd name="T30" fmla="*/ 1 w 32"/>
                  <a:gd name="T31" fmla="*/ 1 h 32"/>
                  <a:gd name="T32" fmla="*/ 1 w 32"/>
                  <a:gd name="T33" fmla="*/ 1 h 3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2" h="32">
                    <a:moveTo>
                      <a:pt x="32" y="20"/>
                    </a:moveTo>
                    <a:lnTo>
                      <a:pt x="32" y="14"/>
                    </a:lnTo>
                    <a:lnTo>
                      <a:pt x="30" y="8"/>
                    </a:lnTo>
                    <a:lnTo>
                      <a:pt x="27" y="3"/>
                    </a:lnTo>
                    <a:lnTo>
                      <a:pt x="21" y="0"/>
                    </a:lnTo>
                    <a:lnTo>
                      <a:pt x="14" y="0"/>
                    </a:lnTo>
                    <a:lnTo>
                      <a:pt x="8" y="2"/>
                    </a:lnTo>
                    <a:lnTo>
                      <a:pt x="4" y="7"/>
                    </a:lnTo>
                    <a:lnTo>
                      <a:pt x="0" y="12"/>
                    </a:lnTo>
                    <a:lnTo>
                      <a:pt x="0" y="18"/>
                    </a:lnTo>
                    <a:lnTo>
                      <a:pt x="2" y="24"/>
                    </a:lnTo>
                    <a:lnTo>
                      <a:pt x="6" y="28"/>
                    </a:lnTo>
                    <a:lnTo>
                      <a:pt x="12" y="32"/>
                    </a:lnTo>
                    <a:lnTo>
                      <a:pt x="18" y="32"/>
                    </a:lnTo>
                    <a:lnTo>
                      <a:pt x="24" y="31"/>
                    </a:lnTo>
                    <a:lnTo>
                      <a:pt x="29" y="26"/>
                    </a:lnTo>
                    <a:lnTo>
                      <a:pt x="32" y="20"/>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281" name="Freeform 151"/>
              <p:cNvSpPr/>
              <p:nvPr/>
            </p:nvSpPr>
            <p:spPr bwMode="auto">
              <a:xfrm>
                <a:off x="3861" y="4164"/>
                <a:ext cx="16" cy="17"/>
              </a:xfrm>
              <a:custGeom>
                <a:avLst/>
                <a:gdLst>
                  <a:gd name="T0" fmla="*/ 1 w 32"/>
                  <a:gd name="T1" fmla="*/ 1 h 33"/>
                  <a:gd name="T2" fmla="*/ 1 w 32"/>
                  <a:gd name="T3" fmla="*/ 1 h 33"/>
                  <a:gd name="T4" fmla="*/ 1 w 32"/>
                  <a:gd name="T5" fmla="*/ 1 h 33"/>
                  <a:gd name="T6" fmla="*/ 1 w 32"/>
                  <a:gd name="T7" fmla="*/ 1 h 33"/>
                  <a:gd name="T8" fmla="*/ 1 w 32"/>
                  <a:gd name="T9" fmla="*/ 0 h 33"/>
                  <a:gd name="T10" fmla="*/ 1 w 32"/>
                  <a:gd name="T11" fmla="*/ 0 h 33"/>
                  <a:gd name="T12" fmla="*/ 1 w 32"/>
                  <a:gd name="T13" fmla="*/ 1 h 33"/>
                  <a:gd name="T14" fmla="*/ 1 w 32"/>
                  <a:gd name="T15" fmla="*/ 1 h 33"/>
                  <a:gd name="T16" fmla="*/ 0 w 32"/>
                  <a:gd name="T17" fmla="*/ 1 h 33"/>
                  <a:gd name="T18" fmla="*/ 0 w 32"/>
                  <a:gd name="T19" fmla="*/ 1 h 33"/>
                  <a:gd name="T20" fmla="*/ 1 w 32"/>
                  <a:gd name="T21" fmla="*/ 1 h 33"/>
                  <a:gd name="T22" fmla="*/ 1 w 32"/>
                  <a:gd name="T23" fmla="*/ 1 h 33"/>
                  <a:gd name="T24" fmla="*/ 1 w 32"/>
                  <a:gd name="T25" fmla="*/ 1 h 33"/>
                  <a:gd name="T26" fmla="*/ 1 w 32"/>
                  <a:gd name="T27" fmla="*/ 1 h 33"/>
                  <a:gd name="T28" fmla="*/ 1 w 32"/>
                  <a:gd name="T29" fmla="*/ 1 h 33"/>
                  <a:gd name="T30" fmla="*/ 1 w 32"/>
                  <a:gd name="T31" fmla="*/ 1 h 33"/>
                  <a:gd name="T32" fmla="*/ 1 w 32"/>
                  <a:gd name="T33" fmla="*/ 1 h 3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2" h="33">
                    <a:moveTo>
                      <a:pt x="32" y="21"/>
                    </a:moveTo>
                    <a:lnTo>
                      <a:pt x="32" y="14"/>
                    </a:lnTo>
                    <a:lnTo>
                      <a:pt x="30" y="8"/>
                    </a:lnTo>
                    <a:lnTo>
                      <a:pt x="27" y="3"/>
                    </a:lnTo>
                    <a:lnTo>
                      <a:pt x="21" y="0"/>
                    </a:lnTo>
                    <a:lnTo>
                      <a:pt x="14" y="0"/>
                    </a:lnTo>
                    <a:lnTo>
                      <a:pt x="8" y="2"/>
                    </a:lnTo>
                    <a:lnTo>
                      <a:pt x="4" y="7"/>
                    </a:lnTo>
                    <a:lnTo>
                      <a:pt x="0" y="13"/>
                    </a:lnTo>
                    <a:lnTo>
                      <a:pt x="0" y="19"/>
                    </a:lnTo>
                    <a:lnTo>
                      <a:pt x="2" y="25"/>
                    </a:lnTo>
                    <a:lnTo>
                      <a:pt x="6" y="30"/>
                    </a:lnTo>
                    <a:lnTo>
                      <a:pt x="12" y="33"/>
                    </a:lnTo>
                    <a:lnTo>
                      <a:pt x="19" y="33"/>
                    </a:lnTo>
                    <a:lnTo>
                      <a:pt x="24" y="31"/>
                    </a:lnTo>
                    <a:lnTo>
                      <a:pt x="29" y="26"/>
                    </a:lnTo>
                    <a:lnTo>
                      <a:pt x="32" y="21"/>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282" name="Freeform 152"/>
              <p:cNvSpPr/>
              <p:nvPr/>
            </p:nvSpPr>
            <p:spPr bwMode="auto">
              <a:xfrm>
                <a:off x="4066" y="4265"/>
                <a:ext cx="40" cy="40"/>
              </a:xfrm>
              <a:custGeom>
                <a:avLst/>
                <a:gdLst>
                  <a:gd name="T0" fmla="*/ 1 w 80"/>
                  <a:gd name="T1" fmla="*/ 0 h 80"/>
                  <a:gd name="T2" fmla="*/ 1 w 80"/>
                  <a:gd name="T3" fmla="*/ 0 h 80"/>
                  <a:gd name="T4" fmla="*/ 1 w 80"/>
                  <a:gd name="T5" fmla="*/ 1 h 80"/>
                  <a:gd name="T6" fmla="*/ 1 w 80"/>
                  <a:gd name="T7" fmla="*/ 1 h 80"/>
                  <a:gd name="T8" fmla="*/ 1 w 80"/>
                  <a:gd name="T9" fmla="*/ 1 h 80"/>
                  <a:gd name="T10" fmla="*/ 1 w 80"/>
                  <a:gd name="T11" fmla="*/ 1 h 80"/>
                  <a:gd name="T12" fmla="*/ 1 w 80"/>
                  <a:gd name="T13" fmla="*/ 1 h 80"/>
                  <a:gd name="T14" fmla="*/ 1 w 80"/>
                  <a:gd name="T15" fmla="*/ 1 h 80"/>
                  <a:gd name="T16" fmla="*/ 0 w 80"/>
                  <a:gd name="T17" fmla="*/ 1 h 80"/>
                  <a:gd name="T18" fmla="*/ 0 w 80"/>
                  <a:gd name="T19" fmla="*/ 1 h 80"/>
                  <a:gd name="T20" fmla="*/ 0 w 80"/>
                  <a:gd name="T21" fmla="*/ 1 h 80"/>
                  <a:gd name="T22" fmla="*/ 1 w 80"/>
                  <a:gd name="T23" fmla="*/ 1 h 80"/>
                  <a:gd name="T24" fmla="*/ 1 w 80"/>
                  <a:gd name="T25" fmla="*/ 1 h 80"/>
                  <a:gd name="T26" fmla="*/ 1 w 80"/>
                  <a:gd name="T27" fmla="*/ 1 h 80"/>
                  <a:gd name="T28" fmla="*/ 1 w 80"/>
                  <a:gd name="T29" fmla="*/ 1 h 80"/>
                  <a:gd name="T30" fmla="*/ 1 w 80"/>
                  <a:gd name="T31" fmla="*/ 1 h 80"/>
                  <a:gd name="T32" fmla="*/ 1 w 80"/>
                  <a:gd name="T33" fmla="*/ 1 h 80"/>
                  <a:gd name="T34" fmla="*/ 1 w 80"/>
                  <a:gd name="T35" fmla="*/ 1 h 80"/>
                  <a:gd name="T36" fmla="*/ 1 w 80"/>
                  <a:gd name="T37" fmla="*/ 1 h 80"/>
                  <a:gd name="T38" fmla="*/ 1 w 80"/>
                  <a:gd name="T39" fmla="*/ 1 h 80"/>
                  <a:gd name="T40" fmla="*/ 1 w 80"/>
                  <a:gd name="T41" fmla="*/ 1 h 80"/>
                  <a:gd name="T42" fmla="*/ 1 w 80"/>
                  <a:gd name="T43" fmla="*/ 1 h 80"/>
                  <a:gd name="T44" fmla="*/ 1 w 80"/>
                  <a:gd name="T45" fmla="*/ 1 h 80"/>
                  <a:gd name="T46" fmla="*/ 1 w 80"/>
                  <a:gd name="T47" fmla="*/ 1 h 80"/>
                  <a:gd name="T48" fmla="*/ 1 w 80"/>
                  <a:gd name="T49" fmla="*/ 1 h 80"/>
                  <a:gd name="T50" fmla="*/ 1 w 80"/>
                  <a:gd name="T51" fmla="*/ 1 h 80"/>
                  <a:gd name="T52" fmla="*/ 1 w 80"/>
                  <a:gd name="T53" fmla="*/ 1 h 80"/>
                  <a:gd name="T54" fmla="*/ 1 w 80"/>
                  <a:gd name="T55" fmla="*/ 1 h 80"/>
                  <a:gd name="T56" fmla="*/ 1 w 80"/>
                  <a:gd name="T57" fmla="*/ 1 h 80"/>
                  <a:gd name="T58" fmla="*/ 1 w 80"/>
                  <a:gd name="T59" fmla="*/ 1 h 80"/>
                  <a:gd name="T60" fmla="*/ 1 w 80"/>
                  <a:gd name="T61" fmla="*/ 1 h 80"/>
                  <a:gd name="T62" fmla="*/ 1 w 80"/>
                  <a:gd name="T63" fmla="*/ 1 h 80"/>
                  <a:gd name="T64" fmla="*/ 1 w 80"/>
                  <a:gd name="T65" fmla="*/ 0 h 80"/>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80" h="80">
                    <a:moveTo>
                      <a:pt x="46" y="0"/>
                    </a:moveTo>
                    <a:lnTo>
                      <a:pt x="38" y="0"/>
                    </a:lnTo>
                    <a:lnTo>
                      <a:pt x="30" y="2"/>
                    </a:lnTo>
                    <a:lnTo>
                      <a:pt x="23" y="4"/>
                    </a:lnTo>
                    <a:lnTo>
                      <a:pt x="16" y="7"/>
                    </a:lnTo>
                    <a:lnTo>
                      <a:pt x="11" y="12"/>
                    </a:lnTo>
                    <a:lnTo>
                      <a:pt x="6" y="19"/>
                    </a:lnTo>
                    <a:lnTo>
                      <a:pt x="3" y="26"/>
                    </a:lnTo>
                    <a:lnTo>
                      <a:pt x="0" y="33"/>
                    </a:lnTo>
                    <a:lnTo>
                      <a:pt x="0" y="41"/>
                    </a:lnTo>
                    <a:lnTo>
                      <a:pt x="0" y="49"/>
                    </a:lnTo>
                    <a:lnTo>
                      <a:pt x="4" y="56"/>
                    </a:lnTo>
                    <a:lnTo>
                      <a:pt x="7" y="63"/>
                    </a:lnTo>
                    <a:lnTo>
                      <a:pt x="12" y="69"/>
                    </a:lnTo>
                    <a:lnTo>
                      <a:pt x="18" y="74"/>
                    </a:lnTo>
                    <a:lnTo>
                      <a:pt x="24" y="78"/>
                    </a:lnTo>
                    <a:lnTo>
                      <a:pt x="32" y="80"/>
                    </a:lnTo>
                    <a:lnTo>
                      <a:pt x="41" y="80"/>
                    </a:lnTo>
                    <a:lnTo>
                      <a:pt x="49" y="79"/>
                    </a:lnTo>
                    <a:lnTo>
                      <a:pt x="56" y="77"/>
                    </a:lnTo>
                    <a:lnTo>
                      <a:pt x="62" y="73"/>
                    </a:lnTo>
                    <a:lnTo>
                      <a:pt x="68" y="67"/>
                    </a:lnTo>
                    <a:lnTo>
                      <a:pt x="73" y="62"/>
                    </a:lnTo>
                    <a:lnTo>
                      <a:pt x="76" y="55"/>
                    </a:lnTo>
                    <a:lnTo>
                      <a:pt x="79" y="47"/>
                    </a:lnTo>
                    <a:lnTo>
                      <a:pt x="80" y="39"/>
                    </a:lnTo>
                    <a:lnTo>
                      <a:pt x="79" y="30"/>
                    </a:lnTo>
                    <a:lnTo>
                      <a:pt x="76" y="24"/>
                    </a:lnTo>
                    <a:lnTo>
                      <a:pt x="73" y="17"/>
                    </a:lnTo>
                    <a:lnTo>
                      <a:pt x="67" y="11"/>
                    </a:lnTo>
                    <a:lnTo>
                      <a:pt x="61" y="6"/>
                    </a:lnTo>
                    <a:lnTo>
                      <a:pt x="54" y="3"/>
                    </a:lnTo>
                    <a:lnTo>
                      <a:pt x="46" y="0"/>
                    </a:lnTo>
                    <a:close/>
                  </a:path>
                </a:pathLst>
              </a:custGeom>
              <a:solidFill>
                <a:srgbClr val="EF66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283" name="Freeform 153"/>
              <p:cNvSpPr/>
              <p:nvPr/>
            </p:nvSpPr>
            <p:spPr bwMode="auto">
              <a:xfrm>
                <a:off x="4136" y="4223"/>
                <a:ext cx="40" cy="39"/>
              </a:xfrm>
              <a:custGeom>
                <a:avLst/>
                <a:gdLst>
                  <a:gd name="T0" fmla="*/ 1 w 79"/>
                  <a:gd name="T1" fmla="*/ 0 h 80"/>
                  <a:gd name="T2" fmla="*/ 1 w 79"/>
                  <a:gd name="T3" fmla="*/ 0 h 80"/>
                  <a:gd name="T4" fmla="*/ 1 w 79"/>
                  <a:gd name="T5" fmla="*/ 0 h 80"/>
                  <a:gd name="T6" fmla="*/ 1 w 79"/>
                  <a:gd name="T7" fmla="*/ 0 h 80"/>
                  <a:gd name="T8" fmla="*/ 1 w 79"/>
                  <a:gd name="T9" fmla="*/ 0 h 80"/>
                  <a:gd name="T10" fmla="*/ 1 w 79"/>
                  <a:gd name="T11" fmla="*/ 0 h 80"/>
                  <a:gd name="T12" fmla="*/ 1 w 79"/>
                  <a:gd name="T13" fmla="*/ 0 h 80"/>
                  <a:gd name="T14" fmla="*/ 1 w 79"/>
                  <a:gd name="T15" fmla="*/ 0 h 80"/>
                  <a:gd name="T16" fmla="*/ 0 w 79"/>
                  <a:gd name="T17" fmla="*/ 0 h 80"/>
                  <a:gd name="T18" fmla="*/ 0 w 79"/>
                  <a:gd name="T19" fmla="*/ 0 h 80"/>
                  <a:gd name="T20" fmla="*/ 1 w 79"/>
                  <a:gd name="T21" fmla="*/ 0 h 80"/>
                  <a:gd name="T22" fmla="*/ 1 w 79"/>
                  <a:gd name="T23" fmla="*/ 0 h 80"/>
                  <a:gd name="T24" fmla="*/ 1 w 79"/>
                  <a:gd name="T25" fmla="*/ 0 h 80"/>
                  <a:gd name="T26" fmla="*/ 1 w 79"/>
                  <a:gd name="T27" fmla="*/ 0 h 80"/>
                  <a:gd name="T28" fmla="*/ 1 w 79"/>
                  <a:gd name="T29" fmla="*/ 0 h 80"/>
                  <a:gd name="T30" fmla="*/ 1 w 79"/>
                  <a:gd name="T31" fmla="*/ 0 h 80"/>
                  <a:gd name="T32" fmla="*/ 1 w 79"/>
                  <a:gd name="T33" fmla="*/ 0 h 80"/>
                  <a:gd name="T34" fmla="*/ 1 w 79"/>
                  <a:gd name="T35" fmla="*/ 0 h 80"/>
                  <a:gd name="T36" fmla="*/ 1 w 79"/>
                  <a:gd name="T37" fmla="*/ 0 h 80"/>
                  <a:gd name="T38" fmla="*/ 1 w 79"/>
                  <a:gd name="T39" fmla="*/ 0 h 80"/>
                  <a:gd name="T40" fmla="*/ 1 w 79"/>
                  <a:gd name="T41" fmla="*/ 0 h 80"/>
                  <a:gd name="T42" fmla="*/ 1 w 79"/>
                  <a:gd name="T43" fmla="*/ 0 h 80"/>
                  <a:gd name="T44" fmla="*/ 1 w 79"/>
                  <a:gd name="T45" fmla="*/ 0 h 80"/>
                  <a:gd name="T46" fmla="*/ 1 w 79"/>
                  <a:gd name="T47" fmla="*/ 0 h 80"/>
                  <a:gd name="T48" fmla="*/ 1 w 79"/>
                  <a:gd name="T49" fmla="*/ 0 h 80"/>
                  <a:gd name="T50" fmla="*/ 1 w 79"/>
                  <a:gd name="T51" fmla="*/ 0 h 80"/>
                  <a:gd name="T52" fmla="*/ 1 w 79"/>
                  <a:gd name="T53" fmla="*/ 0 h 80"/>
                  <a:gd name="T54" fmla="*/ 1 w 79"/>
                  <a:gd name="T55" fmla="*/ 0 h 80"/>
                  <a:gd name="T56" fmla="*/ 1 w 79"/>
                  <a:gd name="T57" fmla="*/ 0 h 80"/>
                  <a:gd name="T58" fmla="*/ 1 w 79"/>
                  <a:gd name="T59" fmla="*/ 0 h 80"/>
                  <a:gd name="T60" fmla="*/ 1 w 79"/>
                  <a:gd name="T61" fmla="*/ 0 h 80"/>
                  <a:gd name="T62" fmla="*/ 1 w 79"/>
                  <a:gd name="T63" fmla="*/ 0 h 80"/>
                  <a:gd name="T64" fmla="*/ 1 w 79"/>
                  <a:gd name="T65" fmla="*/ 0 h 80"/>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79" h="80">
                    <a:moveTo>
                      <a:pt x="47" y="0"/>
                    </a:moveTo>
                    <a:lnTo>
                      <a:pt x="39" y="0"/>
                    </a:lnTo>
                    <a:lnTo>
                      <a:pt x="31" y="1"/>
                    </a:lnTo>
                    <a:lnTo>
                      <a:pt x="24" y="4"/>
                    </a:lnTo>
                    <a:lnTo>
                      <a:pt x="17" y="7"/>
                    </a:lnTo>
                    <a:lnTo>
                      <a:pt x="11" y="13"/>
                    </a:lnTo>
                    <a:lnTo>
                      <a:pt x="5" y="19"/>
                    </a:lnTo>
                    <a:lnTo>
                      <a:pt x="2" y="26"/>
                    </a:lnTo>
                    <a:lnTo>
                      <a:pt x="0" y="34"/>
                    </a:lnTo>
                    <a:lnTo>
                      <a:pt x="0" y="42"/>
                    </a:lnTo>
                    <a:lnTo>
                      <a:pt x="1" y="49"/>
                    </a:lnTo>
                    <a:lnTo>
                      <a:pt x="3" y="57"/>
                    </a:lnTo>
                    <a:lnTo>
                      <a:pt x="7" y="63"/>
                    </a:lnTo>
                    <a:lnTo>
                      <a:pt x="12" y="68"/>
                    </a:lnTo>
                    <a:lnTo>
                      <a:pt x="18" y="74"/>
                    </a:lnTo>
                    <a:lnTo>
                      <a:pt x="25" y="78"/>
                    </a:lnTo>
                    <a:lnTo>
                      <a:pt x="33" y="80"/>
                    </a:lnTo>
                    <a:lnTo>
                      <a:pt x="41" y="80"/>
                    </a:lnTo>
                    <a:lnTo>
                      <a:pt x="49" y="79"/>
                    </a:lnTo>
                    <a:lnTo>
                      <a:pt x="56" y="76"/>
                    </a:lnTo>
                    <a:lnTo>
                      <a:pt x="63" y="73"/>
                    </a:lnTo>
                    <a:lnTo>
                      <a:pt x="69" y="67"/>
                    </a:lnTo>
                    <a:lnTo>
                      <a:pt x="73" y="61"/>
                    </a:lnTo>
                    <a:lnTo>
                      <a:pt x="77" y="55"/>
                    </a:lnTo>
                    <a:lnTo>
                      <a:pt x="79" y="46"/>
                    </a:lnTo>
                    <a:lnTo>
                      <a:pt x="79" y="38"/>
                    </a:lnTo>
                    <a:lnTo>
                      <a:pt x="78" y="31"/>
                    </a:lnTo>
                    <a:lnTo>
                      <a:pt x="76" y="23"/>
                    </a:lnTo>
                    <a:lnTo>
                      <a:pt x="72" y="18"/>
                    </a:lnTo>
                    <a:lnTo>
                      <a:pt x="68" y="12"/>
                    </a:lnTo>
                    <a:lnTo>
                      <a:pt x="61" y="6"/>
                    </a:lnTo>
                    <a:lnTo>
                      <a:pt x="54" y="3"/>
                    </a:lnTo>
                    <a:lnTo>
                      <a:pt x="47" y="0"/>
                    </a:lnTo>
                    <a:close/>
                  </a:path>
                </a:pathLst>
              </a:custGeom>
              <a:solidFill>
                <a:srgbClr val="EF66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284" name="Freeform 154"/>
              <p:cNvSpPr/>
              <p:nvPr/>
            </p:nvSpPr>
            <p:spPr bwMode="auto">
              <a:xfrm>
                <a:off x="4059" y="4190"/>
                <a:ext cx="40" cy="40"/>
              </a:xfrm>
              <a:custGeom>
                <a:avLst/>
                <a:gdLst>
                  <a:gd name="T0" fmla="*/ 1 w 80"/>
                  <a:gd name="T1" fmla="*/ 0 h 78"/>
                  <a:gd name="T2" fmla="*/ 1 w 80"/>
                  <a:gd name="T3" fmla="*/ 0 h 78"/>
                  <a:gd name="T4" fmla="*/ 1 w 80"/>
                  <a:gd name="T5" fmla="*/ 0 h 78"/>
                  <a:gd name="T6" fmla="*/ 1 w 80"/>
                  <a:gd name="T7" fmla="*/ 1 h 78"/>
                  <a:gd name="T8" fmla="*/ 1 w 80"/>
                  <a:gd name="T9" fmla="*/ 1 h 78"/>
                  <a:gd name="T10" fmla="*/ 1 w 80"/>
                  <a:gd name="T11" fmla="*/ 1 h 78"/>
                  <a:gd name="T12" fmla="*/ 1 w 80"/>
                  <a:gd name="T13" fmla="*/ 1 h 78"/>
                  <a:gd name="T14" fmla="*/ 1 w 80"/>
                  <a:gd name="T15" fmla="*/ 1 h 78"/>
                  <a:gd name="T16" fmla="*/ 1 w 80"/>
                  <a:gd name="T17" fmla="*/ 1 h 78"/>
                  <a:gd name="T18" fmla="*/ 0 w 80"/>
                  <a:gd name="T19" fmla="*/ 1 h 78"/>
                  <a:gd name="T20" fmla="*/ 1 w 80"/>
                  <a:gd name="T21" fmla="*/ 1 h 78"/>
                  <a:gd name="T22" fmla="*/ 1 w 80"/>
                  <a:gd name="T23" fmla="*/ 1 h 78"/>
                  <a:gd name="T24" fmla="*/ 1 w 80"/>
                  <a:gd name="T25" fmla="*/ 1 h 78"/>
                  <a:gd name="T26" fmla="*/ 1 w 80"/>
                  <a:gd name="T27" fmla="*/ 1 h 78"/>
                  <a:gd name="T28" fmla="*/ 1 w 80"/>
                  <a:gd name="T29" fmla="*/ 1 h 78"/>
                  <a:gd name="T30" fmla="*/ 1 w 80"/>
                  <a:gd name="T31" fmla="*/ 1 h 78"/>
                  <a:gd name="T32" fmla="*/ 1 w 80"/>
                  <a:gd name="T33" fmla="*/ 1 h 78"/>
                  <a:gd name="T34" fmla="*/ 1 w 80"/>
                  <a:gd name="T35" fmla="*/ 1 h 78"/>
                  <a:gd name="T36" fmla="*/ 1 w 80"/>
                  <a:gd name="T37" fmla="*/ 1 h 78"/>
                  <a:gd name="T38" fmla="*/ 1 w 80"/>
                  <a:gd name="T39" fmla="*/ 1 h 78"/>
                  <a:gd name="T40" fmla="*/ 1 w 80"/>
                  <a:gd name="T41" fmla="*/ 1 h 78"/>
                  <a:gd name="T42" fmla="*/ 1 w 80"/>
                  <a:gd name="T43" fmla="*/ 1 h 78"/>
                  <a:gd name="T44" fmla="*/ 1 w 80"/>
                  <a:gd name="T45" fmla="*/ 1 h 78"/>
                  <a:gd name="T46" fmla="*/ 1 w 80"/>
                  <a:gd name="T47" fmla="*/ 1 h 78"/>
                  <a:gd name="T48" fmla="*/ 1 w 80"/>
                  <a:gd name="T49" fmla="*/ 1 h 78"/>
                  <a:gd name="T50" fmla="*/ 1 w 80"/>
                  <a:gd name="T51" fmla="*/ 1 h 78"/>
                  <a:gd name="T52" fmla="*/ 1 w 80"/>
                  <a:gd name="T53" fmla="*/ 1 h 78"/>
                  <a:gd name="T54" fmla="*/ 1 w 80"/>
                  <a:gd name="T55" fmla="*/ 1 h 78"/>
                  <a:gd name="T56" fmla="*/ 1 w 80"/>
                  <a:gd name="T57" fmla="*/ 1 h 78"/>
                  <a:gd name="T58" fmla="*/ 1 w 80"/>
                  <a:gd name="T59" fmla="*/ 1 h 78"/>
                  <a:gd name="T60" fmla="*/ 1 w 80"/>
                  <a:gd name="T61" fmla="*/ 1 h 78"/>
                  <a:gd name="T62" fmla="*/ 1 w 80"/>
                  <a:gd name="T63" fmla="*/ 1 h 78"/>
                  <a:gd name="T64" fmla="*/ 1 w 80"/>
                  <a:gd name="T65" fmla="*/ 0 h 78"/>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80" h="78">
                    <a:moveTo>
                      <a:pt x="48" y="0"/>
                    </a:moveTo>
                    <a:lnTo>
                      <a:pt x="40" y="0"/>
                    </a:lnTo>
                    <a:lnTo>
                      <a:pt x="32" y="0"/>
                    </a:lnTo>
                    <a:lnTo>
                      <a:pt x="25" y="3"/>
                    </a:lnTo>
                    <a:lnTo>
                      <a:pt x="18" y="7"/>
                    </a:lnTo>
                    <a:lnTo>
                      <a:pt x="12" y="11"/>
                    </a:lnTo>
                    <a:lnTo>
                      <a:pt x="7" y="17"/>
                    </a:lnTo>
                    <a:lnTo>
                      <a:pt x="4" y="24"/>
                    </a:lnTo>
                    <a:lnTo>
                      <a:pt x="2" y="32"/>
                    </a:lnTo>
                    <a:lnTo>
                      <a:pt x="0" y="40"/>
                    </a:lnTo>
                    <a:lnTo>
                      <a:pt x="2" y="47"/>
                    </a:lnTo>
                    <a:lnTo>
                      <a:pt x="4" y="55"/>
                    </a:lnTo>
                    <a:lnTo>
                      <a:pt x="7" y="61"/>
                    </a:lnTo>
                    <a:lnTo>
                      <a:pt x="13" y="67"/>
                    </a:lnTo>
                    <a:lnTo>
                      <a:pt x="19" y="72"/>
                    </a:lnTo>
                    <a:lnTo>
                      <a:pt x="26" y="76"/>
                    </a:lnTo>
                    <a:lnTo>
                      <a:pt x="34" y="78"/>
                    </a:lnTo>
                    <a:lnTo>
                      <a:pt x="42" y="78"/>
                    </a:lnTo>
                    <a:lnTo>
                      <a:pt x="50" y="77"/>
                    </a:lnTo>
                    <a:lnTo>
                      <a:pt x="57" y="75"/>
                    </a:lnTo>
                    <a:lnTo>
                      <a:pt x="64" y="71"/>
                    </a:lnTo>
                    <a:lnTo>
                      <a:pt x="70" y="65"/>
                    </a:lnTo>
                    <a:lnTo>
                      <a:pt x="74" y="60"/>
                    </a:lnTo>
                    <a:lnTo>
                      <a:pt x="78" y="53"/>
                    </a:lnTo>
                    <a:lnTo>
                      <a:pt x="80" y="45"/>
                    </a:lnTo>
                    <a:lnTo>
                      <a:pt x="80" y="37"/>
                    </a:lnTo>
                    <a:lnTo>
                      <a:pt x="80" y="30"/>
                    </a:lnTo>
                    <a:lnTo>
                      <a:pt x="76" y="23"/>
                    </a:lnTo>
                    <a:lnTo>
                      <a:pt x="73" y="16"/>
                    </a:lnTo>
                    <a:lnTo>
                      <a:pt x="68" y="10"/>
                    </a:lnTo>
                    <a:lnTo>
                      <a:pt x="63" y="6"/>
                    </a:lnTo>
                    <a:lnTo>
                      <a:pt x="56" y="2"/>
                    </a:lnTo>
                    <a:lnTo>
                      <a:pt x="48" y="0"/>
                    </a:lnTo>
                    <a:close/>
                  </a:path>
                </a:pathLst>
              </a:custGeom>
              <a:solidFill>
                <a:srgbClr val="EF66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285" name="Freeform 155"/>
              <p:cNvSpPr/>
              <p:nvPr/>
            </p:nvSpPr>
            <p:spPr bwMode="auto">
              <a:xfrm>
                <a:off x="3990" y="4195"/>
                <a:ext cx="39" cy="39"/>
              </a:xfrm>
              <a:custGeom>
                <a:avLst/>
                <a:gdLst>
                  <a:gd name="T0" fmla="*/ 0 w 80"/>
                  <a:gd name="T1" fmla="*/ 1 h 78"/>
                  <a:gd name="T2" fmla="*/ 0 w 80"/>
                  <a:gd name="T3" fmla="*/ 0 h 78"/>
                  <a:gd name="T4" fmla="*/ 0 w 80"/>
                  <a:gd name="T5" fmla="*/ 1 h 78"/>
                  <a:gd name="T6" fmla="*/ 0 w 80"/>
                  <a:gd name="T7" fmla="*/ 1 h 78"/>
                  <a:gd name="T8" fmla="*/ 0 w 80"/>
                  <a:gd name="T9" fmla="*/ 1 h 78"/>
                  <a:gd name="T10" fmla="*/ 0 w 80"/>
                  <a:gd name="T11" fmla="*/ 1 h 78"/>
                  <a:gd name="T12" fmla="*/ 0 w 80"/>
                  <a:gd name="T13" fmla="*/ 1 h 78"/>
                  <a:gd name="T14" fmla="*/ 0 w 80"/>
                  <a:gd name="T15" fmla="*/ 1 h 78"/>
                  <a:gd name="T16" fmla="*/ 0 w 80"/>
                  <a:gd name="T17" fmla="*/ 1 h 78"/>
                  <a:gd name="T18" fmla="*/ 0 w 80"/>
                  <a:gd name="T19" fmla="*/ 1 h 78"/>
                  <a:gd name="T20" fmla="*/ 0 w 80"/>
                  <a:gd name="T21" fmla="*/ 1 h 78"/>
                  <a:gd name="T22" fmla="*/ 0 w 80"/>
                  <a:gd name="T23" fmla="*/ 1 h 78"/>
                  <a:gd name="T24" fmla="*/ 0 w 80"/>
                  <a:gd name="T25" fmla="*/ 1 h 78"/>
                  <a:gd name="T26" fmla="*/ 0 w 80"/>
                  <a:gd name="T27" fmla="*/ 1 h 78"/>
                  <a:gd name="T28" fmla="*/ 0 w 80"/>
                  <a:gd name="T29" fmla="*/ 1 h 78"/>
                  <a:gd name="T30" fmla="*/ 0 w 80"/>
                  <a:gd name="T31" fmla="*/ 1 h 78"/>
                  <a:gd name="T32" fmla="*/ 0 w 80"/>
                  <a:gd name="T33" fmla="*/ 1 h 78"/>
                  <a:gd name="T34" fmla="*/ 0 w 80"/>
                  <a:gd name="T35" fmla="*/ 1 h 78"/>
                  <a:gd name="T36" fmla="*/ 0 w 80"/>
                  <a:gd name="T37" fmla="*/ 1 h 78"/>
                  <a:gd name="T38" fmla="*/ 0 w 80"/>
                  <a:gd name="T39" fmla="*/ 1 h 78"/>
                  <a:gd name="T40" fmla="*/ 0 w 80"/>
                  <a:gd name="T41" fmla="*/ 1 h 78"/>
                  <a:gd name="T42" fmla="*/ 0 w 80"/>
                  <a:gd name="T43" fmla="*/ 1 h 78"/>
                  <a:gd name="T44" fmla="*/ 0 w 80"/>
                  <a:gd name="T45" fmla="*/ 1 h 78"/>
                  <a:gd name="T46" fmla="*/ 0 w 80"/>
                  <a:gd name="T47" fmla="*/ 1 h 78"/>
                  <a:gd name="T48" fmla="*/ 0 w 80"/>
                  <a:gd name="T49" fmla="*/ 1 h 78"/>
                  <a:gd name="T50" fmla="*/ 0 w 80"/>
                  <a:gd name="T51" fmla="*/ 1 h 78"/>
                  <a:gd name="T52" fmla="*/ 0 w 80"/>
                  <a:gd name="T53" fmla="*/ 1 h 78"/>
                  <a:gd name="T54" fmla="*/ 0 w 80"/>
                  <a:gd name="T55" fmla="*/ 1 h 78"/>
                  <a:gd name="T56" fmla="*/ 0 w 80"/>
                  <a:gd name="T57" fmla="*/ 1 h 78"/>
                  <a:gd name="T58" fmla="*/ 0 w 80"/>
                  <a:gd name="T59" fmla="*/ 1 h 78"/>
                  <a:gd name="T60" fmla="*/ 0 w 80"/>
                  <a:gd name="T61" fmla="*/ 1 h 78"/>
                  <a:gd name="T62" fmla="*/ 0 w 80"/>
                  <a:gd name="T63" fmla="*/ 1 h 78"/>
                  <a:gd name="T64" fmla="*/ 0 w 80"/>
                  <a:gd name="T65" fmla="*/ 1 h 78"/>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80" h="78">
                    <a:moveTo>
                      <a:pt x="47" y="1"/>
                    </a:moveTo>
                    <a:lnTo>
                      <a:pt x="39" y="0"/>
                    </a:lnTo>
                    <a:lnTo>
                      <a:pt x="31" y="1"/>
                    </a:lnTo>
                    <a:lnTo>
                      <a:pt x="24" y="3"/>
                    </a:lnTo>
                    <a:lnTo>
                      <a:pt x="17" y="7"/>
                    </a:lnTo>
                    <a:lnTo>
                      <a:pt x="12" y="12"/>
                    </a:lnTo>
                    <a:lnTo>
                      <a:pt x="7" y="17"/>
                    </a:lnTo>
                    <a:lnTo>
                      <a:pt x="4" y="24"/>
                    </a:lnTo>
                    <a:lnTo>
                      <a:pt x="1" y="32"/>
                    </a:lnTo>
                    <a:lnTo>
                      <a:pt x="0" y="40"/>
                    </a:lnTo>
                    <a:lnTo>
                      <a:pt x="1" y="48"/>
                    </a:lnTo>
                    <a:lnTo>
                      <a:pt x="4" y="55"/>
                    </a:lnTo>
                    <a:lnTo>
                      <a:pt x="7" y="62"/>
                    </a:lnTo>
                    <a:lnTo>
                      <a:pt x="13" y="68"/>
                    </a:lnTo>
                    <a:lnTo>
                      <a:pt x="19" y="73"/>
                    </a:lnTo>
                    <a:lnTo>
                      <a:pt x="25" y="76"/>
                    </a:lnTo>
                    <a:lnTo>
                      <a:pt x="33" y="78"/>
                    </a:lnTo>
                    <a:lnTo>
                      <a:pt x="42" y="78"/>
                    </a:lnTo>
                    <a:lnTo>
                      <a:pt x="50" y="78"/>
                    </a:lnTo>
                    <a:lnTo>
                      <a:pt x="57" y="75"/>
                    </a:lnTo>
                    <a:lnTo>
                      <a:pt x="63" y="71"/>
                    </a:lnTo>
                    <a:lnTo>
                      <a:pt x="69" y="67"/>
                    </a:lnTo>
                    <a:lnTo>
                      <a:pt x="74" y="61"/>
                    </a:lnTo>
                    <a:lnTo>
                      <a:pt x="77" y="54"/>
                    </a:lnTo>
                    <a:lnTo>
                      <a:pt x="80" y="46"/>
                    </a:lnTo>
                    <a:lnTo>
                      <a:pt x="80" y="38"/>
                    </a:lnTo>
                    <a:lnTo>
                      <a:pt x="80" y="30"/>
                    </a:lnTo>
                    <a:lnTo>
                      <a:pt x="76" y="23"/>
                    </a:lnTo>
                    <a:lnTo>
                      <a:pt x="73" y="16"/>
                    </a:lnTo>
                    <a:lnTo>
                      <a:pt x="68" y="10"/>
                    </a:lnTo>
                    <a:lnTo>
                      <a:pt x="62" y="6"/>
                    </a:lnTo>
                    <a:lnTo>
                      <a:pt x="55" y="2"/>
                    </a:lnTo>
                    <a:lnTo>
                      <a:pt x="47" y="1"/>
                    </a:lnTo>
                    <a:close/>
                  </a:path>
                </a:pathLst>
              </a:custGeom>
              <a:solidFill>
                <a:srgbClr val="EF66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286" name="Freeform 156"/>
              <p:cNvSpPr/>
              <p:nvPr/>
            </p:nvSpPr>
            <p:spPr bwMode="auto">
              <a:xfrm>
                <a:off x="4127" y="4147"/>
                <a:ext cx="39" cy="39"/>
              </a:xfrm>
              <a:custGeom>
                <a:avLst/>
                <a:gdLst>
                  <a:gd name="T0" fmla="*/ 0 w 80"/>
                  <a:gd name="T1" fmla="*/ 0 h 79"/>
                  <a:gd name="T2" fmla="*/ 0 w 80"/>
                  <a:gd name="T3" fmla="*/ 0 h 79"/>
                  <a:gd name="T4" fmla="*/ 0 w 80"/>
                  <a:gd name="T5" fmla="*/ 0 h 79"/>
                  <a:gd name="T6" fmla="*/ 0 w 80"/>
                  <a:gd name="T7" fmla="*/ 0 h 79"/>
                  <a:gd name="T8" fmla="*/ 0 w 80"/>
                  <a:gd name="T9" fmla="*/ 0 h 79"/>
                  <a:gd name="T10" fmla="*/ 0 w 80"/>
                  <a:gd name="T11" fmla="*/ 0 h 79"/>
                  <a:gd name="T12" fmla="*/ 0 w 80"/>
                  <a:gd name="T13" fmla="*/ 0 h 79"/>
                  <a:gd name="T14" fmla="*/ 0 w 80"/>
                  <a:gd name="T15" fmla="*/ 0 h 79"/>
                  <a:gd name="T16" fmla="*/ 0 w 80"/>
                  <a:gd name="T17" fmla="*/ 0 h 79"/>
                  <a:gd name="T18" fmla="*/ 0 w 80"/>
                  <a:gd name="T19" fmla="*/ 0 h 79"/>
                  <a:gd name="T20" fmla="*/ 0 w 80"/>
                  <a:gd name="T21" fmla="*/ 0 h 79"/>
                  <a:gd name="T22" fmla="*/ 0 w 80"/>
                  <a:gd name="T23" fmla="*/ 0 h 79"/>
                  <a:gd name="T24" fmla="*/ 0 w 80"/>
                  <a:gd name="T25" fmla="*/ 0 h 79"/>
                  <a:gd name="T26" fmla="*/ 0 w 80"/>
                  <a:gd name="T27" fmla="*/ 0 h 79"/>
                  <a:gd name="T28" fmla="*/ 0 w 80"/>
                  <a:gd name="T29" fmla="*/ 0 h 79"/>
                  <a:gd name="T30" fmla="*/ 0 w 80"/>
                  <a:gd name="T31" fmla="*/ 0 h 79"/>
                  <a:gd name="T32" fmla="*/ 0 w 80"/>
                  <a:gd name="T33" fmla="*/ 0 h 79"/>
                  <a:gd name="T34" fmla="*/ 0 w 80"/>
                  <a:gd name="T35" fmla="*/ 0 h 79"/>
                  <a:gd name="T36" fmla="*/ 0 w 80"/>
                  <a:gd name="T37" fmla="*/ 0 h 79"/>
                  <a:gd name="T38" fmla="*/ 0 w 80"/>
                  <a:gd name="T39" fmla="*/ 0 h 79"/>
                  <a:gd name="T40" fmla="*/ 0 w 80"/>
                  <a:gd name="T41" fmla="*/ 0 h 79"/>
                  <a:gd name="T42" fmla="*/ 0 w 80"/>
                  <a:gd name="T43" fmla="*/ 0 h 79"/>
                  <a:gd name="T44" fmla="*/ 0 w 80"/>
                  <a:gd name="T45" fmla="*/ 0 h 79"/>
                  <a:gd name="T46" fmla="*/ 0 w 80"/>
                  <a:gd name="T47" fmla="*/ 0 h 79"/>
                  <a:gd name="T48" fmla="*/ 0 w 80"/>
                  <a:gd name="T49" fmla="*/ 0 h 79"/>
                  <a:gd name="T50" fmla="*/ 0 w 80"/>
                  <a:gd name="T51" fmla="*/ 0 h 79"/>
                  <a:gd name="T52" fmla="*/ 0 w 80"/>
                  <a:gd name="T53" fmla="*/ 0 h 79"/>
                  <a:gd name="T54" fmla="*/ 0 w 80"/>
                  <a:gd name="T55" fmla="*/ 0 h 79"/>
                  <a:gd name="T56" fmla="*/ 0 w 80"/>
                  <a:gd name="T57" fmla="*/ 0 h 79"/>
                  <a:gd name="T58" fmla="*/ 0 w 80"/>
                  <a:gd name="T59" fmla="*/ 0 h 79"/>
                  <a:gd name="T60" fmla="*/ 0 w 80"/>
                  <a:gd name="T61" fmla="*/ 0 h 79"/>
                  <a:gd name="T62" fmla="*/ 0 w 80"/>
                  <a:gd name="T63" fmla="*/ 0 h 79"/>
                  <a:gd name="T64" fmla="*/ 0 w 80"/>
                  <a:gd name="T65" fmla="*/ 0 h 79"/>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80" h="79">
                    <a:moveTo>
                      <a:pt x="46" y="0"/>
                    </a:moveTo>
                    <a:lnTo>
                      <a:pt x="38" y="0"/>
                    </a:lnTo>
                    <a:lnTo>
                      <a:pt x="30" y="0"/>
                    </a:lnTo>
                    <a:lnTo>
                      <a:pt x="23" y="4"/>
                    </a:lnTo>
                    <a:lnTo>
                      <a:pt x="16" y="7"/>
                    </a:lnTo>
                    <a:lnTo>
                      <a:pt x="11" y="12"/>
                    </a:lnTo>
                    <a:lnTo>
                      <a:pt x="6" y="18"/>
                    </a:lnTo>
                    <a:lnTo>
                      <a:pt x="2" y="24"/>
                    </a:lnTo>
                    <a:lnTo>
                      <a:pt x="0" y="33"/>
                    </a:lnTo>
                    <a:lnTo>
                      <a:pt x="0" y="41"/>
                    </a:lnTo>
                    <a:lnTo>
                      <a:pt x="0" y="49"/>
                    </a:lnTo>
                    <a:lnTo>
                      <a:pt x="4" y="56"/>
                    </a:lnTo>
                    <a:lnTo>
                      <a:pt x="7" y="63"/>
                    </a:lnTo>
                    <a:lnTo>
                      <a:pt x="12" y="68"/>
                    </a:lnTo>
                    <a:lnTo>
                      <a:pt x="17" y="73"/>
                    </a:lnTo>
                    <a:lnTo>
                      <a:pt x="24" y="76"/>
                    </a:lnTo>
                    <a:lnTo>
                      <a:pt x="32" y="79"/>
                    </a:lnTo>
                    <a:lnTo>
                      <a:pt x="40" y="79"/>
                    </a:lnTo>
                    <a:lnTo>
                      <a:pt x="49" y="79"/>
                    </a:lnTo>
                    <a:lnTo>
                      <a:pt x="55" y="75"/>
                    </a:lnTo>
                    <a:lnTo>
                      <a:pt x="62" y="72"/>
                    </a:lnTo>
                    <a:lnTo>
                      <a:pt x="68" y="67"/>
                    </a:lnTo>
                    <a:lnTo>
                      <a:pt x="73" y="61"/>
                    </a:lnTo>
                    <a:lnTo>
                      <a:pt x="76" y="54"/>
                    </a:lnTo>
                    <a:lnTo>
                      <a:pt x="78" y="46"/>
                    </a:lnTo>
                    <a:lnTo>
                      <a:pt x="80" y="38"/>
                    </a:lnTo>
                    <a:lnTo>
                      <a:pt x="78" y="30"/>
                    </a:lnTo>
                    <a:lnTo>
                      <a:pt x="76" y="23"/>
                    </a:lnTo>
                    <a:lnTo>
                      <a:pt x="73" y="16"/>
                    </a:lnTo>
                    <a:lnTo>
                      <a:pt x="67" y="11"/>
                    </a:lnTo>
                    <a:lnTo>
                      <a:pt x="61" y="6"/>
                    </a:lnTo>
                    <a:lnTo>
                      <a:pt x="54" y="3"/>
                    </a:lnTo>
                    <a:lnTo>
                      <a:pt x="46" y="0"/>
                    </a:lnTo>
                    <a:close/>
                  </a:path>
                </a:pathLst>
              </a:custGeom>
              <a:solidFill>
                <a:srgbClr val="EF66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287" name="Freeform 157"/>
              <p:cNvSpPr/>
              <p:nvPr/>
            </p:nvSpPr>
            <p:spPr bwMode="auto">
              <a:xfrm>
                <a:off x="4216" y="4162"/>
                <a:ext cx="37" cy="39"/>
              </a:xfrm>
              <a:custGeom>
                <a:avLst/>
                <a:gdLst>
                  <a:gd name="T0" fmla="*/ 1 w 73"/>
                  <a:gd name="T1" fmla="*/ 0 h 79"/>
                  <a:gd name="T2" fmla="*/ 1 w 73"/>
                  <a:gd name="T3" fmla="*/ 0 h 79"/>
                  <a:gd name="T4" fmla="*/ 1 w 73"/>
                  <a:gd name="T5" fmla="*/ 0 h 79"/>
                  <a:gd name="T6" fmla="*/ 1 w 73"/>
                  <a:gd name="T7" fmla="*/ 0 h 79"/>
                  <a:gd name="T8" fmla="*/ 1 w 73"/>
                  <a:gd name="T9" fmla="*/ 0 h 79"/>
                  <a:gd name="T10" fmla="*/ 1 w 73"/>
                  <a:gd name="T11" fmla="*/ 0 h 79"/>
                  <a:gd name="T12" fmla="*/ 1 w 73"/>
                  <a:gd name="T13" fmla="*/ 0 h 79"/>
                  <a:gd name="T14" fmla="*/ 1 w 73"/>
                  <a:gd name="T15" fmla="*/ 0 h 79"/>
                  <a:gd name="T16" fmla="*/ 1 w 73"/>
                  <a:gd name="T17" fmla="*/ 0 h 79"/>
                  <a:gd name="T18" fmla="*/ 1 w 73"/>
                  <a:gd name="T19" fmla="*/ 0 h 79"/>
                  <a:gd name="T20" fmla="*/ 1 w 73"/>
                  <a:gd name="T21" fmla="*/ 0 h 79"/>
                  <a:gd name="T22" fmla="*/ 1 w 73"/>
                  <a:gd name="T23" fmla="*/ 0 h 79"/>
                  <a:gd name="T24" fmla="*/ 0 w 73"/>
                  <a:gd name="T25" fmla="*/ 0 h 79"/>
                  <a:gd name="T26" fmla="*/ 0 w 73"/>
                  <a:gd name="T27" fmla="*/ 0 h 79"/>
                  <a:gd name="T28" fmla="*/ 0 w 73"/>
                  <a:gd name="T29" fmla="*/ 0 h 79"/>
                  <a:gd name="T30" fmla="*/ 1 w 73"/>
                  <a:gd name="T31" fmla="*/ 0 h 79"/>
                  <a:gd name="T32" fmla="*/ 1 w 73"/>
                  <a:gd name="T33" fmla="*/ 0 h 79"/>
                  <a:gd name="T34" fmla="*/ 1 w 73"/>
                  <a:gd name="T35" fmla="*/ 0 h 79"/>
                  <a:gd name="T36" fmla="*/ 1 w 73"/>
                  <a:gd name="T37" fmla="*/ 0 h 79"/>
                  <a:gd name="T38" fmla="*/ 1 w 73"/>
                  <a:gd name="T39" fmla="*/ 0 h 79"/>
                  <a:gd name="T40" fmla="*/ 1 w 73"/>
                  <a:gd name="T41" fmla="*/ 0 h 79"/>
                  <a:gd name="T42" fmla="*/ 1 w 73"/>
                  <a:gd name="T43" fmla="*/ 0 h 79"/>
                  <a:gd name="T44" fmla="*/ 1 w 73"/>
                  <a:gd name="T45" fmla="*/ 0 h 79"/>
                  <a:gd name="T46" fmla="*/ 1 w 73"/>
                  <a:gd name="T47" fmla="*/ 0 h 79"/>
                  <a:gd name="T48" fmla="*/ 1 w 73"/>
                  <a:gd name="T49" fmla="*/ 0 h 79"/>
                  <a:gd name="T50" fmla="*/ 1 w 73"/>
                  <a:gd name="T51" fmla="*/ 0 h 79"/>
                  <a:gd name="T52" fmla="*/ 1 w 73"/>
                  <a:gd name="T53" fmla="*/ 0 h 79"/>
                  <a:gd name="T54" fmla="*/ 1 w 73"/>
                  <a:gd name="T55" fmla="*/ 0 h 79"/>
                  <a:gd name="T56" fmla="*/ 1 w 73"/>
                  <a:gd name="T57" fmla="*/ 0 h 79"/>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0" t="0" r="r" b="b"/>
                <a:pathLst>
                  <a:path w="73" h="79">
                    <a:moveTo>
                      <a:pt x="73" y="19"/>
                    </a:moveTo>
                    <a:lnTo>
                      <a:pt x="69" y="12"/>
                    </a:lnTo>
                    <a:lnTo>
                      <a:pt x="62" y="7"/>
                    </a:lnTo>
                    <a:lnTo>
                      <a:pt x="54" y="2"/>
                    </a:lnTo>
                    <a:lnTo>
                      <a:pt x="46" y="0"/>
                    </a:lnTo>
                    <a:lnTo>
                      <a:pt x="38" y="0"/>
                    </a:lnTo>
                    <a:lnTo>
                      <a:pt x="30" y="1"/>
                    </a:lnTo>
                    <a:lnTo>
                      <a:pt x="23" y="4"/>
                    </a:lnTo>
                    <a:lnTo>
                      <a:pt x="16" y="7"/>
                    </a:lnTo>
                    <a:lnTo>
                      <a:pt x="10" y="12"/>
                    </a:lnTo>
                    <a:lnTo>
                      <a:pt x="5" y="19"/>
                    </a:lnTo>
                    <a:lnTo>
                      <a:pt x="2" y="25"/>
                    </a:lnTo>
                    <a:lnTo>
                      <a:pt x="0" y="32"/>
                    </a:lnTo>
                    <a:lnTo>
                      <a:pt x="0" y="40"/>
                    </a:lnTo>
                    <a:lnTo>
                      <a:pt x="0" y="49"/>
                    </a:lnTo>
                    <a:lnTo>
                      <a:pt x="3" y="55"/>
                    </a:lnTo>
                    <a:lnTo>
                      <a:pt x="7" y="62"/>
                    </a:lnTo>
                    <a:lnTo>
                      <a:pt x="11" y="68"/>
                    </a:lnTo>
                    <a:lnTo>
                      <a:pt x="17" y="73"/>
                    </a:lnTo>
                    <a:lnTo>
                      <a:pt x="24" y="76"/>
                    </a:lnTo>
                    <a:lnTo>
                      <a:pt x="32" y="79"/>
                    </a:lnTo>
                    <a:lnTo>
                      <a:pt x="35" y="79"/>
                    </a:lnTo>
                    <a:lnTo>
                      <a:pt x="38" y="79"/>
                    </a:lnTo>
                    <a:lnTo>
                      <a:pt x="41" y="79"/>
                    </a:lnTo>
                    <a:lnTo>
                      <a:pt x="43" y="79"/>
                    </a:lnTo>
                    <a:lnTo>
                      <a:pt x="48" y="70"/>
                    </a:lnTo>
                    <a:lnTo>
                      <a:pt x="58" y="52"/>
                    </a:lnTo>
                    <a:lnTo>
                      <a:pt x="69" y="31"/>
                    </a:lnTo>
                    <a:lnTo>
                      <a:pt x="73" y="19"/>
                    </a:lnTo>
                    <a:close/>
                  </a:path>
                </a:pathLst>
              </a:custGeom>
              <a:solidFill>
                <a:srgbClr val="EF66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288" name="Freeform 158"/>
              <p:cNvSpPr/>
              <p:nvPr/>
            </p:nvSpPr>
            <p:spPr bwMode="auto">
              <a:xfrm>
                <a:off x="3983" y="4266"/>
                <a:ext cx="31" cy="33"/>
              </a:xfrm>
              <a:custGeom>
                <a:avLst/>
                <a:gdLst>
                  <a:gd name="T0" fmla="*/ 1 w 61"/>
                  <a:gd name="T1" fmla="*/ 1 h 66"/>
                  <a:gd name="T2" fmla="*/ 1 w 61"/>
                  <a:gd name="T3" fmla="*/ 1 h 66"/>
                  <a:gd name="T4" fmla="*/ 1 w 61"/>
                  <a:gd name="T5" fmla="*/ 1 h 66"/>
                  <a:gd name="T6" fmla="*/ 1 w 61"/>
                  <a:gd name="T7" fmla="*/ 1 h 66"/>
                  <a:gd name="T8" fmla="*/ 1 w 61"/>
                  <a:gd name="T9" fmla="*/ 1 h 66"/>
                  <a:gd name="T10" fmla="*/ 1 w 61"/>
                  <a:gd name="T11" fmla="*/ 1 h 66"/>
                  <a:gd name="T12" fmla="*/ 1 w 61"/>
                  <a:gd name="T13" fmla="*/ 1 h 66"/>
                  <a:gd name="T14" fmla="*/ 1 w 61"/>
                  <a:gd name="T15" fmla="*/ 1 h 66"/>
                  <a:gd name="T16" fmla="*/ 1 w 61"/>
                  <a:gd name="T17" fmla="*/ 1 h 66"/>
                  <a:gd name="T18" fmla="*/ 1 w 61"/>
                  <a:gd name="T19" fmla="*/ 1 h 66"/>
                  <a:gd name="T20" fmla="*/ 1 w 61"/>
                  <a:gd name="T21" fmla="*/ 1 h 66"/>
                  <a:gd name="T22" fmla="*/ 1 w 61"/>
                  <a:gd name="T23" fmla="*/ 1 h 66"/>
                  <a:gd name="T24" fmla="*/ 1 w 61"/>
                  <a:gd name="T25" fmla="*/ 1 h 66"/>
                  <a:gd name="T26" fmla="*/ 1 w 61"/>
                  <a:gd name="T27" fmla="*/ 0 h 66"/>
                  <a:gd name="T28" fmla="*/ 1 w 61"/>
                  <a:gd name="T29" fmla="*/ 1 h 66"/>
                  <a:gd name="T30" fmla="*/ 1 w 61"/>
                  <a:gd name="T31" fmla="*/ 1 h 66"/>
                  <a:gd name="T32" fmla="*/ 0 w 61"/>
                  <a:gd name="T33" fmla="*/ 1 h 66"/>
                  <a:gd name="T34" fmla="*/ 1 w 61"/>
                  <a:gd name="T35" fmla="*/ 1 h 66"/>
                  <a:gd name="T36" fmla="*/ 1 w 61"/>
                  <a:gd name="T37" fmla="*/ 1 h 66"/>
                  <a:gd name="T38" fmla="*/ 1 w 61"/>
                  <a:gd name="T39" fmla="*/ 1 h 66"/>
                  <a:gd name="T40" fmla="*/ 1 w 61"/>
                  <a:gd name="T41" fmla="*/ 1 h 66"/>
                  <a:gd name="T42" fmla="*/ 1 w 61"/>
                  <a:gd name="T43" fmla="*/ 1 h 66"/>
                  <a:gd name="T44" fmla="*/ 1 w 61"/>
                  <a:gd name="T45" fmla="*/ 1 h 66"/>
                  <a:gd name="T46" fmla="*/ 1 w 61"/>
                  <a:gd name="T47" fmla="*/ 1 h 66"/>
                  <a:gd name="T48" fmla="*/ 1 w 61"/>
                  <a:gd name="T49" fmla="*/ 1 h 6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61" h="66">
                    <a:moveTo>
                      <a:pt x="53" y="66"/>
                    </a:moveTo>
                    <a:lnTo>
                      <a:pt x="57" y="61"/>
                    </a:lnTo>
                    <a:lnTo>
                      <a:pt x="59" y="56"/>
                    </a:lnTo>
                    <a:lnTo>
                      <a:pt x="60" y="52"/>
                    </a:lnTo>
                    <a:lnTo>
                      <a:pt x="61" y="47"/>
                    </a:lnTo>
                    <a:lnTo>
                      <a:pt x="61" y="39"/>
                    </a:lnTo>
                    <a:lnTo>
                      <a:pt x="60" y="31"/>
                    </a:lnTo>
                    <a:lnTo>
                      <a:pt x="58" y="24"/>
                    </a:lnTo>
                    <a:lnTo>
                      <a:pt x="55" y="17"/>
                    </a:lnTo>
                    <a:lnTo>
                      <a:pt x="50" y="11"/>
                    </a:lnTo>
                    <a:lnTo>
                      <a:pt x="43" y="7"/>
                    </a:lnTo>
                    <a:lnTo>
                      <a:pt x="36" y="3"/>
                    </a:lnTo>
                    <a:lnTo>
                      <a:pt x="29" y="1"/>
                    </a:lnTo>
                    <a:lnTo>
                      <a:pt x="21" y="0"/>
                    </a:lnTo>
                    <a:lnTo>
                      <a:pt x="13" y="1"/>
                    </a:lnTo>
                    <a:lnTo>
                      <a:pt x="6" y="3"/>
                    </a:lnTo>
                    <a:lnTo>
                      <a:pt x="0" y="7"/>
                    </a:lnTo>
                    <a:lnTo>
                      <a:pt x="2" y="9"/>
                    </a:lnTo>
                    <a:lnTo>
                      <a:pt x="5" y="14"/>
                    </a:lnTo>
                    <a:lnTo>
                      <a:pt x="11" y="22"/>
                    </a:lnTo>
                    <a:lnTo>
                      <a:pt x="19" y="31"/>
                    </a:lnTo>
                    <a:lnTo>
                      <a:pt x="27" y="41"/>
                    </a:lnTo>
                    <a:lnTo>
                      <a:pt x="35" y="51"/>
                    </a:lnTo>
                    <a:lnTo>
                      <a:pt x="44" y="59"/>
                    </a:lnTo>
                    <a:lnTo>
                      <a:pt x="53" y="66"/>
                    </a:lnTo>
                    <a:close/>
                  </a:path>
                </a:pathLst>
              </a:custGeom>
              <a:solidFill>
                <a:srgbClr val="EF66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289" name="Freeform 159"/>
              <p:cNvSpPr/>
              <p:nvPr/>
            </p:nvSpPr>
            <p:spPr bwMode="auto">
              <a:xfrm>
                <a:off x="4852" y="4125"/>
                <a:ext cx="17" cy="17"/>
              </a:xfrm>
              <a:custGeom>
                <a:avLst/>
                <a:gdLst>
                  <a:gd name="T0" fmla="*/ 1 w 34"/>
                  <a:gd name="T1" fmla="*/ 1 h 34"/>
                  <a:gd name="T2" fmla="*/ 1 w 34"/>
                  <a:gd name="T3" fmla="*/ 1 h 34"/>
                  <a:gd name="T4" fmla="*/ 1 w 34"/>
                  <a:gd name="T5" fmla="*/ 1 h 34"/>
                  <a:gd name="T6" fmla="*/ 1 w 34"/>
                  <a:gd name="T7" fmla="*/ 1 h 34"/>
                  <a:gd name="T8" fmla="*/ 1 w 34"/>
                  <a:gd name="T9" fmla="*/ 1 h 34"/>
                  <a:gd name="T10" fmla="*/ 1 w 34"/>
                  <a:gd name="T11" fmla="*/ 1 h 34"/>
                  <a:gd name="T12" fmla="*/ 1 w 34"/>
                  <a:gd name="T13" fmla="*/ 1 h 34"/>
                  <a:gd name="T14" fmla="*/ 1 w 34"/>
                  <a:gd name="T15" fmla="*/ 1 h 34"/>
                  <a:gd name="T16" fmla="*/ 1 w 34"/>
                  <a:gd name="T17" fmla="*/ 1 h 34"/>
                  <a:gd name="T18" fmla="*/ 1 w 34"/>
                  <a:gd name="T19" fmla="*/ 0 h 34"/>
                  <a:gd name="T20" fmla="*/ 1 w 34"/>
                  <a:gd name="T21" fmla="*/ 1 h 34"/>
                  <a:gd name="T22" fmla="*/ 1 w 34"/>
                  <a:gd name="T23" fmla="*/ 1 h 34"/>
                  <a:gd name="T24" fmla="*/ 0 w 34"/>
                  <a:gd name="T25" fmla="*/ 1 h 34"/>
                  <a:gd name="T26" fmla="*/ 0 w 34"/>
                  <a:gd name="T27" fmla="*/ 1 h 34"/>
                  <a:gd name="T28" fmla="*/ 1 w 34"/>
                  <a:gd name="T29" fmla="*/ 1 h 34"/>
                  <a:gd name="T30" fmla="*/ 1 w 34"/>
                  <a:gd name="T31" fmla="*/ 1 h 34"/>
                  <a:gd name="T32" fmla="*/ 1 w 34"/>
                  <a:gd name="T33" fmla="*/ 1 h 34"/>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4" h="34">
                    <a:moveTo>
                      <a:pt x="12" y="34"/>
                    </a:moveTo>
                    <a:lnTo>
                      <a:pt x="19" y="34"/>
                    </a:lnTo>
                    <a:lnTo>
                      <a:pt x="24" y="33"/>
                    </a:lnTo>
                    <a:lnTo>
                      <a:pt x="29" y="28"/>
                    </a:lnTo>
                    <a:lnTo>
                      <a:pt x="32" y="22"/>
                    </a:lnTo>
                    <a:lnTo>
                      <a:pt x="34" y="15"/>
                    </a:lnTo>
                    <a:lnTo>
                      <a:pt x="32" y="10"/>
                    </a:lnTo>
                    <a:lnTo>
                      <a:pt x="28" y="5"/>
                    </a:lnTo>
                    <a:lnTo>
                      <a:pt x="22" y="2"/>
                    </a:lnTo>
                    <a:lnTo>
                      <a:pt x="15" y="0"/>
                    </a:lnTo>
                    <a:lnTo>
                      <a:pt x="9" y="3"/>
                    </a:lnTo>
                    <a:lnTo>
                      <a:pt x="4" y="6"/>
                    </a:lnTo>
                    <a:lnTo>
                      <a:pt x="0" y="12"/>
                    </a:lnTo>
                    <a:lnTo>
                      <a:pt x="0" y="19"/>
                    </a:lnTo>
                    <a:lnTo>
                      <a:pt x="1" y="25"/>
                    </a:lnTo>
                    <a:lnTo>
                      <a:pt x="6" y="30"/>
                    </a:lnTo>
                    <a:lnTo>
                      <a:pt x="12" y="34"/>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290" name="Freeform 160"/>
              <p:cNvSpPr/>
              <p:nvPr/>
            </p:nvSpPr>
            <p:spPr bwMode="auto">
              <a:xfrm>
                <a:off x="4885" y="4152"/>
                <a:ext cx="17" cy="17"/>
              </a:xfrm>
              <a:custGeom>
                <a:avLst/>
                <a:gdLst>
                  <a:gd name="T0" fmla="*/ 1 w 33"/>
                  <a:gd name="T1" fmla="*/ 1 h 33"/>
                  <a:gd name="T2" fmla="*/ 1 w 33"/>
                  <a:gd name="T3" fmla="*/ 1 h 33"/>
                  <a:gd name="T4" fmla="*/ 1 w 33"/>
                  <a:gd name="T5" fmla="*/ 1 h 33"/>
                  <a:gd name="T6" fmla="*/ 1 w 33"/>
                  <a:gd name="T7" fmla="*/ 1 h 33"/>
                  <a:gd name="T8" fmla="*/ 1 w 33"/>
                  <a:gd name="T9" fmla="*/ 1 h 33"/>
                  <a:gd name="T10" fmla="*/ 1 w 33"/>
                  <a:gd name="T11" fmla="*/ 1 h 33"/>
                  <a:gd name="T12" fmla="*/ 1 w 33"/>
                  <a:gd name="T13" fmla="*/ 1 h 33"/>
                  <a:gd name="T14" fmla="*/ 1 w 33"/>
                  <a:gd name="T15" fmla="*/ 1 h 33"/>
                  <a:gd name="T16" fmla="*/ 1 w 33"/>
                  <a:gd name="T17" fmla="*/ 0 h 33"/>
                  <a:gd name="T18" fmla="*/ 1 w 33"/>
                  <a:gd name="T19" fmla="*/ 0 h 33"/>
                  <a:gd name="T20" fmla="*/ 1 w 33"/>
                  <a:gd name="T21" fmla="*/ 1 h 33"/>
                  <a:gd name="T22" fmla="*/ 1 w 33"/>
                  <a:gd name="T23" fmla="*/ 1 h 33"/>
                  <a:gd name="T24" fmla="*/ 1 w 33"/>
                  <a:gd name="T25" fmla="*/ 1 h 33"/>
                  <a:gd name="T26" fmla="*/ 0 w 33"/>
                  <a:gd name="T27" fmla="*/ 1 h 33"/>
                  <a:gd name="T28" fmla="*/ 1 w 33"/>
                  <a:gd name="T29" fmla="*/ 1 h 33"/>
                  <a:gd name="T30" fmla="*/ 1 w 33"/>
                  <a:gd name="T31" fmla="*/ 1 h 33"/>
                  <a:gd name="T32" fmla="*/ 1 w 33"/>
                  <a:gd name="T33" fmla="*/ 1 h 3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3" h="33">
                    <a:moveTo>
                      <a:pt x="11" y="32"/>
                    </a:moveTo>
                    <a:lnTo>
                      <a:pt x="18" y="33"/>
                    </a:lnTo>
                    <a:lnTo>
                      <a:pt x="24" y="31"/>
                    </a:lnTo>
                    <a:lnTo>
                      <a:pt x="29" y="27"/>
                    </a:lnTo>
                    <a:lnTo>
                      <a:pt x="32" y="22"/>
                    </a:lnTo>
                    <a:lnTo>
                      <a:pt x="33" y="15"/>
                    </a:lnTo>
                    <a:lnTo>
                      <a:pt x="32" y="9"/>
                    </a:lnTo>
                    <a:lnTo>
                      <a:pt x="28" y="3"/>
                    </a:lnTo>
                    <a:lnTo>
                      <a:pt x="22" y="0"/>
                    </a:lnTo>
                    <a:lnTo>
                      <a:pt x="15" y="0"/>
                    </a:lnTo>
                    <a:lnTo>
                      <a:pt x="9" y="1"/>
                    </a:lnTo>
                    <a:lnTo>
                      <a:pt x="4" y="5"/>
                    </a:lnTo>
                    <a:lnTo>
                      <a:pt x="1" y="11"/>
                    </a:lnTo>
                    <a:lnTo>
                      <a:pt x="0" y="18"/>
                    </a:lnTo>
                    <a:lnTo>
                      <a:pt x="1" y="24"/>
                    </a:lnTo>
                    <a:lnTo>
                      <a:pt x="6" y="28"/>
                    </a:lnTo>
                    <a:lnTo>
                      <a:pt x="11" y="32"/>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291" name="Freeform 161"/>
              <p:cNvSpPr/>
              <p:nvPr/>
            </p:nvSpPr>
            <p:spPr bwMode="auto">
              <a:xfrm>
                <a:off x="4701" y="4202"/>
                <a:ext cx="17" cy="17"/>
              </a:xfrm>
              <a:custGeom>
                <a:avLst/>
                <a:gdLst>
                  <a:gd name="T0" fmla="*/ 1 w 34"/>
                  <a:gd name="T1" fmla="*/ 1 h 33"/>
                  <a:gd name="T2" fmla="*/ 1 w 34"/>
                  <a:gd name="T3" fmla="*/ 1 h 33"/>
                  <a:gd name="T4" fmla="*/ 1 w 34"/>
                  <a:gd name="T5" fmla="*/ 1 h 33"/>
                  <a:gd name="T6" fmla="*/ 1 w 34"/>
                  <a:gd name="T7" fmla="*/ 1 h 33"/>
                  <a:gd name="T8" fmla="*/ 1 w 34"/>
                  <a:gd name="T9" fmla="*/ 1 h 33"/>
                  <a:gd name="T10" fmla="*/ 1 w 34"/>
                  <a:gd name="T11" fmla="*/ 1 h 33"/>
                  <a:gd name="T12" fmla="*/ 1 w 34"/>
                  <a:gd name="T13" fmla="*/ 1 h 33"/>
                  <a:gd name="T14" fmla="*/ 1 w 34"/>
                  <a:gd name="T15" fmla="*/ 1 h 33"/>
                  <a:gd name="T16" fmla="*/ 1 w 34"/>
                  <a:gd name="T17" fmla="*/ 1 h 33"/>
                  <a:gd name="T18" fmla="*/ 1 w 34"/>
                  <a:gd name="T19" fmla="*/ 0 h 33"/>
                  <a:gd name="T20" fmla="*/ 1 w 34"/>
                  <a:gd name="T21" fmla="*/ 1 h 33"/>
                  <a:gd name="T22" fmla="*/ 1 w 34"/>
                  <a:gd name="T23" fmla="*/ 1 h 33"/>
                  <a:gd name="T24" fmla="*/ 1 w 34"/>
                  <a:gd name="T25" fmla="*/ 1 h 33"/>
                  <a:gd name="T26" fmla="*/ 0 w 34"/>
                  <a:gd name="T27" fmla="*/ 1 h 33"/>
                  <a:gd name="T28" fmla="*/ 1 w 34"/>
                  <a:gd name="T29" fmla="*/ 1 h 33"/>
                  <a:gd name="T30" fmla="*/ 1 w 34"/>
                  <a:gd name="T31" fmla="*/ 1 h 33"/>
                  <a:gd name="T32" fmla="*/ 1 w 34"/>
                  <a:gd name="T33" fmla="*/ 1 h 3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4" h="33">
                    <a:moveTo>
                      <a:pt x="12" y="33"/>
                    </a:moveTo>
                    <a:lnTo>
                      <a:pt x="19" y="33"/>
                    </a:lnTo>
                    <a:lnTo>
                      <a:pt x="25" y="32"/>
                    </a:lnTo>
                    <a:lnTo>
                      <a:pt x="29" y="28"/>
                    </a:lnTo>
                    <a:lnTo>
                      <a:pt x="33" y="22"/>
                    </a:lnTo>
                    <a:lnTo>
                      <a:pt x="34" y="16"/>
                    </a:lnTo>
                    <a:lnTo>
                      <a:pt x="33" y="9"/>
                    </a:lnTo>
                    <a:lnTo>
                      <a:pt x="28" y="5"/>
                    </a:lnTo>
                    <a:lnTo>
                      <a:pt x="22" y="1"/>
                    </a:lnTo>
                    <a:lnTo>
                      <a:pt x="15" y="0"/>
                    </a:lnTo>
                    <a:lnTo>
                      <a:pt x="10" y="2"/>
                    </a:lnTo>
                    <a:lnTo>
                      <a:pt x="5" y="6"/>
                    </a:lnTo>
                    <a:lnTo>
                      <a:pt x="2" y="12"/>
                    </a:lnTo>
                    <a:lnTo>
                      <a:pt x="0" y="18"/>
                    </a:lnTo>
                    <a:lnTo>
                      <a:pt x="2" y="24"/>
                    </a:lnTo>
                    <a:lnTo>
                      <a:pt x="6" y="30"/>
                    </a:lnTo>
                    <a:lnTo>
                      <a:pt x="12" y="33"/>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292" name="Freeform 162"/>
              <p:cNvSpPr/>
              <p:nvPr/>
            </p:nvSpPr>
            <p:spPr bwMode="auto">
              <a:xfrm>
                <a:off x="4742" y="4201"/>
                <a:ext cx="16" cy="17"/>
              </a:xfrm>
              <a:custGeom>
                <a:avLst/>
                <a:gdLst>
                  <a:gd name="T0" fmla="*/ 0 w 34"/>
                  <a:gd name="T1" fmla="*/ 1 h 33"/>
                  <a:gd name="T2" fmla="*/ 0 w 34"/>
                  <a:gd name="T3" fmla="*/ 1 h 33"/>
                  <a:gd name="T4" fmla="*/ 0 w 34"/>
                  <a:gd name="T5" fmla="*/ 1 h 33"/>
                  <a:gd name="T6" fmla="*/ 0 w 34"/>
                  <a:gd name="T7" fmla="*/ 1 h 33"/>
                  <a:gd name="T8" fmla="*/ 0 w 34"/>
                  <a:gd name="T9" fmla="*/ 1 h 33"/>
                  <a:gd name="T10" fmla="*/ 0 w 34"/>
                  <a:gd name="T11" fmla="*/ 1 h 33"/>
                  <a:gd name="T12" fmla="*/ 0 w 34"/>
                  <a:gd name="T13" fmla="*/ 1 h 33"/>
                  <a:gd name="T14" fmla="*/ 0 w 34"/>
                  <a:gd name="T15" fmla="*/ 1 h 33"/>
                  <a:gd name="T16" fmla="*/ 0 w 34"/>
                  <a:gd name="T17" fmla="*/ 1 h 33"/>
                  <a:gd name="T18" fmla="*/ 0 w 34"/>
                  <a:gd name="T19" fmla="*/ 0 h 33"/>
                  <a:gd name="T20" fmla="*/ 0 w 34"/>
                  <a:gd name="T21" fmla="*/ 1 h 33"/>
                  <a:gd name="T22" fmla="*/ 0 w 34"/>
                  <a:gd name="T23" fmla="*/ 1 h 33"/>
                  <a:gd name="T24" fmla="*/ 0 w 34"/>
                  <a:gd name="T25" fmla="*/ 1 h 33"/>
                  <a:gd name="T26" fmla="*/ 0 w 34"/>
                  <a:gd name="T27" fmla="*/ 1 h 33"/>
                  <a:gd name="T28" fmla="*/ 0 w 34"/>
                  <a:gd name="T29" fmla="*/ 1 h 33"/>
                  <a:gd name="T30" fmla="*/ 0 w 34"/>
                  <a:gd name="T31" fmla="*/ 1 h 33"/>
                  <a:gd name="T32" fmla="*/ 0 w 34"/>
                  <a:gd name="T33" fmla="*/ 1 h 3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4" h="33">
                    <a:moveTo>
                      <a:pt x="12" y="32"/>
                    </a:moveTo>
                    <a:lnTo>
                      <a:pt x="19" y="33"/>
                    </a:lnTo>
                    <a:lnTo>
                      <a:pt x="24" y="32"/>
                    </a:lnTo>
                    <a:lnTo>
                      <a:pt x="29" y="27"/>
                    </a:lnTo>
                    <a:lnTo>
                      <a:pt x="32" y="22"/>
                    </a:lnTo>
                    <a:lnTo>
                      <a:pt x="34" y="15"/>
                    </a:lnTo>
                    <a:lnTo>
                      <a:pt x="31" y="9"/>
                    </a:lnTo>
                    <a:lnTo>
                      <a:pt x="28" y="4"/>
                    </a:lnTo>
                    <a:lnTo>
                      <a:pt x="22" y="1"/>
                    </a:lnTo>
                    <a:lnTo>
                      <a:pt x="15" y="0"/>
                    </a:lnTo>
                    <a:lnTo>
                      <a:pt x="9" y="1"/>
                    </a:lnTo>
                    <a:lnTo>
                      <a:pt x="4" y="5"/>
                    </a:lnTo>
                    <a:lnTo>
                      <a:pt x="0" y="11"/>
                    </a:lnTo>
                    <a:lnTo>
                      <a:pt x="0" y="18"/>
                    </a:lnTo>
                    <a:lnTo>
                      <a:pt x="1" y="24"/>
                    </a:lnTo>
                    <a:lnTo>
                      <a:pt x="6" y="28"/>
                    </a:lnTo>
                    <a:lnTo>
                      <a:pt x="12" y="32"/>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293" name="Freeform 163"/>
              <p:cNvSpPr/>
              <p:nvPr/>
            </p:nvSpPr>
            <p:spPr bwMode="auto">
              <a:xfrm>
                <a:off x="4782" y="4209"/>
                <a:ext cx="17" cy="17"/>
              </a:xfrm>
              <a:custGeom>
                <a:avLst/>
                <a:gdLst>
                  <a:gd name="T0" fmla="*/ 1 w 33"/>
                  <a:gd name="T1" fmla="*/ 1 h 33"/>
                  <a:gd name="T2" fmla="*/ 1 w 33"/>
                  <a:gd name="T3" fmla="*/ 1 h 33"/>
                  <a:gd name="T4" fmla="*/ 1 w 33"/>
                  <a:gd name="T5" fmla="*/ 1 h 33"/>
                  <a:gd name="T6" fmla="*/ 1 w 33"/>
                  <a:gd name="T7" fmla="*/ 1 h 33"/>
                  <a:gd name="T8" fmla="*/ 1 w 33"/>
                  <a:gd name="T9" fmla="*/ 1 h 33"/>
                  <a:gd name="T10" fmla="*/ 1 w 33"/>
                  <a:gd name="T11" fmla="*/ 1 h 33"/>
                  <a:gd name="T12" fmla="*/ 1 w 33"/>
                  <a:gd name="T13" fmla="*/ 1 h 33"/>
                  <a:gd name="T14" fmla="*/ 1 w 33"/>
                  <a:gd name="T15" fmla="*/ 1 h 33"/>
                  <a:gd name="T16" fmla="*/ 1 w 33"/>
                  <a:gd name="T17" fmla="*/ 1 h 33"/>
                  <a:gd name="T18" fmla="*/ 1 w 33"/>
                  <a:gd name="T19" fmla="*/ 0 h 33"/>
                  <a:gd name="T20" fmla="*/ 1 w 33"/>
                  <a:gd name="T21" fmla="*/ 1 h 33"/>
                  <a:gd name="T22" fmla="*/ 1 w 33"/>
                  <a:gd name="T23" fmla="*/ 1 h 33"/>
                  <a:gd name="T24" fmla="*/ 0 w 33"/>
                  <a:gd name="T25" fmla="*/ 1 h 33"/>
                  <a:gd name="T26" fmla="*/ 0 w 33"/>
                  <a:gd name="T27" fmla="*/ 1 h 33"/>
                  <a:gd name="T28" fmla="*/ 1 w 33"/>
                  <a:gd name="T29" fmla="*/ 1 h 33"/>
                  <a:gd name="T30" fmla="*/ 1 w 33"/>
                  <a:gd name="T31" fmla="*/ 1 h 33"/>
                  <a:gd name="T32" fmla="*/ 1 w 33"/>
                  <a:gd name="T33" fmla="*/ 1 h 3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3" h="33">
                    <a:moveTo>
                      <a:pt x="11" y="32"/>
                    </a:moveTo>
                    <a:lnTo>
                      <a:pt x="18" y="33"/>
                    </a:lnTo>
                    <a:lnTo>
                      <a:pt x="24" y="32"/>
                    </a:lnTo>
                    <a:lnTo>
                      <a:pt x="29" y="27"/>
                    </a:lnTo>
                    <a:lnTo>
                      <a:pt x="32" y="22"/>
                    </a:lnTo>
                    <a:lnTo>
                      <a:pt x="33" y="15"/>
                    </a:lnTo>
                    <a:lnTo>
                      <a:pt x="31" y="9"/>
                    </a:lnTo>
                    <a:lnTo>
                      <a:pt x="27" y="4"/>
                    </a:lnTo>
                    <a:lnTo>
                      <a:pt x="22" y="1"/>
                    </a:lnTo>
                    <a:lnTo>
                      <a:pt x="15" y="0"/>
                    </a:lnTo>
                    <a:lnTo>
                      <a:pt x="9" y="1"/>
                    </a:lnTo>
                    <a:lnTo>
                      <a:pt x="3" y="6"/>
                    </a:lnTo>
                    <a:lnTo>
                      <a:pt x="0" y="11"/>
                    </a:lnTo>
                    <a:lnTo>
                      <a:pt x="0" y="18"/>
                    </a:lnTo>
                    <a:lnTo>
                      <a:pt x="1" y="24"/>
                    </a:lnTo>
                    <a:lnTo>
                      <a:pt x="5" y="29"/>
                    </a:lnTo>
                    <a:lnTo>
                      <a:pt x="11" y="32"/>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294" name="Freeform 164"/>
              <p:cNvSpPr/>
              <p:nvPr/>
            </p:nvSpPr>
            <p:spPr bwMode="auto">
              <a:xfrm>
                <a:off x="4820" y="4226"/>
                <a:ext cx="17" cy="17"/>
              </a:xfrm>
              <a:custGeom>
                <a:avLst/>
                <a:gdLst>
                  <a:gd name="T0" fmla="*/ 1 w 33"/>
                  <a:gd name="T1" fmla="*/ 1 h 34"/>
                  <a:gd name="T2" fmla="*/ 1 w 33"/>
                  <a:gd name="T3" fmla="*/ 1 h 34"/>
                  <a:gd name="T4" fmla="*/ 1 w 33"/>
                  <a:gd name="T5" fmla="*/ 1 h 34"/>
                  <a:gd name="T6" fmla="*/ 1 w 33"/>
                  <a:gd name="T7" fmla="*/ 1 h 34"/>
                  <a:gd name="T8" fmla="*/ 1 w 33"/>
                  <a:gd name="T9" fmla="*/ 1 h 34"/>
                  <a:gd name="T10" fmla="*/ 1 w 33"/>
                  <a:gd name="T11" fmla="*/ 1 h 34"/>
                  <a:gd name="T12" fmla="*/ 1 w 33"/>
                  <a:gd name="T13" fmla="*/ 1 h 34"/>
                  <a:gd name="T14" fmla="*/ 1 w 33"/>
                  <a:gd name="T15" fmla="*/ 1 h 34"/>
                  <a:gd name="T16" fmla="*/ 1 w 33"/>
                  <a:gd name="T17" fmla="*/ 1 h 34"/>
                  <a:gd name="T18" fmla="*/ 1 w 33"/>
                  <a:gd name="T19" fmla="*/ 0 h 34"/>
                  <a:gd name="T20" fmla="*/ 1 w 33"/>
                  <a:gd name="T21" fmla="*/ 1 h 34"/>
                  <a:gd name="T22" fmla="*/ 1 w 33"/>
                  <a:gd name="T23" fmla="*/ 1 h 34"/>
                  <a:gd name="T24" fmla="*/ 1 w 33"/>
                  <a:gd name="T25" fmla="*/ 1 h 34"/>
                  <a:gd name="T26" fmla="*/ 0 w 33"/>
                  <a:gd name="T27" fmla="*/ 1 h 34"/>
                  <a:gd name="T28" fmla="*/ 1 w 33"/>
                  <a:gd name="T29" fmla="*/ 1 h 34"/>
                  <a:gd name="T30" fmla="*/ 1 w 33"/>
                  <a:gd name="T31" fmla="*/ 1 h 34"/>
                  <a:gd name="T32" fmla="*/ 1 w 33"/>
                  <a:gd name="T33" fmla="*/ 1 h 34"/>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3" h="34">
                    <a:moveTo>
                      <a:pt x="11" y="34"/>
                    </a:moveTo>
                    <a:lnTo>
                      <a:pt x="18" y="34"/>
                    </a:lnTo>
                    <a:lnTo>
                      <a:pt x="24" y="33"/>
                    </a:lnTo>
                    <a:lnTo>
                      <a:pt x="30" y="28"/>
                    </a:lnTo>
                    <a:lnTo>
                      <a:pt x="33" y="22"/>
                    </a:lnTo>
                    <a:lnTo>
                      <a:pt x="33" y="15"/>
                    </a:lnTo>
                    <a:lnTo>
                      <a:pt x="32" y="9"/>
                    </a:lnTo>
                    <a:lnTo>
                      <a:pt x="27" y="5"/>
                    </a:lnTo>
                    <a:lnTo>
                      <a:pt x="22" y="1"/>
                    </a:lnTo>
                    <a:lnTo>
                      <a:pt x="16" y="0"/>
                    </a:lnTo>
                    <a:lnTo>
                      <a:pt x="9" y="3"/>
                    </a:lnTo>
                    <a:lnTo>
                      <a:pt x="4" y="6"/>
                    </a:lnTo>
                    <a:lnTo>
                      <a:pt x="1" y="12"/>
                    </a:lnTo>
                    <a:lnTo>
                      <a:pt x="0" y="19"/>
                    </a:lnTo>
                    <a:lnTo>
                      <a:pt x="2" y="24"/>
                    </a:lnTo>
                    <a:lnTo>
                      <a:pt x="5" y="30"/>
                    </a:lnTo>
                    <a:lnTo>
                      <a:pt x="11" y="34"/>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295" name="Freeform 165"/>
              <p:cNvSpPr/>
              <p:nvPr/>
            </p:nvSpPr>
            <p:spPr bwMode="auto">
              <a:xfrm>
                <a:off x="4853" y="4250"/>
                <a:ext cx="16" cy="16"/>
              </a:xfrm>
              <a:custGeom>
                <a:avLst/>
                <a:gdLst>
                  <a:gd name="T0" fmla="*/ 0 w 33"/>
                  <a:gd name="T1" fmla="*/ 0 h 33"/>
                  <a:gd name="T2" fmla="*/ 0 w 33"/>
                  <a:gd name="T3" fmla="*/ 0 h 33"/>
                  <a:gd name="T4" fmla="*/ 0 w 33"/>
                  <a:gd name="T5" fmla="*/ 0 h 33"/>
                  <a:gd name="T6" fmla="*/ 0 w 33"/>
                  <a:gd name="T7" fmla="*/ 0 h 33"/>
                  <a:gd name="T8" fmla="*/ 0 w 33"/>
                  <a:gd name="T9" fmla="*/ 0 h 33"/>
                  <a:gd name="T10" fmla="*/ 0 w 33"/>
                  <a:gd name="T11" fmla="*/ 0 h 33"/>
                  <a:gd name="T12" fmla="*/ 0 w 33"/>
                  <a:gd name="T13" fmla="*/ 0 h 33"/>
                  <a:gd name="T14" fmla="*/ 0 w 33"/>
                  <a:gd name="T15" fmla="*/ 0 h 33"/>
                  <a:gd name="T16" fmla="*/ 0 w 33"/>
                  <a:gd name="T17" fmla="*/ 0 h 33"/>
                  <a:gd name="T18" fmla="*/ 0 w 33"/>
                  <a:gd name="T19" fmla="*/ 0 h 33"/>
                  <a:gd name="T20" fmla="*/ 0 w 33"/>
                  <a:gd name="T21" fmla="*/ 0 h 33"/>
                  <a:gd name="T22" fmla="*/ 0 w 33"/>
                  <a:gd name="T23" fmla="*/ 0 h 33"/>
                  <a:gd name="T24" fmla="*/ 0 w 33"/>
                  <a:gd name="T25" fmla="*/ 0 h 33"/>
                  <a:gd name="T26" fmla="*/ 0 w 33"/>
                  <a:gd name="T27" fmla="*/ 0 h 33"/>
                  <a:gd name="T28" fmla="*/ 0 w 33"/>
                  <a:gd name="T29" fmla="*/ 0 h 33"/>
                  <a:gd name="T30" fmla="*/ 0 w 33"/>
                  <a:gd name="T31" fmla="*/ 0 h 33"/>
                  <a:gd name="T32" fmla="*/ 0 w 33"/>
                  <a:gd name="T33" fmla="*/ 0 h 3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3" h="33">
                    <a:moveTo>
                      <a:pt x="12" y="32"/>
                    </a:moveTo>
                    <a:lnTo>
                      <a:pt x="18" y="33"/>
                    </a:lnTo>
                    <a:lnTo>
                      <a:pt x="25" y="32"/>
                    </a:lnTo>
                    <a:lnTo>
                      <a:pt x="29" y="27"/>
                    </a:lnTo>
                    <a:lnTo>
                      <a:pt x="33" y="21"/>
                    </a:lnTo>
                    <a:lnTo>
                      <a:pt x="33" y="15"/>
                    </a:lnTo>
                    <a:lnTo>
                      <a:pt x="31" y="9"/>
                    </a:lnTo>
                    <a:lnTo>
                      <a:pt x="27" y="4"/>
                    </a:lnTo>
                    <a:lnTo>
                      <a:pt x="21" y="1"/>
                    </a:lnTo>
                    <a:lnTo>
                      <a:pt x="15" y="0"/>
                    </a:lnTo>
                    <a:lnTo>
                      <a:pt x="8" y="1"/>
                    </a:lnTo>
                    <a:lnTo>
                      <a:pt x="4" y="5"/>
                    </a:lnTo>
                    <a:lnTo>
                      <a:pt x="0" y="11"/>
                    </a:lnTo>
                    <a:lnTo>
                      <a:pt x="0" y="18"/>
                    </a:lnTo>
                    <a:lnTo>
                      <a:pt x="2" y="24"/>
                    </a:lnTo>
                    <a:lnTo>
                      <a:pt x="6" y="28"/>
                    </a:lnTo>
                    <a:lnTo>
                      <a:pt x="12" y="32"/>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296" name="Freeform 166"/>
              <p:cNvSpPr/>
              <p:nvPr/>
            </p:nvSpPr>
            <p:spPr bwMode="auto">
              <a:xfrm>
                <a:off x="4680" y="4230"/>
                <a:ext cx="188" cy="72"/>
              </a:xfrm>
              <a:custGeom>
                <a:avLst/>
                <a:gdLst>
                  <a:gd name="T0" fmla="*/ 1 w 376"/>
                  <a:gd name="T1" fmla="*/ 1 h 144"/>
                  <a:gd name="T2" fmla="*/ 1 w 376"/>
                  <a:gd name="T3" fmla="*/ 1 h 144"/>
                  <a:gd name="T4" fmla="*/ 1 w 376"/>
                  <a:gd name="T5" fmla="*/ 1 h 144"/>
                  <a:gd name="T6" fmla="*/ 1 w 376"/>
                  <a:gd name="T7" fmla="*/ 1 h 144"/>
                  <a:gd name="T8" fmla="*/ 1 w 376"/>
                  <a:gd name="T9" fmla="*/ 1 h 144"/>
                  <a:gd name="T10" fmla="*/ 1 w 376"/>
                  <a:gd name="T11" fmla="*/ 1 h 144"/>
                  <a:gd name="T12" fmla="*/ 1 w 376"/>
                  <a:gd name="T13" fmla="*/ 1 h 144"/>
                  <a:gd name="T14" fmla="*/ 1 w 376"/>
                  <a:gd name="T15" fmla="*/ 1 h 144"/>
                  <a:gd name="T16" fmla="*/ 1 w 376"/>
                  <a:gd name="T17" fmla="*/ 1 h 144"/>
                  <a:gd name="T18" fmla="*/ 1 w 376"/>
                  <a:gd name="T19" fmla="*/ 1 h 144"/>
                  <a:gd name="T20" fmla="*/ 1 w 376"/>
                  <a:gd name="T21" fmla="*/ 1 h 144"/>
                  <a:gd name="T22" fmla="*/ 1 w 376"/>
                  <a:gd name="T23" fmla="*/ 1 h 144"/>
                  <a:gd name="T24" fmla="*/ 1 w 376"/>
                  <a:gd name="T25" fmla="*/ 1 h 144"/>
                  <a:gd name="T26" fmla="*/ 1 w 376"/>
                  <a:gd name="T27" fmla="*/ 1 h 144"/>
                  <a:gd name="T28" fmla="*/ 1 w 376"/>
                  <a:gd name="T29" fmla="*/ 1 h 144"/>
                  <a:gd name="T30" fmla="*/ 1 w 376"/>
                  <a:gd name="T31" fmla="*/ 1 h 144"/>
                  <a:gd name="T32" fmla="*/ 1 w 376"/>
                  <a:gd name="T33" fmla="*/ 1 h 144"/>
                  <a:gd name="T34" fmla="*/ 1 w 376"/>
                  <a:gd name="T35" fmla="*/ 1 h 144"/>
                  <a:gd name="T36" fmla="*/ 1 w 376"/>
                  <a:gd name="T37" fmla="*/ 1 h 144"/>
                  <a:gd name="T38" fmla="*/ 1 w 376"/>
                  <a:gd name="T39" fmla="*/ 0 h 144"/>
                  <a:gd name="T40" fmla="*/ 1 w 376"/>
                  <a:gd name="T41" fmla="*/ 1 h 144"/>
                  <a:gd name="T42" fmla="*/ 1 w 376"/>
                  <a:gd name="T43" fmla="*/ 1 h 144"/>
                  <a:gd name="T44" fmla="*/ 1 w 376"/>
                  <a:gd name="T45" fmla="*/ 1 h 144"/>
                  <a:gd name="T46" fmla="*/ 1 w 376"/>
                  <a:gd name="T47" fmla="*/ 1 h 144"/>
                  <a:gd name="T48" fmla="*/ 0 w 376"/>
                  <a:gd name="T49" fmla="*/ 1 h 144"/>
                  <a:gd name="T50" fmla="*/ 1 w 376"/>
                  <a:gd name="T51" fmla="*/ 1 h 144"/>
                  <a:gd name="T52" fmla="*/ 1 w 376"/>
                  <a:gd name="T53" fmla="*/ 1 h 144"/>
                  <a:gd name="T54" fmla="*/ 1 w 376"/>
                  <a:gd name="T55" fmla="*/ 1 h 144"/>
                  <a:gd name="T56" fmla="*/ 1 w 376"/>
                  <a:gd name="T57" fmla="*/ 1 h 144"/>
                  <a:gd name="T58" fmla="*/ 1 w 376"/>
                  <a:gd name="T59" fmla="*/ 1 h 144"/>
                  <a:gd name="T60" fmla="*/ 1 w 376"/>
                  <a:gd name="T61" fmla="*/ 1 h 144"/>
                  <a:gd name="T62" fmla="*/ 1 w 376"/>
                  <a:gd name="T63" fmla="*/ 1 h 144"/>
                  <a:gd name="T64" fmla="*/ 1 w 376"/>
                  <a:gd name="T65" fmla="*/ 1 h 144"/>
                  <a:gd name="T66" fmla="*/ 1 w 376"/>
                  <a:gd name="T67" fmla="*/ 1 h 144"/>
                  <a:gd name="T68" fmla="*/ 1 w 376"/>
                  <a:gd name="T69" fmla="*/ 1 h 144"/>
                  <a:gd name="T70" fmla="*/ 1 w 376"/>
                  <a:gd name="T71" fmla="*/ 1 h 144"/>
                  <a:gd name="T72" fmla="*/ 1 w 376"/>
                  <a:gd name="T73" fmla="*/ 1 h 144"/>
                  <a:gd name="T74" fmla="*/ 1 w 376"/>
                  <a:gd name="T75" fmla="*/ 1 h 144"/>
                  <a:gd name="T76" fmla="*/ 1 w 376"/>
                  <a:gd name="T77" fmla="*/ 1 h 144"/>
                  <a:gd name="T78" fmla="*/ 1 w 376"/>
                  <a:gd name="T79" fmla="*/ 1 h 144"/>
                  <a:gd name="T80" fmla="*/ 1 w 376"/>
                  <a:gd name="T81" fmla="*/ 1 h 144"/>
                  <a:gd name="T82" fmla="*/ 1 w 376"/>
                  <a:gd name="T83" fmla="*/ 1 h 144"/>
                  <a:gd name="T84" fmla="*/ 1 w 376"/>
                  <a:gd name="T85" fmla="*/ 1 h 144"/>
                  <a:gd name="T86" fmla="*/ 1 w 376"/>
                  <a:gd name="T87" fmla="*/ 1 h 144"/>
                  <a:gd name="T88" fmla="*/ 1 w 376"/>
                  <a:gd name="T89" fmla="*/ 1 h 144"/>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0" t="0" r="r" b="b"/>
                <a:pathLst>
                  <a:path w="376" h="144">
                    <a:moveTo>
                      <a:pt x="340" y="144"/>
                    </a:moveTo>
                    <a:lnTo>
                      <a:pt x="344" y="141"/>
                    </a:lnTo>
                    <a:lnTo>
                      <a:pt x="349" y="137"/>
                    </a:lnTo>
                    <a:lnTo>
                      <a:pt x="353" y="134"/>
                    </a:lnTo>
                    <a:lnTo>
                      <a:pt x="358" y="130"/>
                    </a:lnTo>
                    <a:lnTo>
                      <a:pt x="363" y="127"/>
                    </a:lnTo>
                    <a:lnTo>
                      <a:pt x="367" y="122"/>
                    </a:lnTo>
                    <a:lnTo>
                      <a:pt x="372" y="119"/>
                    </a:lnTo>
                    <a:lnTo>
                      <a:pt x="376" y="114"/>
                    </a:lnTo>
                    <a:lnTo>
                      <a:pt x="358" y="95"/>
                    </a:lnTo>
                    <a:lnTo>
                      <a:pt x="337" y="76"/>
                    </a:lnTo>
                    <a:lnTo>
                      <a:pt x="314" y="60"/>
                    </a:lnTo>
                    <a:lnTo>
                      <a:pt x="291" y="46"/>
                    </a:lnTo>
                    <a:lnTo>
                      <a:pt x="266" y="34"/>
                    </a:lnTo>
                    <a:lnTo>
                      <a:pt x="239" y="23"/>
                    </a:lnTo>
                    <a:lnTo>
                      <a:pt x="213" y="15"/>
                    </a:lnTo>
                    <a:lnTo>
                      <a:pt x="186" y="9"/>
                    </a:lnTo>
                    <a:lnTo>
                      <a:pt x="160" y="5"/>
                    </a:lnTo>
                    <a:lnTo>
                      <a:pt x="133" y="1"/>
                    </a:lnTo>
                    <a:lnTo>
                      <a:pt x="108" y="0"/>
                    </a:lnTo>
                    <a:lnTo>
                      <a:pt x="83" y="1"/>
                    </a:lnTo>
                    <a:lnTo>
                      <a:pt x="60" y="4"/>
                    </a:lnTo>
                    <a:lnTo>
                      <a:pt x="38" y="7"/>
                    </a:lnTo>
                    <a:lnTo>
                      <a:pt x="17" y="13"/>
                    </a:lnTo>
                    <a:lnTo>
                      <a:pt x="0" y="20"/>
                    </a:lnTo>
                    <a:lnTo>
                      <a:pt x="4" y="32"/>
                    </a:lnTo>
                    <a:lnTo>
                      <a:pt x="9" y="45"/>
                    </a:lnTo>
                    <a:lnTo>
                      <a:pt x="15" y="58"/>
                    </a:lnTo>
                    <a:lnTo>
                      <a:pt x="21" y="69"/>
                    </a:lnTo>
                    <a:lnTo>
                      <a:pt x="40" y="60"/>
                    </a:lnTo>
                    <a:lnTo>
                      <a:pt x="61" y="54"/>
                    </a:lnTo>
                    <a:lnTo>
                      <a:pt x="83" y="50"/>
                    </a:lnTo>
                    <a:lnTo>
                      <a:pt x="106" y="47"/>
                    </a:lnTo>
                    <a:lnTo>
                      <a:pt x="128" y="47"/>
                    </a:lnTo>
                    <a:lnTo>
                      <a:pt x="151" y="49"/>
                    </a:lnTo>
                    <a:lnTo>
                      <a:pt x="174" y="52"/>
                    </a:lnTo>
                    <a:lnTo>
                      <a:pt x="197" y="58"/>
                    </a:lnTo>
                    <a:lnTo>
                      <a:pt x="219" y="65"/>
                    </a:lnTo>
                    <a:lnTo>
                      <a:pt x="241" y="73"/>
                    </a:lnTo>
                    <a:lnTo>
                      <a:pt x="261" y="82"/>
                    </a:lnTo>
                    <a:lnTo>
                      <a:pt x="280" y="92"/>
                    </a:lnTo>
                    <a:lnTo>
                      <a:pt x="298" y="104"/>
                    </a:lnTo>
                    <a:lnTo>
                      <a:pt x="314" y="117"/>
                    </a:lnTo>
                    <a:lnTo>
                      <a:pt x="328" y="130"/>
                    </a:lnTo>
                    <a:lnTo>
                      <a:pt x="340" y="144"/>
                    </a:lnTo>
                    <a:close/>
                  </a:path>
                </a:pathLst>
              </a:custGeom>
              <a:solidFill>
                <a:srgbClr val="D100A3"/>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297" name="Freeform 167"/>
              <p:cNvSpPr/>
              <p:nvPr/>
            </p:nvSpPr>
            <p:spPr bwMode="auto">
              <a:xfrm>
                <a:off x="3482" y="4271"/>
                <a:ext cx="1433" cy="69"/>
              </a:xfrm>
              <a:custGeom>
                <a:avLst/>
                <a:gdLst>
                  <a:gd name="T0" fmla="*/ 0 w 2868"/>
                  <a:gd name="T1" fmla="*/ 1 h 137"/>
                  <a:gd name="T2" fmla="*/ 0 w 2868"/>
                  <a:gd name="T3" fmla="*/ 0 h 137"/>
                  <a:gd name="T4" fmla="*/ 0 w 2868"/>
                  <a:gd name="T5" fmla="*/ 0 h 137"/>
                  <a:gd name="T6" fmla="*/ 0 w 2868"/>
                  <a:gd name="T7" fmla="*/ 1 h 137"/>
                  <a:gd name="T8" fmla="*/ 0 w 2868"/>
                  <a:gd name="T9" fmla="*/ 1 h 13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868" h="137">
                    <a:moveTo>
                      <a:pt x="2868" y="134"/>
                    </a:moveTo>
                    <a:lnTo>
                      <a:pt x="2868" y="0"/>
                    </a:lnTo>
                    <a:lnTo>
                      <a:pt x="0" y="0"/>
                    </a:lnTo>
                    <a:lnTo>
                      <a:pt x="7" y="137"/>
                    </a:lnTo>
                    <a:lnTo>
                      <a:pt x="2868" y="134"/>
                    </a:lnTo>
                    <a:close/>
                  </a:path>
                </a:pathLst>
              </a:custGeom>
              <a:solidFill>
                <a:srgbClr val="00A500"/>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298" name="Freeform 168"/>
              <p:cNvSpPr/>
              <p:nvPr/>
            </p:nvSpPr>
            <p:spPr bwMode="auto">
              <a:xfrm>
                <a:off x="3452" y="4178"/>
                <a:ext cx="202" cy="140"/>
              </a:xfrm>
              <a:custGeom>
                <a:avLst/>
                <a:gdLst>
                  <a:gd name="T0" fmla="*/ 1 w 404"/>
                  <a:gd name="T1" fmla="*/ 0 h 281"/>
                  <a:gd name="T2" fmla="*/ 1 w 404"/>
                  <a:gd name="T3" fmla="*/ 0 h 281"/>
                  <a:gd name="T4" fmla="*/ 1 w 404"/>
                  <a:gd name="T5" fmla="*/ 0 h 281"/>
                  <a:gd name="T6" fmla="*/ 1 w 404"/>
                  <a:gd name="T7" fmla="*/ 0 h 281"/>
                  <a:gd name="T8" fmla="*/ 1 w 404"/>
                  <a:gd name="T9" fmla="*/ 0 h 281"/>
                  <a:gd name="T10" fmla="*/ 1 w 404"/>
                  <a:gd name="T11" fmla="*/ 0 h 281"/>
                  <a:gd name="T12" fmla="*/ 1 w 404"/>
                  <a:gd name="T13" fmla="*/ 0 h 281"/>
                  <a:gd name="T14" fmla="*/ 1 w 404"/>
                  <a:gd name="T15" fmla="*/ 0 h 281"/>
                  <a:gd name="T16" fmla="*/ 1 w 404"/>
                  <a:gd name="T17" fmla="*/ 0 h 281"/>
                  <a:gd name="T18" fmla="*/ 1 w 404"/>
                  <a:gd name="T19" fmla="*/ 0 h 281"/>
                  <a:gd name="T20" fmla="*/ 1 w 404"/>
                  <a:gd name="T21" fmla="*/ 0 h 281"/>
                  <a:gd name="T22" fmla="*/ 1 w 404"/>
                  <a:gd name="T23" fmla="*/ 0 h 281"/>
                  <a:gd name="T24" fmla="*/ 1 w 404"/>
                  <a:gd name="T25" fmla="*/ 0 h 281"/>
                  <a:gd name="T26" fmla="*/ 1 w 404"/>
                  <a:gd name="T27" fmla="*/ 0 h 281"/>
                  <a:gd name="T28" fmla="*/ 1 w 404"/>
                  <a:gd name="T29" fmla="*/ 0 h 281"/>
                  <a:gd name="T30" fmla="*/ 1 w 404"/>
                  <a:gd name="T31" fmla="*/ 0 h 281"/>
                  <a:gd name="T32" fmla="*/ 1 w 404"/>
                  <a:gd name="T33" fmla="*/ 0 h 281"/>
                  <a:gd name="T34" fmla="*/ 1 w 404"/>
                  <a:gd name="T35" fmla="*/ 0 h 281"/>
                  <a:gd name="T36" fmla="*/ 1 w 404"/>
                  <a:gd name="T37" fmla="*/ 0 h 281"/>
                  <a:gd name="T38" fmla="*/ 1 w 404"/>
                  <a:gd name="T39" fmla="*/ 0 h 281"/>
                  <a:gd name="T40" fmla="*/ 1 w 404"/>
                  <a:gd name="T41" fmla="*/ 0 h 281"/>
                  <a:gd name="T42" fmla="*/ 1 w 404"/>
                  <a:gd name="T43" fmla="*/ 0 h 281"/>
                  <a:gd name="T44" fmla="*/ 1 w 404"/>
                  <a:gd name="T45" fmla="*/ 0 h 281"/>
                  <a:gd name="T46" fmla="*/ 1 w 404"/>
                  <a:gd name="T47" fmla="*/ 0 h 281"/>
                  <a:gd name="T48" fmla="*/ 1 w 404"/>
                  <a:gd name="T49" fmla="*/ 0 h 281"/>
                  <a:gd name="T50" fmla="*/ 1 w 404"/>
                  <a:gd name="T51" fmla="*/ 0 h 281"/>
                  <a:gd name="T52" fmla="*/ 1 w 404"/>
                  <a:gd name="T53" fmla="*/ 0 h 281"/>
                  <a:gd name="T54" fmla="*/ 1 w 404"/>
                  <a:gd name="T55" fmla="*/ 0 h 281"/>
                  <a:gd name="T56" fmla="*/ 1 w 404"/>
                  <a:gd name="T57" fmla="*/ 0 h 281"/>
                  <a:gd name="T58" fmla="*/ 1 w 404"/>
                  <a:gd name="T59" fmla="*/ 0 h 281"/>
                  <a:gd name="T60" fmla="*/ 1 w 404"/>
                  <a:gd name="T61" fmla="*/ 0 h 281"/>
                  <a:gd name="T62" fmla="*/ 1 w 404"/>
                  <a:gd name="T63" fmla="*/ 0 h 281"/>
                  <a:gd name="T64" fmla="*/ 1 w 404"/>
                  <a:gd name="T65" fmla="*/ 0 h 281"/>
                  <a:gd name="T66" fmla="*/ 1 w 404"/>
                  <a:gd name="T67" fmla="*/ 0 h 281"/>
                  <a:gd name="T68" fmla="*/ 1 w 404"/>
                  <a:gd name="T69" fmla="*/ 0 h 281"/>
                  <a:gd name="T70" fmla="*/ 1 w 404"/>
                  <a:gd name="T71" fmla="*/ 0 h 281"/>
                  <a:gd name="T72" fmla="*/ 1 w 404"/>
                  <a:gd name="T73" fmla="*/ 0 h 281"/>
                  <a:gd name="T74" fmla="*/ 1 w 404"/>
                  <a:gd name="T75" fmla="*/ 0 h 281"/>
                  <a:gd name="T76" fmla="*/ 1 w 404"/>
                  <a:gd name="T77" fmla="*/ 0 h 281"/>
                  <a:gd name="T78" fmla="*/ 1 w 404"/>
                  <a:gd name="T79" fmla="*/ 0 h 281"/>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0" t="0" r="r" b="b"/>
                <a:pathLst>
                  <a:path w="404" h="281">
                    <a:moveTo>
                      <a:pt x="339" y="270"/>
                    </a:moveTo>
                    <a:lnTo>
                      <a:pt x="323" y="270"/>
                    </a:lnTo>
                    <a:lnTo>
                      <a:pt x="306" y="271"/>
                    </a:lnTo>
                    <a:lnTo>
                      <a:pt x="290" y="271"/>
                    </a:lnTo>
                    <a:lnTo>
                      <a:pt x="274" y="271"/>
                    </a:lnTo>
                    <a:lnTo>
                      <a:pt x="258" y="273"/>
                    </a:lnTo>
                    <a:lnTo>
                      <a:pt x="241" y="273"/>
                    </a:lnTo>
                    <a:lnTo>
                      <a:pt x="225" y="274"/>
                    </a:lnTo>
                    <a:lnTo>
                      <a:pt x="209" y="274"/>
                    </a:lnTo>
                    <a:lnTo>
                      <a:pt x="194" y="275"/>
                    </a:lnTo>
                    <a:lnTo>
                      <a:pt x="178" y="276"/>
                    </a:lnTo>
                    <a:lnTo>
                      <a:pt x="163" y="276"/>
                    </a:lnTo>
                    <a:lnTo>
                      <a:pt x="148" y="277"/>
                    </a:lnTo>
                    <a:lnTo>
                      <a:pt x="133" y="278"/>
                    </a:lnTo>
                    <a:lnTo>
                      <a:pt x="118" y="279"/>
                    </a:lnTo>
                    <a:lnTo>
                      <a:pt x="103" y="279"/>
                    </a:lnTo>
                    <a:lnTo>
                      <a:pt x="89" y="281"/>
                    </a:lnTo>
                    <a:lnTo>
                      <a:pt x="86" y="258"/>
                    </a:lnTo>
                    <a:lnTo>
                      <a:pt x="80" y="233"/>
                    </a:lnTo>
                    <a:lnTo>
                      <a:pt x="72" y="209"/>
                    </a:lnTo>
                    <a:lnTo>
                      <a:pt x="62" y="185"/>
                    </a:lnTo>
                    <a:lnTo>
                      <a:pt x="49" y="163"/>
                    </a:lnTo>
                    <a:lnTo>
                      <a:pt x="34" y="142"/>
                    </a:lnTo>
                    <a:lnTo>
                      <a:pt x="18" y="125"/>
                    </a:lnTo>
                    <a:lnTo>
                      <a:pt x="0" y="112"/>
                    </a:lnTo>
                    <a:lnTo>
                      <a:pt x="20" y="118"/>
                    </a:lnTo>
                    <a:lnTo>
                      <a:pt x="40" y="127"/>
                    </a:lnTo>
                    <a:lnTo>
                      <a:pt x="57" y="139"/>
                    </a:lnTo>
                    <a:lnTo>
                      <a:pt x="73" y="155"/>
                    </a:lnTo>
                    <a:lnTo>
                      <a:pt x="89" y="173"/>
                    </a:lnTo>
                    <a:lnTo>
                      <a:pt x="103" y="196"/>
                    </a:lnTo>
                    <a:lnTo>
                      <a:pt x="118" y="223"/>
                    </a:lnTo>
                    <a:lnTo>
                      <a:pt x="133" y="254"/>
                    </a:lnTo>
                    <a:lnTo>
                      <a:pt x="140" y="223"/>
                    </a:lnTo>
                    <a:lnTo>
                      <a:pt x="142" y="188"/>
                    </a:lnTo>
                    <a:lnTo>
                      <a:pt x="142" y="153"/>
                    </a:lnTo>
                    <a:lnTo>
                      <a:pt x="139" y="116"/>
                    </a:lnTo>
                    <a:lnTo>
                      <a:pt x="133" y="81"/>
                    </a:lnTo>
                    <a:lnTo>
                      <a:pt x="125" y="50"/>
                    </a:lnTo>
                    <a:lnTo>
                      <a:pt x="115" y="23"/>
                    </a:lnTo>
                    <a:lnTo>
                      <a:pt x="102" y="5"/>
                    </a:lnTo>
                    <a:lnTo>
                      <a:pt x="121" y="18"/>
                    </a:lnTo>
                    <a:lnTo>
                      <a:pt x="140" y="34"/>
                    </a:lnTo>
                    <a:lnTo>
                      <a:pt x="157" y="53"/>
                    </a:lnTo>
                    <a:lnTo>
                      <a:pt x="174" y="78"/>
                    </a:lnTo>
                    <a:lnTo>
                      <a:pt x="188" y="106"/>
                    </a:lnTo>
                    <a:lnTo>
                      <a:pt x="201" y="141"/>
                    </a:lnTo>
                    <a:lnTo>
                      <a:pt x="212" y="183"/>
                    </a:lnTo>
                    <a:lnTo>
                      <a:pt x="218" y="231"/>
                    </a:lnTo>
                    <a:lnTo>
                      <a:pt x="229" y="208"/>
                    </a:lnTo>
                    <a:lnTo>
                      <a:pt x="237" y="183"/>
                    </a:lnTo>
                    <a:lnTo>
                      <a:pt x="243" y="154"/>
                    </a:lnTo>
                    <a:lnTo>
                      <a:pt x="245" y="124"/>
                    </a:lnTo>
                    <a:lnTo>
                      <a:pt x="245" y="93"/>
                    </a:lnTo>
                    <a:lnTo>
                      <a:pt x="241" y="62"/>
                    </a:lnTo>
                    <a:lnTo>
                      <a:pt x="235" y="30"/>
                    </a:lnTo>
                    <a:lnTo>
                      <a:pt x="223" y="0"/>
                    </a:lnTo>
                    <a:lnTo>
                      <a:pt x="240" y="30"/>
                    </a:lnTo>
                    <a:lnTo>
                      <a:pt x="255" y="57"/>
                    </a:lnTo>
                    <a:lnTo>
                      <a:pt x="268" y="82"/>
                    </a:lnTo>
                    <a:lnTo>
                      <a:pt x="279" y="106"/>
                    </a:lnTo>
                    <a:lnTo>
                      <a:pt x="288" y="128"/>
                    </a:lnTo>
                    <a:lnTo>
                      <a:pt x="294" y="151"/>
                    </a:lnTo>
                    <a:lnTo>
                      <a:pt x="298" y="173"/>
                    </a:lnTo>
                    <a:lnTo>
                      <a:pt x="299" y="195"/>
                    </a:lnTo>
                    <a:lnTo>
                      <a:pt x="312" y="173"/>
                    </a:lnTo>
                    <a:lnTo>
                      <a:pt x="326" y="148"/>
                    </a:lnTo>
                    <a:lnTo>
                      <a:pt x="340" y="121"/>
                    </a:lnTo>
                    <a:lnTo>
                      <a:pt x="354" y="94"/>
                    </a:lnTo>
                    <a:lnTo>
                      <a:pt x="366" y="67"/>
                    </a:lnTo>
                    <a:lnTo>
                      <a:pt x="375" y="42"/>
                    </a:lnTo>
                    <a:lnTo>
                      <a:pt x="382" y="20"/>
                    </a:lnTo>
                    <a:lnTo>
                      <a:pt x="384" y="3"/>
                    </a:lnTo>
                    <a:lnTo>
                      <a:pt x="392" y="27"/>
                    </a:lnTo>
                    <a:lnTo>
                      <a:pt x="398" y="53"/>
                    </a:lnTo>
                    <a:lnTo>
                      <a:pt x="403" y="81"/>
                    </a:lnTo>
                    <a:lnTo>
                      <a:pt x="404" y="112"/>
                    </a:lnTo>
                    <a:lnTo>
                      <a:pt x="398" y="146"/>
                    </a:lnTo>
                    <a:lnTo>
                      <a:pt x="388" y="184"/>
                    </a:lnTo>
                    <a:lnTo>
                      <a:pt x="368" y="225"/>
                    </a:lnTo>
                    <a:lnTo>
                      <a:pt x="339" y="270"/>
                    </a:lnTo>
                    <a:close/>
                  </a:path>
                </a:pathLst>
              </a:custGeom>
              <a:solidFill>
                <a:srgbClr val="00A500"/>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299" name="Freeform 169"/>
              <p:cNvSpPr/>
              <p:nvPr/>
            </p:nvSpPr>
            <p:spPr bwMode="auto">
              <a:xfrm>
                <a:off x="4880" y="4200"/>
                <a:ext cx="51" cy="71"/>
              </a:xfrm>
              <a:custGeom>
                <a:avLst/>
                <a:gdLst>
                  <a:gd name="T0" fmla="*/ 1 w 102"/>
                  <a:gd name="T1" fmla="*/ 1 h 142"/>
                  <a:gd name="T2" fmla="*/ 0 w 102"/>
                  <a:gd name="T3" fmla="*/ 1 h 142"/>
                  <a:gd name="T4" fmla="*/ 1 w 102"/>
                  <a:gd name="T5" fmla="*/ 1 h 142"/>
                  <a:gd name="T6" fmla="*/ 1 w 102"/>
                  <a:gd name="T7" fmla="*/ 1 h 142"/>
                  <a:gd name="T8" fmla="*/ 1 w 102"/>
                  <a:gd name="T9" fmla="*/ 1 h 142"/>
                  <a:gd name="T10" fmla="*/ 1 w 102"/>
                  <a:gd name="T11" fmla="*/ 1 h 142"/>
                  <a:gd name="T12" fmla="*/ 1 w 102"/>
                  <a:gd name="T13" fmla="*/ 1 h 142"/>
                  <a:gd name="T14" fmla="*/ 1 w 102"/>
                  <a:gd name="T15" fmla="*/ 1 h 142"/>
                  <a:gd name="T16" fmla="*/ 1 w 102"/>
                  <a:gd name="T17" fmla="*/ 1 h 142"/>
                  <a:gd name="T18" fmla="*/ 1 w 102"/>
                  <a:gd name="T19" fmla="*/ 0 h 142"/>
                  <a:gd name="T20" fmla="*/ 1 w 102"/>
                  <a:gd name="T21" fmla="*/ 1 h 142"/>
                  <a:gd name="T22" fmla="*/ 1 w 102"/>
                  <a:gd name="T23" fmla="*/ 1 h 142"/>
                  <a:gd name="T24" fmla="*/ 1 w 102"/>
                  <a:gd name="T25" fmla="*/ 1 h 142"/>
                  <a:gd name="T26" fmla="*/ 1 w 102"/>
                  <a:gd name="T27" fmla="*/ 1 h 142"/>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102" h="142">
                    <a:moveTo>
                      <a:pt x="71" y="142"/>
                    </a:moveTo>
                    <a:lnTo>
                      <a:pt x="0" y="142"/>
                    </a:lnTo>
                    <a:lnTo>
                      <a:pt x="6" y="123"/>
                    </a:lnTo>
                    <a:lnTo>
                      <a:pt x="16" y="102"/>
                    </a:lnTo>
                    <a:lnTo>
                      <a:pt x="27" y="82"/>
                    </a:lnTo>
                    <a:lnTo>
                      <a:pt x="41" y="61"/>
                    </a:lnTo>
                    <a:lnTo>
                      <a:pt x="56" y="43"/>
                    </a:lnTo>
                    <a:lnTo>
                      <a:pt x="71" y="26"/>
                    </a:lnTo>
                    <a:lnTo>
                      <a:pt x="87" y="12"/>
                    </a:lnTo>
                    <a:lnTo>
                      <a:pt x="102" y="0"/>
                    </a:lnTo>
                    <a:lnTo>
                      <a:pt x="84" y="41"/>
                    </a:lnTo>
                    <a:lnTo>
                      <a:pt x="74" y="78"/>
                    </a:lnTo>
                    <a:lnTo>
                      <a:pt x="71" y="112"/>
                    </a:lnTo>
                    <a:lnTo>
                      <a:pt x="71" y="142"/>
                    </a:lnTo>
                    <a:close/>
                  </a:path>
                </a:pathLst>
              </a:custGeom>
              <a:solidFill>
                <a:srgbClr val="00A500"/>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00" name="Freeform 170"/>
              <p:cNvSpPr/>
              <p:nvPr/>
            </p:nvSpPr>
            <p:spPr bwMode="auto">
              <a:xfrm>
                <a:off x="3666" y="4127"/>
                <a:ext cx="558" cy="206"/>
              </a:xfrm>
              <a:custGeom>
                <a:avLst/>
                <a:gdLst>
                  <a:gd name="T0" fmla="*/ 0 w 1117"/>
                  <a:gd name="T1" fmla="*/ 1 h 412"/>
                  <a:gd name="T2" fmla="*/ 0 w 1117"/>
                  <a:gd name="T3" fmla="*/ 1 h 412"/>
                  <a:gd name="T4" fmla="*/ 0 w 1117"/>
                  <a:gd name="T5" fmla="*/ 1 h 412"/>
                  <a:gd name="T6" fmla="*/ 0 w 1117"/>
                  <a:gd name="T7" fmla="*/ 1 h 412"/>
                  <a:gd name="T8" fmla="*/ 0 w 1117"/>
                  <a:gd name="T9" fmla="*/ 1 h 412"/>
                  <a:gd name="T10" fmla="*/ 0 w 1117"/>
                  <a:gd name="T11" fmla="*/ 1 h 412"/>
                  <a:gd name="T12" fmla="*/ 0 w 1117"/>
                  <a:gd name="T13" fmla="*/ 1 h 412"/>
                  <a:gd name="T14" fmla="*/ 0 w 1117"/>
                  <a:gd name="T15" fmla="*/ 1 h 412"/>
                  <a:gd name="T16" fmla="*/ 0 w 1117"/>
                  <a:gd name="T17" fmla="*/ 1 h 412"/>
                  <a:gd name="T18" fmla="*/ 0 w 1117"/>
                  <a:gd name="T19" fmla="*/ 1 h 412"/>
                  <a:gd name="T20" fmla="*/ 0 w 1117"/>
                  <a:gd name="T21" fmla="*/ 1 h 412"/>
                  <a:gd name="T22" fmla="*/ 0 w 1117"/>
                  <a:gd name="T23" fmla="*/ 1 h 412"/>
                  <a:gd name="T24" fmla="*/ 0 w 1117"/>
                  <a:gd name="T25" fmla="*/ 1 h 412"/>
                  <a:gd name="T26" fmla="*/ 0 w 1117"/>
                  <a:gd name="T27" fmla="*/ 1 h 412"/>
                  <a:gd name="T28" fmla="*/ 0 w 1117"/>
                  <a:gd name="T29" fmla="*/ 1 h 412"/>
                  <a:gd name="T30" fmla="*/ 0 w 1117"/>
                  <a:gd name="T31" fmla="*/ 1 h 412"/>
                  <a:gd name="T32" fmla="*/ 0 w 1117"/>
                  <a:gd name="T33" fmla="*/ 1 h 412"/>
                  <a:gd name="T34" fmla="*/ 0 w 1117"/>
                  <a:gd name="T35" fmla="*/ 1 h 412"/>
                  <a:gd name="T36" fmla="*/ 0 w 1117"/>
                  <a:gd name="T37" fmla="*/ 1 h 412"/>
                  <a:gd name="T38" fmla="*/ 0 w 1117"/>
                  <a:gd name="T39" fmla="*/ 1 h 412"/>
                  <a:gd name="T40" fmla="*/ 0 w 1117"/>
                  <a:gd name="T41" fmla="*/ 1 h 412"/>
                  <a:gd name="T42" fmla="*/ 0 w 1117"/>
                  <a:gd name="T43" fmla="*/ 1 h 412"/>
                  <a:gd name="T44" fmla="*/ 0 w 1117"/>
                  <a:gd name="T45" fmla="*/ 1 h 412"/>
                  <a:gd name="T46" fmla="*/ 0 w 1117"/>
                  <a:gd name="T47" fmla="*/ 1 h 412"/>
                  <a:gd name="T48" fmla="*/ 0 w 1117"/>
                  <a:gd name="T49" fmla="*/ 1 h 412"/>
                  <a:gd name="T50" fmla="*/ 0 w 1117"/>
                  <a:gd name="T51" fmla="*/ 1 h 412"/>
                  <a:gd name="T52" fmla="*/ 0 w 1117"/>
                  <a:gd name="T53" fmla="*/ 1 h 412"/>
                  <a:gd name="T54" fmla="*/ 0 w 1117"/>
                  <a:gd name="T55" fmla="*/ 1 h 412"/>
                  <a:gd name="T56" fmla="*/ 0 w 1117"/>
                  <a:gd name="T57" fmla="*/ 1 h 412"/>
                  <a:gd name="T58" fmla="*/ 0 w 1117"/>
                  <a:gd name="T59" fmla="*/ 1 h 412"/>
                  <a:gd name="T60" fmla="*/ 0 w 1117"/>
                  <a:gd name="T61" fmla="*/ 1 h 412"/>
                  <a:gd name="T62" fmla="*/ 0 w 1117"/>
                  <a:gd name="T63" fmla="*/ 1 h 412"/>
                  <a:gd name="T64" fmla="*/ 0 w 1117"/>
                  <a:gd name="T65" fmla="*/ 0 h 412"/>
                  <a:gd name="T66" fmla="*/ 0 w 1117"/>
                  <a:gd name="T67" fmla="*/ 1 h 412"/>
                  <a:gd name="T68" fmla="*/ 0 w 1117"/>
                  <a:gd name="T69" fmla="*/ 1 h 412"/>
                  <a:gd name="T70" fmla="*/ 0 w 1117"/>
                  <a:gd name="T71" fmla="*/ 1 h 412"/>
                  <a:gd name="T72" fmla="*/ 0 w 1117"/>
                  <a:gd name="T73" fmla="*/ 1 h 412"/>
                  <a:gd name="T74" fmla="*/ 0 w 1117"/>
                  <a:gd name="T75" fmla="*/ 1 h 412"/>
                  <a:gd name="T76" fmla="*/ 0 w 1117"/>
                  <a:gd name="T77" fmla="*/ 1 h 412"/>
                  <a:gd name="T78" fmla="*/ 0 w 1117"/>
                  <a:gd name="T79" fmla="*/ 1 h 412"/>
                  <a:gd name="T80" fmla="*/ 0 w 1117"/>
                  <a:gd name="T81" fmla="*/ 1 h 412"/>
                  <a:gd name="T82" fmla="*/ 0 w 1117"/>
                  <a:gd name="T83" fmla="*/ 1 h 412"/>
                  <a:gd name="T84" fmla="*/ 0 w 1117"/>
                  <a:gd name="T85" fmla="*/ 1 h 412"/>
                  <a:gd name="T86" fmla="*/ 0 w 1117"/>
                  <a:gd name="T87" fmla="*/ 1 h 412"/>
                  <a:gd name="T88" fmla="*/ 0 w 1117"/>
                  <a:gd name="T89" fmla="*/ 1 h 412"/>
                  <a:gd name="T90" fmla="*/ 0 w 1117"/>
                  <a:gd name="T91" fmla="*/ 1 h 412"/>
                  <a:gd name="T92" fmla="*/ 0 w 1117"/>
                  <a:gd name="T93" fmla="*/ 1 h 412"/>
                  <a:gd name="T94" fmla="*/ 0 w 1117"/>
                  <a:gd name="T95" fmla="*/ 1 h 412"/>
                  <a:gd name="T96" fmla="*/ 0 w 1117"/>
                  <a:gd name="T97" fmla="*/ 1 h 412"/>
                  <a:gd name="T98" fmla="*/ 0 w 1117"/>
                  <a:gd name="T99" fmla="*/ 1 h 412"/>
                  <a:gd name="T100" fmla="*/ 0 w 1117"/>
                  <a:gd name="T101" fmla="*/ 1 h 412"/>
                  <a:gd name="T102" fmla="*/ 0 w 1117"/>
                  <a:gd name="T103" fmla="*/ 1 h 412"/>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0" t="0" r="r" b="b"/>
                <a:pathLst>
                  <a:path w="1117" h="412">
                    <a:moveTo>
                      <a:pt x="1093" y="212"/>
                    </a:moveTo>
                    <a:lnTo>
                      <a:pt x="1073" y="229"/>
                    </a:lnTo>
                    <a:lnTo>
                      <a:pt x="1052" y="248"/>
                    </a:lnTo>
                    <a:lnTo>
                      <a:pt x="1032" y="265"/>
                    </a:lnTo>
                    <a:lnTo>
                      <a:pt x="1011" y="284"/>
                    </a:lnTo>
                    <a:lnTo>
                      <a:pt x="990" y="301"/>
                    </a:lnTo>
                    <a:lnTo>
                      <a:pt x="971" y="317"/>
                    </a:lnTo>
                    <a:lnTo>
                      <a:pt x="951" y="334"/>
                    </a:lnTo>
                    <a:lnTo>
                      <a:pt x="934" y="349"/>
                    </a:lnTo>
                    <a:lnTo>
                      <a:pt x="917" y="363"/>
                    </a:lnTo>
                    <a:lnTo>
                      <a:pt x="900" y="376"/>
                    </a:lnTo>
                    <a:lnTo>
                      <a:pt x="888" y="387"/>
                    </a:lnTo>
                    <a:lnTo>
                      <a:pt x="876" y="397"/>
                    </a:lnTo>
                    <a:lnTo>
                      <a:pt x="867" y="403"/>
                    </a:lnTo>
                    <a:lnTo>
                      <a:pt x="860" y="409"/>
                    </a:lnTo>
                    <a:lnTo>
                      <a:pt x="857" y="412"/>
                    </a:lnTo>
                    <a:lnTo>
                      <a:pt x="826" y="410"/>
                    </a:lnTo>
                    <a:lnTo>
                      <a:pt x="791" y="409"/>
                    </a:lnTo>
                    <a:lnTo>
                      <a:pt x="753" y="408"/>
                    </a:lnTo>
                    <a:lnTo>
                      <a:pt x="714" y="406"/>
                    </a:lnTo>
                    <a:lnTo>
                      <a:pt x="672" y="403"/>
                    </a:lnTo>
                    <a:lnTo>
                      <a:pt x="630" y="401"/>
                    </a:lnTo>
                    <a:lnTo>
                      <a:pt x="587" y="399"/>
                    </a:lnTo>
                    <a:lnTo>
                      <a:pt x="542" y="395"/>
                    </a:lnTo>
                    <a:lnTo>
                      <a:pt x="499" y="393"/>
                    </a:lnTo>
                    <a:lnTo>
                      <a:pt x="455" y="391"/>
                    </a:lnTo>
                    <a:lnTo>
                      <a:pt x="412" y="387"/>
                    </a:lnTo>
                    <a:lnTo>
                      <a:pt x="371" y="385"/>
                    </a:lnTo>
                    <a:lnTo>
                      <a:pt x="330" y="383"/>
                    </a:lnTo>
                    <a:lnTo>
                      <a:pt x="292" y="380"/>
                    </a:lnTo>
                    <a:lnTo>
                      <a:pt x="257" y="378"/>
                    </a:lnTo>
                    <a:lnTo>
                      <a:pt x="224" y="377"/>
                    </a:lnTo>
                    <a:lnTo>
                      <a:pt x="209" y="376"/>
                    </a:lnTo>
                    <a:lnTo>
                      <a:pt x="193" y="376"/>
                    </a:lnTo>
                    <a:lnTo>
                      <a:pt x="178" y="375"/>
                    </a:lnTo>
                    <a:lnTo>
                      <a:pt x="162" y="375"/>
                    </a:lnTo>
                    <a:lnTo>
                      <a:pt x="147" y="374"/>
                    </a:lnTo>
                    <a:lnTo>
                      <a:pt x="131" y="374"/>
                    </a:lnTo>
                    <a:lnTo>
                      <a:pt x="116" y="372"/>
                    </a:lnTo>
                    <a:lnTo>
                      <a:pt x="101" y="372"/>
                    </a:lnTo>
                    <a:lnTo>
                      <a:pt x="80" y="334"/>
                    </a:lnTo>
                    <a:lnTo>
                      <a:pt x="63" y="289"/>
                    </a:lnTo>
                    <a:lnTo>
                      <a:pt x="48" y="241"/>
                    </a:lnTo>
                    <a:lnTo>
                      <a:pt x="36" y="190"/>
                    </a:lnTo>
                    <a:lnTo>
                      <a:pt x="24" y="142"/>
                    </a:lnTo>
                    <a:lnTo>
                      <a:pt x="15" y="97"/>
                    </a:lnTo>
                    <a:lnTo>
                      <a:pt x="7" y="58"/>
                    </a:lnTo>
                    <a:lnTo>
                      <a:pt x="0" y="28"/>
                    </a:lnTo>
                    <a:lnTo>
                      <a:pt x="11" y="62"/>
                    </a:lnTo>
                    <a:lnTo>
                      <a:pt x="25" y="100"/>
                    </a:lnTo>
                    <a:lnTo>
                      <a:pt x="41" y="141"/>
                    </a:lnTo>
                    <a:lnTo>
                      <a:pt x="59" y="181"/>
                    </a:lnTo>
                    <a:lnTo>
                      <a:pt x="77" y="220"/>
                    </a:lnTo>
                    <a:lnTo>
                      <a:pt x="94" y="256"/>
                    </a:lnTo>
                    <a:lnTo>
                      <a:pt x="110" y="287"/>
                    </a:lnTo>
                    <a:lnTo>
                      <a:pt x="124" y="311"/>
                    </a:lnTo>
                    <a:lnTo>
                      <a:pt x="131" y="284"/>
                    </a:lnTo>
                    <a:lnTo>
                      <a:pt x="138" y="257"/>
                    </a:lnTo>
                    <a:lnTo>
                      <a:pt x="146" y="234"/>
                    </a:lnTo>
                    <a:lnTo>
                      <a:pt x="156" y="211"/>
                    </a:lnTo>
                    <a:lnTo>
                      <a:pt x="169" y="191"/>
                    </a:lnTo>
                    <a:lnTo>
                      <a:pt x="184" y="172"/>
                    </a:lnTo>
                    <a:lnTo>
                      <a:pt x="204" y="153"/>
                    </a:lnTo>
                    <a:lnTo>
                      <a:pt x="227" y="136"/>
                    </a:lnTo>
                    <a:lnTo>
                      <a:pt x="214" y="158"/>
                    </a:lnTo>
                    <a:lnTo>
                      <a:pt x="201" y="184"/>
                    </a:lnTo>
                    <a:lnTo>
                      <a:pt x="191" y="216"/>
                    </a:lnTo>
                    <a:lnTo>
                      <a:pt x="184" y="248"/>
                    </a:lnTo>
                    <a:lnTo>
                      <a:pt x="182" y="281"/>
                    </a:lnTo>
                    <a:lnTo>
                      <a:pt x="188" y="314"/>
                    </a:lnTo>
                    <a:lnTo>
                      <a:pt x="200" y="344"/>
                    </a:lnTo>
                    <a:lnTo>
                      <a:pt x="224" y="370"/>
                    </a:lnTo>
                    <a:lnTo>
                      <a:pt x="250" y="344"/>
                    </a:lnTo>
                    <a:lnTo>
                      <a:pt x="270" y="305"/>
                    </a:lnTo>
                    <a:lnTo>
                      <a:pt x="284" y="261"/>
                    </a:lnTo>
                    <a:lnTo>
                      <a:pt x="291" y="211"/>
                    </a:lnTo>
                    <a:lnTo>
                      <a:pt x="290" y="158"/>
                    </a:lnTo>
                    <a:lnTo>
                      <a:pt x="282" y="105"/>
                    </a:lnTo>
                    <a:lnTo>
                      <a:pt x="264" y="54"/>
                    </a:lnTo>
                    <a:lnTo>
                      <a:pt x="237" y="8"/>
                    </a:lnTo>
                    <a:lnTo>
                      <a:pt x="261" y="35"/>
                    </a:lnTo>
                    <a:lnTo>
                      <a:pt x="282" y="63"/>
                    </a:lnTo>
                    <a:lnTo>
                      <a:pt x="299" y="96"/>
                    </a:lnTo>
                    <a:lnTo>
                      <a:pt x="314" y="130"/>
                    </a:lnTo>
                    <a:lnTo>
                      <a:pt x="326" y="168"/>
                    </a:lnTo>
                    <a:lnTo>
                      <a:pt x="334" y="211"/>
                    </a:lnTo>
                    <a:lnTo>
                      <a:pt x="340" y="258"/>
                    </a:lnTo>
                    <a:lnTo>
                      <a:pt x="341" y="309"/>
                    </a:lnTo>
                    <a:lnTo>
                      <a:pt x="355" y="288"/>
                    </a:lnTo>
                    <a:lnTo>
                      <a:pt x="371" y="266"/>
                    </a:lnTo>
                    <a:lnTo>
                      <a:pt x="389" y="244"/>
                    </a:lnTo>
                    <a:lnTo>
                      <a:pt x="409" y="222"/>
                    </a:lnTo>
                    <a:lnTo>
                      <a:pt x="429" y="203"/>
                    </a:lnTo>
                    <a:lnTo>
                      <a:pt x="450" y="184"/>
                    </a:lnTo>
                    <a:lnTo>
                      <a:pt x="471" y="171"/>
                    </a:lnTo>
                    <a:lnTo>
                      <a:pt x="492" y="160"/>
                    </a:lnTo>
                    <a:lnTo>
                      <a:pt x="482" y="180"/>
                    </a:lnTo>
                    <a:lnTo>
                      <a:pt x="469" y="203"/>
                    </a:lnTo>
                    <a:lnTo>
                      <a:pt x="451" y="227"/>
                    </a:lnTo>
                    <a:lnTo>
                      <a:pt x="433" y="251"/>
                    </a:lnTo>
                    <a:lnTo>
                      <a:pt x="416" y="275"/>
                    </a:lnTo>
                    <a:lnTo>
                      <a:pt x="399" y="297"/>
                    </a:lnTo>
                    <a:lnTo>
                      <a:pt x="387" y="318"/>
                    </a:lnTo>
                    <a:lnTo>
                      <a:pt x="381" y="334"/>
                    </a:lnTo>
                    <a:lnTo>
                      <a:pt x="388" y="339"/>
                    </a:lnTo>
                    <a:lnTo>
                      <a:pt x="397" y="344"/>
                    </a:lnTo>
                    <a:lnTo>
                      <a:pt x="408" y="348"/>
                    </a:lnTo>
                    <a:lnTo>
                      <a:pt x="418" y="353"/>
                    </a:lnTo>
                    <a:lnTo>
                      <a:pt x="431" y="356"/>
                    </a:lnTo>
                    <a:lnTo>
                      <a:pt x="443" y="360"/>
                    </a:lnTo>
                    <a:lnTo>
                      <a:pt x="457" y="361"/>
                    </a:lnTo>
                    <a:lnTo>
                      <a:pt x="471" y="360"/>
                    </a:lnTo>
                    <a:lnTo>
                      <a:pt x="470" y="326"/>
                    </a:lnTo>
                    <a:lnTo>
                      <a:pt x="464" y="285"/>
                    </a:lnTo>
                    <a:lnTo>
                      <a:pt x="454" y="240"/>
                    </a:lnTo>
                    <a:lnTo>
                      <a:pt x="440" y="192"/>
                    </a:lnTo>
                    <a:lnTo>
                      <a:pt x="423" y="146"/>
                    </a:lnTo>
                    <a:lnTo>
                      <a:pt x="401" y="103"/>
                    </a:lnTo>
                    <a:lnTo>
                      <a:pt x="374" y="66"/>
                    </a:lnTo>
                    <a:lnTo>
                      <a:pt x="345" y="36"/>
                    </a:lnTo>
                    <a:lnTo>
                      <a:pt x="374" y="58"/>
                    </a:lnTo>
                    <a:lnTo>
                      <a:pt x="399" y="79"/>
                    </a:lnTo>
                    <a:lnTo>
                      <a:pt x="423" y="103"/>
                    </a:lnTo>
                    <a:lnTo>
                      <a:pt x="443" y="127"/>
                    </a:lnTo>
                    <a:lnTo>
                      <a:pt x="462" y="153"/>
                    </a:lnTo>
                    <a:lnTo>
                      <a:pt x="479" y="183"/>
                    </a:lnTo>
                    <a:lnTo>
                      <a:pt x="494" y="217"/>
                    </a:lnTo>
                    <a:lnTo>
                      <a:pt x="509" y="256"/>
                    </a:lnTo>
                    <a:lnTo>
                      <a:pt x="510" y="222"/>
                    </a:lnTo>
                    <a:lnTo>
                      <a:pt x="510" y="188"/>
                    </a:lnTo>
                    <a:lnTo>
                      <a:pt x="509" y="154"/>
                    </a:lnTo>
                    <a:lnTo>
                      <a:pt x="507" y="121"/>
                    </a:lnTo>
                    <a:lnTo>
                      <a:pt x="501" y="89"/>
                    </a:lnTo>
                    <a:lnTo>
                      <a:pt x="494" y="60"/>
                    </a:lnTo>
                    <a:lnTo>
                      <a:pt x="485" y="33"/>
                    </a:lnTo>
                    <a:lnTo>
                      <a:pt x="473" y="10"/>
                    </a:lnTo>
                    <a:lnTo>
                      <a:pt x="489" y="39"/>
                    </a:lnTo>
                    <a:lnTo>
                      <a:pt x="505" y="71"/>
                    </a:lnTo>
                    <a:lnTo>
                      <a:pt x="519" y="106"/>
                    </a:lnTo>
                    <a:lnTo>
                      <a:pt x="531" y="145"/>
                    </a:lnTo>
                    <a:lnTo>
                      <a:pt x="539" y="189"/>
                    </a:lnTo>
                    <a:lnTo>
                      <a:pt x="541" y="236"/>
                    </a:lnTo>
                    <a:lnTo>
                      <a:pt x="538" y="290"/>
                    </a:lnTo>
                    <a:lnTo>
                      <a:pt x="526" y="349"/>
                    </a:lnTo>
                    <a:lnTo>
                      <a:pt x="553" y="322"/>
                    </a:lnTo>
                    <a:lnTo>
                      <a:pt x="576" y="288"/>
                    </a:lnTo>
                    <a:lnTo>
                      <a:pt x="594" y="251"/>
                    </a:lnTo>
                    <a:lnTo>
                      <a:pt x="606" y="211"/>
                    </a:lnTo>
                    <a:lnTo>
                      <a:pt x="608" y="168"/>
                    </a:lnTo>
                    <a:lnTo>
                      <a:pt x="602" y="126"/>
                    </a:lnTo>
                    <a:lnTo>
                      <a:pt x="584" y="84"/>
                    </a:lnTo>
                    <a:lnTo>
                      <a:pt x="551" y="44"/>
                    </a:lnTo>
                    <a:lnTo>
                      <a:pt x="566" y="52"/>
                    </a:lnTo>
                    <a:lnTo>
                      <a:pt x="581" y="60"/>
                    </a:lnTo>
                    <a:lnTo>
                      <a:pt x="596" y="69"/>
                    </a:lnTo>
                    <a:lnTo>
                      <a:pt x="610" y="82"/>
                    </a:lnTo>
                    <a:lnTo>
                      <a:pt x="622" y="96"/>
                    </a:lnTo>
                    <a:lnTo>
                      <a:pt x="632" y="113"/>
                    </a:lnTo>
                    <a:lnTo>
                      <a:pt x="641" y="134"/>
                    </a:lnTo>
                    <a:lnTo>
                      <a:pt x="647" y="158"/>
                    </a:lnTo>
                    <a:lnTo>
                      <a:pt x="651" y="120"/>
                    </a:lnTo>
                    <a:lnTo>
                      <a:pt x="651" y="75"/>
                    </a:lnTo>
                    <a:lnTo>
                      <a:pt x="648" y="32"/>
                    </a:lnTo>
                    <a:lnTo>
                      <a:pt x="645" y="0"/>
                    </a:lnTo>
                    <a:lnTo>
                      <a:pt x="655" y="38"/>
                    </a:lnTo>
                    <a:lnTo>
                      <a:pt x="661" y="82"/>
                    </a:lnTo>
                    <a:lnTo>
                      <a:pt x="662" y="129"/>
                    </a:lnTo>
                    <a:lnTo>
                      <a:pt x="660" y="179"/>
                    </a:lnTo>
                    <a:lnTo>
                      <a:pt x="652" y="228"/>
                    </a:lnTo>
                    <a:lnTo>
                      <a:pt x="641" y="277"/>
                    </a:lnTo>
                    <a:lnTo>
                      <a:pt x="626" y="320"/>
                    </a:lnTo>
                    <a:lnTo>
                      <a:pt x="609" y="360"/>
                    </a:lnTo>
                    <a:lnTo>
                      <a:pt x="636" y="330"/>
                    </a:lnTo>
                    <a:lnTo>
                      <a:pt x="659" y="295"/>
                    </a:lnTo>
                    <a:lnTo>
                      <a:pt x="679" y="255"/>
                    </a:lnTo>
                    <a:lnTo>
                      <a:pt x="697" y="212"/>
                    </a:lnTo>
                    <a:lnTo>
                      <a:pt x="712" y="167"/>
                    </a:lnTo>
                    <a:lnTo>
                      <a:pt x="722" y="122"/>
                    </a:lnTo>
                    <a:lnTo>
                      <a:pt x="730" y="77"/>
                    </a:lnTo>
                    <a:lnTo>
                      <a:pt x="733" y="33"/>
                    </a:lnTo>
                    <a:lnTo>
                      <a:pt x="742" y="88"/>
                    </a:lnTo>
                    <a:lnTo>
                      <a:pt x="746" y="148"/>
                    </a:lnTo>
                    <a:lnTo>
                      <a:pt x="743" y="210"/>
                    </a:lnTo>
                    <a:lnTo>
                      <a:pt x="730" y="269"/>
                    </a:lnTo>
                    <a:lnTo>
                      <a:pt x="743" y="252"/>
                    </a:lnTo>
                    <a:lnTo>
                      <a:pt x="756" y="232"/>
                    </a:lnTo>
                    <a:lnTo>
                      <a:pt x="770" y="206"/>
                    </a:lnTo>
                    <a:lnTo>
                      <a:pt x="784" y="181"/>
                    </a:lnTo>
                    <a:lnTo>
                      <a:pt x="797" y="154"/>
                    </a:lnTo>
                    <a:lnTo>
                      <a:pt x="808" y="130"/>
                    </a:lnTo>
                    <a:lnTo>
                      <a:pt x="816" y="109"/>
                    </a:lnTo>
                    <a:lnTo>
                      <a:pt x="821" y="93"/>
                    </a:lnTo>
                    <a:lnTo>
                      <a:pt x="819" y="118"/>
                    </a:lnTo>
                    <a:lnTo>
                      <a:pt x="813" y="144"/>
                    </a:lnTo>
                    <a:lnTo>
                      <a:pt x="805" y="174"/>
                    </a:lnTo>
                    <a:lnTo>
                      <a:pt x="794" y="204"/>
                    </a:lnTo>
                    <a:lnTo>
                      <a:pt x="781" y="235"/>
                    </a:lnTo>
                    <a:lnTo>
                      <a:pt x="765" y="265"/>
                    </a:lnTo>
                    <a:lnTo>
                      <a:pt x="746" y="295"/>
                    </a:lnTo>
                    <a:lnTo>
                      <a:pt x="725" y="324"/>
                    </a:lnTo>
                    <a:lnTo>
                      <a:pt x="752" y="307"/>
                    </a:lnTo>
                    <a:lnTo>
                      <a:pt x="777" y="286"/>
                    </a:lnTo>
                    <a:lnTo>
                      <a:pt x="803" y="263"/>
                    </a:lnTo>
                    <a:lnTo>
                      <a:pt x="827" y="236"/>
                    </a:lnTo>
                    <a:lnTo>
                      <a:pt x="849" y="207"/>
                    </a:lnTo>
                    <a:lnTo>
                      <a:pt x="869" y="177"/>
                    </a:lnTo>
                    <a:lnTo>
                      <a:pt x="887" y="146"/>
                    </a:lnTo>
                    <a:lnTo>
                      <a:pt x="902" y="114"/>
                    </a:lnTo>
                    <a:lnTo>
                      <a:pt x="896" y="139"/>
                    </a:lnTo>
                    <a:lnTo>
                      <a:pt x="890" y="166"/>
                    </a:lnTo>
                    <a:lnTo>
                      <a:pt x="882" y="194"/>
                    </a:lnTo>
                    <a:lnTo>
                      <a:pt x="873" y="220"/>
                    </a:lnTo>
                    <a:lnTo>
                      <a:pt x="861" y="247"/>
                    </a:lnTo>
                    <a:lnTo>
                      <a:pt x="849" y="271"/>
                    </a:lnTo>
                    <a:lnTo>
                      <a:pt x="835" y="295"/>
                    </a:lnTo>
                    <a:lnTo>
                      <a:pt x="819" y="317"/>
                    </a:lnTo>
                    <a:lnTo>
                      <a:pt x="835" y="308"/>
                    </a:lnTo>
                    <a:lnTo>
                      <a:pt x="850" y="297"/>
                    </a:lnTo>
                    <a:lnTo>
                      <a:pt x="866" y="284"/>
                    </a:lnTo>
                    <a:lnTo>
                      <a:pt x="882" y="269"/>
                    </a:lnTo>
                    <a:lnTo>
                      <a:pt x="897" y="252"/>
                    </a:lnTo>
                    <a:lnTo>
                      <a:pt x="912" y="234"/>
                    </a:lnTo>
                    <a:lnTo>
                      <a:pt x="927" y="216"/>
                    </a:lnTo>
                    <a:lnTo>
                      <a:pt x="941" y="195"/>
                    </a:lnTo>
                    <a:lnTo>
                      <a:pt x="955" y="174"/>
                    </a:lnTo>
                    <a:lnTo>
                      <a:pt x="967" y="153"/>
                    </a:lnTo>
                    <a:lnTo>
                      <a:pt x="979" y="133"/>
                    </a:lnTo>
                    <a:lnTo>
                      <a:pt x="990" y="112"/>
                    </a:lnTo>
                    <a:lnTo>
                      <a:pt x="999" y="91"/>
                    </a:lnTo>
                    <a:lnTo>
                      <a:pt x="1008" y="70"/>
                    </a:lnTo>
                    <a:lnTo>
                      <a:pt x="1014" y="52"/>
                    </a:lnTo>
                    <a:lnTo>
                      <a:pt x="1020" y="33"/>
                    </a:lnTo>
                    <a:lnTo>
                      <a:pt x="1012" y="71"/>
                    </a:lnTo>
                    <a:lnTo>
                      <a:pt x="1004" y="107"/>
                    </a:lnTo>
                    <a:lnTo>
                      <a:pt x="994" y="141"/>
                    </a:lnTo>
                    <a:lnTo>
                      <a:pt x="983" y="173"/>
                    </a:lnTo>
                    <a:lnTo>
                      <a:pt x="968" y="206"/>
                    </a:lnTo>
                    <a:lnTo>
                      <a:pt x="950" y="242"/>
                    </a:lnTo>
                    <a:lnTo>
                      <a:pt x="927" y="279"/>
                    </a:lnTo>
                    <a:lnTo>
                      <a:pt x="897" y="322"/>
                    </a:lnTo>
                    <a:lnTo>
                      <a:pt x="910" y="314"/>
                    </a:lnTo>
                    <a:lnTo>
                      <a:pt x="925" y="304"/>
                    </a:lnTo>
                    <a:lnTo>
                      <a:pt x="940" y="294"/>
                    </a:lnTo>
                    <a:lnTo>
                      <a:pt x="956" y="282"/>
                    </a:lnTo>
                    <a:lnTo>
                      <a:pt x="972" y="270"/>
                    </a:lnTo>
                    <a:lnTo>
                      <a:pt x="988" y="257"/>
                    </a:lnTo>
                    <a:lnTo>
                      <a:pt x="1005" y="243"/>
                    </a:lnTo>
                    <a:lnTo>
                      <a:pt x="1021" y="228"/>
                    </a:lnTo>
                    <a:lnTo>
                      <a:pt x="1037" y="213"/>
                    </a:lnTo>
                    <a:lnTo>
                      <a:pt x="1052" y="197"/>
                    </a:lnTo>
                    <a:lnTo>
                      <a:pt x="1067" y="182"/>
                    </a:lnTo>
                    <a:lnTo>
                      <a:pt x="1080" y="166"/>
                    </a:lnTo>
                    <a:lnTo>
                      <a:pt x="1092" y="150"/>
                    </a:lnTo>
                    <a:lnTo>
                      <a:pt x="1102" y="135"/>
                    </a:lnTo>
                    <a:lnTo>
                      <a:pt x="1111" y="119"/>
                    </a:lnTo>
                    <a:lnTo>
                      <a:pt x="1117" y="104"/>
                    </a:lnTo>
                    <a:lnTo>
                      <a:pt x="1110" y="136"/>
                    </a:lnTo>
                    <a:lnTo>
                      <a:pt x="1103" y="166"/>
                    </a:lnTo>
                    <a:lnTo>
                      <a:pt x="1099" y="192"/>
                    </a:lnTo>
                    <a:lnTo>
                      <a:pt x="1093" y="212"/>
                    </a:lnTo>
                    <a:close/>
                  </a:path>
                </a:pathLst>
              </a:custGeom>
              <a:solidFill>
                <a:srgbClr val="00A500"/>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01" name="Freeform 171"/>
              <p:cNvSpPr/>
              <p:nvPr/>
            </p:nvSpPr>
            <p:spPr bwMode="auto">
              <a:xfrm>
                <a:off x="4164" y="4179"/>
                <a:ext cx="202" cy="141"/>
              </a:xfrm>
              <a:custGeom>
                <a:avLst/>
                <a:gdLst>
                  <a:gd name="T0" fmla="*/ 1 w 403"/>
                  <a:gd name="T1" fmla="*/ 1 h 280"/>
                  <a:gd name="T2" fmla="*/ 1 w 403"/>
                  <a:gd name="T3" fmla="*/ 1 h 280"/>
                  <a:gd name="T4" fmla="*/ 1 w 403"/>
                  <a:gd name="T5" fmla="*/ 1 h 280"/>
                  <a:gd name="T6" fmla="*/ 1 w 403"/>
                  <a:gd name="T7" fmla="*/ 1 h 280"/>
                  <a:gd name="T8" fmla="*/ 1 w 403"/>
                  <a:gd name="T9" fmla="*/ 1 h 280"/>
                  <a:gd name="T10" fmla="*/ 1 w 403"/>
                  <a:gd name="T11" fmla="*/ 1 h 280"/>
                  <a:gd name="T12" fmla="*/ 1 w 403"/>
                  <a:gd name="T13" fmla="*/ 1 h 280"/>
                  <a:gd name="T14" fmla="*/ 1 w 403"/>
                  <a:gd name="T15" fmla="*/ 1 h 280"/>
                  <a:gd name="T16" fmla="*/ 1 w 403"/>
                  <a:gd name="T17" fmla="*/ 1 h 280"/>
                  <a:gd name="T18" fmla="*/ 1 w 403"/>
                  <a:gd name="T19" fmla="*/ 1 h 280"/>
                  <a:gd name="T20" fmla="*/ 1 w 403"/>
                  <a:gd name="T21" fmla="*/ 1 h 280"/>
                  <a:gd name="T22" fmla="*/ 1 w 403"/>
                  <a:gd name="T23" fmla="*/ 1 h 280"/>
                  <a:gd name="T24" fmla="*/ 1 w 403"/>
                  <a:gd name="T25" fmla="*/ 1 h 280"/>
                  <a:gd name="T26" fmla="*/ 1 w 403"/>
                  <a:gd name="T27" fmla="*/ 1 h 280"/>
                  <a:gd name="T28" fmla="*/ 1 w 403"/>
                  <a:gd name="T29" fmla="*/ 1 h 280"/>
                  <a:gd name="T30" fmla="*/ 1 w 403"/>
                  <a:gd name="T31" fmla="*/ 1 h 280"/>
                  <a:gd name="T32" fmla="*/ 1 w 403"/>
                  <a:gd name="T33" fmla="*/ 1 h 280"/>
                  <a:gd name="T34" fmla="*/ 1 w 403"/>
                  <a:gd name="T35" fmla="*/ 1 h 280"/>
                  <a:gd name="T36" fmla="*/ 1 w 403"/>
                  <a:gd name="T37" fmla="*/ 1 h 280"/>
                  <a:gd name="T38" fmla="*/ 1 w 403"/>
                  <a:gd name="T39" fmla="*/ 1 h 280"/>
                  <a:gd name="T40" fmla="*/ 1 w 403"/>
                  <a:gd name="T41" fmla="*/ 1 h 280"/>
                  <a:gd name="T42" fmla="*/ 1 w 403"/>
                  <a:gd name="T43" fmla="*/ 1 h 280"/>
                  <a:gd name="T44" fmla="*/ 1 w 403"/>
                  <a:gd name="T45" fmla="*/ 1 h 280"/>
                  <a:gd name="T46" fmla="*/ 1 w 403"/>
                  <a:gd name="T47" fmla="*/ 1 h 280"/>
                  <a:gd name="T48" fmla="*/ 1 w 403"/>
                  <a:gd name="T49" fmla="*/ 1 h 280"/>
                  <a:gd name="T50" fmla="*/ 1 w 403"/>
                  <a:gd name="T51" fmla="*/ 1 h 280"/>
                  <a:gd name="T52" fmla="*/ 1 w 403"/>
                  <a:gd name="T53" fmla="*/ 1 h 280"/>
                  <a:gd name="T54" fmla="*/ 1 w 403"/>
                  <a:gd name="T55" fmla="*/ 1 h 280"/>
                  <a:gd name="T56" fmla="*/ 1 w 403"/>
                  <a:gd name="T57" fmla="*/ 1 h 280"/>
                  <a:gd name="T58" fmla="*/ 1 w 403"/>
                  <a:gd name="T59" fmla="*/ 1 h 280"/>
                  <a:gd name="T60" fmla="*/ 1 w 403"/>
                  <a:gd name="T61" fmla="*/ 1 h 280"/>
                  <a:gd name="T62" fmla="*/ 1 w 403"/>
                  <a:gd name="T63" fmla="*/ 1 h 280"/>
                  <a:gd name="T64" fmla="*/ 1 w 403"/>
                  <a:gd name="T65" fmla="*/ 1 h 280"/>
                  <a:gd name="T66" fmla="*/ 1 w 403"/>
                  <a:gd name="T67" fmla="*/ 1 h 280"/>
                  <a:gd name="T68" fmla="*/ 1 w 403"/>
                  <a:gd name="T69" fmla="*/ 1 h 280"/>
                  <a:gd name="T70" fmla="*/ 1 w 403"/>
                  <a:gd name="T71" fmla="*/ 1 h 280"/>
                  <a:gd name="T72" fmla="*/ 1 w 403"/>
                  <a:gd name="T73" fmla="*/ 1 h 280"/>
                  <a:gd name="T74" fmla="*/ 1 w 403"/>
                  <a:gd name="T75" fmla="*/ 1 h 280"/>
                  <a:gd name="T76" fmla="*/ 1 w 403"/>
                  <a:gd name="T77" fmla="*/ 1 h 280"/>
                  <a:gd name="T78" fmla="*/ 1 w 403"/>
                  <a:gd name="T79" fmla="*/ 1 h 280"/>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0" t="0" r="r" b="b"/>
                <a:pathLst>
                  <a:path w="403" h="280">
                    <a:moveTo>
                      <a:pt x="339" y="270"/>
                    </a:moveTo>
                    <a:lnTo>
                      <a:pt x="322" y="270"/>
                    </a:lnTo>
                    <a:lnTo>
                      <a:pt x="305" y="271"/>
                    </a:lnTo>
                    <a:lnTo>
                      <a:pt x="289" y="271"/>
                    </a:lnTo>
                    <a:lnTo>
                      <a:pt x="273" y="272"/>
                    </a:lnTo>
                    <a:lnTo>
                      <a:pt x="257" y="272"/>
                    </a:lnTo>
                    <a:lnTo>
                      <a:pt x="241" y="273"/>
                    </a:lnTo>
                    <a:lnTo>
                      <a:pt x="225" y="273"/>
                    </a:lnTo>
                    <a:lnTo>
                      <a:pt x="210" y="274"/>
                    </a:lnTo>
                    <a:lnTo>
                      <a:pt x="194" y="274"/>
                    </a:lnTo>
                    <a:lnTo>
                      <a:pt x="179" y="275"/>
                    </a:lnTo>
                    <a:lnTo>
                      <a:pt x="164" y="277"/>
                    </a:lnTo>
                    <a:lnTo>
                      <a:pt x="149" y="277"/>
                    </a:lnTo>
                    <a:lnTo>
                      <a:pt x="134" y="278"/>
                    </a:lnTo>
                    <a:lnTo>
                      <a:pt x="119" y="279"/>
                    </a:lnTo>
                    <a:lnTo>
                      <a:pt x="104" y="279"/>
                    </a:lnTo>
                    <a:lnTo>
                      <a:pt x="90" y="280"/>
                    </a:lnTo>
                    <a:lnTo>
                      <a:pt x="86" y="257"/>
                    </a:lnTo>
                    <a:lnTo>
                      <a:pt x="81" y="233"/>
                    </a:lnTo>
                    <a:lnTo>
                      <a:pt x="73" y="209"/>
                    </a:lnTo>
                    <a:lnTo>
                      <a:pt x="62" y="184"/>
                    </a:lnTo>
                    <a:lnTo>
                      <a:pt x="50" y="162"/>
                    </a:lnTo>
                    <a:lnTo>
                      <a:pt x="35" y="142"/>
                    </a:lnTo>
                    <a:lnTo>
                      <a:pt x="18" y="124"/>
                    </a:lnTo>
                    <a:lnTo>
                      <a:pt x="0" y="112"/>
                    </a:lnTo>
                    <a:lnTo>
                      <a:pt x="22" y="117"/>
                    </a:lnTo>
                    <a:lnTo>
                      <a:pt x="40" y="127"/>
                    </a:lnTo>
                    <a:lnTo>
                      <a:pt x="58" y="138"/>
                    </a:lnTo>
                    <a:lnTo>
                      <a:pt x="74" y="154"/>
                    </a:lnTo>
                    <a:lnTo>
                      <a:pt x="89" y="173"/>
                    </a:lnTo>
                    <a:lnTo>
                      <a:pt x="104" y="196"/>
                    </a:lnTo>
                    <a:lnTo>
                      <a:pt x="117" y="222"/>
                    </a:lnTo>
                    <a:lnTo>
                      <a:pt x="132" y="254"/>
                    </a:lnTo>
                    <a:lnTo>
                      <a:pt x="139" y="222"/>
                    </a:lnTo>
                    <a:lnTo>
                      <a:pt x="143" y="188"/>
                    </a:lnTo>
                    <a:lnTo>
                      <a:pt x="142" y="152"/>
                    </a:lnTo>
                    <a:lnTo>
                      <a:pt x="139" y="115"/>
                    </a:lnTo>
                    <a:lnTo>
                      <a:pt x="134" y="81"/>
                    </a:lnTo>
                    <a:lnTo>
                      <a:pt x="126" y="49"/>
                    </a:lnTo>
                    <a:lnTo>
                      <a:pt x="115" y="23"/>
                    </a:lnTo>
                    <a:lnTo>
                      <a:pt x="103" y="4"/>
                    </a:lnTo>
                    <a:lnTo>
                      <a:pt x="121" y="17"/>
                    </a:lnTo>
                    <a:lnTo>
                      <a:pt x="139" y="33"/>
                    </a:lnTo>
                    <a:lnTo>
                      <a:pt x="157" y="53"/>
                    </a:lnTo>
                    <a:lnTo>
                      <a:pt x="173" y="77"/>
                    </a:lnTo>
                    <a:lnTo>
                      <a:pt x="188" y="106"/>
                    </a:lnTo>
                    <a:lnTo>
                      <a:pt x="200" y="141"/>
                    </a:lnTo>
                    <a:lnTo>
                      <a:pt x="211" y="182"/>
                    </a:lnTo>
                    <a:lnTo>
                      <a:pt x="218" y="230"/>
                    </a:lnTo>
                    <a:lnTo>
                      <a:pt x="228" y="207"/>
                    </a:lnTo>
                    <a:lnTo>
                      <a:pt x="236" y="182"/>
                    </a:lnTo>
                    <a:lnTo>
                      <a:pt x="242" y="153"/>
                    </a:lnTo>
                    <a:lnTo>
                      <a:pt x="245" y="123"/>
                    </a:lnTo>
                    <a:lnTo>
                      <a:pt x="245" y="92"/>
                    </a:lnTo>
                    <a:lnTo>
                      <a:pt x="242" y="61"/>
                    </a:lnTo>
                    <a:lnTo>
                      <a:pt x="235" y="30"/>
                    </a:lnTo>
                    <a:lnTo>
                      <a:pt x="223" y="0"/>
                    </a:lnTo>
                    <a:lnTo>
                      <a:pt x="241" y="30"/>
                    </a:lnTo>
                    <a:lnTo>
                      <a:pt x="255" y="56"/>
                    </a:lnTo>
                    <a:lnTo>
                      <a:pt x="268" y="82"/>
                    </a:lnTo>
                    <a:lnTo>
                      <a:pt x="279" y="106"/>
                    </a:lnTo>
                    <a:lnTo>
                      <a:pt x="287" y="128"/>
                    </a:lnTo>
                    <a:lnTo>
                      <a:pt x="294" y="151"/>
                    </a:lnTo>
                    <a:lnTo>
                      <a:pt x="297" y="173"/>
                    </a:lnTo>
                    <a:lnTo>
                      <a:pt x="298" y="195"/>
                    </a:lnTo>
                    <a:lnTo>
                      <a:pt x="312" y="173"/>
                    </a:lnTo>
                    <a:lnTo>
                      <a:pt x="326" y="149"/>
                    </a:lnTo>
                    <a:lnTo>
                      <a:pt x="340" y="121"/>
                    </a:lnTo>
                    <a:lnTo>
                      <a:pt x="354" y="93"/>
                    </a:lnTo>
                    <a:lnTo>
                      <a:pt x="366" y="67"/>
                    </a:lnTo>
                    <a:lnTo>
                      <a:pt x="375" y="41"/>
                    </a:lnTo>
                    <a:lnTo>
                      <a:pt x="382" y="19"/>
                    </a:lnTo>
                    <a:lnTo>
                      <a:pt x="385" y="2"/>
                    </a:lnTo>
                    <a:lnTo>
                      <a:pt x="392" y="26"/>
                    </a:lnTo>
                    <a:lnTo>
                      <a:pt x="398" y="53"/>
                    </a:lnTo>
                    <a:lnTo>
                      <a:pt x="403" y="81"/>
                    </a:lnTo>
                    <a:lnTo>
                      <a:pt x="403" y="112"/>
                    </a:lnTo>
                    <a:lnTo>
                      <a:pt x="398" y="145"/>
                    </a:lnTo>
                    <a:lnTo>
                      <a:pt x="387" y="183"/>
                    </a:lnTo>
                    <a:lnTo>
                      <a:pt x="367" y="225"/>
                    </a:lnTo>
                    <a:lnTo>
                      <a:pt x="339" y="270"/>
                    </a:lnTo>
                    <a:close/>
                  </a:path>
                </a:pathLst>
              </a:custGeom>
              <a:solidFill>
                <a:srgbClr val="00A500"/>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02" name="Freeform 172"/>
              <p:cNvSpPr/>
              <p:nvPr/>
            </p:nvSpPr>
            <p:spPr bwMode="auto">
              <a:xfrm>
                <a:off x="4368" y="4177"/>
                <a:ext cx="123" cy="143"/>
              </a:xfrm>
              <a:custGeom>
                <a:avLst/>
                <a:gdLst>
                  <a:gd name="T0" fmla="*/ 1 w 246"/>
                  <a:gd name="T1" fmla="*/ 1 h 285"/>
                  <a:gd name="T2" fmla="*/ 1 w 246"/>
                  <a:gd name="T3" fmla="*/ 1 h 285"/>
                  <a:gd name="T4" fmla="*/ 1 w 246"/>
                  <a:gd name="T5" fmla="*/ 1 h 285"/>
                  <a:gd name="T6" fmla="*/ 1 w 246"/>
                  <a:gd name="T7" fmla="*/ 1 h 285"/>
                  <a:gd name="T8" fmla="*/ 1 w 246"/>
                  <a:gd name="T9" fmla="*/ 1 h 285"/>
                  <a:gd name="T10" fmla="*/ 1 w 246"/>
                  <a:gd name="T11" fmla="*/ 1 h 285"/>
                  <a:gd name="T12" fmla="*/ 1 w 246"/>
                  <a:gd name="T13" fmla="*/ 1 h 285"/>
                  <a:gd name="T14" fmla="*/ 1 w 246"/>
                  <a:gd name="T15" fmla="*/ 1 h 285"/>
                  <a:gd name="T16" fmla="*/ 0 w 246"/>
                  <a:gd name="T17" fmla="*/ 1 h 285"/>
                  <a:gd name="T18" fmla="*/ 1 w 246"/>
                  <a:gd name="T19" fmla="*/ 1 h 285"/>
                  <a:gd name="T20" fmla="*/ 1 w 246"/>
                  <a:gd name="T21" fmla="*/ 1 h 285"/>
                  <a:gd name="T22" fmla="*/ 1 w 246"/>
                  <a:gd name="T23" fmla="*/ 1 h 285"/>
                  <a:gd name="T24" fmla="*/ 1 w 246"/>
                  <a:gd name="T25" fmla="*/ 1 h 285"/>
                  <a:gd name="T26" fmla="*/ 1 w 246"/>
                  <a:gd name="T27" fmla="*/ 1 h 285"/>
                  <a:gd name="T28" fmla="*/ 1 w 246"/>
                  <a:gd name="T29" fmla="*/ 1 h 285"/>
                  <a:gd name="T30" fmla="*/ 1 w 246"/>
                  <a:gd name="T31" fmla="*/ 1 h 285"/>
                  <a:gd name="T32" fmla="*/ 1 w 246"/>
                  <a:gd name="T33" fmla="*/ 1 h 285"/>
                  <a:gd name="T34" fmla="*/ 1 w 246"/>
                  <a:gd name="T35" fmla="*/ 1 h 285"/>
                  <a:gd name="T36" fmla="*/ 1 w 246"/>
                  <a:gd name="T37" fmla="*/ 1 h 285"/>
                  <a:gd name="T38" fmla="*/ 1 w 246"/>
                  <a:gd name="T39" fmla="*/ 1 h 285"/>
                  <a:gd name="T40" fmla="*/ 1 w 246"/>
                  <a:gd name="T41" fmla="*/ 1 h 285"/>
                  <a:gd name="T42" fmla="*/ 1 w 246"/>
                  <a:gd name="T43" fmla="*/ 1 h 285"/>
                  <a:gd name="T44" fmla="*/ 1 w 246"/>
                  <a:gd name="T45" fmla="*/ 1 h 285"/>
                  <a:gd name="T46" fmla="*/ 1 w 246"/>
                  <a:gd name="T47" fmla="*/ 1 h 285"/>
                  <a:gd name="T48" fmla="*/ 1 w 246"/>
                  <a:gd name="T49" fmla="*/ 0 h 285"/>
                  <a:gd name="T50" fmla="*/ 1 w 246"/>
                  <a:gd name="T51" fmla="*/ 1 h 285"/>
                  <a:gd name="T52" fmla="*/ 1 w 246"/>
                  <a:gd name="T53" fmla="*/ 1 h 285"/>
                  <a:gd name="T54" fmla="*/ 1 w 246"/>
                  <a:gd name="T55" fmla="*/ 1 h 285"/>
                  <a:gd name="T56" fmla="*/ 1 w 246"/>
                  <a:gd name="T57" fmla="*/ 1 h 285"/>
                  <a:gd name="T58" fmla="*/ 1 w 246"/>
                  <a:gd name="T59" fmla="*/ 1 h 285"/>
                  <a:gd name="T60" fmla="*/ 1 w 246"/>
                  <a:gd name="T61" fmla="*/ 1 h 285"/>
                  <a:gd name="T62" fmla="*/ 1 w 246"/>
                  <a:gd name="T63" fmla="*/ 1 h 285"/>
                  <a:gd name="T64" fmla="*/ 1 w 246"/>
                  <a:gd name="T65" fmla="*/ 1 h 285"/>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246" h="285">
                    <a:moveTo>
                      <a:pt x="85" y="285"/>
                    </a:moveTo>
                    <a:lnTo>
                      <a:pt x="75" y="285"/>
                    </a:lnTo>
                    <a:lnTo>
                      <a:pt x="63" y="285"/>
                    </a:lnTo>
                    <a:lnTo>
                      <a:pt x="53" y="285"/>
                    </a:lnTo>
                    <a:lnTo>
                      <a:pt x="42" y="285"/>
                    </a:lnTo>
                    <a:lnTo>
                      <a:pt x="32" y="285"/>
                    </a:lnTo>
                    <a:lnTo>
                      <a:pt x="22" y="285"/>
                    </a:lnTo>
                    <a:lnTo>
                      <a:pt x="10" y="285"/>
                    </a:lnTo>
                    <a:lnTo>
                      <a:pt x="0" y="285"/>
                    </a:lnTo>
                    <a:lnTo>
                      <a:pt x="3" y="270"/>
                    </a:lnTo>
                    <a:lnTo>
                      <a:pt x="8" y="253"/>
                    </a:lnTo>
                    <a:lnTo>
                      <a:pt x="14" y="235"/>
                    </a:lnTo>
                    <a:lnTo>
                      <a:pt x="22" y="217"/>
                    </a:lnTo>
                    <a:lnTo>
                      <a:pt x="30" y="197"/>
                    </a:lnTo>
                    <a:lnTo>
                      <a:pt x="40" y="178"/>
                    </a:lnTo>
                    <a:lnTo>
                      <a:pt x="52" y="157"/>
                    </a:lnTo>
                    <a:lnTo>
                      <a:pt x="64" y="137"/>
                    </a:lnTo>
                    <a:lnTo>
                      <a:pt x="80" y="118"/>
                    </a:lnTo>
                    <a:lnTo>
                      <a:pt x="96" y="98"/>
                    </a:lnTo>
                    <a:lnTo>
                      <a:pt x="116" y="79"/>
                    </a:lnTo>
                    <a:lnTo>
                      <a:pt x="137" y="60"/>
                    </a:lnTo>
                    <a:lnTo>
                      <a:pt x="161" y="43"/>
                    </a:lnTo>
                    <a:lnTo>
                      <a:pt x="186" y="28"/>
                    </a:lnTo>
                    <a:lnTo>
                      <a:pt x="215" y="13"/>
                    </a:lnTo>
                    <a:lnTo>
                      <a:pt x="246" y="0"/>
                    </a:lnTo>
                    <a:lnTo>
                      <a:pt x="215" y="30"/>
                    </a:lnTo>
                    <a:lnTo>
                      <a:pt x="186" y="60"/>
                    </a:lnTo>
                    <a:lnTo>
                      <a:pt x="160" y="91"/>
                    </a:lnTo>
                    <a:lnTo>
                      <a:pt x="136" y="124"/>
                    </a:lnTo>
                    <a:lnTo>
                      <a:pt x="116" y="158"/>
                    </a:lnTo>
                    <a:lnTo>
                      <a:pt x="100" y="196"/>
                    </a:lnTo>
                    <a:lnTo>
                      <a:pt x="90" y="238"/>
                    </a:lnTo>
                    <a:lnTo>
                      <a:pt x="85" y="285"/>
                    </a:lnTo>
                    <a:close/>
                  </a:path>
                </a:pathLst>
              </a:custGeom>
              <a:solidFill>
                <a:srgbClr val="00A500"/>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03" name="Freeform 173"/>
              <p:cNvSpPr/>
              <p:nvPr/>
            </p:nvSpPr>
            <p:spPr bwMode="auto">
              <a:xfrm>
                <a:off x="4389" y="4134"/>
                <a:ext cx="493" cy="199"/>
              </a:xfrm>
              <a:custGeom>
                <a:avLst/>
                <a:gdLst>
                  <a:gd name="T0" fmla="*/ 1 w 986"/>
                  <a:gd name="T1" fmla="*/ 1 h 398"/>
                  <a:gd name="T2" fmla="*/ 1 w 986"/>
                  <a:gd name="T3" fmla="*/ 1 h 398"/>
                  <a:gd name="T4" fmla="*/ 1 w 986"/>
                  <a:gd name="T5" fmla="*/ 1 h 398"/>
                  <a:gd name="T6" fmla="*/ 1 w 986"/>
                  <a:gd name="T7" fmla="*/ 1 h 398"/>
                  <a:gd name="T8" fmla="*/ 1 w 986"/>
                  <a:gd name="T9" fmla="*/ 1 h 398"/>
                  <a:gd name="T10" fmla="*/ 1 w 986"/>
                  <a:gd name="T11" fmla="*/ 1 h 398"/>
                  <a:gd name="T12" fmla="*/ 1 w 986"/>
                  <a:gd name="T13" fmla="*/ 1 h 398"/>
                  <a:gd name="T14" fmla="*/ 1 w 986"/>
                  <a:gd name="T15" fmla="*/ 1 h 398"/>
                  <a:gd name="T16" fmla="*/ 1 w 986"/>
                  <a:gd name="T17" fmla="*/ 1 h 398"/>
                  <a:gd name="T18" fmla="*/ 1 w 986"/>
                  <a:gd name="T19" fmla="*/ 1 h 398"/>
                  <a:gd name="T20" fmla="*/ 1 w 986"/>
                  <a:gd name="T21" fmla="*/ 1 h 398"/>
                  <a:gd name="T22" fmla="*/ 1 w 986"/>
                  <a:gd name="T23" fmla="*/ 1 h 398"/>
                  <a:gd name="T24" fmla="*/ 1 w 986"/>
                  <a:gd name="T25" fmla="*/ 1 h 398"/>
                  <a:gd name="T26" fmla="*/ 1 w 986"/>
                  <a:gd name="T27" fmla="*/ 1 h 398"/>
                  <a:gd name="T28" fmla="*/ 1 w 986"/>
                  <a:gd name="T29" fmla="*/ 1 h 398"/>
                  <a:gd name="T30" fmla="*/ 1 w 986"/>
                  <a:gd name="T31" fmla="*/ 1 h 398"/>
                  <a:gd name="T32" fmla="*/ 1 w 986"/>
                  <a:gd name="T33" fmla="*/ 1 h 398"/>
                  <a:gd name="T34" fmla="*/ 1 w 986"/>
                  <a:gd name="T35" fmla="*/ 1 h 398"/>
                  <a:gd name="T36" fmla="*/ 1 w 986"/>
                  <a:gd name="T37" fmla="*/ 1 h 398"/>
                  <a:gd name="T38" fmla="*/ 1 w 986"/>
                  <a:gd name="T39" fmla="*/ 1 h 398"/>
                  <a:gd name="T40" fmla="*/ 1 w 986"/>
                  <a:gd name="T41" fmla="*/ 1 h 398"/>
                  <a:gd name="T42" fmla="*/ 1 w 986"/>
                  <a:gd name="T43" fmla="*/ 1 h 398"/>
                  <a:gd name="T44" fmla="*/ 1 w 986"/>
                  <a:gd name="T45" fmla="*/ 1 h 398"/>
                  <a:gd name="T46" fmla="*/ 1 w 986"/>
                  <a:gd name="T47" fmla="*/ 1 h 398"/>
                  <a:gd name="T48" fmla="*/ 1 w 986"/>
                  <a:gd name="T49" fmla="*/ 1 h 398"/>
                  <a:gd name="T50" fmla="*/ 1 w 986"/>
                  <a:gd name="T51" fmla="*/ 1 h 398"/>
                  <a:gd name="T52" fmla="*/ 1 w 986"/>
                  <a:gd name="T53" fmla="*/ 1 h 398"/>
                  <a:gd name="T54" fmla="*/ 1 w 986"/>
                  <a:gd name="T55" fmla="*/ 1 h 398"/>
                  <a:gd name="T56" fmla="*/ 1 w 986"/>
                  <a:gd name="T57" fmla="*/ 1 h 398"/>
                  <a:gd name="T58" fmla="*/ 1 w 986"/>
                  <a:gd name="T59" fmla="*/ 1 h 398"/>
                  <a:gd name="T60" fmla="*/ 1 w 986"/>
                  <a:gd name="T61" fmla="*/ 1 h 398"/>
                  <a:gd name="T62" fmla="*/ 1 w 986"/>
                  <a:gd name="T63" fmla="*/ 1 h 398"/>
                  <a:gd name="T64" fmla="*/ 1 w 986"/>
                  <a:gd name="T65" fmla="*/ 1 h 398"/>
                  <a:gd name="T66" fmla="*/ 1 w 986"/>
                  <a:gd name="T67" fmla="*/ 1 h 398"/>
                  <a:gd name="T68" fmla="*/ 1 w 986"/>
                  <a:gd name="T69" fmla="*/ 1 h 398"/>
                  <a:gd name="T70" fmla="*/ 1 w 986"/>
                  <a:gd name="T71" fmla="*/ 1 h 398"/>
                  <a:gd name="T72" fmla="*/ 1 w 986"/>
                  <a:gd name="T73" fmla="*/ 1 h 398"/>
                  <a:gd name="T74" fmla="*/ 1 w 986"/>
                  <a:gd name="T75" fmla="*/ 1 h 398"/>
                  <a:gd name="T76" fmla="*/ 1 w 986"/>
                  <a:gd name="T77" fmla="*/ 1 h 398"/>
                  <a:gd name="T78" fmla="*/ 1 w 986"/>
                  <a:gd name="T79" fmla="*/ 1 h 398"/>
                  <a:gd name="T80" fmla="*/ 1 w 986"/>
                  <a:gd name="T81" fmla="*/ 1 h 398"/>
                  <a:gd name="T82" fmla="*/ 1 w 986"/>
                  <a:gd name="T83" fmla="*/ 1 h 398"/>
                  <a:gd name="T84" fmla="*/ 1 w 986"/>
                  <a:gd name="T85" fmla="*/ 1 h 398"/>
                  <a:gd name="T86" fmla="*/ 1 w 986"/>
                  <a:gd name="T87" fmla="*/ 1 h 398"/>
                  <a:gd name="T88" fmla="*/ 1 w 986"/>
                  <a:gd name="T89" fmla="*/ 1 h 398"/>
                  <a:gd name="T90" fmla="*/ 1 w 986"/>
                  <a:gd name="T91" fmla="*/ 1 h 398"/>
                  <a:gd name="T92" fmla="*/ 1 w 986"/>
                  <a:gd name="T93" fmla="*/ 1 h 398"/>
                  <a:gd name="T94" fmla="*/ 1 w 986"/>
                  <a:gd name="T95" fmla="*/ 1 h 398"/>
                  <a:gd name="T96" fmla="*/ 1 w 986"/>
                  <a:gd name="T97" fmla="*/ 1 h 398"/>
                  <a:gd name="T98" fmla="*/ 1 w 986"/>
                  <a:gd name="T99" fmla="*/ 1 h 398"/>
                  <a:gd name="T100" fmla="*/ 1 w 986"/>
                  <a:gd name="T101" fmla="*/ 1 h 398"/>
                  <a:gd name="T102" fmla="*/ 1 w 986"/>
                  <a:gd name="T103" fmla="*/ 1 h 398"/>
                  <a:gd name="T104" fmla="*/ 1 w 986"/>
                  <a:gd name="T105" fmla="*/ 1 h 398"/>
                  <a:gd name="T106" fmla="*/ 1 w 986"/>
                  <a:gd name="T107" fmla="*/ 1 h 398"/>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0" t="0" r="r" b="b"/>
                <a:pathLst>
                  <a:path w="986" h="398">
                    <a:moveTo>
                      <a:pt x="901" y="398"/>
                    </a:moveTo>
                    <a:lnTo>
                      <a:pt x="867" y="398"/>
                    </a:lnTo>
                    <a:lnTo>
                      <a:pt x="829" y="398"/>
                    </a:lnTo>
                    <a:lnTo>
                      <a:pt x="789" y="398"/>
                    </a:lnTo>
                    <a:lnTo>
                      <a:pt x="747" y="396"/>
                    </a:lnTo>
                    <a:lnTo>
                      <a:pt x="702" y="396"/>
                    </a:lnTo>
                    <a:lnTo>
                      <a:pt x="656" y="394"/>
                    </a:lnTo>
                    <a:lnTo>
                      <a:pt x="608" y="393"/>
                    </a:lnTo>
                    <a:lnTo>
                      <a:pt x="561" y="392"/>
                    </a:lnTo>
                    <a:lnTo>
                      <a:pt x="513" y="389"/>
                    </a:lnTo>
                    <a:lnTo>
                      <a:pt x="467" y="388"/>
                    </a:lnTo>
                    <a:lnTo>
                      <a:pt x="421" y="386"/>
                    </a:lnTo>
                    <a:lnTo>
                      <a:pt x="376" y="384"/>
                    </a:lnTo>
                    <a:lnTo>
                      <a:pt x="334" y="383"/>
                    </a:lnTo>
                    <a:lnTo>
                      <a:pt x="294" y="380"/>
                    </a:lnTo>
                    <a:lnTo>
                      <a:pt x="258" y="378"/>
                    </a:lnTo>
                    <a:lnTo>
                      <a:pt x="225" y="377"/>
                    </a:lnTo>
                    <a:lnTo>
                      <a:pt x="210" y="376"/>
                    </a:lnTo>
                    <a:lnTo>
                      <a:pt x="194" y="376"/>
                    </a:lnTo>
                    <a:lnTo>
                      <a:pt x="179" y="374"/>
                    </a:lnTo>
                    <a:lnTo>
                      <a:pt x="163" y="373"/>
                    </a:lnTo>
                    <a:lnTo>
                      <a:pt x="148" y="373"/>
                    </a:lnTo>
                    <a:lnTo>
                      <a:pt x="132" y="372"/>
                    </a:lnTo>
                    <a:lnTo>
                      <a:pt x="117" y="372"/>
                    </a:lnTo>
                    <a:lnTo>
                      <a:pt x="102" y="372"/>
                    </a:lnTo>
                    <a:lnTo>
                      <a:pt x="81" y="334"/>
                    </a:lnTo>
                    <a:lnTo>
                      <a:pt x="64" y="289"/>
                    </a:lnTo>
                    <a:lnTo>
                      <a:pt x="48" y="241"/>
                    </a:lnTo>
                    <a:lnTo>
                      <a:pt x="35" y="190"/>
                    </a:lnTo>
                    <a:lnTo>
                      <a:pt x="23" y="142"/>
                    </a:lnTo>
                    <a:lnTo>
                      <a:pt x="14" y="97"/>
                    </a:lnTo>
                    <a:lnTo>
                      <a:pt x="6" y="57"/>
                    </a:lnTo>
                    <a:lnTo>
                      <a:pt x="0" y="27"/>
                    </a:lnTo>
                    <a:lnTo>
                      <a:pt x="12" y="62"/>
                    </a:lnTo>
                    <a:lnTo>
                      <a:pt x="26" y="100"/>
                    </a:lnTo>
                    <a:lnTo>
                      <a:pt x="42" y="140"/>
                    </a:lnTo>
                    <a:lnTo>
                      <a:pt x="59" y="181"/>
                    </a:lnTo>
                    <a:lnTo>
                      <a:pt x="77" y="220"/>
                    </a:lnTo>
                    <a:lnTo>
                      <a:pt x="95" y="256"/>
                    </a:lnTo>
                    <a:lnTo>
                      <a:pt x="110" y="287"/>
                    </a:lnTo>
                    <a:lnTo>
                      <a:pt x="124" y="311"/>
                    </a:lnTo>
                    <a:lnTo>
                      <a:pt x="130" y="283"/>
                    </a:lnTo>
                    <a:lnTo>
                      <a:pt x="139" y="257"/>
                    </a:lnTo>
                    <a:lnTo>
                      <a:pt x="147" y="234"/>
                    </a:lnTo>
                    <a:lnTo>
                      <a:pt x="157" y="211"/>
                    </a:lnTo>
                    <a:lnTo>
                      <a:pt x="170" y="190"/>
                    </a:lnTo>
                    <a:lnTo>
                      <a:pt x="185" y="170"/>
                    </a:lnTo>
                    <a:lnTo>
                      <a:pt x="204" y="152"/>
                    </a:lnTo>
                    <a:lnTo>
                      <a:pt x="227" y="135"/>
                    </a:lnTo>
                    <a:lnTo>
                      <a:pt x="215" y="157"/>
                    </a:lnTo>
                    <a:lnTo>
                      <a:pt x="202" y="184"/>
                    </a:lnTo>
                    <a:lnTo>
                      <a:pt x="191" y="214"/>
                    </a:lnTo>
                    <a:lnTo>
                      <a:pt x="185" y="248"/>
                    </a:lnTo>
                    <a:lnTo>
                      <a:pt x="182" y="281"/>
                    </a:lnTo>
                    <a:lnTo>
                      <a:pt x="188" y="313"/>
                    </a:lnTo>
                    <a:lnTo>
                      <a:pt x="201" y="343"/>
                    </a:lnTo>
                    <a:lnTo>
                      <a:pt x="225" y="370"/>
                    </a:lnTo>
                    <a:lnTo>
                      <a:pt x="250" y="343"/>
                    </a:lnTo>
                    <a:lnTo>
                      <a:pt x="271" y="305"/>
                    </a:lnTo>
                    <a:lnTo>
                      <a:pt x="285" y="260"/>
                    </a:lnTo>
                    <a:lnTo>
                      <a:pt x="292" y="211"/>
                    </a:lnTo>
                    <a:lnTo>
                      <a:pt x="291" y="158"/>
                    </a:lnTo>
                    <a:lnTo>
                      <a:pt x="282" y="105"/>
                    </a:lnTo>
                    <a:lnTo>
                      <a:pt x="264" y="54"/>
                    </a:lnTo>
                    <a:lnTo>
                      <a:pt x="238" y="8"/>
                    </a:lnTo>
                    <a:lnTo>
                      <a:pt x="262" y="34"/>
                    </a:lnTo>
                    <a:lnTo>
                      <a:pt x="282" y="63"/>
                    </a:lnTo>
                    <a:lnTo>
                      <a:pt x="300" y="95"/>
                    </a:lnTo>
                    <a:lnTo>
                      <a:pt x="315" y="130"/>
                    </a:lnTo>
                    <a:lnTo>
                      <a:pt x="325" y="168"/>
                    </a:lnTo>
                    <a:lnTo>
                      <a:pt x="333" y="211"/>
                    </a:lnTo>
                    <a:lnTo>
                      <a:pt x="339" y="258"/>
                    </a:lnTo>
                    <a:lnTo>
                      <a:pt x="340" y="309"/>
                    </a:lnTo>
                    <a:lnTo>
                      <a:pt x="354" y="288"/>
                    </a:lnTo>
                    <a:lnTo>
                      <a:pt x="370" y="266"/>
                    </a:lnTo>
                    <a:lnTo>
                      <a:pt x="388" y="244"/>
                    </a:lnTo>
                    <a:lnTo>
                      <a:pt x="409" y="222"/>
                    </a:lnTo>
                    <a:lnTo>
                      <a:pt x="430" y="203"/>
                    </a:lnTo>
                    <a:lnTo>
                      <a:pt x="451" y="184"/>
                    </a:lnTo>
                    <a:lnTo>
                      <a:pt x="471" y="170"/>
                    </a:lnTo>
                    <a:lnTo>
                      <a:pt x="492" y="160"/>
                    </a:lnTo>
                    <a:lnTo>
                      <a:pt x="483" y="180"/>
                    </a:lnTo>
                    <a:lnTo>
                      <a:pt x="469" y="203"/>
                    </a:lnTo>
                    <a:lnTo>
                      <a:pt x="452" y="227"/>
                    </a:lnTo>
                    <a:lnTo>
                      <a:pt x="433" y="251"/>
                    </a:lnTo>
                    <a:lnTo>
                      <a:pt x="415" y="275"/>
                    </a:lnTo>
                    <a:lnTo>
                      <a:pt x="399" y="297"/>
                    </a:lnTo>
                    <a:lnTo>
                      <a:pt x="387" y="318"/>
                    </a:lnTo>
                    <a:lnTo>
                      <a:pt x="380" y="334"/>
                    </a:lnTo>
                    <a:lnTo>
                      <a:pt x="388" y="339"/>
                    </a:lnTo>
                    <a:lnTo>
                      <a:pt x="396" y="343"/>
                    </a:lnTo>
                    <a:lnTo>
                      <a:pt x="407" y="348"/>
                    </a:lnTo>
                    <a:lnTo>
                      <a:pt x="418" y="353"/>
                    </a:lnTo>
                    <a:lnTo>
                      <a:pt x="431" y="356"/>
                    </a:lnTo>
                    <a:lnTo>
                      <a:pt x="444" y="360"/>
                    </a:lnTo>
                    <a:lnTo>
                      <a:pt x="458" y="361"/>
                    </a:lnTo>
                    <a:lnTo>
                      <a:pt x="471" y="360"/>
                    </a:lnTo>
                    <a:lnTo>
                      <a:pt x="470" y="326"/>
                    </a:lnTo>
                    <a:lnTo>
                      <a:pt x="464" y="285"/>
                    </a:lnTo>
                    <a:lnTo>
                      <a:pt x="454" y="240"/>
                    </a:lnTo>
                    <a:lnTo>
                      <a:pt x="440" y="192"/>
                    </a:lnTo>
                    <a:lnTo>
                      <a:pt x="423" y="146"/>
                    </a:lnTo>
                    <a:lnTo>
                      <a:pt x="401" y="102"/>
                    </a:lnTo>
                    <a:lnTo>
                      <a:pt x="375" y="65"/>
                    </a:lnTo>
                    <a:lnTo>
                      <a:pt x="346" y="36"/>
                    </a:lnTo>
                    <a:lnTo>
                      <a:pt x="375" y="57"/>
                    </a:lnTo>
                    <a:lnTo>
                      <a:pt x="400" y="79"/>
                    </a:lnTo>
                    <a:lnTo>
                      <a:pt x="423" y="102"/>
                    </a:lnTo>
                    <a:lnTo>
                      <a:pt x="444" y="127"/>
                    </a:lnTo>
                    <a:lnTo>
                      <a:pt x="462" y="153"/>
                    </a:lnTo>
                    <a:lnTo>
                      <a:pt x="479" y="183"/>
                    </a:lnTo>
                    <a:lnTo>
                      <a:pt x="494" y="217"/>
                    </a:lnTo>
                    <a:lnTo>
                      <a:pt x="509" y="256"/>
                    </a:lnTo>
                    <a:lnTo>
                      <a:pt x="510" y="222"/>
                    </a:lnTo>
                    <a:lnTo>
                      <a:pt x="510" y="188"/>
                    </a:lnTo>
                    <a:lnTo>
                      <a:pt x="509" y="154"/>
                    </a:lnTo>
                    <a:lnTo>
                      <a:pt x="507" y="121"/>
                    </a:lnTo>
                    <a:lnTo>
                      <a:pt x="501" y="89"/>
                    </a:lnTo>
                    <a:lnTo>
                      <a:pt x="494" y="60"/>
                    </a:lnTo>
                    <a:lnTo>
                      <a:pt x="485" y="33"/>
                    </a:lnTo>
                    <a:lnTo>
                      <a:pt x="474" y="10"/>
                    </a:lnTo>
                    <a:lnTo>
                      <a:pt x="490" y="39"/>
                    </a:lnTo>
                    <a:lnTo>
                      <a:pt x="506" y="70"/>
                    </a:lnTo>
                    <a:lnTo>
                      <a:pt x="520" y="106"/>
                    </a:lnTo>
                    <a:lnTo>
                      <a:pt x="531" y="145"/>
                    </a:lnTo>
                    <a:lnTo>
                      <a:pt x="539" y="188"/>
                    </a:lnTo>
                    <a:lnTo>
                      <a:pt x="542" y="236"/>
                    </a:lnTo>
                    <a:lnTo>
                      <a:pt x="538" y="290"/>
                    </a:lnTo>
                    <a:lnTo>
                      <a:pt x="527" y="349"/>
                    </a:lnTo>
                    <a:lnTo>
                      <a:pt x="553" y="321"/>
                    </a:lnTo>
                    <a:lnTo>
                      <a:pt x="576" y="288"/>
                    </a:lnTo>
                    <a:lnTo>
                      <a:pt x="595" y="251"/>
                    </a:lnTo>
                    <a:lnTo>
                      <a:pt x="606" y="211"/>
                    </a:lnTo>
                    <a:lnTo>
                      <a:pt x="608" y="168"/>
                    </a:lnTo>
                    <a:lnTo>
                      <a:pt x="603" y="125"/>
                    </a:lnTo>
                    <a:lnTo>
                      <a:pt x="584" y="83"/>
                    </a:lnTo>
                    <a:lnTo>
                      <a:pt x="552" y="42"/>
                    </a:lnTo>
                    <a:lnTo>
                      <a:pt x="567" y="50"/>
                    </a:lnTo>
                    <a:lnTo>
                      <a:pt x="582" y="59"/>
                    </a:lnTo>
                    <a:lnTo>
                      <a:pt x="597" y="69"/>
                    </a:lnTo>
                    <a:lnTo>
                      <a:pt x="611" y="80"/>
                    </a:lnTo>
                    <a:lnTo>
                      <a:pt x="622" y="95"/>
                    </a:lnTo>
                    <a:lnTo>
                      <a:pt x="633" y="113"/>
                    </a:lnTo>
                    <a:lnTo>
                      <a:pt x="642" y="134"/>
                    </a:lnTo>
                    <a:lnTo>
                      <a:pt x="648" y="158"/>
                    </a:lnTo>
                    <a:lnTo>
                      <a:pt x="651" y="120"/>
                    </a:lnTo>
                    <a:lnTo>
                      <a:pt x="651" y="75"/>
                    </a:lnTo>
                    <a:lnTo>
                      <a:pt x="649" y="32"/>
                    </a:lnTo>
                    <a:lnTo>
                      <a:pt x="645" y="0"/>
                    </a:lnTo>
                    <a:lnTo>
                      <a:pt x="656" y="38"/>
                    </a:lnTo>
                    <a:lnTo>
                      <a:pt x="661" y="82"/>
                    </a:lnTo>
                    <a:lnTo>
                      <a:pt x="663" y="129"/>
                    </a:lnTo>
                    <a:lnTo>
                      <a:pt x="660" y="178"/>
                    </a:lnTo>
                    <a:lnTo>
                      <a:pt x="652" y="228"/>
                    </a:lnTo>
                    <a:lnTo>
                      <a:pt x="642" y="276"/>
                    </a:lnTo>
                    <a:lnTo>
                      <a:pt x="627" y="320"/>
                    </a:lnTo>
                    <a:lnTo>
                      <a:pt x="610" y="360"/>
                    </a:lnTo>
                    <a:lnTo>
                      <a:pt x="636" y="330"/>
                    </a:lnTo>
                    <a:lnTo>
                      <a:pt x="659" y="295"/>
                    </a:lnTo>
                    <a:lnTo>
                      <a:pt x="680" y="255"/>
                    </a:lnTo>
                    <a:lnTo>
                      <a:pt x="697" y="212"/>
                    </a:lnTo>
                    <a:lnTo>
                      <a:pt x="711" y="167"/>
                    </a:lnTo>
                    <a:lnTo>
                      <a:pt x="722" y="122"/>
                    </a:lnTo>
                    <a:lnTo>
                      <a:pt x="729" y="77"/>
                    </a:lnTo>
                    <a:lnTo>
                      <a:pt x="733" y="33"/>
                    </a:lnTo>
                    <a:lnTo>
                      <a:pt x="741" y="87"/>
                    </a:lnTo>
                    <a:lnTo>
                      <a:pt x="745" y="147"/>
                    </a:lnTo>
                    <a:lnTo>
                      <a:pt x="743" y="210"/>
                    </a:lnTo>
                    <a:lnTo>
                      <a:pt x="730" y="268"/>
                    </a:lnTo>
                    <a:lnTo>
                      <a:pt x="743" y="252"/>
                    </a:lnTo>
                    <a:lnTo>
                      <a:pt x="757" y="232"/>
                    </a:lnTo>
                    <a:lnTo>
                      <a:pt x="771" y="206"/>
                    </a:lnTo>
                    <a:lnTo>
                      <a:pt x="785" y="180"/>
                    </a:lnTo>
                    <a:lnTo>
                      <a:pt x="797" y="153"/>
                    </a:lnTo>
                    <a:lnTo>
                      <a:pt x="809" y="129"/>
                    </a:lnTo>
                    <a:lnTo>
                      <a:pt x="817" y="108"/>
                    </a:lnTo>
                    <a:lnTo>
                      <a:pt x="821" y="93"/>
                    </a:lnTo>
                    <a:lnTo>
                      <a:pt x="819" y="117"/>
                    </a:lnTo>
                    <a:lnTo>
                      <a:pt x="813" y="144"/>
                    </a:lnTo>
                    <a:lnTo>
                      <a:pt x="805" y="174"/>
                    </a:lnTo>
                    <a:lnTo>
                      <a:pt x="795" y="204"/>
                    </a:lnTo>
                    <a:lnTo>
                      <a:pt x="781" y="235"/>
                    </a:lnTo>
                    <a:lnTo>
                      <a:pt x="765" y="265"/>
                    </a:lnTo>
                    <a:lnTo>
                      <a:pt x="747" y="295"/>
                    </a:lnTo>
                    <a:lnTo>
                      <a:pt x="726" y="324"/>
                    </a:lnTo>
                    <a:lnTo>
                      <a:pt x="752" y="306"/>
                    </a:lnTo>
                    <a:lnTo>
                      <a:pt x="778" y="286"/>
                    </a:lnTo>
                    <a:lnTo>
                      <a:pt x="803" y="263"/>
                    </a:lnTo>
                    <a:lnTo>
                      <a:pt x="827" y="236"/>
                    </a:lnTo>
                    <a:lnTo>
                      <a:pt x="849" y="207"/>
                    </a:lnTo>
                    <a:lnTo>
                      <a:pt x="870" y="177"/>
                    </a:lnTo>
                    <a:lnTo>
                      <a:pt x="887" y="146"/>
                    </a:lnTo>
                    <a:lnTo>
                      <a:pt x="902" y="114"/>
                    </a:lnTo>
                    <a:lnTo>
                      <a:pt x="896" y="139"/>
                    </a:lnTo>
                    <a:lnTo>
                      <a:pt x="891" y="166"/>
                    </a:lnTo>
                    <a:lnTo>
                      <a:pt x="882" y="193"/>
                    </a:lnTo>
                    <a:lnTo>
                      <a:pt x="873" y="220"/>
                    </a:lnTo>
                    <a:lnTo>
                      <a:pt x="862" y="247"/>
                    </a:lnTo>
                    <a:lnTo>
                      <a:pt x="849" y="271"/>
                    </a:lnTo>
                    <a:lnTo>
                      <a:pt x="835" y="295"/>
                    </a:lnTo>
                    <a:lnTo>
                      <a:pt x="819" y="317"/>
                    </a:lnTo>
                    <a:lnTo>
                      <a:pt x="849" y="297"/>
                    </a:lnTo>
                    <a:lnTo>
                      <a:pt x="877" y="271"/>
                    </a:lnTo>
                    <a:lnTo>
                      <a:pt x="902" y="237"/>
                    </a:lnTo>
                    <a:lnTo>
                      <a:pt x="925" y="200"/>
                    </a:lnTo>
                    <a:lnTo>
                      <a:pt x="945" y="161"/>
                    </a:lnTo>
                    <a:lnTo>
                      <a:pt x="962" y="122"/>
                    </a:lnTo>
                    <a:lnTo>
                      <a:pt x="976" y="83"/>
                    </a:lnTo>
                    <a:lnTo>
                      <a:pt x="986" y="46"/>
                    </a:lnTo>
                    <a:lnTo>
                      <a:pt x="980" y="86"/>
                    </a:lnTo>
                    <a:lnTo>
                      <a:pt x="979" y="128"/>
                    </a:lnTo>
                    <a:lnTo>
                      <a:pt x="980" y="169"/>
                    </a:lnTo>
                    <a:lnTo>
                      <a:pt x="984" y="210"/>
                    </a:lnTo>
                    <a:lnTo>
                      <a:pt x="986" y="247"/>
                    </a:lnTo>
                    <a:lnTo>
                      <a:pt x="986" y="282"/>
                    </a:lnTo>
                    <a:lnTo>
                      <a:pt x="983" y="312"/>
                    </a:lnTo>
                    <a:lnTo>
                      <a:pt x="975" y="339"/>
                    </a:lnTo>
                    <a:lnTo>
                      <a:pt x="901" y="398"/>
                    </a:lnTo>
                    <a:close/>
                  </a:path>
                </a:pathLst>
              </a:custGeom>
              <a:solidFill>
                <a:srgbClr val="00A500"/>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grpSp>
      </p:grpSp>
      <p:sp>
        <p:nvSpPr>
          <p:cNvPr id="5" name="TextBox 5"/>
          <p:cNvSpPr txBox="1"/>
          <p:nvPr/>
        </p:nvSpPr>
        <p:spPr>
          <a:xfrm>
            <a:off x="2130627" y="434113"/>
            <a:ext cx="8670255" cy="584775"/>
          </a:xfrm>
          <a:prstGeom prst="rect">
            <a:avLst/>
          </a:prstGeom>
          <a:noFill/>
        </p:spPr>
        <p:txBody>
          <a:bodyPr wrap="square" rtlCol="0">
            <a:spAutoFit/>
          </a:bodyPr>
          <a:lstStyle/>
          <a:p>
            <a:r>
              <a:rPr lang="en-US" sz="3200" b="1" dirty="0">
                <a:solidFill>
                  <a:srgbClr val="C00000"/>
                </a:solidFill>
                <a:latin typeface="Times New Roman" panose="02020603050405020304" pitchFamily="18" charset="0"/>
                <a:cs typeface="Times New Roman" panose="02020603050405020304" pitchFamily="18" charset="0"/>
              </a:rPr>
              <a:t>Nghe </a:t>
            </a:r>
            <a:r>
              <a:rPr lang="en-US" sz="3200" b="1" dirty="0" err="1">
                <a:solidFill>
                  <a:srgbClr val="C00000"/>
                </a:solidFill>
                <a:latin typeface="Times New Roman" panose="02020603050405020304" pitchFamily="18" charset="0"/>
                <a:cs typeface="Times New Roman" panose="02020603050405020304" pitchFamily="18" charset="0"/>
              </a:rPr>
              <a:t>và</a:t>
            </a:r>
            <a:r>
              <a:rPr lang="en-US" sz="3200" b="1" dirty="0">
                <a:solidFill>
                  <a:srgbClr val="C00000"/>
                </a:solidFill>
                <a:latin typeface="Times New Roman" panose="02020603050405020304" pitchFamily="18" charset="0"/>
                <a:cs typeface="Times New Roman" panose="02020603050405020304" pitchFamily="18" charset="0"/>
              </a:rPr>
              <a:t> </a:t>
            </a:r>
            <a:r>
              <a:rPr lang="en-US" sz="3200" b="1" dirty="0" err="1">
                <a:solidFill>
                  <a:srgbClr val="C00000"/>
                </a:solidFill>
                <a:latin typeface="Times New Roman" panose="02020603050405020304" pitchFamily="18" charset="0"/>
                <a:cs typeface="Times New Roman" panose="02020603050405020304" pitchFamily="18" charset="0"/>
              </a:rPr>
              <a:t>cảm</a:t>
            </a:r>
            <a:r>
              <a:rPr lang="en-US" sz="3200" b="1" dirty="0">
                <a:solidFill>
                  <a:srgbClr val="C00000"/>
                </a:solidFill>
                <a:latin typeface="Times New Roman" panose="02020603050405020304" pitchFamily="18" charset="0"/>
                <a:cs typeface="Times New Roman" panose="02020603050405020304" pitchFamily="18" charset="0"/>
              </a:rPr>
              <a:t> </a:t>
            </a:r>
            <a:r>
              <a:rPr lang="en-US" sz="3200" b="1" dirty="0" err="1">
                <a:solidFill>
                  <a:srgbClr val="C00000"/>
                </a:solidFill>
                <a:latin typeface="Times New Roman" panose="02020603050405020304" pitchFamily="18" charset="0"/>
                <a:cs typeface="Times New Roman" panose="02020603050405020304" pitchFamily="18" charset="0"/>
              </a:rPr>
              <a:t>nhận</a:t>
            </a:r>
            <a:r>
              <a:rPr lang="en-US" sz="3200" b="1" dirty="0">
                <a:solidFill>
                  <a:srgbClr val="C00000"/>
                </a:solidFill>
                <a:latin typeface="Times New Roman" panose="02020603050405020304" pitchFamily="18" charset="0"/>
                <a:cs typeface="Times New Roman" panose="02020603050405020304" pitchFamily="18" charset="0"/>
              </a:rPr>
              <a:t> </a:t>
            </a:r>
            <a:r>
              <a:rPr lang="en-US" sz="3200" b="1" dirty="0" err="1">
                <a:solidFill>
                  <a:srgbClr val="C00000"/>
                </a:solidFill>
                <a:latin typeface="Times New Roman" panose="02020603050405020304" pitchFamily="18" charset="0"/>
                <a:cs typeface="Times New Roman" panose="02020603050405020304" pitchFamily="18" charset="0"/>
              </a:rPr>
              <a:t>âm</a:t>
            </a:r>
            <a:r>
              <a:rPr lang="en-US" sz="3200" b="1" dirty="0">
                <a:solidFill>
                  <a:srgbClr val="C00000"/>
                </a:solidFill>
                <a:latin typeface="Times New Roman" panose="02020603050405020304" pitchFamily="18" charset="0"/>
                <a:cs typeface="Times New Roman" panose="02020603050405020304" pitchFamily="18" charset="0"/>
              </a:rPr>
              <a:t> </a:t>
            </a:r>
            <a:r>
              <a:rPr lang="en-US" sz="3200" b="1" dirty="0" err="1">
                <a:solidFill>
                  <a:srgbClr val="C00000"/>
                </a:solidFill>
                <a:latin typeface="Times New Roman" panose="02020603050405020304" pitchFamily="18" charset="0"/>
                <a:cs typeface="Times New Roman" panose="02020603050405020304" pitchFamily="18" charset="0"/>
              </a:rPr>
              <a:t>sắc</a:t>
            </a:r>
            <a:r>
              <a:rPr lang="en-US" sz="3200" b="1" dirty="0">
                <a:solidFill>
                  <a:srgbClr val="C00000"/>
                </a:solidFill>
                <a:latin typeface="Times New Roman" panose="02020603050405020304" pitchFamily="18" charset="0"/>
                <a:cs typeface="Times New Roman" panose="02020603050405020304" pitchFamily="18" charset="0"/>
              </a:rPr>
              <a:t> </a:t>
            </a:r>
            <a:r>
              <a:rPr lang="en-US" sz="3200" b="1" dirty="0" err="1">
                <a:solidFill>
                  <a:srgbClr val="C00000"/>
                </a:solidFill>
                <a:latin typeface="Times New Roman" panose="02020603050405020304" pitchFamily="18" charset="0"/>
                <a:cs typeface="Times New Roman" panose="02020603050405020304" pitchFamily="18" charset="0"/>
              </a:rPr>
              <a:t>của</a:t>
            </a:r>
            <a:r>
              <a:rPr lang="en-US" sz="3200" b="1" dirty="0">
                <a:solidFill>
                  <a:srgbClr val="C00000"/>
                </a:solidFill>
                <a:latin typeface="Times New Roman" panose="02020603050405020304" pitchFamily="18" charset="0"/>
                <a:cs typeface="Times New Roman" panose="02020603050405020304" pitchFamily="18" charset="0"/>
              </a:rPr>
              <a:t> </a:t>
            </a:r>
            <a:r>
              <a:rPr lang="en-US" sz="3200" b="1" dirty="0" err="1">
                <a:solidFill>
                  <a:srgbClr val="C00000"/>
                </a:solidFill>
                <a:latin typeface="Times New Roman" panose="02020603050405020304" pitchFamily="18" charset="0"/>
                <a:cs typeface="Times New Roman" panose="02020603050405020304" pitchFamily="18" charset="0"/>
              </a:rPr>
              <a:t>đàn</a:t>
            </a:r>
            <a:r>
              <a:rPr lang="en-US" sz="3200" b="1" dirty="0">
                <a:solidFill>
                  <a:srgbClr val="C00000"/>
                </a:solidFill>
                <a:latin typeface="Times New Roman" panose="02020603050405020304" pitchFamily="18" charset="0"/>
                <a:cs typeface="Times New Roman" panose="02020603050405020304" pitchFamily="18" charset="0"/>
              </a:rPr>
              <a:t> </a:t>
            </a:r>
            <a:r>
              <a:rPr lang="en-US" sz="3200" b="1" dirty="0" err="1">
                <a:solidFill>
                  <a:srgbClr val="C00000"/>
                </a:solidFill>
                <a:latin typeface="Times New Roman" panose="02020603050405020304" pitchFamily="18" charset="0"/>
                <a:cs typeface="Times New Roman" panose="02020603050405020304" pitchFamily="18" charset="0"/>
              </a:rPr>
              <a:t>tranh</a:t>
            </a:r>
            <a:endParaRPr lang="en-US" sz="3200" b="1" dirty="0">
              <a:solidFill>
                <a:srgbClr val="C00000"/>
              </a:solidFill>
              <a:latin typeface="Times New Roman" panose="02020603050405020304" pitchFamily="18" charset="0"/>
              <a:cs typeface="Times New Roman" panose="02020603050405020304" pitchFamily="18" charset="0"/>
            </a:endParaRPr>
          </a:p>
        </p:txBody>
      </p:sp>
      <p:pic>
        <p:nvPicPr>
          <p:cNvPr id="1026" name="Picture 2" descr="C:\Users\Administrator\Desktop\tải xuống.pn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7012" y="186690"/>
            <a:ext cx="1404197" cy="1058139"/>
          </a:xfrm>
          <a:prstGeom prst="rect">
            <a:avLst/>
          </a:prstGeom>
          <a:noFill/>
          <a:extLst>
            <a:ext uri="{909E8E84-426E-40DD-AFC4-6F175D3DCCD1}">
              <a14:hiddenFill xmlns:a14="http://schemas.microsoft.com/office/drawing/2010/main">
                <a:solidFill>
                  <a:srgbClr val="FFFFFF"/>
                </a:solidFill>
              </a14:hiddenFill>
            </a:ext>
          </a:extLst>
        </p:spPr>
      </p:pic>
      <p:pic>
        <p:nvPicPr>
          <p:cNvPr id="7" name="Vọng kim lang - Đàn tranh Việt Nam">
            <a:hlinkClick r:id="" action="ppaction://media"/>
            <a:extLst>
              <a:ext uri="{FF2B5EF4-FFF2-40B4-BE49-F238E27FC236}">
                <a16:creationId xmlns:a16="http://schemas.microsoft.com/office/drawing/2014/main" id="{4D1F4ACF-9991-EFB1-8E98-DBEF14D1D3E0}"/>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1328929" y="635229"/>
            <a:ext cx="609600" cy="609600"/>
          </a:xfrm>
          <a:prstGeom prst="rect">
            <a:avLst/>
          </a:prstGeom>
        </p:spPr>
      </p:pic>
      <p:pic>
        <p:nvPicPr>
          <p:cNvPr id="2" name="Picture 6">
            <a:extLst>
              <a:ext uri="{FF2B5EF4-FFF2-40B4-BE49-F238E27FC236}">
                <a16:creationId xmlns:a16="http://schemas.microsoft.com/office/drawing/2014/main" id="{ABA205A9-779A-A1D1-1352-B0F6487FE0A4}"/>
              </a:ext>
            </a:extLst>
          </p:cNvPr>
          <p:cNvPicPr>
            <a:picLocks noChangeAspect="1"/>
          </p:cNvPicPr>
          <p:nvPr/>
        </p:nvPicPr>
        <p:blipFill>
          <a:blip r:embed="rId7">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3670317" y="2365161"/>
            <a:ext cx="4366340" cy="2593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2422355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p:tgtEl>
                                          <p:spTgt spid="5"/>
                                        </p:tgtEl>
                                        <p:attrNameLst>
                                          <p:attrName>ppt_y</p:attrName>
                                        </p:attrNameLst>
                                      </p:cBhvr>
                                      <p:tavLst>
                                        <p:tav tm="0">
                                          <p:val>
                                            <p:strVal val="#ppt_y+#ppt_h*1.125000"/>
                                          </p:val>
                                        </p:tav>
                                        <p:tav tm="100000">
                                          <p:val>
                                            <p:strVal val="#ppt_y"/>
                                          </p:val>
                                        </p:tav>
                                      </p:tavLst>
                                    </p:anim>
                                    <p:animEffect transition="in" filter="wipe(up)">
                                      <p:cBhvr>
                                        <p:cTn id="8" dur="500"/>
                                        <p:tgtEl>
                                          <p:spTgt spid="5"/>
                                        </p:tgtEl>
                                      </p:cBhvr>
                                    </p:animEffect>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2"/>
                                        </p:tgtEl>
                                        <p:attrNameLst>
                                          <p:attrName>style.visibility</p:attrName>
                                        </p:attrNameLst>
                                      </p:cBhvr>
                                      <p:to>
                                        <p:strVal val="visible"/>
                                      </p:to>
                                    </p:set>
                                    <p:anim calcmode="lin" valueType="num">
                                      <p:cBhvr additive="base">
                                        <p:cTn id="13" dur="250" fill="hold"/>
                                        <p:tgtEl>
                                          <p:spTgt spid="2"/>
                                        </p:tgtEl>
                                        <p:attrNameLst>
                                          <p:attrName>ppt_x</p:attrName>
                                        </p:attrNameLst>
                                      </p:cBhvr>
                                      <p:tavLst>
                                        <p:tav tm="0">
                                          <p:val>
                                            <p:strVal val="#ppt_x"/>
                                          </p:val>
                                        </p:tav>
                                        <p:tav tm="100000">
                                          <p:val>
                                            <p:strVal val="#ppt_x"/>
                                          </p:val>
                                        </p:tav>
                                      </p:tavLst>
                                    </p:anim>
                                    <p:anim calcmode="lin" valueType="num">
                                      <p:cBhvr additive="base">
                                        <p:cTn id="14" dur="25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seq concurrent="1" nextAc="seek">
              <p:cTn id="15" restart="whenNotActive" fill="hold" evtFilter="cancelBubble" nodeType="interactiveSeq">
                <p:stCondLst>
                  <p:cond evt="onClick" delay="0">
                    <p:tgtEl>
                      <p:spTgt spid="7"/>
                    </p:tgtEl>
                  </p:cond>
                </p:stCondLst>
                <p:endSync evt="end" delay="0">
                  <p:rtn val="all"/>
                </p:endSync>
                <p:childTnLst>
                  <p:par>
                    <p:cTn id="16" fill="hold">
                      <p:stCondLst>
                        <p:cond delay="0"/>
                      </p:stCondLst>
                      <p:childTnLst>
                        <p:par>
                          <p:cTn id="17" fill="hold">
                            <p:stCondLst>
                              <p:cond delay="0"/>
                            </p:stCondLst>
                            <p:childTnLst>
                              <p:par>
                                <p:cTn id="18" presetID="1" presetClass="mediacall" presetSubtype="0" fill="hold" nodeType="clickEffect">
                                  <p:stCondLst>
                                    <p:cond delay="0"/>
                                  </p:stCondLst>
                                  <p:childTnLst>
                                    <p:cmd type="call" cmd="playFrom(0.0)">
                                      <p:cBhvr>
                                        <p:cTn id="19" dur="114886" fill="hold"/>
                                        <p:tgtEl>
                                          <p:spTgt spid="7"/>
                                        </p:tgtEl>
                                      </p:cBhvr>
                                    </p:cmd>
                                  </p:childTnLst>
                                </p:cTn>
                              </p:par>
                            </p:childTnLst>
                          </p:cTn>
                        </p:par>
                      </p:childTnLst>
                    </p:cTn>
                  </p:par>
                </p:childTnLst>
              </p:cTn>
              <p:nextCondLst>
                <p:cond evt="onClick" delay="0">
                  <p:tgtEl>
                    <p:spTgt spid="7"/>
                  </p:tgtEl>
                </p:cond>
              </p:nextCondLst>
            </p:seq>
            <p:audio>
              <p:cMediaNode vol="80000">
                <p:cTn id="20" fill="hold" display="0">
                  <p:stCondLst>
                    <p:cond delay="indefinite"/>
                  </p:stCondLst>
                  <p:endCondLst>
                    <p:cond evt="onStopAudio" delay="0">
                      <p:tgtEl>
                        <p:sldTgt/>
                      </p:tgtEl>
                    </p:cond>
                  </p:endCondLst>
                </p:cTn>
                <p:tgtEl>
                  <p:spTgt spid="7"/>
                </p:tgtEl>
              </p:cMediaNode>
            </p:audio>
          </p:childTnLst>
        </p:cTn>
      </p:par>
    </p:tnLst>
    <p:bldLst>
      <p:bldP spid="5" grpId="0"/>
      <p:bldP spid="5" grpId="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4">
            <a:clrChange>
              <a:clrFrom>
                <a:srgbClr val="FFFFFF">
                  <a:alpha val="100000"/>
                </a:srgbClr>
              </a:clrFrom>
              <a:clrTo>
                <a:srgbClr val="FFFFFF">
                  <a:alpha val="100000"/>
                  <a:alpha val="0"/>
                </a:srgbClr>
              </a:clrTo>
            </a:clrChange>
          </a:blip>
          <a:stretch>
            <a:fillRect/>
          </a:stretch>
        </p:blipFill>
        <p:spPr>
          <a:xfrm>
            <a:off x="9667201" y="4565093"/>
            <a:ext cx="3207452" cy="2568268"/>
          </a:xfrm>
          <a:prstGeom prst="rect">
            <a:avLst/>
          </a:prstGeom>
        </p:spPr>
      </p:pic>
      <p:sp>
        <p:nvSpPr>
          <p:cNvPr id="5" name="TextBox 5"/>
          <p:cNvSpPr txBox="1"/>
          <p:nvPr/>
        </p:nvSpPr>
        <p:spPr>
          <a:xfrm>
            <a:off x="2786629" y="133181"/>
            <a:ext cx="6017838" cy="584775"/>
          </a:xfrm>
          <a:prstGeom prst="rect">
            <a:avLst/>
          </a:prstGeom>
          <a:noFill/>
        </p:spPr>
        <p:txBody>
          <a:bodyPr wrap="square" rtlCol="0">
            <a:spAutoFit/>
          </a:bodyPr>
          <a:lstStyle/>
          <a:p>
            <a:r>
              <a:rPr lang="en-US" sz="3200" b="1" dirty="0" err="1">
                <a:solidFill>
                  <a:srgbClr val="C00000"/>
                </a:solidFill>
                <a:latin typeface="Times New Roman" panose="02020603050405020304" pitchFamily="18" charset="0"/>
                <a:cs typeface="Times New Roman" panose="02020603050405020304" pitchFamily="18" charset="0"/>
              </a:rPr>
              <a:t>Biểu</a:t>
            </a:r>
            <a:r>
              <a:rPr lang="en-US" sz="3200" b="1" dirty="0">
                <a:solidFill>
                  <a:srgbClr val="C00000"/>
                </a:solidFill>
                <a:latin typeface="Times New Roman" panose="02020603050405020304" pitchFamily="18" charset="0"/>
                <a:cs typeface="Times New Roman" panose="02020603050405020304" pitchFamily="18" charset="0"/>
              </a:rPr>
              <a:t> </a:t>
            </a:r>
            <a:r>
              <a:rPr lang="en-US" sz="3200" b="1" dirty="0" err="1">
                <a:solidFill>
                  <a:srgbClr val="C00000"/>
                </a:solidFill>
                <a:latin typeface="Times New Roman" panose="02020603050405020304" pitchFamily="18" charset="0"/>
                <a:cs typeface="Times New Roman" panose="02020603050405020304" pitchFamily="18" charset="0"/>
              </a:rPr>
              <a:t>diễn</a:t>
            </a:r>
            <a:r>
              <a:rPr lang="en-US" sz="3200" b="1" dirty="0">
                <a:solidFill>
                  <a:srgbClr val="C00000"/>
                </a:solidFill>
                <a:latin typeface="Times New Roman" panose="02020603050405020304" pitchFamily="18" charset="0"/>
                <a:cs typeface="Times New Roman" panose="02020603050405020304" pitchFamily="18" charset="0"/>
              </a:rPr>
              <a:t> </a:t>
            </a:r>
            <a:r>
              <a:rPr lang="en-US" sz="3200" b="1" dirty="0" err="1">
                <a:solidFill>
                  <a:srgbClr val="C00000"/>
                </a:solidFill>
                <a:latin typeface="Times New Roman" panose="02020603050405020304" pitchFamily="18" charset="0"/>
                <a:cs typeface="Times New Roman" panose="02020603050405020304" pitchFamily="18" charset="0"/>
              </a:rPr>
              <a:t>đàn</a:t>
            </a:r>
            <a:r>
              <a:rPr lang="en-US" sz="3200" b="1" dirty="0">
                <a:solidFill>
                  <a:srgbClr val="C00000"/>
                </a:solidFill>
                <a:latin typeface="Times New Roman" panose="02020603050405020304" pitchFamily="18" charset="0"/>
                <a:cs typeface="Times New Roman" panose="02020603050405020304" pitchFamily="18" charset="0"/>
              </a:rPr>
              <a:t> </a:t>
            </a:r>
            <a:r>
              <a:rPr lang="en-US" sz="3200" b="1" dirty="0" err="1">
                <a:solidFill>
                  <a:srgbClr val="C00000"/>
                </a:solidFill>
                <a:latin typeface="Times New Roman" panose="02020603050405020304" pitchFamily="18" charset="0"/>
                <a:cs typeface="Times New Roman" panose="02020603050405020304" pitchFamily="18" charset="0"/>
              </a:rPr>
              <a:t>tranh</a:t>
            </a:r>
            <a:endParaRPr lang="en-US" sz="3200" b="1" dirty="0">
              <a:solidFill>
                <a:srgbClr val="C00000"/>
              </a:solidFill>
              <a:latin typeface="Times New Roman" panose="02020603050405020304" pitchFamily="18" charset="0"/>
              <a:cs typeface="Times New Roman" panose="02020603050405020304" pitchFamily="18" charset="0"/>
            </a:endParaRPr>
          </a:p>
        </p:txBody>
      </p:sp>
      <p:pic>
        <p:nvPicPr>
          <p:cNvPr id="1026" name="Picture 2" descr="C:\Users\Administrator\Desktop\tải xuống.pn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7012" y="186690"/>
            <a:ext cx="1404197" cy="1058139"/>
          </a:xfrm>
          <a:prstGeom prst="rect">
            <a:avLst/>
          </a:prstGeom>
          <a:noFill/>
          <a:extLst>
            <a:ext uri="{909E8E84-426E-40DD-AFC4-6F175D3DCCD1}">
              <a14:hiddenFill xmlns:a14="http://schemas.microsoft.com/office/drawing/2010/main">
                <a:solidFill>
                  <a:srgbClr val="FFFFFF"/>
                </a:solidFill>
              </a14:hiddenFill>
            </a:ext>
          </a:extLst>
        </p:spPr>
      </p:pic>
      <p:pic>
        <p:nvPicPr>
          <p:cNvPr id="2" name="Đàn tranh ★ XUÂN QUÊ HƯƠNG - Phụ Đề Nốt Nhạc - Biểu diễn Phương Anh - Sheet nhạc - Học đàn tranh">
            <a:hlinkClick r:id="" action="ppaction://media"/>
            <a:extLst>
              <a:ext uri="{FF2B5EF4-FFF2-40B4-BE49-F238E27FC236}">
                <a16:creationId xmlns:a16="http://schemas.microsoft.com/office/drawing/2014/main" id="{DB27786B-DC4F-2DCC-EC69-39B80F47FC68}"/>
              </a:ext>
            </a:extLst>
          </p:cNvPr>
          <p:cNvPicPr>
            <a:picLocks noChangeAspect="1"/>
          </p:cNvPicPr>
          <p:nvPr>
            <a:videoFile r:link="rId2"/>
            <p:extLst>
              <p:ext uri="{DAA4B4D4-6D71-4841-9C94-3DE7FCFB9230}">
                <p14:media xmlns:p14="http://schemas.microsoft.com/office/powerpoint/2010/main" r:embed="rId1"/>
              </p:ext>
            </p:extLst>
          </p:nvPr>
        </p:nvPicPr>
        <p:blipFill>
          <a:blip r:embed="rId6"/>
          <a:stretch>
            <a:fillRect/>
          </a:stretch>
        </p:blipFill>
        <p:spPr>
          <a:xfrm>
            <a:off x="0" y="717956"/>
            <a:ext cx="12192000" cy="6140044"/>
          </a:xfrm>
          <a:prstGeom prst="rect">
            <a:avLst/>
          </a:prstGeom>
        </p:spPr>
      </p:pic>
    </p:spTree>
    <p:extLst>
      <p:ext uri="{BB962C8B-B14F-4D97-AF65-F5344CB8AC3E}">
        <p14:creationId xmlns:p14="http://schemas.microsoft.com/office/powerpoint/2010/main" val="16900452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p:tgtEl>
                                          <p:spTgt spid="5"/>
                                        </p:tgtEl>
                                        <p:attrNameLst>
                                          <p:attrName>ppt_y</p:attrName>
                                        </p:attrNameLst>
                                      </p:cBhvr>
                                      <p:tavLst>
                                        <p:tav tm="0">
                                          <p:val>
                                            <p:strVal val="#ppt_y+#ppt_h*1.125000"/>
                                          </p:val>
                                        </p:tav>
                                        <p:tav tm="100000">
                                          <p:val>
                                            <p:strVal val="#ppt_y"/>
                                          </p:val>
                                        </p:tav>
                                      </p:tavLst>
                                    </p:anim>
                                    <p:animEffect transition="in" filter="wipe(up)">
                                      <p:cBhvr>
                                        <p:cTn id="8" dur="500"/>
                                        <p:tgtEl>
                                          <p:spTgt spid="5"/>
                                        </p:tgtEl>
                                      </p:cBhvr>
                                    </p:animEffect>
                                  </p:childTnLst>
                                </p:cTn>
                              </p:par>
                            </p:childTnLst>
                          </p:cTn>
                        </p:par>
                      </p:childTnLst>
                    </p:cTn>
                  </p:par>
                  <p:par>
                    <p:cTn id="9" fill="hold">
                      <p:stCondLst>
                        <p:cond delay="indefinite"/>
                      </p:stCondLst>
                      <p:childTnLst>
                        <p:par>
                          <p:cTn id="10" fill="hold">
                            <p:stCondLst>
                              <p:cond delay="0"/>
                            </p:stCondLst>
                            <p:childTnLst>
                              <p:par>
                                <p:cTn id="11" presetID="1" presetClass="mediacall" presetSubtype="0" fill="hold" nodeType="clickEffect">
                                  <p:stCondLst>
                                    <p:cond delay="0"/>
                                  </p:stCondLst>
                                  <p:childTnLst>
                                    <p:cmd type="call" cmd="playFrom(0.0)">
                                      <p:cBhvr>
                                        <p:cTn id="12" dur="260319"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13" fill="hold" display="0">
                  <p:stCondLst>
                    <p:cond delay="indefinite"/>
                  </p:stCondLst>
                </p:cTn>
                <p:tgtEl>
                  <p:spTgt spid="2"/>
                </p:tgtEl>
              </p:cMediaNode>
            </p:video>
            <p:seq concurrent="1" nextAc="seek">
              <p:cTn id="14" restart="whenNotActive" fill="hold" evtFilter="cancelBubble" nodeType="interactiveSeq">
                <p:stCondLst>
                  <p:cond evt="onClick" delay="0">
                    <p:tgtEl>
                      <p:spTgt spid="2"/>
                    </p:tgtEl>
                  </p:cond>
                </p:stCondLst>
                <p:endSync evt="end" delay="0">
                  <p:rtn val="all"/>
                </p:endSync>
                <p:childTnLst>
                  <p:par>
                    <p:cTn id="15" fill="hold">
                      <p:stCondLst>
                        <p:cond delay="0"/>
                      </p:stCondLst>
                      <p:childTnLst>
                        <p:par>
                          <p:cTn id="16" fill="hold">
                            <p:stCondLst>
                              <p:cond delay="0"/>
                            </p:stCondLst>
                            <p:childTnLst>
                              <p:par>
                                <p:cTn id="17" presetID="2" presetClass="mediacall" presetSubtype="0" fill="hold" nodeType="clickEffect">
                                  <p:stCondLst>
                                    <p:cond delay="0"/>
                                  </p:stCondLst>
                                  <p:childTnLst>
                                    <p:cmd type="call" cmd="togglePause">
                                      <p:cBhvr>
                                        <p:cTn id="18" dur="1" fill="hold"/>
                                        <p:tgtEl>
                                          <p:spTgt spid="2"/>
                                        </p:tgtEl>
                                      </p:cBhvr>
                                    </p:cmd>
                                  </p:childTnLst>
                                </p:cTn>
                              </p:par>
                            </p:childTnLst>
                          </p:cTn>
                        </p:par>
                      </p:childTnLst>
                    </p:cTn>
                  </p:par>
                </p:childTnLst>
              </p:cTn>
              <p:nextCondLst>
                <p:cond evt="onClick" delay="0">
                  <p:tgtEl>
                    <p:spTgt spid="2"/>
                  </p:tgtEl>
                </p:cond>
              </p:nextCondLst>
            </p:seq>
          </p:childTnLst>
        </p:cTn>
      </p:par>
    </p:tnLst>
    <p:bldLst>
      <p:bldP spid="5" grpId="0"/>
      <p:bldP spid="5" grpId="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4">
            <a:clrChange>
              <a:clrFrom>
                <a:srgbClr val="FFFFFF">
                  <a:alpha val="100000"/>
                </a:srgbClr>
              </a:clrFrom>
              <a:clrTo>
                <a:srgbClr val="FFFFFF">
                  <a:alpha val="100000"/>
                  <a:alpha val="0"/>
                </a:srgbClr>
              </a:clrTo>
            </a:clrChange>
          </a:blip>
          <a:stretch>
            <a:fillRect/>
          </a:stretch>
        </p:blipFill>
        <p:spPr>
          <a:xfrm>
            <a:off x="9667201" y="4565093"/>
            <a:ext cx="3207452" cy="2568268"/>
          </a:xfrm>
          <a:prstGeom prst="rect">
            <a:avLst/>
          </a:prstGeom>
        </p:spPr>
      </p:pic>
      <p:grpSp>
        <p:nvGrpSpPr>
          <p:cNvPr id="10255" name="Group 34"/>
          <p:cNvGrpSpPr/>
          <p:nvPr/>
        </p:nvGrpSpPr>
        <p:grpSpPr bwMode="auto">
          <a:xfrm>
            <a:off x="-67945" y="6134471"/>
            <a:ext cx="12489180" cy="723540"/>
            <a:chOff x="0" y="4105"/>
            <a:chExt cx="5511" cy="215"/>
          </a:xfrm>
        </p:grpSpPr>
        <p:sp>
          <p:nvSpPr>
            <p:cNvPr id="10266" name="Freeform 37"/>
            <p:cNvSpPr/>
            <p:nvPr/>
          </p:nvSpPr>
          <p:spPr bwMode="auto">
            <a:xfrm>
              <a:off x="1050" y="4238"/>
              <a:ext cx="236" cy="75"/>
            </a:xfrm>
            <a:custGeom>
              <a:avLst/>
              <a:gdLst>
                <a:gd name="T0" fmla="*/ 102 w 236"/>
                <a:gd name="T1" fmla="*/ 2 h 75"/>
                <a:gd name="T2" fmla="*/ 78 w 236"/>
                <a:gd name="T3" fmla="*/ 0 h 75"/>
                <a:gd name="T4" fmla="*/ 57 w 236"/>
                <a:gd name="T5" fmla="*/ 3 h 75"/>
                <a:gd name="T6" fmla="*/ 37 w 236"/>
                <a:gd name="T7" fmla="*/ 6 h 75"/>
                <a:gd name="T8" fmla="*/ 20 w 236"/>
                <a:gd name="T9" fmla="*/ 13 h 75"/>
                <a:gd name="T10" fmla="*/ 8 w 236"/>
                <a:gd name="T11" fmla="*/ 22 h 75"/>
                <a:gd name="T12" fmla="*/ 0 w 236"/>
                <a:gd name="T13" fmla="*/ 32 h 75"/>
                <a:gd name="T14" fmla="*/ 0 w 236"/>
                <a:gd name="T15" fmla="*/ 45 h 75"/>
                <a:gd name="T16" fmla="*/ 6 w 236"/>
                <a:gd name="T17" fmla="*/ 61 h 75"/>
                <a:gd name="T18" fmla="*/ 40 w 236"/>
                <a:gd name="T19" fmla="*/ 68 h 75"/>
                <a:gd name="T20" fmla="*/ 69 w 236"/>
                <a:gd name="T21" fmla="*/ 73 h 75"/>
                <a:gd name="T22" fmla="*/ 95 w 236"/>
                <a:gd name="T23" fmla="*/ 75 h 75"/>
                <a:gd name="T24" fmla="*/ 116 w 236"/>
                <a:gd name="T25" fmla="*/ 75 h 75"/>
                <a:gd name="T26" fmla="*/ 136 w 236"/>
                <a:gd name="T27" fmla="*/ 75 h 75"/>
                <a:gd name="T28" fmla="*/ 156 w 236"/>
                <a:gd name="T29" fmla="*/ 73 h 75"/>
                <a:gd name="T30" fmla="*/ 175 w 236"/>
                <a:gd name="T31" fmla="*/ 69 h 75"/>
                <a:gd name="T32" fmla="*/ 195 w 236"/>
                <a:gd name="T33" fmla="*/ 65 h 75"/>
                <a:gd name="T34" fmla="*/ 214 w 236"/>
                <a:gd name="T35" fmla="*/ 60 h 75"/>
                <a:gd name="T36" fmla="*/ 226 w 236"/>
                <a:gd name="T37" fmla="*/ 54 h 75"/>
                <a:gd name="T38" fmla="*/ 232 w 236"/>
                <a:gd name="T39" fmla="*/ 47 h 75"/>
                <a:gd name="T40" fmla="*/ 236 w 236"/>
                <a:gd name="T41" fmla="*/ 38 h 75"/>
                <a:gd name="T42" fmla="*/ 236 w 236"/>
                <a:gd name="T43" fmla="*/ 31 h 75"/>
                <a:gd name="T44" fmla="*/ 233 w 236"/>
                <a:gd name="T45" fmla="*/ 24 h 75"/>
                <a:gd name="T46" fmla="*/ 230 w 236"/>
                <a:gd name="T47" fmla="*/ 17 h 75"/>
                <a:gd name="T48" fmla="*/ 224 w 236"/>
                <a:gd name="T49" fmla="*/ 12 h 75"/>
                <a:gd name="T50" fmla="*/ 217 w 236"/>
                <a:gd name="T51" fmla="*/ 9 h 75"/>
                <a:gd name="T52" fmla="*/ 209 w 236"/>
                <a:gd name="T53" fmla="*/ 6 h 75"/>
                <a:gd name="T54" fmla="*/ 200 w 236"/>
                <a:gd name="T55" fmla="*/ 5 h 75"/>
                <a:gd name="T56" fmla="*/ 189 w 236"/>
                <a:gd name="T57" fmla="*/ 5 h 75"/>
                <a:gd name="T58" fmla="*/ 180 w 236"/>
                <a:gd name="T59" fmla="*/ 8 h 75"/>
                <a:gd name="T60" fmla="*/ 171 w 236"/>
                <a:gd name="T61" fmla="*/ 9 h 75"/>
                <a:gd name="T62" fmla="*/ 163 w 236"/>
                <a:gd name="T63" fmla="*/ 11 h 75"/>
                <a:gd name="T64" fmla="*/ 157 w 236"/>
                <a:gd name="T65" fmla="*/ 13 h 75"/>
                <a:gd name="T66" fmla="*/ 153 w 236"/>
                <a:gd name="T67" fmla="*/ 15 h 75"/>
                <a:gd name="T68" fmla="*/ 146 w 236"/>
                <a:gd name="T69" fmla="*/ 15 h 75"/>
                <a:gd name="T70" fmla="*/ 140 w 236"/>
                <a:gd name="T71" fmla="*/ 13 h 75"/>
                <a:gd name="T72" fmla="*/ 134 w 236"/>
                <a:gd name="T73" fmla="*/ 11 h 75"/>
                <a:gd name="T74" fmla="*/ 127 w 236"/>
                <a:gd name="T75" fmla="*/ 9 h 75"/>
                <a:gd name="T76" fmla="*/ 119 w 236"/>
                <a:gd name="T77" fmla="*/ 5 h 75"/>
                <a:gd name="T78" fmla="*/ 111 w 236"/>
                <a:gd name="T79" fmla="*/ 3 h 75"/>
                <a:gd name="T80" fmla="*/ 102 w 236"/>
                <a:gd name="T81" fmla="*/ 2 h 75"/>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0" t="0" r="r" b="b"/>
              <a:pathLst>
                <a:path w="236" h="75">
                  <a:moveTo>
                    <a:pt x="102" y="2"/>
                  </a:moveTo>
                  <a:lnTo>
                    <a:pt x="78" y="0"/>
                  </a:lnTo>
                  <a:lnTo>
                    <a:pt x="57" y="3"/>
                  </a:lnTo>
                  <a:lnTo>
                    <a:pt x="37" y="6"/>
                  </a:lnTo>
                  <a:lnTo>
                    <a:pt x="20" y="13"/>
                  </a:lnTo>
                  <a:lnTo>
                    <a:pt x="8" y="22"/>
                  </a:lnTo>
                  <a:lnTo>
                    <a:pt x="0" y="32"/>
                  </a:lnTo>
                  <a:lnTo>
                    <a:pt x="0" y="45"/>
                  </a:lnTo>
                  <a:lnTo>
                    <a:pt x="6" y="61"/>
                  </a:lnTo>
                  <a:lnTo>
                    <a:pt x="40" y="68"/>
                  </a:lnTo>
                  <a:lnTo>
                    <a:pt x="69" y="73"/>
                  </a:lnTo>
                  <a:lnTo>
                    <a:pt x="95" y="75"/>
                  </a:lnTo>
                  <a:lnTo>
                    <a:pt x="116" y="75"/>
                  </a:lnTo>
                  <a:lnTo>
                    <a:pt x="136" y="75"/>
                  </a:lnTo>
                  <a:lnTo>
                    <a:pt x="156" y="73"/>
                  </a:lnTo>
                  <a:lnTo>
                    <a:pt x="175" y="69"/>
                  </a:lnTo>
                  <a:lnTo>
                    <a:pt x="195" y="65"/>
                  </a:lnTo>
                  <a:lnTo>
                    <a:pt x="214" y="60"/>
                  </a:lnTo>
                  <a:lnTo>
                    <a:pt x="226" y="54"/>
                  </a:lnTo>
                  <a:lnTo>
                    <a:pt x="232" y="47"/>
                  </a:lnTo>
                  <a:lnTo>
                    <a:pt x="236" y="38"/>
                  </a:lnTo>
                  <a:lnTo>
                    <a:pt x="236" y="31"/>
                  </a:lnTo>
                  <a:lnTo>
                    <a:pt x="233" y="24"/>
                  </a:lnTo>
                  <a:lnTo>
                    <a:pt x="230" y="17"/>
                  </a:lnTo>
                  <a:lnTo>
                    <a:pt x="224" y="12"/>
                  </a:lnTo>
                  <a:lnTo>
                    <a:pt x="217" y="9"/>
                  </a:lnTo>
                  <a:lnTo>
                    <a:pt x="209" y="6"/>
                  </a:lnTo>
                  <a:lnTo>
                    <a:pt x="200" y="5"/>
                  </a:lnTo>
                  <a:lnTo>
                    <a:pt x="189" y="5"/>
                  </a:lnTo>
                  <a:lnTo>
                    <a:pt x="180" y="8"/>
                  </a:lnTo>
                  <a:lnTo>
                    <a:pt x="171" y="9"/>
                  </a:lnTo>
                  <a:lnTo>
                    <a:pt x="163" y="11"/>
                  </a:lnTo>
                  <a:lnTo>
                    <a:pt x="157" y="13"/>
                  </a:lnTo>
                  <a:lnTo>
                    <a:pt x="153" y="15"/>
                  </a:lnTo>
                  <a:lnTo>
                    <a:pt x="146" y="15"/>
                  </a:lnTo>
                  <a:lnTo>
                    <a:pt x="140" y="13"/>
                  </a:lnTo>
                  <a:lnTo>
                    <a:pt x="134" y="11"/>
                  </a:lnTo>
                  <a:lnTo>
                    <a:pt x="127" y="9"/>
                  </a:lnTo>
                  <a:lnTo>
                    <a:pt x="119" y="5"/>
                  </a:lnTo>
                  <a:lnTo>
                    <a:pt x="111" y="3"/>
                  </a:lnTo>
                  <a:lnTo>
                    <a:pt x="102" y="2"/>
                  </a:ln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grpSp>
          <p:nvGrpSpPr>
            <p:cNvPr id="10267" name="Group 38"/>
            <p:cNvGrpSpPr/>
            <p:nvPr/>
          </p:nvGrpSpPr>
          <p:grpSpPr bwMode="auto">
            <a:xfrm>
              <a:off x="0" y="4105"/>
              <a:ext cx="1479" cy="215"/>
              <a:chOff x="3452" y="4125"/>
              <a:chExt cx="1479" cy="215"/>
            </a:xfrm>
          </p:grpSpPr>
          <p:sp>
            <p:nvSpPr>
              <p:cNvPr id="10370" name="Freeform 39"/>
              <p:cNvSpPr/>
              <p:nvPr/>
            </p:nvSpPr>
            <p:spPr bwMode="auto">
              <a:xfrm>
                <a:off x="3592" y="4158"/>
                <a:ext cx="17" cy="16"/>
              </a:xfrm>
              <a:custGeom>
                <a:avLst/>
                <a:gdLst>
                  <a:gd name="T0" fmla="*/ 1 w 34"/>
                  <a:gd name="T1" fmla="*/ 1 h 32"/>
                  <a:gd name="T2" fmla="*/ 1 w 34"/>
                  <a:gd name="T3" fmla="*/ 1 h 32"/>
                  <a:gd name="T4" fmla="*/ 1 w 34"/>
                  <a:gd name="T5" fmla="*/ 1 h 32"/>
                  <a:gd name="T6" fmla="*/ 1 w 34"/>
                  <a:gd name="T7" fmla="*/ 1 h 32"/>
                  <a:gd name="T8" fmla="*/ 1 w 34"/>
                  <a:gd name="T9" fmla="*/ 0 h 32"/>
                  <a:gd name="T10" fmla="*/ 1 w 34"/>
                  <a:gd name="T11" fmla="*/ 0 h 32"/>
                  <a:gd name="T12" fmla="*/ 1 w 34"/>
                  <a:gd name="T13" fmla="*/ 1 h 32"/>
                  <a:gd name="T14" fmla="*/ 1 w 34"/>
                  <a:gd name="T15" fmla="*/ 1 h 32"/>
                  <a:gd name="T16" fmla="*/ 0 w 34"/>
                  <a:gd name="T17" fmla="*/ 1 h 32"/>
                  <a:gd name="T18" fmla="*/ 0 w 34"/>
                  <a:gd name="T19" fmla="*/ 1 h 32"/>
                  <a:gd name="T20" fmla="*/ 1 w 34"/>
                  <a:gd name="T21" fmla="*/ 1 h 32"/>
                  <a:gd name="T22" fmla="*/ 1 w 34"/>
                  <a:gd name="T23" fmla="*/ 1 h 32"/>
                  <a:gd name="T24" fmla="*/ 1 w 34"/>
                  <a:gd name="T25" fmla="*/ 1 h 32"/>
                  <a:gd name="T26" fmla="*/ 1 w 34"/>
                  <a:gd name="T27" fmla="*/ 1 h 32"/>
                  <a:gd name="T28" fmla="*/ 1 w 34"/>
                  <a:gd name="T29" fmla="*/ 1 h 32"/>
                  <a:gd name="T30" fmla="*/ 1 w 34"/>
                  <a:gd name="T31" fmla="*/ 1 h 32"/>
                  <a:gd name="T32" fmla="*/ 1 w 34"/>
                  <a:gd name="T33" fmla="*/ 1 h 3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4" h="32">
                    <a:moveTo>
                      <a:pt x="34" y="20"/>
                    </a:moveTo>
                    <a:lnTo>
                      <a:pt x="34" y="14"/>
                    </a:lnTo>
                    <a:lnTo>
                      <a:pt x="32" y="8"/>
                    </a:lnTo>
                    <a:lnTo>
                      <a:pt x="27" y="4"/>
                    </a:lnTo>
                    <a:lnTo>
                      <a:pt x="21" y="0"/>
                    </a:lnTo>
                    <a:lnTo>
                      <a:pt x="14" y="0"/>
                    </a:lnTo>
                    <a:lnTo>
                      <a:pt x="9" y="1"/>
                    </a:lnTo>
                    <a:lnTo>
                      <a:pt x="4" y="6"/>
                    </a:lnTo>
                    <a:lnTo>
                      <a:pt x="0" y="12"/>
                    </a:lnTo>
                    <a:lnTo>
                      <a:pt x="0" y="19"/>
                    </a:lnTo>
                    <a:lnTo>
                      <a:pt x="3" y="24"/>
                    </a:lnTo>
                    <a:lnTo>
                      <a:pt x="7" y="29"/>
                    </a:lnTo>
                    <a:lnTo>
                      <a:pt x="13" y="32"/>
                    </a:lnTo>
                    <a:lnTo>
                      <a:pt x="20" y="32"/>
                    </a:lnTo>
                    <a:lnTo>
                      <a:pt x="26" y="30"/>
                    </a:lnTo>
                    <a:lnTo>
                      <a:pt x="30" y="26"/>
                    </a:lnTo>
                    <a:lnTo>
                      <a:pt x="34" y="20"/>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71" name="Freeform 40"/>
              <p:cNvSpPr/>
              <p:nvPr/>
            </p:nvSpPr>
            <p:spPr bwMode="auto">
              <a:xfrm>
                <a:off x="3668" y="4235"/>
                <a:ext cx="16" cy="16"/>
              </a:xfrm>
              <a:custGeom>
                <a:avLst/>
                <a:gdLst>
                  <a:gd name="T0" fmla="*/ 0 w 34"/>
                  <a:gd name="T1" fmla="*/ 1 h 32"/>
                  <a:gd name="T2" fmla="*/ 0 w 34"/>
                  <a:gd name="T3" fmla="*/ 1 h 32"/>
                  <a:gd name="T4" fmla="*/ 0 w 34"/>
                  <a:gd name="T5" fmla="*/ 1 h 32"/>
                  <a:gd name="T6" fmla="*/ 0 w 34"/>
                  <a:gd name="T7" fmla="*/ 1 h 32"/>
                  <a:gd name="T8" fmla="*/ 0 w 34"/>
                  <a:gd name="T9" fmla="*/ 0 h 32"/>
                  <a:gd name="T10" fmla="*/ 0 w 34"/>
                  <a:gd name="T11" fmla="*/ 0 h 32"/>
                  <a:gd name="T12" fmla="*/ 0 w 34"/>
                  <a:gd name="T13" fmla="*/ 1 h 32"/>
                  <a:gd name="T14" fmla="*/ 0 w 34"/>
                  <a:gd name="T15" fmla="*/ 1 h 32"/>
                  <a:gd name="T16" fmla="*/ 0 w 34"/>
                  <a:gd name="T17" fmla="*/ 1 h 32"/>
                  <a:gd name="T18" fmla="*/ 0 w 34"/>
                  <a:gd name="T19" fmla="*/ 1 h 32"/>
                  <a:gd name="T20" fmla="*/ 0 w 34"/>
                  <a:gd name="T21" fmla="*/ 1 h 32"/>
                  <a:gd name="T22" fmla="*/ 0 w 34"/>
                  <a:gd name="T23" fmla="*/ 1 h 32"/>
                  <a:gd name="T24" fmla="*/ 0 w 34"/>
                  <a:gd name="T25" fmla="*/ 1 h 32"/>
                  <a:gd name="T26" fmla="*/ 0 w 34"/>
                  <a:gd name="T27" fmla="*/ 1 h 32"/>
                  <a:gd name="T28" fmla="*/ 0 w 34"/>
                  <a:gd name="T29" fmla="*/ 1 h 32"/>
                  <a:gd name="T30" fmla="*/ 0 w 34"/>
                  <a:gd name="T31" fmla="*/ 1 h 32"/>
                  <a:gd name="T32" fmla="*/ 0 w 34"/>
                  <a:gd name="T33" fmla="*/ 1 h 3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4" h="32">
                    <a:moveTo>
                      <a:pt x="34" y="20"/>
                    </a:moveTo>
                    <a:lnTo>
                      <a:pt x="34" y="13"/>
                    </a:lnTo>
                    <a:lnTo>
                      <a:pt x="31" y="8"/>
                    </a:lnTo>
                    <a:lnTo>
                      <a:pt x="27" y="3"/>
                    </a:lnTo>
                    <a:lnTo>
                      <a:pt x="21" y="0"/>
                    </a:lnTo>
                    <a:lnTo>
                      <a:pt x="14" y="0"/>
                    </a:lnTo>
                    <a:lnTo>
                      <a:pt x="8" y="2"/>
                    </a:lnTo>
                    <a:lnTo>
                      <a:pt x="4" y="6"/>
                    </a:lnTo>
                    <a:lnTo>
                      <a:pt x="0" y="12"/>
                    </a:lnTo>
                    <a:lnTo>
                      <a:pt x="0" y="18"/>
                    </a:lnTo>
                    <a:lnTo>
                      <a:pt x="3" y="24"/>
                    </a:lnTo>
                    <a:lnTo>
                      <a:pt x="7" y="28"/>
                    </a:lnTo>
                    <a:lnTo>
                      <a:pt x="13" y="32"/>
                    </a:lnTo>
                    <a:lnTo>
                      <a:pt x="20" y="32"/>
                    </a:lnTo>
                    <a:lnTo>
                      <a:pt x="26" y="31"/>
                    </a:lnTo>
                    <a:lnTo>
                      <a:pt x="30" y="26"/>
                    </a:lnTo>
                    <a:lnTo>
                      <a:pt x="34" y="20"/>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72" name="Freeform 41"/>
              <p:cNvSpPr/>
              <p:nvPr/>
            </p:nvSpPr>
            <p:spPr bwMode="auto">
              <a:xfrm>
                <a:off x="3668" y="4194"/>
                <a:ext cx="16" cy="17"/>
              </a:xfrm>
              <a:custGeom>
                <a:avLst/>
                <a:gdLst>
                  <a:gd name="T0" fmla="*/ 0 w 33"/>
                  <a:gd name="T1" fmla="*/ 1 h 32"/>
                  <a:gd name="T2" fmla="*/ 0 w 33"/>
                  <a:gd name="T3" fmla="*/ 1 h 32"/>
                  <a:gd name="T4" fmla="*/ 0 w 33"/>
                  <a:gd name="T5" fmla="*/ 1 h 32"/>
                  <a:gd name="T6" fmla="*/ 0 w 33"/>
                  <a:gd name="T7" fmla="*/ 1 h 32"/>
                  <a:gd name="T8" fmla="*/ 0 w 33"/>
                  <a:gd name="T9" fmla="*/ 0 h 32"/>
                  <a:gd name="T10" fmla="*/ 0 w 33"/>
                  <a:gd name="T11" fmla="*/ 0 h 32"/>
                  <a:gd name="T12" fmla="*/ 0 w 33"/>
                  <a:gd name="T13" fmla="*/ 1 h 32"/>
                  <a:gd name="T14" fmla="*/ 0 w 33"/>
                  <a:gd name="T15" fmla="*/ 1 h 32"/>
                  <a:gd name="T16" fmla="*/ 0 w 33"/>
                  <a:gd name="T17" fmla="*/ 1 h 32"/>
                  <a:gd name="T18" fmla="*/ 0 w 33"/>
                  <a:gd name="T19" fmla="*/ 1 h 32"/>
                  <a:gd name="T20" fmla="*/ 0 w 33"/>
                  <a:gd name="T21" fmla="*/ 1 h 32"/>
                  <a:gd name="T22" fmla="*/ 0 w 33"/>
                  <a:gd name="T23" fmla="*/ 1 h 32"/>
                  <a:gd name="T24" fmla="*/ 0 w 33"/>
                  <a:gd name="T25" fmla="*/ 1 h 32"/>
                  <a:gd name="T26" fmla="*/ 0 w 33"/>
                  <a:gd name="T27" fmla="*/ 1 h 32"/>
                  <a:gd name="T28" fmla="*/ 0 w 33"/>
                  <a:gd name="T29" fmla="*/ 1 h 32"/>
                  <a:gd name="T30" fmla="*/ 0 w 33"/>
                  <a:gd name="T31" fmla="*/ 1 h 32"/>
                  <a:gd name="T32" fmla="*/ 0 w 33"/>
                  <a:gd name="T33" fmla="*/ 1 h 3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3" h="32">
                    <a:moveTo>
                      <a:pt x="33" y="19"/>
                    </a:moveTo>
                    <a:lnTo>
                      <a:pt x="33" y="13"/>
                    </a:lnTo>
                    <a:lnTo>
                      <a:pt x="30" y="7"/>
                    </a:lnTo>
                    <a:lnTo>
                      <a:pt x="26" y="2"/>
                    </a:lnTo>
                    <a:lnTo>
                      <a:pt x="20" y="0"/>
                    </a:lnTo>
                    <a:lnTo>
                      <a:pt x="13" y="0"/>
                    </a:lnTo>
                    <a:lnTo>
                      <a:pt x="7" y="1"/>
                    </a:lnTo>
                    <a:lnTo>
                      <a:pt x="3" y="6"/>
                    </a:lnTo>
                    <a:lnTo>
                      <a:pt x="0" y="11"/>
                    </a:lnTo>
                    <a:lnTo>
                      <a:pt x="0" y="18"/>
                    </a:lnTo>
                    <a:lnTo>
                      <a:pt x="1" y="24"/>
                    </a:lnTo>
                    <a:lnTo>
                      <a:pt x="6" y="29"/>
                    </a:lnTo>
                    <a:lnTo>
                      <a:pt x="12" y="32"/>
                    </a:lnTo>
                    <a:lnTo>
                      <a:pt x="19" y="32"/>
                    </a:lnTo>
                    <a:lnTo>
                      <a:pt x="25" y="30"/>
                    </a:lnTo>
                    <a:lnTo>
                      <a:pt x="29" y="25"/>
                    </a:lnTo>
                    <a:lnTo>
                      <a:pt x="33" y="19"/>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73" name="Freeform 42"/>
              <p:cNvSpPr/>
              <p:nvPr/>
            </p:nvSpPr>
            <p:spPr bwMode="auto">
              <a:xfrm>
                <a:off x="3671" y="4153"/>
                <a:ext cx="16" cy="17"/>
              </a:xfrm>
              <a:custGeom>
                <a:avLst/>
                <a:gdLst>
                  <a:gd name="T0" fmla="*/ 1 w 32"/>
                  <a:gd name="T1" fmla="*/ 1 h 32"/>
                  <a:gd name="T2" fmla="*/ 1 w 32"/>
                  <a:gd name="T3" fmla="*/ 1 h 32"/>
                  <a:gd name="T4" fmla="*/ 1 w 32"/>
                  <a:gd name="T5" fmla="*/ 1 h 32"/>
                  <a:gd name="T6" fmla="*/ 1 w 32"/>
                  <a:gd name="T7" fmla="*/ 1 h 32"/>
                  <a:gd name="T8" fmla="*/ 1 w 32"/>
                  <a:gd name="T9" fmla="*/ 0 h 32"/>
                  <a:gd name="T10" fmla="*/ 1 w 32"/>
                  <a:gd name="T11" fmla="*/ 0 h 32"/>
                  <a:gd name="T12" fmla="*/ 1 w 32"/>
                  <a:gd name="T13" fmla="*/ 1 h 32"/>
                  <a:gd name="T14" fmla="*/ 1 w 32"/>
                  <a:gd name="T15" fmla="*/ 1 h 32"/>
                  <a:gd name="T16" fmla="*/ 0 w 32"/>
                  <a:gd name="T17" fmla="*/ 1 h 32"/>
                  <a:gd name="T18" fmla="*/ 0 w 32"/>
                  <a:gd name="T19" fmla="*/ 1 h 32"/>
                  <a:gd name="T20" fmla="*/ 1 w 32"/>
                  <a:gd name="T21" fmla="*/ 1 h 32"/>
                  <a:gd name="T22" fmla="*/ 1 w 32"/>
                  <a:gd name="T23" fmla="*/ 1 h 32"/>
                  <a:gd name="T24" fmla="*/ 1 w 32"/>
                  <a:gd name="T25" fmla="*/ 1 h 32"/>
                  <a:gd name="T26" fmla="*/ 1 w 32"/>
                  <a:gd name="T27" fmla="*/ 1 h 32"/>
                  <a:gd name="T28" fmla="*/ 1 w 32"/>
                  <a:gd name="T29" fmla="*/ 1 h 32"/>
                  <a:gd name="T30" fmla="*/ 1 w 32"/>
                  <a:gd name="T31" fmla="*/ 1 h 32"/>
                  <a:gd name="T32" fmla="*/ 1 w 32"/>
                  <a:gd name="T33" fmla="*/ 1 h 3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2" h="32">
                    <a:moveTo>
                      <a:pt x="32" y="20"/>
                    </a:moveTo>
                    <a:lnTo>
                      <a:pt x="32" y="14"/>
                    </a:lnTo>
                    <a:lnTo>
                      <a:pt x="30" y="8"/>
                    </a:lnTo>
                    <a:lnTo>
                      <a:pt x="26" y="3"/>
                    </a:lnTo>
                    <a:lnTo>
                      <a:pt x="20" y="0"/>
                    </a:lnTo>
                    <a:lnTo>
                      <a:pt x="14" y="0"/>
                    </a:lnTo>
                    <a:lnTo>
                      <a:pt x="8" y="1"/>
                    </a:lnTo>
                    <a:lnTo>
                      <a:pt x="4" y="6"/>
                    </a:lnTo>
                    <a:lnTo>
                      <a:pt x="0" y="11"/>
                    </a:lnTo>
                    <a:lnTo>
                      <a:pt x="0" y="18"/>
                    </a:lnTo>
                    <a:lnTo>
                      <a:pt x="1" y="24"/>
                    </a:lnTo>
                    <a:lnTo>
                      <a:pt x="6" y="29"/>
                    </a:lnTo>
                    <a:lnTo>
                      <a:pt x="12" y="32"/>
                    </a:lnTo>
                    <a:lnTo>
                      <a:pt x="19" y="32"/>
                    </a:lnTo>
                    <a:lnTo>
                      <a:pt x="24" y="30"/>
                    </a:lnTo>
                    <a:lnTo>
                      <a:pt x="29" y="25"/>
                    </a:lnTo>
                    <a:lnTo>
                      <a:pt x="32" y="20"/>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74" name="Freeform 43"/>
              <p:cNvSpPr/>
              <p:nvPr/>
            </p:nvSpPr>
            <p:spPr bwMode="auto">
              <a:xfrm>
                <a:off x="3772" y="4256"/>
                <a:ext cx="17" cy="16"/>
              </a:xfrm>
              <a:custGeom>
                <a:avLst/>
                <a:gdLst>
                  <a:gd name="T0" fmla="*/ 1 w 33"/>
                  <a:gd name="T1" fmla="*/ 1 h 32"/>
                  <a:gd name="T2" fmla="*/ 1 w 33"/>
                  <a:gd name="T3" fmla="*/ 1 h 32"/>
                  <a:gd name="T4" fmla="*/ 1 w 33"/>
                  <a:gd name="T5" fmla="*/ 1 h 32"/>
                  <a:gd name="T6" fmla="*/ 1 w 33"/>
                  <a:gd name="T7" fmla="*/ 1 h 32"/>
                  <a:gd name="T8" fmla="*/ 1 w 33"/>
                  <a:gd name="T9" fmla="*/ 0 h 32"/>
                  <a:gd name="T10" fmla="*/ 1 w 33"/>
                  <a:gd name="T11" fmla="*/ 0 h 32"/>
                  <a:gd name="T12" fmla="*/ 1 w 33"/>
                  <a:gd name="T13" fmla="*/ 1 h 32"/>
                  <a:gd name="T14" fmla="*/ 1 w 33"/>
                  <a:gd name="T15" fmla="*/ 1 h 32"/>
                  <a:gd name="T16" fmla="*/ 0 w 33"/>
                  <a:gd name="T17" fmla="*/ 1 h 32"/>
                  <a:gd name="T18" fmla="*/ 0 w 33"/>
                  <a:gd name="T19" fmla="*/ 1 h 32"/>
                  <a:gd name="T20" fmla="*/ 1 w 33"/>
                  <a:gd name="T21" fmla="*/ 1 h 32"/>
                  <a:gd name="T22" fmla="*/ 1 w 33"/>
                  <a:gd name="T23" fmla="*/ 1 h 32"/>
                  <a:gd name="T24" fmla="*/ 1 w 33"/>
                  <a:gd name="T25" fmla="*/ 1 h 32"/>
                  <a:gd name="T26" fmla="*/ 1 w 33"/>
                  <a:gd name="T27" fmla="*/ 1 h 32"/>
                  <a:gd name="T28" fmla="*/ 1 w 33"/>
                  <a:gd name="T29" fmla="*/ 1 h 32"/>
                  <a:gd name="T30" fmla="*/ 1 w 33"/>
                  <a:gd name="T31" fmla="*/ 1 h 32"/>
                  <a:gd name="T32" fmla="*/ 1 w 33"/>
                  <a:gd name="T33" fmla="*/ 1 h 3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3" h="32">
                    <a:moveTo>
                      <a:pt x="33" y="20"/>
                    </a:moveTo>
                    <a:lnTo>
                      <a:pt x="33" y="14"/>
                    </a:lnTo>
                    <a:lnTo>
                      <a:pt x="31" y="8"/>
                    </a:lnTo>
                    <a:lnTo>
                      <a:pt x="26" y="4"/>
                    </a:lnTo>
                    <a:lnTo>
                      <a:pt x="20" y="0"/>
                    </a:lnTo>
                    <a:lnTo>
                      <a:pt x="14" y="0"/>
                    </a:lnTo>
                    <a:lnTo>
                      <a:pt x="8" y="1"/>
                    </a:lnTo>
                    <a:lnTo>
                      <a:pt x="3" y="6"/>
                    </a:lnTo>
                    <a:lnTo>
                      <a:pt x="0" y="12"/>
                    </a:lnTo>
                    <a:lnTo>
                      <a:pt x="0" y="19"/>
                    </a:lnTo>
                    <a:lnTo>
                      <a:pt x="2" y="24"/>
                    </a:lnTo>
                    <a:lnTo>
                      <a:pt x="7" y="29"/>
                    </a:lnTo>
                    <a:lnTo>
                      <a:pt x="12" y="32"/>
                    </a:lnTo>
                    <a:lnTo>
                      <a:pt x="19" y="32"/>
                    </a:lnTo>
                    <a:lnTo>
                      <a:pt x="25" y="30"/>
                    </a:lnTo>
                    <a:lnTo>
                      <a:pt x="30" y="26"/>
                    </a:lnTo>
                    <a:lnTo>
                      <a:pt x="33" y="20"/>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75" name="Freeform 44"/>
              <p:cNvSpPr/>
              <p:nvPr/>
            </p:nvSpPr>
            <p:spPr bwMode="auto">
              <a:xfrm>
                <a:off x="3768" y="4216"/>
                <a:ext cx="17" cy="16"/>
              </a:xfrm>
              <a:custGeom>
                <a:avLst/>
                <a:gdLst>
                  <a:gd name="T0" fmla="*/ 1 w 32"/>
                  <a:gd name="T1" fmla="*/ 0 h 33"/>
                  <a:gd name="T2" fmla="*/ 1 w 32"/>
                  <a:gd name="T3" fmla="*/ 0 h 33"/>
                  <a:gd name="T4" fmla="*/ 1 w 32"/>
                  <a:gd name="T5" fmla="*/ 0 h 33"/>
                  <a:gd name="T6" fmla="*/ 1 w 32"/>
                  <a:gd name="T7" fmla="*/ 0 h 33"/>
                  <a:gd name="T8" fmla="*/ 1 w 32"/>
                  <a:gd name="T9" fmla="*/ 0 h 33"/>
                  <a:gd name="T10" fmla="*/ 1 w 32"/>
                  <a:gd name="T11" fmla="*/ 0 h 33"/>
                  <a:gd name="T12" fmla="*/ 1 w 32"/>
                  <a:gd name="T13" fmla="*/ 0 h 33"/>
                  <a:gd name="T14" fmla="*/ 1 w 32"/>
                  <a:gd name="T15" fmla="*/ 0 h 33"/>
                  <a:gd name="T16" fmla="*/ 0 w 32"/>
                  <a:gd name="T17" fmla="*/ 0 h 33"/>
                  <a:gd name="T18" fmla="*/ 0 w 32"/>
                  <a:gd name="T19" fmla="*/ 0 h 33"/>
                  <a:gd name="T20" fmla="*/ 1 w 32"/>
                  <a:gd name="T21" fmla="*/ 0 h 33"/>
                  <a:gd name="T22" fmla="*/ 1 w 32"/>
                  <a:gd name="T23" fmla="*/ 0 h 33"/>
                  <a:gd name="T24" fmla="*/ 1 w 32"/>
                  <a:gd name="T25" fmla="*/ 0 h 33"/>
                  <a:gd name="T26" fmla="*/ 1 w 32"/>
                  <a:gd name="T27" fmla="*/ 0 h 33"/>
                  <a:gd name="T28" fmla="*/ 1 w 32"/>
                  <a:gd name="T29" fmla="*/ 0 h 33"/>
                  <a:gd name="T30" fmla="*/ 1 w 32"/>
                  <a:gd name="T31" fmla="*/ 0 h 33"/>
                  <a:gd name="T32" fmla="*/ 1 w 32"/>
                  <a:gd name="T33" fmla="*/ 0 h 3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2" h="33">
                    <a:moveTo>
                      <a:pt x="32" y="21"/>
                    </a:moveTo>
                    <a:lnTo>
                      <a:pt x="32" y="14"/>
                    </a:lnTo>
                    <a:lnTo>
                      <a:pt x="31" y="9"/>
                    </a:lnTo>
                    <a:lnTo>
                      <a:pt x="26" y="4"/>
                    </a:lnTo>
                    <a:lnTo>
                      <a:pt x="21" y="0"/>
                    </a:lnTo>
                    <a:lnTo>
                      <a:pt x="14" y="0"/>
                    </a:lnTo>
                    <a:lnTo>
                      <a:pt x="8" y="3"/>
                    </a:lnTo>
                    <a:lnTo>
                      <a:pt x="3" y="7"/>
                    </a:lnTo>
                    <a:lnTo>
                      <a:pt x="0" y="13"/>
                    </a:lnTo>
                    <a:lnTo>
                      <a:pt x="0" y="20"/>
                    </a:lnTo>
                    <a:lnTo>
                      <a:pt x="2" y="26"/>
                    </a:lnTo>
                    <a:lnTo>
                      <a:pt x="7" y="30"/>
                    </a:lnTo>
                    <a:lnTo>
                      <a:pt x="13" y="33"/>
                    </a:lnTo>
                    <a:lnTo>
                      <a:pt x="18" y="33"/>
                    </a:lnTo>
                    <a:lnTo>
                      <a:pt x="24" y="32"/>
                    </a:lnTo>
                    <a:lnTo>
                      <a:pt x="29" y="27"/>
                    </a:lnTo>
                    <a:lnTo>
                      <a:pt x="32" y="21"/>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76" name="Freeform 45"/>
              <p:cNvSpPr/>
              <p:nvPr/>
            </p:nvSpPr>
            <p:spPr bwMode="auto">
              <a:xfrm>
                <a:off x="3774" y="4175"/>
                <a:ext cx="16" cy="17"/>
              </a:xfrm>
              <a:custGeom>
                <a:avLst/>
                <a:gdLst>
                  <a:gd name="T0" fmla="*/ 0 w 33"/>
                  <a:gd name="T1" fmla="*/ 1 h 33"/>
                  <a:gd name="T2" fmla="*/ 0 w 33"/>
                  <a:gd name="T3" fmla="*/ 1 h 33"/>
                  <a:gd name="T4" fmla="*/ 0 w 33"/>
                  <a:gd name="T5" fmla="*/ 1 h 33"/>
                  <a:gd name="T6" fmla="*/ 0 w 33"/>
                  <a:gd name="T7" fmla="*/ 1 h 33"/>
                  <a:gd name="T8" fmla="*/ 0 w 33"/>
                  <a:gd name="T9" fmla="*/ 0 h 33"/>
                  <a:gd name="T10" fmla="*/ 0 w 33"/>
                  <a:gd name="T11" fmla="*/ 0 h 33"/>
                  <a:gd name="T12" fmla="*/ 0 w 33"/>
                  <a:gd name="T13" fmla="*/ 1 h 33"/>
                  <a:gd name="T14" fmla="*/ 0 w 33"/>
                  <a:gd name="T15" fmla="*/ 1 h 33"/>
                  <a:gd name="T16" fmla="*/ 0 w 33"/>
                  <a:gd name="T17" fmla="*/ 1 h 33"/>
                  <a:gd name="T18" fmla="*/ 0 w 33"/>
                  <a:gd name="T19" fmla="*/ 1 h 33"/>
                  <a:gd name="T20" fmla="*/ 0 w 33"/>
                  <a:gd name="T21" fmla="*/ 1 h 33"/>
                  <a:gd name="T22" fmla="*/ 0 w 33"/>
                  <a:gd name="T23" fmla="*/ 1 h 33"/>
                  <a:gd name="T24" fmla="*/ 0 w 33"/>
                  <a:gd name="T25" fmla="*/ 1 h 33"/>
                  <a:gd name="T26" fmla="*/ 0 w 33"/>
                  <a:gd name="T27" fmla="*/ 1 h 33"/>
                  <a:gd name="T28" fmla="*/ 0 w 33"/>
                  <a:gd name="T29" fmla="*/ 1 h 33"/>
                  <a:gd name="T30" fmla="*/ 0 w 33"/>
                  <a:gd name="T31" fmla="*/ 1 h 33"/>
                  <a:gd name="T32" fmla="*/ 0 w 33"/>
                  <a:gd name="T33" fmla="*/ 1 h 3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3" h="33">
                    <a:moveTo>
                      <a:pt x="33" y="21"/>
                    </a:moveTo>
                    <a:lnTo>
                      <a:pt x="33" y="14"/>
                    </a:lnTo>
                    <a:lnTo>
                      <a:pt x="30" y="8"/>
                    </a:lnTo>
                    <a:lnTo>
                      <a:pt x="27" y="3"/>
                    </a:lnTo>
                    <a:lnTo>
                      <a:pt x="21" y="0"/>
                    </a:lnTo>
                    <a:lnTo>
                      <a:pt x="14" y="0"/>
                    </a:lnTo>
                    <a:lnTo>
                      <a:pt x="8" y="2"/>
                    </a:lnTo>
                    <a:lnTo>
                      <a:pt x="4" y="7"/>
                    </a:lnTo>
                    <a:lnTo>
                      <a:pt x="0" y="12"/>
                    </a:lnTo>
                    <a:lnTo>
                      <a:pt x="0" y="19"/>
                    </a:lnTo>
                    <a:lnTo>
                      <a:pt x="3" y="25"/>
                    </a:lnTo>
                    <a:lnTo>
                      <a:pt x="6" y="30"/>
                    </a:lnTo>
                    <a:lnTo>
                      <a:pt x="12" y="33"/>
                    </a:lnTo>
                    <a:lnTo>
                      <a:pt x="19" y="33"/>
                    </a:lnTo>
                    <a:lnTo>
                      <a:pt x="25" y="31"/>
                    </a:lnTo>
                    <a:lnTo>
                      <a:pt x="29" y="26"/>
                    </a:lnTo>
                    <a:lnTo>
                      <a:pt x="33" y="21"/>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77" name="Freeform 46"/>
              <p:cNvSpPr/>
              <p:nvPr/>
            </p:nvSpPr>
            <p:spPr bwMode="auto">
              <a:xfrm>
                <a:off x="3789" y="4136"/>
                <a:ext cx="16" cy="17"/>
              </a:xfrm>
              <a:custGeom>
                <a:avLst/>
                <a:gdLst>
                  <a:gd name="T0" fmla="*/ 1 w 32"/>
                  <a:gd name="T1" fmla="*/ 1 h 34"/>
                  <a:gd name="T2" fmla="*/ 1 w 32"/>
                  <a:gd name="T3" fmla="*/ 1 h 34"/>
                  <a:gd name="T4" fmla="*/ 1 w 32"/>
                  <a:gd name="T5" fmla="*/ 1 h 34"/>
                  <a:gd name="T6" fmla="*/ 1 w 32"/>
                  <a:gd name="T7" fmla="*/ 1 h 34"/>
                  <a:gd name="T8" fmla="*/ 1 w 32"/>
                  <a:gd name="T9" fmla="*/ 0 h 34"/>
                  <a:gd name="T10" fmla="*/ 1 w 32"/>
                  <a:gd name="T11" fmla="*/ 0 h 34"/>
                  <a:gd name="T12" fmla="*/ 1 w 32"/>
                  <a:gd name="T13" fmla="*/ 1 h 34"/>
                  <a:gd name="T14" fmla="*/ 1 w 32"/>
                  <a:gd name="T15" fmla="*/ 1 h 34"/>
                  <a:gd name="T16" fmla="*/ 0 w 32"/>
                  <a:gd name="T17" fmla="*/ 1 h 34"/>
                  <a:gd name="T18" fmla="*/ 0 w 32"/>
                  <a:gd name="T19" fmla="*/ 1 h 34"/>
                  <a:gd name="T20" fmla="*/ 1 w 32"/>
                  <a:gd name="T21" fmla="*/ 1 h 34"/>
                  <a:gd name="T22" fmla="*/ 1 w 32"/>
                  <a:gd name="T23" fmla="*/ 1 h 34"/>
                  <a:gd name="T24" fmla="*/ 1 w 32"/>
                  <a:gd name="T25" fmla="*/ 1 h 34"/>
                  <a:gd name="T26" fmla="*/ 1 w 32"/>
                  <a:gd name="T27" fmla="*/ 1 h 34"/>
                  <a:gd name="T28" fmla="*/ 1 w 32"/>
                  <a:gd name="T29" fmla="*/ 1 h 34"/>
                  <a:gd name="T30" fmla="*/ 1 w 32"/>
                  <a:gd name="T31" fmla="*/ 1 h 34"/>
                  <a:gd name="T32" fmla="*/ 1 w 32"/>
                  <a:gd name="T33" fmla="*/ 1 h 34"/>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2" h="34">
                    <a:moveTo>
                      <a:pt x="32" y="21"/>
                    </a:moveTo>
                    <a:lnTo>
                      <a:pt x="32" y="14"/>
                    </a:lnTo>
                    <a:lnTo>
                      <a:pt x="31" y="8"/>
                    </a:lnTo>
                    <a:lnTo>
                      <a:pt x="27" y="4"/>
                    </a:lnTo>
                    <a:lnTo>
                      <a:pt x="21" y="0"/>
                    </a:lnTo>
                    <a:lnTo>
                      <a:pt x="14" y="0"/>
                    </a:lnTo>
                    <a:lnTo>
                      <a:pt x="8" y="3"/>
                    </a:lnTo>
                    <a:lnTo>
                      <a:pt x="4" y="7"/>
                    </a:lnTo>
                    <a:lnTo>
                      <a:pt x="0" y="13"/>
                    </a:lnTo>
                    <a:lnTo>
                      <a:pt x="0" y="20"/>
                    </a:lnTo>
                    <a:lnTo>
                      <a:pt x="2" y="26"/>
                    </a:lnTo>
                    <a:lnTo>
                      <a:pt x="7" y="30"/>
                    </a:lnTo>
                    <a:lnTo>
                      <a:pt x="13" y="34"/>
                    </a:lnTo>
                    <a:lnTo>
                      <a:pt x="20" y="34"/>
                    </a:lnTo>
                    <a:lnTo>
                      <a:pt x="25" y="32"/>
                    </a:lnTo>
                    <a:lnTo>
                      <a:pt x="30" y="27"/>
                    </a:lnTo>
                    <a:lnTo>
                      <a:pt x="32" y="21"/>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78" name="Freeform 47"/>
              <p:cNvSpPr/>
              <p:nvPr/>
            </p:nvSpPr>
            <p:spPr bwMode="auto">
              <a:xfrm>
                <a:off x="3842" y="4235"/>
                <a:ext cx="17" cy="16"/>
              </a:xfrm>
              <a:custGeom>
                <a:avLst/>
                <a:gdLst>
                  <a:gd name="T0" fmla="*/ 1 w 34"/>
                  <a:gd name="T1" fmla="*/ 1 h 32"/>
                  <a:gd name="T2" fmla="*/ 1 w 34"/>
                  <a:gd name="T3" fmla="*/ 1 h 32"/>
                  <a:gd name="T4" fmla="*/ 1 w 34"/>
                  <a:gd name="T5" fmla="*/ 1 h 32"/>
                  <a:gd name="T6" fmla="*/ 1 w 34"/>
                  <a:gd name="T7" fmla="*/ 1 h 32"/>
                  <a:gd name="T8" fmla="*/ 1 w 34"/>
                  <a:gd name="T9" fmla="*/ 0 h 32"/>
                  <a:gd name="T10" fmla="*/ 1 w 34"/>
                  <a:gd name="T11" fmla="*/ 0 h 32"/>
                  <a:gd name="T12" fmla="*/ 1 w 34"/>
                  <a:gd name="T13" fmla="*/ 1 h 32"/>
                  <a:gd name="T14" fmla="*/ 1 w 34"/>
                  <a:gd name="T15" fmla="*/ 1 h 32"/>
                  <a:gd name="T16" fmla="*/ 0 w 34"/>
                  <a:gd name="T17" fmla="*/ 1 h 32"/>
                  <a:gd name="T18" fmla="*/ 0 w 34"/>
                  <a:gd name="T19" fmla="*/ 1 h 32"/>
                  <a:gd name="T20" fmla="*/ 1 w 34"/>
                  <a:gd name="T21" fmla="*/ 1 h 32"/>
                  <a:gd name="T22" fmla="*/ 1 w 34"/>
                  <a:gd name="T23" fmla="*/ 1 h 32"/>
                  <a:gd name="T24" fmla="*/ 1 w 34"/>
                  <a:gd name="T25" fmla="*/ 1 h 32"/>
                  <a:gd name="T26" fmla="*/ 1 w 34"/>
                  <a:gd name="T27" fmla="*/ 1 h 32"/>
                  <a:gd name="T28" fmla="*/ 1 w 34"/>
                  <a:gd name="T29" fmla="*/ 1 h 32"/>
                  <a:gd name="T30" fmla="*/ 1 w 34"/>
                  <a:gd name="T31" fmla="*/ 1 h 32"/>
                  <a:gd name="T32" fmla="*/ 1 w 34"/>
                  <a:gd name="T33" fmla="*/ 1 h 3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4" h="32">
                    <a:moveTo>
                      <a:pt x="34" y="20"/>
                    </a:moveTo>
                    <a:lnTo>
                      <a:pt x="34" y="14"/>
                    </a:lnTo>
                    <a:lnTo>
                      <a:pt x="31" y="8"/>
                    </a:lnTo>
                    <a:lnTo>
                      <a:pt x="27" y="3"/>
                    </a:lnTo>
                    <a:lnTo>
                      <a:pt x="21" y="0"/>
                    </a:lnTo>
                    <a:lnTo>
                      <a:pt x="14" y="0"/>
                    </a:lnTo>
                    <a:lnTo>
                      <a:pt x="8" y="2"/>
                    </a:lnTo>
                    <a:lnTo>
                      <a:pt x="4" y="7"/>
                    </a:lnTo>
                    <a:lnTo>
                      <a:pt x="0" y="12"/>
                    </a:lnTo>
                    <a:lnTo>
                      <a:pt x="0" y="18"/>
                    </a:lnTo>
                    <a:lnTo>
                      <a:pt x="3" y="24"/>
                    </a:lnTo>
                    <a:lnTo>
                      <a:pt x="7" y="29"/>
                    </a:lnTo>
                    <a:lnTo>
                      <a:pt x="13" y="32"/>
                    </a:lnTo>
                    <a:lnTo>
                      <a:pt x="20" y="32"/>
                    </a:lnTo>
                    <a:lnTo>
                      <a:pt x="26" y="31"/>
                    </a:lnTo>
                    <a:lnTo>
                      <a:pt x="30" y="26"/>
                    </a:lnTo>
                    <a:lnTo>
                      <a:pt x="34" y="20"/>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79" name="Freeform 48"/>
              <p:cNvSpPr/>
              <p:nvPr/>
            </p:nvSpPr>
            <p:spPr bwMode="auto">
              <a:xfrm>
                <a:off x="3857" y="4201"/>
                <a:ext cx="16" cy="16"/>
              </a:xfrm>
              <a:custGeom>
                <a:avLst/>
                <a:gdLst>
                  <a:gd name="T0" fmla="*/ 1 w 32"/>
                  <a:gd name="T1" fmla="*/ 1 h 32"/>
                  <a:gd name="T2" fmla="*/ 1 w 32"/>
                  <a:gd name="T3" fmla="*/ 1 h 32"/>
                  <a:gd name="T4" fmla="*/ 1 w 32"/>
                  <a:gd name="T5" fmla="*/ 1 h 32"/>
                  <a:gd name="T6" fmla="*/ 1 w 32"/>
                  <a:gd name="T7" fmla="*/ 1 h 32"/>
                  <a:gd name="T8" fmla="*/ 1 w 32"/>
                  <a:gd name="T9" fmla="*/ 0 h 32"/>
                  <a:gd name="T10" fmla="*/ 1 w 32"/>
                  <a:gd name="T11" fmla="*/ 0 h 32"/>
                  <a:gd name="T12" fmla="*/ 1 w 32"/>
                  <a:gd name="T13" fmla="*/ 1 h 32"/>
                  <a:gd name="T14" fmla="*/ 1 w 32"/>
                  <a:gd name="T15" fmla="*/ 1 h 32"/>
                  <a:gd name="T16" fmla="*/ 0 w 32"/>
                  <a:gd name="T17" fmla="*/ 1 h 32"/>
                  <a:gd name="T18" fmla="*/ 0 w 32"/>
                  <a:gd name="T19" fmla="*/ 1 h 32"/>
                  <a:gd name="T20" fmla="*/ 1 w 32"/>
                  <a:gd name="T21" fmla="*/ 1 h 32"/>
                  <a:gd name="T22" fmla="*/ 1 w 32"/>
                  <a:gd name="T23" fmla="*/ 1 h 32"/>
                  <a:gd name="T24" fmla="*/ 1 w 32"/>
                  <a:gd name="T25" fmla="*/ 1 h 32"/>
                  <a:gd name="T26" fmla="*/ 1 w 32"/>
                  <a:gd name="T27" fmla="*/ 1 h 32"/>
                  <a:gd name="T28" fmla="*/ 1 w 32"/>
                  <a:gd name="T29" fmla="*/ 1 h 32"/>
                  <a:gd name="T30" fmla="*/ 1 w 32"/>
                  <a:gd name="T31" fmla="*/ 1 h 32"/>
                  <a:gd name="T32" fmla="*/ 1 w 32"/>
                  <a:gd name="T33" fmla="*/ 1 h 3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2" h="32">
                    <a:moveTo>
                      <a:pt x="32" y="20"/>
                    </a:moveTo>
                    <a:lnTo>
                      <a:pt x="32" y="14"/>
                    </a:lnTo>
                    <a:lnTo>
                      <a:pt x="30" y="8"/>
                    </a:lnTo>
                    <a:lnTo>
                      <a:pt x="27" y="3"/>
                    </a:lnTo>
                    <a:lnTo>
                      <a:pt x="21" y="0"/>
                    </a:lnTo>
                    <a:lnTo>
                      <a:pt x="14" y="0"/>
                    </a:lnTo>
                    <a:lnTo>
                      <a:pt x="8" y="2"/>
                    </a:lnTo>
                    <a:lnTo>
                      <a:pt x="4" y="7"/>
                    </a:lnTo>
                    <a:lnTo>
                      <a:pt x="0" y="12"/>
                    </a:lnTo>
                    <a:lnTo>
                      <a:pt x="0" y="18"/>
                    </a:lnTo>
                    <a:lnTo>
                      <a:pt x="2" y="24"/>
                    </a:lnTo>
                    <a:lnTo>
                      <a:pt x="6" y="28"/>
                    </a:lnTo>
                    <a:lnTo>
                      <a:pt x="12" y="32"/>
                    </a:lnTo>
                    <a:lnTo>
                      <a:pt x="18" y="32"/>
                    </a:lnTo>
                    <a:lnTo>
                      <a:pt x="24" y="31"/>
                    </a:lnTo>
                    <a:lnTo>
                      <a:pt x="29" y="26"/>
                    </a:lnTo>
                    <a:lnTo>
                      <a:pt x="32" y="20"/>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80" name="Freeform 49"/>
              <p:cNvSpPr/>
              <p:nvPr/>
            </p:nvSpPr>
            <p:spPr bwMode="auto">
              <a:xfrm>
                <a:off x="3861" y="4164"/>
                <a:ext cx="16" cy="17"/>
              </a:xfrm>
              <a:custGeom>
                <a:avLst/>
                <a:gdLst>
                  <a:gd name="T0" fmla="*/ 1 w 32"/>
                  <a:gd name="T1" fmla="*/ 1 h 33"/>
                  <a:gd name="T2" fmla="*/ 1 w 32"/>
                  <a:gd name="T3" fmla="*/ 1 h 33"/>
                  <a:gd name="T4" fmla="*/ 1 w 32"/>
                  <a:gd name="T5" fmla="*/ 1 h 33"/>
                  <a:gd name="T6" fmla="*/ 1 w 32"/>
                  <a:gd name="T7" fmla="*/ 1 h 33"/>
                  <a:gd name="T8" fmla="*/ 1 w 32"/>
                  <a:gd name="T9" fmla="*/ 0 h 33"/>
                  <a:gd name="T10" fmla="*/ 1 w 32"/>
                  <a:gd name="T11" fmla="*/ 0 h 33"/>
                  <a:gd name="T12" fmla="*/ 1 w 32"/>
                  <a:gd name="T13" fmla="*/ 1 h 33"/>
                  <a:gd name="T14" fmla="*/ 1 w 32"/>
                  <a:gd name="T15" fmla="*/ 1 h 33"/>
                  <a:gd name="T16" fmla="*/ 0 w 32"/>
                  <a:gd name="T17" fmla="*/ 1 h 33"/>
                  <a:gd name="T18" fmla="*/ 0 w 32"/>
                  <a:gd name="T19" fmla="*/ 1 h 33"/>
                  <a:gd name="T20" fmla="*/ 1 w 32"/>
                  <a:gd name="T21" fmla="*/ 1 h 33"/>
                  <a:gd name="T22" fmla="*/ 1 w 32"/>
                  <a:gd name="T23" fmla="*/ 1 h 33"/>
                  <a:gd name="T24" fmla="*/ 1 w 32"/>
                  <a:gd name="T25" fmla="*/ 1 h 33"/>
                  <a:gd name="T26" fmla="*/ 1 w 32"/>
                  <a:gd name="T27" fmla="*/ 1 h 33"/>
                  <a:gd name="T28" fmla="*/ 1 w 32"/>
                  <a:gd name="T29" fmla="*/ 1 h 33"/>
                  <a:gd name="T30" fmla="*/ 1 w 32"/>
                  <a:gd name="T31" fmla="*/ 1 h 33"/>
                  <a:gd name="T32" fmla="*/ 1 w 32"/>
                  <a:gd name="T33" fmla="*/ 1 h 3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2" h="33">
                    <a:moveTo>
                      <a:pt x="32" y="21"/>
                    </a:moveTo>
                    <a:lnTo>
                      <a:pt x="32" y="14"/>
                    </a:lnTo>
                    <a:lnTo>
                      <a:pt x="30" y="8"/>
                    </a:lnTo>
                    <a:lnTo>
                      <a:pt x="27" y="3"/>
                    </a:lnTo>
                    <a:lnTo>
                      <a:pt x="21" y="0"/>
                    </a:lnTo>
                    <a:lnTo>
                      <a:pt x="14" y="0"/>
                    </a:lnTo>
                    <a:lnTo>
                      <a:pt x="8" y="2"/>
                    </a:lnTo>
                    <a:lnTo>
                      <a:pt x="4" y="7"/>
                    </a:lnTo>
                    <a:lnTo>
                      <a:pt x="0" y="13"/>
                    </a:lnTo>
                    <a:lnTo>
                      <a:pt x="0" y="19"/>
                    </a:lnTo>
                    <a:lnTo>
                      <a:pt x="2" y="25"/>
                    </a:lnTo>
                    <a:lnTo>
                      <a:pt x="6" y="30"/>
                    </a:lnTo>
                    <a:lnTo>
                      <a:pt x="12" y="33"/>
                    </a:lnTo>
                    <a:lnTo>
                      <a:pt x="19" y="33"/>
                    </a:lnTo>
                    <a:lnTo>
                      <a:pt x="24" y="31"/>
                    </a:lnTo>
                    <a:lnTo>
                      <a:pt x="29" y="26"/>
                    </a:lnTo>
                    <a:lnTo>
                      <a:pt x="32" y="21"/>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81" name="Freeform 50"/>
              <p:cNvSpPr/>
              <p:nvPr/>
            </p:nvSpPr>
            <p:spPr bwMode="auto">
              <a:xfrm>
                <a:off x="4066" y="4265"/>
                <a:ext cx="40" cy="40"/>
              </a:xfrm>
              <a:custGeom>
                <a:avLst/>
                <a:gdLst>
                  <a:gd name="T0" fmla="*/ 1 w 80"/>
                  <a:gd name="T1" fmla="*/ 0 h 80"/>
                  <a:gd name="T2" fmla="*/ 1 w 80"/>
                  <a:gd name="T3" fmla="*/ 0 h 80"/>
                  <a:gd name="T4" fmla="*/ 1 w 80"/>
                  <a:gd name="T5" fmla="*/ 1 h 80"/>
                  <a:gd name="T6" fmla="*/ 1 w 80"/>
                  <a:gd name="T7" fmla="*/ 1 h 80"/>
                  <a:gd name="T8" fmla="*/ 1 w 80"/>
                  <a:gd name="T9" fmla="*/ 1 h 80"/>
                  <a:gd name="T10" fmla="*/ 1 w 80"/>
                  <a:gd name="T11" fmla="*/ 1 h 80"/>
                  <a:gd name="T12" fmla="*/ 1 w 80"/>
                  <a:gd name="T13" fmla="*/ 1 h 80"/>
                  <a:gd name="T14" fmla="*/ 1 w 80"/>
                  <a:gd name="T15" fmla="*/ 1 h 80"/>
                  <a:gd name="T16" fmla="*/ 0 w 80"/>
                  <a:gd name="T17" fmla="*/ 1 h 80"/>
                  <a:gd name="T18" fmla="*/ 0 w 80"/>
                  <a:gd name="T19" fmla="*/ 1 h 80"/>
                  <a:gd name="T20" fmla="*/ 0 w 80"/>
                  <a:gd name="T21" fmla="*/ 1 h 80"/>
                  <a:gd name="T22" fmla="*/ 1 w 80"/>
                  <a:gd name="T23" fmla="*/ 1 h 80"/>
                  <a:gd name="T24" fmla="*/ 1 w 80"/>
                  <a:gd name="T25" fmla="*/ 1 h 80"/>
                  <a:gd name="T26" fmla="*/ 1 w 80"/>
                  <a:gd name="T27" fmla="*/ 1 h 80"/>
                  <a:gd name="T28" fmla="*/ 1 w 80"/>
                  <a:gd name="T29" fmla="*/ 1 h 80"/>
                  <a:gd name="T30" fmla="*/ 1 w 80"/>
                  <a:gd name="T31" fmla="*/ 1 h 80"/>
                  <a:gd name="T32" fmla="*/ 1 w 80"/>
                  <a:gd name="T33" fmla="*/ 1 h 80"/>
                  <a:gd name="T34" fmla="*/ 1 w 80"/>
                  <a:gd name="T35" fmla="*/ 1 h 80"/>
                  <a:gd name="T36" fmla="*/ 1 w 80"/>
                  <a:gd name="T37" fmla="*/ 1 h 80"/>
                  <a:gd name="T38" fmla="*/ 1 w 80"/>
                  <a:gd name="T39" fmla="*/ 1 h 80"/>
                  <a:gd name="T40" fmla="*/ 1 w 80"/>
                  <a:gd name="T41" fmla="*/ 1 h 80"/>
                  <a:gd name="T42" fmla="*/ 1 w 80"/>
                  <a:gd name="T43" fmla="*/ 1 h 80"/>
                  <a:gd name="T44" fmla="*/ 1 w 80"/>
                  <a:gd name="T45" fmla="*/ 1 h 80"/>
                  <a:gd name="T46" fmla="*/ 1 w 80"/>
                  <a:gd name="T47" fmla="*/ 1 h 80"/>
                  <a:gd name="T48" fmla="*/ 1 w 80"/>
                  <a:gd name="T49" fmla="*/ 1 h 80"/>
                  <a:gd name="T50" fmla="*/ 1 w 80"/>
                  <a:gd name="T51" fmla="*/ 1 h 80"/>
                  <a:gd name="T52" fmla="*/ 1 w 80"/>
                  <a:gd name="T53" fmla="*/ 1 h 80"/>
                  <a:gd name="T54" fmla="*/ 1 w 80"/>
                  <a:gd name="T55" fmla="*/ 1 h 80"/>
                  <a:gd name="T56" fmla="*/ 1 w 80"/>
                  <a:gd name="T57" fmla="*/ 1 h 80"/>
                  <a:gd name="T58" fmla="*/ 1 w 80"/>
                  <a:gd name="T59" fmla="*/ 1 h 80"/>
                  <a:gd name="T60" fmla="*/ 1 w 80"/>
                  <a:gd name="T61" fmla="*/ 1 h 80"/>
                  <a:gd name="T62" fmla="*/ 1 w 80"/>
                  <a:gd name="T63" fmla="*/ 1 h 80"/>
                  <a:gd name="T64" fmla="*/ 1 w 80"/>
                  <a:gd name="T65" fmla="*/ 0 h 80"/>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80" h="80">
                    <a:moveTo>
                      <a:pt x="46" y="0"/>
                    </a:moveTo>
                    <a:lnTo>
                      <a:pt x="38" y="0"/>
                    </a:lnTo>
                    <a:lnTo>
                      <a:pt x="30" y="2"/>
                    </a:lnTo>
                    <a:lnTo>
                      <a:pt x="23" y="4"/>
                    </a:lnTo>
                    <a:lnTo>
                      <a:pt x="16" y="7"/>
                    </a:lnTo>
                    <a:lnTo>
                      <a:pt x="11" y="12"/>
                    </a:lnTo>
                    <a:lnTo>
                      <a:pt x="6" y="19"/>
                    </a:lnTo>
                    <a:lnTo>
                      <a:pt x="3" y="26"/>
                    </a:lnTo>
                    <a:lnTo>
                      <a:pt x="0" y="33"/>
                    </a:lnTo>
                    <a:lnTo>
                      <a:pt x="0" y="41"/>
                    </a:lnTo>
                    <a:lnTo>
                      <a:pt x="0" y="49"/>
                    </a:lnTo>
                    <a:lnTo>
                      <a:pt x="4" y="56"/>
                    </a:lnTo>
                    <a:lnTo>
                      <a:pt x="7" y="63"/>
                    </a:lnTo>
                    <a:lnTo>
                      <a:pt x="12" y="69"/>
                    </a:lnTo>
                    <a:lnTo>
                      <a:pt x="18" y="74"/>
                    </a:lnTo>
                    <a:lnTo>
                      <a:pt x="24" y="78"/>
                    </a:lnTo>
                    <a:lnTo>
                      <a:pt x="32" y="80"/>
                    </a:lnTo>
                    <a:lnTo>
                      <a:pt x="41" y="80"/>
                    </a:lnTo>
                    <a:lnTo>
                      <a:pt x="49" y="79"/>
                    </a:lnTo>
                    <a:lnTo>
                      <a:pt x="56" y="77"/>
                    </a:lnTo>
                    <a:lnTo>
                      <a:pt x="62" y="73"/>
                    </a:lnTo>
                    <a:lnTo>
                      <a:pt x="68" y="67"/>
                    </a:lnTo>
                    <a:lnTo>
                      <a:pt x="73" y="62"/>
                    </a:lnTo>
                    <a:lnTo>
                      <a:pt x="76" y="55"/>
                    </a:lnTo>
                    <a:lnTo>
                      <a:pt x="79" y="47"/>
                    </a:lnTo>
                    <a:lnTo>
                      <a:pt x="80" y="39"/>
                    </a:lnTo>
                    <a:lnTo>
                      <a:pt x="79" y="30"/>
                    </a:lnTo>
                    <a:lnTo>
                      <a:pt x="76" y="24"/>
                    </a:lnTo>
                    <a:lnTo>
                      <a:pt x="73" y="17"/>
                    </a:lnTo>
                    <a:lnTo>
                      <a:pt x="67" y="11"/>
                    </a:lnTo>
                    <a:lnTo>
                      <a:pt x="61" y="6"/>
                    </a:lnTo>
                    <a:lnTo>
                      <a:pt x="54" y="3"/>
                    </a:lnTo>
                    <a:lnTo>
                      <a:pt x="46" y="0"/>
                    </a:lnTo>
                    <a:close/>
                  </a:path>
                </a:pathLst>
              </a:custGeom>
              <a:solidFill>
                <a:srgbClr val="EF66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82" name="Freeform 51"/>
              <p:cNvSpPr/>
              <p:nvPr/>
            </p:nvSpPr>
            <p:spPr bwMode="auto">
              <a:xfrm>
                <a:off x="4136" y="4223"/>
                <a:ext cx="40" cy="39"/>
              </a:xfrm>
              <a:custGeom>
                <a:avLst/>
                <a:gdLst>
                  <a:gd name="T0" fmla="*/ 1 w 79"/>
                  <a:gd name="T1" fmla="*/ 0 h 80"/>
                  <a:gd name="T2" fmla="*/ 1 w 79"/>
                  <a:gd name="T3" fmla="*/ 0 h 80"/>
                  <a:gd name="T4" fmla="*/ 1 w 79"/>
                  <a:gd name="T5" fmla="*/ 0 h 80"/>
                  <a:gd name="T6" fmla="*/ 1 w 79"/>
                  <a:gd name="T7" fmla="*/ 0 h 80"/>
                  <a:gd name="T8" fmla="*/ 1 w 79"/>
                  <a:gd name="T9" fmla="*/ 0 h 80"/>
                  <a:gd name="T10" fmla="*/ 1 w 79"/>
                  <a:gd name="T11" fmla="*/ 0 h 80"/>
                  <a:gd name="T12" fmla="*/ 1 w 79"/>
                  <a:gd name="T13" fmla="*/ 0 h 80"/>
                  <a:gd name="T14" fmla="*/ 1 w 79"/>
                  <a:gd name="T15" fmla="*/ 0 h 80"/>
                  <a:gd name="T16" fmla="*/ 0 w 79"/>
                  <a:gd name="T17" fmla="*/ 0 h 80"/>
                  <a:gd name="T18" fmla="*/ 0 w 79"/>
                  <a:gd name="T19" fmla="*/ 0 h 80"/>
                  <a:gd name="T20" fmla="*/ 1 w 79"/>
                  <a:gd name="T21" fmla="*/ 0 h 80"/>
                  <a:gd name="T22" fmla="*/ 1 w 79"/>
                  <a:gd name="T23" fmla="*/ 0 h 80"/>
                  <a:gd name="T24" fmla="*/ 1 w 79"/>
                  <a:gd name="T25" fmla="*/ 0 h 80"/>
                  <a:gd name="T26" fmla="*/ 1 w 79"/>
                  <a:gd name="T27" fmla="*/ 0 h 80"/>
                  <a:gd name="T28" fmla="*/ 1 w 79"/>
                  <a:gd name="T29" fmla="*/ 0 h 80"/>
                  <a:gd name="T30" fmla="*/ 1 w 79"/>
                  <a:gd name="T31" fmla="*/ 0 h 80"/>
                  <a:gd name="T32" fmla="*/ 1 w 79"/>
                  <a:gd name="T33" fmla="*/ 0 h 80"/>
                  <a:gd name="T34" fmla="*/ 1 w 79"/>
                  <a:gd name="T35" fmla="*/ 0 h 80"/>
                  <a:gd name="T36" fmla="*/ 1 w 79"/>
                  <a:gd name="T37" fmla="*/ 0 h 80"/>
                  <a:gd name="T38" fmla="*/ 1 w 79"/>
                  <a:gd name="T39" fmla="*/ 0 h 80"/>
                  <a:gd name="T40" fmla="*/ 1 w 79"/>
                  <a:gd name="T41" fmla="*/ 0 h 80"/>
                  <a:gd name="T42" fmla="*/ 1 w 79"/>
                  <a:gd name="T43" fmla="*/ 0 h 80"/>
                  <a:gd name="T44" fmla="*/ 1 w 79"/>
                  <a:gd name="T45" fmla="*/ 0 h 80"/>
                  <a:gd name="T46" fmla="*/ 1 w 79"/>
                  <a:gd name="T47" fmla="*/ 0 h 80"/>
                  <a:gd name="T48" fmla="*/ 1 w 79"/>
                  <a:gd name="T49" fmla="*/ 0 h 80"/>
                  <a:gd name="T50" fmla="*/ 1 w 79"/>
                  <a:gd name="T51" fmla="*/ 0 h 80"/>
                  <a:gd name="T52" fmla="*/ 1 w 79"/>
                  <a:gd name="T53" fmla="*/ 0 h 80"/>
                  <a:gd name="T54" fmla="*/ 1 w 79"/>
                  <a:gd name="T55" fmla="*/ 0 h 80"/>
                  <a:gd name="T56" fmla="*/ 1 w 79"/>
                  <a:gd name="T57" fmla="*/ 0 h 80"/>
                  <a:gd name="T58" fmla="*/ 1 w 79"/>
                  <a:gd name="T59" fmla="*/ 0 h 80"/>
                  <a:gd name="T60" fmla="*/ 1 w 79"/>
                  <a:gd name="T61" fmla="*/ 0 h 80"/>
                  <a:gd name="T62" fmla="*/ 1 w 79"/>
                  <a:gd name="T63" fmla="*/ 0 h 80"/>
                  <a:gd name="T64" fmla="*/ 1 w 79"/>
                  <a:gd name="T65" fmla="*/ 0 h 80"/>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79" h="80">
                    <a:moveTo>
                      <a:pt x="47" y="0"/>
                    </a:moveTo>
                    <a:lnTo>
                      <a:pt x="39" y="0"/>
                    </a:lnTo>
                    <a:lnTo>
                      <a:pt x="31" y="1"/>
                    </a:lnTo>
                    <a:lnTo>
                      <a:pt x="24" y="4"/>
                    </a:lnTo>
                    <a:lnTo>
                      <a:pt x="17" y="7"/>
                    </a:lnTo>
                    <a:lnTo>
                      <a:pt x="11" y="13"/>
                    </a:lnTo>
                    <a:lnTo>
                      <a:pt x="5" y="19"/>
                    </a:lnTo>
                    <a:lnTo>
                      <a:pt x="2" y="26"/>
                    </a:lnTo>
                    <a:lnTo>
                      <a:pt x="0" y="34"/>
                    </a:lnTo>
                    <a:lnTo>
                      <a:pt x="0" y="42"/>
                    </a:lnTo>
                    <a:lnTo>
                      <a:pt x="1" y="49"/>
                    </a:lnTo>
                    <a:lnTo>
                      <a:pt x="3" y="57"/>
                    </a:lnTo>
                    <a:lnTo>
                      <a:pt x="7" y="63"/>
                    </a:lnTo>
                    <a:lnTo>
                      <a:pt x="12" y="68"/>
                    </a:lnTo>
                    <a:lnTo>
                      <a:pt x="18" y="74"/>
                    </a:lnTo>
                    <a:lnTo>
                      <a:pt x="25" y="78"/>
                    </a:lnTo>
                    <a:lnTo>
                      <a:pt x="33" y="80"/>
                    </a:lnTo>
                    <a:lnTo>
                      <a:pt x="41" y="80"/>
                    </a:lnTo>
                    <a:lnTo>
                      <a:pt x="49" y="79"/>
                    </a:lnTo>
                    <a:lnTo>
                      <a:pt x="56" y="76"/>
                    </a:lnTo>
                    <a:lnTo>
                      <a:pt x="63" y="73"/>
                    </a:lnTo>
                    <a:lnTo>
                      <a:pt x="69" y="67"/>
                    </a:lnTo>
                    <a:lnTo>
                      <a:pt x="73" y="61"/>
                    </a:lnTo>
                    <a:lnTo>
                      <a:pt x="77" y="55"/>
                    </a:lnTo>
                    <a:lnTo>
                      <a:pt x="79" y="46"/>
                    </a:lnTo>
                    <a:lnTo>
                      <a:pt x="79" y="38"/>
                    </a:lnTo>
                    <a:lnTo>
                      <a:pt x="78" y="31"/>
                    </a:lnTo>
                    <a:lnTo>
                      <a:pt x="76" y="23"/>
                    </a:lnTo>
                    <a:lnTo>
                      <a:pt x="72" y="18"/>
                    </a:lnTo>
                    <a:lnTo>
                      <a:pt x="68" y="12"/>
                    </a:lnTo>
                    <a:lnTo>
                      <a:pt x="61" y="6"/>
                    </a:lnTo>
                    <a:lnTo>
                      <a:pt x="54" y="3"/>
                    </a:lnTo>
                    <a:lnTo>
                      <a:pt x="47" y="0"/>
                    </a:lnTo>
                    <a:close/>
                  </a:path>
                </a:pathLst>
              </a:custGeom>
              <a:solidFill>
                <a:srgbClr val="EF66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83" name="Freeform 52"/>
              <p:cNvSpPr/>
              <p:nvPr/>
            </p:nvSpPr>
            <p:spPr bwMode="auto">
              <a:xfrm>
                <a:off x="4059" y="4190"/>
                <a:ext cx="40" cy="40"/>
              </a:xfrm>
              <a:custGeom>
                <a:avLst/>
                <a:gdLst>
                  <a:gd name="T0" fmla="*/ 1 w 80"/>
                  <a:gd name="T1" fmla="*/ 0 h 78"/>
                  <a:gd name="T2" fmla="*/ 1 w 80"/>
                  <a:gd name="T3" fmla="*/ 0 h 78"/>
                  <a:gd name="T4" fmla="*/ 1 w 80"/>
                  <a:gd name="T5" fmla="*/ 0 h 78"/>
                  <a:gd name="T6" fmla="*/ 1 w 80"/>
                  <a:gd name="T7" fmla="*/ 1 h 78"/>
                  <a:gd name="T8" fmla="*/ 1 w 80"/>
                  <a:gd name="T9" fmla="*/ 1 h 78"/>
                  <a:gd name="T10" fmla="*/ 1 w 80"/>
                  <a:gd name="T11" fmla="*/ 1 h 78"/>
                  <a:gd name="T12" fmla="*/ 1 w 80"/>
                  <a:gd name="T13" fmla="*/ 1 h 78"/>
                  <a:gd name="T14" fmla="*/ 1 w 80"/>
                  <a:gd name="T15" fmla="*/ 1 h 78"/>
                  <a:gd name="T16" fmla="*/ 1 w 80"/>
                  <a:gd name="T17" fmla="*/ 1 h 78"/>
                  <a:gd name="T18" fmla="*/ 0 w 80"/>
                  <a:gd name="T19" fmla="*/ 1 h 78"/>
                  <a:gd name="T20" fmla="*/ 1 w 80"/>
                  <a:gd name="T21" fmla="*/ 1 h 78"/>
                  <a:gd name="T22" fmla="*/ 1 w 80"/>
                  <a:gd name="T23" fmla="*/ 1 h 78"/>
                  <a:gd name="T24" fmla="*/ 1 w 80"/>
                  <a:gd name="T25" fmla="*/ 1 h 78"/>
                  <a:gd name="T26" fmla="*/ 1 w 80"/>
                  <a:gd name="T27" fmla="*/ 1 h 78"/>
                  <a:gd name="T28" fmla="*/ 1 w 80"/>
                  <a:gd name="T29" fmla="*/ 1 h 78"/>
                  <a:gd name="T30" fmla="*/ 1 w 80"/>
                  <a:gd name="T31" fmla="*/ 1 h 78"/>
                  <a:gd name="T32" fmla="*/ 1 w 80"/>
                  <a:gd name="T33" fmla="*/ 1 h 78"/>
                  <a:gd name="T34" fmla="*/ 1 w 80"/>
                  <a:gd name="T35" fmla="*/ 1 h 78"/>
                  <a:gd name="T36" fmla="*/ 1 w 80"/>
                  <a:gd name="T37" fmla="*/ 1 h 78"/>
                  <a:gd name="T38" fmla="*/ 1 w 80"/>
                  <a:gd name="T39" fmla="*/ 1 h 78"/>
                  <a:gd name="T40" fmla="*/ 1 w 80"/>
                  <a:gd name="T41" fmla="*/ 1 h 78"/>
                  <a:gd name="T42" fmla="*/ 1 w 80"/>
                  <a:gd name="T43" fmla="*/ 1 h 78"/>
                  <a:gd name="T44" fmla="*/ 1 w 80"/>
                  <a:gd name="T45" fmla="*/ 1 h 78"/>
                  <a:gd name="T46" fmla="*/ 1 w 80"/>
                  <a:gd name="T47" fmla="*/ 1 h 78"/>
                  <a:gd name="T48" fmla="*/ 1 w 80"/>
                  <a:gd name="T49" fmla="*/ 1 h 78"/>
                  <a:gd name="T50" fmla="*/ 1 w 80"/>
                  <a:gd name="T51" fmla="*/ 1 h 78"/>
                  <a:gd name="T52" fmla="*/ 1 w 80"/>
                  <a:gd name="T53" fmla="*/ 1 h 78"/>
                  <a:gd name="T54" fmla="*/ 1 w 80"/>
                  <a:gd name="T55" fmla="*/ 1 h 78"/>
                  <a:gd name="T56" fmla="*/ 1 w 80"/>
                  <a:gd name="T57" fmla="*/ 1 h 78"/>
                  <a:gd name="T58" fmla="*/ 1 w 80"/>
                  <a:gd name="T59" fmla="*/ 1 h 78"/>
                  <a:gd name="T60" fmla="*/ 1 w 80"/>
                  <a:gd name="T61" fmla="*/ 1 h 78"/>
                  <a:gd name="T62" fmla="*/ 1 w 80"/>
                  <a:gd name="T63" fmla="*/ 1 h 78"/>
                  <a:gd name="T64" fmla="*/ 1 w 80"/>
                  <a:gd name="T65" fmla="*/ 0 h 78"/>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80" h="78">
                    <a:moveTo>
                      <a:pt x="48" y="0"/>
                    </a:moveTo>
                    <a:lnTo>
                      <a:pt x="40" y="0"/>
                    </a:lnTo>
                    <a:lnTo>
                      <a:pt x="32" y="0"/>
                    </a:lnTo>
                    <a:lnTo>
                      <a:pt x="25" y="3"/>
                    </a:lnTo>
                    <a:lnTo>
                      <a:pt x="18" y="7"/>
                    </a:lnTo>
                    <a:lnTo>
                      <a:pt x="12" y="11"/>
                    </a:lnTo>
                    <a:lnTo>
                      <a:pt x="7" y="17"/>
                    </a:lnTo>
                    <a:lnTo>
                      <a:pt x="4" y="24"/>
                    </a:lnTo>
                    <a:lnTo>
                      <a:pt x="2" y="32"/>
                    </a:lnTo>
                    <a:lnTo>
                      <a:pt x="0" y="40"/>
                    </a:lnTo>
                    <a:lnTo>
                      <a:pt x="2" y="47"/>
                    </a:lnTo>
                    <a:lnTo>
                      <a:pt x="4" y="55"/>
                    </a:lnTo>
                    <a:lnTo>
                      <a:pt x="7" y="61"/>
                    </a:lnTo>
                    <a:lnTo>
                      <a:pt x="13" y="67"/>
                    </a:lnTo>
                    <a:lnTo>
                      <a:pt x="19" y="72"/>
                    </a:lnTo>
                    <a:lnTo>
                      <a:pt x="26" y="76"/>
                    </a:lnTo>
                    <a:lnTo>
                      <a:pt x="34" y="78"/>
                    </a:lnTo>
                    <a:lnTo>
                      <a:pt x="42" y="78"/>
                    </a:lnTo>
                    <a:lnTo>
                      <a:pt x="50" y="77"/>
                    </a:lnTo>
                    <a:lnTo>
                      <a:pt x="57" y="75"/>
                    </a:lnTo>
                    <a:lnTo>
                      <a:pt x="64" y="71"/>
                    </a:lnTo>
                    <a:lnTo>
                      <a:pt x="70" y="65"/>
                    </a:lnTo>
                    <a:lnTo>
                      <a:pt x="74" y="60"/>
                    </a:lnTo>
                    <a:lnTo>
                      <a:pt x="78" y="53"/>
                    </a:lnTo>
                    <a:lnTo>
                      <a:pt x="80" y="45"/>
                    </a:lnTo>
                    <a:lnTo>
                      <a:pt x="80" y="37"/>
                    </a:lnTo>
                    <a:lnTo>
                      <a:pt x="80" y="30"/>
                    </a:lnTo>
                    <a:lnTo>
                      <a:pt x="76" y="23"/>
                    </a:lnTo>
                    <a:lnTo>
                      <a:pt x="73" y="16"/>
                    </a:lnTo>
                    <a:lnTo>
                      <a:pt x="68" y="10"/>
                    </a:lnTo>
                    <a:lnTo>
                      <a:pt x="63" y="6"/>
                    </a:lnTo>
                    <a:lnTo>
                      <a:pt x="56" y="2"/>
                    </a:lnTo>
                    <a:lnTo>
                      <a:pt x="48" y="0"/>
                    </a:lnTo>
                    <a:close/>
                  </a:path>
                </a:pathLst>
              </a:custGeom>
              <a:solidFill>
                <a:srgbClr val="EF66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84" name="Freeform 53"/>
              <p:cNvSpPr/>
              <p:nvPr/>
            </p:nvSpPr>
            <p:spPr bwMode="auto">
              <a:xfrm>
                <a:off x="3990" y="4195"/>
                <a:ext cx="39" cy="39"/>
              </a:xfrm>
              <a:custGeom>
                <a:avLst/>
                <a:gdLst>
                  <a:gd name="T0" fmla="*/ 0 w 80"/>
                  <a:gd name="T1" fmla="*/ 1 h 78"/>
                  <a:gd name="T2" fmla="*/ 0 w 80"/>
                  <a:gd name="T3" fmla="*/ 0 h 78"/>
                  <a:gd name="T4" fmla="*/ 0 w 80"/>
                  <a:gd name="T5" fmla="*/ 1 h 78"/>
                  <a:gd name="T6" fmla="*/ 0 w 80"/>
                  <a:gd name="T7" fmla="*/ 1 h 78"/>
                  <a:gd name="T8" fmla="*/ 0 w 80"/>
                  <a:gd name="T9" fmla="*/ 1 h 78"/>
                  <a:gd name="T10" fmla="*/ 0 w 80"/>
                  <a:gd name="T11" fmla="*/ 1 h 78"/>
                  <a:gd name="T12" fmla="*/ 0 w 80"/>
                  <a:gd name="T13" fmla="*/ 1 h 78"/>
                  <a:gd name="T14" fmla="*/ 0 w 80"/>
                  <a:gd name="T15" fmla="*/ 1 h 78"/>
                  <a:gd name="T16" fmla="*/ 0 w 80"/>
                  <a:gd name="T17" fmla="*/ 1 h 78"/>
                  <a:gd name="T18" fmla="*/ 0 w 80"/>
                  <a:gd name="T19" fmla="*/ 1 h 78"/>
                  <a:gd name="T20" fmla="*/ 0 w 80"/>
                  <a:gd name="T21" fmla="*/ 1 h 78"/>
                  <a:gd name="T22" fmla="*/ 0 w 80"/>
                  <a:gd name="T23" fmla="*/ 1 h 78"/>
                  <a:gd name="T24" fmla="*/ 0 w 80"/>
                  <a:gd name="T25" fmla="*/ 1 h 78"/>
                  <a:gd name="T26" fmla="*/ 0 w 80"/>
                  <a:gd name="T27" fmla="*/ 1 h 78"/>
                  <a:gd name="T28" fmla="*/ 0 w 80"/>
                  <a:gd name="T29" fmla="*/ 1 h 78"/>
                  <a:gd name="T30" fmla="*/ 0 w 80"/>
                  <a:gd name="T31" fmla="*/ 1 h 78"/>
                  <a:gd name="T32" fmla="*/ 0 w 80"/>
                  <a:gd name="T33" fmla="*/ 1 h 78"/>
                  <a:gd name="T34" fmla="*/ 0 w 80"/>
                  <a:gd name="T35" fmla="*/ 1 h 78"/>
                  <a:gd name="T36" fmla="*/ 0 w 80"/>
                  <a:gd name="T37" fmla="*/ 1 h 78"/>
                  <a:gd name="T38" fmla="*/ 0 w 80"/>
                  <a:gd name="T39" fmla="*/ 1 h 78"/>
                  <a:gd name="T40" fmla="*/ 0 w 80"/>
                  <a:gd name="T41" fmla="*/ 1 h 78"/>
                  <a:gd name="T42" fmla="*/ 0 w 80"/>
                  <a:gd name="T43" fmla="*/ 1 h 78"/>
                  <a:gd name="T44" fmla="*/ 0 w 80"/>
                  <a:gd name="T45" fmla="*/ 1 h 78"/>
                  <a:gd name="T46" fmla="*/ 0 w 80"/>
                  <a:gd name="T47" fmla="*/ 1 h 78"/>
                  <a:gd name="T48" fmla="*/ 0 w 80"/>
                  <a:gd name="T49" fmla="*/ 1 h 78"/>
                  <a:gd name="T50" fmla="*/ 0 w 80"/>
                  <a:gd name="T51" fmla="*/ 1 h 78"/>
                  <a:gd name="T52" fmla="*/ 0 w 80"/>
                  <a:gd name="T53" fmla="*/ 1 h 78"/>
                  <a:gd name="T54" fmla="*/ 0 w 80"/>
                  <a:gd name="T55" fmla="*/ 1 h 78"/>
                  <a:gd name="T56" fmla="*/ 0 w 80"/>
                  <a:gd name="T57" fmla="*/ 1 h 78"/>
                  <a:gd name="T58" fmla="*/ 0 w 80"/>
                  <a:gd name="T59" fmla="*/ 1 h 78"/>
                  <a:gd name="T60" fmla="*/ 0 w 80"/>
                  <a:gd name="T61" fmla="*/ 1 h 78"/>
                  <a:gd name="T62" fmla="*/ 0 w 80"/>
                  <a:gd name="T63" fmla="*/ 1 h 78"/>
                  <a:gd name="T64" fmla="*/ 0 w 80"/>
                  <a:gd name="T65" fmla="*/ 1 h 78"/>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80" h="78">
                    <a:moveTo>
                      <a:pt x="47" y="1"/>
                    </a:moveTo>
                    <a:lnTo>
                      <a:pt x="39" y="0"/>
                    </a:lnTo>
                    <a:lnTo>
                      <a:pt x="31" y="1"/>
                    </a:lnTo>
                    <a:lnTo>
                      <a:pt x="24" y="3"/>
                    </a:lnTo>
                    <a:lnTo>
                      <a:pt x="17" y="7"/>
                    </a:lnTo>
                    <a:lnTo>
                      <a:pt x="12" y="12"/>
                    </a:lnTo>
                    <a:lnTo>
                      <a:pt x="7" y="17"/>
                    </a:lnTo>
                    <a:lnTo>
                      <a:pt x="4" y="24"/>
                    </a:lnTo>
                    <a:lnTo>
                      <a:pt x="1" y="32"/>
                    </a:lnTo>
                    <a:lnTo>
                      <a:pt x="0" y="40"/>
                    </a:lnTo>
                    <a:lnTo>
                      <a:pt x="1" y="48"/>
                    </a:lnTo>
                    <a:lnTo>
                      <a:pt x="4" y="55"/>
                    </a:lnTo>
                    <a:lnTo>
                      <a:pt x="7" y="62"/>
                    </a:lnTo>
                    <a:lnTo>
                      <a:pt x="13" y="68"/>
                    </a:lnTo>
                    <a:lnTo>
                      <a:pt x="19" y="73"/>
                    </a:lnTo>
                    <a:lnTo>
                      <a:pt x="25" y="76"/>
                    </a:lnTo>
                    <a:lnTo>
                      <a:pt x="33" y="78"/>
                    </a:lnTo>
                    <a:lnTo>
                      <a:pt x="42" y="78"/>
                    </a:lnTo>
                    <a:lnTo>
                      <a:pt x="50" y="78"/>
                    </a:lnTo>
                    <a:lnTo>
                      <a:pt x="57" y="75"/>
                    </a:lnTo>
                    <a:lnTo>
                      <a:pt x="63" y="71"/>
                    </a:lnTo>
                    <a:lnTo>
                      <a:pt x="69" y="67"/>
                    </a:lnTo>
                    <a:lnTo>
                      <a:pt x="74" y="61"/>
                    </a:lnTo>
                    <a:lnTo>
                      <a:pt x="77" y="54"/>
                    </a:lnTo>
                    <a:lnTo>
                      <a:pt x="80" y="46"/>
                    </a:lnTo>
                    <a:lnTo>
                      <a:pt x="80" y="38"/>
                    </a:lnTo>
                    <a:lnTo>
                      <a:pt x="80" y="30"/>
                    </a:lnTo>
                    <a:lnTo>
                      <a:pt x="76" y="23"/>
                    </a:lnTo>
                    <a:lnTo>
                      <a:pt x="73" y="16"/>
                    </a:lnTo>
                    <a:lnTo>
                      <a:pt x="68" y="10"/>
                    </a:lnTo>
                    <a:lnTo>
                      <a:pt x="62" y="6"/>
                    </a:lnTo>
                    <a:lnTo>
                      <a:pt x="55" y="2"/>
                    </a:lnTo>
                    <a:lnTo>
                      <a:pt x="47" y="1"/>
                    </a:lnTo>
                    <a:close/>
                  </a:path>
                </a:pathLst>
              </a:custGeom>
              <a:solidFill>
                <a:srgbClr val="EF66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85" name="Freeform 54"/>
              <p:cNvSpPr/>
              <p:nvPr/>
            </p:nvSpPr>
            <p:spPr bwMode="auto">
              <a:xfrm>
                <a:off x="4127" y="4147"/>
                <a:ext cx="39" cy="39"/>
              </a:xfrm>
              <a:custGeom>
                <a:avLst/>
                <a:gdLst>
                  <a:gd name="T0" fmla="*/ 0 w 80"/>
                  <a:gd name="T1" fmla="*/ 0 h 79"/>
                  <a:gd name="T2" fmla="*/ 0 w 80"/>
                  <a:gd name="T3" fmla="*/ 0 h 79"/>
                  <a:gd name="T4" fmla="*/ 0 w 80"/>
                  <a:gd name="T5" fmla="*/ 0 h 79"/>
                  <a:gd name="T6" fmla="*/ 0 w 80"/>
                  <a:gd name="T7" fmla="*/ 0 h 79"/>
                  <a:gd name="T8" fmla="*/ 0 w 80"/>
                  <a:gd name="T9" fmla="*/ 0 h 79"/>
                  <a:gd name="T10" fmla="*/ 0 w 80"/>
                  <a:gd name="T11" fmla="*/ 0 h 79"/>
                  <a:gd name="T12" fmla="*/ 0 w 80"/>
                  <a:gd name="T13" fmla="*/ 0 h 79"/>
                  <a:gd name="T14" fmla="*/ 0 w 80"/>
                  <a:gd name="T15" fmla="*/ 0 h 79"/>
                  <a:gd name="T16" fmla="*/ 0 w 80"/>
                  <a:gd name="T17" fmla="*/ 0 h 79"/>
                  <a:gd name="T18" fmla="*/ 0 w 80"/>
                  <a:gd name="T19" fmla="*/ 0 h 79"/>
                  <a:gd name="T20" fmla="*/ 0 w 80"/>
                  <a:gd name="T21" fmla="*/ 0 h 79"/>
                  <a:gd name="T22" fmla="*/ 0 w 80"/>
                  <a:gd name="T23" fmla="*/ 0 h 79"/>
                  <a:gd name="T24" fmla="*/ 0 w 80"/>
                  <a:gd name="T25" fmla="*/ 0 h 79"/>
                  <a:gd name="T26" fmla="*/ 0 w 80"/>
                  <a:gd name="T27" fmla="*/ 0 h 79"/>
                  <a:gd name="T28" fmla="*/ 0 w 80"/>
                  <a:gd name="T29" fmla="*/ 0 h 79"/>
                  <a:gd name="T30" fmla="*/ 0 w 80"/>
                  <a:gd name="T31" fmla="*/ 0 h 79"/>
                  <a:gd name="T32" fmla="*/ 0 w 80"/>
                  <a:gd name="T33" fmla="*/ 0 h 79"/>
                  <a:gd name="T34" fmla="*/ 0 w 80"/>
                  <a:gd name="T35" fmla="*/ 0 h 79"/>
                  <a:gd name="T36" fmla="*/ 0 w 80"/>
                  <a:gd name="T37" fmla="*/ 0 h 79"/>
                  <a:gd name="T38" fmla="*/ 0 w 80"/>
                  <a:gd name="T39" fmla="*/ 0 h 79"/>
                  <a:gd name="T40" fmla="*/ 0 w 80"/>
                  <a:gd name="T41" fmla="*/ 0 h 79"/>
                  <a:gd name="T42" fmla="*/ 0 w 80"/>
                  <a:gd name="T43" fmla="*/ 0 h 79"/>
                  <a:gd name="T44" fmla="*/ 0 w 80"/>
                  <a:gd name="T45" fmla="*/ 0 h 79"/>
                  <a:gd name="T46" fmla="*/ 0 w 80"/>
                  <a:gd name="T47" fmla="*/ 0 h 79"/>
                  <a:gd name="T48" fmla="*/ 0 w 80"/>
                  <a:gd name="T49" fmla="*/ 0 h 79"/>
                  <a:gd name="T50" fmla="*/ 0 w 80"/>
                  <a:gd name="T51" fmla="*/ 0 h 79"/>
                  <a:gd name="T52" fmla="*/ 0 w 80"/>
                  <a:gd name="T53" fmla="*/ 0 h 79"/>
                  <a:gd name="T54" fmla="*/ 0 w 80"/>
                  <a:gd name="T55" fmla="*/ 0 h 79"/>
                  <a:gd name="T56" fmla="*/ 0 w 80"/>
                  <a:gd name="T57" fmla="*/ 0 h 79"/>
                  <a:gd name="T58" fmla="*/ 0 w 80"/>
                  <a:gd name="T59" fmla="*/ 0 h 79"/>
                  <a:gd name="T60" fmla="*/ 0 w 80"/>
                  <a:gd name="T61" fmla="*/ 0 h 79"/>
                  <a:gd name="T62" fmla="*/ 0 w 80"/>
                  <a:gd name="T63" fmla="*/ 0 h 79"/>
                  <a:gd name="T64" fmla="*/ 0 w 80"/>
                  <a:gd name="T65" fmla="*/ 0 h 79"/>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80" h="79">
                    <a:moveTo>
                      <a:pt x="46" y="0"/>
                    </a:moveTo>
                    <a:lnTo>
                      <a:pt x="38" y="0"/>
                    </a:lnTo>
                    <a:lnTo>
                      <a:pt x="30" y="0"/>
                    </a:lnTo>
                    <a:lnTo>
                      <a:pt x="23" y="4"/>
                    </a:lnTo>
                    <a:lnTo>
                      <a:pt x="16" y="7"/>
                    </a:lnTo>
                    <a:lnTo>
                      <a:pt x="11" y="12"/>
                    </a:lnTo>
                    <a:lnTo>
                      <a:pt x="6" y="18"/>
                    </a:lnTo>
                    <a:lnTo>
                      <a:pt x="2" y="24"/>
                    </a:lnTo>
                    <a:lnTo>
                      <a:pt x="0" y="33"/>
                    </a:lnTo>
                    <a:lnTo>
                      <a:pt x="0" y="41"/>
                    </a:lnTo>
                    <a:lnTo>
                      <a:pt x="0" y="49"/>
                    </a:lnTo>
                    <a:lnTo>
                      <a:pt x="4" y="56"/>
                    </a:lnTo>
                    <a:lnTo>
                      <a:pt x="7" y="63"/>
                    </a:lnTo>
                    <a:lnTo>
                      <a:pt x="12" y="68"/>
                    </a:lnTo>
                    <a:lnTo>
                      <a:pt x="17" y="73"/>
                    </a:lnTo>
                    <a:lnTo>
                      <a:pt x="24" y="76"/>
                    </a:lnTo>
                    <a:lnTo>
                      <a:pt x="32" y="79"/>
                    </a:lnTo>
                    <a:lnTo>
                      <a:pt x="40" y="79"/>
                    </a:lnTo>
                    <a:lnTo>
                      <a:pt x="49" y="79"/>
                    </a:lnTo>
                    <a:lnTo>
                      <a:pt x="55" y="75"/>
                    </a:lnTo>
                    <a:lnTo>
                      <a:pt x="62" y="72"/>
                    </a:lnTo>
                    <a:lnTo>
                      <a:pt x="68" y="67"/>
                    </a:lnTo>
                    <a:lnTo>
                      <a:pt x="73" y="61"/>
                    </a:lnTo>
                    <a:lnTo>
                      <a:pt x="76" y="54"/>
                    </a:lnTo>
                    <a:lnTo>
                      <a:pt x="78" y="46"/>
                    </a:lnTo>
                    <a:lnTo>
                      <a:pt x="80" y="38"/>
                    </a:lnTo>
                    <a:lnTo>
                      <a:pt x="78" y="30"/>
                    </a:lnTo>
                    <a:lnTo>
                      <a:pt x="76" y="23"/>
                    </a:lnTo>
                    <a:lnTo>
                      <a:pt x="73" y="16"/>
                    </a:lnTo>
                    <a:lnTo>
                      <a:pt x="67" y="11"/>
                    </a:lnTo>
                    <a:lnTo>
                      <a:pt x="61" y="6"/>
                    </a:lnTo>
                    <a:lnTo>
                      <a:pt x="54" y="3"/>
                    </a:lnTo>
                    <a:lnTo>
                      <a:pt x="46" y="0"/>
                    </a:lnTo>
                    <a:close/>
                  </a:path>
                </a:pathLst>
              </a:custGeom>
              <a:solidFill>
                <a:srgbClr val="EF66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86" name="Freeform 55"/>
              <p:cNvSpPr/>
              <p:nvPr/>
            </p:nvSpPr>
            <p:spPr bwMode="auto">
              <a:xfrm>
                <a:off x="4216" y="4162"/>
                <a:ext cx="37" cy="39"/>
              </a:xfrm>
              <a:custGeom>
                <a:avLst/>
                <a:gdLst>
                  <a:gd name="T0" fmla="*/ 1 w 73"/>
                  <a:gd name="T1" fmla="*/ 0 h 79"/>
                  <a:gd name="T2" fmla="*/ 1 w 73"/>
                  <a:gd name="T3" fmla="*/ 0 h 79"/>
                  <a:gd name="T4" fmla="*/ 1 w 73"/>
                  <a:gd name="T5" fmla="*/ 0 h 79"/>
                  <a:gd name="T6" fmla="*/ 1 w 73"/>
                  <a:gd name="T7" fmla="*/ 0 h 79"/>
                  <a:gd name="T8" fmla="*/ 1 w 73"/>
                  <a:gd name="T9" fmla="*/ 0 h 79"/>
                  <a:gd name="T10" fmla="*/ 1 w 73"/>
                  <a:gd name="T11" fmla="*/ 0 h 79"/>
                  <a:gd name="T12" fmla="*/ 1 w 73"/>
                  <a:gd name="T13" fmla="*/ 0 h 79"/>
                  <a:gd name="T14" fmla="*/ 1 w 73"/>
                  <a:gd name="T15" fmla="*/ 0 h 79"/>
                  <a:gd name="T16" fmla="*/ 1 w 73"/>
                  <a:gd name="T17" fmla="*/ 0 h 79"/>
                  <a:gd name="T18" fmla="*/ 1 w 73"/>
                  <a:gd name="T19" fmla="*/ 0 h 79"/>
                  <a:gd name="T20" fmla="*/ 1 w 73"/>
                  <a:gd name="T21" fmla="*/ 0 h 79"/>
                  <a:gd name="T22" fmla="*/ 1 w 73"/>
                  <a:gd name="T23" fmla="*/ 0 h 79"/>
                  <a:gd name="T24" fmla="*/ 0 w 73"/>
                  <a:gd name="T25" fmla="*/ 0 h 79"/>
                  <a:gd name="T26" fmla="*/ 0 w 73"/>
                  <a:gd name="T27" fmla="*/ 0 h 79"/>
                  <a:gd name="T28" fmla="*/ 0 w 73"/>
                  <a:gd name="T29" fmla="*/ 0 h 79"/>
                  <a:gd name="T30" fmla="*/ 1 w 73"/>
                  <a:gd name="T31" fmla="*/ 0 h 79"/>
                  <a:gd name="T32" fmla="*/ 1 w 73"/>
                  <a:gd name="T33" fmla="*/ 0 h 79"/>
                  <a:gd name="T34" fmla="*/ 1 w 73"/>
                  <a:gd name="T35" fmla="*/ 0 h 79"/>
                  <a:gd name="T36" fmla="*/ 1 w 73"/>
                  <a:gd name="T37" fmla="*/ 0 h 79"/>
                  <a:gd name="T38" fmla="*/ 1 w 73"/>
                  <a:gd name="T39" fmla="*/ 0 h 79"/>
                  <a:gd name="T40" fmla="*/ 1 w 73"/>
                  <a:gd name="T41" fmla="*/ 0 h 79"/>
                  <a:gd name="T42" fmla="*/ 1 w 73"/>
                  <a:gd name="T43" fmla="*/ 0 h 79"/>
                  <a:gd name="T44" fmla="*/ 1 w 73"/>
                  <a:gd name="T45" fmla="*/ 0 h 79"/>
                  <a:gd name="T46" fmla="*/ 1 w 73"/>
                  <a:gd name="T47" fmla="*/ 0 h 79"/>
                  <a:gd name="T48" fmla="*/ 1 w 73"/>
                  <a:gd name="T49" fmla="*/ 0 h 79"/>
                  <a:gd name="T50" fmla="*/ 1 w 73"/>
                  <a:gd name="T51" fmla="*/ 0 h 79"/>
                  <a:gd name="T52" fmla="*/ 1 w 73"/>
                  <a:gd name="T53" fmla="*/ 0 h 79"/>
                  <a:gd name="T54" fmla="*/ 1 w 73"/>
                  <a:gd name="T55" fmla="*/ 0 h 79"/>
                  <a:gd name="T56" fmla="*/ 1 w 73"/>
                  <a:gd name="T57" fmla="*/ 0 h 79"/>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0" t="0" r="r" b="b"/>
                <a:pathLst>
                  <a:path w="73" h="79">
                    <a:moveTo>
                      <a:pt x="73" y="19"/>
                    </a:moveTo>
                    <a:lnTo>
                      <a:pt x="69" y="12"/>
                    </a:lnTo>
                    <a:lnTo>
                      <a:pt x="62" y="7"/>
                    </a:lnTo>
                    <a:lnTo>
                      <a:pt x="54" y="2"/>
                    </a:lnTo>
                    <a:lnTo>
                      <a:pt x="46" y="0"/>
                    </a:lnTo>
                    <a:lnTo>
                      <a:pt x="38" y="0"/>
                    </a:lnTo>
                    <a:lnTo>
                      <a:pt x="30" y="1"/>
                    </a:lnTo>
                    <a:lnTo>
                      <a:pt x="23" y="4"/>
                    </a:lnTo>
                    <a:lnTo>
                      <a:pt x="16" y="7"/>
                    </a:lnTo>
                    <a:lnTo>
                      <a:pt x="10" y="12"/>
                    </a:lnTo>
                    <a:lnTo>
                      <a:pt x="5" y="19"/>
                    </a:lnTo>
                    <a:lnTo>
                      <a:pt x="2" y="25"/>
                    </a:lnTo>
                    <a:lnTo>
                      <a:pt x="0" y="32"/>
                    </a:lnTo>
                    <a:lnTo>
                      <a:pt x="0" y="40"/>
                    </a:lnTo>
                    <a:lnTo>
                      <a:pt x="0" y="49"/>
                    </a:lnTo>
                    <a:lnTo>
                      <a:pt x="3" y="55"/>
                    </a:lnTo>
                    <a:lnTo>
                      <a:pt x="7" y="62"/>
                    </a:lnTo>
                    <a:lnTo>
                      <a:pt x="11" y="68"/>
                    </a:lnTo>
                    <a:lnTo>
                      <a:pt x="17" y="73"/>
                    </a:lnTo>
                    <a:lnTo>
                      <a:pt x="24" y="76"/>
                    </a:lnTo>
                    <a:lnTo>
                      <a:pt x="32" y="79"/>
                    </a:lnTo>
                    <a:lnTo>
                      <a:pt x="35" y="79"/>
                    </a:lnTo>
                    <a:lnTo>
                      <a:pt x="38" y="79"/>
                    </a:lnTo>
                    <a:lnTo>
                      <a:pt x="41" y="79"/>
                    </a:lnTo>
                    <a:lnTo>
                      <a:pt x="43" y="79"/>
                    </a:lnTo>
                    <a:lnTo>
                      <a:pt x="48" y="70"/>
                    </a:lnTo>
                    <a:lnTo>
                      <a:pt x="58" y="52"/>
                    </a:lnTo>
                    <a:lnTo>
                      <a:pt x="69" y="31"/>
                    </a:lnTo>
                    <a:lnTo>
                      <a:pt x="73" y="19"/>
                    </a:lnTo>
                    <a:close/>
                  </a:path>
                </a:pathLst>
              </a:custGeom>
              <a:solidFill>
                <a:srgbClr val="EF66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87" name="Freeform 56"/>
              <p:cNvSpPr/>
              <p:nvPr/>
            </p:nvSpPr>
            <p:spPr bwMode="auto">
              <a:xfrm>
                <a:off x="3983" y="4266"/>
                <a:ext cx="31" cy="33"/>
              </a:xfrm>
              <a:custGeom>
                <a:avLst/>
                <a:gdLst>
                  <a:gd name="T0" fmla="*/ 1 w 61"/>
                  <a:gd name="T1" fmla="*/ 1 h 66"/>
                  <a:gd name="T2" fmla="*/ 1 w 61"/>
                  <a:gd name="T3" fmla="*/ 1 h 66"/>
                  <a:gd name="T4" fmla="*/ 1 w 61"/>
                  <a:gd name="T5" fmla="*/ 1 h 66"/>
                  <a:gd name="T6" fmla="*/ 1 w 61"/>
                  <a:gd name="T7" fmla="*/ 1 h 66"/>
                  <a:gd name="T8" fmla="*/ 1 w 61"/>
                  <a:gd name="T9" fmla="*/ 1 h 66"/>
                  <a:gd name="T10" fmla="*/ 1 w 61"/>
                  <a:gd name="T11" fmla="*/ 1 h 66"/>
                  <a:gd name="T12" fmla="*/ 1 w 61"/>
                  <a:gd name="T13" fmla="*/ 1 h 66"/>
                  <a:gd name="T14" fmla="*/ 1 w 61"/>
                  <a:gd name="T15" fmla="*/ 1 h 66"/>
                  <a:gd name="T16" fmla="*/ 1 w 61"/>
                  <a:gd name="T17" fmla="*/ 1 h 66"/>
                  <a:gd name="T18" fmla="*/ 1 w 61"/>
                  <a:gd name="T19" fmla="*/ 1 h 66"/>
                  <a:gd name="T20" fmla="*/ 1 w 61"/>
                  <a:gd name="T21" fmla="*/ 1 h 66"/>
                  <a:gd name="T22" fmla="*/ 1 w 61"/>
                  <a:gd name="T23" fmla="*/ 1 h 66"/>
                  <a:gd name="T24" fmla="*/ 1 w 61"/>
                  <a:gd name="T25" fmla="*/ 1 h 66"/>
                  <a:gd name="T26" fmla="*/ 1 w 61"/>
                  <a:gd name="T27" fmla="*/ 0 h 66"/>
                  <a:gd name="T28" fmla="*/ 1 w 61"/>
                  <a:gd name="T29" fmla="*/ 1 h 66"/>
                  <a:gd name="T30" fmla="*/ 1 w 61"/>
                  <a:gd name="T31" fmla="*/ 1 h 66"/>
                  <a:gd name="T32" fmla="*/ 0 w 61"/>
                  <a:gd name="T33" fmla="*/ 1 h 66"/>
                  <a:gd name="T34" fmla="*/ 1 w 61"/>
                  <a:gd name="T35" fmla="*/ 1 h 66"/>
                  <a:gd name="T36" fmla="*/ 1 w 61"/>
                  <a:gd name="T37" fmla="*/ 1 h 66"/>
                  <a:gd name="T38" fmla="*/ 1 w 61"/>
                  <a:gd name="T39" fmla="*/ 1 h 66"/>
                  <a:gd name="T40" fmla="*/ 1 w 61"/>
                  <a:gd name="T41" fmla="*/ 1 h 66"/>
                  <a:gd name="T42" fmla="*/ 1 w 61"/>
                  <a:gd name="T43" fmla="*/ 1 h 66"/>
                  <a:gd name="T44" fmla="*/ 1 w 61"/>
                  <a:gd name="T45" fmla="*/ 1 h 66"/>
                  <a:gd name="T46" fmla="*/ 1 w 61"/>
                  <a:gd name="T47" fmla="*/ 1 h 66"/>
                  <a:gd name="T48" fmla="*/ 1 w 61"/>
                  <a:gd name="T49" fmla="*/ 1 h 6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61" h="66">
                    <a:moveTo>
                      <a:pt x="53" y="66"/>
                    </a:moveTo>
                    <a:lnTo>
                      <a:pt x="57" y="61"/>
                    </a:lnTo>
                    <a:lnTo>
                      <a:pt x="59" y="56"/>
                    </a:lnTo>
                    <a:lnTo>
                      <a:pt x="60" y="52"/>
                    </a:lnTo>
                    <a:lnTo>
                      <a:pt x="61" y="47"/>
                    </a:lnTo>
                    <a:lnTo>
                      <a:pt x="61" y="39"/>
                    </a:lnTo>
                    <a:lnTo>
                      <a:pt x="60" y="31"/>
                    </a:lnTo>
                    <a:lnTo>
                      <a:pt x="58" y="24"/>
                    </a:lnTo>
                    <a:lnTo>
                      <a:pt x="55" y="17"/>
                    </a:lnTo>
                    <a:lnTo>
                      <a:pt x="50" y="11"/>
                    </a:lnTo>
                    <a:lnTo>
                      <a:pt x="43" y="7"/>
                    </a:lnTo>
                    <a:lnTo>
                      <a:pt x="36" y="3"/>
                    </a:lnTo>
                    <a:lnTo>
                      <a:pt x="29" y="1"/>
                    </a:lnTo>
                    <a:lnTo>
                      <a:pt x="21" y="0"/>
                    </a:lnTo>
                    <a:lnTo>
                      <a:pt x="13" y="1"/>
                    </a:lnTo>
                    <a:lnTo>
                      <a:pt x="6" y="3"/>
                    </a:lnTo>
                    <a:lnTo>
                      <a:pt x="0" y="7"/>
                    </a:lnTo>
                    <a:lnTo>
                      <a:pt x="2" y="9"/>
                    </a:lnTo>
                    <a:lnTo>
                      <a:pt x="5" y="14"/>
                    </a:lnTo>
                    <a:lnTo>
                      <a:pt x="11" y="22"/>
                    </a:lnTo>
                    <a:lnTo>
                      <a:pt x="19" y="31"/>
                    </a:lnTo>
                    <a:lnTo>
                      <a:pt x="27" y="41"/>
                    </a:lnTo>
                    <a:lnTo>
                      <a:pt x="35" y="51"/>
                    </a:lnTo>
                    <a:lnTo>
                      <a:pt x="44" y="59"/>
                    </a:lnTo>
                    <a:lnTo>
                      <a:pt x="53" y="66"/>
                    </a:lnTo>
                    <a:close/>
                  </a:path>
                </a:pathLst>
              </a:custGeom>
              <a:solidFill>
                <a:srgbClr val="EF66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88" name="Freeform 57"/>
              <p:cNvSpPr/>
              <p:nvPr/>
            </p:nvSpPr>
            <p:spPr bwMode="auto">
              <a:xfrm>
                <a:off x="4852" y="4125"/>
                <a:ext cx="17" cy="17"/>
              </a:xfrm>
              <a:custGeom>
                <a:avLst/>
                <a:gdLst>
                  <a:gd name="T0" fmla="*/ 1 w 34"/>
                  <a:gd name="T1" fmla="*/ 1 h 34"/>
                  <a:gd name="T2" fmla="*/ 1 w 34"/>
                  <a:gd name="T3" fmla="*/ 1 h 34"/>
                  <a:gd name="T4" fmla="*/ 1 w 34"/>
                  <a:gd name="T5" fmla="*/ 1 h 34"/>
                  <a:gd name="T6" fmla="*/ 1 w 34"/>
                  <a:gd name="T7" fmla="*/ 1 h 34"/>
                  <a:gd name="T8" fmla="*/ 1 w 34"/>
                  <a:gd name="T9" fmla="*/ 1 h 34"/>
                  <a:gd name="T10" fmla="*/ 1 w 34"/>
                  <a:gd name="T11" fmla="*/ 1 h 34"/>
                  <a:gd name="T12" fmla="*/ 1 w 34"/>
                  <a:gd name="T13" fmla="*/ 1 h 34"/>
                  <a:gd name="T14" fmla="*/ 1 w 34"/>
                  <a:gd name="T15" fmla="*/ 1 h 34"/>
                  <a:gd name="T16" fmla="*/ 1 w 34"/>
                  <a:gd name="T17" fmla="*/ 1 h 34"/>
                  <a:gd name="T18" fmla="*/ 1 w 34"/>
                  <a:gd name="T19" fmla="*/ 0 h 34"/>
                  <a:gd name="T20" fmla="*/ 1 w 34"/>
                  <a:gd name="T21" fmla="*/ 1 h 34"/>
                  <a:gd name="T22" fmla="*/ 1 w 34"/>
                  <a:gd name="T23" fmla="*/ 1 h 34"/>
                  <a:gd name="T24" fmla="*/ 0 w 34"/>
                  <a:gd name="T25" fmla="*/ 1 h 34"/>
                  <a:gd name="T26" fmla="*/ 0 w 34"/>
                  <a:gd name="T27" fmla="*/ 1 h 34"/>
                  <a:gd name="T28" fmla="*/ 1 w 34"/>
                  <a:gd name="T29" fmla="*/ 1 h 34"/>
                  <a:gd name="T30" fmla="*/ 1 w 34"/>
                  <a:gd name="T31" fmla="*/ 1 h 34"/>
                  <a:gd name="T32" fmla="*/ 1 w 34"/>
                  <a:gd name="T33" fmla="*/ 1 h 34"/>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4" h="34">
                    <a:moveTo>
                      <a:pt x="12" y="34"/>
                    </a:moveTo>
                    <a:lnTo>
                      <a:pt x="19" y="34"/>
                    </a:lnTo>
                    <a:lnTo>
                      <a:pt x="24" y="33"/>
                    </a:lnTo>
                    <a:lnTo>
                      <a:pt x="29" y="28"/>
                    </a:lnTo>
                    <a:lnTo>
                      <a:pt x="32" y="22"/>
                    </a:lnTo>
                    <a:lnTo>
                      <a:pt x="34" y="15"/>
                    </a:lnTo>
                    <a:lnTo>
                      <a:pt x="32" y="10"/>
                    </a:lnTo>
                    <a:lnTo>
                      <a:pt x="28" y="5"/>
                    </a:lnTo>
                    <a:lnTo>
                      <a:pt x="22" y="2"/>
                    </a:lnTo>
                    <a:lnTo>
                      <a:pt x="15" y="0"/>
                    </a:lnTo>
                    <a:lnTo>
                      <a:pt x="9" y="3"/>
                    </a:lnTo>
                    <a:lnTo>
                      <a:pt x="4" y="6"/>
                    </a:lnTo>
                    <a:lnTo>
                      <a:pt x="0" y="12"/>
                    </a:lnTo>
                    <a:lnTo>
                      <a:pt x="0" y="19"/>
                    </a:lnTo>
                    <a:lnTo>
                      <a:pt x="1" y="25"/>
                    </a:lnTo>
                    <a:lnTo>
                      <a:pt x="6" y="30"/>
                    </a:lnTo>
                    <a:lnTo>
                      <a:pt x="12" y="34"/>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89" name="Freeform 58"/>
              <p:cNvSpPr/>
              <p:nvPr/>
            </p:nvSpPr>
            <p:spPr bwMode="auto">
              <a:xfrm>
                <a:off x="4885" y="4152"/>
                <a:ext cx="17" cy="17"/>
              </a:xfrm>
              <a:custGeom>
                <a:avLst/>
                <a:gdLst>
                  <a:gd name="T0" fmla="*/ 1 w 33"/>
                  <a:gd name="T1" fmla="*/ 1 h 33"/>
                  <a:gd name="T2" fmla="*/ 1 w 33"/>
                  <a:gd name="T3" fmla="*/ 1 h 33"/>
                  <a:gd name="T4" fmla="*/ 1 w 33"/>
                  <a:gd name="T5" fmla="*/ 1 h 33"/>
                  <a:gd name="T6" fmla="*/ 1 w 33"/>
                  <a:gd name="T7" fmla="*/ 1 h 33"/>
                  <a:gd name="T8" fmla="*/ 1 w 33"/>
                  <a:gd name="T9" fmla="*/ 1 h 33"/>
                  <a:gd name="T10" fmla="*/ 1 w 33"/>
                  <a:gd name="T11" fmla="*/ 1 h 33"/>
                  <a:gd name="T12" fmla="*/ 1 w 33"/>
                  <a:gd name="T13" fmla="*/ 1 h 33"/>
                  <a:gd name="T14" fmla="*/ 1 w 33"/>
                  <a:gd name="T15" fmla="*/ 1 h 33"/>
                  <a:gd name="T16" fmla="*/ 1 w 33"/>
                  <a:gd name="T17" fmla="*/ 0 h 33"/>
                  <a:gd name="T18" fmla="*/ 1 w 33"/>
                  <a:gd name="T19" fmla="*/ 0 h 33"/>
                  <a:gd name="T20" fmla="*/ 1 w 33"/>
                  <a:gd name="T21" fmla="*/ 1 h 33"/>
                  <a:gd name="T22" fmla="*/ 1 w 33"/>
                  <a:gd name="T23" fmla="*/ 1 h 33"/>
                  <a:gd name="T24" fmla="*/ 1 w 33"/>
                  <a:gd name="T25" fmla="*/ 1 h 33"/>
                  <a:gd name="T26" fmla="*/ 0 w 33"/>
                  <a:gd name="T27" fmla="*/ 1 h 33"/>
                  <a:gd name="T28" fmla="*/ 1 w 33"/>
                  <a:gd name="T29" fmla="*/ 1 h 33"/>
                  <a:gd name="T30" fmla="*/ 1 w 33"/>
                  <a:gd name="T31" fmla="*/ 1 h 33"/>
                  <a:gd name="T32" fmla="*/ 1 w 33"/>
                  <a:gd name="T33" fmla="*/ 1 h 3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3" h="33">
                    <a:moveTo>
                      <a:pt x="11" y="32"/>
                    </a:moveTo>
                    <a:lnTo>
                      <a:pt x="18" y="33"/>
                    </a:lnTo>
                    <a:lnTo>
                      <a:pt x="24" y="31"/>
                    </a:lnTo>
                    <a:lnTo>
                      <a:pt x="29" y="27"/>
                    </a:lnTo>
                    <a:lnTo>
                      <a:pt x="32" y="22"/>
                    </a:lnTo>
                    <a:lnTo>
                      <a:pt x="33" y="15"/>
                    </a:lnTo>
                    <a:lnTo>
                      <a:pt x="32" y="9"/>
                    </a:lnTo>
                    <a:lnTo>
                      <a:pt x="28" y="3"/>
                    </a:lnTo>
                    <a:lnTo>
                      <a:pt x="22" y="0"/>
                    </a:lnTo>
                    <a:lnTo>
                      <a:pt x="15" y="0"/>
                    </a:lnTo>
                    <a:lnTo>
                      <a:pt x="9" y="1"/>
                    </a:lnTo>
                    <a:lnTo>
                      <a:pt x="4" y="5"/>
                    </a:lnTo>
                    <a:lnTo>
                      <a:pt x="1" y="11"/>
                    </a:lnTo>
                    <a:lnTo>
                      <a:pt x="0" y="18"/>
                    </a:lnTo>
                    <a:lnTo>
                      <a:pt x="1" y="24"/>
                    </a:lnTo>
                    <a:lnTo>
                      <a:pt x="6" y="28"/>
                    </a:lnTo>
                    <a:lnTo>
                      <a:pt x="11" y="32"/>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90" name="Freeform 59"/>
              <p:cNvSpPr/>
              <p:nvPr/>
            </p:nvSpPr>
            <p:spPr bwMode="auto">
              <a:xfrm>
                <a:off x="4701" y="4202"/>
                <a:ext cx="17" cy="17"/>
              </a:xfrm>
              <a:custGeom>
                <a:avLst/>
                <a:gdLst>
                  <a:gd name="T0" fmla="*/ 1 w 34"/>
                  <a:gd name="T1" fmla="*/ 1 h 33"/>
                  <a:gd name="T2" fmla="*/ 1 w 34"/>
                  <a:gd name="T3" fmla="*/ 1 h 33"/>
                  <a:gd name="T4" fmla="*/ 1 w 34"/>
                  <a:gd name="T5" fmla="*/ 1 h 33"/>
                  <a:gd name="T6" fmla="*/ 1 w 34"/>
                  <a:gd name="T7" fmla="*/ 1 h 33"/>
                  <a:gd name="T8" fmla="*/ 1 w 34"/>
                  <a:gd name="T9" fmla="*/ 1 h 33"/>
                  <a:gd name="T10" fmla="*/ 1 w 34"/>
                  <a:gd name="T11" fmla="*/ 1 h 33"/>
                  <a:gd name="T12" fmla="*/ 1 w 34"/>
                  <a:gd name="T13" fmla="*/ 1 h 33"/>
                  <a:gd name="T14" fmla="*/ 1 w 34"/>
                  <a:gd name="T15" fmla="*/ 1 h 33"/>
                  <a:gd name="T16" fmla="*/ 1 w 34"/>
                  <a:gd name="T17" fmla="*/ 1 h 33"/>
                  <a:gd name="T18" fmla="*/ 1 w 34"/>
                  <a:gd name="T19" fmla="*/ 0 h 33"/>
                  <a:gd name="T20" fmla="*/ 1 w 34"/>
                  <a:gd name="T21" fmla="*/ 1 h 33"/>
                  <a:gd name="T22" fmla="*/ 1 w 34"/>
                  <a:gd name="T23" fmla="*/ 1 h 33"/>
                  <a:gd name="T24" fmla="*/ 1 w 34"/>
                  <a:gd name="T25" fmla="*/ 1 h 33"/>
                  <a:gd name="T26" fmla="*/ 0 w 34"/>
                  <a:gd name="T27" fmla="*/ 1 h 33"/>
                  <a:gd name="T28" fmla="*/ 1 w 34"/>
                  <a:gd name="T29" fmla="*/ 1 h 33"/>
                  <a:gd name="T30" fmla="*/ 1 w 34"/>
                  <a:gd name="T31" fmla="*/ 1 h 33"/>
                  <a:gd name="T32" fmla="*/ 1 w 34"/>
                  <a:gd name="T33" fmla="*/ 1 h 3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4" h="33">
                    <a:moveTo>
                      <a:pt x="12" y="33"/>
                    </a:moveTo>
                    <a:lnTo>
                      <a:pt x="19" y="33"/>
                    </a:lnTo>
                    <a:lnTo>
                      <a:pt x="25" y="32"/>
                    </a:lnTo>
                    <a:lnTo>
                      <a:pt x="29" y="28"/>
                    </a:lnTo>
                    <a:lnTo>
                      <a:pt x="33" y="22"/>
                    </a:lnTo>
                    <a:lnTo>
                      <a:pt x="34" y="16"/>
                    </a:lnTo>
                    <a:lnTo>
                      <a:pt x="33" y="9"/>
                    </a:lnTo>
                    <a:lnTo>
                      <a:pt x="28" y="5"/>
                    </a:lnTo>
                    <a:lnTo>
                      <a:pt x="22" y="1"/>
                    </a:lnTo>
                    <a:lnTo>
                      <a:pt x="15" y="0"/>
                    </a:lnTo>
                    <a:lnTo>
                      <a:pt x="10" y="2"/>
                    </a:lnTo>
                    <a:lnTo>
                      <a:pt x="5" y="6"/>
                    </a:lnTo>
                    <a:lnTo>
                      <a:pt x="2" y="12"/>
                    </a:lnTo>
                    <a:lnTo>
                      <a:pt x="0" y="18"/>
                    </a:lnTo>
                    <a:lnTo>
                      <a:pt x="2" y="24"/>
                    </a:lnTo>
                    <a:lnTo>
                      <a:pt x="6" y="30"/>
                    </a:lnTo>
                    <a:lnTo>
                      <a:pt x="12" y="33"/>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91" name="Freeform 60"/>
              <p:cNvSpPr/>
              <p:nvPr/>
            </p:nvSpPr>
            <p:spPr bwMode="auto">
              <a:xfrm>
                <a:off x="4742" y="4201"/>
                <a:ext cx="16" cy="17"/>
              </a:xfrm>
              <a:custGeom>
                <a:avLst/>
                <a:gdLst>
                  <a:gd name="T0" fmla="*/ 0 w 34"/>
                  <a:gd name="T1" fmla="*/ 1 h 33"/>
                  <a:gd name="T2" fmla="*/ 0 w 34"/>
                  <a:gd name="T3" fmla="*/ 1 h 33"/>
                  <a:gd name="T4" fmla="*/ 0 w 34"/>
                  <a:gd name="T5" fmla="*/ 1 h 33"/>
                  <a:gd name="T6" fmla="*/ 0 w 34"/>
                  <a:gd name="T7" fmla="*/ 1 h 33"/>
                  <a:gd name="T8" fmla="*/ 0 w 34"/>
                  <a:gd name="T9" fmla="*/ 1 h 33"/>
                  <a:gd name="T10" fmla="*/ 0 w 34"/>
                  <a:gd name="T11" fmla="*/ 1 h 33"/>
                  <a:gd name="T12" fmla="*/ 0 w 34"/>
                  <a:gd name="T13" fmla="*/ 1 h 33"/>
                  <a:gd name="T14" fmla="*/ 0 w 34"/>
                  <a:gd name="T15" fmla="*/ 1 h 33"/>
                  <a:gd name="T16" fmla="*/ 0 w 34"/>
                  <a:gd name="T17" fmla="*/ 1 h 33"/>
                  <a:gd name="T18" fmla="*/ 0 w 34"/>
                  <a:gd name="T19" fmla="*/ 0 h 33"/>
                  <a:gd name="T20" fmla="*/ 0 w 34"/>
                  <a:gd name="T21" fmla="*/ 1 h 33"/>
                  <a:gd name="T22" fmla="*/ 0 w 34"/>
                  <a:gd name="T23" fmla="*/ 1 h 33"/>
                  <a:gd name="T24" fmla="*/ 0 w 34"/>
                  <a:gd name="T25" fmla="*/ 1 h 33"/>
                  <a:gd name="T26" fmla="*/ 0 w 34"/>
                  <a:gd name="T27" fmla="*/ 1 h 33"/>
                  <a:gd name="T28" fmla="*/ 0 w 34"/>
                  <a:gd name="T29" fmla="*/ 1 h 33"/>
                  <a:gd name="T30" fmla="*/ 0 w 34"/>
                  <a:gd name="T31" fmla="*/ 1 h 33"/>
                  <a:gd name="T32" fmla="*/ 0 w 34"/>
                  <a:gd name="T33" fmla="*/ 1 h 3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4" h="33">
                    <a:moveTo>
                      <a:pt x="12" y="32"/>
                    </a:moveTo>
                    <a:lnTo>
                      <a:pt x="19" y="33"/>
                    </a:lnTo>
                    <a:lnTo>
                      <a:pt x="24" y="32"/>
                    </a:lnTo>
                    <a:lnTo>
                      <a:pt x="29" y="27"/>
                    </a:lnTo>
                    <a:lnTo>
                      <a:pt x="32" y="22"/>
                    </a:lnTo>
                    <a:lnTo>
                      <a:pt x="34" y="15"/>
                    </a:lnTo>
                    <a:lnTo>
                      <a:pt x="31" y="9"/>
                    </a:lnTo>
                    <a:lnTo>
                      <a:pt x="28" y="4"/>
                    </a:lnTo>
                    <a:lnTo>
                      <a:pt x="22" y="1"/>
                    </a:lnTo>
                    <a:lnTo>
                      <a:pt x="15" y="0"/>
                    </a:lnTo>
                    <a:lnTo>
                      <a:pt x="9" y="1"/>
                    </a:lnTo>
                    <a:lnTo>
                      <a:pt x="4" y="5"/>
                    </a:lnTo>
                    <a:lnTo>
                      <a:pt x="0" y="11"/>
                    </a:lnTo>
                    <a:lnTo>
                      <a:pt x="0" y="18"/>
                    </a:lnTo>
                    <a:lnTo>
                      <a:pt x="1" y="24"/>
                    </a:lnTo>
                    <a:lnTo>
                      <a:pt x="6" y="28"/>
                    </a:lnTo>
                    <a:lnTo>
                      <a:pt x="12" y="32"/>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92" name="Freeform 61"/>
              <p:cNvSpPr/>
              <p:nvPr/>
            </p:nvSpPr>
            <p:spPr bwMode="auto">
              <a:xfrm>
                <a:off x="4782" y="4209"/>
                <a:ext cx="17" cy="17"/>
              </a:xfrm>
              <a:custGeom>
                <a:avLst/>
                <a:gdLst>
                  <a:gd name="T0" fmla="*/ 1 w 33"/>
                  <a:gd name="T1" fmla="*/ 1 h 33"/>
                  <a:gd name="T2" fmla="*/ 1 w 33"/>
                  <a:gd name="T3" fmla="*/ 1 h 33"/>
                  <a:gd name="T4" fmla="*/ 1 w 33"/>
                  <a:gd name="T5" fmla="*/ 1 h 33"/>
                  <a:gd name="T6" fmla="*/ 1 w 33"/>
                  <a:gd name="T7" fmla="*/ 1 h 33"/>
                  <a:gd name="T8" fmla="*/ 1 w 33"/>
                  <a:gd name="T9" fmla="*/ 1 h 33"/>
                  <a:gd name="T10" fmla="*/ 1 w 33"/>
                  <a:gd name="T11" fmla="*/ 1 h 33"/>
                  <a:gd name="T12" fmla="*/ 1 w 33"/>
                  <a:gd name="T13" fmla="*/ 1 h 33"/>
                  <a:gd name="T14" fmla="*/ 1 w 33"/>
                  <a:gd name="T15" fmla="*/ 1 h 33"/>
                  <a:gd name="T16" fmla="*/ 1 w 33"/>
                  <a:gd name="T17" fmla="*/ 1 h 33"/>
                  <a:gd name="T18" fmla="*/ 1 w 33"/>
                  <a:gd name="T19" fmla="*/ 0 h 33"/>
                  <a:gd name="T20" fmla="*/ 1 w 33"/>
                  <a:gd name="T21" fmla="*/ 1 h 33"/>
                  <a:gd name="T22" fmla="*/ 1 w 33"/>
                  <a:gd name="T23" fmla="*/ 1 h 33"/>
                  <a:gd name="T24" fmla="*/ 0 w 33"/>
                  <a:gd name="T25" fmla="*/ 1 h 33"/>
                  <a:gd name="T26" fmla="*/ 0 w 33"/>
                  <a:gd name="T27" fmla="*/ 1 h 33"/>
                  <a:gd name="T28" fmla="*/ 1 w 33"/>
                  <a:gd name="T29" fmla="*/ 1 h 33"/>
                  <a:gd name="T30" fmla="*/ 1 w 33"/>
                  <a:gd name="T31" fmla="*/ 1 h 33"/>
                  <a:gd name="T32" fmla="*/ 1 w 33"/>
                  <a:gd name="T33" fmla="*/ 1 h 3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3" h="33">
                    <a:moveTo>
                      <a:pt x="11" y="32"/>
                    </a:moveTo>
                    <a:lnTo>
                      <a:pt x="18" y="33"/>
                    </a:lnTo>
                    <a:lnTo>
                      <a:pt x="24" y="32"/>
                    </a:lnTo>
                    <a:lnTo>
                      <a:pt x="29" y="27"/>
                    </a:lnTo>
                    <a:lnTo>
                      <a:pt x="32" y="22"/>
                    </a:lnTo>
                    <a:lnTo>
                      <a:pt x="33" y="15"/>
                    </a:lnTo>
                    <a:lnTo>
                      <a:pt x="31" y="9"/>
                    </a:lnTo>
                    <a:lnTo>
                      <a:pt x="27" y="4"/>
                    </a:lnTo>
                    <a:lnTo>
                      <a:pt x="22" y="1"/>
                    </a:lnTo>
                    <a:lnTo>
                      <a:pt x="15" y="0"/>
                    </a:lnTo>
                    <a:lnTo>
                      <a:pt x="9" y="1"/>
                    </a:lnTo>
                    <a:lnTo>
                      <a:pt x="3" y="6"/>
                    </a:lnTo>
                    <a:lnTo>
                      <a:pt x="0" y="11"/>
                    </a:lnTo>
                    <a:lnTo>
                      <a:pt x="0" y="18"/>
                    </a:lnTo>
                    <a:lnTo>
                      <a:pt x="1" y="24"/>
                    </a:lnTo>
                    <a:lnTo>
                      <a:pt x="5" y="29"/>
                    </a:lnTo>
                    <a:lnTo>
                      <a:pt x="11" y="32"/>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93" name="Freeform 62"/>
              <p:cNvSpPr/>
              <p:nvPr/>
            </p:nvSpPr>
            <p:spPr bwMode="auto">
              <a:xfrm>
                <a:off x="4820" y="4226"/>
                <a:ext cx="17" cy="17"/>
              </a:xfrm>
              <a:custGeom>
                <a:avLst/>
                <a:gdLst>
                  <a:gd name="T0" fmla="*/ 1 w 33"/>
                  <a:gd name="T1" fmla="*/ 1 h 34"/>
                  <a:gd name="T2" fmla="*/ 1 w 33"/>
                  <a:gd name="T3" fmla="*/ 1 h 34"/>
                  <a:gd name="T4" fmla="*/ 1 w 33"/>
                  <a:gd name="T5" fmla="*/ 1 h 34"/>
                  <a:gd name="T6" fmla="*/ 1 w 33"/>
                  <a:gd name="T7" fmla="*/ 1 h 34"/>
                  <a:gd name="T8" fmla="*/ 1 w 33"/>
                  <a:gd name="T9" fmla="*/ 1 h 34"/>
                  <a:gd name="T10" fmla="*/ 1 w 33"/>
                  <a:gd name="T11" fmla="*/ 1 h 34"/>
                  <a:gd name="T12" fmla="*/ 1 w 33"/>
                  <a:gd name="T13" fmla="*/ 1 h 34"/>
                  <a:gd name="T14" fmla="*/ 1 w 33"/>
                  <a:gd name="T15" fmla="*/ 1 h 34"/>
                  <a:gd name="T16" fmla="*/ 1 w 33"/>
                  <a:gd name="T17" fmla="*/ 1 h 34"/>
                  <a:gd name="T18" fmla="*/ 1 w 33"/>
                  <a:gd name="T19" fmla="*/ 0 h 34"/>
                  <a:gd name="T20" fmla="*/ 1 w 33"/>
                  <a:gd name="T21" fmla="*/ 1 h 34"/>
                  <a:gd name="T22" fmla="*/ 1 w 33"/>
                  <a:gd name="T23" fmla="*/ 1 h 34"/>
                  <a:gd name="T24" fmla="*/ 1 w 33"/>
                  <a:gd name="T25" fmla="*/ 1 h 34"/>
                  <a:gd name="T26" fmla="*/ 0 w 33"/>
                  <a:gd name="T27" fmla="*/ 1 h 34"/>
                  <a:gd name="T28" fmla="*/ 1 w 33"/>
                  <a:gd name="T29" fmla="*/ 1 h 34"/>
                  <a:gd name="T30" fmla="*/ 1 w 33"/>
                  <a:gd name="T31" fmla="*/ 1 h 34"/>
                  <a:gd name="T32" fmla="*/ 1 w 33"/>
                  <a:gd name="T33" fmla="*/ 1 h 34"/>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3" h="34">
                    <a:moveTo>
                      <a:pt x="11" y="34"/>
                    </a:moveTo>
                    <a:lnTo>
                      <a:pt x="18" y="34"/>
                    </a:lnTo>
                    <a:lnTo>
                      <a:pt x="24" y="33"/>
                    </a:lnTo>
                    <a:lnTo>
                      <a:pt x="30" y="28"/>
                    </a:lnTo>
                    <a:lnTo>
                      <a:pt x="33" y="22"/>
                    </a:lnTo>
                    <a:lnTo>
                      <a:pt x="33" y="15"/>
                    </a:lnTo>
                    <a:lnTo>
                      <a:pt x="32" y="9"/>
                    </a:lnTo>
                    <a:lnTo>
                      <a:pt x="27" y="5"/>
                    </a:lnTo>
                    <a:lnTo>
                      <a:pt x="22" y="1"/>
                    </a:lnTo>
                    <a:lnTo>
                      <a:pt x="16" y="0"/>
                    </a:lnTo>
                    <a:lnTo>
                      <a:pt x="9" y="3"/>
                    </a:lnTo>
                    <a:lnTo>
                      <a:pt x="4" y="6"/>
                    </a:lnTo>
                    <a:lnTo>
                      <a:pt x="1" y="12"/>
                    </a:lnTo>
                    <a:lnTo>
                      <a:pt x="0" y="19"/>
                    </a:lnTo>
                    <a:lnTo>
                      <a:pt x="2" y="24"/>
                    </a:lnTo>
                    <a:lnTo>
                      <a:pt x="5" y="30"/>
                    </a:lnTo>
                    <a:lnTo>
                      <a:pt x="11" y="34"/>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94" name="Freeform 63"/>
              <p:cNvSpPr/>
              <p:nvPr/>
            </p:nvSpPr>
            <p:spPr bwMode="auto">
              <a:xfrm>
                <a:off x="4853" y="4250"/>
                <a:ext cx="16" cy="16"/>
              </a:xfrm>
              <a:custGeom>
                <a:avLst/>
                <a:gdLst>
                  <a:gd name="T0" fmla="*/ 0 w 33"/>
                  <a:gd name="T1" fmla="*/ 0 h 33"/>
                  <a:gd name="T2" fmla="*/ 0 w 33"/>
                  <a:gd name="T3" fmla="*/ 0 h 33"/>
                  <a:gd name="T4" fmla="*/ 0 w 33"/>
                  <a:gd name="T5" fmla="*/ 0 h 33"/>
                  <a:gd name="T6" fmla="*/ 0 w 33"/>
                  <a:gd name="T7" fmla="*/ 0 h 33"/>
                  <a:gd name="T8" fmla="*/ 0 w 33"/>
                  <a:gd name="T9" fmla="*/ 0 h 33"/>
                  <a:gd name="T10" fmla="*/ 0 w 33"/>
                  <a:gd name="T11" fmla="*/ 0 h 33"/>
                  <a:gd name="T12" fmla="*/ 0 w 33"/>
                  <a:gd name="T13" fmla="*/ 0 h 33"/>
                  <a:gd name="T14" fmla="*/ 0 w 33"/>
                  <a:gd name="T15" fmla="*/ 0 h 33"/>
                  <a:gd name="T16" fmla="*/ 0 w 33"/>
                  <a:gd name="T17" fmla="*/ 0 h 33"/>
                  <a:gd name="T18" fmla="*/ 0 w 33"/>
                  <a:gd name="T19" fmla="*/ 0 h 33"/>
                  <a:gd name="T20" fmla="*/ 0 w 33"/>
                  <a:gd name="T21" fmla="*/ 0 h 33"/>
                  <a:gd name="T22" fmla="*/ 0 w 33"/>
                  <a:gd name="T23" fmla="*/ 0 h 33"/>
                  <a:gd name="T24" fmla="*/ 0 w 33"/>
                  <a:gd name="T25" fmla="*/ 0 h 33"/>
                  <a:gd name="T26" fmla="*/ 0 w 33"/>
                  <a:gd name="T27" fmla="*/ 0 h 33"/>
                  <a:gd name="T28" fmla="*/ 0 w 33"/>
                  <a:gd name="T29" fmla="*/ 0 h 33"/>
                  <a:gd name="T30" fmla="*/ 0 w 33"/>
                  <a:gd name="T31" fmla="*/ 0 h 33"/>
                  <a:gd name="T32" fmla="*/ 0 w 33"/>
                  <a:gd name="T33" fmla="*/ 0 h 3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3" h="33">
                    <a:moveTo>
                      <a:pt x="12" y="32"/>
                    </a:moveTo>
                    <a:lnTo>
                      <a:pt x="18" y="33"/>
                    </a:lnTo>
                    <a:lnTo>
                      <a:pt x="25" y="32"/>
                    </a:lnTo>
                    <a:lnTo>
                      <a:pt x="29" y="27"/>
                    </a:lnTo>
                    <a:lnTo>
                      <a:pt x="33" y="21"/>
                    </a:lnTo>
                    <a:lnTo>
                      <a:pt x="33" y="15"/>
                    </a:lnTo>
                    <a:lnTo>
                      <a:pt x="31" y="9"/>
                    </a:lnTo>
                    <a:lnTo>
                      <a:pt x="27" y="4"/>
                    </a:lnTo>
                    <a:lnTo>
                      <a:pt x="21" y="1"/>
                    </a:lnTo>
                    <a:lnTo>
                      <a:pt x="15" y="0"/>
                    </a:lnTo>
                    <a:lnTo>
                      <a:pt x="8" y="1"/>
                    </a:lnTo>
                    <a:lnTo>
                      <a:pt x="4" y="5"/>
                    </a:lnTo>
                    <a:lnTo>
                      <a:pt x="0" y="11"/>
                    </a:lnTo>
                    <a:lnTo>
                      <a:pt x="0" y="18"/>
                    </a:lnTo>
                    <a:lnTo>
                      <a:pt x="2" y="24"/>
                    </a:lnTo>
                    <a:lnTo>
                      <a:pt x="6" y="28"/>
                    </a:lnTo>
                    <a:lnTo>
                      <a:pt x="12" y="32"/>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95" name="Freeform 64"/>
              <p:cNvSpPr/>
              <p:nvPr/>
            </p:nvSpPr>
            <p:spPr bwMode="auto">
              <a:xfrm>
                <a:off x="4680" y="4230"/>
                <a:ext cx="188" cy="72"/>
              </a:xfrm>
              <a:custGeom>
                <a:avLst/>
                <a:gdLst>
                  <a:gd name="T0" fmla="*/ 1 w 376"/>
                  <a:gd name="T1" fmla="*/ 1 h 144"/>
                  <a:gd name="T2" fmla="*/ 1 w 376"/>
                  <a:gd name="T3" fmla="*/ 1 h 144"/>
                  <a:gd name="T4" fmla="*/ 1 w 376"/>
                  <a:gd name="T5" fmla="*/ 1 h 144"/>
                  <a:gd name="T6" fmla="*/ 1 w 376"/>
                  <a:gd name="T7" fmla="*/ 1 h 144"/>
                  <a:gd name="T8" fmla="*/ 1 w 376"/>
                  <a:gd name="T9" fmla="*/ 1 h 144"/>
                  <a:gd name="T10" fmla="*/ 1 w 376"/>
                  <a:gd name="T11" fmla="*/ 1 h 144"/>
                  <a:gd name="T12" fmla="*/ 1 w 376"/>
                  <a:gd name="T13" fmla="*/ 1 h 144"/>
                  <a:gd name="T14" fmla="*/ 1 w 376"/>
                  <a:gd name="T15" fmla="*/ 1 h 144"/>
                  <a:gd name="T16" fmla="*/ 1 w 376"/>
                  <a:gd name="T17" fmla="*/ 1 h 144"/>
                  <a:gd name="T18" fmla="*/ 1 w 376"/>
                  <a:gd name="T19" fmla="*/ 1 h 144"/>
                  <a:gd name="T20" fmla="*/ 1 w 376"/>
                  <a:gd name="T21" fmla="*/ 1 h 144"/>
                  <a:gd name="T22" fmla="*/ 1 w 376"/>
                  <a:gd name="T23" fmla="*/ 1 h 144"/>
                  <a:gd name="T24" fmla="*/ 1 w 376"/>
                  <a:gd name="T25" fmla="*/ 1 h 144"/>
                  <a:gd name="T26" fmla="*/ 1 w 376"/>
                  <a:gd name="T27" fmla="*/ 1 h 144"/>
                  <a:gd name="T28" fmla="*/ 1 w 376"/>
                  <a:gd name="T29" fmla="*/ 1 h 144"/>
                  <a:gd name="T30" fmla="*/ 1 w 376"/>
                  <a:gd name="T31" fmla="*/ 1 h 144"/>
                  <a:gd name="T32" fmla="*/ 1 w 376"/>
                  <a:gd name="T33" fmla="*/ 1 h 144"/>
                  <a:gd name="T34" fmla="*/ 1 w 376"/>
                  <a:gd name="T35" fmla="*/ 1 h 144"/>
                  <a:gd name="T36" fmla="*/ 1 w 376"/>
                  <a:gd name="T37" fmla="*/ 1 h 144"/>
                  <a:gd name="T38" fmla="*/ 1 w 376"/>
                  <a:gd name="T39" fmla="*/ 0 h 144"/>
                  <a:gd name="T40" fmla="*/ 1 w 376"/>
                  <a:gd name="T41" fmla="*/ 1 h 144"/>
                  <a:gd name="T42" fmla="*/ 1 w 376"/>
                  <a:gd name="T43" fmla="*/ 1 h 144"/>
                  <a:gd name="T44" fmla="*/ 1 w 376"/>
                  <a:gd name="T45" fmla="*/ 1 h 144"/>
                  <a:gd name="T46" fmla="*/ 1 w 376"/>
                  <a:gd name="T47" fmla="*/ 1 h 144"/>
                  <a:gd name="T48" fmla="*/ 0 w 376"/>
                  <a:gd name="T49" fmla="*/ 1 h 144"/>
                  <a:gd name="T50" fmla="*/ 1 w 376"/>
                  <a:gd name="T51" fmla="*/ 1 h 144"/>
                  <a:gd name="T52" fmla="*/ 1 w 376"/>
                  <a:gd name="T53" fmla="*/ 1 h 144"/>
                  <a:gd name="T54" fmla="*/ 1 w 376"/>
                  <a:gd name="T55" fmla="*/ 1 h 144"/>
                  <a:gd name="T56" fmla="*/ 1 w 376"/>
                  <a:gd name="T57" fmla="*/ 1 h 144"/>
                  <a:gd name="T58" fmla="*/ 1 w 376"/>
                  <a:gd name="T59" fmla="*/ 1 h 144"/>
                  <a:gd name="T60" fmla="*/ 1 w 376"/>
                  <a:gd name="T61" fmla="*/ 1 h 144"/>
                  <a:gd name="T62" fmla="*/ 1 w 376"/>
                  <a:gd name="T63" fmla="*/ 1 h 144"/>
                  <a:gd name="T64" fmla="*/ 1 w 376"/>
                  <a:gd name="T65" fmla="*/ 1 h 144"/>
                  <a:gd name="T66" fmla="*/ 1 w 376"/>
                  <a:gd name="T67" fmla="*/ 1 h 144"/>
                  <a:gd name="T68" fmla="*/ 1 w 376"/>
                  <a:gd name="T69" fmla="*/ 1 h 144"/>
                  <a:gd name="T70" fmla="*/ 1 w 376"/>
                  <a:gd name="T71" fmla="*/ 1 h 144"/>
                  <a:gd name="T72" fmla="*/ 1 w 376"/>
                  <a:gd name="T73" fmla="*/ 1 h 144"/>
                  <a:gd name="T74" fmla="*/ 1 w 376"/>
                  <a:gd name="T75" fmla="*/ 1 h 144"/>
                  <a:gd name="T76" fmla="*/ 1 w 376"/>
                  <a:gd name="T77" fmla="*/ 1 h 144"/>
                  <a:gd name="T78" fmla="*/ 1 w 376"/>
                  <a:gd name="T79" fmla="*/ 1 h 144"/>
                  <a:gd name="T80" fmla="*/ 1 w 376"/>
                  <a:gd name="T81" fmla="*/ 1 h 144"/>
                  <a:gd name="T82" fmla="*/ 1 w 376"/>
                  <a:gd name="T83" fmla="*/ 1 h 144"/>
                  <a:gd name="T84" fmla="*/ 1 w 376"/>
                  <a:gd name="T85" fmla="*/ 1 h 144"/>
                  <a:gd name="T86" fmla="*/ 1 w 376"/>
                  <a:gd name="T87" fmla="*/ 1 h 144"/>
                  <a:gd name="T88" fmla="*/ 1 w 376"/>
                  <a:gd name="T89" fmla="*/ 1 h 144"/>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0" t="0" r="r" b="b"/>
                <a:pathLst>
                  <a:path w="376" h="144">
                    <a:moveTo>
                      <a:pt x="340" y="144"/>
                    </a:moveTo>
                    <a:lnTo>
                      <a:pt x="344" y="141"/>
                    </a:lnTo>
                    <a:lnTo>
                      <a:pt x="349" y="137"/>
                    </a:lnTo>
                    <a:lnTo>
                      <a:pt x="353" y="134"/>
                    </a:lnTo>
                    <a:lnTo>
                      <a:pt x="358" y="130"/>
                    </a:lnTo>
                    <a:lnTo>
                      <a:pt x="363" y="127"/>
                    </a:lnTo>
                    <a:lnTo>
                      <a:pt x="367" y="122"/>
                    </a:lnTo>
                    <a:lnTo>
                      <a:pt x="372" y="119"/>
                    </a:lnTo>
                    <a:lnTo>
                      <a:pt x="376" y="114"/>
                    </a:lnTo>
                    <a:lnTo>
                      <a:pt x="358" y="95"/>
                    </a:lnTo>
                    <a:lnTo>
                      <a:pt x="337" y="76"/>
                    </a:lnTo>
                    <a:lnTo>
                      <a:pt x="314" y="60"/>
                    </a:lnTo>
                    <a:lnTo>
                      <a:pt x="291" y="46"/>
                    </a:lnTo>
                    <a:lnTo>
                      <a:pt x="266" y="34"/>
                    </a:lnTo>
                    <a:lnTo>
                      <a:pt x="239" y="23"/>
                    </a:lnTo>
                    <a:lnTo>
                      <a:pt x="213" y="15"/>
                    </a:lnTo>
                    <a:lnTo>
                      <a:pt x="186" y="9"/>
                    </a:lnTo>
                    <a:lnTo>
                      <a:pt x="160" y="5"/>
                    </a:lnTo>
                    <a:lnTo>
                      <a:pt x="133" y="1"/>
                    </a:lnTo>
                    <a:lnTo>
                      <a:pt x="108" y="0"/>
                    </a:lnTo>
                    <a:lnTo>
                      <a:pt x="83" y="1"/>
                    </a:lnTo>
                    <a:lnTo>
                      <a:pt x="60" y="4"/>
                    </a:lnTo>
                    <a:lnTo>
                      <a:pt x="38" y="7"/>
                    </a:lnTo>
                    <a:lnTo>
                      <a:pt x="17" y="13"/>
                    </a:lnTo>
                    <a:lnTo>
                      <a:pt x="0" y="20"/>
                    </a:lnTo>
                    <a:lnTo>
                      <a:pt x="4" y="32"/>
                    </a:lnTo>
                    <a:lnTo>
                      <a:pt x="9" y="45"/>
                    </a:lnTo>
                    <a:lnTo>
                      <a:pt x="15" y="58"/>
                    </a:lnTo>
                    <a:lnTo>
                      <a:pt x="21" y="69"/>
                    </a:lnTo>
                    <a:lnTo>
                      <a:pt x="40" y="60"/>
                    </a:lnTo>
                    <a:lnTo>
                      <a:pt x="61" y="54"/>
                    </a:lnTo>
                    <a:lnTo>
                      <a:pt x="83" y="50"/>
                    </a:lnTo>
                    <a:lnTo>
                      <a:pt x="106" y="47"/>
                    </a:lnTo>
                    <a:lnTo>
                      <a:pt x="128" y="47"/>
                    </a:lnTo>
                    <a:lnTo>
                      <a:pt x="151" y="49"/>
                    </a:lnTo>
                    <a:lnTo>
                      <a:pt x="174" y="52"/>
                    </a:lnTo>
                    <a:lnTo>
                      <a:pt x="197" y="58"/>
                    </a:lnTo>
                    <a:lnTo>
                      <a:pt x="219" y="65"/>
                    </a:lnTo>
                    <a:lnTo>
                      <a:pt x="241" y="73"/>
                    </a:lnTo>
                    <a:lnTo>
                      <a:pt x="261" y="82"/>
                    </a:lnTo>
                    <a:lnTo>
                      <a:pt x="280" y="92"/>
                    </a:lnTo>
                    <a:lnTo>
                      <a:pt x="298" y="104"/>
                    </a:lnTo>
                    <a:lnTo>
                      <a:pt x="314" y="117"/>
                    </a:lnTo>
                    <a:lnTo>
                      <a:pt x="328" y="130"/>
                    </a:lnTo>
                    <a:lnTo>
                      <a:pt x="340" y="144"/>
                    </a:lnTo>
                    <a:close/>
                  </a:path>
                </a:pathLst>
              </a:custGeom>
              <a:solidFill>
                <a:srgbClr val="D100A3"/>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96" name="Freeform 65"/>
              <p:cNvSpPr/>
              <p:nvPr/>
            </p:nvSpPr>
            <p:spPr bwMode="auto">
              <a:xfrm>
                <a:off x="3482" y="4271"/>
                <a:ext cx="1433" cy="69"/>
              </a:xfrm>
              <a:custGeom>
                <a:avLst/>
                <a:gdLst>
                  <a:gd name="T0" fmla="*/ 0 w 2868"/>
                  <a:gd name="T1" fmla="*/ 1 h 137"/>
                  <a:gd name="T2" fmla="*/ 0 w 2868"/>
                  <a:gd name="T3" fmla="*/ 0 h 137"/>
                  <a:gd name="T4" fmla="*/ 0 w 2868"/>
                  <a:gd name="T5" fmla="*/ 0 h 137"/>
                  <a:gd name="T6" fmla="*/ 0 w 2868"/>
                  <a:gd name="T7" fmla="*/ 1 h 137"/>
                  <a:gd name="T8" fmla="*/ 0 w 2868"/>
                  <a:gd name="T9" fmla="*/ 1 h 13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868" h="137">
                    <a:moveTo>
                      <a:pt x="2868" y="134"/>
                    </a:moveTo>
                    <a:lnTo>
                      <a:pt x="2868" y="0"/>
                    </a:lnTo>
                    <a:lnTo>
                      <a:pt x="0" y="0"/>
                    </a:lnTo>
                    <a:lnTo>
                      <a:pt x="7" y="137"/>
                    </a:lnTo>
                    <a:lnTo>
                      <a:pt x="2868" y="134"/>
                    </a:lnTo>
                    <a:close/>
                  </a:path>
                </a:pathLst>
              </a:custGeom>
              <a:solidFill>
                <a:srgbClr val="00A500"/>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97" name="Freeform 66"/>
              <p:cNvSpPr/>
              <p:nvPr/>
            </p:nvSpPr>
            <p:spPr bwMode="auto">
              <a:xfrm>
                <a:off x="3452" y="4178"/>
                <a:ext cx="202" cy="140"/>
              </a:xfrm>
              <a:custGeom>
                <a:avLst/>
                <a:gdLst>
                  <a:gd name="T0" fmla="*/ 1 w 404"/>
                  <a:gd name="T1" fmla="*/ 0 h 281"/>
                  <a:gd name="T2" fmla="*/ 1 w 404"/>
                  <a:gd name="T3" fmla="*/ 0 h 281"/>
                  <a:gd name="T4" fmla="*/ 1 w 404"/>
                  <a:gd name="T5" fmla="*/ 0 h 281"/>
                  <a:gd name="T6" fmla="*/ 1 w 404"/>
                  <a:gd name="T7" fmla="*/ 0 h 281"/>
                  <a:gd name="T8" fmla="*/ 1 w 404"/>
                  <a:gd name="T9" fmla="*/ 0 h 281"/>
                  <a:gd name="T10" fmla="*/ 1 w 404"/>
                  <a:gd name="T11" fmla="*/ 0 h 281"/>
                  <a:gd name="T12" fmla="*/ 1 w 404"/>
                  <a:gd name="T13" fmla="*/ 0 h 281"/>
                  <a:gd name="T14" fmla="*/ 1 w 404"/>
                  <a:gd name="T15" fmla="*/ 0 h 281"/>
                  <a:gd name="T16" fmla="*/ 1 w 404"/>
                  <a:gd name="T17" fmla="*/ 0 h 281"/>
                  <a:gd name="T18" fmla="*/ 1 w 404"/>
                  <a:gd name="T19" fmla="*/ 0 h 281"/>
                  <a:gd name="T20" fmla="*/ 1 w 404"/>
                  <a:gd name="T21" fmla="*/ 0 h 281"/>
                  <a:gd name="T22" fmla="*/ 1 w 404"/>
                  <a:gd name="T23" fmla="*/ 0 h 281"/>
                  <a:gd name="T24" fmla="*/ 1 w 404"/>
                  <a:gd name="T25" fmla="*/ 0 h 281"/>
                  <a:gd name="T26" fmla="*/ 1 w 404"/>
                  <a:gd name="T27" fmla="*/ 0 h 281"/>
                  <a:gd name="T28" fmla="*/ 1 w 404"/>
                  <a:gd name="T29" fmla="*/ 0 h 281"/>
                  <a:gd name="T30" fmla="*/ 1 w 404"/>
                  <a:gd name="T31" fmla="*/ 0 h 281"/>
                  <a:gd name="T32" fmla="*/ 1 w 404"/>
                  <a:gd name="T33" fmla="*/ 0 h 281"/>
                  <a:gd name="T34" fmla="*/ 1 w 404"/>
                  <a:gd name="T35" fmla="*/ 0 h 281"/>
                  <a:gd name="T36" fmla="*/ 1 w 404"/>
                  <a:gd name="T37" fmla="*/ 0 h 281"/>
                  <a:gd name="T38" fmla="*/ 1 w 404"/>
                  <a:gd name="T39" fmla="*/ 0 h 281"/>
                  <a:gd name="T40" fmla="*/ 1 w 404"/>
                  <a:gd name="T41" fmla="*/ 0 h 281"/>
                  <a:gd name="T42" fmla="*/ 1 w 404"/>
                  <a:gd name="T43" fmla="*/ 0 h 281"/>
                  <a:gd name="T44" fmla="*/ 1 w 404"/>
                  <a:gd name="T45" fmla="*/ 0 h 281"/>
                  <a:gd name="T46" fmla="*/ 1 w 404"/>
                  <a:gd name="T47" fmla="*/ 0 h 281"/>
                  <a:gd name="T48" fmla="*/ 1 w 404"/>
                  <a:gd name="T49" fmla="*/ 0 h 281"/>
                  <a:gd name="T50" fmla="*/ 1 w 404"/>
                  <a:gd name="T51" fmla="*/ 0 h 281"/>
                  <a:gd name="T52" fmla="*/ 1 w 404"/>
                  <a:gd name="T53" fmla="*/ 0 h 281"/>
                  <a:gd name="T54" fmla="*/ 1 w 404"/>
                  <a:gd name="T55" fmla="*/ 0 h 281"/>
                  <a:gd name="T56" fmla="*/ 1 w 404"/>
                  <a:gd name="T57" fmla="*/ 0 h 281"/>
                  <a:gd name="T58" fmla="*/ 1 w 404"/>
                  <a:gd name="T59" fmla="*/ 0 h 281"/>
                  <a:gd name="T60" fmla="*/ 1 w 404"/>
                  <a:gd name="T61" fmla="*/ 0 h 281"/>
                  <a:gd name="T62" fmla="*/ 1 w 404"/>
                  <a:gd name="T63" fmla="*/ 0 h 281"/>
                  <a:gd name="T64" fmla="*/ 1 w 404"/>
                  <a:gd name="T65" fmla="*/ 0 h 281"/>
                  <a:gd name="T66" fmla="*/ 1 w 404"/>
                  <a:gd name="T67" fmla="*/ 0 h 281"/>
                  <a:gd name="T68" fmla="*/ 1 w 404"/>
                  <a:gd name="T69" fmla="*/ 0 h 281"/>
                  <a:gd name="T70" fmla="*/ 1 w 404"/>
                  <a:gd name="T71" fmla="*/ 0 h 281"/>
                  <a:gd name="T72" fmla="*/ 1 w 404"/>
                  <a:gd name="T73" fmla="*/ 0 h 281"/>
                  <a:gd name="T74" fmla="*/ 1 w 404"/>
                  <a:gd name="T75" fmla="*/ 0 h 281"/>
                  <a:gd name="T76" fmla="*/ 1 w 404"/>
                  <a:gd name="T77" fmla="*/ 0 h 281"/>
                  <a:gd name="T78" fmla="*/ 1 w 404"/>
                  <a:gd name="T79" fmla="*/ 0 h 281"/>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0" t="0" r="r" b="b"/>
                <a:pathLst>
                  <a:path w="404" h="281">
                    <a:moveTo>
                      <a:pt x="339" y="270"/>
                    </a:moveTo>
                    <a:lnTo>
                      <a:pt x="323" y="270"/>
                    </a:lnTo>
                    <a:lnTo>
                      <a:pt x="306" y="271"/>
                    </a:lnTo>
                    <a:lnTo>
                      <a:pt x="290" y="271"/>
                    </a:lnTo>
                    <a:lnTo>
                      <a:pt x="274" y="271"/>
                    </a:lnTo>
                    <a:lnTo>
                      <a:pt x="258" y="273"/>
                    </a:lnTo>
                    <a:lnTo>
                      <a:pt x="241" y="273"/>
                    </a:lnTo>
                    <a:lnTo>
                      <a:pt x="225" y="274"/>
                    </a:lnTo>
                    <a:lnTo>
                      <a:pt x="209" y="274"/>
                    </a:lnTo>
                    <a:lnTo>
                      <a:pt x="194" y="275"/>
                    </a:lnTo>
                    <a:lnTo>
                      <a:pt x="178" y="276"/>
                    </a:lnTo>
                    <a:lnTo>
                      <a:pt x="163" y="276"/>
                    </a:lnTo>
                    <a:lnTo>
                      <a:pt x="148" y="277"/>
                    </a:lnTo>
                    <a:lnTo>
                      <a:pt x="133" y="278"/>
                    </a:lnTo>
                    <a:lnTo>
                      <a:pt x="118" y="279"/>
                    </a:lnTo>
                    <a:lnTo>
                      <a:pt x="103" y="279"/>
                    </a:lnTo>
                    <a:lnTo>
                      <a:pt x="89" y="281"/>
                    </a:lnTo>
                    <a:lnTo>
                      <a:pt x="86" y="258"/>
                    </a:lnTo>
                    <a:lnTo>
                      <a:pt x="80" y="233"/>
                    </a:lnTo>
                    <a:lnTo>
                      <a:pt x="72" y="209"/>
                    </a:lnTo>
                    <a:lnTo>
                      <a:pt x="62" y="185"/>
                    </a:lnTo>
                    <a:lnTo>
                      <a:pt x="49" y="163"/>
                    </a:lnTo>
                    <a:lnTo>
                      <a:pt x="34" y="142"/>
                    </a:lnTo>
                    <a:lnTo>
                      <a:pt x="18" y="125"/>
                    </a:lnTo>
                    <a:lnTo>
                      <a:pt x="0" y="112"/>
                    </a:lnTo>
                    <a:lnTo>
                      <a:pt x="20" y="118"/>
                    </a:lnTo>
                    <a:lnTo>
                      <a:pt x="40" y="127"/>
                    </a:lnTo>
                    <a:lnTo>
                      <a:pt x="57" y="139"/>
                    </a:lnTo>
                    <a:lnTo>
                      <a:pt x="73" y="155"/>
                    </a:lnTo>
                    <a:lnTo>
                      <a:pt x="89" y="173"/>
                    </a:lnTo>
                    <a:lnTo>
                      <a:pt x="103" y="196"/>
                    </a:lnTo>
                    <a:lnTo>
                      <a:pt x="118" y="223"/>
                    </a:lnTo>
                    <a:lnTo>
                      <a:pt x="133" y="254"/>
                    </a:lnTo>
                    <a:lnTo>
                      <a:pt x="140" y="223"/>
                    </a:lnTo>
                    <a:lnTo>
                      <a:pt x="142" y="188"/>
                    </a:lnTo>
                    <a:lnTo>
                      <a:pt x="142" y="153"/>
                    </a:lnTo>
                    <a:lnTo>
                      <a:pt x="139" y="116"/>
                    </a:lnTo>
                    <a:lnTo>
                      <a:pt x="133" y="81"/>
                    </a:lnTo>
                    <a:lnTo>
                      <a:pt x="125" y="50"/>
                    </a:lnTo>
                    <a:lnTo>
                      <a:pt x="115" y="23"/>
                    </a:lnTo>
                    <a:lnTo>
                      <a:pt x="102" y="5"/>
                    </a:lnTo>
                    <a:lnTo>
                      <a:pt x="121" y="18"/>
                    </a:lnTo>
                    <a:lnTo>
                      <a:pt x="140" y="34"/>
                    </a:lnTo>
                    <a:lnTo>
                      <a:pt x="157" y="53"/>
                    </a:lnTo>
                    <a:lnTo>
                      <a:pt x="174" y="78"/>
                    </a:lnTo>
                    <a:lnTo>
                      <a:pt x="188" y="106"/>
                    </a:lnTo>
                    <a:lnTo>
                      <a:pt x="201" y="141"/>
                    </a:lnTo>
                    <a:lnTo>
                      <a:pt x="212" y="183"/>
                    </a:lnTo>
                    <a:lnTo>
                      <a:pt x="218" y="231"/>
                    </a:lnTo>
                    <a:lnTo>
                      <a:pt x="229" y="208"/>
                    </a:lnTo>
                    <a:lnTo>
                      <a:pt x="237" y="183"/>
                    </a:lnTo>
                    <a:lnTo>
                      <a:pt x="243" y="154"/>
                    </a:lnTo>
                    <a:lnTo>
                      <a:pt x="245" y="124"/>
                    </a:lnTo>
                    <a:lnTo>
                      <a:pt x="245" y="93"/>
                    </a:lnTo>
                    <a:lnTo>
                      <a:pt x="241" y="62"/>
                    </a:lnTo>
                    <a:lnTo>
                      <a:pt x="235" y="30"/>
                    </a:lnTo>
                    <a:lnTo>
                      <a:pt x="223" y="0"/>
                    </a:lnTo>
                    <a:lnTo>
                      <a:pt x="240" y="30"/>
                    </a:lnTo>
                    <a:lnTo>
                      <a:pt x="255" y="57"/>
                    </a:lnTo>
                    <a:lnTo>
                      <a:pt x="268" y="82"/>
                    </a:lnTo>
                    <a:lnTo>
                      <a:pt x="279" y="106"/>
                    </a:lnTo>
                    <a:lnTo>
                      <a:pt x="288" y="128"/>
                    </a:lnTo>
                    <a:lnTo>
                      <a:pt x="294" y="151"/>
                    </a:lnTo>
                    <a:lnTo>
                      <a:pt x="298" y="173"/>
                    </a:lnTo>
                    <a:lnTo>
                      <a:pt x="299" y="195"/>
                    </a:lnTo>
                    <a:lnTo>
                      <a:pt x="312" y="173"/>
                    </a:lnTo>
                    <a:lnTo>
                      <a:pt x="326" y="148"/>
                    </a:lnTo>
                    <a:lnTo>
                      <a:pt x="340" y="121"/>
                    </a:lnTo>
                    <a:lnTo>
                      <a:pt x="354" y="94"/>
                    </a:lnTo>
                    <a:lnTo>
                      <a:pt x="366" y="67"/>
                    </a:lnTo>
                    <a:lnTo>
                      <a:pt x="375" y="42"/>
                    </a:lnTo>
                    <a:lnTo>
                      <a:pt x="382" y="20"/>
                    </a:lnTo>
                    <a:lnTo>
                      <a:pt x="384" y="3"/>
                    </a:lnTo>
                    <a:lnTo>
                      <a:pt x="392" y="27"/>
                    </a:lnTo>
                    <a:lnTo>
                      <a:pt x="398" y="53"/>
                    </a:lnTo>
                    <a:lnTo>
                      <a:pt x="403" y="81"/>
                    </a:lnTo>
                    <a:lnTo>
                      <a:pt x="404" y="112"/>
                    </a:lnTo>
                    <a:lnTo>
                      <a:pt x="398" y="146"/>
                    </a:lnTo>
                    <a:lnTo>
                      <a:pt x="388" y="184"/>
                    </a:lnTo>
                    <a:lnTo>
                      <a:pt x="368" y="225"/>
                    </a:lnTo>
                    <a:lnTo>
                      <a:pt x="339" y="270"/>
                    </a:lnTo>
                    <a:close/>
                  </a:path>
                </a:pathLst>
              </a:custGeom>
              <a:solidFill>
                <a:srgbClr val="00A500"/>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98" name="Freeform 67"/>
              <p:cNvSpPr/>
              <p:nvPr/>
            </p:nvSpPr>
            <p:spPr bwMode="auto">
              <a:xfrm>
                <a:off x="4880" y="4200"/>
                <a:ext cx="51" cy="71"/>
              </a:xfrm>
              <a:custGeom>
                <a:avLst/>
                <a:gdLst>
                  <a:gd name="T0" fmla="*/ 1 w 102"/>
                  <a:gd name="T1" fmla="*/ 1 h 142"/>
                  <a:gd name="T2" fmla="*/ 0 w 102"/>
                  <a:gd name="T3" fmla="*/ 1 h 142"/>
                  <a:gd name="T4" fmla="*/ 1 w 102"/>
                  <a:gd name="T5" fmla="*/ 1 h 142"/>
                  <a:gd name="T6" fmla="*/ 1 w 102"/>
                  <a:gd name="T7" fmla="*/ 1 h 142"/>
                  <a:gd name="T8" fmla="*/ 1 w 102"/>
                  <a:gd name="T9" fmla="*/ 1 h 142"/>
                  <a:gd name="T10" fmla="*/ 1 w 102"/>
                  <a:gd name="T11" fmla="*/ 1 h 142"/>
                  <a:gd name="T12" fmla="*/ 1 w 102"/>
                  <a:gd name="T13" fmla="*/ 1 h 142"/>
                  <a:gd name="T14" fmla="*/ 1 w 102"/>
                  <a:gd name="T15" fmla="*/ 1 h 142"/>
                  <a:gd name="T16" fmla="*/ 1 w 102"/>
                  <a:gd name="T17" fmla="*/ 1 h 142"/>
                  <a:gd name="T18" fmla="*/ 1 w 102"/>
                  <a:gd name="T19" fmla="*/ 0 h 142"/>
                  <a:gd name="T20" fmla="*/ 1 w 102"/>
                  <a:gd name="T21" fmla="*/ 1 h 142"/>
                  <a:gd name="T22" fmla="*/ 1 w 102"/>
                  <a:gd name="T23" fmla="*/ 1 h 142"/>
                  <a:gd name="T24" fmla="*/ 1 w 102"/>
                  <a:gd name="T25" fmla="*/ 1 h 142"/>
                  <a:gd name="T26" fmla="*/ 1 w 102"/>
                  <a:gd name="T27" fmla="*/ 1 h 142"/>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102" h="142">
                    <a:moveTo>
                      <a:pt x="71" y="142"/>
                    </a:moveTo>
                    <a:lnTo>
                      <a:pt x="0" y="142"/>
                    </a:lnTo>
                    <a:lnTo>
                      <a:pt x="6" y="123"/>
                    </a:lnTo>
                    <a:lnTo>
                      <a:pt x="16" y="102"/>
                    </a:lnTo>
                    <a:lnTo>
                      <a:pt x="27" y="82"/>
                    </a:lnTo>
                    <a:lnTo>
                      <a:pt x="41" y="61"/>
                    </a:lnTo>
                    <a:lnTo>
                      <a:pt x="56" y="43"/>
                    </a:lnTo>
                    <a:lnTo>
                      <a:pt x="71" y="26"/>
                    </a:lnTo>
                    <a:lnTo>
                      <a:pt x="87" y="12"/>
                    </a:lnTo>
                    <a:lnTo>
                      <a:pt x="102" y="0"/>
                    </a:lnTo>
                    <a:lnTo>
                      <a:pt x="84" y="41"/>
                    </a:lnTo>
                    <a:lnTo>
                      <a:pt x="74" y="78"/>
                    </a:lnTo>
                    <a:lnTo>
                      <a:pt x="71" y="112"/>
                    </a:lnTo>
                    <a:lnTo>
                      <a:pt x="71" y="142"/>
                    </a:lnTo>
                    <a:close/>
                  </a:path>
                </a:pathLst>
              </a:custGeom>
              <a:solidFill>
                <a:srgbClr val="00A500"/>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99" name="Freeform 68"/>
              <p:cNvSpPr/>
              <p:nvPr/>
            </p:nvSpPr>
            <p:spPr bwMode="auto">
              <a:xfrm>
                <a:off x="3666" y="4127"/>
                <a:ext cx="558" cy="206"/>
              </a:xfrm>
              <a:custGeom>
                <a:avLst/>
                <a:gdLst>
                  <a:gd name="T0" fmla="*/ 0 w 1117"/>
                  <a:gd name="T1" fmla="*/ 1 h 412"/>
                  <a:gd name="T2" fmla="*/ 0 w 1117"/>
                  <a:gd name="T3" fmla="*/ 1 h 412"/>
                  <a:gd name="T4" fmla="*/ 0 w 1117"/>
                  <a:gd name="T5" fmla="*/ 1 h 412"/>
                  <a:gd name="T6" fmla="*/ 0 w 1117"/>
                  <a:gd name="T7" fmla="*/ 1 h 412"/>
                  <a:gd name="T8" fmla="*/ 0 w 1117"/>
                  <a:gd name="T9" fmla="*/ 1 h 412"/>
                  <a:gd name="T10" fmla="*/ 0 w 1117"/>
                  <a:gd name="T11" fmla="*/ 1 h 412"/>
                  <a:gd name="T12" fmla="*/ 0 w 1117"/>
                  <a:gd name="T13" fmla="*/ 1 h 412"/>
                  <a:gd name="T14" fmla="*/ 0 w 1117"/>
                  <a:gd name="T15" fmla="*/ 1 h 412"/>
                  <a:gd name="T16" fmla="*/ 0 w 1117"/>
                  <a:gd name="T17" fmla="*/ 1 h 412"/>
                  <a:gd name="T18" fmla="*/ 0 w 1117"/>
                  <a:gd name="T19" fmla="*/ 1 h 412"/>
                  <a:gd name="T20" fmla="*/ 0 w 1117"/>
                  <a:gd name="T21" fmla="*/ 1 h 412"/>
                  <a:gd name="T22" fmla="*/ 0 w 1117"/>
                  <a:gd name="T23" fmla="*/ 1 h 412"/>
                  <a:gd name="T24" fmla="*/ 0 w 1117"/>
                  <a:gd name="T25" fmla="*/ 1 h 412"/>
                  <a:gd name="T26" fmla="*/ 0 w 1117"/>
                  <a:gd name="T27" fmla="*/ 1 h 412"/>
                  <a:gd name="T28" fmla="*/ 0 w 1117"/>
                  <a:gd name="T29" fmla="*/ 1 h 412"/>
                  <a:gd name="T30" fmla="*/ 0 w 1117"/>
                  <a:gd name="T31" fmla="*/ 1 h 412"/>
                  <a:gd name="T32" fmla="*/ 0 w 1117"/>
                  <a:gd name="T33" fmla="*/ 1 h 412"/>
                  <a:gd name="T34" fmla="*/ 0 w 1117"/>
                  <a:gd name="T35" fmla="*/ 1 h 412"/>
                  <a:gd name="T36" fmla="*/ 0 w 1117"/>
                  <a:gd name="T37" fmla="*/ 1 h 412"/>
                  <a:gd name="T38" fmla="*/ 0 w 1117"/>
                  <a:gd name="T39" fmla="*/ 1 h 412"/>
                  <a:gd name="T40" fmla="*/ 0 w 1117"/>
                  <a:gd name="T41" fmla="*/ 1 h 412"/>
                  <a:gd name="T42" fmla="*/ 0 w 1117"/>
                  <a:gd name="T43" fmla="*/ 1 h 412"/>
                  <a:gd name="T44" fmla="*/ 0 w 1117"/>
                  <a:gd name="T45" fmla="*/ 1 h 412"/>
                  <a:gd name="T46" fmla="*/ 0 w 1117"/>
                  <a:gd name="T47" fmla="*/ 1 h 412"/>
                  <a:gd name="T48" fmla="*/ 0 w 1117"/>
                  <a:gd name="T49" fmla="*/ 1 h 412"/>
                  <a:gd name="T50" fmla="*/ 0 w 1117"/>
                  <a:gd name="T51" fmla="*/ 1 h 412"/>
                  <a:gd name="T52" fmla="*/ 0 w 1117"/>
                  <a:gd name="T53" fmla="*/ 1 h 412"/>
                  <a:gd name="T54" fmla="*/ 0 w 1117"/>
                  <a:gd name="T55" fmla="*/ 1 h 412"/>
                  <a:gd name="T56" fmla="*/ 0 w 1117"/>
                  <a:gd name="T57" fmla="*/ 1 h 412"/>
                  <a:gd name="T58" fmla="*/ 0 w 1117"/>
                  <a:gd name="T59" fmla="*/ 1 h 412"/>
                  <a:gd name="T60" fmla="*/ 0 w 1117"/>
                  <a:gd name="T61" fmla="*/ 1 h 412"/>
                  <a:gd name="T62" fmla="*/ 0 w 1117"/>
                  <a:gd name="T63" fmla="*/ 1 h 412"/>
                  <a:gd name="T64" fmla="*/ 0 w 1117"/>
                  <a:gd name="T65" fmla="*/ 0 h 412"/>
                  <a:gd name="T66" fmla="*/ 0 w 1117"/>
                  <a:gd name="T67" fmla="*/ 1 h 412"/>
                  <a:gd name="T68" fmla="*/ 0 w 1117"/>
                  <a:gd name="T69" fmla="*/ 1 h 412"/>
                  <a:gd name="T70" fmla="*/ 0 w 1117"/>
                  <a:gd name="T71" fmla="*/ 1 h 412"/>
                  <a:gd name="T72" fmla="*/ 0 w 1117"/>
                  <a:gd name="T73" fmla="*/ 1 h 412"/>
                  <a:gd name="T74" fmla="*/ 0 w 1117"/>
                  <a:gd name="T75" fmla="*/ 1 h 412"/>
                  <a:gd name="T76" fmla="*/ 0 w 1117"/>
                  <a:gd name="T77" fmla="*/ 1 h 412"/>
                  <a:gd name="T78" fmla="*/ 0 w 1117"/>
                  <a:gd name="T79" fmla="*/ 1 h 412"/>
                  <a:gd name="T80" fmla="*/ 0 w 1117"/>
                  <a:gd name="T81" fmla="*/ 1 h 412"/>
                  <a:gd name="T82" fmla="*/ 0 w 1117"/>
                  <a:gd name="T83" fmla="*/ 1 h 412"/>
                  <a:gd name="T84" fmla="*/ 0 w 1117"/>
                  <a:gd name="T85" fmla="*/ 1 h 412"/>
                  <a:gd name="T86" fmla="*/ 0 w 1117"/>
                  <a:gd name="T87" fmla="*/ 1 h 412"/>
                  <a:gd name="T88" fmla="*/ 0 w 1117"/>
                  <a:gd name="T89" fmla="*/ 1 h 412"/>
                  <a:gd name="T90" fmla="*/ 0 w 1117"/>
                  <a:gd name="T91" fmla="*/ 1 h 412"/>
                  <a:gd name="T92" fmla="*/ 0 w 1117"/>
                  <a:gd name="T93" fmla="*/ 1 h 412"/>
                  <a:gd name="T94" fmla="*/ 0 w 1117"/>
                  <a:gd name="T95" fmla="*/ 1 h 412"/>
                  <a:gd name="T96" fmla="*/ 0 w 1117"/>
                  <a:gd name="T97" fmla="*/ 1 h 412"/>
                  <a:gd name="T98" fmla="*/ 0 w 1117"/>
                  <a:gd name="T99" fmla="*/ 1 h 412"/>
                  <a:gd name="T100" fmla="*/ 0 w 1117"/>
                  <a:gd name="T101" fmla="*/ 1 h 412"/>
                  <a:gd name="T102" fmla="*/ 0 w 1117"/>
                  <a:gd name="T103" fmla="*/ 1 h 412"/>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0" t="0" r="r" b="b"/>
                <a:pathLst>
                  <a:path w="1117" h="412">
                    <a:moveTo>
                      <a:pt x="1093" y="212"/>
                    </a:moveTo>
                    <a:lnTo>
                      <a:pt x="1073" y="229"/>
                    </a:lnTo>
                    <a:lnTo>
                      <a:pt x="1052" y="248"/>
                    </a:lnTo>
                    <a:lnTo>
                      <a:pt x="1032" y="265"/>
                    </a:lnTo>
                    <a:lnTo>
                      <a:pt x="1011" y="284"/>
                    </a:lnTo>
                    <a:lnTo>
                      <a:pt x="990" y="301"/>
                    </a:lnTo>
                    <a:lnTo>
                      <a:pt x="971" y="317"/>
                    </a:lnTo>
                    <a:lnTo>
                      <a:pt x="951" y="334"/>
                    </a:lnTo>
                    <a:lnTo>
                      <a:pt x="934" y="349"/>
                    </a:lnTo>
                    <a:lnTo>
                      <a:pt x="917" y="363"/>
                    </a:lnTo>
                    <a:lnTo>
                      <a:pt x="900" y="376"/>
                    </a:lnTo>
                    <a:lnTo>
                      <a:pt x="888" y="387"/>
                    </a:lnTo>
                    <a:lnTo>
                      <a:pt x="876" y="397"/>
                    </a:lnTo>
                    <a:lnTo>
                      <a:pt x="867" y="403"/>
                    </a:lnTo>
                    <a:lnTo>
                      <a:pt x="860" y="409"/>
                    </a:lnTo>
                    <a:lnTo>
                      <a:pt x="857" y="412"/>
                    </a:lnTo>
                    <a:lnTo>
                      <a:pt x="826" y="410"/>
                    </a:lnTo>
                    <a:lnTo>
                      <a:pt x="791" y="409"/>
                    </a:lnTo>
                    <a:lnTo>
                      <a:pt x="753" y="408"/>
                    </a:lnTo>
                    <a:lnTo>
                      <a:pt x="714" y="406"/>
                    </a:lnTo>
                    <a:lnTo>
                      <a:pt x="672" y="403"/>
                    </a:lnTo>
                    <a:lnTo>
                      <a:pt x="630" y="401"/>
                    </a:lnTo>
                    <a:lnTo>
                      <a:pt x="587" y="399"/>
                    </a:lnTo>
                    <a:lnTo>
                      <a:pt x="542" y="395"/>
                    </a:lnTo>
                    <a:lnTo>
                      <a:pt x="499" y="393"/>
                    </a:lnTo>
                    <a:lnTo>
                      <a:pt x="455" y="391"/>
                    </a:lnTo>
                    <a:lnTo>
                      <a:pt x="412" y="387"/>
                    </a:lnTo>
                    <a:lnTo>
                      <a:pt x="371" y="385"/>
                    </a:lnTo>
                    <a:lnTo>
                      <a:pt x="330" y="383"/>
                    </a:lnTo>
                    <a:lnTo>
                      <a:pt x="292" y="380"/>
                    </a:lnTo>
                    <a:lnTo>
                      <a:pt x="257" y="378"/>
                    </a:lnTo>
                    <a:lnTo>
                      <a:pt x="224" y="377"/>
                    </a:lnTo>
                    <a:lnTo>
                      <a:pt x="209" y="376"/>
                    </a:lnTo>
                    <a:lnTo>
                      <a:pt x="193" y="376"/>
                    </a:lnTo>
                    <a:lnTo>
                      <a:pt x="178" y="375"/>
                    </a:lnTo>
                    <a:lnTo>
                      <a:pt x="162" y="375"/>
                    </a:lnTo>
                    <a:lnTo>
                      <a:pt x="147" y="374"/>
                    </a:lnTo>
                    <a:lnTo>
                      <a:pt x="131" y="374"/>
                    </a:lnTo>
                    <a:lnTo>
                      <a:pt x="116" y="372"/>
                    </a:lnTo>
                    <a:lnTo>
                      <a:pt x="101" y="372"/>
                    </a:lnTo>
                    <a:lnTo>
                      <a:pt x="80" y="334"/>
                    </a:lnTo>
                    <a:lnTo>
                      <a:pt x="63" y="289"/>
                    </a:lnTo>
                    <a:lnTo>
                      <a:pt x="48" y="241"/>
                    </a:lnTo>
                    <a:lnTo>
                      <a:pt x="36" y="190"/>
                    </a:lnTo>
                    <a:lnTo>
                      <a:pt x="24" y="142"/>
                    </a:lnTo>
                    <a:lnTo>
                      <a:pt x="15" y="97"/>
                    </a:lnTo>
                    <a:lnTo>
                      <a:pt x="7" y="58"/>
                    </a:lnTo>
                    <a:lnTo>
                      <a:pt x="0" y="28"/>
                    </a:lnTo>
                    <a:lnTo>
                      <a:pt x="11" y="62"/>
                    </a:lnTo>
                    <a:lnTo>
                      <a:pt x="25" y="100"/>
                    </a:lnTo>
                    <a:lnTo>
                      <a:pt x="41" y="141"/>
                    </a:lnTo>
                    <a:lnTo>
                      <a:pt x="59" y="181"/>
                    </a:lnTo>
                    <a:lnTo>
                      <a:pt x="77" y="220"/>
                    </a:lnTo>
                    <a:lnTo>
                      <a:pt x="94" y="256"/>
                    </a:lnTo>
                    <a:lnTo>
                      <a:pt x="110" y="287"/>
                    </a:lnTo>
                    <a:lnTo>
                      <a:pt x="124" y="311"/>
                    </a:lnTo>
                    <a:lnTo>
                      <a:pt x="131" y="284"/>
                    </a:lnTo>
                    <a:lnTo>
                      <a:pt x="138" y="257"/>
                    </a:lnTo>
                    <a:lnTo>
                      <a:pt x="146" y="234"/>
                    </a:lnTo>
                    <a:lnTo>
                      <a:pt x="156" y="211"/>
                    </a:lnTo>
                    <a:lnTo>
                      <a:pt x="169" y="191"/>
                    </a:lnTo>
                    <a:lnTo>
                      <a:pt x="184" y="172"/>
                    </a:lnTo>
                    <a:lnTo>
                      <a:pt x="204" y="153"/>
                    </a:lnTo>
                    <a:lnTo>
                      <a:pt x="227" y="136"/>
                    </a:lnTo>
                    <a:lnTo>
                      <a:pt x="214" y="158"/>
                    </a:lnTo>
                    <a:lnTo>
                      <a:pt x="201" y="184"/>
                    </a:lnTo>
                    <a:lnTo>
                      <a:pt x="191" y="216"/>
                    </a:lnTo>
                    <a:lnTo>
                      <a:pt x="184" y="248"/>
                    </a:lnTo>
                    <a:lnTo>
                      <a:pt x="182" y="281"/>
                    </a:lnTo>
                    <a:lnTo>
                      <a:pt x="188" y="314"/>
                    </a:lnTo>
                    <a:lnTo>
                      <a:pt x="200" y="344"/>
                    </a:lnTo>
                    <a:lnTo>
                      <a:pt x="224" y="370"/>
                    </a:lnTo>
                    <a:lnTo>
                      <a:pt x="250" y="344"/>
                    </a:lnTo>
                    <a:lnTo>
                      <a:pt x="270" y="305"/>
                    </a:lnTo>
                    <a:lnTo>
                      <a:pt x="284" y="261"/>
                    </a:lnTo>
                    <a:lnTo>
                      <a:pt x="291" y="211"/>
                    </a:lnTo>
                    <a:lnTo>
                      <a:pt x="290" y="158"/>
                    </a:lnTo>
                    <a:lnTo>
                      <a:pt x="282" y="105"/>
                    </a:lnTo>
                    <a:lnTo>
                      <a:pt x="264" y="54"/>
                    </a:lnTo>
                    <a:lnTo>
                      <a:pt x="237" y="8"/>
                    </a:lnTo>
                    <a:lnTo>
                      <a:pt x="261" y="35"/>
                    </a:lnTo>
                    <a:lnTo>
                      <a:pt x="282" y="63"/>
                    </a:lnTo>
                    <a:lnTo>
                      <a:pt x="299" y="96"/>
                    </a:lnTo>
                    <a:lnTo>
                      <a:pt x="314" y="130"/>
                    </a:lnTo>
                    <a:lnTo>
                      <a:pt x="326" y="168"/>
                    </a:lnTo>
                    <a:lnTo>
                      <a:pt x="334" y="211"/>
                    </a:lnTo>
                    <a:lnTo>
                      <a:pt x="340" y="258"/>
                    </a:lnTo>
                    <a:lnTo>
                      <a:pt x="341" y="309"/>
                    </a:lnTo>
                    <a:lnTo>
                      <a:pt x="355" y="288"/>
                    </a:lnTo>
                    <a:lnTo>
                      <a:pt x="371" y="266"/>
                    </a:lnTo>
                    <a:lnTo>
                      <a:pt x="389" y="244"/>
                    </a:lnTo>
                    <a:lnTo>
                      <a:pt x="409" y="222"/>
                    </a:lnTo>
                    <a:lnTo>
                      <a:pt x="429" y="203"/>
                    </a:lnTo>
                    <a:lnTo>
                      <a:pt x="450" y="184"/>
                    </a:lnTo>
                    <a:lnTo>
                      <a:pt x="471" y="171"/>
                    </a:lnTo>
                    <a:lnTo>
                      <a:pt x="492" y="160"/>
                    </a:lnTo>
                    <a:lnTo>
                      <a:pt x="482" y="180"/>
                    </a:lnTo>
                    <a:lnTo>
                      <a:pt x="469" y="203"/>
                    </a:lnTo>
                    <a:lnTo>
                      <a:pt x="451" y="227"/>
                    </a:lnTo>
                    <a:lnTo>
                      <a:pt x="433" y="251"/>
                    </a:lnTo>
                    <a:lnTo>
                      <a:pt x="416" y="275"/>
                    </a:lnTo>
                    <a:lnTo>
                      <a:pt x="399" y="297"/>
                    </a:lnTo>
                    <a:lnTo>
                      <a:pt x="387" y="318"/>
                    </a:lnTo>
                    <a:lnTo>
                      <a:pt x="381" y="334"/>
                    </a:lnTo>
                    <a:lnTo>
                      <a:pt x="388" y="339"/>
                    </a:lnTo>
                    <a:lnTo>
                      <a:pt x="397" y="344"/>
                    </a:lnTo>
                    <a:lnTo>
                      <a:pt x="408" y="348"/>
                    </a:lnTo>
                    <a:lnTo>
                      <a:pt x="418" y="353"/>
                    </a:lnTo>
                    <a:lnTo>
                      <a:pt x="431" y="356"/>
                    </a:lnTo>
                    <a:lnTo>
                      <a:pt x="443" y="360"/>
                    </a:lnTo>
                    <a:lnTo>
                      <a:pt x="457" y="361"/>
                    </a:lnTo>
                    <a:lnTo>
                      <a:pt x="471" y="360"/>
                    </a:lnTo>
                    <a:lnTo>
                      <a:pt x="470" y="326"/>
                    </a:lnTo>
                    <a:lnTo>
                      <a:pt x="464" y="285"/>
                    </a:lnTo>
                    <a:lnTo>
                      <a:pt x="454" y="240"/>
                    </a:lnTo>
                    <a:lnTo>
                      <a:pt x="440" y="192"/>
                    </a:lnTo>
                    <a:lnTo>
                      <a:pt x="423" y="146"/>
                    </a:lnTo>
                    <a:lnTo>
                      <a:pt x="401" y="103"/>
                    </a:lnTo>
                    <a:lnTo>
                      <a:pt x="374" y="66"/>
                    </a:lnTo>
                    <a:lnTo>
                      <a:pt x="345" y="36"/>
                    </a:lnTo>
                    <a:lnTo>
                      <a:pt x="374" y="58"/>
                    </a:lnTo>
                    <a:lnTo>
                      <a:pt x="399" y="79"/>
                    </a:lnTo>
                    <a:lnTo>
                      <a:pt x="423" y="103"/>
                    </a:lnTo>
                    <a:lnTo>
                      <a:pt x="443" y="127"/>
                    </a:lnTo>
                    <a:lnTo>
                      <a:pt x="462" y="153"/>
                    </a:lnTo>
                    <a:lnTo>
                      <a:pt x="479" y="183"/>
                    </a:lnTo>
                    <a:lnTo>
                      <a:pt x="494" y="217"/>
                    </a:lnTo>
                    <a:lnTo>
                      <a:pt x="509" y="256"/>
                    </a:lnTo>
                    <a:lnTo>
                      <a:pt x="510" y="222"/>
                    </a:lnTo>
                    <a:lnTo>
                      <a:pt x="510" y="188"/>
                    </a:lnTo>
                    <a:lnTo>
                      <a:pt x="509" y="154"/>
                    </a:lnTo>
                    <a:lnTo>
                      <a:pt x="507" y="121"/>
                    </a:lnTo>
                    <a:lnTo>
                      <a:pt x="501" y="89"/>
                    </a:lnTo>
                    <a:lnTo>
                      <a:pt x="494" y="60"/>
                    </a:lnTo>
                    <a:lnTo>
                      <a:pt x="485" y="33"/>
                    </a:lnTo>
                    <a:lnTo>
                      <a:pt x="473" y="10"/>
                    </a:lnTo>
                    <a:lnTo>
                      <a:pt x="489" y="39"/>
                    </a:lnTo>
                    <a:lnTo>
                      <a:pt x="505" y="71"/>
                    </a:lnTo>
                    <a:lnTo>
                      <a:pt x="519" y="106"/>
                    </a:lnTo>
                    <a:lnTo>
                      <a:pt x="531" y="145"/>
                    </a:lnTo>
                    <a:lnTo>
                      <a:pt x="539" y="189"/>
                    </a:lnTo>
                    <a:lnTo>
                      <a:pt x="541" y="236"/>
                    </a:lnTo>
                    <a:lnTo>
                      <a:pt x="538" y="290"/>
                    </a:lnTo>
                    <a:lnTo>
                      <a:pt x="526" y="349"/>
                    </a:lnTo>
                    <a:lnTo>
                      <a:pt x="553" y="322"/>
                    </a:lnTo>
                    <a:lnTo>
                      <a:pt x="576" y="288"/>
                    </a:lnTo>
                    <a:lnTo>
                      <a:pt x="594" y="251"/>
                    </a:lnTo>
                    <a:lnTo>
                      <a:pt x="606" y="211"/>
                    </a:lnTo>
                    <a:lnTo>
                      <a:pt x="608" y="168"/>
                    </a:lnTo>
                    <a:lnTo>
                      <a:pt x="602" y="126"/>
                    </a:lnTo>
                    <a:lnTo>
                      <a:pt x="584" y="84"/>
                    </a:lnTo>
                    <a:lnTo>
                      <a:pt x="551" y="44"/>
                    </a:lnTo>
                    <a:lnTo>
                      <a:pt x="566" y="52"/>
                    </a:lnTo>
                    <a:lnTo>
                      <a:pt x="581" y="60"/>
                    </a:lnTo>
                    <a:lnTo>
                      <a:pt x="596" y="69"/>
                    </a:lnTo>
                    <a:lnTo>
                      <a:pt x="610" y="82"/>
                    </a:lnTo>
                    <a:lnTo>
                      <a:pt x="622" y="96"/>
                    </a:lnTo>
                    <a:lnTo>
                      <a:pt x="632" y="113"/>
                    </a:lnTo>
                    <a:lnTo>
                      <a:pt x="641" y="134"/>
                    </a:lnTo>
                    <a:lnTo>
                      <a:pt x="647" y="158"/>
                    </a:lnTo>
                    <a:lnTo>
                      <a:pt x="651" y="120"/>
                    </a:lnTo>
                    <a:lnTo>
                      <a:pt x="651" y="75"/>
                    </a:lnTo>
                    <a:lnTo>
                      <a:pt x="648" y="32"/>
                    </a:lnTo>
                    <a:lnTo>
                      <a:pt x="645" y="0"/>
                    </a:lnTo>
                    <a:lnTo>
                      <a:pt x="655" y="38"/>
                    </a:lnTo>
                    <a:lnTo>
                      <a:pt x="661" y="82"/>
                    </a:lnTo>
                    <a:lnTo>
                      <a:pt x="662" y="129"/>
                    </a:lnTo>
                    <a:lnTo>
                      <a:pt x="660" y="179"/>
                    </a:lnTo>
                    <a:lnTo>
                      <a:pt x="652" y="228"/>
                    </a:lnTo>
                    <a:lnTo>
                      <a:pt x="641" y="277"/>
                    </a:lnTo>
                    <a:lnTo>
                      <a:pt x="626" y="320"/>
                    </a:lnTo>
                    <a:lnTo>
                      <a:pt x="609" y="360"/>
                    </a:lnTo>
                    <a:lnTo>
                      <a:pt x="636" y="330"/>
                    </a:lnTo>
                    <a:lnTo>
                      <a:pt x="659" y="295"/>
                    </a:lnTo>
                    <a:lnTo>
                      <a:pt x="679" y="255"/>
                    </a:lnTo>
                    <a:lnTo>
                      <a:pt x="697" y="212"/>
                    </a:lnTo>
                    <a:lnTo>
                      <a:pt x="712" y="167"/>
                    </a:lnTo>
                    <a:lnTo>
                      <a:pt x="722" y="122"/>
                    </a:lnTo>
                    <a:lnTo>
                      <a:pt x="730" y="77"/>
                    </a:lnTo>
                    <a:lnTo>
                      <a:pt x="733" y="33"/>
                    </a:lnTo>
                    <a:lnTo>
                      <a:pt x="742" y="88"/>
                    </a:lnTo>
                    <a:lnTo>
                      <a:pt x="746" y="148"/>
                    </a:lnTo>
                    <a:lnTo>
                      <a:pt x="743" y="210"/>
                    </a:lnTo>
                    <a:lnTo>
                      <a:pt x="730" y="269"/>
                    </a:lnTo>
                    <a:lnTo>
                      <a:pt x="743" y="252"/>
                    </a:lnTo>
                    <a:lnTo>
                      <a:pt x="756" y="232"/>
                    </a:lnTo>
                    <a:lnTo>
                      <a:pt x="770" y="206"/>
                    </a:lnTo>
                    <a:lnTo>
                      <a:pt x="784" y="181"/>
                    </a:lnTo>
                    <a:lnTo>
                      <a:pt x="797" y="154"/>
                    </a:lnTo>
                    <a:lnTo>
                      <a:pt x="808" y="130"/>
                    </a:lnTo>
                    <a:lnTo>
                      <a:pt x="816" y="109"/>
                    </a:lnTo>
                    <a:lnTo>
                      <a:pt x="821" y="93"/>
                    </a:lnTo>
                    <a:lnTo>
                      <a:pt x="819" y="118"/>
                    </a:lnTo>
                    <a:lnTo>
                      <a:pt x="813" y="144"/>
                    </a:lnTo>
                    <a:lnTo>
                      <a:pt x="805" y="174"/>
                    </a:lnTo>
                    <a:lnTo>
                      <a:pt x="794" y="204"/>
                    </a:lnTo>
                    <a:lnTo>
                      <a:pt x="781" y="235"/>
                    </a:lnTo>
                    <a:lnTo>
                      <a:pt x="765" y="265"/>
                    </a:lnTo>
                    <a:lnTo>
                      <a:pt x="746" y="295"/>
                    </a:lnTo>
                    <a:lnTo>
                      <a:pt x="725" y="324"/>
                    </a:lnTo>
                    <a:lnTo>
                      <a:pt x="752" y="307"/>
                    </a:lnTo>
                    <a:lnTo>
                      <a:pt x="777" y="286"/>
                    </a:lnTo>
                    <a:lnTo>
                      <a:pt x="803" y="263"/>
                    </a:lnTo>
                    <a:lnTo>
                      <a:pt x="827" y="236"/>
                    </a:lnTo>
                    <a:lnTo>
                      <a:pt x="849" y="207"/>
                    </a:lnTo>
                    <a:lnTo>
                      <a:pt x="869" y="177"/>
                    </a:lnTo>
                    <a:lnTo>
                      <a:pt x="887" y="146"/>
                    </a:lnTo>
                    <a:lnTo>
                      <a:pt x="902" y="114"/>
                    </a:lnTo>
                    <a:lnTo>
                      <a:pt x="896" y="139"/>
                    </a:lnTo>
                    <a:lnTo>
                      <a:pt x="890" y="166"/>
                    </a:lnTo>
                    <a:lnTo>
                      <a:pt x="882" y="194"/>
                    </a:lnTo>
                    <a:lnTo>
                      <a:pt x="873" y="220"/>
                    </a:lnTo>
                    <a:lnTo>
                      <a:pt x="861" y="247"/>
                    </a:lnTo>
                    <a:lnTo>
                      <a:pt x="849" y="271"/>
                    </a:lnTo>
                    <a:lnTo>
                      <a:pt x="835" y="295"/>
                    </a:lnTo>
                    <a:lnTo>
                      <a:pt x="819" y="317"/>
                    </a:lnTo>
                    <a:lnTo>
                      <a:pt x="835" y="308"/>
                    </a:lnTo>
                    <a:lnTo>
                      <a:pt x="850" y="297"/>
                    </a:lnTo>
                    <a:lnTo>
                      <a:pt x="866" y="284"/>
                    </a:lnTo>
                    <a:lnTo>
                      <a:pt x="882" y="269"/>
                    </a:lnTo>
                    <a:lnTo>
                      <a:pt x="897" y="252"/>
                    </a:lnTo>
                    <a:lnTo>
                      <a:pt x="912" y="234"/>
                    </a:lnTo>
                    <a:lnTo>
                      <a:pt x="927" y="216"/>
                    </a:lnTo>
                    <a:lnTo>
                      <a:pt x="941" y="195"/>
                    </a:lnTo>
                    <a:lnTo>
                      <a:pt x="955" y="174"/>
                    </a:lnTo>
                    <a:lnTo>
                      <a:pt x="967" y="153"/>
                    </a:lnTo>
                    <a:lnTo>
                      <a:pt x="979" y="133"/>
                    </a:lnTo>
                    <a:lnTo>
                      <a:pt x="990" y="112"/>
                    </a:lnTo>
                    <a:lnTo>
                      <a:pt x="999" y="91"/>
                    </a:lnTo>
                    <a:lnTo>
                      <a:pt x="1008" y="70"/>
                    </a:lnTo>
                    <a:lnTo>
                      <a:pt x="1014" y="52"/>
                    </a:lnTo>
                    <a:lnTo>
                      <a:pt x="1020" y="33"/>
                    </a:lnTo>
                    <a:lnTo>
                      <a:pt x="1012" y="71"/>
                    </a:lnTo>
                    <a:lnTo>
                      <a:pt x="1004" y="107"/>
                    </a:lnTo>
                    <a:lnTo>
                      <a:pt x="994" y="141"/>
                    </a:lnTo>
                    <a:lnTo>
                      <a:pt x="983" y="173"/>
                    </a:lnTo>
                    <a:lnTo>
                      <a:pt x="968" y="206"/>
                    </a:lnTo>
                    <a:lnTo>
                      <a:pt x="950" y="242"/>
                    </a:lnTo>
                    <a:lnTo>
                      <a:pt x="927" y="279"/>
                    </a:lnTo>
                    <a:lnTo>
                      <a:pt x="897" y="322"/>
                    </a:lnTo>
                    <a:lnTo>
                      <a:pt x="910" y="314"/>
                    </a:lnTo>
                    <a:lnTo>
                      <a:pt x="925" y="304"/>
                    </a:lnTo>
                    <a:lnTo>
                      <a:pt x="940" y="294"/>
                    </a:lnTo>
                    <a:lnTo>
                      <a:pt x="956" y="282"/>
                    </a:lnTo>
                    <a:lnTo>
                      <a:pt x="972" y="270"/>
                    </a:lnTo>
                    <a:lnTo>
                      <a:pt x="988" y="257"/>
                    </a:lnTo>
                    <a:lnTo>
                      <a:pt x="1005" y="243"/>
                    </a:lnTo>
                    <a:lnTo>
                      <a:pt x="1021" y="228"/>
                    </a:lnTo>
                    <a:lnTo>
                      <a:pt x="1037" y="213"/>
                    </a:lnTo>
                    <a:lnTo>
                      <a:pt x="1052" y="197"/>
                    </a:lnTo>
                    <a:lnTo>
                      <a:pt x="1067" y="182"/>
                    </a:lnTo>
                    <a:lnTo>
                      <a:pt x="1080" y="166"/>
                    </a:lnTo>
                    <a:lnTo>
                      <a:pt x="1092" y="150"/>
                    </a:lnTo>
                    <a:lnTo>
                      <a:pt x="1102" y="135"/>
                    </a:lnTo>
                    <a:lnTo>
                      <a:pt x="1111" y="119"/>
                    </a:lnTo>
                    <a:lnTo>
                      <a:pt x="1117" y="104"/>
                    </a:lnTo>
                    <a:lnTo>
                      <a:pt x="1110" y="136"/>
                    </a:lnTo>
                    <a:lnTo>
                      <a:pt x="1103" y="166"/>
                    </a:lnTo>
                    <a:lnTo>
                      <a:pt x="1099" y="192"/>
                    </a:lnTo>
                    <a:lnTo>
                      <a:pt x="1093" y="212"/>
                    </a:lnTo>
                    <a:close/>
                  </a:path>
                </a:pathLst>
              </a:custGeom>
              <a:solidFill>
                <a:srgbClr val="00A500"/>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400" name="Freeform 69"/>
              <p:cNvSpPr/>
              <p:nvPr/>
            </p:nvSpPr>
            <p:spPr bwMode="auto">
              <a:xfrm>
                <a:off x="4164" y="4179"/>
                <a:ext cx="202" cy="141"/>
              </a:xfrm>
              <a:custGeom>
                <a:avLst/>
                <a:gdLst>
                  <a:gd name="T0" fmla="*/ 1 w 403"/>
                  <a:gd name="T1" fmla="*/ 1 h 280"/>
                  <a:gd name="T2" fmla="*/ 1 w 403"/>
                  <a:gd name="T3" fmla="*/ 1 h 280"/>
                  <a:gd name="T4" fmla="*/ 1 w 403"/>
                  <a:gd name="T5" fmla="*/ 1 h 280"/>
                  <a:gd name="T6" fmla="*/ 1 w 403"/>
                  <a:gd name="T7" fmla="*/ 1 h 280"/>
                  <a:gd name="T8" fmla="*/ 1 w 403"/>
                  <a:gd name="T9" fmla="*/ 1 h 280"/>
                  <a:gd name="T10" fmla="*/ 1 w 403"/>
                  <a:gd name="T11" fmla="*/ 1 h 280"/>
                  <a:gd name="T12" fmla="*/ 1 w 403"/>
                  <a:gd name="T13" fmla="*/ 1 h 280"/>
                  <a:gd name="T14" fmla="*/ 1 w 403"/>
                  <a:gd name="T15" fmla="*/ 1 h 280"/>
                  <a:gd name="T16" fmla="*/ 1 w 403"/>
                  <a:gd name="T17" fmla="*/ 1 h 280"/>
                  <a:gd name="T18" fmla="*/ 1 w 403"/>
                  <a:gd name="T19" fmla="*/ 1 h 280"/>
                  <a:gd name="T20" fmla="*/ 1 w 403"/>
                  <a:gd name="T21" fmla="*/ 1 h 280"/>
                  <a:gd name="T22" fmla="*/ 1 w 403"/>
                  <a:gd name="T23" fmla="*/ 1 h 280"/>
                  <a:gd name="T24" fmla="*/ 1 w 403"/>
                  <a:gd name="T25" fmla="*/ 1 h 280"/>
                  <a:gd name="T26" fmla="*/ 1 w 403"/>
                  <a:gd name="T27" fmla="*/ 1 h 280"/>
                  <a:gd name="T28" fmla="*/ 1 w 403"/>
                  <a:gd name="T29" fmla="*/ 1 h 280"/>
                  <a:gd name="T30" fmla="*/ 1 w 403"/>
                  <a:gd name="T31" fmla="*/ 1 h 280"/>
                  <a:gd name="T32" fmla="*/ 1 w 403"/>
                  <a:gd name="T33" fmla="*/ 1 h 280"/>
                  <a:gd name="T34" fmla="*/ 1 w 403"/>
                  <a:gd name="T35" fmla="*/ 1 h 280"/>
                  <a:gd name="T36" fmla="*/ 1 w 403"/>
                  <a:gd name="T37" fmla="*/ 1 h 280"/>
                  <a:gd name="T38" fmla="*/ 1 w 403"/>
                  <a:gd name="T39" fmla="*/ 1 h 280"/>
                  <a:gd name="T40" fmla="*/ 1 w 403"/>
                  <a:gd name="T41" fmla="*/ 1 h 280"/>
                  <a:gd name="T42" fmla="*/ 1 w 403"/>
                  <a:gd name="T43" fmla="*/ 1 h 280"/>
                  <a:gd name="T44" fmla="*/ 1 w 403"/>
                  <a:gd name="T45" fmla="*/ 1 h 280"/>
                  <a:gd name="T46" fmla="*/ 1 w 403"/>
                  <a:gd name="T47" fmla="*/ 1 h 280"/>
                  <a:gd name="T48" fmla="*/ 1 w 403"/>
                  <a:gd name="T49" fmla="*/ 1 h 280"/>
                  <a:gd name="T50" fmla="*/ 1 w 403"/>
                  <a:gd name="T51" fmla="*/ 1 h 280"/>
                  <a:gd name="T52" fmla="*/ 1 w 403"/>
                  <a:gd name="T53" fmla="*/ 1 h 280"/>
                  <a:gd name="T54" fmla="*/ 1 w 403"/>
                  <a:gd name="T55" fmla="*/ 1 h 280"/>
                  <a:gd name="T56" fmla="*/ 1 w 403"/>
                  <a:gd name="T57" fmla="*/ 1 h 280"/>
                  <a:gd name="T58" fmla="*/ 1 w 403"/>
                  <a:gd name="T59" fmla="*/ 1 h 280"/>
                  <a:gd name="T60" fmla="*/ 1 w 403"/>
                  <a:gd name="T61" fmla="*/ 1 h 280"/>
                  <a:gd name="T62" fmla="*/ 1 w 403"/>
                  <a:gd name="T63" fmla="*/ 1 h 280"/>
                  <a:gd name="T64" fmla="*/ 1 w 403"/>
                  <a:gd name="T65" fmla="*/ 1 h 280"/>
                  <a:gd name="T66" fmla="*/ 1 w 403"/>
                  <a:gd name="T67" fmla="*/ 1 h 280"/>
                  <a:gd name="T68" fmla="*/ 1 w 403"/>
                  <a:gd name="T69" fmla="*/ 1 h 280"/>
                  <a:gd name="T70" fmla="*/ 1 w 403"/>
                  <a:gd name="T71" fmla="*/ 1 h 280"/>
                  <a:gd name="T72" fmla="*/ 1 w 403"/>
                  <a:gd name="T73" fmla="*/ 1 h 280"/>
                  <a:gd name="T74" fmla="*/ 1 w 403"/>
                  <a:gd name="T75" fmla="*/ 1 h 280"/>
                  <a:gd name="T76" fmla="*/ 1 w 403"/>
                  <a:gd name="T77" fmla="*/ 1 h 280"/>
                  <a:gd name="T78" fmla="*/ 1 w 403"/>
                  <a:gd name="T79" fmla="*/ 1 h 280"/>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0" t="0" r="r" b="b"/>
                <a:pathLst>
                  <a:path w="403" h="280">
                    <a:moveTo>
                      <a:pt x="339" y="270"/>
                    </a:moveTo>
                    <a:lnTo>
                      <a:pt x="322" y="270"/>
                    </a:lnTo>
                    <a:lnTo>
                      <a:pt x="305" y="271"/>
                    </a:lnTo>
                    <a:lnTo>
                      <a:pt x="289" y="271"/>
                    </a:lnTo>
                    <a:lnTo>
                      <a:pt x="273" y="272"/>
                    </a:lnTo>
                    <a:lnTo>
                      <a:pt x="257" y="272"/>
                    </a:lnTo>
                    <a:lnTo>
                      <a:pt x="241" y="273"/>
                    </a:lnTo>
                    <a:lnTo>
                      <a:pt x="225" y="273"/>
                    </a:lnTo>
                    <a:lnTo>
                      <a:pt x="210" y="274"/>
                    </a:lnTo>
                    <a:lnTo>
                      <a:pt x="194" y="274"/>
                    </a:lnTo>
                    <a:lnTo>
                      <a:pt x="179" y="275"/>
                    </a:lnTo>
                    <a:lnTo>
                      <a:pt x="164" y="277"/>
                    </a:lnTo>
                    <a:lnTo>
                      <a:pt x="149" y="277"/>
                    </a:lnTo>
                    <a:lnTo>
                      <a:pt x="134" y="278"/>
                    </a:lnTo>
                    <a:lnTo>
                      <a:pt x="119" y="279"/>
                    </a:lnTo>
                    <a:lnTo>
                      <a:pt x="104" y="279"/>
                    </a:lnTo>
                    <a:lnTo>
                      <a:pt x="90" y="280"/>
                    </a:lnTo>
                    <a:lnTo>
                      <a:pt x="86" y="257"/>
                    </a:lnTo>
                    <a:lnTo>
                      <a:pt x="81" y="233"/>
                    </a:lnTo>
                    <a:lnTo>
                      <a:pt x="73" y="209"/>
                    </a:lnTo>
                    <a:lnTo>
                      <a:pt x="62" y="184"/>
                    </a:lnTo>
                    <a:lnTo>
                      <a:pt x="50" y="162"/>
                    </a:lnTo>
                    <a:lnTo>
                      <a:pt x="35" y="142"/>
                    </a:lnTo>
                    <a:lnTo>
                      <a:pt x="18" y="124"/>
                    </a:lnTo>
                    <a:lnTo>
                      <a:pt x="0" y="112"/>
                    </a:lnTo>
                    <a:lnTo>
                      <a:pt x="22" y="117"/>
                    </a:lnTo>
                    <a:lnTo>
                      <a:pt x="40" y="127"/>
                    </a:lnTo>
                    <a:lnTo>
                      <a:pt x="58" y="138"/>
                    </a:lnTo>
                    <a:lnTo>
                      <a:pt x="74" y="154"/>
                    </a:lnTo>
                    <a:lnTo>
                      <a:pt x="89" y="173"/>
                    </a:lnTo>
                    <a:lnTo>
                      <a:pt x="104" y="196"/>
                    </a:lnTo>
                    <a:lnTo>
                      <a:pt x="117" y="222"/>
                    </a:lnTo>
                    <a:lnTo>
                      <a:pt x="132" y="254"/>
                    </a:lnTo>
                    <a:lnTo>
                      <a:pt x="139" y="222"/>
                    </a:lnTo>
                    <a:lnTo>
                      <a:pt x="143" y="188"/>
                    </a:lnTo>
                    <a:lnTo>
                      <a:pt x="142" y="152"/>
                    </a:lnTo>
                    <a:lnTo>
                      <a:pt x="139" y="115"/>
                    </a:lnTo>
                    <a:lnTo>
                      <a:pt x="134" y="81"/>
                    </a:lnTo>
                    <a:lnTo>
                      <a:pt x="126" y="49"/>
                    </a:lnTo>
                    <a:lnTo>
                      <a:pt x="115" y="23"/>
                    </a:lnTo>
                    <a:lnTo>
                      <a:pt x="103" y="4"/>
                    </a:lnTo>
                    <a:lnTo>
                      <a:pt x="121" y="17"/>
                    </a:lnTo>
                    <a:lnTo>
                      <a:pt x="139" y="33"/>
                    </a:lnTo>
                    <a:lnTo>
                      <a:pt x="157" y="53"/>
                    </a:lnTo>
                    <a:lnTo>
                      <a:pt x="173" y="77"/>
                    </a:lnTo>
                    <a:lnTo>
                      <a:pt x="188" y="106"/>
                    </a:lnTo>
                    <a:lnTo>
                      <a:pt x="200" y="141"/>
                    </a:lnTo>
                    <a:lnTo>
                      <a:pt x="211" y="182"/>
                    </a:lnTo>
                    <a:lnTo>
                      <a:pt x="218" y="230"/>
                    </a:lnTo>
                    <a:lnTo>
                      <a:pt x="228" y="207"/>
                    </a:lnTo>
                    <a:lnTo>
                      <a:pt x="236" y="182"/>
                    </a:lnTo>
                    <a:lnTo>
                      <a:pt x="242" y="153"/>
                    </a:lnTo>
                    <a:lnTo>
                      <a:pt x="245" y="123"/>
                    </a:lnTo>
                    <a:lnTo>
                      <a:pt x="245" y="92"/>
                    </a:lnTo>
                    <a:lnTo>
                      <a:pt x="242" y="61"/>
                    </a:lnTo>
                    <a:lnTo>
                      <a:pt x="235" y="30"/>
                    </a:lnTo>
                    <a:lnTo>
                      <a:pt x="223" y="0"/>
                    </a:lnTo>
                    <a:lnTo>
                      <a:pt x="241" y="30"/>
                    </a:lnTo>
                    <a:lnTo>
                      <a:pt x="255" y="56"/>
                    </a:lnTo>
                    <a:lnTo>
                      <a:pt x="268" y="82"/>
                    </a:lnTo>
                    <a:lnTo>
                      <a:pt x="279" y="106"/>
                    </a:lnTo>
                    <a:lnTo>
                      <a:pt x="287" y="128"/>
                    </a:lnTo>
                    <a:lnTo>
                      <a:pt x="294" y="151"/>
                    </a:lnTo>
                    <a:lnTo>
                      <a:pt x="297" y="173"/>
                    </a:lnTo>
                    <a:lnTo>
                      <a:pt x="298" y="195"/>
                    </a:lnTo>
                    <a:lnTo>
                      <a:pt x="312" y="173"/>
                    </a:lnTo>
                    <a:lnTo>
                      <a:pt x="326" y="149"/>
                    </a:lnTo>
                    <a:lnTo>
                      <a:pt x="340" y="121"/>
                    </a:lnTo>
                    <a:lnTo>
                      <a:pt x="354" y="93"/>
                    </a:lnTo>
                    <a:lnTo>
                      <a:pt x="366" y="67"/>
                    </a:lnTo>
                    <a:lnTo>
                      <a:pt x="375" y="41"/>
                    </a:lnTo>
                    <a:lnTo>
                      <a:pt x="382" y="19"/>
                    </a:lnTo>
                    <a:lnTo>
                      <a:pt x="385" y="2"/>
                    </a:lnTo>
                    <a:lnTo>
                      <a:pt x="392" y="26"/>
                    </a:lnTo>
                    <a:lnTo>
                      <a:pt x="398" y="53"/>
                    </a:lnTo>
                    <a:lnTo>
                      <a:pt x="403" y="81"/>
                    </a:lnTo>
                    <a:lnTo>
                      <a:pt x="403" y="112"/>
                    </a:lnTo>
                    <a:lnTo>
                      <a:pt x="398" y="145"/>
                    </a:lnTo>
                    <a:lnTo>
                      <a:pt x="387" y="183"/>
                    </a:lnTo>
                    <a:lnTo>
                      <a:pt x="367" y="225"/>
                    </a:lnTo>
                    <a:lnTo>
                      <a:pt x="339" y="270"/>
                    </a:lnTo>
                    <a:close/>
                  </a:path>
                </a:pathLst>
              </a:custGeom>
              <a:solidFill>
                <a:srgbClr val="00A500"/>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401" name="Freeform 70"/>
              <p:cNvSpPr/>
              <p:nvPr/>
            </p:nvSpPr>
            <p:spPr bwMode="auto">
              <a:xfrm>
                <a:off x="4368" y="4177"/>
                <a:ext cx="123" cy="143"/>
              </a:xfrm>
              <a:custGeom>
                <a:avLst/>
                <a:gdLst>
                  <a:gd name="T0" fmla="*/ 1 w 246"/>
                  <a:gd name="T1" fmla="*/ 1 h 285"/>
                  <a:gd name="T2" fmla="*/ 1 w 246"/>
                  <a:gd name="T3" fmla="*/ 1 h 285"/>
                  <a:gd name="T4" fmla="*/ 1 w 246"/>
                  <a:gd name="T5" fmla="*/ 1 h 285"/>
                  <a:gd name="T6" fmla="*/ 1 w 246"/>
                  <a:gd name="T7" fmla="*/ 1 h 285"/>
                  <a:gd name="T8" fmla="*/ 1 w 246"/>
                  <a:gd name="T9" fmla="*/ 1 h 285"/>
                  <a:gd name="T10" fmla="*/ 1 w 246"/>
                  <a:gd name="T11" fmla="*/ 1 h 285"/>
                  <a:gd name="T12" fmla="*/ 1 w 246"/>
                  <a:gd name="T13" fmla="*/ 1 h 285"/>
                  <a:gd name="T14" fmla="*/ 1 w 246"/>
                  <a:gd name="T15" fmla="*/ 1 h 285"/>
                  <a:gd name="T16" fmla="*/ 0 w 246"/>
                  <a:gd name="T17" fmla="*/ 1 h 285"/>
                  <a:gd name="T18" fmla="*/ 1 w 246"/>
                  <a:gd name="T19" fmla="*/ 1 h 285"/>
                  <a:gd name="T20" fmla="*/ 1 w 246"/>
                  <a:gd name="T21" fmla="*/ 1 h 285"/>
                  <a:gd name="T22" fmla="*/ 1 w 246"/>
                  <a:gd name="T23" fmla="*/ 1 h 285"/>
                  <a:gd name="T24" fmla="*/ 1 w 246"/>
                  <a:gd name="T25" fmla="*/ 1 h 285"/>
                  <a:gd name="T26" fmla="*/ 1 w 246"/>
                  <a:gd name="T27" fmla="*/ 1 h 285"/>
                  <a:gd name="T28" fmla="*/ 1 w 246"/>
                  <a:gd name="T29" fmla="*/ 1 h 285"/>
                  <a:gd name="T30" fmla="*/ 1 w 246"/>
                  <a:gd name="T31" fmla="*/ 1 h 285"/>
                  <a:gd name="T32" fmla="*/ 1 w 246"/>
                  <a:gd name="T33" fmla="*/ 1 h 285"/>
                  <a:gd name="T34" fmla="*/ 1 w 246"/>
                  <a:gd name="T35" fmla="*/ 1 h 285"/>
                  <a:gd name="T36" fmla="*/ 1 w 246"/>
                  <a:gd name="T37" fmla="*/ 1 h 285"/>
                  <a:gd name="T38" fmla="*/ 1 w 246"/>
                  <a:gd name="T39" fmla="*/ 1 h 285"/>
                  <a:gd name="T40" fmla="*/ 1 w 246"/>
                  <a:gd name="T41" fmla="*/ 1 h 285"/>
                  <a:gd name="T42" fmla="*/ 1 w 246"/>
                  <a:gd name="T43" fmla="*/ 1 h 285"/>
                  <a:gd name="T44" fmla="*/ 1 w 246"/>
                  <a:gd name="T45" fmla="*/ 1 h 285"/>
                  <a:gd name="T46" fmla="*/ 1 w 246"/>
                  <a:gd name="T47" fmla="*/ 1 h 285"/>
                  <a:gd name="T48" fmla="*/ 1 w 246"/>
                  <a:gd name="T49" fmla="*/ 0 h 285"/>
                  <a:gd name="T50" fmla="*/ 1 w 246"/>
                  <a:gd name="T51" fmla="*/ 1 h 285"/>
                  <a:gd name="T52" fmla="*/ 1 w 246"/>
                  <a:gd name="T53" fmla="*/ 1 h 285"/>
                  <a:gd name="T54" fmla="*/ 1 w 246"/>
                  <a:gd name="T55" fmla="*/ 1 h 285"/>
                  <a:gd name="T56" fmla="*/ 1 w 246"/>
                  <a:gd name="T57" fmla="*/ 1 h 285"/>
                  <a:gd name="T58" fmla="*/ 1 w 246"/>
                  <a:gd name="T59" fmla="*/ 1 h 285"/>
                  <a:gd name="T60" fmla="*/ 1 w 246"/>
                  <a:gd name="T61" fmla="*/ 1 h 285"/>
                  <a:gd name="T62" fmla="*/ 1 w 246"/>
                  <a:gd name="T63" fmla="*/ 1 h 285"/>
                  <a:gd name="T64" fmla="*/ 1 w 246"/>
                  <a:gd name="T65" fmla="*/ 1 h 285"/>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246" h="285">
                    <a:moveTo>
                      <a:pt x="85" y="285"/>
                    </a:moveTo>
                    <a:lnTo>
                      <a:pt x="75" y="285"/>
                    </a:lnTo>
                    <a:lnTo>
                      <a:pt x="63" y="285"/>
                    </a:lnTo>
                    <a:lnTo>
                      <a:pt x="53" y="285"/>
                    </a:lnTo>
                    <a:lnTo>
                      <a:pt x="42" y="285"/>
                    </a:lnTo>
                    <a:lnTo>
                      <a:pt x="32" y="285"/>
                    </a:lnTo>
                    <a:lnTo>
                      <a:pt x="22" y="285"/>
                    </a:lnTo>
                    <a:lnTo>
                      <a:pt x="10" y="285"/>
                    </a:lnTo>
                    <a:lnTo>
                      <a:pt x="0" y="285"/>
                    </a:lnTo>
                    <a:lnTo>
                      <a:pt x="3" y="270"/>
                    </a:lnTo>
                    <a:lnTo>
                      <a:pt x="8" y="253"/>
                    </a:lnTo>
                    <a:lnTo>
                      <a:pt x="14" y="235"/>
                    </a:lnTo>
                    <a:lnTo>
                      <a:pt x="22" y="217"/>
                    </a:lnTo>
                    <a:lnTo>
                      <a:pt x="30" y="197"/>
                    </a:lnTo>
                    <a:lnTo>
                      <a:pt x="40" y="178"/>
                    </a:lnTo>
                    <a:lnTo>
                      <a:pt x="52" y="157"/>
                    </a:lnTo>
                    <a:lnTo>
                      <a:pt x="64" y="137"/>
                    </a:lnTo>
                    <a:lnTo>
                      <a:pt x="80" y="118"/>
                    </a:lnTo>
                    <a:lnTo>
                      <a:pt x="96" y="98"/>
                    </a:lnTo>
                    <a:lnTo>
                      <a:pt x="116" y="79"/>
                    </a:lnTo>
                    <a:lnTo>
                      <a:pt x="137" y="60"/>
                    </a:lnTo>
                    <a:lnTo>
                      <a:pt x="161" y="43"/>
                    </a:lnTo>
                    <a:lnTo>
                      <a:pt x="186" y="28"/>
                    </a:lnTo>
                    <a:lnTo>
                      <a:pt x="215" y="13"/>
                    </a:lnTo>
                    <a:lnTo>
                      <a:pt x="246" y="0"/>
                    </a:lnTo>
                    <a:lnTo>
                      <a:pt x="215" y="30"/>
                    </a:lnTo>
                    <a:lnTo>
                      <a:pt x="186" y="60"/>
                    </a:lnTo>
                    <a:lnTo>
                      <a:pt x="160" y="91"/>
                    </a:lnTo>
                    <a:lnTo>
                      <a:pt x="136" y="124"/>
                    </a:lnTo>
                    <a:lnTo>
                      <a:pt x="116" y="158"/>
                    </a:lnTo>
                    <a:lnTo>
                      <a:pt x="100" y="196"/>
                    </a:lnTo>
                    <a:lnTo>
                      <a:pt x="90" y="238"/>
                    </a:lnTo>
                    <a:lnTo>
                      <a:pt x="85" y="285"/>
                    </a:lnTo>
                    <a:close/>
                  </a:path>
                </a:pathLst>
              </a:custGeom>
              <a:solidFill>
                <a:srgbClr val="00A500"/>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402" name="Freeform 71"/>
              <p:cNvSpPr/>
              <p:nvPr/>
            </p:nvSpPr>
            <p:spPr bwMode="auto">
              <a:xfrm>
                <a:off x="4389" y="4134"/>
                <a:ext cx="493" cy="199"/>
              </a:xfrm>
              <a:custGeom>
                <a:avLst/>
                <a:gdLst>
                  <a:gd name="T0" fmla="*/ 1 w 986"/>
                  <a:gd name="T1" fmla="*/ 1 h 398"/>
                  <a:gd name="T2" fmla="*/ 1 w 986"/>
                  <a:gd name="T3" fmla="*/ 1 h 398"/>
                  <a:gd name="T4" fmla="*/ 1 w 986"/>
                  <a:gd name="T5" fmla="*/ 1 h 398"/>
                  <a:gd name="T6" fmla="*/ 1 w 986"/>
                  <a:gd name="T7" fmla="*/ 1 h 398"/>
                  <a:gd name="T8" fmla="*/ 1 w 986"/>
                  <a:gd name="T9" fmla="*/ 1 h 398"/>
                  <a:gd name="T10" fmla="*/ 1 w 986"/>
                  <a:gd name="T11" fmla="*/ 1 h 398"/>
                  <a:gd name="T12" fmla="*/ 1 w 986"/>
                  <a:gd name="T13" fmla="*/ 1 h 398"/>
                  <a:gd name="T14" fmla="*/ 1 w 986"/>
                  <a:gd name="T15" fmla="*/ 1 h 398"/>
                  <a:gd name="T16" fmla="*/ 1 w 986"/>
                  <a:gd name="T17" fmla="*/ 1 h 398"/>
                  <a:gd name="T18" fmla="*/ 1 w 986"/>
                  <a:gd name="T19" fmla="*/ 1 h 398"/>
                  <a:gd name="T20" fmla="*/ 1 w 986"/>
                  <a:gd name="T21" fmla="*/ 1 h 398"/>
                  <a:gd name="T22" fmla="*/ 1 w 986"/>
                  <a:gd name="T23" fmla="*/ 1 h 398"/>
                  <a:gd name="T24" fmla="*/ 1 w 986"/>
                  <a:gd name="T25" fmla="*/ 1 h 398"/>
                  <a:gd name="T26" fmla="*/ 1 w 986"/>
                  <a:gd name="T27" fmla="*/ 1 h 398"/>
                  <a:gd name="T28" fmla="*/ 1 w 986"/>
                  <a:gd name="T29" fmla="*/ 1 h 398"/>
                  <a:gd name="T30" fmla="*/ 1 w 986"/>
                  <a:gd name="T31" fmla="*/ 1 h 398"/>
                  <a:gd name="T32" fmla="*/ 1 w 986"/>
                  <a:gd name="T33" fmla="*/ 1 h 398"/>
                  <a:gd name="T34" fmla="*/ 1 w 986"/>
                  <a:gd name="T35" fmla="*/ 1 h 398"/>
                  <a:gd name="T36" fmla="*/ 1 w 986"/>
                  <a:gd name="T37" fmla="*/ 1 h 398"/>
                  <a:gd name="T38" fmla="*/ 1 w 986"/>
                  <a:gd name="T39" fmla="*/ 1 h 398"/>
                  <a:gd name="T40" fmla="*/ 1 w 986"/>
                  <a:gd name="T41" fmla="*/ 1 h 398"/>
                  <a:gd name="T42" fmla="*/ 1 w 986"/>
                  <a:gd name="T43" fmla="*/ 1 h 398"/>
                  <a:gd name="T44" fmla="*/ 1 w 986"/>
                  <a:gd name="T45" fmla="*/ 1 h 398"/>
                  <a:gd name="T46" fmla="*/ 1 w 986"/>
                  <a:gd name="T47" fmla="*/ 1 h 398"/>
                  <a:gd name="T48" fmla="*/ 1 w 986"/>
                  <a:gd name="T49" fmla="*/ 1 h 398"/>
                  <a:gd name="T50" fmla="*/ 1 w 986"/>
                  <a:gd name="T51" fmla="*/ 1 h 398"/>
                  <a:gd name="T52" fmla="*/ 1 w 986"/>
                  <a:gd name="T53" fmla="*/ 1 h 398"/>
                  <a:gd name="T54" fmla="*/ 1 w 986"/>
                  <a:gd name="T55" fmla="*/ 1 h 398"/>
                  <a:gd name="T56" fmla="*/ 1 w 986"/>
                  <a:gd name="T57" fmla="*/ 1 h 398"/>
                  <a:gd name="T58" fmla="*/ 1 w 986"/>
                  <a:gd name="T59" fmla="*/ 1 h 398"/>
                  <a:gd name="T60" fmla="*/ 1 w 986"/>
                  <a:gd name="T61" fmla="*/ 1 h 398"/>
                  <a:gd name="T62" fmla="*/ 1 w 986"/>
                  <a:gd name="T63" fmla="*/ 1 h 398"/>
                  <a:gd name="T64" fmla="*/ 1 w 986"/>
                  <a:gd name="T65" fmla="*/ 1 h 398"/>
                  <a:gd name="T66" fmla="*/ 1 w 986"/>
                  <a:gd name="T67" fmla="*/ 1 h 398"/>
                  <a:gd name="T68" fmla="*/ 1 w 986"/>
                  <a:gd name="T69" fmla="*/ 1 h 398"/>
                  <a:gd name="T70" fmla="*/ 1 w 986"/>
                  <a:gd name="T71" fmla="*/ 1 h 398"/>
                  <a:gd name="T72" fmla="*/ 1 w 986"/>
                  <a:gd name="T73" fmla="*/ 1 h 398"/>
                  <a:gd name="T74" fmla="*/ 1 w 986"/>
                  <a:gd name="T75" fmla="*/ 1 h 398"/>
                  <a:gd name="T76" fmla="*/ 1 w 986"/>
                  <a:gd name="T77" fmla="*/ 1 h 398"/>
                  <a:gd name="T78" fmla="*/ 1 w 986"/>
                  <a:gd name="T79" fmla="*/ 1 h 398"/>
                  <a:gd name="T80" fmla="*/ 1 w 986"/>
                  <a:gd name="T81" fmla="*/ 1 h 398"/>
                  <a:gd name="T82" fmla="*/ 1 w 986"/>
                  <a:gd name="T83" fmla="*/ 1 h 398"/>
                  <a:gd name="T84" fmla="*/ 1 w 986"/>
                  <a:gd name="T85" fmla="*/ 1 h 398"/>
                  <a:gd name="T86" fmla="*/ 1 w 986"/>
                  <a:gd name="T87" fmla="*/ 1 h 398"/>
                  <a:gd name="T88" fmla="*/ 1 w 986"/>
                  <a:gd name="T89" fmla="*/ 1 h 398"/>
                  <a:gd name="T90" fmla="*/ 1 w 986"/>
                  <a:gd name="T91" fmla="*/ 1 h 398"/>
                  <a:gd name="T92" fmla="*/ 1 w 986"/>
                  <a:gd name="T93" fmla="*/ 1 h 398"/>
                  <a:gd name="T94" fmla="*/ 1 w 986"/>
                  <a:gd name="T95" fmla="*/ 1 h 398"/>
                  <a:gd name="T96" fmla="*/ 1 w 986"/>
                  <a:gd name="T97" fmla="*/ 1 h 398"/>
                  <a:gd name="T98" fmla="*/ 1 w 986"/>
                  <a:gd name="T99" fmla="*/ 1 h 398"/>
                  <a:gd name="T100" fmla="*/ 1 w 986"/>
                  <a:gd name="T101" fmla="*/ 1 h 398"/>
                  <a:gd name="T102" fmla="*/ 1 w 986"/>
                  <a:gd name="T103" fmla="*/ 1 h 398"/>
                  <a:gd name="T104" fmla="*/ 1 w 986"/>
                  <a:gd name="T105" fmla="*/ 1 h 398"/>
                  <a:gd name="T106" fmla="*/ 1 w 986"/>
                  <a:gd name="T107" fmla="*/ 1 h 398"/>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0" t="0" r="r" b="b"/>
                <a:pathLst>
                  <a:path w="986" h="398">
                    <a:moveTo>
                      <a:pt x="901" y="398"/>
                    </a:moveTo>
                    <a:lnTo>
                      <a:pt x="867" y="398"/>
                    </a:lnTo>
                    <a:lnTo>
                      <a:pt x="829" y="398"/>
                    </a:lnTo>
                    <a:lnTo>
                      <a:pt x="789" y="398"/>
                    </a:lnTo>
                    <a:lnTo>
                      <a:pt x="747" y="396"/>
                    </a:lnTo>
                    <a:lnTo>
                      <a:pt x="702" y="396"/>
                    </a:lnTo>
                    <a:lnTo>
                      <a:pt x="656" y="394"/>
                    </a:lnTo>
                    <a:lnTo>
                      <a:pt x="608" y="393"/>
                    </a:lnTo>
                    <a:lnTo>
                      <a:pt x="561" y="392"/>
                    </a:lnTo>
                    <a:lnTo>
                      <a:pt x="513" y="389"/>
                    </a:lnTo>
                    <a:lnTo>
                      <a:pt x="467" y="388"/>
                    </a:lnTo>
                    <a:lnTo>
                      <a:pt x="421" y="386"/>
                    </a:lnTo>
                    <a:lnTo>
                      <a:pt x="376" y="384"/>
                    </a:lnTo>
                    <a:lnTo>
                      <a:pt x="334" y="383"/>
                    </a:lnTo>
                    <a:lnTo>
                      <a:pt x="294" y="380"/>
                    </a:lnTo>
                    <a:lnTo>
                      <a:pt x="258" y="378"/>
                    </a:lnTo>
                    <a:lnTo>
                      <a:pt x="225" y="377"/>
                    </a:lnTo>
                    <a:lnTo>
                      <a:pt x="210" y="376"/>
                    </a:lnTo>
                    <a:lnTo>
                      <a:pt x="194" y="376"/>
                    </a:lnTo>
                    <a:lnTo>
                      <a:pt x="179" y="374"/>
                    </a:lnTo>
                    <a:lnTo>
                      <a:pt x="163" y="373"/>
                    </a:lnTo>
                    <a:lnTo>
                      <a:pt x="148" y="373"/>
                    </a:lnTo>
                    <a:lnTo>
                      <a:pt x="132" y="372"/>
                    </a:lnTo>
                    <a:lnTo>
                      <a:pt x="117" y="372"/>
                    </a:lnTo>
                    <a:lnTo>
                      <a:pt x="102" y="372"/>
                    </a:lnTo>
                    <a:lnTo>
                      <a:pt x="81" y="334"/>
                    </a:lnTo>
                    <a:lnTo>
                      <a:pt x="64" y="289"/>
                    </a:lnTo>
                    <a:lnTo>
                      <a:pt x="48" y="241"/>
                    </a:lnTo>
                    <a:lnTo>
                      <a:pt x="35" y="190"/>
                    </a:lnTo>
                    <a:lnTo>
                      <a:pt x="23" y="142"/>
                    </a:lnTo>
                    <a:lnTo>
                      <a:pt x="14" y="97"/>
                    </a:lnTo>
                    <a:lnTo>
                      <a:pt x="6" y="57"/>
                    </a:lnTo>
                    <a:lnTo>
                      <a:pt x="0" y="27"/>
                    </a:lnTo>
                    <a:lnTo>
                      <a:pt x="12" y="62"/>
                    </a:lnTo>
                    <a:lnTo>
                      <a:pt x="26" y="100"/>
                    </a:lnTo>
                    <a:lnTo>
                      <a:pt x="42" y="140"/>
                    </a:lnTo>
                    <a:lnTo>
                      <a:pt x="59" y="181"/>
                    </a:lnTo>
                    <a:lnTo>
                      <a:pt x="77" y="220"/>
                    </a:lnTo>
                    <a:lnTo>
                      <a:pt x="95" y="256"/>
                    </a:lnTo>
                    <a:lnTo>
                      <a:pt x="110" y="287"/>
                    </a:lnTo>
                    <a:lnTo>
                      <a:pt x="124" y="311"/>
                    </a:lnTo>
                    <a:lnTo>
                      <a:pt x="130" y="283"/>
                    </a:lnTo>
                    <a:lnTo>
                      <a:pt x="139" y="257"/>
                    </a:lnTo>
                    <a:lnTo>
                      <a:pt x="147" y="234"/>
                    </a:lnTo>
                    <a:lnTo>
                      <a:pt x="157" y="211"/>
                    </a:lnTo>
                    <a:lnTo>
                      <a:pt x="170" y="190"/>
                    </a:lnTo>
                    <a:lnTo>
                      <a:pt x="185" y="170"/>
                    </a:lnTo>
                    <a:lnTo>
                      <a:pt x="204" y="152"/>
                    </a:lnTo>
                    <a:lnTo>
                      <a:pt x="227" y="135"/>
                    </a:lnTo>
                    <a:lnTo>
                      <a:pt x="215" y="157"/>
                    </a:lnTo>
                    <a:lnTo>
                      <a:pt x="202" y="184"/>
                    </a:lnTo>
                    <a:lnTo>
                      <a:pt x="191" y="214"/>
                    </a:lnTo>
                    <a:lnTo>
                      <a:pt x="185" y="248"/>
                    </a:lnTo>
                    <a:lnTo>
                      <a:pt x="182" y="281"/>
                    </a:lnTo>
                    <a:lnTo>
                      <a:pt x="188" y="313"/>
                    </a:lnTo>
                    <a:lnTo>
                      <a:pt x="201" y="343"/>
                    </a:lnTo>
                    <a:lnTo>
                      <a:pt x="225" y="370"/>
                    </a:lnTo>
                    <a:lnTo>
                      <a:pt x="250" y="343"/>
                    </a:lnTo>
                    <a:lnTo>
                      <a:pt x="271" y="305"/>
                    </a:lnTo>
                    <a:lnTo>
                      <a:pt x="285" y="260"/>
                    </a:lnTo>
                    <a:lnTo>
                      <a:pt x="292" y="211"/>
                    </a:lnTo>
                    <a:lnTo>
                      <a:pt x="291" y="158"/>
                    </a:lnTo>
                    <a:lnTo>
                      <a:pt x="282" y="105"/>
                    </a:lnTo>
                    <a:lnTo>
                      <a:pt x="264" y="54"/>
                    </a:lnTo>
                    <a:lnTo>
                      <a:pt x="238" y="8"/>
                    </a:lnTo>
                    <a:lnTo>
                      <a:pt x="262" y="34"/>
                    </a:lnTo>
                    <a:lnTo>
                      <a:pt x="282" y="63"/>
                    </a:lnTo>
                    <a:lnTo>
                      <a:pt x="300" y="95"/>
                    </a:lnTo>
                    <a:lnTo>
                      <a:pt x="315" y="130"/>
                    </a:lnTo>
                    <a:lnTo>
                      <a:pt x="325" y="168"/>
                    </a:lnTo>
                    <a:lnTo>
                      <a:pt x="333" y="211"/>
                    </a:lnTo>
                    <a:lnTo>
                      <a:pt x="339" y="258"/>
                    </a:lnTo>
                    <a:lnTo>
                      <a:pt x="340" y="309"/>
                    </a:lnTo>
                    <a:lnTo>
                      <a:pt x="354" y="288"/>
                    </a:lnTo>
                    <a:lnTo>
                      <a:pt x="370" y="266"/>
                    </a:lnTo>
                    <a:lnTo>
                      <a:pt x="388" y="244"/>
                    </a:lnTo>
                    <a:lnTo>
                      <a:pt x="409" y="222"/>
                    </a:lnTo>
                    <a:lnTo>
                      <a:pt x="430" y="203"/>
                    </a:lnTo>
                    <a:lnTo>
                      <a:pt x="451" y="184"/>
                    </a:lnTo>
                    <a:lnTo>
                      <a:pt x="471" y="170"/>
                    </a:lnTo>
                    <a:lnTo>
                      <a:pt x="492" y="160"/>
                    </a:lnTo>
                    <a:lnTo>
                      <a:pt x="483" y="180"/>
                    </a:lnTo>
                    <a:lnTo>
                      <a:pt x="469" y="203"/>
                    </a:lnTo>
                    <a:lnTo>
                      <a:pt x="452" y="227"/>
                    </a:lnTo>
                    <a:lnTo>
                      <a:pt x="433" y="251"/>
                    </a:lnTo>
                    <a:lnTo>
                      <a:pt x="415" y="275"/>
                    </a:lnTo>
                    <a:lnTo>
                      <a:pt x="399" y="297"/>
                    </a:lnTo>
                    <a:lnTo>
                      <a:pt x="387" y="318"/>
                    </a:lnTo>
                    <a:lnTo>
                      <a:pt x="380" y="334"/>
                    </a:lnTo>
                    <a:lnTo>
                      <a:pt x="388" y="339"/>
                    </a:lnTo>
                    <a:lnTo>
                      <a:pt x="396" y="343"/>
                    </a:lnTo>
                    <a:lnTo>
                      <a:pt x="407" y="348"/>
                    </a:lnTo>
                    <a:lnTo>
                      <a:pt x="418" y="353"/>
                    </a:lnTo>
                    <a:lnTo>
                      <a:pt x="431" y="356"/>
                    </a:lnTo>
                    <a:lnTo>
                      <a:pt x="444" y="360"/>
                    </a:lnTo>
                    <a:lnTo>
                      <a:pt x="458" y="361"/>
                    </a:lnTo>
                    <a:lnTo>
                      <a:pt x="471" y="360"/>
                    </a:lnTo>
                    <a:lnTo>
                      <a:pt x="470" y="326"/>
                    </a:lnTo>
                    <a:lnTo>
                      <a:pt x="464" y="285"/>
                    </a:lnTo>
                    <a:lnTo>
                      <a:pt x="454" y="240"/>
                    </a:lnTo>
                    <a:lnTo>
                      <a:pt x="440" y="192"/>
                    </a:lnTo>
                    <a:lnTo>
                      <a:pt x="423" y="146"/>
                    </a:lnTo>
                    <a:lnTo>
                      <a:pt x="401" y="102"/>
                    </a:lnTo>
                    <a:lnTo>
                      <a:pt x="375" y="65"/>
                    </a:lnTo>
                    <a:lnTo>
                      <a:pt x="346" y="36"/>
                    </a:lnTo>
                    <a:lnTo>
                      <a:pt x="375" y="57"/>
                    </a:lnTo>
                    <a:lnTo>
                      <a:pt x="400" y="79"/>
                    </a:lnTo>
                    <a:lnTo>
                      <a:pt x="423" y="102"/>
                    </a:lnTo>
                    <a:lnTo>
                      <a:pt x="444" y="127"/>
                    </a:lnTo>
                    <a:lnTo>
                      <a:pt x="462" y="153"/>
                    </a:lnTo>
                    <a:lnTo>
                      <a:pt x="479" y="183"/>
                    </a:lnTo>
                    <a:lnTo>
                      <a:pt x="494" y="217"/>
                    </a:lnTo>
                    <a:lnTo>
                      <a:pt x="509" y="256"/>
                    </a:lnTo>
                    <a:lnTo>
                      <a:pt x="510" y="222"/>
                    </a:lnTo>
                    <a:lnTo>
                      <a:pt x="510" y="188"/>
                    </a:lnTo>
                    <a:lnTo>
                      <a:pt x="509" y="154"/>
                    </a:lnTo>
                    <a:lnTo>
                      <a:pt x="507" y="121"/>
                    </a:lnTo>
                    <a:lnTo>
                      <a:pt x="501" y="89"/>
                    </a:lnTo>
                    <a:lnTo>
                      <a:pt x="494" y="60"/>
                    </a:lnTo>
                    <a:lnTo>
                      <a:pt x="485" y="33"/>
                    </a:lnTo>
                    <a:lnTo>
                      <a:pt x="474" y="10"/>
                    </a:lnTo>
                    <a:lnTo>
                      <a:pt x="490" y="39"/>
                    </a:lnTo>
                    <a:lnTo>
                      <a:pt x="506" y="70"/>
                    </a:lnTo>
                    <a:lnTo>
                      <a:pt x="520" y="106"/>
                    </a:lnTo>
                    <a:lnTo>
                      <a:pt x="531" y="145"/>
                    </a:lnTo>
                    <a:lnTo>
                      <a:pt x="539" y="188"/>
                    </a:lnTo>
                    <a:lnTo>
                      <a:pt x="542" y="236"/>
                    </a:lnTo>
                    <a:lnTo>
                      <a:pt x="538" y="290"/>
                    </a:lnTo>
                    <a:lnTo>
                      <a:pt x="527" y="349"/>
                    </a:lnTo>
                    <a:lnTo>
                      <a:pt x="553" y="321"/>
                    </a:lnTo>
                    <a:lnTo>
                      <a:pt x="576" y="288"/>
                    </a:lnTo>
                    <a:lnTo>
                      <a:pt x="595" y="251"/>
                    </a:lnTo>
                    <a:lnTo>
                      <a:pt x="606" y="211"/>
                    </a:lnTo>
                    <a:lnTo>
                      <a:pt x="608" y="168"/>
                    </a:lnTo>
                    <a:lnTo>
                      <a:pt x="603" y="125"/>
                    </a:lnTo>
                    <a:lnTo>
                      <a:pt x="584" y="83"/>
                    </a:lnTo>
                    <a:lnTo>
                      <a:pt x="552" y="42"/>
                    </a:lnTo>
                    <a:lnTo>
                      <a:pt x="567" y="50"/>
                    </a:lnTo>
                    <a:lnTo>
                      <a:pt x="582" y="59"/>
                    </a:lnTo>
                    <a:lnTo>
                      <a:pt x="597" y="69"/>
                    </a:lnTo>
                    <a:lnTo>
                      <a:pt x="611" y="80"/>
                    </a:lnTo>
                    <a:lnTo>
                      <a:pt x="622" y="95"/>
                    </a:lnTo>
                    <a:lnTo>
                      <a:pt x="633" y="113"/>
                    </a:lnTo>
                    <a:lnTo>
                      <a:pt x="642" y="134"/>
                    </a:lnTo>
                    <a:lnTo>
                      <a:pt x="648" y="158"/>
                    </a:lnTo>
                    <a:lnTo>
                      <a:pt x="651" y="120"/>
                    </a:lnTo>
                    <a:lnTo>
                      <a:pt x="651" y="75"/>
                    </a:lnTo>
                    <a:lnTo>
                      <a:pt x="649" y="32"/>
                    </a:lnTo>
                    <a:lnTo>
                      <a:pt x="645" y="0"/>
                    </a:lnTo>
                    <a:lnTo>
                      <a:pt x="656" y="38"/>
                    </a:lnTo>
                    <a:lnTo>
                      <a:pt x="661" y="82"/>
                    </a:lnTo>
                    <a:lnTo>
                      <a:pt x="663" y="129"/>
                    </a:lnTo>
                    <a:lnTo>
                      <a:pt x="660" y="178"/>
                    </a:lnTo>
                    <a:lnTo>
                      <a:pt x="652" y="228"/>
                    </a:lnTo>
                    <a:lnTo>
                      <a:pt x="642" y="276"/>
                    </a:lnTo>
                    <a:lnTo>
                      <a:pt x="627" y="320"/>
                    </a:lnTo>
                    <a:lnTo>
                      <a:pt x="610" y="360"/>
                    </a:lnTo>
                    <a:lnTo>
                      <a:pt x="636" y="330"/>
                    </a:lnTo>
                    <a:lnTo>
                      <a:pt x="659" y="295"/>
                    </a:lnTo>
                    <a:lnTo>
                      <a:pt x="680" y="255"/>
                    </a:lnTo>
                    <a:lnTo>
                      <a:pt x="697" y="212"/>
                    </a:lnTo>
                    <a:lnTo>
                      <a:pt x="711" y="167"/>
                    </a:lnTo>
                    <a:lnTo>
                      <a:pt x="722" y="122"/>
                    </a:lnTo>
                    <a:lnTo>
                      <a:pt x="729" y="77"/>
                    </a:lnTo>
                    <a:lnTo>
                      <a:pt x="733" y="33"/>
                    </a:lnTo>
                    <a:lnTo>
                      <a:pt x="741" y="87"/>
                    </a:lnTo>
                    <a:lnTo>
                      <a:pt x="745" y="147"/>
                    </a:lnTo>
                    <a:lnTo>
                      <a:pt x="743" y="210"/>
                    </a:lnTo>
                    <a:lnTo>
                      <a:pt x="730" y="268"/>
                    </a:lnTo>
                    <a:lnTo>
                      <a:pt x="743" y="252"/>
                    </a:lnTo>
                    <a:lnTo>
                      <a:pt x="757" y="232"/>
                    </a:lnTo>
                    <a:lnTo>
                      <a:pt x="771" y="206"/>
                    </a:lnTo>
                    <a:lnTo>
                      <a:pt x="785" y="180"/>
                    </a:lnTo>
                    <a:lnTo>
                      <a:pt x="797" y="153"/>
                    </a:lnTo>
                    <a:lnTo>
                      <a:pt x="809" y="129"/>
                    </a:lnTo>
                    <a:lnTo>
                      <a:pt x="817" y="108"/>
                    </a:lnTo>
                    <a:lnTo>
                      <a:pt x="821" y="93"/>
                    </a:lnTo>
                    <a:lnTo>
                      <a:pt x="819" y="117"/>
                    </a:lnTo>
                    <a:lnTo>
                      <a:pt x="813" y="144"/>
                    </a:lnTo>
                    <a:lnTo>
                      <a:pt x="805" y="174"/>
                    </a:lnTo>
                    <a:lnTo>
                      <a:pt x="795" y="204"/>
                    </a:lnTo>
                    <a:lnTo>
                      <a:pt x="781" y="235"/>
                    </a:lnTo>
                    <a:lnTo>
                      <a:pt x="765" y="265"/>
                    </a:lnTo>
                    <a:lnTo>
                      <a:pt x="747" y="295"/>
                    </a:lnTo>
                    <a:lnTo>
                      <a:pt x="726" y="324"/>
                    </a:lnTo>
                    <a:lnTo>
                      <a:pt x="752" y="306"/>
                    </a:lnTo>
                    <a:lnTo>
                      <a:pt x="778" y="286"/>
                    </a:lnTo>
                    <a:lnTo>
                      <a:pt x="803" y="263"/>
                    </a:lnTo>
                    <a:lnTo>
                      <a:pt x="827" y="236"/>
                    </a:lnTo>
                    <a:lnTo>
                      <a:pt x="849" y="207"/>
                    </a:lnTo>
                    <a:lnTo>
                      <a:pt x="870" y="177"/>
                    </a:lnTo>
                    <a:lnTo>
                      <a:pt x="887" y="146"/>
                    </a:lnTo>
                    <a:lnTo>
                      <a:pt x="902" y="114"/>
                    </a:lnTo>
                    <a:lnTo>
                      <a:pt x="896" y="139"/>
                    </a:lnTo>
                    <a:lnTo>
                      <a:pt x="891" y="166"/>
                    </a:lnTo>
                    <a:lnTo>
                      <a:pt x="882" y="193"/>
                    </a:lnTo>
                    <a:lnTo>
                      <a:pt x="873" y="220"/>
                    </a:lnTo>
                    <a:lnTo>
                      <a:pt x="862" y="247"/>
                    </a:lnTo>
                    <a:lnTo>
                      <a:pt x="849" y="271"/>
                    </a:lnTo>
                    <a:lnTo>
                      <a:pt x="835" y="295"/>
                    </a:lnTo>
                    <a:lnTo>
                      <a:pt x="819" y="317"/>
                    </a:lnTo>
                    <a:lnTo>
                      <a:pt x="849" y="297"/>
                    </a:lnTo>
                    <a:lnTo>
                      <a:pt x="877" y="271"/>
                    </a:lnTo>
                    <a:lnTo>
                      <a:pt x="902" y="237"/>
                    </a:lnTo>
                    <a:lnTo>
                      <a:pt x="925" y="200"/>
                    </a:lnTo>
                    <a:lnTo>
                      <a:pt x="945" y="161"/>
                    </a:lnTo>
                    <a:lnTo>
                      <a:pt x="962" y="122"/>
                    </a:lnTo>
                    <a:lnTo>
                      <a:pt x="976" y="83"/>
                    </a:lnTo>
                    <a:lnTo>
                      <a:pt x="986" y="46"/>
                    </a:lnTo>
                    <a:lnTo>
                      <a:pt x="980" y="86"/>
                    </a:lnTo>
                    <a:lnTo>
                      <a:pt x="979" y="128"/>
                    </a:lnTo>
                    <a:lnTo>
                      <a:pt x="980" y="169"/>
                    </a:lnTo>
                    <a:lnTo>
                      <a:pt x="984" y="210"/>
                    </a:lnTo>
                    <a:lnTo>
                      <a:pt x="986" y="247"/>
                    </a:lnTo>
                    <a:lnTo>
                      <a:pt x="986" y="282"/>
                    </a:lnTo>
                    <a:lnTo>
                      <a:pt x="983" y="312"/>
                    </a:lnTo>
                    <a:lnTo>
                      <a:pt x="975" y="339"/>
                    </a:lnTo>
                    <a:lnTo>
                      <a:pt x="901" y="398"/>
                    </a:lnTo>
                    <a:close/>
                  </a:path>
                </a:pathLst>
              </a:custGeom>
              <a:solidFill>
                <a:srgbClr val="00A500"/>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grpSp>
        <p:grpSp>
          <p:nvGrpSpPr>
            <p:cNvPr id="10268" name="Group 72"/>
            <p:cNvGrpSpPr/>
            <p:nvPr/>
          </p:nvGrpSpPr>
          <p:grpSpPr bwMode="auto">
            <a:xfrm>
              <a:off x="1344" y="4105"/>
              <a:ext cx="1479" cy="215"/>
              <a:chOff x="3452" y="4125"/>
              <a:chExt cx="1479" cy="215"/>
            </a:xfrm>
          </p:grpSpPr>
          <p:sp>
            <p:nvSpPr>
              <p:cNvPr id="10337" name="Freeform 73"/>
              <p:cNvSpPr/>
              <p:nvPr/>
            </p:nvSpPr>
            <p:spPr bwMode="auto">
              <a:xfrm>
                <a:off x="3592" y="4158"/>
                <a:ext cx="17" cy="16"/>
              </a:xfrm>
              <a:custGeom>
                <a:avLst/>
                <a:gdLst>
                  <a:gd name="T0" fmla="*/ 1 w 34"/>
                  <a:gd name="T1" fmla="*/ 1 h 32"/>
                  <a:gd name="T2" fmla="*/ 1 w 34"/>
                  <a:gd name="T3" fmla="*/ 1 h 32"/>
                  <a:gd name="T4" fmla="*/ 1 w 34"/>
                  <a:gd name="T5" fmla="*/ 1 h 32"/>
                  <a:gd name="T6" fmla="*/ 1 w 34"/>
                  <a:gd name="T7" fmla="*/ 1 h 32"/>
                  <a:gd name="T8" fmla="*/ 1 w 34"/>
                  <a:gd name="T9" fmla="*/ 0 h 32"/>
                  <a:gd name="T10" fmla="*/ 1 w 34"/>
                  <a:gd name="T11" fmla="*/ 0 h 32"/>
                  <a:gd name="T12" fmla="*/ 1 w 34"/>
                  <a:gd name="T13" fmla="*/ 1 h 32"/>
                  <a:gd name="T14" fmla="*/ 1 w 34"/>
                  <a:gd name="T15" fmla="*/ 1 h 32"/>
                  <a:gd name="T16" fmla="*/ 0 w 34"/>
                  <a:gd name="T17" fmla="*/ 1 h 32"/>
                  <a:gd name="T18" fmla="*/ 0 w 34"/>
                  <a:gd name="T19" fmla="*/ 1 h 32"/>
                  <a:gd name="T20" fmla="*/ 1 w 34"/>
                  <a:gd name="T21" fmla="*/ 1 h 32"/>
                  <a:gd name="T22" fmla="*/ 1 w 34"/>
                  <a:gd name="T23" fmla="*/ 1 h 32"/>
                  <a:gd name="T24" fmla="*/ 1 w 34"/>
                  <a:gd name="T25" fmla="*/ 1 h 32"/>
                  <a:gd name="T26" fmla="*/ 1 w 34"/>
                  <a:gd name="T27" fmla="*/ 1 h 32"/>
                  <a:gd name="T28" fmla="*/ 1 w 34"/>
                  <a:gd name="T29" fmla="*/ 1 h 32"/>
                  <a:gd name="T30" fmla="*/ 1 w 34"/>
                  <a:gd name="T31" fmla="*/ 1 h 32"/>
                  <a:gd name="T32" fmla="*/ 1 w 34"/>
                  <a:gd name="T33" fmla="*/ 1 h 3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4" h="32">
                    <a:moveTo>
                      <a:pt x="34" y="20"/>
                    </a:moveTo>
                    <a:lnTo>
                      <a:pt x="34" y="14"/>
                    </a:lnTo>
                    <a:lnTo>
                      <a:pt x="32" y="8"/>
                    </a:lnTo>
                    <a:lnTo>
                      <a:pt x="27" y="4"/>
                    </a:lnTo>
                    <a:lnTo>
                      <a:pt x="21" y="0"/>
                    </a:lnTo>
                    <a:lnTo>
                      <a:pt x="14" y="0"/>
                    </a:lnTo>
                    <a:lnTo>
                      <a:pt x="9" y="1"/>
                    </a:lnTo>
                    <a:lnTo>
                      <a:pt x="4" y="6"/>
                    </a:lnTo>
                    <a:lnTo>
                      <a:pt x="0" y="12"/>
                    </a:lnTo>
                    <a:lnTo>
                      <a:pt x="0" y="19"/>
                    </a:lnTo>
                    <a:lnTo>
                      <a:pt x="3" y="24"/>
                    </a:lnTo>
                    <a:lnTo>
                      <a:pt x="7" y="29"/>
                    </a:lnTo>
                    <a:lnTo>
                      <a:pt x="13" y="32"/>
                    </a:lnTo>
                    <a:lnTo>
                      <a:pt x="20" y="32"/>
                    </a:lnTo>
                    <a:lnTo>
                      <a:pt x="26" y="30"/>
                    </a:lnTo>
                    <a:lnTo>
                      <a:pt x="30" y="26"/>
                    </a:lnTo>
                    <a:lnTo>
                      <a:pt x="34" y="20"/>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38" name="Freeform 74"/>
              <p:cNvSpPr/>
              <p:nvPr/>
            </p:nvSpPr>
            <p:spPr bwMode="auto">
              <a:xfrm>
                <a:off x="3668" y="4235"/>
                <a:ext cx="16" cy="16"/>
              </a:xfrm>
              <a:custGeom>
                <a:avLst/>
                <a:gdLst>
                  <a:gd name="T0" fmla="*/ 0 w 34"/>
                  <a:gd name="T1" fmla="*/ 1 h 32"/>
                  <a:gd name="T2" fmla="*/ 0 w 34"/>
                  <a:gd name="T3" fmla="*/ 1 h 32"/>
                  <a:gd name="T4" fmla="*/ 0 w 34"/>
                  <a:gd name="T5" fmla="*/ 1 h 32"/>
                  <a:gd name="T6" fmla="*/ 0 w 34"/>
                  <a:gd name="T7" fmla="*/ 1 h 32"/>
                  <a:gd name="T8" fmla="*/ 0 w 34"/>
                  <a:gd name="T9" fmla="*/ 0 h 32"/>
                  <a:gd name="T10" fmla="*/ 0 w 34"/>
                  <a:gd name="T11" fmla="*/ 0 h 32"/>
                  <a:gd name="T12" fmla="*/ 0 w 34"/>
                  <a:gd name="T13" fmla="*/ 1 h 32"/>
                  <a:gd name="T14" fmla="*/ 0 w 34"/>
                  <a:gd name="T15" fmla="*/ 1 h 32"/>
                  <a:gd name="T16" fmla="*/ 0 w 34"/>
                  <a:gd name="T17" fmla="*/ 1 h 32"/>
                  <a:gd name="T18" fmla="*/ 0 w 34"/>
                  <a:gd name="T19" fmla="*/ 1 h 32"/>
                  <a:gd name="T20" fmla="*/ 0 w 34"/>
                  <a:gd name="T21" fmla="*/ 1 h 32"/>
                  <a:gd name="T22" fmla="*/ 0 w 34"/>
                  <a:gd name="T23" fmla="*/ 1 h 32"/>
                  <a:gd name="T24" fmla="*/ 0 w 34"/>
                  <a:gd name="T25" fmla="*/ 1 h 32"/>
                  <a:gd name="T26" fmla="*/ 0 w 34"/>
                  <a:gd name="T27" fmla="*/ 1 h 32"/>
                  <a:gd name="T28" fmla="*/ 0 w 34"/>
                  <a:gd name="T29" fmla="*/ 1 h 32"/>
                  <a:gd name="T30" fmla="*/ 0 w 34"/>
                  <a:gd name="T31" fmla="*/ 1 h 32"/>
                  <a:gd name="T32" fmla="*/ 0 w 34"/>
                  <a:gd name="T33" fmla="*/ 1 h 3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4" h="32">
                    <a:moveTo>
                      <a:pt x="34" y="20"/>
                    </a:moveTo>
                    <a:lnTo>
                      <a:pt x="34" y="13"/>
                    </a:lnTo>
                    <a:lnTo>
                      <a:pt x="31" y="8"/>
                    </a:lnTo>
                    <a:lnTo>
                      <a:pt x="27" y="3"/>
                    </a:lnTo>
                    <a:lnTo>
                      <a:pt x="21" y="0"/>
                    </a:lnTo>
                    <a:lnTo>
                      <a:pt x="14" y="0"/>
                    </a:lnTo>
                    <a:lnTo>
                      <a:pt x="8" y="2"/>
                    </a:lnTo>
                    <a:lnTo>
                      <a:pt x="4" y="6"/>
                    </a:lnTo>
                    <a:lnTo>
                      <a:pt x="0" y="12"/>
                    </a:lnTo>
                    <a:lnTo>
                      <a:pt x="0" y="18"/>
                    </a:lnTo>
                    <a:lnTo>
                      <a:pt x="3" y="24"/>
                    </a:lnTo>
                    <a:lnTo>
                      <a:pt x="7" y="28"/>
                    </a:lnTo>
                    <a:lnTo>
                      <a:pt x="13" y="32"/>
                    </a:lnTo>
                    <a:lnTo>
                      <a:pt x="20" y="32"/>
                    </a:lnTo>
                    <a:lnTo>
                      <a:pt x="26" y="31"/>
                    </a:lnTo>
                    <a:lnTo>
                      <a:pt x="30" y="26"/>
                    </a:lnTo>
                    <a:lnTo>
                      <a:pt x="34" y="20"/>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39" name="Freeform 75"/>
              <p:cNvSpPr/>
              <p:nvPr/>
            </p:nvSpPr>
            <p:spPr bwMode="auto">
              <a:xfrm>
                <a:off x="3668" y="4194"/>
                <a:ext cx="16" cy="17"/>
              </a:xfrm>
              <a:custGeom>
                <a:avLst/>
                <a:gdLst>
                  <a:gd name="T0" fmla="*/ 0 w 33"/>
                  <a:gd name="T1" fmla="*/ 1 h 32"/>
                  <a:gd name="T2" fmla="*/ 0 w 33"/>
                  <a:gd name="T3" fmla="*/ 1 h 32"/>
                  <a:gd name="T4" fmla="*/ 0 w 33"/>
                  <a:gd name="T5" fmla="*/ 1 h 32"/>
                  <a:gd name="T6" fmla="*/ 0 w 33"/>
                  <a:gd name="T7" fmla="*/ 1 h 32"/>
                  <a:gd name="T8" fmla="*/ 0 w 33"/>
                  <a:gd name="T9" fmla="*/ 0 h 32"/>
                  <a:gd name="T10" fmla="*/ 0 w 33"/>
                  <a:gd name="T11" fmla="*/ 0 h 32"/>
                  <a:gd name="T12" fmla="*/ 0 w 33"/>
                  <a:gd name="T13" fmla="*/ 1 h 32"/>
                  <a:gd name="T14" fmla="*/ 0 w 33"/>
                  <a:gd name="T15" fmla="*/ 1 h 32"/>
                  <a:gd name="T16" fmla="*/ 0 w 33"/>
                  <a:gd name="T17" fmla="*/ 1 h 32"/>
                  <a:gd name="T18" fmla="*/ 0 w 33"/>
                  <a:gd name="T19" fmla="*/ 1 h 32"/>
                  <a:gd name="T20" fmla="*/ 0 w 33"/>
                  <a:gd name="T21" fmla="*/ 1 h 32"/>
                  <a:gd name="T22" fmla="*/ 0 w 33"/>
                  <a:gd name="T23" fmla="*/ 1 h 32"/>
                  <a:gd name="T24" fmla="*/ 0 w 33"/>
                  <a:gd name="T25" fmla="*/ 1 h 32"/>
                  <a:gd name="T26" fmla="*/ 0 w 33"/>
                  <a:gd name="T27" fmla="*/ 1 h 32"/>
                  <a:gd name="T28" fmla="*/ 0 w 33"/>
                  <a:gd name="T29" fmla="*/ 1 h 32"/>
                  <a:gd name="T30" fmla="*/ 0 w 33"/>
                  <a:gd name="T31" fmla="*/ 1 h 32"/>
                  <a:gd name="T32" fmla="*/ 0 w 33"/>
                  <a:gd name="T33" fmla="*/ 1 h 3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3" h="32">
                    <a:moveTo>
                      <a:pt x="33" y="19"/>
                    </a:moveTo>
                    <a:lnTo>
                      <a:pt x="33" y="13"/>
                    </a:lnTo>
                    <a:lnTo>
                      <a:pt x="30" y="7"/>
                    </a:lnTo>
                    <a:lnTo>
                      <a:pt x="26" y="2"/>
                    </a:lnTo>
                    <a:lnTo>
                      <a:pt x="20" y="0"/>
                    </a:lnTo>
                    <a:lnTo>
                      <a:pt x="13" y="0"/>
                    </a:lnTo>
                    <a:lnTo>
                      <a:pt x="7" y="1"/>
                    </a:lnTo>
                    <a:lnTo>
                      <a:pt x="3" y="6"/>
                    </a:lnTo>
                    <a:lnTo>
                      <a:pt x="0" y="11"/>
                    </a:lnTo>
                    <a:lnTo>
                      <a:pt x="0" y="18"/>
                    </a:lnTo>
                    <a:lnTo>
                      <a:pt x="1" y="24"/>
                    </a:lnTo>
                    <a:lnTo>
                      <a:pt x="6" y="29"/>
                    </a:lnTo>
                    <a:lnTo>
                      <a:pt x="12" y="32"/>
                    </a:lnTo>
                    <a:lnTo>
                      <a:pt x="19" y="32"/>
                    </a:lnTo>
                    <a:lnTo>
                      <a:pt x="25" y="30"/>
                    </a:lnTo>
                    <a:lnTo>
                      <a:pt x="29" y="25"/>
                    </a:lnTo>
                    <a:lnTo>
                      <a:pt x="33" y="19"/>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40" name="Freeform 76"/>
              <p:cNvSpPr/>
              <p:nvPr/>
            </p:nvSpPr>
            <p:spPr bwMode="auto">
              <a:xfrm>
                <a:off x="3671" y="4153"/>
                <a:ext cx="16" cy="17"/>
              </a:xfrm>
              <a:custGeom>
                <a:avLst/>
                <a:gdLst>
                  <a:gd name="T0" fmla="*/ 1 w 32"/>
                  <a:gd name="T1" fmla="*/ 1 h 32"/>
                  <a:gd name="T2" fmla="*/ 1 w 32"/>
                  <a:gd name="T3" fmla="*/ 1 h 32"/>
                  <a:gd name="T4" fmla="*/ 1 w 32"/>
                  <a:gd name="T5" fmla="*/ 1 h 32"/>
                  <a:gd name="T6" fmla="*/ 1 w 32"/>
                  <a:gd name="T7" fmla="*/ 1 h 32"/>
                  <a:gd name="T8" fmla="*/ 1 w 32"/>
                  <a:gd name="T9" fmla="*/ 0 h 32"/>
                  <a:gd name="T10" fmla="*/ 1 w 32"/>
                  <a:gd name="T11" fmla="*/ 0 h 32"/>
                  <a:gd name="T12" fmla="*/ 1 w 32"/>
                  <a:gd name="T13" fmla="*/ 1 h 32"/>
                  <a:gd name="T14" fmla="*/ 1 w 32"/>
                  <a:gd name="T15" fmla="*/ 1 h 32"/>
                  <a:gd name="T16" fmla="*/ 0 w 32"/>
                  <a:gd name="T17" fmla="*/ 1 h 32"/>
                  <a:gd name="T18" fmla="*/ 0 w 32"/>
                  <a:gd name="T19" fmla="*/ 1 h 32"/>
                  <a:gd name="T20" fmla="*/ 1 w 32"/>
                  <a:gd name="T21" fmla="*/ 1 h 32"/>
                  <a:gd name="T22" fmla="*/ 1 w 32"/>
                  <a:gd name="T23" fmla="*/ 1 h 32"/>
                  <a:gd name="T24" fmla="*/ 1 w 32"/>
                  <a:gd name="T25" fmla="*/ 1 h 32"/>
                  <a:gd name="T26" fmla="*/ 1 w 32"/>
                  <a:gd name="T27" fmla="*/ 1 h 32"/>
                  <a:gd name="T28" fmla="*/ 1 w 32"/>
                  <a:gd name="T29" fmla="*/ 1 h 32"/>
                  <a:gd name="T30" fmla="*/ 1 w 32"/>
                  <a:gd name="T31" fmla="*/ 1 h 32"/>
                  <a:gd name="T32" fmla="*/ 1 w 32"/>
                  <a:gd name="T33" fmla="*/ 1 h 3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2" h="32">
                    <a:moveTo>
                      <a:pt x="32" y="20"/>
                    </a:moveTo>
                    <a:lnTo>
                      <a:pt x="32" y="14"/>
                    </a:lnTo>
                    <a:lnTo>
                      <a:pt x="30" y="8"/>
                    </a:lnTo>
                    <a:lnTo>
                      <a:pt x="26" y="3"/>
                    </a:lnTo>
                    <a:lnTo>
                      <a:pt x="20" y="0"/>
                    </a:lnTo>
                    <a:lnTo>
                      <a:pt x="14" y="0"/>
                    </a:lnTo>
                    <a:lnTo>
                      <a:pt x="8" y="1"/>
                    </a:lnTo>
                    <a:lnTo>
                      <a:pt x="4" y="6"/>
                    </a:lnTo>
                    <a:lnTo>
                      <a:pt x="0" y="11"/>
                    </a:lnTo>
                    <a:lnTo>
                      <a:pt x="0" y="18"/>
                    </a:lnTo>
                    <a:lnTo>
                      <a:pt x="1" y="24"/>
                    </a:lnTo>
                    <a:lnTo>
                      <a:pt x="6" y="29"/>
                    </a:lnTo>
                    <a:lnTo>
                      <a:pt x="12" y="32"/>
                    </a:lnTo>
                    <a:lnTo>
                      <a:pt x="19" y="32"/>
                    </a:lnTo>
                    <a:lnTo>
                      <a:pt x="24" y="30"/>
                    </a:lnTo>
                    <a:lnTo>
                      <a:pt x="29" y="25"/>
                    </a:lnTo>
                    <a:lnTo>
                      <a:pt x="32" y="20"/>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41" name="Freeform 77"/>
              <p:cNvSpPr/>
              <p:nvPr/>
            </p:nvSpPr>
            <p:spPr bwMode="auto">
              <a:xfrm>
                <a:off x="3772" y="4256"/>
                <a:ext cx="17" cy="16"/>
              </a:xfrm>
              <a:custGeom>
                <a:avLst/>
                <a:gdLst>
                  <a:gd name="T0" fmla="*/ 1 w 33"/>
                  <a:gd name="T1" fmla="*/ 1 h 32"/>
                  <a:gd name="T2" fmla="*/ 1 w 33"/>
                  <a:gd name="T3" fmla="*/ 1 h 32"/>
                  <a:gd name="T4" fmla="*/ 1 w 33"/>
                  <a:gd name="T5" fmla="*/ 1 h 32"/>
                  <a:gd name="T6" fmla="*/ 1 w 33"/>
                  <a:gd name="T7" fmla="*/ 1 h 32"/>
                  <a:gd name="T8" fmla="*/ 1 w 33"/>
                  <a:gd name="T9" fmla="*/ 0 h 32"/>
                  <a:gd name="T10" fmla="*/ 1 w 33"/>
                  <a:gd name="T11" fmla="*/ 0 h 32"/>
                  <a:gd name="T12" fmla="*/ 1 w 33"/>
                  <a:gd name="T13" fmla="*/ 1 h 32"/>
                  <a:gd name="T14" fmla="*/ 1 w 33"/>
                  <a:gd name="T15" fmla="*/ 1 h 32"/>
                  <a:gd name="T16" fmla="*/ 0 w 33"/>
                  <a:gd name="T17" fmla="*/ 1 h 32"/>
                  <a:gd name="T18" fmla="*/ 0 w 33"/>
                  <a:gd name="T19" fmla="*/ 1 h 32"/>
                  <a:gd name="T20" fmla="*/ 1 w 33"/>
                  <a:gd name="T21" fmla="*/ 1 h 32"/>
                  <a:gd name="T22" fmla="*/ 1 w 33"/>
                  <a:gd name="T23" fmla="*/ 1 h 32"/>
                  <a:gd name="T24" fmla="*/ 1 w 33"/>
                  <a:gd name="T25" fmla="*/ 1 h 32"/>
                  <a:gd name="T26" fmla="*/ 1 w 33"/>
                  <a:gd name="T27" fmla="*/ 1 h 32"/>
                  <a:gd name="T28" fmla="*/ 1 w 33"/>
                  <a:gd name="T29" fmla="*/ 1 h 32"/>
                  <a:gd name="T30" fmla="*/ 1 w 33"/>
                  <a:gd name="T31" fmla="*/ 1 h 32"/>
                  <a:gd name="T32" fmla="*/ 1 w 33"/>
                  <a:gd name="T33" fmla="*/ 1 h 3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3" h="32">
                    <a:moveTo>
                      <a:pt x="33" y="20"/>
                    </a:moveTo>
                    <a:lnTo>
                      <a:pt x="33" y="14"/>
                    </a:lnTo>
                    <a:lnTo>
                      <a:pt x="31" y="8"/>
                    </a:lnTo>
                    <a:lnTo>
                      <a:pt x="26" y="4"/>
                    </a:lnTo>
                    <a:lnTo>
                      <a:pt x="20" y="0"/>
                    </a:lnTo>
                    <a:lnTo>
                      <a:pt x="14" y="0"/>
                    </a:lnTo>
                    <a:lnTo>
                      <a:pt x="8" y="1"/>
                    </a:lnTo>
                    <a:lnTo>
                      <a:pt x="3" y="6"/>
                    </a:lnTo>
                    <a:lnTo>
                      <a:pt x="0" y="12"/>
                    </a:lnTo>
                    <a:lnTo>
                      <a:pt x="0" y="19"/>
                    </a:lnTo>
                    <a:lnTo>
                      <a:pt x="2" y="24"/>
                    </a:lnTo>
                    <a:lnTo>
                      <a:pt x="7" y="29"/>
                    </a:lnTo>
                    <a:lnTo>
                      <a:pt x="12" y="32"/>
                    </a:lnTo>
                    <a:lnTo>
                      <a:pt x="19" y="32"/>
                    </a:lnTo>
                    <a:lnTo>
                      <a:pt x="25" y="30"/>
                    </a:lnTo>
                    <a:lnTo>
                      <a:pt x="30" y="26"/>
                    </a:lnTo>
                    <a:lnTo>
                      <a:pt x="33" y="20"/>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42" name="Freeform 78"/>
              <p:cNvSpPr/>
              <p:nvPr/>
            </p:nvSpPr>
            <p:spPr bwMode="auto">
              <a:xfrm>
                <a:off x="3768" y="4216"/>
                <a:ext cx="17" cy="16"/>
              </a:xfrm>
              <a:custGeom>
                <a:avLst/>
                <a:gdLst>
                  <a:gd name="T0" fmla="*/ 1 w 32"/>
                  <a:gd name="T1" fmla="*/ 0 h 33"/>
                  <a:gd name="T2" fmla="*/ 1 w 32"/>
                  <a:gd name="T3" fmla="*/ 0 h 33"/>
                  <a:gd name="T4" fmla="*/ 1 w 32"/>
                  <a:gd name="T5" fmla="*/ 0 h 33"/>
                  <a:gd name="T6" fmla="*/ 1 w 32"/>
                  <a:gd name="T7" fmla="*/ 0 h 33"/>
                  <a:gd name="T8" fmla="*/ 1 w 32"/>
                  <a:gd name="T9" fmla="*/ 0 h 33"/>
                  <a:gd name="T10" fmla="*/ 1 w 32"/>
                  <a:gd name="T11" fmla="*/ 0 h 33"/>
                  <a:gd name="T12" fmla="*/ 1 w 32"/>
                  <a:gd name="T13" fmla="*/ 0 h 33"/>
                  <a:gd name="T14" fmla="*/ 1 w 32"/>
                  <a:gd name="T15" fmla="*/ 0 h 33"/>
                  <a:gd name="T16" fmla="*/ 0 w 32"/>
                  <a:gd name="T17" fmla="*/ 0 h 33"/>
                  <a:gd name="T18" fmla="*/ 0 w 32"/>
                  <a:gd name="T19" fmla="*/ 0 h 33"/>
                  <a:gd name="T20" fmla="*/ 1 w 32"/>
                  <a:gd name="T21" fmla="*/ 0 h 33"/>
                  <a:gd name="T22" fmla="*/ 1 w 32"/>
                  <a:gd name="T23" fmla="*/ 0 h 33"/>
                  <a:gd name="T24" fmla="*/ 1 w 32"/>
                  <a:gd name="T25" fmla="*/ 0 h 33"/>
                  <a:gd name="T26" fmla="*/ 1 w 32"/>
                  <a:gd name="T27" fmla="*/ 0 h 33"/>
                  <a:gd name="T28" fmla="*/ 1 w 32"/>
                  <a:gd name="T29" fmla="*/ 0 h 33"/>
                  <a:gd name="T30" fmla="*/ 1 w 32"/>
                  <a:gd name="T31" fmla="*/ 0 h 33"/>
                  <a:gd name="T32" fmla="*/ 1 w 32"/>
                  <a:gd name="T33" fmla="*/ 0 h 3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2" h="33">
                    <a:moveTo>
                      <a:pt x="32" y="21"/>
                    </a:moveTo>
                    <a:lnTo>
                      <a:pt x="32" y="14"/>
                    </a:lnTo>
                    <a:lnTo>
                      <a:pt x="31" y="9"/>
                    </a:lnTo>
                    <a:lnTo>
                      <a:pt x="26" y="4"/>
                    </a:lnTo>
                    <a:lnTo>
                      <a:pt x="21" y="0"/>
                    </a:lnTo>
                    <a:lnTo>
                      <a:pt x="14" y="0"/>
                    </a:lnTo>
                    <a:lnTo>
                      <a:pt x="8" y="3"/>
                    </a:lnTo>
                    <a:lnTo>
                      <a:pt x="3" y="7"/>
                    </a:lnTo>
                    <a:lnTo>
                      <a:pt x="0" y="13"/>
                    </a:lnTo>
                    <a:lnTo>
                      <a:pt x="0" y="20"/>
                    </a:lnTo>
                    <a:lnTo>
                      <a:pt x="2" y="26"/>
                    </a:lnTo>
                    <a:lnTo>
                      <a:pt x="7" y="30"/>
                    </a:lnTo>
                    <a:lnTo>
                      <a:pt x="13" y="33"/>
                    </a:lnTo>
                    <a:lnTo>
                      <a:pt x="18" y="33"/>
                    </a:lnTo>
                    <a:lnTo>
                      <a:pt x="24" y="32"/>
                    </a:lnTo>
                    <a:lnTo>
                      <a:pt x="29" y="27"/>
                    </a:lnTo>
                    <a:lnTo>
                      <a:pt x="32" y="21"/>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43" name="Freeform 79"/>
              <p:cNvSpPr/>
              <p:nvPr/>
            </p:nvSpPr>
            <p:spPr bwMode="auto">
              <a:xfrm>
                <a:off x="3774" y="4175"/>
                <a:ext cx="16" cy="17"/>
              </a:xfrm>
              <a:custGeom>
                <a:avLst/>
                <a:gdLst>
                  <a:gd name="T0" fmla="*/ 0 w 33"/>
                  <a:gd name="T1" fmla="*/ 1 h 33"/>
                  <a:gd name="T2" fmla="*/ 0 w 33"/>
                  <a:gd name="T3" fmla="*/ 1 h 33"/>
                  <a:gd name="T4" fmla="*/ 0 w 33"/>
                  <a:gd name="T5" fmla="*/ 1 h 33"/>
                  <a:gd name="T6" fmla="*/ 0 w 33"/>
                  <a:gd name="T7" fmla="*/ 1 h 33"/>
                  <a:gd name="T8" fmla="*/ 0 w 33"/>
                  <a:gd name="T9" fmla="*/ 0 h 33"/>
                  <a:gd name="T10" fmla="*/ 0 w 33"/>
                  <a:gd name="T11" fmla="*/ 0 h 33"/>
                  <a:gd name="T12" fmla="*/ 0 w 33"/>
                  <a:gd name="T13" fmla="*/ 1 h 33"/>
                  <a:gd name="T14" fmla="*/ 0 w 33"/>
                  <a:gd name="T15" fmla="*/ 1 h 33"/>
                  <a:gd name="T16" fmla="*/ 0 w 33"/>
                  <a:gd name="T17" fmla="*/ 1 h 33"/>
                  <a:gd name="T18" fmla="*/ 0 w 33"/>
                  <a:gd name="T19" fmla="*/ 1 h 33"/>
                  <a:gd name="T20" fmla="*/ 0 w 33"/>
                  <a:gd name="T21" fmla="*/ 1 h 33"/>
                  <a:gd name="T22" fmla="*/ 0 w 33"/>
                  <a:gd name="T23" fmla="*/ 1 h 33"/>
                  <a:gd name="T24" fmla="*/ 0 w 33"/>
                  <a:gd name="T25" fmla="*/ 1 h 33"/>
                  <a:gd name="T26" fmla="*/ 0 w 33"/>
                  <a:gd name="T27" fmla="*/ 1 h 33"/>
                  <a:gd name="T28" fmla="*/ 0 w 33"/>
                  <a:gd name="T29" fmla="*/ 1 h 33"/>
                  <a:gd name="T30" fmla="*/ 0 w 33"/>
                  <a:gd name="T31" fmla="*/ 1 h 33"/>
                  <a:gd name="T32" fmla="*/ 0 w 33"/>
                  <a:gd name="T33" fmla="*/ 1 h 3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3" h="33">
                    <a:moveTo>
                      <a:pt x="33" y="21"/>
                    </a:moveTo>
                    <a:lnTo>
                      <a:pt x="33" y="14"/>
                    </a:lnTo>
                    <a:lnTo>
                      <a:pt x="30" y="8"/>
                    </a:lnTo>
                    <a:lnTo>
                      <a:pt x="27" y="3"/>
                    </a:lnTo>
                    <a:lnTo>
                      <a:pt x="21" y="0"/>
                    </a:lnTo>
                    <a:lnTo>
                      <a:pt x="14" y="0"/>
                    </a:lnTo>
                    <a:lnTo>
                      <a:pt x="8" y="2"/>
                    </a:lnTo>
                    <a:lnTo>
                      <a:pt x="4" y="7"/>
                    </a:lnTo>
                    <a:lnTo>
                      <a:pt x="0" y="12"/>
                    </a:lnTo>
                    <a:lnTo>
                      <a:pt x="0" y="19"/>
                    </a:lnTo>
                    <a:lnTo>
                      <a:pt x="3" y="25"/>
                    </a:lnTo>
                    <a:lnTo>
                      <a:pt x="6" y="30"/>
                    </a:lnTo>
                    <a:lnTo>
                      <a:pt x="12" y="33"/>
                    </a:lnTo>
                    <a:lnTo>
                      <a:pt x="19" y="33"/>
                    </a:lnTo>
                    <a:lnTo>
                      <a:pt x="25" y="31"/>
                    </a:lnTo>
                    <a:lnTo>
                      <a:pt x="29" y="26"/>
                    </a:lnTo>
                    <a:lnTo>
                      <a:pt x="33" y="21"/>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44" name="Freeform 80"/>
              <p:cNvSpPr/>
              <p:nvPr/>
            </p:nvSpPr>
            <p:spPr bwMode="auto">
              <a:xfrm>
                <a:off x="3789" y="4136"/>
                <a:ext cx="16" cy="17"/>
              </a:xfrm>
              <a:custGeom>
                <a:avLst/>
                <a:gdLst>
                  <a:gd name="T0" fmla="*/ 1 w 32"/>
                  <a:gd name="T1" fmla="*/ 1 h 34"/>
                  <a:gd name="T2" fmla="*/ 1 w 32"/>
                  <a:gd name="T3" fmla="*/ 1 h 34"/>
                  <a:gd name="T4" fmla="*/ 1 w 32"/>
                  <a:gd name="T5" fmla="*/ 1 h 34"/>
                  <a:gd name="T6" fmla="*/ 1 w 32"/>
                  <a:gd name="T7" fmla="*/ 1 h 34"/>
                  <a:gd name="T8" fmla="*/ 1 w 32"/>
                  <a:gd name="T9" fmla="*/ 0 h 34"/>
                  <a:gd name="T10" fmla="*/ 1 w 32"/>
                  <a:gd name="T11" fmla="*/ 0 h 34"/>
                  <a:gd name="T12" fmla="*/ 1 w 32"/>
                  <a:gd name="T13" fmla="*/ 1 h 34"/>
                  <a:gd name="T14" fmla="*/ 1 w 32"/>
                  <a:gd name="T15" fmla="*/ 1 h 34"/>
                  <a:gd name="T16" fmla="*/ 0 w 32"/>
                  <a:gd name="T17" fmla="*/ 1 h 34"/>
                  <a:gd name="T18" fmla="*/ 0 w 32"/>
                  <a:gd name="T19" fmla="*/ 1 h 34"/>
                  <a:gd name="T20" fmla="*/ 1 w 32"/>
                  <a:gd name="T21" fmla="*/ 1 h 34"/>
                  <a:gd name="T22" fmla="*/ 1 w 32"/>
                  <a:gd name="T23" fmla="*/ 1 h 34"/>
                  <a:gd name="T24" fmla="*/ 1 w 32"/>
                  <a:gd name="T25" fmla="*/ 1 h 34"/>
                  <a:gd name="T26" fmla="*/ 1 w 32"/>
                  <a:gd name="T27" fmla="*/ 1 h 34"/>
                  <a:gd name="T28" fmla="*/ 1 w 32"/>
                  <a:gd name="T29" fmla="*/ 1 h 34"/>
                  <a:gd name="T30" fmla="*/ 1 w 32"/>
                  <a:gd name="T31" fmla="*/ 1 h 34"/>
                  <a:gd name="T32" fmla="*/ 1 w 32"/>
                  <a:gd name="T33" fmla="*/ 1 h 34"/>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2" h="34">
                    <a:moveTo>
                      <a:pt x="32" y="21"/>
                    </a:moveTo>
                    <a:lnTo>
                      <a:pt x="32" y="14"/>
                    </a:lnTo>
                    <a:lnTo>
                      <a:pt x="31" y="8"/>
                    </a:lnTo>
                    <a:lnTo>
                      <a:pt x="27" y="4"/>
                    </a:lnTo>
                    <a:lnTo>
                      <a:pt x="21" y="0"/>
                    </a:lnTo>
                    <a:lnTo>
                      <a:pt x="14" y="0"/>
                    </a:lnTo>
                    <a:lnTo>
                      <a:pt x="8" y="3"/>
                    </a:lnTo>
                    <a:lnTo>
                      <a:pt x="4" y="7"/>
                    </a:lnTo>
                    <a:lnTo>
                      <a:pt x="0" y="13"/>
                    </a:lnTo>
                    <a:lnTo>
                      <a:pt x="0" y="20"/>
                    </a:lnTo>
                    <a:lnTo>
                      <a:pt x="2" y="26"/>
                    </a:lnTo>
                    <a:lnTo>
                      <a:pt x="7" y="30"/>
                    </a:lnTo>
                    <a:lnTo>
                      <a:pt x="13" y="34"/>
                    </a:lnTo>
                    <a:lnTo>
                      <a:pt x="20" y="34"/>
                    </a:lnTo>
                    <a:lnTo>
                      <a:pt x="25" y="32"/>
                    </a:lnTo>
                    <a:lnTo>
                      <a:pt x="30" y="27"/>
                    </a:lnTo>
                    <a:lnTo>
                      <a:pt x="32" y="21"/>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45" name="Freeform 81"/>
              <p:cNvSpPr/>
              <p:nvPr/>
            </p:nvSpPr>
            <p:spPr bwMode="auto">
              <a:xfrm>
                <a:off x="3842" y="4235"/>
                <a:ext cx="17" cy="16"/>
              </a:xfrm>
              <a:custGeom>
                <a:avLst/>
                <a:gdLst>
                  <a:gd name="T0" fmla="*/ 1 w 34"/>
                  <a:gd name="T1" fmla="*/ 1 h 32"/>
                  <a:gd name="T2" fmla="*/ 1 w 34"/>
                  <a:gd name="T3" fmla="*/ 1 h 32"/>
                  <a:gd name="T4" fmla="*/ 1 w 34"/>
                  <a:gd name="T5" fmla="*/ 1 h 32"/>
                  <a:gd name="T6" fmla="*/ 1 w 34"/>
                  <a:gd name="T7" fmla="*/ 1 h 32"/>
                  <a:gd name="T8" fmla="*/ 1 w 34"/>
                  <a:gd name="T9" fmla="*/ 0 h 32"/>
                  <a:gd name="T10" fmla="*/ 1 w 34"/>
                  <a:gd name="T11" fmla="*/ 0 h 32"/>
                  <a:gd name="T12" fmla="*/ 1 w 34"/>
                  <a:gd name="T13" fmla="*/ 1 h 32"/>
                  <a:gd name="T14" fmla="*/ 1 w 34"/>
                  <a:gd name="T15" fmla="*/ 1 h 32"/>
                  <a:gd name="T16" fmla="*/ 0 w 34"/>
                  <a:gd name="T17" fmla="*/ 1 h 32"/>
                  <a:gd name="T18" fmla="*/ 0 w 34"/>
                  <a:gd name="T19" fmla="*/ 1 h 32"/>
                  <a:gd name="T20" fmla="*/ 1 w 34"/>
                  <a:gd name="T21" fmla="*/ 1 h 32"/>
                  <a:gd name="T22" fmla="*/ 1 w 34"/>
                  <a:gd name="T23" fmla="*/ 1 h 32"/>
                  <a:gd name="T24" fmla="*/ 1 w 34"/>
                  <a:gd name="T25" fmla="*/ 1 h 32"/>
                  <a:gd name="T26" fmla="*/ 1 w 34"/>
                  <a:gd name="T27" fmla="*/ 1 h 32"/>
                  <a:gd name="T28" fmla="*/ 1 w 34"/>
                  <a:gd name="T29" fmla="*/ 1 h 32"/>
                  <a:gd name="T30" fmla="*/ 1 w 34"/>
                  <a:gd name="T31" fmla="*/ 1 h 32"/>
                  <a:gd name="T32" fmla="*/ 1 w 34"/>
                  <a:gd name="T33" fmla="*/ 1 h 3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4" h="32">
                    <a:moveTo>
                      <a:pt x="34" y="20"/>
                    </a:moveTo>
                    <a:lnTo>
                      <a:pt x="34" y="14"/>
                    </a:lnTo>
                    <a:lnTo>
                      <a:pt x="31" y="8"/>
                    </a:lnTo>
                    <a:lnTo>
                      <a:pt x="27" y="3"/>
                    </a:lnTo>
                    <a:lnTo>
                      <a:pt x="21" y="0"/>
                    </a:lnTo>
                    <a:lnTo>
                      <a:pt x="14" y="0"/>
                    </a:lnTo>
                    <a:lnTo>
                      <a:pt x="8" y="2"/>
                    </a:lnTo>
                    <a:lnTo>
                      <a:pt x="4" y="7"/>
                    </a:lnTo>
                    <a:lnTo>
                      <a:pt x="0" y="12"/>
                    </a:lnTo>
                    <a:lnTo>
                      <a:pt x="0" y="18"/>
                    </a:lnTo>
                    <a:lnTo>
                      <a:pt x="3" y="24"/>
                    </a:lnTo>
                    <a:lnTo>
                      <a:pt x="7" y="29"/>
                    </a:lnTo>
                    <a:lnTo>
                      <a:pt x="13" y="32"/>
                    </a:lnTo>
                    <a:lnTo>
                      <a:pt x="20" y="32"/>
                    </a:lnTo>
                    <a:lnTo>
                      <a:pt x="26" y="31"/>
                    </a:lnTo>
                    <a:lnTo>
                      <a:pt x="30" y="26"/>
                    </a:lnTo>
                    <a:lnTo>
                      <a:pt x="34" y="20"/>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46" name="Freeform 82"/>
              <p:cNvSpPr/>
              <p:nvPr/>
            </p:nvSpPr>
            <p:spPr bwMode="auto">
              <a:xfrm>
                <a:off x="3857" y="4201"/>
                <a:ext cx="16" cy="16"/>
              </a:xfrm>
              <a:custGeom>
                <a:avLst/>
                <a:gdLst>
                  <a:gd name="T0" fmla="*/ 1 w 32"/>
                  <a:gd name="T1" fmla="*/ 1 h 32"/>
                  <a:gd name="T2" fmla="*/ 1 w 32"/>
                  <a:gd name="T3" fmla="*/ 1 h 32"/>
                  <a:gd name="T4" fmla="*/ 1 w 32"/>
                  <a:gd name="T5" fmla="*/ 1 h 32"/>
                  <a:gd name="T6" fmla="*/ 1 w 32"/>
                  <a:gd name="T7" fmla="*/ 1 h 32"/>
                  <a:gd name="T8" fmla="*/ 1 w 32"/>
                  <a:gd name="T9" fmla="*/ 0 h 32"/>
                  <a:gd name="T10" fmla="*/ 1 w 32"/>
                  <a:gd name="T11" fmla="*/ 0 h 32"/>
                  <a:gd name="T12" fmla="*/ 1 w 32"/>
                  <a:gd name="T13" fmla="*/ 1 h 32"/>
                  <a:gd name="T14" fmla="*/ 1 w 32"/>
                  <a:gd name="T15" fmla="*/ 1 h 32"/>
                  <a:gd name="T16" fmla="*/ 0 w 32"/>
                  <a:gd name="T17" fmla="*/ 1 h 32"/>
                  <a:gd name="T18" fmla="*/ 0 w 32"/>
                  <a:gd name="T19" fmla="*/ 1 h 32"/>
                  <a:gd name="T20" fmla="*/ 1 w 32"/>
                  <a:gd name="T21" fmla="*/ 1 h 32"/>
                  <a:gd name="T22" fmla="*/ 1 w 32"/>
                  <a:gd name="T23" fmla="*/ 1 h 32"/>
                  <a:gd name="T24" fmla="*/ 1 w 32"/>
                  <a:gd name="T25" fmla="*/ 1 h 32"/>
                  <a:gd name="T26" fmla="*/ 1 w 32"/>
                  <a:gd name="T27" fmla="*/ 1 h 32"/>
                  <a:gd name="T28" fmla="*/ 1 w 32"/>
                  <a:gd name="T29" fmla="*/ 1 h 32"/>
                  <a:gd name="T30" fmla="*/ 1 w 32"/>
                  <a:gd name="T31" fmla="*/ 1 h 32"/>
                  <a:gd name="T32" fmla="*/ 1 w 32"/>
                  <a:gd name="T33" fmla="*/ 1 h 3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2" h="32">
                    <a:moveTo>
                      <a:pt x="32" y="20"/>
                    </a:moveTo>
                    <a:lnTo>
                      <a:pt x="32" y="14"/>
                    </a:lnTo>
                    <a:lnTo>
                      <a:pt x="30" y="8"/>
                    </a:lnTo>
                    <a:lnTo>
                      <a:pt x="27" y="3"/>
                    </a:lnTo>
                    <a:lnTo>
                      <a:pt x="21" y="0"/>
                    </a:lnTo>
                    <a:lnTo>
                      <a:pt x="14" y="0"/>
                    </a:lnTo>
                    <a:lnTo>
                      <a:pt x="8" y="2"/>
                    </a:lnTo>
                    <a:lnTo>
                      <a:pt x="4" y="7"/>
                    </a:lnTo>
                    <a:lnTo>
                      <a:pt x="0" y="12"/>
                    </a:lnTo>
                    <a:lnTo>
                      <a:pt x="0" y="18"/>
                    </a:lnTo>
                    <a:lnTo>
                      <a:pt x="2" y="24"/>
                    </a:lnTo>
                    <a:lnTo>
                      <a:pt x="6" y="28"/>
                    </a:lnTo>
                    <a:lnTo>
                      <a:pt x="12" y="32"/>
                    </a:lnTo>
                    <a:lnTo>
                      <a:pt x="18" y="32"/>
                    </a:lnTo>
                    <a:lnTo>
                      <a:pt x="24" y="31"/>
                    </a:lnTo>
                    <a:lnTo>
                      <a:pt x="29" y="26"/>
                    </a:lnTo>
                    <a:lnTo>
                      <a:pt x="32" y="20"/>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47" name="Freeform 83"/>
              <p:cNvSpPr/>
              <p:nvPr/>
            </p:nvSpPr>
            <p:spPr bwMode="auto">
              <a:xfrm>
                <a:off x="3861" y="4164"/>
                <a:ext cx="16" cy="17"/>
              </a:xfrm>
              <a:custGeom>
                <a:avLst/>
                <a:gdLst>
                  <a:gd name="T0" fmla="*/ 1 w 32"/>
                  <a:gd name="T1" fmla="*/ 1 h 33"/>
                  <a:gd name="T2" fmla="*/ 1 w 32"/>
                  <a:gd name="T3" fmla="*/ 1 h 33"/>
                  <a:gd name="T4" fmla="*/ 1 w 32"/>
                  <a:gd name="T5" fmla="*/ 1 h 33"/>
                  <a:gd name="T6" fmla="*/ 1 w 32"/>
                  <a:gd name="T7" fmla="*/ 1 h 33"/>
                  <a:gd name="T8" fmla="*/ 1 w 32"/>
                  <a:gd name="T9" fmla="*/ 0 h 33"/>
                  <a:gd name="T10" fmla="*/ 1 w 32"/>
                  <a:gd name="T11" fmla="*/ 0 h 33"/>
                  <a:gd name="T12" fmla="*/ 1 w 32"/>
                  <a:gd name="T13" fmla="*/ 1 h 33"/>
                  <a:gd name="T14" fmla="*/ 1 w 32"/>
                  <a:gd name="T15" fmla="*/ 1 h 33"/>
                  <a:gd name="T16" fmla="*/ 0 w 32"/>
                  <a:gd name="T17" fmla="*/ 1 h 33"/>
                  <a:gd name="T18" fmla="*/ 0 w 32"/>
                  <a:gd name="T19" fmla="*/ 1 h 33"/>
                  <a:gd name="T20" fmla="*/ 1 w 32"/>
                  <a:gd name="T21" fmla="*/ 1 h 33"/>
                  <a:gd name="T22" fmla="*/ 1 w 32"/>
                  <a:gd name="T23" fmla="*/ 1 h 33"/>
                  <a:gd name="T24" fmla="*/ 1 w 32"/>
                  <a:gd name="T25" fmla="*/ 1 h 33"/>
                  <a:gd name="T26" fmla="*/ 1 w 32"/>
                  <a:gd name="T27" fmla="*/ 1 h 33"/>
                  <a:gd name="T28" fmla="*/ 1 w 32"/>
                  <a:gd name="T29" fmla="*/ 1 h 33"/>
                  <a:gd name="T30" fmla="*/ 1 w 32"/>
                  <a:gd name="T31" fmla="*/ 1 h 33"/>
                  <a:gd name="T32" fmla="*/ 1 w 32"/>
                  <a:gd name="T33" fmla="*/ 1 h 3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2" h="33">
                    <a:moveTo>
                      <a:pt x="32" y="21"/>
                    </a:moveTo>
                    <a:lnTo>
                      <a:pt x="32" y="14"/>
                    </a:lnTo>
                    <a:lnTo>
                      <a:pt x="30" y="8"/>
                    </a:lnTo>
                    <a:lnTo>
                      <a:pt x="27" y="3"/>
                    </a:lnTo>
                    <a:lnTo>
                      <a:pt x="21" y="0"/>
                    </a:lnTo>
                    <a:lnTo>
                      <a:pt x="14" y="0"/>
                    </a:lnTo>
                    <a:lnTo>
                      <a:pt x="8" y="2"/>
                    </a:lnTo>
                    <a:lnTo>
                      <a:pt x="4" y="7"/>
                    </a:lnTo>
                    <a:lnTo>
                      <a:pt x="0" y="13"/>
                    </a:lnTo>
                    <a:lnTo>
                      <a:pt x="0" y="19"/>
                    </a:lnTo>
                    <a:lnTo>
                      <a:pt x="2" y="25"/>
                    </a:lnTo>
                    <a:lnTo>
                      <a:pt x="6" y="30"/>
                    </a:lnTo>
                    <a:lnTo>
                      <a:pt x="12" y="33"/>
                    </a:lnTo>
                    <a:lnTo>
                      <a:pt x="19" y="33"/>
                    </a:lnTo>
                    <a:lnTo>
                      <a:pt x="24" y="31"/>
                    </a:lnTo>
                    <a:lnTo>
                      <a:pt x="29" y="26"/>
                    </a:lnTo>
                    <a:lnTo>
                      <a:pt x="32" y="21"/>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48" name="Freeform 84"/>
              <p:cNvSpPr/>
              <p:nvPr/>
            </p:nvSpPr>
            <p:spPr bwMode="auto">
              <a:xfrm>
                <a:off x="4066" y="4265"/>
                <a:ext cx="40" cy="40"/>
              </a:xfrm>
              <a:custGeom>
                <a:avLst/>
                <a:gdLst>
                  <a:gd name="T0" fmla="*/ 1 w 80"/>
                  <a:gd name="T1" fmla="*/ 0 h 80"/>
                  <a:gd name="T2" fmla="*/ 1 w 80"/>
                  <a:gd name="T3" fmla="*/ 0 h 80"/>
                  <a:gd name="T4" fmla="*/ 1 w 80"/>
                  <a:gd name="T5" fmla="*/ 1 h 80"/>
                  <a:gd name="T6" fmla="*/ 1 w 80"/>
                  <a:gd name="T7" fmla="*/ 1 h 80"/>
                  <a:gd name="T8" fmla="*/ 1 w 80"/>
                  <a:gd name="T9" fmla="*/ 1 h 80"/>
                  <a:gd name="T10" fmla="*/ 1 w 80"/>
                  <a:gd name="T11" fmla="*/ 1 h 80"/>
                  <a:gd name="T12" fmla="*/ 1 w 80"/>
                  <a:gd name="T13" fmla="*/ 1 h 80"/>
                  <a:gd name="T14" fmla="*/ 1 w 80"/>
                  <a:gd name="T15" fmla="*/ 1 h 80"/>
                  <a:gd name="T16" fmla="*/ 0 w 80"/>
                  <a:gd name="T17" fmla="*/ 1 h 80"/>
                  <a:gd name="T18" fmla="*/ 0 w 80"/>
                  <a:gd name="T19" fmla="*/ 1 h 80"/>
                  <a:gd name="T20" fmla="*/ 0 w 80"/>
                  <a:gd name="T21" fmla="*/ 1 h 80"/>
                  <a:gd name="T22" fmla="*/ 1 w 80"/>
                  <a:gd name="T23" fmla="*/ 1 h 80"/>
                  <a:gd name="T24" fmla="*/ 1 w 80"/>
                  <a:gd name="T25" fmla="*/ 1 h 80"/>
                  <a:gd name="T26" fmla="*/ 1 w 80"/>
                  <a:gd name="T27" fmla="*/ 1 h 80"/>
                  <a:gd name="T28" fmla="*/ 1 w 80"/>
                  <a:gd name="T29" fmla="*/ 1 h 80"/>
                  <a:gd name="T30" fmla="*/ 1 w 80"/>
                  <a:gd name="T31" fmla="*/ 1 h 80"/>
                  <a:gd name="T32" fmla="*/ 1 w 80"/>
                  <a:gd name="T33" fmla="*/ 1 h 80"/>
                  <a:gd name="T34" fmla="*/ 1 w 80"/>
                  <a:gd name="T35" fmla="*/ 1 h 80"/>
                  <a:gd name="T36" fmla="*/ 1 w 80"/>
                  <a:gd name="T37" fmla="*/ 1 h 80"/>
                  <a:gd name="T38" fmla="*/ 1 w 80"/>
                  <a:gd name="T39" fmla="*/ 1 h 80"/>
                  <a:gd name="T40" fmla="*/ 1 w 80"/>
                  <a:gd name="T41" fmla="*/ 1 h 80"/>
                  <a:gd name="T42" fmla="*/ 1 w 80"/>
                  <a:gd name="T43" fmla="*/ 1 h 80"/>
                  <a:gd name="T44" fmla="*/ 1 w 80"/>
                  <a:gd name="T45" fmla="*/ 1 h 80"/>
                  <a:gd name="T46" fmla="*/ 1 w 80"/>
                  <a:gd name="T47" fmla="*/ 1 h 80"/>
                  <a:gd name="T48" fmla="*/ 1 w 80"/>
                  <a:gd name="T49" fmla="*/ 1 h 80"/>
                  <a:gd name="T50" fmla="*/ 1 w 80"/>
                  <a:gd name="T51" fmla="*/ 1 h 80"/>
                  <a:gd name="T52" fmla="*/ 1 w 80"/>
                  <a:gd name="T53" fmla="*/ 1 h 80"/>
                  <a:gd name="T54" fmla="*/ 1 w 80"/>
                  <a:gd name="T55" fmla="*/ 1 h 80"/>
                  <a:gd name="T56" fmla="*/ 1 w 80"/>
                  <a:gd name="T57" fmla="*/ 1 h 80"/>
                  <a:gd name="T58" fmla="*/ 1 w 80"/>
                  <a:gd name="T59" fmla="*/ 1 h 80"/>
                  <a:gd name="T60" fmla="*/ 1 w 80"/>
                  <a:gd name="T61" fmla="*/ 1 h 80"/>
                  <a:gd name="T62" fmla="*/ 1 w 80"/>
                  <a:gd name="T63" fmla="*/ 1 h 80"/>
                  <a:gd name="T64" fmla="*/ 1 w 80"/>
                  <a:gd name="T65" fmla="*/ 0 h 80"/>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80" h="80">
                    <a:moveTo>
                      <a:pt x="46" y="0"/>
                    </a:moveTo>
                    <a:lnTo>
                      <a:pt x="38" y="0"/>
                    </a:lnTo>
                    <a:lnTo>
                      <a:pt x="30" y="2"/>
                    </a:lnTo>
                    <a:lnTo>
                      <a:pt x="23" y="4"/>
                    </a:lnTo>
                    <a:lnTo>
                      <a:pt x="16" y="7"/>
                    </a:lnTo>
                    <a:lnTo>
                      <a:pt x="11" y="12"/>
                    </a:lnTo>
                    <a:lnTo>
                      <a:pt x="6" y="19"/>
                    </a:lnTo>
                    <a:lnTo>
                      <a:pt x="3" y="26"/>
                    </a:lnTo>
                    <a:lnTo>
                      <a:pt x="0" y="33"/>
                    </a:lnTo>
                    <a:lnTo>
                      <a:pt x="0" y="41"/>
                    </a:lnTo>
                    <a:lnTo>
                      <a:pt x="0" y="49"/>
                    </a:lnTo>
                    <a:lnTo>
                      <a:pt x="4" y="56"/>
                    </a:lnTo>
                    <a:lnTo>
                      <a:pt x="7" y="63"/>
                    </a:lnTo>
                    <a:lnTo>
                      <a:pt x="12" y="69"/>
                    </a:lnTo>
                    <a:lnTo>
                      <a:pt x="18" y="74"/>
                    </a:lnTo>
                    <a:lnTo>
                      <a:pt x="24" y="78"/>
                    </a:lnTo>
                    <a:lnTo>
                      <a:pt x="32" y="80"/>
                    </a:lnTo>
                    <a:lnTo>
                      <a:pt x="41" y="80"/>
                    </a:lnTo>
                    <a:lnTo>
                      <a:pt x="49" y="79"/>
                    </a:lnTo>
                    <a:lnTo>
                      <a:pt x="56" y="77"/>
                    </a:lnTo>
                    <a:lnTo>
                      <a:pt x="62" y="73"/>
                    </a:lnTo>
                    <a:lnTo>
                      <a:pt x="68" y="67"/>
                    </a:lnTo>
                    <a:lnTo>
                      <a:pt x="73" y="62"/>
                    </a:lnTo>
                    <a:lnTo>
                      <a:pt x="76" y="55"/>
                    </a:lnTo>
                    <a:lnTo>
                      <a:pt x="79" y="47"/>
                    </a:lnTo>
                    <a:lnTo>
                      <a:pt x="80" y="39"/>
                    </a:lnTo>
                    <a:lnTo>
                      <a:pt x="79" y="30"/>
                    </a:lnTo>
                    <a:lnTo>
                      <a:pt x="76" y="24"/>
                    </a:lnTo>
                    <a:lnTo>
                      <a:pt x="73" y="17"/>
                    </a:lnTo>
                    <a:lnTo>
                      <a:pt x="67" y="11"/>
                    </a:lnTo>
                    <a:lnTo>
                      <a:pt x="61" y="6"/>
                    </a:lnTo>
                    <a:lnTo>
                      <a:pt x="54" y="3"/>
                    </a:lnTo>
                    <a:lnTo>
                      <a:pt x="46" y="0"/>
                    </a:lnTo>
                    <a:close/>
                  </a:path>
                </a:pathLst>
              </a:custGeom>
              <a:solidFill>
                <a:srgbClr val="EF66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49" name="Freeform 85"/>
              <p:cNvSpPr/>
              <p:nvPr/>
            </p:nvSpPr>
            <p:spPr bwMode="auto">
              <a:xfrm>
                <a:off x="4136" y="4223"/>
                <a:ext cx="40" cy="39"/>
              </a:xfrm>
              <a:custGeom>
                <a:avLst/>
                <a:gdLst>
                  <a:gd name="T0" fmla="*/ 1 w 79"/>
                  <a:gd name="T1" fmla="*/ 0 h 80"/>
                  <a:gd name="T2" fmla="*/ 1 w 79"/>
                  <a:gd name="T3" fmla="*/ 0 h 80"/>
                  <a:gd name="T4" fmla="*/ 1 w 79"/>
                  <a:gd name="T5" fmla="*/ 0 h 80"/>
                  <a:gd name="T6" fmla="*/ 1 w 79"/>
                  <a:gd name="T7" fmla="*/ 0 h 80"/>
                  <a:gd name="T8" fmla="*/ 1 w 79"/>
                  <a:gd name="T9" fmla="*/ 0 h 80"/>
                  <a:gd name="T10" fmla="*/ 1 w 79"/>
                  <a:gd name="T11" fmla="*/ 0 h 80"/>
                  <a:gd name="T12" fmla="*/ 1 w 79"/>
                  <a:gd name="T13" fmla="*/ 0 h 80"/>
                  <a:gd name="T14" fmla="*/ 1 w 79"/>
                  <a:gd name="T15" fmla="*/ 0 h 80"/>
                  <a:gd name="T16" fmla="*/ 0 w 79"/>
                  <a:gd name="T17" fmla="*/ 0 h 80"/>
                  <a:gd name="T18" fmla="*/ 0 w 79"/>
                  <a:gd name="T19" fmla="*/ 0 h 80"/>
                  <a:gd name="T20" fmla="*/ 1 w 79"/>
                  <a:gd name="T21" fmla="*/ 0 h 80"/>
                  <a:gd name="T22" fmla="*/ 1 w 79"/>
                  <a:gd name="T23" fmla="*/ 0 h 80"/>
                  <a:gd name="T24" fmla="*/ 1 w 79"/>
                  <a:gd name="T25" fmla="*/ 0 h 80"/>
                  <a:gd name="T26" fmla="*/ 1 w 79"/>
                  <a:gd name="T27" fmla="*/ 0 h 80"/>
                  <a:gd name="T28" fmla="*/ 1 w 79"/>
                  <a:gd name="T29" fmla="*/ 0 h 80"/>
                  <a:gd name="T30" fmla="*/ 1 w 79"/>
                  <a:gd name="T31" fmla="*/ 0 h 80"/>
                  <a:gd name="T32" fmla="*/ 1 w 79"/>
                  <a:gd name="T33" fmla="*/ 0 h 80"/>
                  <a:gd name="T34" fmla="*/ 1 w 79"/>
                  <a:gd name="T35" fmla="*/ 0 h 80"/>
                  <a:gd name="T36" fmla="*/ 1 w 79"/>
                  <a:gd name="T37" fmla="*/ 0 h 80"/>
                  <a:gd name="T38" fmla="*/ 1 w 79"/>
                  <a:gd name="T39" fmla="*/ 0 h 80"/>
                  <a:gd name="T40" fmla="*/ 1 w 79"/>
                  <a:gd name="T41" fmla="*/ 0 h 80"/>
                  <a:gd name="T42" fmla="*/ 1 w 79"/>
                  <a:gd name="T43" fmla="*/ 0 h 80"/>
                  <a:gd name="T44" fmla="*/ 1 w 79"/>
                  <a:gd name="T45" fmla="*/ 0 h 80"/>
                  <a:gd name="T46" fmla="*/ 1 w 79"/>
                  <a:gd name="T47" fmla="*/ 0 h 80"/>
                  <a:gd name="T48" fmla="*/ 1 w 79"/>
                  <a:gd name="T49" fmla="*/ 0 h 80"/>
                  <a:gd name="T50" fmla="*/ 1 w 79"/>
                  <a:gd name="T51" fmla="*/ 0 h 80"/>
                  <a:gd name="T52" fmla="*/ 1 w 79"/>
                  <a:gd name="T53" fmla="*/ 0 h 80"/>
                  <a:gd name="T54" fmla="*/ 1 w 79"/>
                  <a:gd name="T55" fmla="*/ 0 h 80"/>
                  <a:gd name="T56" fmla="*/ 1 w 79"/>
                  <a:gd name="T57" fmla="*/ 0 h 80"/>
                  <a:gd name="T58" fmla="*/ 1 w 79"/>
                  <a:gd name="T59" fmla="*/ 0 h 80"/>
                  <a:gd name="T60" fmla="*/ 1 w 79"/>
                  <a:gd name="T61" fmla="*/ 0 h 80"/>
                  <a:gd name="T62" fmla="*/ 1 w 79"/>
                  <a:gd name="T63" fmla="*/ 0 h 80"/>
                  <a:gd name="T64" fmla="*/ 1 w 79"/>
                  <a:gd name="T65" fmla="*/ 0 h 80"/>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79" h="80">
                    <a:moveTo>
                      <a:pt x="47" y="0"/>
                    </a:moveTo>
                    <a:lnTo>
                      <a:pt x="39" y="0"/>
                    </a:lnTo>
                    <a:lnTo>
                      <a:pt x="31" y="1"/>
                    </a:lnTo>
                    <a:lnTo>
                      <a:pt x="24" y="4"/>
                    </a:lnTo>
                    <a:lnTo>
                      <a:pt x="17" y="7"/>
                    </a:lnTo>
                    <a:lnTo>
                      <a:pt x="11" y="13"/>
                    </a:lnTo>
                    <a:lnTo>
                      <a:pt x="5" y="19"/>
                    </a:lnTo>
                    <a:lnTo>
                      <a:pt x="2" y="26"/>
                    </a:lnTo>
                    <a:lnTo>
                      <a:pt x="0" y="34"/>
                    </a:lnTo>
                    <a:lnTo>
                      <a:pt x="0" y="42"/>
                    </a:lnTo>
                    <a:lnTo>
                      <a:pt x="1" y="49"/>
                    </a:lnTo>
                    <a:lnTo>
                      <a:pt x="3" y="57"/>
                    </a:lnTo>
                    <a:lnTo>
                      <a:pt x="7" y="63"/>
                    </a:lnTo>
                    <a:lnTo>
                      <a:pt x="12" y="68"/>
                    </a:lnTo>
                    <a:lnTo>
                      <a:pt x="18" y="74"/>
                    </a:lnTo>
                    <a:lnTo>
                      <a:pt x="25" y="78"/>
                    </a:lnTo>
                    <a:lnTo>
                      <a:pt x="33" y="80"/>
                    </a:lnTo>
                    <a:lnTo>
                      <a:pt x="41" y="80"/>
                    </a:lnTo>
                    <a:lnTo>
                      <a:pt x="49" y="79"/>
                    </a:lnTo>
                    <a:lnTo>
                      <a:pt x="56" y="76"/>
                    </a:lnTo>
                    <a:lnTo>
                      <a:pt x="63" y="73"/>
                    </a:lnTo>
                    <a:lnTo>
                      <a:pt x="69" y="67"/>
                    </a:lnTo>
                    <a:lnTo>
                      <a:pt x="73" y="61"/>
                    </a:lnTo>
                    <a:lnTo>
                      <a:pt x="77" y="55"/>
                    </a:lnTo>
                    <a:lnTo>
                      <a:pt x="79" y="46"/>
                    </a:lnTo>
                    <a:lnTo>
                      <a:pt x="79" y="38"/>
                    </a:lnTo>
                    <a:lnTo>
                      <a:pt x="78" y="31"/>
                    </a:lnTo>
                    <a:lnTo>
                      <a:pt x="76" y="23"/>
                    </a:lnTo>
                    <a:lnTo>
                      <a:pt x="72" y="18"/>
                    </a:lnTo>
                    <a:lnTo>
                      <a:pt x="68" y="12"/>
                    </a:lnTo>
                    <a:lnTo>
                      <a:pt x="61" y="6"/>
                    </a:lnTo>
                    <a:lnTo>
                      <a:pt x="54" y="3"/>
                    </a:lnTo>
                    <a:lnTo>
                      <a:pt x="47" y="0"/>
                    </a:lnTo>
                    <a:close/>
                  </a:path>
                </a:pathLst>
              </a:custGeom>
              <a:solidFill>
                <a:srgbClr val="EF66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50" name="Freeform 86"/>
              <p:cNvSpPr/>
              <p:nvPr/>
            </p:nvSpPr>
            <p:spPr bwMode="auto">
              <a:xfrm>
                <a:off x="4059" y="4190"/>
                <a:ext cx="40" cy="40"/>
              </a:xfrm>
              <a:custGeom>
                <a:avLst/>
                <a:gdLst>
                  <a:gd name="T0" fmla="*/ 1 w 80"/>
                  <a:gd name="T1" fmla="*/ 0 h 78"/>
                  <a:gd name="T2" fmla="*/ 1 w 80"/>
                  <a:gd name="T3" fmla="*/ 0 h 78"/>
                  <a:gd name="T4" fmla="*/ 1 w 80"/>
                  <a:gd name="T5" fmla="*/ 0 h 78"/>
                  <a:gd name="T6" fmla="*/ 1 w 80"/>
                  <a:gd name="T7" fmla="*/ 1 h 78"/>
                  <a:gd name="T8" fmla="*/ 1 w 80"/>
                  <a:gd name="T9" fmla="*/ 1 h 78"/>
                  <a:gd name="T10" fmla="*/ 1 w 80"/>
                  <a:gd name="T11" fmla="*/ 1 h 78"/>
                  <a:gd name="T12" fmla="*/ 1 w 80"/>
                  <a:gd name="T13" fmla="*/ 1 h 78"/>
                  <a:gd name="T14" fmla="*/ 1 w 80"/>
                  <a:gd name="T15" fmla="*/ 1 h 78"/>
                  <a:gd name="T16" fmla="*/ 1 w 80"/>
                  <a:gd name="T17" fmla="*/ 1 h 78"/>
                  <a:gd name="T18" fmla="*/ 0 w 80"/>
                  <a:gd name="T19" fmla="*/ 1 h 78"/>
                  <a:gd name="T20" fmla="*/ 1 w 80"/>
                  <a:gd name="T21" fmla="*/ 1 h 78"/>
                  <a:gd name="T22" fmla="*/ 1 w 80"/>
                  <a:gd name="T23" fmla="*/ 1 h 78"/>
                  <a:gd name="T24" fmla="*/ 1 w 80"/>
                  <a:gd name="T25" fmla="*/ 1 h 78"/>
                  <a:gd name="T26" fmla="*/ 1 w 80"/>
                  <a:gd name="T27" fmla="*/ 1 h 78"/>
                  <a:gd name="T28" fmla="*/ 1 w 80"/>
                  <a:gd name="T29" fmla="*/ 1 h 78"/>
                  <a:gd name="T30" fmla="*/ 1 w 80"/>
                  <a:gd name="T31" fmla="*/ 1 h 78"/>
                  <a:gd name="T32" fmla="*/ 1 w 80"/>
                  <a:gd name="T33" fmla="*/ 1 h 78"/>
                  <a:gd name="T34" fmla="*/ 1 w 80"/>
                  <a:gd name="T35" fmla="*/ 1 h 78"/>
                  <a:gd name="T36" fmla="*/ 1 w 80"/>
                  <a:gd name="T37" fmla="*/ 1 h 78"/>
                  <a:gd name="T38" fmla="*/ 1 w 80"/>
                  <a:gd name="T39" fmla="*/ 1 h 78"/>
                  <a:gd name="T40" fmla="*/ 1 w 80"/>
                  <a:gd name="T41" fmla="*/ 1 h 78"/>
                  <a:gd name="T42" fmla="*/ 1 w 80"/>
                  <a:gd name="T43" fmla="*/ 1 h 78"/>
                  <a:gd name="T44" fmla="*/ 1 w 80"/>
                  <a:gd name="T45" fmla="*/ 1 h 78"/>
                  <a:gd name="T46" fmla="*/ 1 w 80"/>
                  <a:gd name="T47" fmla="*/ 1 h 78"/>
                  <a:gd name="T48" fmla="*/ 1 w 80"/>
                  <a:gd name="T49" fmla="*/ 1 h 78"/>
                  <a:gd name="T50" fmla="*/ 1 w 80"/>
                  <a:gd name="T51" fmla="*/ 1 h 78"/>
                  <a:gd name="T52" fmla="*/ 1 w 80"/>
                  <a:gd name="T53" fmla="*/ 1 h 78"/>
                  <a:gd name="T54" fmla="*/ 1 w 80"/>
                  <a:gd name="T55" fmla="*/ 1 h 78"/>
                  <a:gd name="T56" fmla="*/ 1 w 80"/>
                  <a:gd name="T57" fmla="*/ 1 h 78"/>
                  <a:gd name="T58" fmla="*/ 1 w 80"/>
                  <a:gd name="T59" fmla="*/ 1 h 78"/>
                  <a:gd name="T60" fmla="*/ 1 w 80"/>
                  <a:gd name="T61" fmla="*/ 1 h 78"/>
                  <a:gd name="T62" fmla="*/ 1 w 80"/>
                  <a:gd name="T63" fmla="*/ 1 h 78"/>
                  <a:gd name="T64" fmla="*/ 1 w 80"/>
                  <a:gd name="T65" fmla="*/ 0 h 78"/>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80" h="78">
                    <a:moveTo>
                      <a:pt x="48" y="0"/>
                    </a:moveTo>
                    <a:lnTo>
                      <a:pt x="40" y="0"/>
                    </a:lnTo>
                    <a:lnTo>
                      <a:pt x="32" y="0"/>
                    </a:lnTo>
                    <a:lnTo>
                      <a:pt x="25" y="3"/>
                    </a:lnTo>
                    <a:lnTo>
                      <a:pt x="18" y="7"/>
                    </a:lnTo>
                    <a:lnTo>
                      <a:pt x="12" y="11"/>
                    </a:lnTo>
                    <a:lnTo>
                      <a:pt x="7" y="17"/>
                    </a:lnTo>
                    <a:lnTo>
                      <a:pt x="4" y="24"/>
                    </a:lnTo>
                    <a:lnTo>
                      <a:pt x="2" y="32"/>
                    </a:lnTo>
                    <a:lnTo>
                      <a:pt x="0" y="40"/>
                    </a:lnTo>
                    <a:lnTo>
                      <a:pt x="2" y="47"/>
                    </a:lnTo>
                    <a:lnTo>
                      <a:pt x="4" y="55"/>
                    </a:lnTo>
                    <a:lnTo>
                      <a:pt x="7" y="61"/>
                    </a:lnTo>
                    <a:lnTo>
                      <a:pt x="13" y="67"/>
                    </a:lnTo>
                    <a:lnTo>
                      <a:pt x="19" y="72"/>
                    </a:lnTo>
                    <a:lnTo>
                      <a:pt x="26" y="76"/>
                    </a:lnTo>
                    <a:lnTo>
                      <a:pt x="34" y="78"/>
                    </a:lnTo>
                    <a:lnTo>
                      <a:pt x="42" y="78"/>
                    </a:lnTo>
                    <a:lnTo>
                      <a:pt x="50" y="77"/>
                    </a:lnTo>
                    <a:lnTo>
                      <a:pt x="57" y="75"/>
                    </a:lnTo>
                    <a:lnTo>
                      <a:pt x="64" y="71"/>
                    </a:lnTo>
                    <a:lnTo>
                      <a:pt x="70" y="65"/>
                    </a:lnTo>
                    <a:lnTo>
                      <a:pt x="74" y="60"/>
                    </a:lnTo>
                    <a:lnTo>
                      <a:pt x="78" y="53"/>
                    </a:lnTo>
                    <a:lnTo>
                      <a:pt x="80" y="45"/>
                    </a:lnTo>
                    <a:lnTo>
                      <a:pt x="80" y="37"/>
                    </a:lnTo>
                    <a:lnTo>
                      <a:pt x="80" y="30"/>
                    </a:lnTo>
                    <a:lnTo>
                      <a:pt x="76" y="23"/>
                    </a:lnTo>
                    <a:lnTo>
                      <a:pt x="73" y="16"/>
                    </a:lnTo>
                    <a:lnTo>
                      <a:pt x="68" y="10"/>
                    </a:lnTo>
                    <a:lnTo>
                      <a:pt x="63" y="6"/>
                    </a:lnTo>
                    <a:lnTo>
                      <a:pt x="56" y="2"/>
                    </a:lnTo>
                    <a:lnTo>
                      <a:pt x="48" y="0"/>
                    </a:lnTo>
                    <a:close/>
                  </a:path>
                </a:pathLst>
              </a:custGeom>
              <a:solidFill>
                <a:srgbClr val="EF66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51" name="Freeform 87"/>
              <p:cNvSpPr/>
              <p:nvPr/>
            </p:nvSpPr>
            <p:spPr bwMode="auto">
              <a:xfrm>
                <a:off x="3990" y="4195"/>
                <a:ext cx="39" cy="39"/>
              </a:xfrm>
              <a:custGeom>
                <a:avLst/>
                <a:gdLst>
                  <a:gd name="T0" fmla="*/ 0 w 80"/>
                  <a:gd name="T1" fmla="*/ 1 h 78"/>
                  <a:gd name="T2" fmla="*/ 0 w 80"/>
                  <a:gd name="T3" fmla="*/ 0 h 78"/>
                  <a:gd name="T4" fmla="*/ 0 w 80"/>
                  <a:gd name="T5" fmla="*/ 1 h 78"/>
                  <a:gd name="T6" fmla="*/ 0 w 80"/>
                  <a:gd name="T7" fmla="*/ 1 h 78"/>
                  <a:gd name="T8" fmla="*/ 0 w 80"/>
                  <a:gd name="T9" fmla="*/ 1 h 78"/>
                  <a:gd name="T10" fmla="*/ 0 w 80"/>
                  <a:gd name="T11" fmla="*/ 1 h 78"/>
                  <a:gd name="T12" fmla="*/ 0 w 80"/>
                  <a:gd name="T13" fmla="*/ 1 h 78"/>
                  <a:gd name="T14" fmla="*/ 0 w 80"/>
                  <a:gd name="T15" fmla="*/ 1 h 78"/>
                  <a:gd name="T16" fmla="*/ 0 w 80"/>
                  <a:gd name="T17" fmla="*/ 1 h 78"/>
                  <a:gd name="T18" fmla="*/ 0 w 80"/>
                  <a:gd name="T19" fmla="*/ 1 h 78"/>
                  <a:gd name="T20" fmla="*/ 0 w 80"/>
                  <a:gd name="T21" fmla="*/ 1 h 78"/>
                  <a:gd name="T22" fmla="*/ 0 w 80"/>
                  <a:gd name="T23" fmla="*/ 1 h 78"/>
                  <a:gd name="T24" fmla="*/ 0 w 80"/>
                  <a:gd name="T25" fmla="*/ 1 h 78"/>
                  <a:gd name="T26" fmla="*/ 0 w 80"/>
                  <a:gd name="T27" fmla="*/ 1 h 78"/>
                  <a:gd name="T28" fmla="*/ 0 w 80"/>
                  <a:gd name="T29" fmla="*/ 1 h 78"/>
                  <a:gd name="T30" fmla="*/ 0 w 80"/>
                  <a:gd name="T31" fmla="*/ 1 h 78"/>
                  <a:gd name="T32" fmla="*/ 0 w 80"/>
                  <a:gd name="T33" fmla="*/ 1 h 78"/>
                  <a:gd name="T34" fmla="*/ 0 w 80"/>
                  <a:gd name="T35" fmla="*/ 1 h 78"/>
                  <a:gd name="T36" fmla="*/ 0 w 80"/>
                  <a:gd name="T37" fmla="*/ 1 h 78"/>
                  <a:gd name="T38" fmla="*/ 0 w 80"/>
                  <a:gd name="T39" fmla="*/ 1 h 78"/>
                  <a:gd name="T40" fmla="*/ 0 w 80"/>
                  <a:gd name="T41" fmla="*/ 1 h 78"/>
                  <a:gd name="T42" fmla="*/ 0 w 80"/>
                  <a:gd name="T43" fmla="*/ 1 h 78"/>
                  <a:gd name="T44" fmla="*/ 0 w 80"/>
                  <a:gd name="T45" fmla="*/ 1 h 78"/>
                  <a:gd name="T46" fmla="*/ 0 w 80"/>
                  <a:gd name="T47" fmla="*/ 1 h 78"/>
                  <a:gd name="T48" fmla="*/ 0 w 80"/>
                  <a:gd name="T49" fmla="*/ 1 h 78"/>
                  <a:gd name="T50" fmla="*/ 0 w 80"/>
                  <a:gd name="T51" fmla="*/ 1 h 78"/>
                  <a:gd name="T52" fmla="*/ 0 w 80"/>
                  <a:gd name="T53" fmla="*/ 1 h 78"/>
                  <a:gd name="T54" fmla="*/ 0 w 80"/>
                  <a:gd name="T55" fmla="*/ 1 h 78"/>
                  <a:gd name="T56" fmla="*/ 0 w 80"/>
                  <a:gd name="T57" fmla="*/ 1 h 78"/>
                  <a:gd name="T58" fmla="*/ 0 w 80"/>
                  <a:gd name="T59" fmla="*/ 1 h 78"/>
                  <a:gd name="T60" fmla="*/ 0 w 80"/>
                  <a:gd name="T61" fmla="*/ 1 h 78"/>
                  <a:gd name="T62" fmla="*/ 0 w 80"/>
                  <a:gd name="T63" fmla="*/ 1 h 78"/>
                  <a:gd name="T64" fmla="*/ 0 w 80"/>
                  <a:gd name="T65" fmla="*/ 1 h 78"/>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80" h="78">
                    <a:moveTo>
                      <a:pt x="47" y="1"/>
                    </a:moveTo>
                    <a:lnTo>
                      <a:pt x="39" y="0"/>
                    </a:lnTo>
                    <a:lnTo>
                      <a:pt x="31" y="1"/>
                    </a:lnTo>
                    <a:lnTo>
                      <a:pt x="24" y="3"/>
                    </a:lnTo>
                    <a:lnTo>
                      <a:pt x="17" y="7"/>
                    </a:lnTo>
                    <a:lnTo>
                      <a:pt x="12" y="12"/>
                    </a:lnTo>
                    <a:lnTo>
                      <a:pt x="7" y="17"/>
                    </a:lnTo>
                    <a:lnTo>
                      <a:pt x="4" y="24"/>
                    </a:lnTo>
                    <a:lnTo>
                      <a:pt x="1" y="32"/>
                    </a:lnTo>
                    <a:lnTo>
                      <a:pt x="0" y="40"/>
                    </a:lnTo>
                    <a:lnTo>
                      <a:pt x="1" y="48"/>
                    </a:lnTo>
                    <a:lnTo>
                      <a:pt x="4" y="55"/>
                    </a:lnTo>
                    <a:lnTo>
                      <a:pt x="7" y="62"/>
                    </a:lnTo>
                    <a:lnTo>
                      <a:pt x="13" y="68"/>
                    </a:lnTo>
                    <a:lnTo>
                      <a:pt x="19" y="73"/>
                    </a:lnTo>
                    <a:lnTo>
                      <a:pt x="25" y="76"/>
                    </a:lnTo>
                    <a:lnTo>
                      <a:pt x="33" y="78"/>
                    </a:lnTo>
                    <a:lnTo>
                      <a:pt x="42" y="78"/>
                    </a:lnTo>
                    <a:lnTo>
                      <a:pt x="50" y="78"/>
                    </a:lnTo>
                    <a:lnTo>
                      <a:pt x="57" y="75"/>
                    </a:lnTo>
                    <a:lnTo>
                      <a:pt x="63" y="71"/>
                    </a:lnTo>
                    <a:lnTo>
                      <a:pt x="69" y="67"/>
                    </a:lnTo>
                    <a:lnTo>
                      <a:pt x="74" y="61"/>
                    </a:lnTo>
                    <a:lnTo>
                      <a:pt x="77" y="54"/>
                    </a:lnTo>
                    <a:lnTo>
                      <a:pt x="80" y="46"/>
                    </a:lnTo>
                    <a:lnTo>
                      <a:pt x="80" y="38"/>
                    </a:lnTo>
                    <a:lnTo>
                      <a:pt x="80" y="30"/>
                    </a:lnTo>
                    <a:lnTo>
                      <a:pt x="76" y="23"/>
                    </a:lnTo>
                    <a:lnTo>
                      <a:pt x="73" y="16"/>
                    </a:lnTo>
                    <a:lnTo>
                      <a:pt x="68" y="10"/>
                    </a:lnTo>
                    <a:lnTo>
                      <a:pt x="62" y="6"/>
                    </a:lnTo>
                    <a:lnTo>
                      <a:pt x="55" y="2"/>
                    </a:lnTo>
                    <a:lnTo>
                      <a:pt x="47" y="1"/>
                    </a:lnTo>
                    <a:close/>
                  </a:path>
                </a:pathLst>
              </a:custGeom>
              <a:solidFill>
                <a:srgbClr val="EF66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52" name="Freeform 88"/>
              <p:cNvSpPr/>
              <p:nvPr/>
            </p:nvSpPr>
            <p:spPr bwMode="auto">
              <a:xfrm>
                <a:off x="4127" y="4147"/>
                <a:ext cx="39" cy="39"/>
              </a:xfrm>
              <a:custGeom>
                <a:avLst/>
                <a:gdLst>
                  <a:gd name="T0" fmla="*/ 0 w 80"/>
                  <a:gd name="T1" fmla="*/ 0 h 79"/>
                  <a:gd name="T2" fmla="*/ 0 w 80"/>
                  <a:gd name="T3" fmla="*/ 0 h 79"/>
                  <a:gd name="T4" fmla="*/ 0 w 80"/>
                  <a:gd name="T5" fmla="*/ 0 h 79"/>
                  <a:gd name="T6" fmla="*/ 0 w 80"/>
                  <a:gd name="T7" fmla="*/ 0 h 79"/>
                  <a:gd name="T8" fmla="*/ 0 w 80"/>
                  <a:gd name="T9" fmla="*/ 0 h 79"/>
                  <a:gd name="T10" fmla="*/ 0 w 80"/>
                  <a:gd name="T11" fmla="*/ 0 h 79"/>
                  <a:gd name="T12" fmla="*/ 0 w 80"/>
                  <a:gd name="T13" fmla="*/ 0 h 79"/>
                  <a:gd name="T14" fmla="*/ 0 w 80"/>
                  <a:gd name="T15" fmla="*/ 0 h 79"/>
                  <a:gd name="T16" fmla="*/ 0 w 80"/>
                  <a:gd name="T17" fmla="*/ 0 h 79"/>
                  <a:gd name="T18" fmla="*/ 0 w 80"/>
                  <a:gd name="T19" fmla="*/ 0 h 79"/>
                  <a:gd name="T20" fmla="*/ 0 w 80"/>
                  <a:gd name="T21" fmla="*/ 0 h 79"/>
                  <a:gd name="T22" fmla="*/ 0 w 80"/>
                  <a:gd name="T23" fmla="*/ 0 h 79"/>
                  <a:gd name="T24" fmla="*/ 0 w 80"/>
                  <a:gd name="T25" fmla="*/ 0 h 79"/>
                  <a:gd name="T26" fmla="*/ 0 w 80"/>
                  <a:gd name="T27" fmla="*/ 0 h 79"/>
                  <a:gd name="T28" fmla="*/ 0 w 80"/>
                  <a:gd name="T29" fmla="*/ 0 h 79"/>
                  <a:gd name="T30" fmla="*/ 0 w 80"/>
                  <a:gd name="T31" fmla="*/ 0 h 79"/>
                  <a:gd name="T32" fmla="*/ 0 w 80"/>
                  <a:gd name="T33" fmla="*/ 0 h 79"/>
                  <a:gd name="T34" fmla="*/ 0 w 80"/>
                  <a:gd name="T35" fmla="*/ 0 h 79"/>
                  <a:gd name="T36" fmla="*/ 0 w 80"/>
                  <a:gd name="T37" fmla="*/ 0 h 79"/>
                  <a:gd name="T38" fmla="*/ 0 w 80"/>
                  <a:gd name="T39" fmla="*/ 0 h 79"/>
                  <a:gd name="T40" fmla="*/ 0 w 80"/>
                  <a:gd name="T41" fmla="*/ 0 h 79"/>
                  <a:gd name="T42" fmla="*/ 0 w 80"/>
                  <a:gd name="T43" fmla="*/ 0 h 79"/>
                  <a:gd name="T44" fmla="*/ 0 w 80"/>
                  <a:gd name="T45" fmla="*/ 0 h 79"/>
                  <a:gd name="T46" fmla="*/ 0 w 80"/>
                  <a:gd name="T47" fmla="*/ 0 h 79"/>
                  <a:gd name="T48" fmla="*/ 0 w 80"/>
                  <a:gd name="T49" fmla="*/ 0 h 79"/>
                  <a:gd name="T50" fmla="*/ 0 w 80"/>
                  <a:gd name="T51" fmla="*/ 0 h 79"/>
                  <a:gd name="T52" fmla="*/ 0 w 80"/>
                  <a:gd name="T53" fmla="*/ 0 h 79"/>
                  <a:gd name="T54" fmla="*/ 0 w 80"/>
                  <a:gd name="T55" fmla="*/ 0 h 79"/>
                  <a:gd name="T56" fmla="*/ 0 w 80"/>
                  <a:gd name="T57" fmla="*/ 0 h 79"/>
                  <a:gd name="T58" fmla="*/ 0 w 80"/>
                  <a:gd name="T59" fmla="*/ 0 h 79"/>
                  <a:gd name="T60" fmla="*/ 0 w 80"/>
                  <a:gd name="T61" fmla="*/ 0 h 79"/>
                  <a:gd name="T62" fmla="*/ 0 w 80"/>
                  <a:gd name="T63" fmla="*/ 0 h 79"/>
                  <a:gd name="T64" fmla="*/ 0 w 80"/>
                  <a:gd name="T65" fmla="*/ 0 h 79"/>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80" h="79">
                    <a:moveTo>
                      <a:pt x="46" y="0"/>
                    </a:moveTo>
                    <a:lnTo>
                      <a:pt x="38" y="0"/>
                    </a:lnTo>
                    <a:lnTo>
                      <a:pt x="30" y="0"/>
                    </a:lnTo>
                    <a:lnTo>
                      <a:pt x="23" y="4"/>
                    </a:lnTo>
                    <a:lnTo>
                      <a:pt x="16" y="7"/>
                    </a:lnTo>
                    <a:lnTo>
                      <a:pt x="11" y="12"/>
                    </a:lnTo>
                    <a:lnTo>
                      <a:pt x="6" y="18"/>
                    </a:lnTo>
                    <a:lnTo>
                      <a:pt x="2" y="24"/>
                    </a:lnTo>
                    <a:lnTo>
                      <a:pt x="0" y="33"/>
                    </a:lnTo>
                    <a:lnTo>
                      <a:pt x="0" y="41"/>
                    </a:lnTo>
                    <a:lnTo>
                      <a:pt x="0" y="49"/>
                    </a:lnTo>
                    <a:lnTo>
                      <a:pt x="4" y="56"/>
                    </a:lnTo>
                    <a:lnTo>
                      <a:pt x="7" y="63"/>
                    </a:lnTo>
                    <a:lnTo>
                      <a:pt x="12" y="68"/>
                    </a:lnTo>
                    <a:lnTo>
                      <a:pt x="17" y="73"/>
                    </a:lnTo>
                    <a:lnTo>
                      <a:pt x="24" y="76"/>
                    </a:lnTo>
                    <a:lnTo>
                      <a:pt x="32" y="79"/>
                    </a:lnTo>
                    <a:lnTo>
                      <a:pt x="40" y="79"/>
                    </a:lnTo>
                    <a:lnTo>
                      <a:pt x="49" y="79"/>
                    </a:lnTo>
                    <a:lnTo>
                      <a:pt x="55" y="75"/>
                    </a:lnTo>
                    <a:lnTo>
                      <a:pt x="62" y="72"/>
                    </a:lnTo>
                    <a:lnTo>
                      <a:pt x="68" y="67"/>
                    </a:lnTo>
                    <a:lnTo>
                      <a:pt x="73" y="61"/>
                    </a:lnTo>
                    <a:lnTo>
                      <a:pt x="76" y="54"/>
                    </a:lnTo>
                    <a:lnTo>
                      <a:pt x="78" y="46"/>
                    </a:lnTo>
                    <a:lnTo>
                      <a:pt x="80" y="38"/>
                    </a:lnTo>
                    <a:lnTo>
                      <a:pt x="78" y="30"/>
                    </a:lnTo>
                    <a:lnTo>
                      <a:pt x="76" y="23"/>
                    </a:lnTo>
                    <a:lnTo>
                      <a:pt x="73" y="16"/>
                    </a:lnTo>
                    <a:lnTo>
                      <a:pt x="67" y="11"/>
                    </a:lnTo>
                    <a:lnTo>
                      <a:pt x="61" y="6"/>
                    </a:lnTo>
                    <a:lnTo>
                      <a:pt x="54" y="3"/>
                    </a:lnTo>
                    <a:lnTo>
                      <a:pt x="46" y="0"/>
                    </a:lnTo>
                    <a:close/>
                  </a:path>
                </a:pathLst>
              </a:custGeom>
              <a:solidFill>
                <a:srgbClr val="EF66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53" name="Freeform 89"/>
              <p:cNvSpPr/>
              <p:nvPr/>
            </p:nvSpPr>
            <p:spPr bwMode="auto">
              <a:xfrm>
                <a:off x="4216" y="4162"/>
                <a:ext cx="37" cy="39"/>
              </a:xfrm>
              <a:custGeom>
                <a:avLst/>
                <a:gdLst>
                  <a:gd name="T0" fmla="*/ 1 w 73"/>
                  <a:gd name="T1" fmla="*/ 0 h 79"/>
                  <a:gd name="T2" fmla="*/ 1 w 73"/>
                  <a:gd name="T3" fmla="*/ 0 h 79"/>
                  <a:gd name="T4" fmla="*/ 1 w 73"/>
                  <a:gd name="T5" fmla="*/ 0 h 79"/>
                  <a:gd name="T6" fmla="*/ 1 w 73"/>
                  <a:gd name="T7" fmla="*/ 0 h 79"/>
                  <a:gd name="T8" fmla="*/ 1 w 73"/>
                  <a:gd name="T9" fmla="*/ 0 h 79"/>
                  <a:gd name="T10" fmla="*/ 1 w 73"/>
                  <a:gd name="T11" fmla="*/ 0 h 79"/>
                  <a:gd name="T12" fmla="*/ 1 w 73"/>
                  <a:gd name="T13" fmla="*/ 0 h 79"/>
                  <a:gd name="T14" fmla="*/ 1 w 73"/>
                  <a:gd name="T15" fmla="*/ 0 h 79"/>
                  <a:gd name="T16" fmla="*/ 1 w 73"/>
                  <a:gd name="T17" fmla="*/ 0 h 79"/>
                  <a:gd name="T18" fmla="*/ 1 w 73"/>
                  <a:gd name="T19" fmla="*/ 0 h 79"/>
                  <a:gd name="T20" fmla="*/ 1 w 73"/>
                  <a:gd name="T21" fmla="*/ 0 h 79"/>
                  <a:gd name="T22" fmla="*/ 1 w 73"/>
                  <a:gd name="T23" fmla="*/ 0 h 79"/>
                  <a:gd name="T24" fmla="*/ 0 w 73"/>
                  <a:gd name="T25" fmla="*/ 0 h 79"/>
                  <a:gd name="T26" fmla="*/ 0 w 73"/>
                  <a:gd name="T27" fmla="*/ 0 h 79"/>
                  <a:gd name="T28" fmla="*/ 0 w 73"/>
                  <a:gd name="T29" fmla="*/ 0 h 79"/>
                  <a:gd name="T30" fmla="*/ 1 w 73"/>
                  <a:gd name="T31" fmla="*/ 0 h 79"/>
                  <a:gd name="T32" fmla="*/ 1 w 73"/>
                  <a:gd name="T33" fmla="*/ 0 h 79"/>
                  <a:gd name="T34" fmla="*/ 1 w 73"/>
                  <a:gd name="T35" fmla="*/ 0 h 79"/>
                  <a:gd name="T36" fmla="*/ 1 w 73"/>
                  <a:gd name="T37" fmla="*/ 0 h 79"/>
                  <a:gd name="T38" fmla="*/ 1 w 73"/>
                  <a:gd name="T39" fmla="*/ 0 h 79"/>
                  <a:gd name="T40" fmla="*/ 1 w 73"/>
                  <a:gd name="T41" fmla="*/ 0 h 79"/>
                  <a:gd name="T42" fmla="*/ 1 w 73"/>
                  <a:gd name="T43" fmla="*/ 0 h 79"/>
                  <a:gd name="T44" fmla="*/ 1 w 73"/>
                  <a:gd name="T45" fmla="*/ 0 h 79"/>
                  <a:gd name="T46" fmla="*/ 1 w 73"/>
                  <a:gd name="T47" fmla="*/ 0 h 79"/>
                  <a:gd name="T48" fmla="*/ 1 w 73"/>
                  <a:gd name="T49" fmla="*/ 0 h 79"/>
                  <a:gd name="T50" fmla="*/ 1 w 73"/>
                  <a:gd name="T51" fmla="*/ 0 h 79"/>
                  <a:gd name="T52" fmla="*/ 1 w 73"/>
                  <a:gd name="T53" fmla="*/ 0 h 79"/>
                  <a:gd name="T54" fmla="*/ 1 w 73"/>
                  <a:gd name="T55" fmla="*/ 0 h 79"/>
                  <a:gd name="T56" fmla="*/ 1 w 73"/>
                  <a:gd name="T57" fmla="*/ 0 h 79"/>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0" t="0" r="r" b="b"/>
                <a:pathLst>
                  <a:path w="73" h="79">
                    <a:moveTo>
                      <a:pt x="73" y="19"/>
                    </a:moveTo>
                    <a:lnTo>
                      <a:pt x="69" y="12"/>
                    </a:lnTo>
                    <a:lnTo>
                      <a:pt x="62" y="7"/>
                    </a:lnTo>
                    <a:lnTo>
                      <a:pt x="54" y="2"/>
                    </a:lnTo>
                    <a:lnTo>
                      <a:pt x="46" y="0"/>
                    </a:lnTo>
                    <a:lnTo>
                      <a:pt x="38" y="0"/>
                    </a:lnTo>
                    <a:lnTo>
                      <a:pt x="30" y="1"/>
                    </a:lnTo>
                    <a:lnTo>
                      <a:pt x="23" y="4"/>
                    </a:lnTo>
                    <a:lnTo>
                      <a:pt x="16" y="7"/>
                    </a:lnTo>
                    <a:lnTo>
                      <a:pt x="10" y="12"/>
                    </a:lnTo>
                    <a:lnTo>
                      <a:pt x="5" y="19"/>
                    </a:lnTo>
                    <a:lnTo>
                      <a:pt x="2" y="25"/>
                    </a:lnTo>
                    <a:lnTo>
                      <a:pt x="0" y="32"/>
                    </a:lnTo>
                    <a:lnTo>
                      <a:pt x="0" y="40"/>
                    </a:lnTo>
                    <a:lnTo>
                      <a:pt x="0" y="49"/>
                    </a:lnTo>
                    <a:lnTo>
                      <a:pt x="3" y="55"/>
                    </a:lnTo>
                    <a:lnTo>
                      <a:pt x="7" y="62"/>
                    </a:lnTo>
                    <a:lnTo>
                      <a:pt x="11" y="68"/>
                    </a:lnTo>
                    <a:lnTo>
                      <a:pt x="17" y="73"/>
                    </a:lnTo>
                    <a:lnTo>
                      <a:pt x="24" y="76"/>
                    </a:lnTo>
                    <a:lnTo>
                      <a:pt x="32" y="79"/>
                    </a:lnTo>
                    <a:lnTo>
                      <a:pt x="35" y="79"/>
                    </a:lnTo>
                    <a:lnTo>
                      <a:pt x="38" y="79"/>
                    </a:lnTo>
                    <a:lnTo>
                      <a:pt x="41" y="79"/>
                    </a:lnTo>
                    <a:lnTo>
                      <a:pt x="43" y="79"/>
                    </a:lnTo>
                    <a:lnTo>
                      <a:pt x="48" y="70"/>
                    </a:lnTo>
                    <a:lnTo>
                      <a:pt x="58" y="52"/>
                    </a:lnTo>
                    <a:lnTo>
                      <a:pt x="69" y="31"/>
                    </a:lnTo>
                    <a:lnTo>
                      <a:pt x="73" y="19"/>
                    </a:lnTo>
                    <a:close/>
                  </a:path>
                </a:pathLst>
              </a:custGeom>
              <a:solidFill>
                <a:srgbClr val="EF66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54" name="Freeform 90"/>
              <p:cNvSpPr/>
              <p:nvPr/>
            </p:nvSpPr>
            <p:spPr bwMode="auto">
              <a:xfrm>
                <a:off x="3983" y="4266"/>
                <a:ext cx="31" cy="33"/>
              </a:xfrm>
              <a:custGeom>
                <a:avLst/>
                <a:gdLst>
                  <a:gd name="T0" fmla="*/ 1 w 61"/>
                  <a:gd name="T1" fmla="*/ 1 h 66"/>
                  <a:gd name="T2" fmla="*/ 1 w 61"/>
                  <a:gd name="T3" fmla="*/ 1 h 66"/>
                  <a:gd name="T4" fmla="*/ 1 w 61"/>
                  <a:gd name="T5" fmla="*/ 1 h 66"/>
                  <a:gd name="T6" fmla="*/ 1 w 61"/>
                  <a:gd name="T7" fmla="*/ 1 h 66"/>
                  <a:gd name="T8" fmla="*/ 1 w 61"/>
                  <a:gd name="T9" fmla="*/ 1 h 66"/>
                  <a:gd name="T10" fmla="*/ 1 w 61"/>
                  <a:gd name="T11" fmla="*/ 1 h 66"/>
                  <a:gd name="T12" fmla="*/ 1 w 61"/>
                  <a:gd name="T13" fmla="*/ 1 h 66"/>
                  <a:gd name="T14" fmla="*/ 1 w 61"/>
                  <a:gd name="T15" fmla="*/ 1 h 66"/>
                  <a:gd name="T16" fmla="*/ 1 w 61"/>
                  <a:gd name="T17" fmla="*/ 1 h 66"/>
                  <a:gd name="T18" fmla="*/ 1 w 61"/>
                  <a:gd name="T19" fmla="*/ 1 h 66"/>
                  <a:gd name="T20" fmla="*/ 1 w 61"/>
                  <a:gd name="T21" fmla="*/ 1 h 66"/>
                  <a:gd name="T22" fmla="*/ 1 w 61"/>
                  <a:gd name="T23" fmla="*/ 1 h 66"/>
                  <a:gd name="T24" fmla="*/ 1 w 61"/>
                  <a:gd name="T25" fmla="*/ 1 h 66"/>
                  <a:gd name="T26" fmla="*/ 1 w 61"/>
                  <a:gd name="T27" fmla="*/ 0 h 66"/>
                  <a:gd name="T28" fmla="*/ 1 w 61"/>
                  <a:gd name="T29" fmla="*/ 1 h 66"/>
                  <a:gd name="T30" fmla="*/ 1 w 61"/>
                  <a:gd name="T31" fmla="*/ 1 h 66"/>
                  <a:gd name="T32" fmla="*/ 0 w 61"/>
                  <a:gd name="T33" fmla="*/ 1 h 66"/>
                  <a:gd name="T34" fmla="*/ 1 w 61"/>
                  <a:gd name="T35" fmla="*/ 1 h 66"/>
                  <a:gd name="T36" fmla="*/ 1 w 61"/>
                  <a:gd name="T37" fmla="*/ 1 h 66"/>
                  <a:gd name="T38" fmla="*/ 1 w 61"/>
                  <a:gd name="T39" fmla="*/ 1 h 66"/>
                  <a:gd name="T40" fmla="*/ 1 w 61"/>
                  <a:gd name="T41" fmla="*/ 1 h 66"/>
                  <a:gd name="T42" fmla="*/ 1 w 61"/>
                  <a:gd name="T43" fmla="*/ 1 h 66"/>
                  <a:gd name="T44" fmla="*/ 1 w 61"/>
                  <a:gd name="T45" fmla="*/ 1 h 66"/>
                  <a:gd name="T46" fmla="*/ 1 w 61"/>
                  <a:gd name="T47" fmla="*/ 1 h 66"/>
                  <a:gd name="T48" fmla="*/ 1 w 61"/>
                  <a:gd name="T49" fmla="*/ 1 h 6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61" h="66">
                    <a:moveTo>
                      <a:pt x="53" y="66"/>
                    </a:moveTo>
                    <a:lnTo>
                      <a:pt x="57" y="61"/>
                    </a:lnTo>
                    <a:lnTo>
                      <a:pt x="59" y="56"/>
                    </a:lnTo>
                    <a:lnTo>
                      <a:pt x="60" y="52"/>
                    </a:lnTo>
                    <a:lnTo>
                      <a:pt x="61" y="47"/>
                    </a:lnTo>
                    <a:lnTo>
                      <a:pt x="61" y="39"/>
                    </a:lnTo>
                    <a:lnTo>
                      <a:pt x="60" y="31"/>
                    </a:lnTo>
                    <a:lnTo>
                      <a:pt x="58" y="24"/>
                    </a:lnTo>
                    <a:lnTo>
                      <a:pt x="55" y="17"/>
                    </a:lnTo>
                    <a:lnTo>
                      <a:pt x="50" y="11"/>
                    </a:lnTo>
                    <a:lnTo>
                      <a:pt x="43" y="7"/>
                    </a:lnTo>
                    <a:lnTo>
                      <a:pt x="36" y="3"/>
                    </a:lnTo>
                    <a:lnTo>
                      <a:pt x="29" y="1"/>
                    </a:lnTo>
                    <a:lnTo>
                      <a:pt x="21" y="0"/>
                    </a:lnTo>
                    <a:lnTo>
                      <a:pt x="13" y="1"/>
                    </a:lnTo>
                    <a:lnTo>
                      <a:pt x="6" y="3"/>
                    </a:lnTo>
                    <a:lnTo>
                      <a:pt x="0" y="7"/>
                    </a:lnTo>
                    <a:lnTo>
                      <a:pt x="2" y="9"/>
                    </a:lnTo>
                    <a:lnTo>
                      <a:pt x="5" y="14"/>
                    </a:lnTo>
                    <a:lnTo>
                      <a:pt x="11" y="22"/>
                    </a:lnTo>
                    <a:lnTo>
                      <a:pt x="19" y="31"/>
                    </a:lnTo>
                    <a:lnTo>
                      <a:pt x="27" y="41"/>
                    </a:lnTo>
                    <a:lnTo>
                      <a:pt x="35" y="51"/>
                    </a:lnTo>
                    <a:lnTo>
                      <a:pt x="44" y="59"/>
                    </a:lnTo>
                    <a:lnTo>
                      <a:pt x="53" y="66"/>
                    </a:lnTo>
                    <a:close/>
                  </a:path>
                </a:pathLst>
              </a:custGeom>
              <a:solidFill>
                <a:srgbClr val="EF66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55" name="Freeform 91"/>
              <p:cNvSpPr/>
              <p:nvPr/>
            </p:nvSpPr>
            <p:spPr bwMode="auto">
              <a:xfrm>
                <a:off x="4852" y="4125"/>
                <a:ext cx="17" cy="17"/>
              </a:xfrm>
              <a:custGeom>
                <a:avLst/>
                <a:gdLst>
                  <a:gd name="T0" fmla="*/ 1 w 34"/>
                  <a:gd name="T1" fmla="*/ 1 h 34"/>
                  <a:gd name="T2" fmla="*/ 1 w 34"/>
                  <a:gd name="T3" fmla="*/ 1 h 34"/>
                  <a:gd name="T4" fmla="*/ 1 w 34"/>
                  <a:gd name="T5" fmla="*/ 1 h 34"/>
                  <a:gd name="T6" fmla="*/ 1 w 34"/>
                  <a:gd name="T7" fmla="*/ 1 h 34"/>
                  <a:gd name="T8" fmla="*/ 1 w 34"/>
                  <a:gd name="T9" fmla="*/ 1 h 34"/>
                  <a:gd name="T10" fmla="*/ 1 w 34"/>
                  <a:gd name="T11" fmla="*/ 1 h 34"/>
                  <a:gd name="T12" fmla="*/ 1 w 34"/>
                  <a:gd name="T13" fmla="*/ 1 h 34"/>
                  <a:gd name="T14" fmla="*/ 1 w 34"/>
                  <a:gd name="T15" fmla="*/ 1 h 34"/>
                  <a:gd name="T16" fmla="*/ 1 w 34"/>
                  <a:gd name="T17" fmla="*/ 1 h 34"/>
                  <a:gd name="T18" fmla="*/ 1 w 34"/>
                  <a:gd name="T19" fmla="*/ 0 h 34"/>
                  <a:gd name="T20" fmla="*/ 1 w 34"/>
                  <a:gd name="T21" fmla="*/ 1 h 34"/>
                  <a:gd name="T22" fmla="*/ 1 w 34"/>
                  <a:gd name="T23" fmla="*/ 1 h 34"/>
                  <a:gd name="T24" fmla="*/ 0 w 34"/>
                  <a:gd name="T25" fmla="*/ 1 h 34"/>
                  <a:gd name="T26" fmla="*/ 0 w 34"/>
                  <a:gd name="T27" fmla="*/ 1 h 34"/>
                  <a:gd name="T28" fmla="*/ 1 w 34"/>
                  <a:gd name="T29" fmla="*/ 1 h 34"/>
                  <a:gd name="T30" fmla="*/ 1 w 34"/>
                  <a:gd name="T31" fmla="*/ 1 h 34"/>
                  <a:gd name="T32" fmla="*/ 1 w 34"/>
                  <a:gd name="T33" fmla="*/ 1 h 34"/>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4" h="34">
                    <a:moveTo>
                      <a:pt x="12" y="34"/>
                    </a:moveTo>
                    <a:lnTo>
                      <a:pt x="19" y="34"/>
                    </a:lnTo>
                    <a:lnTo>
                      <a:pt x="24" y="33"/>
                    </a:lnTo>
                    <a:lnTo>
                      <a:pt x="29" y="28"/>
                    </a:lnTo>
                    <a:lnTo>
                      <a:pt x="32" y="22"/>
                    </a:lnTo>
                    <a:lnTo>
                      <a:pt x="34" y="15"/>
                    </a:lnTo>
                    <a:lnTo>
                      <a:pt x="32" y="10"/>
                    </a:lnTo>
                    <a:lnTo>
                      <a:pt x="28" y="5"/>
                    </a:lnTo>
                    <a:lnTo>
                      <a:pt x="22" y="2"/>
                    </a:lnTo>
                    <a:lnTo>
                      <a:pt x="15" y="0"/>
                    </a:lnTo>
                    <a:lnTo>
                      <a:pt x="9" y="3"/>
                    </a:lnTo>
                    <a:lnTo>
                      <a:pt x="4" y="6"/>
                    </a:lnTo>
                    <a:lnTo>
                      <a:pt x="0" y="12"/>
                    </a:lnTo>
                    <a:lnTo>
                      <a:pt x="0" y="19"/>
                    </a:lnTo>
                    <a:lnTo>
                      <a:pt x="1" y="25"/>
                    </a:lnTo>
                    <a:lnTo>
                      <a:pt x="6" y="30"/>
                    </a:lnTo>
                    <a:lnTo>
                      <a:pt x="12" y="34"/>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56" name="Freeform 92"/>
              <p:cNvSpPr/>
              <p:nvPr/>
            </p:nvSpPr>
            <p:spPr bwMode="auto">
              <a:xfrm>
                <a:off x="4885" y="4152"/>
                <a:ext cx="17" cy="17"/>
              </a:xfrm>
              <a:custGeom>
                <a:avLst/>
                <a:gdLst>
                  <a:gd name="T0" fmla="*/ 1 w 33"/>
                  <a:gd name="T1" fmla="*/ 1 h 33"/>
                  <a:gd name="T2" fmla="*/ 1 w 33"/>
                  <a:gd name="T3" fmla="*/ 1 h 33"/>
                  <a:gd name="T4" fmla="*/ 1 w 33"/>
                  <a:gd name="T5" fmla="*/ 1 h 33"/>
                  <a:gd name="T6" fmla="*/ 1 w 33"/>
                  <a:gd name="T7" fmla="*/ 1 h 33"/>
                  <a:gd name="T8" fmla="*/ 1 w 33"/>
                  <a:gd name="T9" fmla="*/ 1 h 33"/>
                  <a:gd name="T10" fmla="*/ 1 w 33"/>
                  <a:gd name="T11" fmla="*/ 1 h 33"/>
                  <a:gd name="T12" fmla="*/ 1 w 33"/>
                  <a:gd name="T13" fmla="*/ 1 h 33"/>
                  <a:gd name="T14" fmla="*/ 1 w 33"/>
                  <a:gd name="T15" fmla="*/ 1 h 33"/>
                  <a:gd name="T16" fmla="*/ 1 w 33"/>
                  <a:gd name="T17" fmla="*/ 0 h 33"/>
                  <a:gd name="T18" fmla="*/ 1 w 33"/>
                  <a:gd name="T19" fmla="*/ 0 h 33"/>
                  <a:gd name="T20" fmla="*/ 1 w 33"/>
                  <a:gd name="T21" fmla="*/ 1 h 33"/>
                  <a:gd name="T22" fmla="*/ 1 w 33"/>
                  <a:gd name="T23" fmla="*/ 1 h 33"/>
                  <a:gd name="T24" fmla="*/ 1 w 33"/>
                  <a:gd name="T25" fmla="*/ 1 h 33"/>
                  <a:gd name="T26" fmla="*/ 0 w 33"/>
                  <a:gd name="T27" fmla="*/ 1 h 33"/>
                  <a:gd name="T28" fmla="*/ 1 w 33"/>
                  <a:gd name="T29" fmla="*/ 1 h 33"/>
                  <a:gd name="T30" fmla="*/ 1 w 33"/>
                  <a:gd name="T31" fmla="*/ 1 h 33"/>
                  <a:gd name="T32" fmla="*/ 1 w 33"/>
                  <a:gd name="T33" fmla="*/ 1 h 3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3" h="33">
                    <a:moveTo>
                      <a:pt x="11" y="32"/>
                    </a:moveTo>
                    <a:lnTo>
                      <a:pt x="18" y="33"/>
                    </a:lnTo>
                    <a:lnTo>
                      <a:pt x="24" y="31"/>
                    </a:lnTo>
                    <a:lnTo>
                      <a:pt x="29" y="27"/>
                    </a:lnTo>
                    <a:lnTo>
                      <a:pt x="32" y="22"/>
                    </a:lnTo>
                    <a:lnTo>
                      <a:pt x="33" y="15"/>
                    </a:lnTo>
                    <a:lnTo>
                      <a:pt x="32" y="9"/>
                    </a:lnTo>
                    <a:lnTo>
                      <a:pt x="28" y="3"/>
                    </a:lnTo>
                    <a:lnTo>
                      <a:pt x="22" y="0"/>
                    </a:lnTo>
                    <a:lnTo>
                      <a:pt x="15" y="0"/>
                    </a:lnTo>
                    <a:lnTo>
                      <a:pt x="9" y="1"/>
                    </a:lnTo>
                    <a:lnTo>
                      <a:pt x="4" y="5"/>
                    </a:lnTo>
                    <a:lnTo>
                      <a:pt x="1" y="11"/>
                    </a:lnTo>
                    <a:lnTo>
                      <a:pt x="0" y="18"/>
                    </a:lnTo>
                    <a:lnTo>
                      <a:pt x="1" y="24"/>
                    </a:lnTo>
                    <a:lnTo>
                      <a:pt x="6" y="28"/>
                    </a:lnTo>
                    <a:lnTo>
                      <a:pt x="11" y="32"/>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57" name="Freeform 93"/>
              <p:cNvSpPr/>
              <p:nvPr/>
            </p:nvSpPr>
            <p:spPr bwMode="auto">
              <a:xfrm>
                <a:off x="4701" y="4202"/>
                <a:ext cx="17" cy="17"/>
              </a:xfrm>
              <a:custGeom>
                <a:avLst/>
                <a:gdLst>
                  <a:gd name="T0" fmla="*/ 1 w 34"/>
                  <a:gd name="T1" fmla="*/ 1 h 33"/>
                  <a:gd name="T2" fmla="*/ 1 w 34"/>
                  <a:gd name="T3" fmla="*/ 1 h 33"/>
                  <a:gd name="T4" fmla="*/ 1 w 34"/>
                  <a:gd name="T5" fmla="*/ 1 h 33"/>
                  <a:gd name="T6" fmla="*/ 1 w 34"/>
                  <a:gd name="T7" fmla="*/ 1 h 33"/>
                  <a:gd name="T8" fmla="*/ 1 w 34"/>
                  <a:gd name="T9" fmla="*/ 1 h 33"/>
                  <a:gd name="T10" fmla="*/ 1 w 34"/>
                  <a:gd name="T11" fmla="*/ 1 h 33"/>
                  <a:gd name="T12" fmla="*/ 1 w 34"/>
                  <a:gd name="T13" fmla="*/ 1 h 33"/>
                  <a:gd name="T14" fmla="*/ 1 w 34"/>
                  <a:gd name="T15" fmla="*/ 1 h 33"/>
                  <a:gd name="T16" fmla="*/ 1 w 34"/>
                  <a:gd name="T17" fmla="*/ 1 h 33"/>
                  <a:gd name="T18" fmla="*/ 1 w 34"/>
                  <a:gd name="T19" fmla="*/ 0 h 33"/>
                  <a:gd name="T20" fmla="*/ 1 w 34"/>
                  <a:gd name="T21" fmla="*/ 1 h 33"/>
                  <a:gd name="T22" fmla="*/ 1 w 34"/>
                  <a:gd name="T23" fmla="*/ 1 h 33"/>
                  <a:gd name="T24" fmla="*/ 1 w 34"/>
                  <a:gd name="T25" fmla="*/ 1 h 33"/>
                  <a:gd name="T26" fmla="*/ 0 w 34"/>
                  <a:gd name="T27" fmla="*/ 1 h 33"/>
                  <a:gd name="T28" fmla="*/ 1 w 34"/>
                  <a:gd name="T29" fmla="*/ 1 h 33"/>
                  <a:gd name="T30" fmla="*/ 1 w 34"/>
                  <a:gd name="T31" fmla="*/ 1 h 33"/>
                  <a:gd name="T32" fmla="*/ 1 w 34"/>
                  <a:gd name="T33" fmla="*/ 1 h 3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4" h="33">
                    <a:moveTo>
                      <a:pt x="12" y="33"/>
                    </a:moveTo>
                    <a:lnTo>
                      <a:pt x="19" y="33"/>
                    </a:lnTo>
                    <a:lnTo>
                      <a:pt x="25" y="32"/>
                    </a:lnTo>
                    <a:lnTo>
                      <a:pt x="29" y="28"/>
                    </a:lnTo>
                    <a:lnTo>
                      <a:pt x="33" y="22"/>
                    </a:lnTo>
                    <a:lnTo>
                      <a:pt x="34" y="16"/>
                    </a:lnTo>
                    <a:lnTo>
                      <a:pt x="33" y="9"/>
                    </a:lnTo>
                    <a:lnTo>
                      <a:pt x="28" y="5"/>
                    </a:lnTo>
                    <a:lnTo>
                      <a:pt x="22" y="1"/>
                    </a:lnTo>
                    <a:lnTo>
                      <a:pt x="15" y="0"/>
                    </a:lnTo>
                    <a:lnTo>
                      <a:pt x="10" y="2"/>
                    </a:lnTo>
                    <a:lnTo>
                      <a:pt x="5" y="6"/>
                    </a:lnTo>
                    <a:lnTo>
                      <a:pt x="2" y="12"/>
                    </a:lnTo>
                    <a:lnTo>
                      <a:pt x="0" y="18"/>
                    </a:lnTo>
                    <a:lnTo>
                      <a:pt x="2" y="24"/>
                    </a:lnTo>
                    <a:lnTo>
                      <a:pt x="6" y="30"/>
                    </a:lnTo>
                    <a:lnTo>
                      <a:pt x="12" y="33"/>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58" name="Freeform 94"/>
              <p:cNvSpPr/>
              <p:nvPr/>
            </p:nvSpPr>
            <p:spPr bwMode="auto">
              <a:xfrm>
                <a:off x="4742" y="4201"/>
                <a:ext cx="16" cy="17"/>
              </a:xfrm>
              <a:custGeom>
                <a:avLst/>
                <a:gdLst>
                  <a:gd name="T0" fmla="*/ 0 w 34"/>
                  <a:gd name="T1" fmla="*/ 1 h 33"/>
                  <a:gd name="T2" fmla="*/ 0 w 34"/>
                  <a:gd name="T3" fmla="*/ 1 h 33"/>
                  <a:gd name="T4" fmla="*/ 0 w 34"/>
                  <a:gd name="T5" fmla="*/ 1 h 33"/>
                  <a:gd name="T6" fmla="*/ 0 w 34"/>
                  <a:gd name="T7" fmla="*/ 1 h 33"/>
                  <a:gd name="T8" fmla="*/ 0 w 34"/>
                  <a:gd name="T9" fmla="*/ 1 h 33"/>
                  <a:gd name="T10" fmla="*/ 0 w 34"/>
                  <a:gd name="T11" fmla="*/ 1 h 33"/>
                  <a:gd name="T12" fmla="*/ 0 w 34"/>
                  <a:gd name="T13" fmla="*/ 1 h 33"/>
                  <a:gd name="T14" fmla="*/ 0 w 34"/>
                  <a:gd name="T15" fmla="*/ 1 h 33"/>
                  <a:gd name="T16" fmla="*/ 0 w 34"/>
                  <a:gd name="T17" fmla="*/ 1 h 33"/>
                  <a:gd name="T18" fmla="*/ 0 w 34"/>
                  <a:gd name="T19" fmla="*/ 0 h 33"/>
                  <a:gd name="T20" fmla="*/ 0 w 34"/>
                  <a:gd name="T21" fmla="*/ 1 h 33"/>
                  <a:gd name="T22" fmla="*/ 0 w 34"/>
                  <a:gd name="T23" fmla="*/ 1 h 33"/>
                  <a:gd name="T24" fmla="*/ 0 w 34"/>
                  <a:gd name="T25" fmla="*/ 1 h 33"/>
                  <a:gd name="T26" fmla="*/ 0 w 34"/>
                  <a:gd name="T27" fmla="*/ 1 h 33"/>
                  <a:gd name="T28" fmla="*/ 0 w 34"/>
                  <a:gd name="T29" fmla="*/ 1 h 33"/>
                  <a:gd name="T30" fmla="*/ 0 w 34"/>
                  <a:gd name="T31" fmla="*/ 1 h 33"/>
                  <a:gd name="T32" fmla="*/ 0 w 34"/>
                  <a:gd name="T33" fmla="*/ 1 h 3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4" h="33">
                    <a:moveTo>
                      <a:pt x="12" y="32"/>
                    </a:moveTo>
                    <a:lnTo>
                      <a:pt x="19" y="33"/>
                    </a:lnTo>
                    <a:lnTo>
                      <a:pt x="24" y="32"/>
                    </a:lnTo>
                    <a:lnTo>
                      <a:pt x="29" y="27"/>
                    </a:lnTo>
                    <a:lnTo>
                      <a:pt x="32" y="22"/>
                    </a:lnTo>
                    <a:lnTo>
                      <a:pt x="34" y="15"/>
                    </a:lnTo>
                    <a:lnTo>
                      <a:pt x="31" y="9"/>
                    </a:lnTo>
                    <a:lnTo>
                      <a:pt x="28" y="4"/>
                    </a:lnTo>
                    <a:lnTo>
                      <a:pt x="22" y="1"/>
                    </a:lnTo>
                    <a:lnTo>
                      <a:pt x="15" y="0"/>
                    </a:lnTo>
                    <a:lnTo>
                      <a:pt x="9" y="1"/>
                    </a:lnTo>
                    <a:lnTo>
                      <a:pt x="4" y="5"/>
                    </a:lnTo>
                    <a:lnTo>
                      <a:pt x="0" y="11"/>
                    </a:lnTo>
                    <a:lnTo>
                      <a:pt x="0" y="18"/>
                    </a:lnTo>
                    <a:lnTo>
                      <a:pt x="1" y="24"/>
                    </a:lnTo>
                    <a:lnTo>
                      <a:pt x="6" y="28"/>
                    </a:lnTo>
                    <a:lnTo>
                      <a:pt x="12" y="32"/>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59" name="Freeform 95"/>
              <p:cNvSpPr/>
              <p:nvPr/>
            </p:nvSpPr>
            <p:spPr bwMode="auto">
              <a:xfrm>
                <a:off x="4782" y="4209"/>
                <a:ext cx="17" cy="17"/>
              </a:xfrm>
              <a:custGeom>
                <a:avLst/>
                <a:gdLst>
                  <a:gd name="T0" fmla="*/ 1 w 33"/>
                  <a:gd name="T1" fmla="*/ 1 h 33"/>
                  <a:gd name="T2" fmla="*/ 1 w 33"/>
                  <a:gd name="T3" fmla="*/ 1 h 33"/>
                  <a:gd name="T4" fmla="*/ 1 w 33"/>
                  <a:gd name="T5" fmla="*/ 1 h 33"/>
                  <a:gd name="T6" fmla="*/ 1 w 33"/>
                  <a:gd name="T7" fmla="*/ 1 h 33"/>
                  <a:gd name="T8" fmla="*/ 1 w 33"/>
                  <a:gd name="T9" fmla="*/ 1 h 33"/>
                  <a:gd name="T10" fmla="*/ 1 w 33"/>
                  <a:gd name="T11" fmla="*/ 1 h 33"/>
                  <a:gd name="T12" fmla="*/ 1 w 33"/>
                  <a:gd name="T13" fmla="*/ 1 h 33"/>
                  <a:gd name="T14" fmla="*/ 1 w 33"/>
                  <a:gd name="T15" fmla="*/ 1 h 33"/>
                  <a:gd name="T16" fmla="*/ 1 w 33"/>
                  <a:gd name="T17" fmla="*/ 1 h 33"/>
                  <a:gd name="T18" fmla="*/ 1 w 33"/>
                  <a:gd name="T19" fmla="*/ 0 h 33"/>
                  <a:gd name="T20" fmla="*/ 1 w 33"/>
                  <a:gd name="T21" fmla="*/ 1 h 33"/>
                  <a:gd name="T22" fmla="*/ 1 w 33"/>
                  <a:gd name="T23" fmla="*/ 1 h 33"/>
                  <a:gd name="T24" fmla="*/ 0 w 33"/>
                  <a:gd name="T25" fmla="*/ 1 h 33"/>
                  <a:gd name="T26" fmla="*/ 0 w 33"/>
                  <a:gd name="T27" fmla="*/ 1 h 33"/>
                  <a:gd name="T28" fmla="*/ 1 w 33"/>
                  <a:gd name="T29" fmla="*/ 1 h 33"/>
                  <a:gd name="T30" fmla="*/ 1 w 33"/>
                  <a:gd name="T31" fmla="*/ 1 h 33"/>
                  <a:gd name="T32" fmla="*/ 1 w 33"/>
                  <a:gd name="T33" fmla="*/ 1 h 3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3" h="33">
                    <a:moveTo>
                      <a:pt x="11" y="32"/>
                    </a:moveTo>
                    <a:lnTo>
                      <a:pt x="18" y="33"/>
                    </a:lnTo>
                    <a:lnTo>
                      <a:pt x="24" y="32"/>
                    </a:lnTo>
                    <a:lnTo>
                      <a:pt x="29" y="27"/>
                    </a:lnTo>
                    <a:lnTo>
                      <a:pt x="32" y="22"/>
                    </a:lnTo>
                    <a:lnTo>
                      <a:pt x="33" y="15"/>
                    </a:lnTo>
                    <a:lnTo>
                      <a:pt x="31" y="9"/>
                    </a:lnTo>
                    <a:lnTo>
                      <a:pt x="27" y="4"/>
                    </a:lnTo>
                    <a:lnTo>
                      <a:pt x="22" y="1"/>
                    </a:lnTo>
                    <a:lnTo>
                      <a:pt x="15" y="0"/>
                    </a:lnTo>
                    <a:lnTo>
                      <a:pt x="9" y="1"/>
                    </a:lnTo>
                    <a:lnTo>
                      <a:pt x="3" y="6"/>
                    </a:lnTo>
                    <a:lnTo>
                      <a:pt x="0" y="11"/>
                    </a:lnTo>
                    <a:lnTo>
                      <a:pt x="0" y="18"/>
                    </a:lnTo>
                    <a:lnTo>
                      <a:pt x="1" y="24"/>
                    </a:lnTo>
                    <a:lnTo>
                      <a:pt x="5" y="29"/>
                    </a:lnTo>
                    <a:lnTo>
                      <a:pt x="11" y="32"/>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60" name="Freeform 96"/>
              <p:cNvSpPr/>
              <p:nvPr/>
            </p:nvSpPr>
            <p:spPr bwMode="auto">
              <a:xfrm>
                <a:off x="4820" y="4226"/>
                <a:ext cx="17" cy="17"/>
              </a:xfrm>
              <a:custGeom>
                <a:avLst/>
                <a:gdLst>
                  <a:gd name="T0" fmla="*/ 1 w 33"/>
                  <a:gd name="T1" fmla="*/ 1 h 34"/>
                  <a:gd name="T2" fmla="*/ 1 w 33"/>
                  <a:gd name="T3" fmla="*/ 1 h 34"/>
                  <a:gd name="T4" fmla="*/ 1 w 33"/>
                  <a:gd name="T5" fmla="*/ 1 h 34"/>
                  <a:gd name="T6" fmla="*/ 1 w 33"/>
                  <a:gd name="T7" fmla="*/ 1 h 34"/>
                  <a:gd name="T8" fmla="*/ 1 w 33"/>
                  <a:gd name="T9" fmla="*/ 1 h 34"/>
                  <a:gd name="T10" fmla="*/ 1 w 33"/>
                  <a:gd name="T11" fmla="*/ 1 h 34"/>
                  <a:gd name="T12" fmla="*/ 1 w 33"/>
                  <a:gd name="T13" fmla="*/ 1 h 34"/>
                  <a:gd name="T14" fmla="*/ 1 w 33"/>
                  <a:gd name="T15" fmla="*/ 1 h 34"/>
                  <a:gd name="T16" fmla="*/ 1 w 33"/>
                  <a:gd name="T17" fmla="*/ 1 h 34"/>
                  <a:gd name="T18" fmla="*/ 1 w 33"/>
                  <a:gd name="T19" fmla="*/ 0 h 34"/>
                  <a:gd name="T20" fmla="*/ 1 w 33"/>
                  <a:gd name="T21" fmla="*/ 1 h 34"/>
                  <a:gd name="T22" fmla="*/ 1 w 33"/>
                  <a:gd name="T23" fmla="*/ 1 h 34"/>
                  <a:gd name="T24" fmla="*/ 1 w 33"/>
                  <a:gd name="T25" fmla="*/ 1 h 34"/>
                  <a:gd name="T26" fmla="*/ 0 w 33"/>
                  <a:gd name="T27" fmla="*/ 1 h 34"/>
                  <a:gd name="T28" fmla="*/ 1 w 33"/>
                  <a:gd name="T29" fmla="*/ 1 h 34"/>
                  <a:gd name="T30" fmla="*/ 1 w 33"/>
                  <a:gd name="T31" fmla="*/ 1 h 34"/>
                  <a:gd name="T32" fmla="*/ 1 w 33"/>
                  <a:gd name="T33" fmla="*/ 1 h 34"/>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3" h="34">
                    <a:moveTo>
                      <a:pt x="11" y="34"/>
                    </a:moveTo>
                    <a:lnTo>
                      <a:pt x="18" y="34"/>
                    </a:lnTo>
                    <a:lnTo>
                      <a:pt x="24" y="33"/>
                    </a:lnTo>
                    <a:lnTo>
                      <a:pt x="30" y="28"/>
                    </a:lnTo>
                    <a:lnTo>
                      <a:pt x="33" y="22"/>
                    </a:lnTo>
                    <a:lnTo>
                      <a:pt x="33" y="15"/>
                    </a:lnTo>
                    <a:lnTo>
                      <a:pt x="32" y="9"/>
                    </a:lnTo>
                    <a:lnTo>
                      <a:pt x="27" y="5"/>
                    </a:lnTo>
                    <a:lnTo>
                      <a:pt x="22" y="1"/>
                    </a:lnTo>
                    <a:lnTo>
                      <a:pt x="16" y="0"/>
                    </a:lnTo>
                    <a:lnTo>
                      <a:pt x="9" y="3"/>
                    </a:lnTo>
                    <a:lnTo>
                      <a:pt x="4" y="6"/>
                    </a:lnTo>
                    <a:lnTo>
                      <a:pt x="1" y="12"/>
                    </a:lnTo>
                    <a:lnTo>
                      <a:pt x="0" y="19"/>
                    </a:lnTo>
                    <a:lnTo>
                      <a:pt x="2" y="24"/>
                    </a:lnTo>
                    <a:lnTo>
                      <a:pt x="5" y="30"/>
                    </a:lnTo>
                    <a:lnTo>
                      <a:pt x="11" y="34"/>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61" name="Freeform 97"/>
              <p:cNvSpPr/>
              <p:nvPr/>
            </p:nvSpPr>
            <p:spPr bwMode="auto">
              <a:xfrm>
                <a:off x="4853" y="4250"/>
                <a:ext cx="16" cy="16"/>
              </a:xfrm>
              <a:custGeom>
                <a:avLst/>
                <a:gdLst>
                  <a:gd name="T0" fmla="*/ 0 w 33"/>
                  <a:gd name="T1" fmla="*/ 0 h 33"/>
                  <a:gd name="T2" fmla="*/ 0 w 33"/>
                  <a:gd name="T3" fmla="*/ 0 h 33"/>
                  <a:gd name="T4" fmla="*/ 0 w 33"/>
                  <a:gd name="T5" fmla="*/ 0 h 33"/>
                  <a:gd name="T6" fmla="*/ 0 w 33"/>
                  <a:gd name="T7" fmla="*/ 0 h 33"/>
                  <a:gd name="T8" fmla="*/ 0 w 33"/>
                  <a:gd name="T9" fmla="*/ 0 h 33"/>
                  <a:gd name="T10" fmla="*/ 0 w 33"/>
                  <a:gd name="T11" fmla="*/ 0 h 33"/>
                  <a:gd name="T12" fmla="*/ 0 w 33"/>
                  <a:gd name="T13" fmla="*/ 0 h 33"/>
                  <a:gd name="T14" fmla="*/ 0 w 33"/>
                  <a:gd name="T15" fmla="*/ 0 h 33"/>
                  <a:gd name="T16" fmla="*/ 0 w 33"/>
                  <a:gd name="T17" fmla="*/ 0 h 33"/>
                  <a:gd name="T18" fmla="*/ 0 w 33"/>
                  <a:gd name="T19" fmla="*/ 0 h 33"/>
                  <a:gd name="T20" fmla="*/ 0 w 33"/>
                  <a:gd name="T21" fmla="*/ 0 h 33"/>
                  <a:gd name="T22" fmla="*/ 0 w 33"/>
                  <a:gd name="T23" fmla="*/ 0 h 33"/>
                  <a:gd name="T24" fmla="*/ 0 w 33"/>
                  <a:gd name="T25" fmla="*/ 0 h 33"/>
                  <a:gd name="T26" fmla="*/ 0 w 33"/>
                  <a:gd name="T27" fmla="*/ 0 h 33"/>
                  <a:gd name="T28" fmla="*/ 0 w 33"/>
                  <a:gd name="T29" fmla="*/ 0 h 33"/>
                  <a:gd name="T30" fmla="*/ 0 w 33"/>
                  <a:gd name="T31" fmla="*/ 0 h 33"/>
                  <a:gd name="T32" fmla="*/ 0 w 33"/>
                  <a:gd name="T33" fmla="*/ 0 h 3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3" h="33">
                    <a:moveTo>
                      <a:pt x="12" y="32"/>
                    </a:moveTo>
                    <a:lnTo>
                      <a:pt x="18" y="33"/>
                    </a:lnTo>
                    <a:lnTo>
                      <a:pt x="25" y="32"/>
                    </a:lnTo>
                    <a:lnTo>
                      <a:pt x="29" y="27"/>
                    </a:lnTo>
                    <a:lnTo>
                      <a:pt x="33" y="21"/>
                    </a:lnTo>
                    <a:lnTo>
                      <a:pt x="33" y="15"/>
                    </a:lnTo>
                    <a:lnTo>
                      <a:pt x="31" y="9"/>
                    </a:lnTo>
                    <a:lnTo>
                      <a:pt x="27" y="4"/>
                    </a:lnTo>
                    <a:lnTo>
                      <a:pt x="21" y="1"/>
                    </a:lnTo>
                    <a:lnTo>
                      <a:pt x="15" y="0"/>
                    </a:lnTo>
                    <a:lnTo>
                      <a:pt x="8" y="1"/>
                    </a:lnTo>
                    <a:lnTo>
                      <a:pt x="4" y="5"/>
                    </a:lnTo>
                    <a:lnTo>
                      <a:pt x="0" y="11"/>
                    </a:lnTo>
                    <a:lnTo>
                      <a:pt x="0" y="18"/>
                    </a:lnTo>
                    <a:lnTo>
                      <a:pt x="2" y="24"/>
                    </a:lnTo>
                    <a:lnTo>
                      <a:pt x="6" y="28"/>
                    </a:lnTo>
                    <a:lnTo>
                      <a:pt x="12" y="32"/>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62" name="Freeform 98"/>
              <p:cNvSpPr/>
              <p:nvPr/>
            </p:nvSpPr>
            <p:spPr bwMode="auto">
              <a:xfrm>
                <a:off x="4680" y="4230"/>
                <a:ext cx="188" cy="72"/>
              </a:xfrm>
              <a:custGeom>
                <a:avLst/>
                <a:gdLst>
                  <a:gd name="T0" fmla="*/ 1 w 376"/>
                  <a:gd name="T1" fmla="*/ 1 h 144"/>
                  <a:gd name="T2" fmla="*/ 1 w 376"/>
                  <a:gd name="T3" fmla="*/ 1 h 144"/>
                  <a:gd name="T4" fmla="*/ 1 w 376"/>
                  <a:gd name="T5" fmla="*/ 1 h 144"/>
                  <a:gd name="T6" fmla="*/ 1 w 376"/>
                  <a:gd name="T7" fmla="*/ 1 h 144"/>
                  <a:gd name="T8" fmla="*/ 1 w 376"/>
                  <a:gd name="T9" fmla="*/ 1 h 144"/>
                  <a:gd name="T10" fmla="*/ 1 w 376"/>
                  <a:gd name="T11" fmla="*/ 1 h 144"/>
                  <a:gd name="T12" fmla="*/ 1 w 376"/>
                  <a:gd name="T13" fmla="*/ 1 h 144"/>
                  <a:gd name="T14" fmla="*/ 1 w 376"/>
                  <a:gd name="T15" fmla="*/ 1 h 144"/>
                  <a:gd name="T16" fmla="*/ 1 w 376"/>
                  <a:gd name="T17" fmla="*/ 1 h 144"/>
                  <a:gd name="T18" fmla="*/ 1 w 376"/>
                  <a:gd name="T19" fmla="*/ 1 h 144"/>
                  <a:gd name="T20" fmla="*/ 1 w 376"/>
                  <a:gd name="T21" fmla="*/ 1 h 144"/>
                  <a:gd name="T22" fmla="*/ 1 w 376"/>
                  <a:gd name="T23" fmla="*/ 1 h 144"/>
                  <a:gd name="T24" fmla="*/ 1 w 376"/>
                  <a:gd name="T25" fmla="*/ 1 h 144"/>
                  <a:gd name="T26" fmla="*/ 1 w 376"/>
                  <a:gd name="T27" fmla="*/ 1 h 144"/>
                  <a:gd name="T28" fmla="*/ 1 w 376"/>
                  <a:gd name="T29" fmla="*/ 1 h 144"/>
                  <a:gd name="T30" fmla="*/ 1 w 376"/>
                  <a:gd name="T31" fmla="*/ 1 h 144"/>
                  <a:gd name="T32" fmla="*/ 1 w 376"/>
                  <a:gd name="T33" fmla="*/ 1 h 144"/>
                  <a:gd name="T34" fmla="*/ 1 w 376"/>
                  <a:gd name="T35" fmla="*/ 1 h 144"/>
                  <a:gd name="T36" fmla="*/ 1 w 376"/>
                  <a:gd name="T37" fmla="*/ 1 h 144"/>
                  <a:gd name="T38" fmla="*/ 1 w 376"/>
                  <a:gd name="T39" fmla="*/ 0 h 144"/>
                  <a:gd name="T40" fmla="*/ 1 w 376"/>
                  <a:gd name="T41" fmla="*/ 1 h 144"/>
                  <a:gd name="T42" fmla="*/ 1 w 376"/>
                  <a:gd name="T43" fmla="*/ 1 h 144"/>
                  <a:gd name="T44" fmla="*/ 1 w 376"/>
                  <a:gd name="T45" fmla="*/ 1 h 144"/>
                  <a:gd name="T46" fmla="*/ 1 w 376"/>
                  <a:gd name="T47" fmla="*/ 1 h 144"/>
                  <a:gd name="T48" fmla="*/ 0 w 376"/>
                  <a:gd name="T49" fmla="*/ 1 h 144"/>
                  <a:gd name="T50" fmla="*/ 1 w 376"/>
                  <a:gd name="T51" fmla="*/ 1 h 144"/>
                  <a:gd name="T52" fmla="*/ 1 w 376"/>
                  <a:gd name="T53" fmla="*/ 1 h 144"/>
                  <a:gd name="T54" fmla="*/ 1 w 376"/>
                  <a:gd name="T55" fmla="*/ 1 h 144"/>
                  <a:gd name="T56" fmla="*/ 1 w 376"/>
                  <a:gd name="T57" fmla="*/ 1 h 144"/>
                  <a:gd name="T58" fmla="*/ 1 w 376"/>
                  <a:gd name="T59" fmla="*/ 1 h 144"/>
                  <a:gd name="T60" fmla="*/ 1 w 376"/>
                  <a:gd name="T61" fmla="*/ 1 h 144"/>
                  <a:gd name="T62" fmla="*/ 1 w 376"/>
                  <a:gd name="T63" fmla="*/ 1 h 144"/>
                  <a:gd name="T64" fmla="*/ 1 w 376"/>
                  <a:gd name="T65" fmla="*/ 1 h 144"/>
                  <a:gd name="T66" fmla="*/ 1 w 376"/>
                  <a:gd name="T67" fmla="*/ 1 h 144"/>
                  <a:gd name="T68" fmla="*/ 1 w 376"/>
                  <a:gd name="T69" fmla="*/ 1 h 144"/>
                  <a:gd name="T70" fmla="*/ 1 w 376"/>
                  <a:gd name="T71" fmla="*/ 1 h 144"/>
                  <a:gd name="T72" fmla="*/ 1 w 376"/>
                  <a:gd name="T73" fmla="*/ 1 h 144"/>
                  <a:gd name="T74" fmla="*/ 1 w 376"/>
                  <a:gd name="T75" fmla="*/ 1 h 144"/>
                  <a:gd name="T76" fmla="*/ 1 w 376"/>
                  <a:gd name="T77" fmla="*/ 1 h 144"/>
                  <a:gd name="T78" fmla="*/ 1 w 376"/>
                  <a:gd name="T79" fmla="*/ 1 h 144"/>
                  <a:gd name="T80" fmla="*/ 1 w 376"/>
                  <a:gd name="T81" fmla="*/ 1 h 144"/>
                  <a:gd name="T82" fmla="*/ 1 w 376"/>
                  <a:gd name="T83" fmla="*/ 1 h 144"/>
                  <a:gd name="T84" fmla="*/ 1 w 376"/>
                  <a:gd name="T85" fmla="*/ 1 h 144"/>
                  <a:gd name="T86" fmla="*/ 1 w 376"/>
                  <a:gd name="T87" fmla="*/ 1 h 144"/>
                  <a:gd name="T88" fmla="*/ 1 w 376"/>
                  <a:gd name="T89" fmla="*/ 1 h 144"/>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0" t="0" r="r" b="b"/>
                <a:pathLst>
                  <a:path w="376" h="144">
                    <a:moveTo>
                      <a:pt x="340" y="144"/>
                    </a:moveTo>
                    <a:lnTo>
                      <a:pt x="344" y="141"/>
                    </a:lnTo>
                    <a:lnTo>
                      <a:pt x="349" y="137"/>
                    </a:lnTo>
                    <a:lnTo>
                      <a:pt x="353" y="134"/>
                    </a:lnTo>
                    <a:lnTo>
                      <a:pt x="358" y="130"/>
                    </a:lnTo>
                    <a:lnTo>
                      <a:pt x="363" y="127"/>
                    </a:lnTo>
                    <a:lnTo>
                      <a:pt x="367" y="122"/>
                    </a:lnTo>
                    <a:lnTo>
                      <a:pt x="372" y="119"/>
                    </a:lnTo>
                    <a:lnTo>
                      <a:pt x="376" y="114"/>
                    </a:lnTo>
                    <a:lnTo>
                      <a:pt x="358" y="95"/>
                    </a:lnTo>
                    <a:lnTo>
                      <a:pt x="337" y="76"/>
                    </a:lnTo>
                    <a:lnTo>
                      <a:pt x="314" y="60"/>
                    </a:lnTo>
                    <a:lnTo>
                      <a:pt x="291" y="46"/>
                    </a:lnTo>
                    <a:lnTo>
                      <a:pt x="266" y="34"/>
                    </a:lnTo>
                    <a:lnTo>
                      <a:pt x="239" y="23"/>
                    </a:lnTo>
                    <a:lnTo>
                      <a:pt x="213" y="15"/>
                    </a:lnTo>
                    <a:lnTo>
                      <a:pt x="186" y="9"/>
                    </a:lnTo>
                    <a:lnTo>
                      <a:pt x="160" y="5"/>
                    </a:lnTo>
                    <a:lnTo>
                      <a:pt x="133" y="1"/>
                    </a:lnTo>
                    <a:lnTo>
                      <a:pt x="108" y="0"/>
                    </a:lnTo>
                    <a:lnTo>
                      <a:pt x="83" y="1"/>
                    </a:lnTo>
                    <a:lnTo>
                      <a:pt x="60" y="4"/>
                    </a:lnTo>
                    <a:lnTo>
                      <a:pt x="38" y="7"/>
                    </a:lnTo>
                    <a:lnTo>
                      <a:pt x="17" y="13"/>
                    </a:lnTo>
                    <a:lnTo>
                      <a:pt x="0" y="20"/>
                    </a:lnTo>
                    <a:lnTo>
                      <a:pt x="4" y="32"/>
                    </a:lnTo>
                    <a:lnTo>
                      <a:pt x="9" y="45"/>
                    </a:lnTo>
                    <a:lnTo>
                      <a:pt x="15" y="58"/>
                    </a:lnTo>
                    <a:lnTo>
                      <a:pt x="21" y="69"/>
                    </a:lnTo>
                    <a:lnTo>
                      <a:pt x="40" y="60"/>
                    </a:lnTo>
                    <a:lnTo>
                      <a:pt x="61" y="54"/>
                    </a:lnTo>
                    <a:lnTo>
                      <a:pt x="83" y="50"/>
                    </a:lnTo>
                    <a:lnTo>
                      <a:pt x="106" y="47"/>
                    </a:lnTo>
                    <a:lnTo>
                      <a:pt x="128" y="47"/>
                    </a:lnTo>
                    <a:lnTo>
                      <a:pt x="151" y="49"/>
                    </a:lnTo>
                    <a:lnTo>
                      <a:pt x="174" y="52"/>
                    </a:lnTo>
                    <a:lnTo>
                      <a:pt x="197" y="58"/>
                    </a:lnTo>
                    <a:lnTo>
                      <a:pt x="219" y="65"/>
                    </a:lnTo>
                    <a:lnTo>
                      <a:pt x="241" y="73"/>
                    </a:lnTo>
                    <a:lnTo>
                      <a:pt x="261" y="82"/>
                    </a:lnTo>
                    <a:lnTo>
                      <a:pt x="280" y="92"/>
                    </a:lnTo>
                    <a:lnTo>
                      <a:pt x="298" y="104"/>
                    </a:lnTo>
                    <a:lnTo>
                      <a:pt x="314" y="117"/>
                    </a:lnTo>
                    <a:lnTo>
                      <a:pt x="328" y="130"/>
                    </a:lnTo>
                    <a:lnTo>
                      <a:pt x="340" y="144"/>
                    </a:lnTo>
                    <a:close/>
                  </a:path>
                </a:pathLst>
              </a:custGeom>
              <a:solidFill>
                <a:srgbClr val="D100A3"/>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63" name="Freeform 99"/>
              <p:cNvSpPr/>
              <p:nvPr/>
            </p:nvSpPr>
            <p:spPr bwMode="auto">
              <a:xfrm>
                <a:off x="3482" y="4271"/>
                <a:ext cx="1433" cy="69"/>
              </a:xfrm>
              <a:custGeom>
                <a:avLst/>
                <a:gdLst>
                  <a:gd name="T0" fmla="*/ 0 w 2868"/>
                  <a:gd name="T1" fmla="*/ 1 h 137"/>
                  <a:gd name="T2" fmla="*/ 0 w 2868"/>
                  <a:gd name="T3" fmla="*/ 0 h 137"/>
                  <a:gd name="T4" fmla="*/ 0 w 2868"/>
                  <a:gd name="T5" fmla="*/ 0 h 137"/>
                  <a:gd name="T6" fmla="*/ 0 w 2868"/>
                  <a:gd name="T7" fmla="*/ 1 h 137"/>
                  <a:gd name="T8" fmla="*/ 0 w 2868"/>
                  <a:gd name="T9" fmla="*/ 1 h 13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868" h="137">
                    <a:moveTo>
                      <a:pt x="2868" y="134"/>
                    </a:moveTo>
                    <a:lnTo>
                      <a:pt x="2868" y="0"/>
                    </a:lnTo>
                    <a:lnTo>
                      <a:pt x="0" y="0"/>
                    </a:lnTo>
                    <a:lnTo>
                      <a:pt x="7" y="137"/>
                    </a:lnTo>
                    <a:lnTo>
                      <a:pt x="2868" y="134"/>
                    </a:lnTo>
                    <a:close/>
                  </a:path>
                </a:pathLst>
              </a:custGeom>
              <a:solidFill>
                <a:srgbClr val="00A500"/>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64" name="Freeform 100"/>
              <p:cNvSpPr/>
              <p:nvPr/>
            </p:nvSpPr>
            <p:spPr bwMode="auto">
              <a:xfrm>
                <a:off x="3452" y="4178"/>
                <a:ext cx="202" cy="140"/>
              </a:xfrm>
              <a:custGeom>
                <a:avLst/>
                <a:gdLst>
                  <a:gd name="T0" fmla="*/ 1 w 404"/>
                  <a:gd name="T1" fmla="*/ 0 h 281"/>
                  <a:gd name="T2" fmla="*/ 1 w 404"/>
                  <a:gd name="T3" fmla="*/ 0 h 281"/>
                  <a:gd name="T4" fmla="*/ 1 w 404"/>
                  <a:gd name="T5" fmla="*/ 0 h 281"/>
                  <a:gd name="T6" fmla="*/ 1 w 404"/>
                  <a:gd name="T7" fmla="*/ 0 h 281"/>
                  <a:gd name="T8" fmla="*/ 1 w 404"/>
                  <a:gd name="T9" fmla="*/ 0 h 281"/>
                  <a:gd name="T10" fmla="*/ 1 w 404"/>
                  <a:gd name="T11" fmla="*/ 0 h 281"/>
                  <a:gd name="T12" fmla="*/ 1 w 404"/>
                  <a:gd name="T13" fmla="*/ 0 h 281"/>
                  <a:gd name="T14" fmla="*/ 1 w 404"/>
                  <a:gd name="T15" fmla="*/ 0 h 281"/>
                  <a:gd name="T16" fmla="*/ 1 w 404"/>
                  <a:gd name="T17" fmla="*/ 0 h 281"/>
                  <a:gd name="T18" fmla="*/ 1 w 404"/>
                  <a:gd name="T19" fmla="*/ 0 h 281"/>
                  <a:gd name="T20" fmla="*/ 1 w 404"/>
                  <a:gd name="T21" fmla="*/ 0 h 281"/>
                  <a:gd name="T22" fmla="*/ 1 w 404"/>
                  <a:gd name="T23" fmla="*/ 0 h 281"/>
                  <a:gd name="T24" fmla="*/ 1 w 404"/>
                  <a:gd name="T25" fmla="*/ 0 h 281"/>
                  <a:gd name="T26" fmla="*/ 1 w 404"/>
                  <a:gd name="T27" fmla="*/ 0 h 281"/>
                  <a:gd name="T28" fmla="*/ 1 w 404"/>
                  <a:gd name="T29" fmla="*/ 0 h 281"/>
                  <a:gd name="T30" fmla="*/ 1 w 404"/>
                  <a:gd name="T31" fmla="*/ 0 h 281"/>
                  <a:gd name="T32" fmla="*/ 1 w 404"/>
                  <a:gd name="T33" fmla="*/ 0 h 281"/>
                  <a:gd name="T34" fmla="*/ 1 w 404"/>
                  <a:gd name="T35" fmla="*/ 0 h 281"/>
                  <a:gd name="T36" fmla="*/ 1 w 404"/>
                  <a:gd name="T37" fmla="*/ 0 h 281"/>
                  <a:gd name="T38" fmla="*/ 1 w 404"/>
                  <a:gd name="T39" fmla="*/ 0 h 281"/>
                  <a:gd name="T40" fmla="*/ 1 w 404"/>
                  <a:gd name="T41" fmla="*/ 0 h 281"/>
                  <a:gd name="T42" fmla="*/ 1 w 404"/>
                  <a:gd name="T43" fmla="*/ 0 h 281"/>
                  <a:gd name="T44" fmla="*/ 1 w 404"/>
                  <a:gd name="T45" fmla="*/ 0 h 281"/>
                  <a:gd name="T46" fmla="*/ 1 w 404"/>
                  <a:gd name="T47" fmla="*/ 0 h 281"/>
                  <a:gd name="T48" fmla="*/ 1 w 404"/>
                  <a:gd name="T49" fmla="*/ 0 h 281"/>
                  <a:gd name="T50" fmla="*/ 1 w 404"/>
                  <a:gd name="T51" fmla="*/ 0 h 281"/>
                  <a:gd name="T52" fmla="*/ 1 w 404"/>
                  <a:gd name="T53" fmla="*/ 0 h 281"/>
                  <a:gd name="T54" fmla="*/ 1 w 404"/>
                  <a:gd name="T55" fmla="*/ 0 h 281"/>
                  <a:gd name="T56" fmla="*/ 1 w 404"/>
                  <a:gd name="T57" fmla="*/ 0 h 281"/>
                  <a:gd name="T58" fmla="*/ 1 w 404"/>
                  <a:gd name="T59" fmla="*/ 0 h 281"/>
                  <a:gd name="T60" fmla="*/ 1 w 404"/>
                  <a:gd name="T61" fmla="*/ 0 h 281"/>
                  <a:gd name="T62" fmla="*/ 1 w 404"/>
                  <a:gd name="T63" fmla="*/ 0 h 281"/>
                  <a:gd name="T64" fmla="*/ 1 w 404"/>
                  <a:gd name="T65" fmla="*/ 0 h 281"/>
                  <a:gd name="T66" fmla="*/ 1 w 404"/>
                  <a:gd name="T67" fmla="*/ 0 h 281"/>
                  <a:gd name="T68" fmla="*/ 1 w 404"/>
                  <a:gd name="T69" fmla="*/ 0 h 281"/>
                  <a:gd name="T70" fmla="*/ 1 w 404"/>
                  <a:gd name="T71" fmla="*/ 0 h 281"/>
                  <a:gd name="T72" fmla="*/ 1 w 404"/>
                  <a:gd name="T73" fmla="*/ 0 h 281"/>
                  <a:gd name="T74" fmla="*/ 1 w 404"/>
                  <a:gd name="T75" fmla="*/ 0 h 281"/>
                  <a:gd name="T76" fmla="*/ 1 w 404"/>
                  <a:gd name="T77" fmla="*/ 0 h 281"/>
                  <a:gd name="T78" fmla="*/ 1 w 404"/>
                  <a:gd name="T79" fmla="*/ 0 h 281"/>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0" t="0" r="r" b="b"/>
                <a:pathLst>
                  <a:path w="404" h="281">
                    <a:moveTo>
                      <a:pt x="339" y="270"/>
                    </a:moveTo>
                    <a:lnTo>
                      <a:pt x="323" y="270"/>
                    </a:lnTo>
                    <a:lnTo>
                      <a:pt x="306" y="271"/>
                    </a:lnTo>
                    <a:lnTo>
                      <a:pt x="290" y="271"/>
                    </a:lnTo>
                    <a:lnTo>
                      <a:pt x="274" y="271"/>
                    </a:lnTo>
                    <a:lnTo>
                      <a:pt x="258" y="273"/>
                    </a:lnTo>
                    <a:lnTo>
                      <a:pt x="241" y="273"/>
                    </a:lnTo>
                    <a:lnTo>
                      <a:pt x="225" y="274"/>
                    </a:lnTo>
                    <a:lnTo>
                      <a:pt x="209" y="274"/>
                    </a:lnTo>
                    <a:lnTo>
                      <a:pt x="194" y="275"/>
                    </a:lnTo>
                    <a:lnTo>
                      <a:pt x="178" y="276"/>
                    </a:lnTo>
                    <a:lnTo>
                      <a:pt x="163" y="276"/>
                    </a:lnTo>
                    <a:lnTo>
                      <a:pt x="148" y="277"/>
                    </a:lnTo>
                    <a:lnTo>
                      <a:pt x="133" y="278"/>
                    </a:lnTo>
                    <a:lnTo>
                      <a:pt x="118" y="279"/>
                    </a:lnTo>
                    <a:lnTo>
                      <a:pt x="103" y="279"/>
                    </a:lnTo>
                    <a:lnTo>
                      <a:pt x="89" y="281"/>
                    </a:lnTo>
                    <a:lnTo>
                      <a:pt x="86" y="258"/>
                    </a:lnTo>
                    <a:lnTo>
                      <a:pt x="80" y="233"/>
                    </a:lnTo>
                    <a:lnTo>
                      <a:pt x="72" y="209"/>
                    </a:lnTo>
                    <a:lnTo>
                      <a:pt x="62" y="185"/>
                    </a:lnTo>
                    <a:lnTo>
                      <a:pt x="49" y="163"/>
                    </a:lnTo>
                    <a:lnTo>
                      <a:pt x="34" y="142"/>
                    </a:lnTo>
                    <a:lnTo>
                      <a:pt x="18" y="125"/>
                    </a:lnTo>
                    <a:lnTo>
                      <a:pt x="0" y="112"/>
                    </a:lnTo>
                    <a:lnTo>
                      <a:pt x="20" y="118"/>
                    </a:lnTo>
                    <a:lnTo>
                      <a:pt x="40" y="127"/>
                    </a:lnTo>
                    <a:lnTo>
                      <a:pt x="57" y="139"/>
                    </a:lnTo>
                    <a:lnTo>
                      <a:pt x="73" y="155"/>
                    </a:lnTo>
                    <a:lnTo>
                      <a:pt x="89" y="173"/>
                    </a:lnTo>
                    <a:lnTo>
                      <a:pt x="103" y="196"/>
                    </a:lnTo>
                    <a:lnTo>
                      <a:pt x="118" y="223"/>
                    </a:lnTo>
                    <a:lnTo>
                      <a:pt x="133" y="254"/>
                    </a:lnTo>
                    <a:lnTo>
                      <a:pt x="140" y="223"/>
                    </a:lnTo>
                    <a:lnTo>
                      <a:pt x="142" y="188"/>
                    </a:lnTo>
                    <a:lnTo>
                      <a:pt x="142" y="153"/>
                    </a:lnTo>
                    <a:lnTo>
                      <a:pt x="139" y="116"/>
                    </a:lnTo>
                    <a:lnTo>
                      <a:pt x="133" y="81"/>
                    </a:lnTo>
                    <a:lnTo>
                      <a:pt x="125" y="50"/>
                    </a:lnTo>
                    <a:lnTo>
                      <a:pt x="115" y="23"/>
                    </a:lnTo>
                    <a:lnTo>
                      <a:pt x="102" y="5"/>
                    </a:lnTo>
                    <a:lnTo>
                      <a:pt x="121" y="18"/>
                    </a:lnTo>
                    <a:lnTo>
                      <a:pt x="140" y="34"/>
                    </a:lnTo>
                    <a:lnTo>
                      <a:pt x="157" y="53"/>
                    </a:lnTo>
                    <a:lnTo>
                      <a:pt x="174" y="78"/>
                    </a:lnTo>
                    <a:lnTo>
                      <a:pt x="188" y="106"/>
                    </a:lnTo>
                    <a:lnTo>
                      <a:pt x="201" y="141"/>
                    </a:lnTo>
                    <a:lnTo>
                      <a:pt x="212" y="183"/>
                    </a:lnTo>
                    <a:lnTo>
                      <a:pt x="218" y="231"/>
                    </a:lnTo>
                    <a:lnTo>
                      <a:pt x="229" y="208"/>
                    </a:lnTo>
                    <a:lnTo>
                      <a:pt x="237" y="183"/>
                    </a:lnTo>
                    <a:lnTo>
                      <a:pt x="243" y="154"/>
                    </a:lnTo>
                    <a:lnTo>
                      <a:pt x="245" y="124"/>
                    </a:lnTo>
                    <a:lnTo>
                      <a:pt x="245" y="93"/>
                    </a:lnTo>
                    <a:lnTo>
                      <a:pt x="241" y="62"/>
                    </a:lnTo>
                    <a:lnTo>
                      <a:pt x="235" y="30"/>
                    </a:lnTo>
                    <a:lnTo>
                      <a:pt x="223" y="0"/>
                    </a:lnTo>
                    <a:lnTo>
                      <a:pt x="240" y="30"/>
                    </a:lnTo>
                    <a:lnTo>
                      <a:pt x="255" y="57"/>
                    </a:lnTo>
                    <a:lnTo>
                      <a:pt x="268" y="82"/>
                    </a:lnTo>
                    <a:lnTo>
                      <a:pt x="279" y="106"/>
                    </a:lnTo>
                    <a:lnTo>
                      <a:pt x="288" y="128"/>
                    </a:lnTo>
                    <a:lnTo>
                      <a:pt x="294" y="151"/>
                    </a:lnTo>
                    <a:lnTo>
                      <a:pt x="298" y="173"/>
                    </a:lnTo>
                    <a:lnTo>
                      <a:pt x="299" y="195"/>
                    </a:lnTo>
                    <a:lnTo>
                      <a:pt x="312" y="173"/>
                    </a:lnTo>
                    <a:lnTo>
                      <a:pt x="326" y="148"/>
                    </a:lnTo>
                    <a:lnTo>
                      <a:pt x="340" y="121"/>
                    </a:lnTo>
                    <a:lnTo>
                      <a:pt x="354" y="94"/>
                    </a:lnTo>
                    <a:lnTo>
                      <a:pt x="366" y="67"/>
                    </a:lnTo>
                    <a:lnTo>
                      <a:pt x="375" y="42"/>
                    </a:lnTo>
                    <a:lnTo>
                      <a:pt x="382" y="20"/>
                    </a:lnTo>
                    <a:lnTo>
                      <a:pt x="384" y="3"/>
                    </a:lnTo>
                    <a:lnTo>
                      <a:pt x="392" y="27"/>
                    </a:lnTo>
                    <a:lnTo>
                      <a:pt x="398" y="53"/>
                    </a:lnTo>
                    <a:lnTo>
                      <a:pt x="403" y="81"/>
                    </a:lnTo>
                    <a:lnTo>
                      <a:pt x="404" y="112"/>
                    </a:lnTo>
                    <a:lnTo>
                      <a:pt x="398" y="146"/>
                    </a:lnTo>
                    <a:lnTo>
                      <a:pt x="388" y="184"/>
                    </a:lnTo>
                    <a:lnTo>
                      <a:pt x="368" y="225"/>
                    </a:lnTo>
                    <a:lnTo>
                      <a:pt x="339" y="270"/>
                    </a:lnTo>
                    <a:close/>
                  </a:path>
                </a:pathLst>
              </a:custGeom>
              <a:solidFill>
                <a:srgbClr val="00A500"/>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65" name="Freeform 101"/>
              <p:cNvSpPr/>
              <p:nvPr/>
            </p:nvSpPr>
            <p:spPr bwMode="auto">
              <a:xfrm>
                <a:off x="4880" y="4200"/>
                <a:ext cx="51" cy="71"/>
              </a:xfrm>
              <a:custGeom>
                <a:avLst/>
                <a:gdLst>
                  <a:gd name="T0" fmla="*/ 1 w 102"/>
                  <a:gd name="T1" fmla="*/ 1 h 142"/>
                  <a:gd name="T2" fmla="*/ 0 w 102"/>
                  <a:gd name="T3" fmla="*/ 1 h 142"/>
                  <a:gd name="T4" fmla="*/ 1 w 102"/>
                  <a:gd name="T5" fmla="*/ 1 h 142"/>
                  <a:gd name="T6" fmla="*/ 1 w 102"/>
                  <a:gd name="T7" fmla="*/ 1 h 142"/>
                  <a:gd name="T8" fmla="*/ 1 w 102"/>
                  <a:gd name="T9" fmla="*/ 1 h 142"/>
                  <a:gd name="T10" fmla="*/ 1 w 102"/>
                  <a:gd name="T11" fmla="*/ 1 h 142"/>
                  <a:gd name="T12" fmla="*/ 1 w 102"/>
                  <a:gd name="T13" fmla="*/ 1 h 142"/>
                  <a:gd name="T14" fmla="*/ 1 w 102"/>
                  <a:gd name="T15" fmla="*/ 1 h 142"/>
                  <a:gd name="T16" fmla="*/ 1 w 102"/>
                  <a:gd name="T17" fmla="*/ 1 h 142"/>
                  <a:gd name="T18" fmla="*/ 1 w 102"/>
                  <a:gd name="T19" fmla="*/ 0 h 142"/>
                  <a:gd name="T20" fmla="*/ 1 w 102"/>
                  <a:gd name="T21" fmla="*/ 1 h 142"/>
                  <a:gd name="T22" fmla="*/ 1 w 102"/>
                  <a:gd name="T23" fmla="*/ 1 h 142"/>
                  <a:gd name="T24" fmla="*/ 1 w 102"/>
                  <a:gd name="T25" fmla="*/ 1 h 142"/>
                  <a:gd name="T26" fmla="*/ 1 w 102"/>
                  <a:gd name="T27" fmla="*/ 1 h 142"/>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102" h="142">
                    <a:moveTo>
                      <a:pt x="71" y="142"/>
                    </a:moveTo>
                    <a:lnTo>
                      <a:pt x="0" y="142"/>
                    </a:lnTo>
                    <a:lnTo>
                      <a:pt x="6" y="123"/>
                    </a:lnTo>
                    <a:lnTo>
                      <a:pt x="16" y="102"/>
                    </a:lnTo>
                    <a:lnTo>
                      <a:pt x="27" y="82"/>
                    </a:lnTo>
                    <a:lnTo>
                      <a:pt x="41" y="61"/>
                    </a:lnTo>
                    <a:lnTo>
                      <a:pt x="56" y="43"/>
                    </a:lnTo>
                    <a:lnTo>
                      <a:pt x="71" y="26"/>
                    </a:lnTo>
                    <a:lnTo>
                      <a:pt x="87" y="12"/>
                    </a:lnTo>
                    <a:lnTo>
                      <a:pt x="102" y="0"/>
                    </a:lnTo>
                    <a:lnTo>
                      <a:pt x="84" y="41"/>
                    </a:lnTo>
                    <a:lnTo>
                      <a:pt x="74" y="78"/>
                    </a:lnTo>
                    <a:lnTo>
                      <a:pt x="71" y="112"/>
                    </a:lnTo>
                    <a:lnTo>
                      <a:pt x="71" y="142"/>
                    </a:lnTo>
                    <a:close/>
                  </a:path>
                </a:pathLst>
              </a:custGeom>
              <a:solidFill>
                <a:srgbClr val="00A500"/>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66" name="Freeform 102"/>
              <p:cNvSpPr/>
              <p:nvPr/>
            </p:nvSpPr>
            <p:spPr bwMode="auto">
              <a:xfrm>
                <a:off x="3666" y="4127"/>
                <a:ext cx="558" cy="206"/>
              </a:xfrm>
              <a:custGeom>
                <a:avLst/>
                <a:gdLst>
                  <a:gd name="T0" fmla="*/ 0 w 1117"/>
                  <a:gd name="T1" fmla="*/ 1 h 412"/>
                  <a:gd name="T2" fmla="*/ 0 w 1117"/>
                  <a:gd name="T3" fmla="*/ 1 h 412"/>
                  <a:gd name="T4" fmla="*/ 0 w 1117"/>
                  <a:gd name="T5" fmla="*/ 1 h 412"/>
                  <a:gd name="T6" fmla="*/ 0 w 1117"/>
                  <a:gd name="T7" fmla="*/ 1 h 412"/>
                  <a:gd name="T8" fmla="*/ 0 w 1117"/>
                  <a:gd name="T9" fmla="*/ 1 h 412"/>
                  <a:gd name="T10" fmla="*/ 0 w 1117"/>
                  <a:gd name="T11" fmla="*/ 1 h 412"/>
                  <a:gd name="T12" fmla="*/ 0 w 1117"/>
                  <a:gd name="T13" fmla="*/ 1 h 412"/>
                  <a:gd name="T14" fmla="*/ 0 w 1117"/>
                  <a:gd name="T15" fmla="*/ 1 h 412"/>
                  <a:gd name="T16" fmla="*/ 0 w 1117"/>
                  <a:gd name="T17" fmla="*/ 1 h 412"/>
                  <a:gd name="T18" fmla="*/ 0 w 1117"/>
                  <a:gd name="T19" fmla="*/ 1 h 412"/>
                  <a:gd name="T20" fmla="*/ 0 w 1117"/>
                  <a:gd name="T21" fmla="*/ 1 h 412"/>
                  <a:gd name="T22" fmla="*/ 0 w 1117"/>
                  <a:gd name="T23" fmla="*/ 1 h 412"/>
                  <a:gd name="T24" fmla="*/ 0 w 1117"/>
                  <a:gd name="T25" fmla="*/ 1 h 412"/>
                  <a:gd name="T26" fmla="*/ 0 w 1117"/>
                  <a:gd name="T27" fmla="*/ 1 h 412"/>
                  <a:gd name="T28" fmla="*/ 0 w 1117"/>
                  <a:gd name="T29" fmla="*/ 1 h 412"/>
                  <a:gd name="T30" fmla="*/ 0 w 1117"/>
                  <a:gd name="T31" fmla="*/ 1 h 412"/>
                  <a:gd name="T32" fmla="*/ 0 w 1117"/>
                  <a:gd name="T33" fmla="*/ 1 h 412"/>
                  <a:gd name="T34" fmla="*/ 0 w 1117"/>
                  <a:gd name="T35" fmla="*/ 1 h 412"/>
                  <a:gd name="T36" fmla="*/ 0 w 1117"/>
                  <a:gd name="T37" fmla="*/ 1 h 412"/>
                  <a:gd name="T38" fmla="*/ 0 w 1117"/>
                  <a:gd name="T39" fmla="*/ 1 h 412"/>
                  <a:gd name="T40" fmla="*/ 0 w 1117"/>
                  <a:gd name="T41" fmla="*/ 1 h 412"/>
                  <a:gd name="T42" fmla="*/ 0 w 1117"/>
                  <a:gd name="T43" fmla="*/ 1 h 412"/>
                  <a:gd name="T44" fmla="*/ 0 w 1117"/>
                  <a:gd name="T45" fmla="*/ 1 h 412"/>
                  <a:gd name="T46" fmla="*/ 0 w 1117"/>
                  <a:gd name="T47" fmla="*/ 1 h 412"/>
                  <a:gd name="T48" fmla="*/ 0 w 1117"/>
                  <a:gd name="T49" fmla="*/ 1 h 412"/>
                  <a:gd name="T50" fmla="*/ 0 w 1117"/>
                  <a:gd name="T51" fmla="*/ 1 h 412"/>
                  <a:gd name="T52" fmla="*/ 0 w 1117"/>
                  <a:gd name="T53" fmla="*/ 1 h 412"/>
                  <a:gd name="T54" fmla="*/ 0 w 1117"/>
                  <a:gd name="T55" fmla="*/ 1 h 412"/>
                  <a:gd name="T56" fmla="*/ 0 w 1117"/>
                  <a:gd name="T57" fmla="*/ 1 h 412"/>
                  <a:gd name="T58" fmla="*/ 0 w 1117"/>
                  <a:gd name="T59" fmla="*/ 1 h 412"/>
                  <a:gd name="T60" fmla="*/ 0 w 1117"/>
                  <a:gd name="T61" fmla="*/ 1 h 412"/>
                  <a:gd name="T62" fmla="*/ 0 w 1117"/>
                  <a:gd name="T63" fmla="*/ 1 h 412"/>
                  <a:gd name="T64" fmla="*/ 0 w 1117"/>
                  <a:gd name="T65" fmla="*/ 0 h 412"/>
                  <a:gd name="T66" fmla="*/ 0 w 1117"/>
                  <a:gd name="T67" fmla="*/ 1 h 412"/>
                  <a:gd name="T68" fmla="*/ 0 w 1117"/>
                  <a:gd name="T69" fmla="*/ 1 h 412"/>
                  <a:gd name="T70" fmla="*/ 0 w 1117"/>
                  <a:gd name="T71" fmla="*/ 1 h 412"/>
                  <a:gd name="T72" fmla="*/ 0 w 1117"/>
                  <a:gd name="T73" fmla="*/ 1 h 412"/>
                  <a:gd name="T74" fmla="*/ 0 w 1117"/>
                  <a:gd name="T75" fmla="*/ 1 h 412"/>
                  <a:gd name="T76" fmla="*/ 0 w 1117"/>
                  <a:gd name="T77" fmla="*/ 1 h 412"/>
                  <a:gd name="T78" fmla="*/ 0 w 1117"/>
                  <a:gd name="T79" fmla="*/ 1 h 412"/>
                  <a:gd name="T80" fmla="*/ 0 w 1117"/>
                  <a:gd name="T81" fmla="*/ 1 h 412"/>
                  <a:gd name="T82" fmla="*/ 0 w 1117"/>
                  <a:gd name="T83" fmla="*/ 1 h 412"/>
                  <a:gd name="T84" fmla="*/ 0 w 1117"/>
                  <a:gd name="T85" fmla="*/ 1 h 412"/>
                  <a:gd name="T86" fmla="*/ 0 w 1117"/>
                  <a:gd name="T87" fmla="*/ 1 h 412"/>
                  <a:gd name="T88" fmla="*/ 0 w 1117"/>
                  <a:gd name="T89" fmla="*/ 1 h 412"/>
                  <a:gd name="T90" fmla="*/ 0 w 1117"/>
                  <a:gd name="T91" fmla="*/ 1 h 412"/>
                  <a:gd name="T92" fmla="*/ 0 w 1117"/>
                  <a:gd name="T93" fmla="*/ 1 h 412"/>
                  <a:gd name="T94" fmla="*/ 0 w 1117"/>
                  <a:gd name="T95" fmla="*/ 1 h 412"/>
                  <a:gd name="T96" fmla="*/ 0 w 1117"/>
                  <a:gd name="T97" fmla="*/ 1 h 412"/>
                  <a:gd name="T98" fmla="*/ 0 w 1117"/>
                  <a:gd name="T99" fmla="*/ 1 h 412"/>
                  <a:gd name="T100" fmla="*/ 0 w 1117"/>
                  <a:gd name="T101" fmla="*/ 1 h 412"/>
                  <a:gd name="T102" fmla="*/ 0 w 1117"/>
                  <a:gd name="T103" fmla="*/ 1 h 412"/>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0" t="0" r="r" b="b"/>
                <a:pathLst>
                  <a:path w="1117" h="412">
                    <a:moveTo>
                      <a:pt x="1093" y="212"/>
                    </a:moveTo>
                    <a:lnTo>
                      <a:pt x="1073" y="229"/>
                    </a:lnTo>
                    <a:lnTo>
                      <a:pt x="1052" y="248"/>
                    </a:lnTo>
                    <a:lnTo>
                      <a:pt x="1032" y="265"/>
                    </a:lnTo>
                    <a:lnTo>
                      <a:pt x="1011" y="284"/>
                    </a:lnTo>
                    <a:lnTo>
                      <a:pt x="990" y="301"/>
                    </a:lnTo>
                    <a:lnTo>
                      <a:pt x="971" y="317"/>
                    </a:lnTo>
                    <a:lnTo>
                      <a:pt x="951" y="334"/>
                    </a:lnTo>
                    <a:lnTo>
                      <a:pt x="934" y="349"/>
                    </a:lnTo>
                    <a:lnTo>
                      <a:pt x="917" y="363"/>
                    </a:lnTo>
                    <a:lnTo>
                      <a:pt x="900" y="376"/>
                    </a:lnTo>
                    <a:lnTo>
                      <a:pt x="888" y="387"/>
                    </a:lnTo>
                    <a:lnTo>
                      <a:pt x="876" y="397"/>
                    </a:lnTo>
                    <a:lnTo>
                      <a:pt x="867" y="403"/>
                    </a:lnTo>
                    <a:lnTo>
                      <a:pt x="860" y="409"/>
                    </a:lnTo>
                    <a:lnTo>
                      <a:pt x="857" y="412"/>
                    </a:lnTo>
                    <a:lnTo>
                      <a:pt x="826" y="410"/>
                    </a:lnTo>
                    <a:lnTo>
                      <a:pt x="791" y="409"/>
                    </a:lnTo>
                    <a:lnTo>
                      <a:pt x="753" y="408"/>
                    </a:lnTo>
                    <a:lnTo>
                      <a:pt x="714" y="406"/>
                    </a:lnTo>
                    <a:lnTo>
                      <a:pt x="672" y="403"/>
                    </a:lnTo>
                    <a:lnTo>
                      <a:pt x="630" y="401"/>
                    </a:lnTo>
                    <a:lnTo>
                      <a:pt x="587" y="399"/>
                    </a:lnTo>
                    <a:lnTo>
                      <a:pt x="542" y="395"/>
                    </a:lnTo>
                    <a:lnTo>
                      <a:pt x="499" y="393"/>
                    </a:lnTo>
                    <a:lnTo>
                      <a:pt x="455" y="391"/>
                    </a:lnTo>
                    <a:lnTo>
                      <a:pt x="412" y="387"/>
                    </a:lnTo>
                    <a:lnTo>
                      <a:pt x="371" y="385"/>
                    </a:lnTo>
                    <a:lnTo>
                      <a:pt x="330" y="383"/>
                    </a:lnTo>
                    <a:lnTo>
                      <a:pt x="292" y="380"/>
                    </a:lnTo>
                    <a:lnTo>
                      <a:pt x="257" y="378"/>
                    </a:lnTo>
                    <a:lnTo>
                      <a:pt x="224" y="377"/>
                    </a:lnTo>
                    <a:lnTo>
                      <a:pt x="209" y="376"/>
                    </a:lnTo>
                    <a:lnTo>
                      <a:pt x="193" y="376"/>
                    </a:lnTo>
                    <a:lnTo>
                      <a:pt x="178" y="375"/>
                    </a:lnTo>
                    <a:lnTo>
                      <a:pt x="162" y="375"/>
                    </a:lnTo>
                    <a:lnTo>
                      <a:pt x="147" y="374"/>
                    </a:lnTo>
                    <a:lnTo>
                      <a:pt x="131" y="374"/>
                    </a:lnTo>
                    <a:lnTo>
                      <a:pt x="116" y="372"/>
                    </a:lnTo>
                    <a:lnTo>
                      <a:pt x="101" y="372"/>
                    </a:lnTo>
                    <a:lnTo>
                      <a:pt x="80" y="334"/>
                    </a:lnTo>
                    <a:lnTo>
                      <a:pt x="63" y="289"/>
                    </a:lnTo>
                    <a:lnTo>
                      <a:pt x="48" y="241"/>
                    </a:lnTo>
                    <a:lnTo>
                      <a:pt x="36" y="190"/>
                    </a:lnTo>
                    <a:lnTo>
                      <a:pt x="24" y="142"/>
                    </a:lnTo>
                    <a:lnTo>
                      <a:pt x="15" y="97"/>
                    </a:lnTo>
                    <a:lnTo>
                      <a:pt x="7" y="58"/>
                    </a:lnTo>
                    <a:lnTo>
                      <a:pt x="0" y="28"/>
                    </a:lnTo>
                    <a:lnTo>
                      <a:pt x="11" y="62"/>
                    </a:lnTo>
                    <a:lnTo>
                      <a:pt x="25" y="100"/>
                    </a:lnTo>
                    <a:lnTo>
                      <a:pt x="41" y="141"/>
                    </a:lnTo>
                    <a:lnTo>
                      <a:pt x="59" y="181"/>
                    </a:lnTo>
                    <a:lnTo>
                      <a:pt x="77" y="220"/>
                    </a:lnTo>
                    <a:lnTo>
                      <a:pt x="94" y="256"/>
                    </a:lnTo>
                    <a:lnTo>
                      <a:pt x="110" y="287"/>
                    </a:lnTo>
                    <a:lnTo>
                      <a:pt x="124" y="311"/>
                    </a:lnTo>
                    <a:lnTo>
                      <a:pt x="131" y="284"/>
                    </a:lnTo>
                    <a:lnTo>
                      <a:pt x="138" y="257"/>
                    </a:lnTo>
                    <a:lnTo>
                      <a:pt x="146" y="234"/>
                    </a:lnTo>
                    <a:lnTo>
                      <a:pt x="156" y="211"/>
                    </a:lnTo>
                    <a:lnTo>
                      <a:pt x="169" y="191"/>
                    </a:lnTo>
                    <a:lnTo>
                      <a:pt x="184" y="172"/>
                    </a:lnTo>
                    <a:lnTo>
                      <a:pt x="204" y="153"/>
                    </a:lnTo>
                    <a:lnTo>
                      <a:pt x="227" y="136"/>
                    </a:lnTo>
                    <a:lnTo>
                      <a:pt x="214" y="158"/>
                    </a:lnTo>
                    <a:lnTo>
                      <a:pt x="201" y="184"/>
                    </a:lnTo>
                    <a:lnTo>
                      <a:pt x="191" y="216"/>
                    </a:lnTo>
                    <a:lnTo>
                      <a:pt x="184" y="248"/>
                    </a:lnTo>
                    <a:lnTo>
                      <a:pt x="182" y="281"/>
                    </a:lnTo>
                    <a:lnTo>
                      <a:pt x="188" y="314"/>
                    </a:lnTo>
                    <a:lnTo>
                      <a:pt x="200" y="344"/>
                    </a:lnTo>
                    <a:lnTo>
                      <a:pt x="224" y="370"/>
                    </a:lnTo>
                    <a:lnTo>
                      <a:pt x="250" y="344"/>
                    </a:lnTo>
                    <a:lnTo>
                      <a:pt x="270" y="305"/>
                    </a:lnTo>
                    <a:lnTo>
                      <a:pt x="284" y="261"/>
                    </a:lnTo>
                    <a:lnTo>
                      <a:pt x="291" y="211"/>
                    </a:lnTo>
                    <a:lnTo>
                      <a:pt x="290" y="158"/>
                    </a:lnTo>
                    <a:lnTo>
                      <a:pt x="282" y="105"/>
                    </a:lnTo>
                    <a:lnTo>
                      <a:pt x="264" y="54"/>
                    </a:lnTo>
                    <a:lnTo>
                      <a:pt x="237" y="8"/>
                    </a:lnTo>
                    <a:lnTo>
                      <a:pt x="261" y="35"/>
                    </a:lnTo>
                    <a:lnTo>
                      <a:pt x="282" y="63"/>
                    </a:lnTo>
                    <a:lnTo>
                      <a:pt x="299" y="96"/>
                    </a:lnTo>
                    <a:lnTo>
                      <a:pt x="314" y="130"/>
                    </a:lnTo>
                    <a:lnTo>
                      <a:pt x="326" y="168"/>
                    </a:lnTo>
                    <a:lnTo>
                      <a:pt x="334" y="211"/>
                    </a:lnTo>
                    <a:lnTo>
                      <a:pt x="340" y="258"/>
                    </a:lnTo>
                    <a:lnTo>
                      <a:pt x="341" y="309"/>
                    </a:lnTo>
                    <a:lnTo>
                      <a:pt x="355" y="288"/>
                    </a:lnTo>
                    <a:lnTo>
                      <a:pt x="371" y="266"/>
                    </a:lnTo>
                    <a:lnTo>
                      <a:pt x="389" y="244"/>
                    </a:lnTo>
                    <a:lnTo>
                      <a:pt x="409" y="222"/>
                    </a:lnTo>
                    <a:lnTo>
                      <a:pt x="429" y="203"/>
                    </a:lnTo>
                    <a:lnTo>
                      <a:pt x="450" y="184"/>
                    </a:lnTo>
                    <a:lnTo>
                      <a:pt x="471" y="171"/>
                    </a:lnTo>
                    <a:lnTo>
                      <a:pt x="492" y="160"/>
                    </a:lnTo>
                    <a:lnTo>
                      <a:pt x="482" y="180"/>
                    </a:lnTo>
                    <a:lnTo>
                      <a:pt x="469" y="203"/>
                    </a:lnTo>
                    <a:lnTo>
                      <a:pt x="451" y="227"/>
                    </a:lnTo>
                    <a:lnTo>
                      <a:pt x="433" y="251"/>
                    </a:lnTo>
                    <a:lnTo>
                      <a:pt x="416" y="275"/>
                    </a:lnTo>
                    <a:lnTo>
                      <a:pt x="399" y="297"/>
                    </a:lnTo>
                    <a:lnTo>
                      <a:pt x="387" y="318"/>
                    </a:lnTo>
                    <a:lnTo>
                      <a:pt x="381" y="334"/>
                    </a:lnTo>
                    <a:lnTo>
                      <a:pt x="388" y="339"/>
                    </a:lnTo>
                    <a:lnTo>
                      <a:pt x="397" y="344"/>
                    </a:lnTo>
                    <a:lnTo>
                      <a:pt x="408" y="348"/>
                    </a:lnTo>
                    <a:lnTo>
                      <a:pt x="418" y="353"/>
                    </a:lnTo>
                    <a:lnTo>
                      <a:pt x="431" y="356"/>
                    </a:lnTo>
                    <a:lnTo>
                      <a:pt x="443" y="360"/>
                    </a:lnTo>
                    <a:lnTo>
                      <a:pt x="457" y="361"/>
                    </a:lnTo>
                    <a:lnTo>
                      <a:pt x="471" y="360"/>
                    </a:lnTo>
                    <a:lnTo>
                      <a:pt x="470" y="326"/>
                    </a:lnTo>
                    <a:lnTo>
                      <a:pt x="464" y="285"/>
                    </a:lnTo>
                    <a:lnTo>
                      <a:pt x="454" y="240"/>
                    </a:lnTo>
                    <a:lnTo>
                      <a:pt x="440" y="192"/>
                    </a:lnTo>
                    <a:lnTo>
                      <a:pt x="423" y="146"/>
                    </a:lnTo>
                    <a:lnTo>
                      <a:pt x="401" y="103"/>
                    </a:lnTo>
                    <a:lnTo>
                      <a:pt x="374" y="66"/>
                    </a:lnTo>
                    <a:lnTo>
                      <a:pt x="345" y="36"/>
                    </a:lnTo>
                    <a:lnTo>
                      <a:pt x="374" y="58"/>
                    </a:lnTo>
                    <a:lnTo>
                      <a:pt x="399" y="79"/>
                    </a:lnTo>
                    <a:lnTo>
                      <a:pt x="423" y="103"/>
                    </a:lnTo>
                    <a:lnTo>
                      <a:pt x="443" y="127"/>
                    </a:lnTo>
                    <a:lnTo>
                      <a:pt x="462" y="153"/>
                    </a:lnTo>
                    <a:lnTo>
                      <a:pt x="479" y="183"/>
                    </a:lnTo>
                    <a:lnTo>
                      <a:pt x="494" y="217"/>
                    </a:lnTo>
                    <a:lnTo>
                      <a:pt x="509" y="256"/>
                    </a:lnTo>
                    <a:lnTo>
                      <a:pt x="510" y="222"/>
                    </a:lnTo>
                    <a:lnTo>
                      <a:pt x="510" y="188"/>
                    </a:lnTo>
                    <a:lnTo>
                      <a:pt x="509" y="154"/>
                    </a:lnTo>
                    <a:lnTo>
                      <a:pt x="507" y="121"/>
                    </a:lnTo>
                    <a:lnTo>
                      <a:pt x="501" y="89"/>
                    </a:lnTo>
                    <a:lnTo>
                      <a:pt x="494" y="60"/>
                    </a:lnTo>
                    <a:lnTo>
                      <a:pt x="485" y="33"/>
                    </a:lnTo>
                    <a:lnTo>
                      <a:pt x="473" y="10"/>
                    </a:lnTo>
                    <a:lnTo>
                      <a:pt x="489" y="39"/>
                    </a:lnTo>
                    <a:lnTo>
                      <a:pt x="505" y="71"/>
                    </a:lnTo>
                    <a:lnTo>
                      <a:pt x="519" y="106"/>
                    </a:lnTo>
                    <a:lnTo>
                      <a:pt x="531" y="145"/>
                    </a:lnTo>
                    <a:lnTo>
                      <a:pt x="539" y="189"/>
                    </a:lnTo>
                    <a:lnTo>
                      <a:pt x="541" y="236"/>
                    </a:lnTo>
                    <a:lnTo>
                      <a:pt x="538" y="290"/>
                    </a:lnTo>
                    <a:lnTo>
                      <a:pt x="526" y="349"/>
                    </a:lnTo>
                    <a:lnTo>
                      <a:pt x="553" y="322"/>
                    </a:lnTo>
                    <a:lnTo>
                      <a:pt x="576" y="288"/>
                    </a:lnTo>
                    <a:lnTo>
                      <a:pt x="594" y="251"/>
                    </a:lnTo>
                    <a:lnTo>
                      <a:pt x="606" y="211"/>
                    </a:lnTo>
                    <a:lnTo>
                      <a:pt x="608" y="168"/>
                    </a:lnTo>
                    <a:lnTo>
                      <a:pt x="602" y="126"/>
                    </a:lnTo>
                    <a:lnTo>
                      <a:pt x="584" y="84"/>
                    </a:lnTo>
                    <a:lnTo>
                      <a:pt x="551" y="44"/>
                    </a:lnTo>
                    <a:lnTo>
                      <a:pt x="566" y="52"/>
                    </a:lnTo>
                    <a:lnTo>
                      <a:pt x="581" y="60"/>
                    </a:lnTo>
                    <a:lnTo>
                      <a:pt x="596" y="69"/>
                    </a:lnTo>
                    <a:lnTo>
                      <a:pt x="610" y="82"/>
                    </a:lnTo>
                    <a:lnTo>
                      <a:pt x="622" y="96"/>
                    </a:lnTo>
                    <a:lnTo>
                      <a:pt x="632" y="113"/>
                    </a:lnTo>
                    <a:lnTo>
                      <a:pt x="641" y="134"/>
                    </a:lnTo>
                    <a:lnTo>
                      <a:pt x="647" y="158"/>
                    </a:lnTo>
                    <a:lnTo>
                      <a:pt x="651" y="120"/>
                    </a:lnTo>
                    <a:lnTo>
                      <a:pt x="651" y="75"/>
                    </a:lnTo>
                    <a:lnTo>
                      <a:pt x="648" y="32"/>
                    </a:lnTo>
                    <a:lnTo>
                      <a:pt x="645" y="0"/>
                    </a:lnTo>
                    <a:lnTo>
                      <a:pt x="655" y="38"/>
                    </a:lnTo>
                    <a:lnTo>
                      <a:pt x="661" y="82"/>
                    </a:lnTo>
                    <a:lnTo>
                      <a:pt x="662" y="129"/>
                    </a:lnTo>
                    <a:lnTo>
                      <a:pt x="660" y="179"/>
                    </a:lnTo>
                    <a:lnTo>
                      <a:pt x="652" y="228"/>
                    </a:lnTo>
                    <a:lnTo>
                      <a:pt x="641" y="277"/>
                    </a:lnTo>
                    <a:lnTo>
                      <a:pt x="626" y="320"/>
                    </a:lnTo>
                    <a:lnTo>
                      <a:pt x="609" y="360"/>
                    </a:lnTo>
                    <a:lnTo>
                      <a:pt x="636" y="330"/>
                    </a:lnTo>
                    <a:lnTo>
                      <a:pt x="659" y="295"/>
                    </a:lnTo>
                    <a:lnTo>
                      <a:pt x="679" y="255"/>
                    </a:lnTo>
                    <a:lnTo>
                      <a:pt x="697" y="212"/>
                    </a:lnTo>
                    <a:lnTo>
                      <a:pt x="712" y="167"/>
                    </a:lnTo>
                    <a:lnTo>
                      <a:pt x="722" y="122"/>
                    </a:lnTo>
                    <a:lnTo>
                      <a:pt x="730" y="77"/>
                    </a:lnTo>
                    <a:lnTo>
                      <a:pt x="733" y="33"/>
                    </a:lnTo>
                    <a:lnTo>
                      <a:pt x="742" y="88"/>
                    </a:lnTo>
                    <a:lnTo>
                      <a:pt x="746" y="148"/>
                    </a:lnTo>
                    <a:lnTo>
                      <a:pt x="743" y="210"/>
                    </a:lnTo>
                    <a:lnTo>
                      <a:pt x="730" y="269"/>
                    </a:lnTo>
                    <a:lnTo>
                      <a:pt x="743" y="252"/>
                    </a:lnTo>
                    <a:lnTo>
                      <a:pt x="756" y="232"/>
                    </a:lnTo>
                    <a:lnTo>
                      <a:pt x="770" y="206"/>
                    </a:lnTo>
                    <a:lnTo>
                      <a:pt x="784" y="181"/>
                    </a:lnTo>
                    <a:lnTo>
                      <a:pt x="797" y="154"/>
                    </a:lnTo>
                    <a:lnTo>
                      <a:pt x="808" y="130"/>
                    </a:lnTo>
                    <a:lnTo>
                      <a:pt x="816" y="109"/>
                    </a:lnTo>
                    <a:lnTo>
                      <a:pt x="821" y="93"/>
                    </a:lnTo>
                    <a:lnTo>
                      <a:pt x="819" y="118"/>
                    </a:lnTo>
                    <a:lnTo>
                      <a:pt x="813" y="144"/>
                    </a:lnTo>
                    <a:lnTo>
                      <a:pt x="805" y="174"/>
                    </a:lnTo>
                    <a:lnTo>
                      <a:pt x="794" y="204"/>
                    </a:lnTo>
                    <a:lnTo>
                      <a:pt x="781" y="235"/>
                    </a:lnTo>
                    <a:lnTo>
                      <a:pt x="765" y="265"/>
                    </a:lnTo>
                    <a:lnTo>
                      <a:pt x="746" y="295"/>
                    </a:lnTo>
                    <a:lnTo>
                      <a:pt x="725" y="324"/>
                    </a:lnTo>
                    <a:lnTo>
                      <a:pt x="752" y="307"/>
                    </a:lnTo>
                    <a:lnTo>
                      <a:pt x="777" y="286"/>
                    </a:lnTo>
                    <a:lnTo>
                      <a:pt x="803" y="263"/>
                    </a:lnTo>
                    <a:lnTo>
                      <a:pt x="827" y="236"/>
                    </a:lnTo>
                    <a:lnTo>
                      <a:pt x="849" y="207"/>
                    </a:lnTo>
                    <a:lnTo>
                      <a:pt x="869" y="177"/>
                    </a:lnTo>
                    <a:lnTo>
                      <a:pt x="887" y="146"/>
                    </a:lnTo>
                    <a:lnTo>
                      <a:pt x="902" y="114"/>
                    </a:lnTo>
                    <a:lnTo>
                      <a:pt x="896" y="139"/>
                    </a:lnTo>
                    <a:lnTo>
                      <a:pt x="890" y="166"/>
                    </a:lnTo>
                    <a:lnTo>
                      <a:pt x="882" y="194"/>
                    </a:lnTo>
                    <a:lnTo>
                      <a:pt x="873" y="220"/>
                    </a:lnTo>
                    <a:lnTo>
                      <a:pt x="861" y="247"/>
                    </a:lnTo>
                    <a:lnTo>
                      <a:pt x="849" y="271"/>
                    </a:lnTo>
                    <a:lnTo>
                      <a:pt x="835" y="295"/>
                    </a:lnTo>
                    <a:lnTo>
                      <a:pt x="819" y="317"/>
                    </a:lnTo>
                    <a:lnTo>
                      <a:pt x="835" y="308"/>
                    </a:lnTo>
                    <a:lnTo>
                      <a:pt x="850" y="297"/>
                    </a:lnTo>
                    <a:lnTo>
                      <a:pt x="866" y="284"/>
                    </a:lnTo>
                    <a:lnTo>
                      <a:pt x="882" y="269"/>
                    </a:lnTo>
                    <a:lnTo>
                      <a:pt x="897" y="252"/>
                    </a:lnTo>
                    <a:lnTo>
                      <a:pt x="912" y="234"/>
                    </a:lnTo>
                    <a:lnTo>
                      <a:pt x="927" y="216"/>
                    </a:lnTo>
                    <a:lnTo>
                      <a:pt x="941" y="195"/>
                    </a:lnTo>
                    <a:lnTo>
                      <a:pt x="955" y="174"/>
                    </a:lnTo>
                    <a:lnTo>
                      <a:pt x="967" y="153"/>
                    </a:lnTo>
                    <a:lnTo>
                      <a:pt x="979" y="133"/>
                    </a:lnTo>
                    <a:lnTo>
                      <a:pt x="990" y="112"/>
                    </a:lnTo>
                    <a:lnTo>
                      <a:pt x="999" y="91"/>
                    </a:lnTo>
                    <a:lnTo>
                      <a:pt x="1008" y="70"/>
                    </a:lnTo>
                    <a:lnTo>
                      <a:pt x="1014" y="52"/>
                    </a:lnTo>
                    <a:lnTo>
                      <a:pt x="1020" y="33"/>
                    </a:lnTo>
                    <a:lnTo>
                      <a:pt x="1012" y="71"/>
                    </a:lnTo>
                    <a:lnTo>
                      <a:pt x="1004" y="107"/>
                    </a:lnTo>
                    <a:lnTo>
                      <a:pt x="994" y="141"/>
                    </a:lnTo>
                    <a:lnTo>
                      <a:pt x="983" y="173"/>
                    </a:lnTo>
                    <a:lnTo>
                      <a:pt x="968" y="206"/>
                    </a:lnTo>
                    <a:lnTo>
                      <a:pt x="950" y="242"/>
                    </a:lnTo>
                    <a:lnTo>
                      <a:pt x="927" y="279"/>
                    </a:lnTo>
                    <a:lnTo>
                      <a:pt x="897" y="322"/>
                    </a:lnTo>
                    <a:lnTo>
                      <a:pt x="910" y="314"/>
                    </a:lnTo>
                    <a:lnTo>
                      <a:pt x="925" y="304"/>
                    </a:lnTo>
                    <a:lnTo>
                      <a:pt x="940" y="294"/>
                    </a:lnTo>
                    <a:lnTo>
                      <a:pt x="956" y="282"/>
                    </a:lnTo>
                    <a:lnTo>
                      <a:pt x="972" y="270"/>
                    </a:lnTo>
                    <a:lnTo>
                      <a:pt x="988" y="257"/>
                    </a:lnTo>
                    <a:lnTo>
                      <a:pt x="1005" y="243"/>
                    </a:lnTo>
                    <a:lnTo>
                      <a:pt x="1021" y="228"/>
                    </a:lnTo>
                    <a:lnTo>
                      <a:pt x="1037" y="213"/>
                    </a:lnTo>
                    <a:lnTo>
                      <a:pt x="1052" y="197"/>
                    </a:lnTo>
                    <a:lnTo>
                      <a:pt x="1067" y="182"/>
                    </a:lnTo>
                    <a:lnTo>
                      <a:pt x="1080" y="166"/>
                    </a:lnTo>
                    <a:lnTo>
                      <a:pt x="1092" y="150"/>
                    </a:lnTo>
                    <a:lnTo>
                      <a:pt x="1102" y="135"/>
                    </a:lnTo>
                    <a:lnTo>
                      <a:pt x="1111" y="119"/>
                    </a:lnTo>
                    <a:lnTo>
                      <a:pt x="1117" y="104"/>
                    </a:lnTo>
                    <a:lnTo>
                      <a:pt x="1110" y="136"/>
                    </a:lnTo>
                    <a:lnTo>
                      <a:pt x="1103" y="166"/>
                    </a:lnTo>
                    <a:lnTo>
                      <a:pt x="1099" y="192"/>
                    </a:lnTo>
                    <a:lnTo>
                      <a:pt x="1093" y="212"/>
                    </a:lnTo>
                    <a:close/>
                  </a:path>
                </a:pathLst>
              </a:custGeom>
              <a:solidFill>
                <a:srgbClr val="00A500"/>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67" name="Freeform 103"/>
              <p:cNvSpPr/>
              <p:nvPr/>
            </p:nvSpPr>
            <p:spPr bwMode="auto">
              <a:xfrm>
                <a:off x="4164" y="4179"/>
                <a:ext cx="202" cy="141"/>
              </a:xfrm>
              <a:custGeom>
                <a:avLst/>
                <a:gdLst>
                  <a:gd name="T0" fmla="*/ 1 w 403"/>
                  <a:gd name="T1" fmla="*/ 1 h 280"/>
                  <a:gd name="T2" fmla="*/ 1 w 403"/>
                  <a:gd name="T3" fmla="*/ 1 h 280"/>
                  <a:gd name="T4" fmla="*/ 1 w 403"/>
                  <a:gd name="T5" fmla="*/ 1 h 280"/>
                  <a:gd name="T6" fmla="*/ 1 w 403"/>
                  <a:gd name="T7" fmla="*/ 1 h 280"/>
                  <a:gd name="T8" fmla="*/ 1 w 403"/>
                  <a:gd name="T9" fmla="*/ 1 h 280"/>
                  <a:gd name="T10" fmla="*/ 1 w 403"/>
                  <a:gd name="T11" fmla="*/ 1 h 280"/>
                  <a:gd name="T12" fmla="*/ 1 w 403"/>
                  <a:gd name="T13" fmla="*/ 1 h 280"/>
                  <a:gd name="T14" fmla="*/ 1 w 403"/>
                  <a:gd name="T15" fmla="*/ 1 h 280"/>
                  <a:gd name="T16" fmla="*/ 1 w 403"/>
                  <a:gd name="T17" fmla="*/ 1 h 280"/>
                  <a:gd name="T18" fmla="*/ 1 w 403"/>
                  <a:gd name="T19" fmla="*/ 1 h 280"/>
                  <a:gd name="T20" fmla="*/ 1 w 403"/>
                  <a:gd name="T21" fmla="*/ 1 h 280"/>
                  <a:gd name="T22" fmla="*/ 1 w 403"/>
                  <a:gd name="T23" fmla="*/ 1 h 280"/>
                  <a:gd name="T24" fmla="*/ 1 w 403"/>
                  <a:gd name="T25" fmla="*/ 1 h 280"/>
                  <a:gd name="T26" fmla="*/ 1 w 403"/>
                  <a:gd name="T27" fmla="*/ 1 h 280"/>
                  <a:gd name="T28" fmla="*/ 1 w 403"/>
                  <a:gd name="T29" fmla="*/ 1 h 280"/>
                  <a:gd name="T30" fmla="*/ 1 w 403"/>
                  <a:gd name="T31" fmla="*/ 1 h 280"/>
                  <a:gd name="T32" fmla="*/ 1 w 403"/>
                  <a:gd name="T33" fmla="*/ 1 h 280"/>
                  <a:gd name="T34" fmla="*/ 1 w 403"/>
                  <a:gd name="T35" fmla="*/ 1 h 280"/>
                  <a:gd name="T36" fmla="*/ 1 w 403"/>
                  <a:gd name="T37" fmla="*/ 1 h 280"/>
                  <a:gd name="T38" fmla="*/ 1 w 403"/>
                  <a:gd name="T39" fmla="*/ 1 h 280"/>
                  <a:gd name="T40" fmla="*/ 1 w 403"/>
                  <a:gd name="T41" fmla="*/ 1 h 280"/>
                  <a:gd name="T42" fmla="*/ 1 w 403"/>
                  <a:gd name="T43" fmla="*/ 1 h 280"/>
                  <a:gd name="T44" fmla="*/ 1 w 403"/>
                  <a:gd name="T45" fmla="*/ 1 h 280"/>
                  <a:gd name="T46" fmla="*/ 1 w 403"/>
                  <a:gd name="T47" fmla="*/ 1 h 280"/>
                  <a:gd name="T48" fmla="*/ 1 w 403"/>
                  <a:gd name="T49" fmla="*/ 1 h 280"/>
                  <a:gd name="T50" fmla="*/ 1 w 403"/>
                  <a:gd name="T51" fmla="*/ 1 h 280"/>
                  <a:gd name="T52" fmla="*/ 1 w 403"/>
                  <a:gd name="T53" fmla="*/ 1 h 280"/>
                  <a:gd name="T54" fmla="*/ 1 w 403"/>
                  <a:gd name="T55" fmla="*/ 1 h 280"/>
                  <a:gd name="T56" fmla="*/ 1 w 403"/>
                  <a:gd name="T57" fmla="*/ 1 h 280"/>
                  <a:gd name="T58" fmla="*/ 1 w 403"/>
                  <a:gd name="T59" fmla="*/ 1 h 280"/>
                  <a:gd name="T60" fmla="*/ 1 w 403"/>
                  <a:gd name="T61" fmla="*/ 1 h 280"/>
                  <a:gd name="T62" fmla="*/ 1 w 403"/>
                  <a:gd name="T63" fmla="*/ 1 h 280"/>
                  <a:gd name="T64" fmla="*/ 1 w 403"/>
                  <a:gd name="T65" fmla="*/ 1 h 280"/>
                  <a:gd name="T66" fmla="*/ 1 w 403"/>
                  <a:gd name="T67" fmla="*/ 1 h 280"/>
                  <a:gd name="T68" fmla="*/ 1 w 403"/>
                  <a:gd name="T69" fmla="*/ 1 h 280"/>
                  <a:gd name="T70" fmla="*/ 1 w 403"/>
                  <a:gd name="T71" fmla="*/ 1 h 280"/>
                  <a:gd name="T72" fmla="*/ 1 w 403"/>
                  <a:gd name="T73" fmla="*/ 1 h 280"/>
                  <a:gd name="T74" fmla="*/ 1 w 403"/>
                  <a:gd name="T75" fmla="*/ 1 h 280"/>
                  <a:gd name="T76" fmla="*/ 1 w 403"/>
                  <a:gd name="T77" fmla="*/ 1 h 280"/>
                  <a:gd name="T78" fmla="*/ 1 w 403"/>
                  <a:gd name="T79" fmla="*/ 1 h 280"/>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0" t="0" r="r" b="b"/>
                <a:pathLst>
                  <a:path w="403" h="280">
                    <a:moveTo>
                      <a:pt x="339" y="270"/>
                    </a:moveTo>
                    <a:lnTo>
                      <a:pt x="322" y="270"/>
                    </a:lnTo>
                    <a:lnTo>
                      <a:pt x="305" y="271"/>
                    </a:lnTo>
                    <a:lnTo>
                      <a:pt x="289" y="271"/>
                    </a:lnTo>
                    <a:lnTo>
                      <a:pt x="273" y="272"/>
                    </a:lnTo>
                    <a:lnTo>
                      <a:pt x="257" y="272"/>
                    </a:lnTo>
                    <a:lnTo>
                      <a:pt x="241" y="273"/>
                    </a:lnTo>
                    <a:lnTo>
                      <a:pt x="225" y="273"/>
                    </a:lnTo>
                    <a:lnTo>
                      <a:pt x="210" y="274"/>
                    </a:lnTo>
                    <a:lnTo>
                      <a:pt x="194" y="274"/>
                    </a:lnTo>
                    <a:lnTo>
                      <a:pt x="179" y="275"/>
                    </a:lnTo>
                    <a:lnTo>
                      <a:pt x="164" y="277"/>
                    </a:lnTo>
                    <a:lnTo>
                      <a:pt x="149" y="277"/>
                    </a:lnTo>
                    <a:lnTo>
                      <a:pt x="134" y="278"/>
                    </a:lnTo>
                    <a:lnTo>
                      <a:pt x="119" y="279"/>
                    </a:lnTo>
                    <a:lnTo>
                      <a:pt x="104" y="279"/>
                    </a:lnTo>
                    <a:lnTo>
                      <a:pt x="90" y="280"/>
                    </a:lnTo>
                    <a:lnTo>
                      <a:pt x="86" y="257"/>
                    </a:lnTo>
                    <a:lnTo>
                      <a:pt x="81" y="233"/>
                    </a:lnTo>
                    <a:lnTo>
                      <a:pt x="73" y="209"/>
                    </a:lnTo>
                    <a:lnTo>
                      <a:pt x="62" y="184"/>
                    </a:lnTo>
                    <a:lnTo>
                      <a:pt x="50" y="162"/>
                    </a:lnTo>
                    <a:lnTo>
                      <a:pt x="35" y="142"/>
                    </a:lnTo>
                    <a:lnTo>
                      <a:pt x="18" y="124"/>
                    </a:lnTo>
                    <a:lnTo>
                      <a:pt x="0" y="112"/>
                    </a:lnTo>
                    <a:lnTo>
                      <a:pt x="22" y="117"/>
                    </a:lnTo>
                    <a:lnTo>
                      <a:pt x="40" y="127"/>
                    </a:lnTo>
                    <a:lnTo>
                      <a:pt x="58" y="138"/>
                    </a:lnTo>
                    <a:lnTo>
                      <a:pt x="74" y="154"/>
                    </a:lnTo>
                    <a:lnTo>
                      <a:pt x="89" y="173"/>
                    </a:lnTo>
                    <a:lnTo>
                      <a:pt x="104" y="196"/>
                    </a:lnTo>
                    <a:lnTo>
                      <a:pt x="117" y="222"/>
                    </a:lnTo>
                    <a:lnTo>
                      <a:pt x="132" y="254"/>
                    </a:lnTo>
                    <a:lnTo>
                      <a:pt x="139" y="222"/>
                    </a:lnTo>
                    <a:lnTo>
                      <a:pt x="143" y="188"/>
                    </a:lnTo>
                    <a:lnTo>
                      <a:pt x="142" y="152"/>
                    </a:lnTo>
                    <a:lnTo>
                      <a:pt x="139" y="115"/>
                    </a:lnTo>
                    <a:lnTo>
                      <a:pt x="134" y="81"/>
                    </a:lnTo>
                    <a:lnTo>
                      <a:pt x="126" y="49"/>
                    </a:lnTo>
                    <a:lnTo>
                      <a:pt x="115" y="23"/>
                    </a:lnTo>
                    <a:lnTo>
                      <a:pt x="103" y="4"/>
                    </a:lnTo>
                    <a:lnTo>
                      <a:pt x="121" y="17"/>
                    </a:lnTo>
                    <a:lnTo>
                      <a:pt x="139" y="33"/>
                    </a:lnTo>
                    <a:lnTo>
                      <a:pt x="157" y="53"/>
                    </a:lnTo>
                    <a:lnTo>
                      <a:pt x="173" y="77"/>
                    </a:lnTo>
                    <a:lnTo>
                      <a:pt x="188" y="106"/>
                    </a:lnTo>
                    <a:lnTo>
                      <a:pt x="200" y="141"/>
                    </a:lnTo>
                    <a:lnTo>
                      <a:pt x="211" y="182"/>
                    </a:lnTo>
                    <a:lnTo>
                      <a:pt x="218" y="230"/>
                    </a:lnTo>
                    <a:lnTo>
                      <a:pt x="228" y="207"/>
                    </a:lnTo>
                    <a:lnTo>
                      <a:pt x="236" y="182"/>
                    </a:lnTo>
                    <a:lnTo>
                      <a:pt x="242" y="153"/>
                    </a:lnTo>
                    <a:lnTo>
                      <a:pt x="245" y="123"/>
                    </a:lnTo>
                    <a:lnTo>
                      <a:pt x="245" y="92"/>
                    </a:lnTo>
                    <a:lnTo>
                      <a:pt x="242" y="61"/>
                    </a:lnTo>
                    <a:lnTo>
                      <a:pt x="235" y="30"/>
                    </a:lnTo>
                    <a:lnTo>
                      <a:pt x="223" y="0"/>
                    </a:lnTo>
                    <a:lnTo>
                      <a:pt x="241" y="30"/>
                    </a:lnTo>
                    <a:lnTo>
                      <a:pt x="255" y="56"/>
                    </a:lnTo>
                    <a:lnTo>
                      <a:pt x="268" y="82"/>
                    </a:lnTo>
                    <a:lnTo>
                      <a:pt x="279" y="106"/>
                    </a:lnTo>
                    <a:lnTo>
                      <a:pt x="287" y="128"/>
                    </a:lnTo>
                    <a:lnTo>
                      <a:pt x="294" y="151"/>
                    </a:lnTo>
                    <a:lnTo>
                      <a:pt x="297" y="173"/>
                    </a:lnTo>
                    <a:lnTo>
                      <a:pt x="298" y="195"/>
                    </a:lnTo>
                    <a:lnTo>
                      <a:pt x="312" y="173"/>
                    </a:lnTo>
                    <a:lnTo>
                      <a:pt x="326" y="149"/>
                    </a:lnTo>
                    <a:lnTo>
                      <a:pt x="340" y="121"/>
                    </a:lnTo>
                    <a:lnTo>
                      <a:pt x="354" y="93"/>
                    </a:lnTo>
                    <a:lnTo>
                      <a:pt x="366" y="67"/>
                    </a:lnTo>
                    <a:lnTo>
                      <a:pt x="375" y="41"/>
                    </a:lnTo>
                    <a:lnTo>
                      <a:pt x="382" y="19"/>
                    </a:lnTo>
                    <a:lnTo>
                      <a:pt x="385" y="2"/>
                    </a:lnTo>
                    <a:lnTo>
                      <a:pt x="392" y="26"/>
                    </a:lnTo>
                    <a:lnTo>
                      <a:pt x="398" y="53"/>
                    </a:lnTo>
                    <a:lnTo>
                      <a:pt x="403" y="81"/>
                    </a:lnTo>
                    <a:lnTo>
                      <a:pt x="403" y="112"/>
                    </a:lnTo>
                    <a:lnTo>
                      <a:pt x="398" y="145"/>
                    </a:lnTo>
                    <a:lnTo>
                      <a:pt x="387" y="183"/>
                    </a:lnTo>
                    <a:lnTo>
                      <a:pt x="367" y="225"/>
                    </a:lnTo>
                    <a:lnTo>
                      <a:pt x="339" y="270"/>
                    </a:lnTo>
                    <a:close/>
                  </a:path>
                </a:pathLst>
              </a:custGeom>
              <a:solidFill>
                <a:srgbClr val="00A500"/>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68" name="Freeform 104"/>
              <p:cNvSpPr/>
              <p:nvPr/>
            </p:nvSpPr>
            <p:spPr bwMode="auto">
              <a:xfrm>
                <a:off x="4368" y="4177"/>
                <a:ext cx="123" cy="143"/>
              </a:xfrm>
              <a:custGeom>
                <a:avLst/>
                <a:gdLst>
                  <a:gd name="T0" fmla="*/ 1 w 246"/>
                  <a:gd name="T1" fmla="*/ 1 h 285"/>
                  <a:gd name="T2" fmla="*/ 1 w 246"/>
                  <a:gd name="T3" fmla="*/ 1 h 285"/>
                  <a:gd name="T4" fmla="*/ 1 w 246"/>
                  <a:gd name="T5" fmla="*/ 1 h 285"/>
                  <a:gd name="T6" fmla="*/ 1 w 246"/>
                  <a:gd name="T7" fmla="*/ 1 h 285"/>
                  <a:gd name="T8" fmla="*/ 1 w 246"/>
                  <a:gd name="T9" fmla="*/ 1 h 285"/>
                  <a:gd name="T10" fmla="*/ 1 w 246"/>
                  <a:gd name="T11" fmla="*/ 1 h 285"/>
                  <a:gd name="T12" fmla="*/ 1 w 246"/>
                  <a:gd name="T13" fmla="*/ 1 h 285"/>
                  <a:gd name="T14" fmla="*/ 1 w 246"/>
                  <a:gd name="T15" fmla="*/ 1 h 285"/>
                  <a:gd name="T16" fmla="*/ 0 w 246"/>
                  <a:gd name="T17" fmla="*/ 1 h 285"/>
                  <a:gd name="T18" fmla="*/ 1 w 246"/>
                  <a:gd name="T19" fmla="*/ 1 h 285"/>
                  <a:gd name="T20" fmla="*/ 1 w 246"/>
                  <a:gd name="T21" fmla="*/ 1 h 285"/>
                  <a:gd name="T22" fmla="*/ 1 w 246"/>
                  <a:gd name="T23" fmla="*/ 1 h 285"/>
                  <a:gd name="T24" fmla="*/ 1 w 246"/>
                  <a:gd name="T25" fmla="*/ 1 h 285"/>
                  <a:gd name="T26" fmla="*/ 1 w 246"/>
                  <a:gd name="T27" fmla="*/ 1 h 285"/>
                  <a:gd name="T28" fmla="*/ 1 w 246"/>
                  <a:gd name="T29" fmla="*/ 1 h 285"/>
                  <a:gd name="T30" fmla="*/ 1 w 246"/>
                  <a:gd name="T31" fmla="*/ 1 h 285"/>
                  <a:gd name="T32" fmla="*/ 1 w 246"/>
                  <a:gd name="T33" fmla="*/ 1 h 285"/>
                  <a:gd name="T34" fmla="*/ 1 w 246"/>
                  <a:gd name="T35" fmla="*/ 1 h 285"/>
                  <a:gd name="T36" fmla="*/ 1 w 246"/>
                  <a:gd name="T37" fmla="*/ 1 h 285"/>
                  <a:gd name="T38" fmla="*/ 1 w 246"/>
                  <a:gd name="T39" fmla="*/ 1 h 285"/>
                  <a:gd name="T40" fmla="*/ 1 w 246"/>
                  <a:gd name="T41" fmla="*/ 1 h 285"/>
                  <a:gd name="T42" fmla="*/ 1 w 246"/>
                  <a:gd name="T43" fmla="*/ 1 h 285"/>
                  <a:gd name="T44" fmla="*/ 1 w 246"/>
                  <a:gd name="T45" fmla="*/ 1 h 285"/>
                  <a:gd name="T46" fmla="*/ 1 w 246"/>
                  <a:gd name="T47" fmla="*/ 1 h 285"/>
                  <a:gd name="T48" fmla="*/ 1 w 246"/>
                  <a:gd name="T49" fmla="*/ 0 h 285"/>
                  <a:gd name="T50" fmla="*/ 1 w 246"/>
                  <a:gd name="T51" fmla="*/ 1 h 285"/>
                  <a:gd name="T52" fmla="*/ 1 w 246"/>
                  <a:gd name="T53" fmla="*/ 1 h 285"/>
                  <a:gd name="T54" fmla="*/ 1 w 246"/>
                  <a:gd name="T55" fmla="*/ 1 h 285"/>
                  <a:gd name="T56" fmla="*/ 1 w 246"/>
                  <a:gd name="T57" fmla="*/ 1 h 285"/>
                  <a:gd name="T58" fmla="*/ 1 w 246"/>
                  <a:gd name="T59" fmla="*/ 1 h 285"/>
                  <a:gd name="T60" fmla="*/ 1 w 246"/>
                  <a:gd name="T61" fmla="*/ 1 h 285"/>
                  <a:gd name="T62" fmla="*/ 1 w 246"/>
                  <a:gd name="T63" fmla="*/ 1 h 285"/>
                  <a:gd name="T64" fmla="*/ 1 w 246"/>
                  <a:gd name="T65" fmla="*/ 1 h 285"/>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246" h="285">
                    <a:moveTo>
                      <a:pt x="85" y="285"/>
                    </a:moveTo>
                    <a:lnTo>
                      <a:pt x="75" y="285"/>
                    </a:lnTo>
                    <a:lnTo>
                      <a:pt x="63" y="285"/>
                    </a:lnTo>
                    <a:lnTo>
                      <a:pt x="53" y="285"/>
                    </a:lnTo>
                    <a:lnTo>
                      <a:pt x="42" y="285"/>
                    </a:lnTo>
                    <a:lnTo>
                      <a:pt x="32" y="285"/>
                    </a:lnTo>
                    <a:lnTo>
                      <a:pt x="22" y="285"/>
                    </a:lnTo>
                    <a:lnTo>
                      <a:pt x="10" y="285"/>
                    </a:lnTo>
                    <a:lnTo>
                      <a:pt x="0" y="285"/>
                    </a:lnTo>
                    <a:lnTo>
                      <a:pt x="3" y="270"/>
                    </a:lnTo>
                    <a:lnTo>
                      <a:pt x="8" y="253"/>
                    </a:lnTo>
                    <a:lnTo>
                      <a:pt x="14" y="235"/>
                    </a:lnTo>
                    <a:lnTo>
                      <a:pt x="22" y="217"/>
                    </a:lnTo>
                    <a:lnTo>
                      <a:pt x="30" y="197"/>
                    </a:lnTo>
                    <a:lnTo>
                      <a:pt x="40" y="178"/>
                    </a:lnTo>
                    <a:lnTo>
                      <a:pt x="52" y="157"/>
                    </a:lnTo>
                    <a:lnTo>
                      <a:pt x="64" y="137"/>
                    </a:lnTo>
                    <a:lnTo>
                      <a:pt x="80" y="118"/>
                    </a:lnTo>
                    <a:lnTo>
                      <a:pt x="96" y="98"/>
                    </a:lnTo>
                    <a:lnTo>
                      <a:pt x="116" y="79"/>
                    </a:lnTo>
                    <a:lnTo>
                      <a:pt x="137" y="60"/>
                    </a:lnTo>
                    <a:lnTo>
                      <a:pt x="161" y="43"/>
                    </a:lnTo>
                    <a:lnTo>
                      <a:pt x="186" y="28"/>
                    </a:lnTo>
                    <a:lnTo>
                      <a:pt x="215" y="13"/>
                    </a:lnTo>
                    <a:lnTo>
                      <a:pt x="246" y="0"/>
                    </a:lnTo>
                    <a:lnTo>
                      <a:pt x="215" y="30"/>
                    </a:lnTo>
                    <a:lnTo>
                      <a:pt x="186" y="60"/>
                    </a:lnTo>
                    <a:lnTo>
                      <a:pt x="160" y="91"/>
                    </a:lnTo>
                    <a:lnTo>
                      <a:pt x="136" y="124"/>
                    </a:lnTo>
                    <a:lnTo>
                      <a:pt x="116" y="158"/>
                    </a:lnTo>
                    <a:lnTo>
                      <a:pt x="100" y="196"/>
                    </a:lnTo>
                    <a:lnTo>
                      <a:pt x="90" y="238"/>
                    </a:lnTo>
                    <a:lnTo>
                      <a:pt x="85" y="285"/>
                    </a:lnTo>
                    <a:close/>
                  </a:path>
                </a:pathLst>
              </a:custGeom>
              <a:solidFill>
                <a:srgbClr val="00A500"/>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69" name="Freeform 105"/>
              <p:cNvSpPr/>
              <p:nvPr/>
            </p:nvSpPr>
            <p:spPr bwMode="auto">
              <a:xfrm>
                <a:off x="4389" y="4134"/>
                <a:ext cx="493" cy="199"/>
              </a:xfrm>
              <a:custGeom>
                <a:avLst/>
                <a:gdLst>
                  <a:gd name="T0" fmla="*/ 1 w 986"/>
                  <a:gd name="T1" fmla="*/ 1 h 398"/>
                  <a:gd name="T2" fmla="*/ 1 w 986"/>
                  <a:gd name="T3" fmla="*/ 1 h 398"/>
                  <a:gd name="T4" fmla="*/ 1 w 986"/>
                  <a:gd name="T5" fmla="*/ 1 h 398"/>
                  <a:gd name="T6" fmla="*/ 1 w 986"/>
                  <a:gd name="T7" fmla="*/ 1 h 398"/>
                  <a:gd name="T8" fmla="*/ 1 w 986"/>
                  <a:gd name="T9" fmla="*/ 1 h 398"/>
                  <a:gd name="T10" fmla="*/ 1 w 986"/>
                  <a:gd name="T11" fmla="*/ 1 h 398"/>
                  <a:gd name="T12" fmla="*/ 1 w 986"/>
                  <a:gd name="T13" fmla="*/ 1 h 398"/>
                  <a:gd name="T14" fmla="*/ 1 w 986"/>
                  <a:gd name="T15" fmla="*/ 1 h 398"/>
                  <a:gd name="T16" fmla="*/ 1 w 986"/>
                  <a:gd name="T17" fmla="*/ 1 h 398"/>
                  <a:gd name="T18" fmla="*/ 1 w 986"/>
                  <a:gd name="T19" fmla="*/ 1 h 398"/>
                  <a:gd name="T20" fmla="*/ 1 w 986"/>
                  <a:gd name="T21" fmla="*/ 1 h 398"/>
                  <a:gd name="T22" fmla="*/ 1 w 986"/>
                  <a:gd name="T23" fmla="*/ 1 h 398"/>
                  <a:gd name="T24" fmla="*/ 1 w 986"/>
                  <a:gd name="T25" fmla="*/ 1 h 398"/>
                  <a:gd name="T26" fmla="*/ 1 w 986"/>
                  <a:gd name="T27" fmla="*/ 1 h 398"/>
                  <a:gd name="T28" fmla="*/ 1 w 986"/>
                  <a:gd name="T29" fmla="*/ 1 h 398"/>
                  <a:gd name="T30" fmla="*/ 1 w 986"/>
                  <a:gd name="T31" fmla="*/ 1 h 398"/>
                  <a:gd name="T32" fmla="*/ 1 w 986"/>
                  <a:gd name="T33" fmla="*/ 1 h 398"/>
                  <a:gd name="T34" fmla="*/ 1 w 986"/>
                  <a:gd name="T35" fmla="*/ 1 h 398"/>
                  <a:gd name="T36" fmla="*/ 1 w 986"/>
                  <a:gd name="T37" fmla="*/ 1 h 398"/>
                  <a:gd name="T38" fmla="*/ 1 w 986"/>
                  <a:gd name="T39" fmla="*/ 1 h 398"/>
                  <a:gd name="T40" fmla="*/ 1 w 986"/>
                  <a:gd name="T41" fmla="*/ 1 h 398"/>
                  <a:gd name="T42" fmla="*/ 1 w 986"/>
                  <a:gd name="T43" fmla="*/ 1 h 398"/>
                  <a:gd name="T44" fmla="*/ 1 w 986"/>
                  <a:gd name="T45" fmla="*/ 1 h 398"/>
                  <a:gd name="T46" fmla="*/ 1 w 986"/>
                  <a:gd name="T47" fmla="*/ 1 h 398"/>
                  <a:gd name="T48" fmla="*/ 1 w 986"/>
                  <a:gd name="T49" fmla="*/ 1 h 398"/>
                  <a:gd name="T50" fmla="*/ 1 w 986"/>
                  <a:gd name="T51" fmla="*/ 1 h 398"/>
                  <a:gd name="T52" fmla="*/ 1 w 986"/>
                  <a:gd name="T53" fmla="*/ 1 h 398"/>
                  <a:gd name="T54" fmla="*/ 1 w 986"/>
                  <a:gd name="T55" fmla="*/ 1 h 398"/>
                  <a:gd name="T56" fmla="*/ 1 w 986"/>
                  <a:gd name="T57" fmla="*/ 1 h 398"/>
                  <a:gd name="T58" fmla="*/ 1 w 986"/>
                  <a:gd name="T59" fmla="*/ 1 h 398"/>
                  <a:gd name="T60" fmla="*/ 1 w 986"/>
                  <a:gd name="T61" fmla="*/ 1 h 398"/>
                  <a:gd name="T62" fmla="*/ 1 w 986"/>
                  <a:gd name="T63" fmla="*/ 1 h 398"/>
                  <a:gd name="T64" fmla="*/ 1 w 986"/>
                  <a:gd name="T65" fmla="*/ 1 h 398"/>
                  <a:gd name="T66" fmla="*/ 1 w 986"/>
                  <a:gd name="T67" fmla="*/ 1 h 398"/>
                  <a:gd name="T68" fmla="*/ 1 w 986"/>
                  <a:gd name="T69" fmla="*/ 1 h 398"/>
                  <a:gd name="T70" fmla="*/ 1 w 986"/>
                  <a:gd name="T71" fmla="*/ 1 h 398"/>
                  <a:gd name="T72" fmla="*/ 1 w 986"/>
                  <a:gd name="T73" fmla="*/ 1 h 398"/>
                  <a:gd name="T74" fmla="*/ 1 w 986"/>
                  <a:gd name="T75" fmla="*/ 1 h 398"/>
                  <a:gd name="T76" fmla="*/ 1 w 986"/>
                  <a:gd name="T77" fmla="*/ 1 h 398"/>
                  <a:gd name="T78" fmla="*/ 1 w 986"/>
                  <a:gd name="T79" fmla="*/ 1 h 398"/>
                  <a:gd name="T80" fmla="*/ 1 w 986"/>
                  <a:gd name="T81" fmla="*/ 1 h 398"/>
                  <a:gd name="T82" fmla="*/ 1 w 986"/>
                  <a:gd name="T83" fmla="*/ 1 h 398"/>
                  <a:gd name="T84" fmla="*/ 1 w 986"/>
                  <a:gd name="T85" fmla="*/ 1 h 398"/>
                  <a:gd name="T86" fmla="*/ 1 w 986"/>
                  <a:gd name="T87" fmla="*/ 1 h 398"/>
                  <a:gd name="T88" fmla="*/ 1 w 986"/>
                  <a:gd name="T89" fmla="*/ 1 h 398"/>
                  <a:gd name="T90" fmla="*/ 1 w 986"/>
                  <a:gd name="T91" fmla="*/ 1 h 398"/>
                  <a:gd name="T92" fmla="*/ 1 w 986"/>
                  <a:gd name="T93" fmla="*/ 1 h 398"/>
                  <a:gd name="T94" fmla="*/ 1 w 986"/>
                  <a:gd name="T95" fmla="*/ 1 h 398"/>
                  <a:gd name="T96" fmla="*/ 1 w 986"/>
                  <a:gd name="T97" fmla="*/ 1 h 398"/>
                  <a:gd name="T98" fmla="*/ 1 w 986"/>
                  <a:gd name="T99" fmla="*/ 1 h 398"/>
                  <a:gd name="T100" fmla="*/ 1 w 986"/>
                  <a:gd name="T101" fmla="*/ 1 h 398"/>
                  <a:gd name="T102" fmla="*/ 1 w 986"/>
                  <a:gd name="T103" fmla="*/ 1 h 398"/>
                  <a:gd name="T104" fmla="*/ 1 w 986"/>
                  <a:gd name="T105" fmla="*/ 1 h 398"/>
                  <a:gd name="T106" fmla="*/ 1 w 986"/>
                  <a:gd name="T107" fmla="*/ 1 h 398"/>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0" t="0" r="r" b="b"/>
                <a:pathLst>
                  <a:path w="986" h="398">
                    <a:moveTo>
                      <a:pt x="901" y="398"/>
                    </a:moveTo>
                    <a:lnTo>
                      <a:pt x="867" y="398"/>
                    </a:lnTo>
                    <a:lnTo>
                      <a:pt x="829" y="398"/>
                    </a:lnTo>
                    <a:lnTo>
                      <a:pt x="789" y="398"/>
                    </a:lnTo>
                    <a:lnTo>
                      <a:pt x="747" y="396"/>
                    </a:lnTo>
                    <a:lnTo>
                      <a:pt x="702" y="396"/>
                    </a:lnTo>
                    <a:lnTo>
                      <a:pt x="656" y="394"/>
                    </a:lnTo>
                    <a:lnTo>
                      <a:pt x="608" y="393"/>
                    </a:lnTo>
                    <a:lnTo>
                      <a:pt x="561" y="392"/>
                    </a:lnTo>
                    <a:lnTo>
                      <a:pt x="513" y="389"/>
                    </a:lnTo>
                    <a:lnTo>
                      <a:pt x="467" y="388"/>
                    </a:lnTo>
                    <a:lnTo>
                      <a:pt x="421" y="386"/>
                    </a:lnTo>
                    <a:lnTo>
                      <a:pt x="376" y="384"/>
                    </a:lnTo>
                    <a:lnTo>
                      <a:pt x="334" y="383"/>
                    </a:lnTo>
                    <a:lnTo>
                      <a:pt x="294" y="380"/>
                    </a:lnTo>
                    <a:lnTo>
                      <a:pt x="258" y="378"/>
                    </a:lnTo>
                    <a:lnTo>
                      <a:pt x="225" y="377"/>
                    </a:lnTo>
                    <a:lnTo>
                      <a:pt x="210" y="376"/>
                    </a:lnTo>
                    <a:lnTo>
                      <a:pt x="194" y="376"/>
                    </a:lnTo>
                    <a:lnTo>
                      <a:pt x="179" y="374"/>
                    </a:lnTo>
                    <a:lnTo>
                      <a:pt x="163" y="373"/>
                    </a:lnTo>
                    <a:lnTo>
                      <a:pt x="148" y="373"/>
                    </a:lnTo>
                    <a:lnTo>
                      <a:pt x="132" y="372"/>
                    </a:lnTo>
                    <a:lnTo>
                      <a:pt x="117" y="372"/>
                    </a:lnTo>
                    <a:lnTo>
                      <a:pt x="102" y="372"/>
                    </a:lnTo>
                    <a:lnTo>
                      <a:pt x="81" y="334"/>
                    </a:lnTo>
                    <a:lnTo>
                      <a:pt x="64" y="289"/>
                    </a:lnTo>
                    <a:lnTo>
                      <a:pt x="48" y="241"/>
                    </a:lnTo>
                    <a:lnTo>
                      <a:pt x="35" y="190"/>
                    </a:lnTo>
                    <a:lnTo>
                      <a:pt x="23" y="142"/>
                    </a:lnTo>
                    <a:lnTo>
                      <a:pt x="14" y="97"/>
                    </a:lnTo>
                    <a:lnTo>
                      <a:pt x="6" y="57"/>
                    </a:lnTo>
                    <a:lnTo>
                      <a:pt x="0" y="27"/>
                    </a:lnTo>
                    <a:lnTo>
                      <a:pt x="12" y="62"/>
                    </a:lnTo>
                    <a:lnTo>
                      <a:pt x="26" y="100"/>
                    </a:lnTo>
                    <a:lnTo>
                      <a:pt x="42" y="140"/>
                    </a:lnTo>
                    <a:lnTo>
                      <a:pt x="59" y="181"/>
                    </a:lnTo>
                    <a:lnTo>
                      <a:pt x="77" y="220"/>
                    </a:lnTo>
                    <a:lnTo>
                      <a:pt x="95" y="256"/>
                    </a:lnTo>
                    <a:lnTo>
                      <a:pt x="110" y="287"/>
                    </a:lnTo>
                    <a:lnTo>
                      <a:pt x="124" y="311"/>
                    </a:lnTo>
                    <a:lnTo>
                      <a:pt x="130" y="283"/>
                    </a:lnTo>
                    <a:lnTo>
                      <a:pt x="139" y="257"/>
                    </a:lnTo>
                    <a:lnTo>
                      <a:pt x="147" y="234"/>
                    </a:lnTo>
                    <a:lnTo>
                      <a:pt x="157" y="211"/>
                    </a:lnTo>
                    <a:lnTo>
                      <a:pt x="170" y="190"/>
                    </a:lnTo>
                    <a:lnTo>
                      <a:pt x="185" y="170"/>
                    </a:lnTo>
                    <a:lnTo>
                      <a:pt x="204" y="152"/>
                    </a:lnTo>
                    <a:lnTo>
                      <a:pt x="227" y="135"/>
                    </a:lnTo>
                    <a:lnTo>
                      <a:pt x="215" y="157"/>
                    </a:lnTo>
                    <a:lnTo>
                      <a:pt x="202" y="184"/>
                    </a:lnTo>
                    <a:lnTo>
                      <a:pt x="191" y="214"/>
                    </a:lnTo>
                    <a:lnTo>
                      <a:pt x="185" y="248"/>
                    </a:lnTo>
                    <a:lnTo>
                      <a:pt x="182" y="281"/>
                    </a:lnTo>
                    <a:lnTo>
                      <a:pt x="188" y="313"/>
                    </a:lnTo>
                    <a:lnTo>
                      <a:pt x="201" y="343"/>
                    </a:lnTo>
                    <a:lnTo>
                      <a:pt x="225" y="370"/>
                    </a:lnTo>
                    <a:lnTo>
                      <a:pt x="250" y="343"/>
                    </a:lnTo>
                    <a:lnTo>
                      <a:pt x="271" y="305"/>
                    </a:lnTo>
                    <a:lnTo>
                      <a:pt x="285" y="260"/>
                    </a:lnTo>
                    <a:lnTo>
                      <a:pt x="292" y="211"/>
                    </a:lnTo>
                    <a:lnTo>
                      <a:pt x="291" y="158"/>
                    </a:lnTo>
                    <a:lnTo>
                      <a:pt x="282" y="105"/>
                    </a:lnTo>
                    <a:lnTo>
                      <a:pt x="264" y="54"/>
                    </a:lnTo>
                    <a:lnTo>
                      <a:pt x="238" y="8"/>
                    </a:lnTo>
                    <a:lnTo>
                      <a:pt x="262" y="34"/>
                    </a:lnTo>
                    <a:lnTo>
                      <a:pt x="282" y="63"/>
                    </a:lnTo>
                    <a:lnTo>
                      <a:pt x="300" y="95"/>
                    </a:lnTo>
                    <a:lnTo>
                      <a:pt x="315" y="130"/>
                    </a:lnTo>
                    <a:lnTo>
                      <a:pt x="325" y="168"/>
                    </a:lnTo>
                    <a:lnTo>
                      <a:pt x="333" y="211"/>
                    </a:lnTo>
                    <a:lnTo>
                      <a:pt x="339" y="258"/>
                    </a:lnTo>
                    <a:lnTo>
                      <a:pt x="340" y="309"/>
                    </a:lnTo>
                    <a:lnTo>
                      <a:pt x="354" y="288"/>
                    </a:lnTo>
                    <a:lnTo>
                      <a:pt x="370" y="266"/>
                    </a:lnTo>
                    <a:lnTo>
                      <a:pt x="388" y="244"/>
                    </a:lnTo>
                    <a:lnTo>
                      <a:pt x="409" y="222"/>
                    </a:lnTo>
                    <a:lnTo>
                      <a:pt x="430" y="203"/>
                    </a:lnTo>
                    <a:lnTo>
                      <a:pt x="451" y="184"/>
                    </a:lnTo>
                    <a:lnTo>
                      <a:pt x="471" y="170"/>
                    </a:lnTo>
                    <a:lnTo>
                      <a:pt x="492" y="160"/>
                    </a:lnTo>
                    <a:lnTo>
                      <a:pt x="483" y="180"/>
                    </a:lnTo>
                    <a:lnTo>
                      <a:pt x="469" y="203"/>
                    </a:lnTo>
                    <a:lnTo>
                      <a:pt x="452" y="227"/>
                    </a:lnTo>
                    <a:lnTo>
                      <a:pt x="433" y="251"/>
                    </a:lnTo>
                    <a:lnTo>
                      <a:pt x="415" y="275"/>
                    </a:lnTo>
                    <a:lnTo>
                      <a:pt x="399" y="297"/>
                    </a:lnTo>
                    <a:lnTo>
                      <a:pt x="387" y="318"/>
                    </a:lnTo>
                    <a:lnTo>
                      <a:pt x="380" y="334"/>
                    </a:lnTo>
                    <a:lnTo>
                      <a:pt x="388" y="339"/>
                    </a:lnTo>
                    <a:lnTo>
                      <a:pt x="396" y="343"/>
                    </a:lnTo>
                    <a:lnTo>
                      <a:pt x="407" y="348"/>
                    </a:lnTo>
                    <a:lnTo>
                      <a:pt x="418" y="353"/>
                    </a:lnTo>
                    <a:lnTo>
                      <a:pt x="431" y="356"/>
                    </a:lnTo>
                    <a:lnTo>
                      <a:pt x="444" y="360"/>
                    </a:lnTo>
                    <a:lnTo>
                      <a:pt x="458" y="361"/>
                    </a:lnTo>
                    <a:lnTo>
                      <a:pt x="471" y="360"/>
                    </a:lnTo>
                    <a:lnTo>
                      <a:pt x="470" y="326"/>
                    </a:lnTo>
                    <a:lnTo>
                      <a:pt x="464" y="285"/>
                    </a:lnTo>
                    <a:lnTo>
                      <a:pt x="454" y="240"/>
                    </a:lnTo>
                    <a:lnTo>
                      <a:pt x="440" y="192"/>
                    </a:lnTo>
                    <a:lnTo>
                      <a:pt x="423" y="146"/>
                    </a:lnTo>
                    <a:lnTo>
                      <a:pt x="401" y="102"/>
                    </a:lnTo>
                    <a:lnTo>
                      <a:pt x="375" y="65"/>
                    </a:lnTo>
                    <a:lnTo>
                      <a:pt x="346" y="36"/>
                    </a:lnTo>
                    <a:lnTo>
                      <a:pt x="375" y="57"/>
                    </a:lnTo>
                    <a:lnTo>
                      <a:pt x="400" y="79"/>
                    </a:lnTo>
                    <a:lnTo>
                      <a:pt x="423" y="102"/>
                    </a:lnTo>
                    <a:lnTo>
                      <a:pt x="444" y="127"/>
                    </a:lnTo>
                    <a:lnTo>
                      <a:pt x="462" y="153"/>
                    </a:lnTo>
                    <a:lnTo>
                      <a:pt x="479" y="183"/>
                    </a:lnTo>
                    <a:lnTo>
                      <a:pt x="494" y="217"/>
                    </a:lnTo>
                    <a:lnTo>
                      <a:pt x="509" y="256"/>
                    </a:lnTo>
                    <a:lnTo>
                      <a:pt x="510" y="222"/>
                    </a:lnTo>
                    <a:lnTo>
                      <a:pt x="510" y="188"/>
                    </a:lnTo>
                    <a:lnTo>
                      <a:pt x="509" y="154"/>
                    </a:lnTo>
                    <a:lnTo>
                      <a:pt x="507" y="121"/>
                    </a:lnTo>
                    <a:lnTo>
                      <a:pt x="501" y="89"/>
                    </a:lnTo>
                    <a:lnTo>
                      <a:pt x="494" y="60"/>
                    </a:lnTo>
                    <a:lnTo>
                      <a:pt x="485" y="33"/>
                    </a:lnTo>
                    <a:lnTo>
                      <a:pt x="474" y="10"/>
                    </a:lnTo>
                    <a:lnTo>
                      <a:pt x="490" y="39"/>
                    </a:lnTo>
                    <a:lnTo>
                      <a:pt x="506" y="70"/>
                    </a:lnTo>
                    <a:lnTo>
                      <a:pt x="520" y="106"/>
                    </a:lnTo>
                    <a:lnTo>
                      <a:pt x="531" y="145"/>
                    </a:lnTo>
                    <a:lnTo>
                      <a:pt x="539" y="188"/>
                    </a:lnTo>
                    <a:lnTo>
                      <a:pt x="542" y="236"/>
                    </a:lnTo>
                    <a:lnTo>
                      <a:pt x="538" y="290"/>
                    </a:lnTo>
                    <a:lnTo>
                      <a:pt x="527" y="349"/>
                    </a:lnTo>
                    <a:lnTo>
                      <a:pt x="553" y="321"/>
                    </a:lnTo>
                    <a:lnTo>
                      <a:pt x="576" y="288"/>
                    </a:lnTo>
                    <a:lnTo>
                      <a:pt x="595" y="251"/>
                    </a:lnTo>
                    <a:lnTo>
                      <a:pt x="606" y="211"/>
                    </a:lnTo>
                    <a:lnTo>
                      <a:pt x="608" y="168"/>
                    </a:lnTo>
                    <a:lnTo>
                      <a:pt x="603" y="125"/>
                    </a:lnTo>
                    <a:lnTo>
                      <a:pt x="584" y="83"/>
                    </a:lnTo>
                    <a:lnTo>
                      <a:pt x="552" y="42"/>
                    </a:lnTo>
                    <a:lnTo>
                      <a:pt x="567" y="50"/>
                    </a:lnTo>
                    <a:lnTo>
                      <a:pt x="582" y="59"/>
                    </a:lnTo>
                    <a:lnTo>
                      <a:pt x="597" y="69"/>
                    </a:lnTo>
                    <a:lnTo>
                      <a:pt x="611" y="80"/>
                    </a:lnTo>
                    <a:lnTo>
                      <a:pt x="622" y="95"/>
                    </a:lnTo>
                    <a:lnTo>
                      <a:pt x="633" y="113"/>
                    </a:lnTo>
                    <a:lnTo>
                      <a:pt x="642" y="134"/>
                    </a:lnTo>
                    <a:lnTo>
                      <a:pt x="648" y="158"/>
                    </a:lnTo>
                    <a:lnTo>
                      <a:pt x="651" y="120"/>
                    </a:lnTo>
                    <a:lnTo>
                      <a:pt x="651" y="75"/>
                    </a:lnTo>
                    <a:lnTo>
                      <a:pt x="649" y="32"/>
                    </a:lnTo>
                    <a:lnTo>
                      <a:pt x="645" y="0"/>
                    </a:lnTo>
                    <a:lnTo>
                      <a:pt x="656" y="38"/>
                    </a:lnTo>
                    <a:lnTo>
                      <a:pt x="661" y="82"/>
                    </a:lnTo>
                    <a:lnTo>
                      <a:pt x="663" y="129"/>
                    </a:lnTo>
                    <a:lnTo>
                      <a:pt x="660" y="178"/>
                    </a:lnTo>
                    <a:lnTo>
                      <a:pt x="652" y="228"/>
                    </a:lnTo>
                    <a:lnTo>
                      <a:pt x="642" y="276"/>
                    </a:lnTo>
                    <a:lnTo>
                      <a:pt x="627" y="320"/>
                    </a:lnTo>
                    <a:lnTo>
                      <a:pt x="610" y="360"/>
                    </a:lnTo>
                    <a:lnTo>
                      <a:pt x="636" y="330"/>
                    </a:lnTo>
                    <a:lnTo>
                      <a:pt x="659" y="295"/>
                    </a:lnTo>
                    <a:lnTo>
                      <a:pt x="680" y="255"/>
                    </a:lnTo>
                    <a:lnTo>
                      <a:pt x="697" y="212"/>
                    </a:lnTo>
                    <a:lnTo>
                      <a:pt x="711" y="167"/>
                    </a:lnTo>
                    <a:lnTo>
                      <a:pt x="722" y="122"/>
                    </a:lnTo>
                    <a:lnTo>
                      <a:pt x="729" y="77"/>
                    </a:lnTo>
                    <a:lnTo>
                      <a:pt x="733" y="33"/>
                    </a:lnTo>
                    <a:lnTo>
                      <a:pt x="741" y="87"/>
                    </a:lnTo>
                    <a:lnTo>
                      <a:pt x="745" y="147"/>
                    </a:lnTo>
                    <a:lnTo>
                      <a:pt x="743" y="210"/>
                    </a:lnTo>
                    <a:lnTo>
                      <a:pt x="730" y="268"/>
                    </a:lnTo>
                    <a:lnTo>
                      <a:pt x="743" y="252"/>
                    </a:lnTo>
                    <a:lnTo>
                      <a:pt x="757" y="232"/>
                    </a:lnTo>
                    <a:lnTo>
                      <a:pt x="771" y="206"/>
                    </a:lnTo>
                    <a:lnTo>
                      <a:pt x="785" y="180"/>
                    </a:lnTo>
                    <a:lnTo>
                      <a:pt x="797" y="153"/>
                    </a:lnTo>
                    <a:lnTo>
                      <a:pt x="809" y="129"/>
                    </a:lnTo>
                    <a:lnTo>
                      <a:pt x="817" y="108"/>
                    </a:lnTo>
                    <a:lnTo>
                      <a:pt x="821" y="93"/>
                    </a:lnTo>
                    <a:lnTo>
                      <a:pt x="819" y="117"/>
                    </a:lnTo>
                    <a:lnTo>
                      <a:pt x="813" y="144"/>
                    </a:lnTo>
                    <a:lnTo>
                      <a:pt x="805" y="174"/>
                    </a:lnTo>
                    <a:lnTo>
                      <a:pt x="795" y="204"/>
                    </a:lnTo>
                    <a:lnTo>
                      <a:pt x="781" y="235"/>
                    </a:lnTo>
                    <a:lnTo>
                      <a:pt x="765" y="265"/>
                    </a:lnTo>
                    <a:lnTo>
                      <a:pt x="747" y="295"/>
                    </a:lnTo>
                    <a:lnTo>
                      <a:pt x="726" y="324"/>
                    </a:lnTo>
                    <a:lnTo>
                      <a:pt x="752" y="306"/>
                    </a:lnTo>
                    <a:lnTo>
                      <a:pt x="778" y="286"/>
                    </a:lnTo>
                    <a:lnTo>
                      <a:pt x="803" y="263"/>
                    </a:lnTo>
                    <a:lnTo>
                      <a:pt x="827" y="236"/>
                    </a:lnTo>
                    <a:lnTo>
                      <a:pt x="849" y="207"/>
                    </a:lnTo>
                    <a:lnTo>
                      <a:pt x="870" y="177"/>
                    </a:lnTo>
                    <a:lnTo>
                      <a:pt x="887" y="146"/>
                    </a:lnTo>
                    <a:lnTo>
                      <a:pt x="902" y="114"/>
                    </a:lnTo>
                    <a:lnTo>
                      <a:pt x="896" y="139"/>
                    </a:lnTo>
                    <a:lnTo>
                      <a:pt x="891" y="166"/>
                    </a:lnTo>
                    <a:lnTo>
                      <a:pt x="882" y="193"/>
                    </a:lnTo>
                    <a:lnTo>
                      <a:pt x="873" y="220"/>
                    </a:lnTo>
                    <a:lnTo>
                      <a:pt x="862" y="247"/>
                    </a:lnTo>
                    <a:lnTo>
                      <a:pt x="849" y="271"/>
                    </a:lnTo>
                    <a:lnTo>
                      <a:pt x="835" y="295"/>
                    </a:lnTo>
                    <a:lnTo>
                      <a:pt x="819" y="317"/>
                    </a:lnTo>
                    <a:lnTo>
                      <a:pt x="849" y="297"/>
                    </a:lnTo>
                    <a:lnTo>
                      <a:pt x="877" y="271"/>
                    </a:lnTo>
                    <a:lnTo>
                      <a:pt x="902" y="237"/>
                    </a:lnTo>
                    <a:lnTo>
                      <a:pt x="925" y="200"/>
                    </a:lnTo>
                    <a:lnTo>
                      <a:pt x="945" y="161"/>
                    </a:lnTo>
                    <a:lnTo>
                      <a:pt x="962" y="122"/>
                    </a:lnTo>
                    <a:lnTo>
                      <a:pt x="976" y="83"/>
                    </a:lnTo>
                    <a:lnTo>
                      <a:pt x="986" y="46"/>
                    </a:lnTo>
                    <a:lnTo>
                      <a:pt x="980" y="86"/>
                    </a:lnTo>
                    <a:lnTo>
                      <a:pt x="979" y="128"/>
                    </a:lnTo>
                    <a:lnTo>
                      <a:pt x="980" y="169"/>
                    </a:lnTo>
                    <a:lnTo>
                      <a:pt x="984" y="210"/>
                    </a:lnTo>
                    <a:lnTo>
                      <a:pt x="986" y="247"/>
                    </a:lnTo>
                    <a:lnTo>
                      <a:pt x="986" y="282"/>
                    </a:lnTo>
                    <a:lnTo>
                      <a:pt x="983" y="312"/>
                    </a:lnTo>
                    <a:lnTo>
                      <a:pt x="975" y="339"/>
                    </a:lnTo>
                    <a:lnTo>
                      <a:pt x="901" y="398"/>
                    </a:lnTo>
                    <a:close/>
                  </a:path>
                </a:pathLst>
              </a:custGeom>
              <a:solidFill>
                <a:srgbClr val="00A500"/>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grpSp>
        <p:grpSp>
          <p:nvGrpSpPr>
            <p:cNvPr id="10269" name="Group 106"/>
            <p:cNvGrpSpPr/>
            <p:nvPr/>
          </p:nvGrpSpPr>
          <p:grpSpPr bwMode="auto">
            <a:xfrm>
              <a:off x="2688" y="4105"/>
              <a:ext cx="1479" cy="215"/>
              <a:chOff x="3452" y="4125"/>
              <a:chExt cx="1479" cy="215"/>
            </a:xfrm>
          </p:grpSpPr>
          <p:sp>
            <p:nvSpPr>
              <p:cNvPr id="10304" name="Freeform 107"/>
              <p:cNvSpPr/>
              <p:nvPr/>
            </p:nvSpPr>
            <p:spPr bwMode="auto">
              <a:xfrm>
                <a:off x="3592" y="4158"/>
                <a:ext cx="17" cy="16"/>
              </a:xfrm>
              <a:custGeom>
                <a:avLst/>
                <a:gdLst>
                  <a:gd name="T0" fmla="*/ 1 w 34"/>
                  <a:gd name="T1" fmla="*/ 1 h 32"/>
                  <a:gd name="T2" fmla="*/ 1 w 34"/>
                  <a:gd name="T3" fmla="*/ 1 h 32"/>
                  <a:gd name="T4" fmla="*/ 1 w 34"/>
                  <a:gd name="T5" fmla="*/ 1 h 32"/>
                  <a:gd name="T6" fmla="*/ 1 w 34"/>
                  <a:gd name="T7" fmla="*/ 1 h 32"/>
                  <a:gd name="T8" fmla="*/ 1 w 34"/>
                  <a:gd name="T9" fmla="*/ 0 h 32"/>
                  <a:gd name="T10" fmla="*/ 1 w 34"/>
                  <a:gd name="T11" fmla="*/ 0 h 32"/>
                  <a:gd name="T12" fmla="*/ 1 w 34"/>
                  <a:gd name="T13" fmla="*/ 1 h 32"/>
                  <a:gd name="T14" fmla="*/ 1 w 34"/>
                  <a:gd name="T15" fmla="*/ 1 h 32"/>
                  <a:gd name="T16" fmla="*/ 0 w 34"/>
                  <a:gd name="T17" fmla="*/ 1 h 32"/>
                  <a:gd name="T18" fmla="*/ 0 w 34"/>
                  <a:gd name="T19" fmla="*/ 1 h 32"/>
                  <a:gd name="T20" fmla="*/ 1 w 34"/>
                  <a:gd name="T21" fmla="*/ 1 h 32"/>
                  <a:gd name="T22" fmla="*/ 1 w 34"/>
                  <a:gd name="T23" fmla="*/ 1 h 32"/>
                  <a:gd name="T24" fmla="*/ 1 w 34"/>
                  <a:gd name="T25" fmla="*/ 1 h 32"/>
                  <a:gd name="T26" fmla="*/ 1 w 34"/>
                  <a:gd name="T27" fmla="*/ 1 h 32"/>
                  <a:gd name="T28" fmla="*/ 1 w 34"/>
                  <a:gd name="T29" fmla="*/ 1 h 32"/>
                  <a:gd name="T30" fmla="*/ 1 w 34"/>
                  <a:gd name="T31" fmla="*/ 1 h 32"/>
                  <a:gd name="T32" fmla="*/ 1 w 34"/>
                  <a:gd name="T33" fmla="*/ 1 h 3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4" h="32">
                    <a:moveTo>
                      <a:pt x="34" y="20"/>
                    </a:moveTo>
                    <a:lnTo>
                      <a:pt x="34" y="14"/>
                    </a:lnTo>
                    <a:lnTo>
                      <a:pt x="32" y="8"/>
                    </a:lnTo>
                    <a:lnTo>
                      <a:pt x="27" y="4"/>
                    </a:lnTo>
                    <a:lnTo>
                      <a:pt x="21" y="0"/>
                    </a:lnTo>
                    <a:lnTo>
                      <a:pt x="14" y="0"/>
                    </a:lnTo>
                    <a:lnTo>
                      <a:pt x="9" y="1"/>
                    </a:lnTo>
                    <a:lnTo>
                      <a:pt x="4" y="6"/>
                    </a:lnTo>
                    <a:lnTo>
                      <a:pt x="0" y="12"/>
                    </a:lnTo>
                    <a:lnTo>
                      <a:pt x="0" y="19"/>
                    </a:lnTo>
                    <a:lnTo>
                      <a:pt x="3" y="24"/>
                    </a:lnTo>
                    <a:lnTo>
                      <a:pt x="7" y="29"/>
                    </a:lnTo>
                    <a:lnTo>
                      <a:pt x="13" y="32"/>
                    </a:lnTo>
                    <a:lnTo>
                      <a:pt x="20" y="32"/>
                    </a:lnTo>
                    <a:lnTo>
                      <a:pt x="26" y="30"/>
                    </a:lnTo>
                    <a:lnTo>
                      <a:pt x="30" y="26"/>
                    </a:lnTo>
                    <a:lnTo>
                      <a:pt x="34" y="20"/>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05" name="Freeform 108"/>
              <p:cNvSpPr/>
              <p:nvPr/>
            </p:nvSpPr>
            <p:spPr bwMode="auto">
              <a:xfrm>
                <a:off x="3668" y="4235"/>
                <a:ext cx="16" cy="16"/>
              </a:xfrm>
              <a:custGeom>
                <a:avLst/>
                <a:gdLst>
                  <a:gd name="T0" fmla="*/ 0 w 34"/>
                  <a:gd name="T1" fmla="*/ 1 h 32"/>
                  <a:gd name="T2" fmla="*/ 0 w 34"/>
                  <a:gd name="T3" fmla="*/ 1 h 32"/>
                  <a:gd name="T4" fmla="*/ 0 w 34"/>
                  <a:gd name="T5" fmla="*/ 1 h 32"/>
                  <a:gd name="T6" fmla="*/ 0 w 34"/>
                  <a:gd name="T7" fmla="*/ 1 h 32"/>
                  <a:gd name="T8" fmla="*/ 0 w 34"/>
                  <a:gd name="T9" fmla="*/ 0 h 32"/>
                  <a:gd name="T10" fmla="*/ 0 w 34"/>
                  <a:gd name="T11" fmla="*/ 0 h 32"/>
                  <a:gd name="T12" fmla="*/ 0 w 34"/>
                  <a:gd name="T13" fmla="*/ 1 h 32"/>
                  <a:gd name="T14" fmla="*/ 0 w 34"/>
                  <a:gd name="T15" fmla="*/ 1 h 32"/>
                  <a:gd name="T16" fmla="*/ 0 w 34"/>
                  <a:gd name="T17" fmla="*/ 1 h 32"/>
                  <a:gd name="T18" fmla="*/ 0 w 34"/>
                  <a:gd name="T19" fmla="*/ 1 h 32"/>
                  <a:gd name="T20" fmla="*/ 0 w 34"/>
                  <a:gd name="T21" fmla="*/ 1 h 32"/>
                  <a:gd name="T22" fmla="*/ 0 w 34"/>
                  <a:gd name="T23" fmla="*/ 1 h 32"/>
                  <a:gd name="T24" fmla="*/ 0 w 34"/>
                  <a:gd name="T25" fmla="*/ 1 h 32"/>
                  <a:gd name="T26" fmla="*/ 0 w 34"/>
                  <a:gd name="T27" fmla="*/ 1 h 32"/>
                  <a:gd name="T28" fmla="*/ 0 w 34"/>
                  <a:gd name="T29" fmla="*/ 1 h 32"/>
                  <a:gd name="T30" fmla="*/ 0 w 34"/>
                  <a:gd name="T31" fmla="*/ 1 h 32"/>
                  <a:gd name="T32" fmla="*/ 0 w 34"/>
                  <a:gd name="T33" fmla="*/ 1 h 3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4" h="32">
                    <a:moveTo>
                      <a:pt x="34" y="20"/>
                    </a:moveTo>
                    <a:lnTo>
                      <a:pt x="34" y="13"/>
                    </a:lnTo>
                    <a:lnTo>
                      <a:pt x="31" y="8"/>
                    </a:lnTo>
                    <a:lnTo>
                      <a:pt x="27" y="3"/>
                    </a:lnTo>
                    <a:lnTo>
                      <a:pt x="21" y="0"/>
                    </a:lnTo>
                    <a:lnTo>
                      <a:pt x="14" y="0"/>
                    </a:lnTo>
                    <a:lnTo>
                      <a:pt x="8" y="2"/>
                    </a:lnTo>
                    <a:lnTo>
                      <a:pt x="4" y="6"/>
                    </a:lnTo>
                    <a:lnTo>
                      <a:pt x="0" y="12"/>
                    </a:lnTo>
                    <a:lnTo>
                      <a:pt x="0" y="18"/>
                    </a:lnTo>
                    <a:lnTo>
                      <a:pt x="3" y="24"/>
                    </a:lnTo>
                    <a:lnTo>
                      <a:pt x="7" y="28"/>
                    </a:lnTo>
                    <a:lnTo>
                      <a:pt x="13" y="32"/>
                    </a:lnTo>
                    <a:lnTo>
                      <a:pt x="20" y="32"/>
                    </a:lnTo>
                    <a:lnTo>
                      <a:pt x="26" y="31"/>
                    </a:lnTo>
                    <a:lnTo>
                      <a:pt x="30" y="26"/>
                    </a:lnTo>
                    <a:lnTo>
                      <a:pt x="34" y="20"/>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06" name="Freeform 109"/>
              <p:cNvSpPr/>
              <p:nvPr/>
            </p:nvSpPr>
            <p:spPr bwMode="auto">
              <a:xfrm>
                <a:off x="3668" y="4194"/>
                <a:ext cx="16" cy="17"/>
              </a:xfrm>
              <a:custGeom>
                <a:avLst/>
                <a:gdLst>
                  <a:gd name="T0" fmla="*/ 0 w 33"/>
                  <a:gd name="T1" fmla="*/ 1 h 32"/>
                  <a:gd name="T2" fmla="*/ 0 w 33"/>
                  <a:gd name="T3" fmla="*/ 1 h 32"/>
                  <a:gd name="T4" fmla="*/ 0 w 33"/>
                  <a:gd name="T5" fmla="*/ 1 h 32"/>
                  <a:gd name="T6" fmla="*/ 0 w 33"/>
                  <a:gd name="T7" fmla="*/ 1 h 32"/>
                  <a:gd name="T8" fmla="*/ 0 w 33"/>
                  <a:gd name="T9" fmla="*/ 0 h 32"/>
                  <a:gd name="T10" fmla="*/ 0 w 33"/>
                  <a:gd name="T11" fmla="*/ 0 h 32"/>
                  <a:gd name="T12" fmla="*/ 0 w 33"/>
                  <a:gd name="T13" fmla="*/ 1 h 32"/>
                  <a:gd name="T14" fmla="*/ 0 w 33"/>
                  <a:gd name="T15" fmla="*/ 1 h 32"/>
                  <a:gd name="T16" fmla="*/ 0 w 33"/>
                  <a:gd name="T17" fmla="*/ 1 h 32"/>
                  <a:gd name="T18" fmla="*/ 0 w 33"/>
                  <a:gd name="T19" fmla="*/ 1 h 32"/>
                  <a:gd name="T20" fmla="*/ 0 w 33"/>
                  <a:gd name="T21" fmla="*/ 1 h 32"/>
                  <a:gd name="T22" fmla="*/ 0 w 33"/>
                  <a:gd name="T23" fmla="*/ 1 h 32"/>
                  <a:gd name="T24" fmla="*/ 0 w 33"/>
                  <a:gd name="T25" fmla="*/ 1 h 32"/>
                  <a:gd name="T26" fmla="*/ 0 w 33"/>
                  <a:gd name="T27" fmla="*/ 1 h 32"/>
                  <a:gd name="T28" fmla="*/ 0 w 33"/>
                  <a:gd name="T29" fmla="*/ 1 h 32"/>
                  <a:gd name="T30" fmla="*/ 0 w 33"/>
                  <a:gd name="T31" fmla="*/ 1 h 32"/>
                  <a:gd name="T32" fmla="*/ 0 w 33"/>
                  <a:gd name="T33" fmla="*/ 1 h 3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3" h="32">
                    <a:moveTo>
                      <a:pt x="33" y="19"/>
                    </a:moveTo>
                    <a:lnTo>
                      <a:pt x="33" y="13"/>
                    </a:lnTo>
                    <a:lnTo>
                      <a:pt x="30" y="7"/>
                    </a:lnTo>
                    <a:lnTo>
                      <a:pt x="26" y="2"/>
                    </a:lnTo>
                    <a:lnTo>
                      <a:pt x="20" y="0"/>
                    </a:lnTo>
                    <a:lnTo>
                      <a:pt x="13" y="0"/>
                    </a:lnTo>
                    <a:lnTo>
                      <a:pt x="7" y="1"/>
                    </a:lnTo>
                    <a:lnTo>
                      <a:pt x="3" y="6"/>
                    </a:lnTo>
                    <a:lnTo>
                      <a:pt x="0" y="11"/>
                    </a:lnTo>
                    <a:lnTo>
                      <a:pt x="0" y="18"/>
                    </a:lnTo>
                    <a:lnTo>
                      <a:pt x="1" y="24"/>
                    </a:lnTo>
                    <a:lnTo>
                      <a:pt x="6" y="29"/>
                    </a:lnTo>
                    <a:lnTo>
                      <a:pt x="12" y="32"/>
                    </a:lnTo>
                    <a:lnTo>
                      <a:pt x="19" y="32"/>
                    </a:lnTo>
                    <a:lnTo>
                      <a:pt x="25" y="30"/>
                    </a:lnTo>
                    <a:lnTo>
                      <a:pt x="29" y="25"/>
                    </a:lnTo>
                    <a:lnTo>
                      <a:pt x="33" y="19"/>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07" name="Freeform 110"/>
              <p:cNvSpPr/>
              <p:nvPr/>
            </p:nvSpPr>
            <p:spPr bwMode="auto">
              <a:xfrm>
                <a:off x="3671" y="4153"/>
                <a:ext cx="16" cy="17"/>
              </a:xfrm>
              <a:custGeom>
                <a:avLst/>
                <a:gdLst>
                  <a:gd name="T0" fmla="*/ 1 w 32"/>
                  <a:gd name="T1" fmla="*/ 1 h 32"/>
                  <a:gd name="T2" fmla="*/ 1 w 32"/>
                  <a:gd name="T3" fmla="*/ 1 h 32"/>
                  <a:gd name="T4" fmla="*/ 1 w 32"/>
                  <a:gd name="T5" fmla="*/ 1 h 32"/>
                  <a:gd name="T6" fmla="*/ 1 w 32"/>
                  <a:gd name="T7" fmla="*/ 1 h 32"/>
                  <a:gd name="T8" fmla="*/ 1 w 32"/>
                  <a:gd name="T9" fmla="*/ 0 h 32"/>
                  <a:gd name="T10" fmla="*/ 1 w 32"/>
                  <a:gd name="T11" fmla="*/ 0 h 32"/>
                  <a:gd name="T12" fmla="*/ 1 w 32"/>
                  <a:gd name="T13" fmla="*/ 1 h 32"/>
                  <a:gd name="T14" fmla="*/ 1 w 32"/>
                  <a:gd name="T15" fmla="*/ 1 h 32"/>
                  <a:gd name="T16" fmla="*/ 0 w 32"/>
                  <a:gd name="T17" fmla="*/ 1 h 32"/>
                  <a:gd name="T18" fmla="*/ 0 w 32"/>
                  <a:gd name="T19" fmla="*/ 1 h 32"/>
                  <a:gd name="T20" fmla="*/ 1 w 32"/>
                  <a:gd name="T21" fmla="*/ 1 h 32"/>
                  <a:gd name="T22" fmla="*/ 1 w 32"/>
                  <a:gd name="T23" fmla="*/ 1 h 32"/>
                  <a:gd name="T24" fmla="*/ 1 w 32"/>
                  <a:gd name="T25" fmla="*/ 1 h 32"/>
                  <a:gd name="T26" fmla="*/ 1 w 32"/>
                  <a:gd name="T27" fmla="*/ 1 h 32"/>
                  <a:gd name="T28" fmla="*/ 1 w 32"/>
                  <a:gd name="T29" fmla="*/ 1 h 32"/>
                  <a:gd name="T30" fmla="*/ 1 w 32"/>
                  <a:gd name="T31" fmla="*/ 1 h 32"/>
                  <a:gd name="T32" fmla="*/ 1 w 32"/>
                  <a:gd name="T33" fmla="*/ 1 h 3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2" h="32">
                    <a:moveTo>
                      <a:pt x="32" y="20"/>
                    </a:moveTo>
                    <a:lnTo>
                      <a:pt x="32" y="14"/>
                    </a:lnTo>
                    <a:lnTo>
                      <a:pt x="30" y="8"/>
                    </a:lnTo>
                    <a:lnTo>
                      <a:pt x="26" y="3"/>
                    </a:lnTo>
                    <a:lnTo>
                      <a:pt x="20" y="0"/>
                    </a:lnTo>
                    <a:lnTo>
                      <a:pt x="14" y="0"/>
                    </a:lnTo>
                    <a:lnTo>
                      <a:pt x="8" y="1"/>
                    </a:lnTo>
                    <a:lnTo>
                      <a:pt x="4" y="6"/>
                    </a:lnTo>
                    <a:lnTo>
                      <a:pt x="0" y="11"/>
                    </a:lnTo>
                    <a:lnTo>
                      <a:pt x="0" y="18"/>
                    </a:lnTo>
                    <a:lnTo>
                      <a:pt x="1" y="24"/>
                    </a:lnTo>
                    <a:lnTo>
                      <a:pt x="6" y="29"/>
                    </a:lnTo>
                    <a:lnTo>
                      <a:pt x="12" y="32"/>
                    </a:lnTo>
                    <a:lnTo>
                      <a:pt x="19" y="32"/>
                    </a:lnTo>
                    <a:lnTo>
                      <a:pt x="24" y="30"/>
                    </a:lnTo>
                    <a:lnTo>
                      <a:pt x="29" y="25"/>
                    </a:lnTo>
                    <a:lnTo>
                      <a:pt x="32" y="20"/>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08" name="Freeform 111"/>
              <p:cNvSpPr/>
              <p:nvPr/>
            </p:nvSpPr>
            <p:spPr bwMode="auto">
              <a:xfrm>
                <a:off x="3772" y="4256"/>
                <a:ext cx="17" cy="16"/>
              </a:xfrm>
              <a:custGeom>
                <a:avLst/>
                <a:gdLst>
                  <a:gd name="T0" fmla="*/ 1 w 33"/>
                  <a:gd name="T1" fmla="*/ 1 h 32"/>
                  <a:gd name="T2" fmla="*/ 1 w 33"/>
                  <a:gd name="T3" fmla="*/ 1 h 32"/>
                  <a:gd name="T4" fmla="*/ 1 w 33"/>
                  <a:gd name="T5" fmla="*/ 1 h 32"/>
                  <a:gd name="T6" fmla="*/ 1 w 33"/>
                  <a:gd name="T7" fmla="*/ 1 h 32"/>
                  <a:gd name="T8" fmla="*/ 1 w 33"/>
                  <a:gd name="T9" fmla="*/ 0 h 32"/>
                  <a:gd name="T10" fmla="*/ 1 w 33"/>
                  <a:gd name="T11" fmla="*/ 0 h 32"/>
                  <a:gd name="T12" fmla="*/ 1 w 33"/>
                  <a:gd name="T13" fmla="*/ 1 h 32"/>
                  <a:gd name="T14" fmla="*/ 1 w 33"/>
                  <a:gd name="T15" fmla="*/ 1 h 32"/>
                  <a:gd name="T16" fmla="*/ 0 w 33"/>
                  <a:gd name="T17" fmla="*/ 1 h 32"/>
                  <a:gd name="T18" fmla="*/ 0 w 33"/>
                  <a:gd name="T19" fmla="*/ 1 h 32"/>
                  <a:gd name="T20" fmla="*/ 1 w 33"/>
                  <a:gd name="T21" fmla="*/ 1 h 32"/>
                  <a:gd name="T22" fmla="*/ 1 w 33"/>
                  <a:gd name="T23" fmla="*/ 1 h 32"/>
                  <a:gd name="T24" fmla="*/ 1 w 33"/>
                  <a:gd name="T25" fmla="*/ 1 h 32"/>
                  <a:gd name="T26" fmla="*/ 1 w 33"/>
                  <a:gd name="T27" fmla="*/ 1 h 32"/>
                  <a:gd name="T28" fmla="*/ 1 w 33"/>
                  <a:gd name="T29" fmla="*/ 1 h 32"/>
                  <a:gd name="T30" fmla="*/ 1 w 33"/>
                  <a:gd name="T31" fmla="*/ 1 h 32"/>
                  <a:gd name="T32" fmla="*/ 1 w 33"/>
                  <a:gd name="T33" fmla="*/ 1 h 3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3" h="32">
                    <a:moveTo>
                      <a:pt x="33" y="20"/>
                    </a:moveTo>
                    <a:lnTo>
                      <a:pt x="33" y="14"/>
                    </a:lnTo>
                    <a:lnTo>
                      <a:pt x="31" y="8"/>
                    </a:lnTo>
                    <a:lnTo>
                      <a:pt x="26" y="4"/>
                    </a:lnTo>
                    <a:lnTo>
                      <a:pt x="20" y="0"/>
                    </a:lnTo>
                    <a:lnTo>
                      <a:pt x="14" y="0"/>
                    </a:lnTo>
                    <a:lnTo>
                      <a:pt x="8" y="1"/>
                    </a:lnTo>
                    <a:lnTo>
                      <a:pt x="3" y="6"/>
                    </a:lnTo>
                    <a:lnTo>
                      <a:pt x="0" y="12"/>
                    </a:lnTo>
                    <a:lnTo>
                      <a:pt x="0" y="19"/>
                    </a:lnTo>
                    <a:lnTo>
                      <a:pt x="2" y="24"/>
                    </a:lnTo>
                    <a:lnTo>
                      <a:pt x="7" y="29"/>
                    </a:lnTo>
                    <a:lnTo>
                      <a:pt x="12" y="32"/>
                    </a:lnTo>
                    <a:lnTo>
                      <a:pt x="19" y="32"/>
                    </a:lnTo>
                    <a:lnTo>
                      <a:pt x="25" y="30"/>
                    </a:lnTo>
                    <a:lnTo>
                      <a:pt x="30" y="26"/>
                    </a:lnTo>
                    <a:lnTo>
                      <a:pt x="33" y="20"/>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09" name="Freeform 112"/>
              <p:cNvSpPr/>
              <p:nvPr/>
            </p:nvSpPr>
            <p:spPr bwMode="auto">
              <a:xfrm>
                <a:off x="3768" y="4216"/>
                <a:ext cx="17" cy="16"/>
              </a:xfrm>
              <a:custGeom>
                <a:avLst/>
                <a:gdLst>
                  <a:gd name="T0" fmla="*/ 1 w 32"/>
                  <a:gd name="T1" fmla="*/ 0 h 33"/>
                  <a:gd name="T2" fmla="*/ 1 w 32"/>
                  <a:gd name="T3" fmla="*/ 0 h 33"/>
                  <a:gd name="T4" fmla="*/ 1 w 32"/>
                  <a:gd name="T5" fmla="*/ 0 h 33"/>
                  <a:gd name="T6" fmla="*/ 1 w 32"/>
                  <a:gd name="T7" fmla="*/ 0 h 33"/>
                  <a:gd name="T8" fmla="*/ 1 w 32"/>
                  <a:gd name="T9" fmla="*/ 0 h 33"/>
                  <a:gd name="T10" fmla="*/ 1 w 32"/>
                  <a:gd name="T11" fmla="*/ 0 h 33"/>
                  <a:gd name="T12" fmla="*/ 1 w 32"/>
                  <a:gd name="T13" fmla="*/ 0 h 33"/>
                  <a:gd name="T14" fmla="*/ 1 w 32"/>
                  <a:gd name="T15" fmla="*/ 0 h 33"/>
                  <a:gd name="T16" fmla="*/ 0 w 32"/>
                  <a:gd name="T17" fmla="*/ 0 h 33"/>
                  <a:gd name="T18" fmla="*/ 0 w 32"/>
                  <a:gd name="T19" fmla="*/ 0 h 33"/>
                  <a:gd name="T20" fmla="*/ 1 w 32"/>
                  <a:gd name="T21" fmla="*/ 0 h 33"/>
                  <a:gd name="T22" fmla="*/ 1 w 32"/>
                  <a:gd name="T23" fmla="*/ 0 h 33"/>
                  <a:gd name="T24" fmla="*/ 1 w 32"/>
                  <a:gd name="T25" fmla="*/ 0 h 33"/>
                  <a:gd name="T26" fmla="*/ 1 w 32"/>
                  <a:gd name="T27" fmla="*/ 0 h 33"/>
                  <a:gd name="T28" fmla="*/ 1 w 32"/>
                  <a:gd name="T29" fmla="*/ 0 h 33"/>
                  <a:gd name="T30" fmla="*/ 1 w 32"/>
                  <a:gd name="T31" fmla="*/ 0 h 33"/>
                  <a:gd name="T32" fmla="*/ 1 w 32"/>
                  <a:gd name="T33" fmla="*/ 0 h 3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2" h="33">
                    <a:moveTo>
                      <a:pt x="32" y="21"/>
                    </a:moveTo>
                    <a:lnTo>
                      <a:pt x="32" y="14"/>
                    </a:lnTo>
                    <a:lnTo>
                      <a:pt x="31" y="9"/>
                    </a:lnTo>
                    <a:lnTo>
                      <a:pt x="26" y="4"/>
                    </a:lnTo>
                    <a:lnTo>
                      <a:pt x="21" y="0"/>
                    </a:lnTo>
                    <a:lnTo>
                      <a:pt x="14" y="0"/>
                    </a:lnTo>
                    <a:lnTo>
                      <a:pt x="8" y="3"/>
                    </a:lnTo>
                    <a:lnTo>
                      <a:pt x="3" y="7"/>
                    </a:lnTo>
                    <a:lnTo>
                      <a:pt x="0" y="13"/>
                    </a:lnTo>
                    <a:lnTo>
                      <a:pt x="0" y="20"/>
                    </a:lnTo>
                    <a:lnTo>
                      <a:pt x="2" y="26"/>
                    </a:lnTo>
                    <a:lnTo>
                      <a:pt x="7" y="30"/>
                    </a:lnTo>
                    <a:lnTo>
                      <a:pt x="13" y="33"/>
                    </a:lnTo>
                    <a:lnTo>
                      <a:pt x="18" y="33"/>
                    </a:lnTo>
                    <a:lnTo>
                      <a:pt x="24" y="32"/>
                    </a:lnTo>
                    <a:lnTo>
                      <a:pt x="29" y="27"/>
                    </a:lnTo>
                    <a:lnTo>
                      <a:pt x="32" y="21"/>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10" name="Freeform 113"/>
              <p:cNvSpPr/>
              <p:nvPr/>
            </p:nvSpPr>
            <p:spPr bwMode="auto">
              <a:xfrm>
                <a:off x="3774" y="4175"/>
                <a:ext cx="16" cy="17"/>
              </a:xfrm>
              <a:custGeom>
                <a:avLst/>
                <a:gdLst>
                  <a:gd name="T0" fmla="*/ 0 w 33"/>
                  <a:gd name="T1" fmla="*/ 1 h 33"/>
                  <a:gd name="T2" fmla="*/ 0 w 33"/>
                  <a:gd name="T3" fmla="*/ 1 h 33"/>
                  <a:gd name="T4" fmla="*/ 0 w 33"/>
                  <a:gd name="T5" fmla="*/ 1 h 33"/>
                  <a:gd name="T6" fmla="*/ 0 w 33"/>
                  <a:gd name="T7" fmla="*/ 1 h 33"/>
                  <a:gd name="T8" fmla="*/ 0 w 33"/>
                  <a:gd name="T9" fmla="*/ 0 h 33"/>
                  <a:gd name="T10" fmla="*/ 0 w 33"/>
                  <a:gd name="T11" fmla="*/ 0 h 33"/>
                  <a:gd name="T12" fmla="*/ 0 w 33"/>
                  <a:gd name="T13" fmla="*/ 1 h 33"/>
                  <a:gd name="T14" fmla="*/ 0 w 33"/>
                  <a:gd name="T15" fmla="*/ 1 h 33"/>
                  <a:gd name="T16" fmla="*/ 0 w 33"/>
                  <a:gd name="T17" fmla="*/ 1 h 33"/>
                  <a:gd name="T18" fmla="*/ 0 w 33"/>
                  <a:gd name="T19" fmla="*/ 1 h 33"/>
                  <a:gd name="T20" fmla="*/ 0 w 33"/>
                  <a:gd name="T21" fmla="*/ 1 h 33"/>
                  <a:gd name="T22" fmla="*/ 0 w 33"/>
                  <a:gd name="T23" fmla="*/ 1 h 33"/>
                  <a:gd name="T24" fmla="*/ 0 w 33"/>
                  <a:gd name="T25" fmla="*/ 1 h 33"/>
                  <a:gd name="T26" fmla="*/ 0 w 33"/>
                  <a:gd name="T27" fmla="*/ 1 h 33"/>
                  <a:gd name="T28" fmla="*/ 0 w 33"/>
                  <a:gd name="T29" fmla="*/ 1 h 33"/>
                  <a:gd name="T30" fmla="*/ 0 w 33"/>
                  <a:gd name="T31" fmla="*/ 1 h 33"/>
                  <a:gd name="T32" fmla="*/ 0 w 33"/>
                  <a:gd name="T33" fmla="*/ 1 h 3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3" h="33">
                    <a:moveTo>
                      <a:pt x="33" y="21"/>
                    </a:moveTo>
                    <a:lnTo>
                      <a:pt x="33" y="14"/>
                    </a:lnTo>
                    <a:lnTo>
                      <a:pt x="30" y="8"/>
                    </a:lnTo>
                    <a:lnTo>
                      <a:pt x="27" y="3"/>
                    </a:lnTo>
                    <a:lnTo>
                      <a:pt x="21" y="0"/>
                    </a:lnTo>
                    <a:lnTo>
                      <a:pt x="14" y="0"/>
                    </a:lnTo>
                    <a:lnTo>
                      <a:pt x="8" y="2"/>
                    </a:lnTo>
                    <a:lnTo>
                      <a:pt x="4" y="7"/>
                    </a:lnTo>
                    <a:lnTo>
                      <a:pt x="0" y="12"/>
                    </a:lnTo>
                    <a:lnTo>
                      <a:pt x="0" y="19"/>
                    </a:lnTo>
                    <a:lnTo>
                      <a:pt x="3" y="25"/>
                    </a:lnTo>
                    <a:lnTo>
                      <a:pt x="6" y="30"/>
                    </a:lnTo>
                    <a:lnTo>
                      <a:pt x="12" y="33"/>
                    </a:lnTo>
                    <a:lnTo>
                      <a:pt x="19" y="33"/>
                    </a:lnTo>
                    <a:lnTo>
                      <a:pt x="25" y="31"/>
                    </a:lnTo>
                    <a:lnTo>
                      <a:pt x="29" y="26"/>
                    </a:lnTo>
                    <a:lnTo>
                      <a:pt x="33" y="21"/>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11" name="Freeform 114"/>
              <p:cNvSpPr/>
              <p:nvPr/>
            </p:nvSpPr>
            <p:spPr bwMode="auto">
              <a:xfrm>
                <a:off x="3789" y="4136"/>
                <a:ext cx="16" cy="17"/>
              </a:xfrm>
              <a:custGeom>
                <a:avLst/>
                <a:gdLst>
                  <a:gd name="T0" fmla="*/ 1 w 32"/>
                  <a:gd name="T1" fmla="*/ 1 h 34"/>
                  <a:gd name="T2" fmla="*/ 1 w 32"/>
                  <a:gd name="T3" fmla="*/ 1 h 34"/>
                  <a:gd name="T4" fmla="*/ 1 w 32"/>
                  <a:gd name="T5" fmla="*/ 1 h 34"/>
                  <a:gd name="T6" fmla="*/ 1 w 32"/>
                  <a:gd name="T7" fmla="*/ 1 h 34"/>
                  <a:gd name="T8" fmla="*/ 1 w 32"/>
                  <a:gd name="T9" fmla="*/ 0 h 34"/>
                  <a:gd name="T10" fmla="*/ 1 w 32"/>
                  <a:gd name="T11" fmla="*/ 0 h 34"/>
                  <a:gd name="T12" fmla="*/ 1 w 32"/>
                  <a:gd name="T13" fmla="*/ 1 h 34"/>
                  <a:gd name="T14" fmla="*/ 1 w 32"/>
                  <a:gd name="T15" fmla="*/ 1 h 34"/>
                  <a:gd name="T16" fmla="*/ 0 w 32"/>
                  <a:gd name="T17" fmla="*/ 1 h 34"/>
                  <a:gd name="T18" fmla="*/ 0 w 32"/>
                  <a:gd name="T19" fmla="*/ 1 h 34"/>
                  <a:gd name="T20" fmla="*/ 1 w 32"/>
                  <a:gd name="T21" fmla="*/ 1 h 34"/>
                  <a:gd name="T22" fmla="*/ 1 w 32"/>
                  <a:gd name="T23" fmla="*/ 1 h 34"/>
                  <a:gd name="T24" fmla="*/ 1 w 32"/>
                  <a:gd name="T25" fmla="*/ 1 h 34"/>
                  <a:gd name="T26" fmla="*/ 1 w 32"/>
                  <a:gd name="T27" fmla="*/ 1 h 34"/>
                  <a:gd name="T28" fmla="*/ 1 w 32"/>
                  <a:gd name="T29" fmla="*/ 1 h 34"/>
                  <a:gd name="T30" fmla="*/ 1 w 32"/>
                  <a:gd name="T31" fmla="*/ 1 h 34"/>
                  <a:gd name="T32" fmla="*/ 1 w 32"/>
                  <a:gd name="T33" fmla="*/ 1 h 34"/>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2" h="34">
                    <a:moveTo>
                      <a:pt x="32" y="21"/>
                    </a:moveTo>
                    <a:lnTo>
                      <a:pt x="32" y="14"/>
                    </a:lnTo>
                    <a:lnTo>
                      <a:pt x="31" y="8"/>
                    </a:lnTo>
                    <a:lnTo>
                      <a:pt x="27" y="4"/>
                    </a:lnTo>
                    <a:lnTo>
                      <a:pt x="21" y="0"/>
                    </a:lnTo>
                    <a:lnTo>
                      <a:pt x="14" y="0"/>
                    </a:lnTo>
                    <a:lnTo>
                      <a:pt x="8" y="3"/>
                    </a:lnTo>
                    <a:lnTo>
                      <a:pt x="4" y="7"/>
                    </a:lnTo>
                    <a:lnTo>
                      <a:pt x="0" y="13"/>
                    </a:lnTo>
                    <a:lnTo>
                      <a:pt x="0" y="20"/>
                    </a:lnTo>
                    <a:lnTo>
                      <a:pt x="2" y="26"/>
                    </a:lnTo>
                    <a:lnTo>
                      <a:pt x="7" y="30"/>
                    </a:lnTo>
                    <a:lnTo>
                      <a:pt x="13" y="34"/>
                    </a:lnTo>
                    <a:lnTo>
                      <a:pt x="20" y="34"/>
                    </a:lnTo>
                    <a:lnTo>
                      <a:pt x="25" y="32"/>
                    </a:lnTo>
                    <a:lnTo>
                      <a:pt x="30" y="27"/>
                    </a:lnTo>
                    <a:lnTo>
                      <a:pt x="32" y="21"/>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12" name="Freeform 115"/>
              <p:cNvSpPr/>
              <p:nvPr/>
            </p:nvSpPr>
            <p:spPr bwMode="auto">
              <a:xfrm>
                <a:off x="3842" y="4235"/>
                <a:ext cx="17" cy="16"/>
              </a:xfrm>
              <a:custGeom>
                <a:avLst/>
                <a:gdLst>
                  <a:gd name="T0" fmla="*/ 1 w 34"/>
                  <a:gd name="T1" fmla="*/ 1 h 32"/>
                  <a:gd name="T2" fmla="*/ 1 w 34"/>
                  <a:gd name="T3" fmla="*/ 1 h 32"/>
                  <a:gd name="T4" fmla="*/ 1 w 34"/>
                  <a:gd name="T5" fmla="*/ 1 h 32"/>
                  <a:gd name="T6" fmla="*/ 1 w 34"/>
                  <a:gd name="T7" fmla="*/ 1 h 32"/>
                  <a:gd name="T8" fmla="*/ 1 w 34"/>
                  <a:gd name="T9" fmla="*/ 0 h 32"/>
                  <a:gd name="T10" fmla="*/ 1 w 34"/>
                  <a:gd name="T11" fmla="*/ 0 h 32"/>
                  <a:gd name="T12" fmla="*/ 1 w 34"/>
                  <a:gd name="T13" fmla="*/ 1 h 32"/>
                  <a:gd name="T14" fmla="*/ 1 w 34"/>
                  <a:gd name="T15" fmla="*/ 1 h 32"/>
                  <a:gd name="T16" fmla="*/ 0 w 34"/>
                  <a:gd name="T17" fmla="*/ 1 h 32"/>
                  <a:gd name="T18" fmla="*/ 0 w 34"/>
                  <a:gd name="T19" fmla="*/ 1 h 32"/>
                  <a:gd name="T20" fmla="*/ 1 w 34"/>
                  <a:gd name="T21" fmla="*/ 1 h 32"/>
                  <a:gd name="T22" fmla="*/ 1 w 34"/>
                  <a:gd name="T23" fmla="*/ 1 h 32"/>
                  <a:gd name="T24" fmla="*/ 1 w 34"/>
                  <a:gd name="T25" fmla="*/ 1 h 32"/>
                  <a:gd name="T26" fmla="*/ 1 w 34"/>
                  <a:gd name="T27" fmla="*/ 1 h 32"/>
                  <a:gd name="T28" fmla="*/ 1 w 34"/>
                  <a:gd name="T29" fmla="*/ 1 h 32"/>
                  <a:gd name="T30" fmla="*/ 1 w 34"/>
                  <a:gd name="T31" fmla="*/ 1 h 32"/>
                  <a:gd name="T32" fmla="*/ 1 w 34"/>
                  <a:gd name="T33" fmla="*/ 1 h 3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4" h="32">
                    <a:moveTo>
                      <a:pt x="34" y="20"/>
                    </a:moveTo>
                    <a:lnTo>
                      <a:pt x="34" y="14"/>
                    </a:lnTo>
                    <a:lnTo>
                      <a:pt x="31" y="8"/>
                    </a:lnTo>
                    <a:lnTo>
                      <a:pt x="27" y="3"/>
                    </a:lnTo>
                    <a:lnTo>
                      <a:pt x="21" y="0"/>
                    </a:lnTo>
                    <a:lnTo>
                      <a:pt x="14" y="0"/>
                    </a:lnTo>
                    <a:lnTo>
                      <a:pt x="8" y="2"/>
                    </a:lnTo>
                    <a:lnTo>
                      <a:pt x="4" y="7"/>
                    </a:lnTo>
                    <a:lnTo>
                      <a:pt x="0" y="12"/>
                    </a:lnTo>
                    <a:lnTo>
                      <a:pt x="0" y="18"/>
                    </a:lnTo>
                    <a:lnTo>
                      <a:pt x="3" y="24"/>
                    </a:lnTo>
                    <a:lnTo>
                      <a:pt x="7" y="29"/>
                    </a:lnTo>
                    <a:lnTo>
                      <a:pt x="13" y="32"/>
                    </a:lnTo>
                    <a:lnTo>
                      <a:pt x="20" y="32"/>
                    </a:lnTo>
                    <a:lnTo>
                      <a:pt x="26" y="31"/>
                    </a:lnTo>
                    <a:lnTo>
                      <a:pt x="30" y="26"/>
                    </a:lnTo>
                    <a:lnTo>
                      <a:pt x="34" y="20"/>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13" name="Freeform 116"/>
              <p:cNvSpPr/>
              <p:nvPr/>
            </p:nvSpPr>
            <p:spPr bwMode="auto">
              <a:xfrm>
                <a:off x="3857" y="4201"/>
                <a:ext cx="16" cy="16"/>
              </a:xfrm>
              <a:custGeom>
                <a:avLst/>
                <a:gdLst>
                  <a:gd name="T0" fmla="*/ 1 w 32"/>
                  <a:gd name="T1" fmla="*/ 1 h 32"/>
                  <a:gd name="T2" fmla="*/ 1 w 32"/>
                  <a:gd name="T3" fmla="*/ 1 h 32"/>
                  <a:gd name="T4" fmla="*/ 1 w 32"/>
                  <a:gd name="T5" fmla="*/ 1 h 32"/>
                  <a:gd name="T6" fmla="*/ 1 w 32"/>
                  <a:gd name="T7" fmla="*/ 1 h 32"/>
                  <a:gd name="T8" fmla="*/ 1 w 32"/>
                  <a:gd name="T9" fmla="*/ 0 h 32"/>
                  <a:gd name="T10" fmla="*/ 1 w 32"/>
                  <a:gd name="T11" fmla="*/ 0 h 32"/>
                  <a:gd name="T12" fmla="*/ 1 w 32"/>
                  <a:gd name="T13" fmla="*/ 1 h 32"/>
                  <a:gd name="T14" fmla="*/ 1 w 32"/>
                  <a:gd name="T15" fmla="*/ 1 h 32"/>
                  <a:gd name="T16" fmla="*/ 0 w 32"/>
                  <a:gd name="T17" fmla="*/ 1 h 32"/>
                  <a:gd name="T18" fmla="*/ 0 w 32"/>
                  <a:gd name="T19" fmla="*/ 1 h 32"/>
                  <a:gd name="T20" fmla="*/ 1 w 32"/>
                  <a:gd name="T21" fmla="*/ 1 h 32"/>
                  <a:gd name="T22" fmla="*/ 1 w 32"/>
                  <a:gd name="T23" fmla="*/ 1 h 32"/>
                  <a:gd name="T24" fmla="*/ 1 w 32"/>
                  <a:gd name="T25" fmla="*/ 1 h 32"/>
                  <a:gd name="T26" fmla="*/ 1 w 32"/>
                  <a:gd name="T27" fmla="*/ 1 h 32"/>
                  <a:gd name="T28" fmla="*/ 1 w 32"/>
                  <a:gd name="T29" fmla="*/ 1 h 32"/>
                  <a:gd name="T30" fmla="*/ 1 w 32"/>
                  <a:gd name="T31" fmla="*/ 1 h 32"/>
                  <a:gd name="T32" fmla="*/ 1 w 32"/>
                  <a:gd name="T33" fmla="*/ 1 h 3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2" h="32">
                    <a:moveTo>
                      <a:pt x="32" y="20"/>
                    </a:moveTo>
                    <a:lnTo>
                      <a:pt x="32" y="14"/>
                    </a:lnTo>
                    <a:lnTo>
                      <a:pt x="30" y="8"/>
                    </a:lnTo>
                    <a:lnTo>
                      <a:pt x="27" y="3"/>
                    </a:lnTo>
                    <a:lnTo>
                      <a:pt x="21" y="0"/>
                    </a:lnTo>
                    <a:lnTo>
                      <a:pt x="14" y="0"/>
                    </a:lnTo>
                    <a:lnTo>
                      <a:pt x="8" y="2"/>
                    </a:lnTo>
                    <a:lnTo>
                      <a:pt x="4" y="7"/>
                    </a:lnTo>
                    <a:lnTo>
                      <a:pt x="0" y="12"/>
                    </a:lnTo>
                    <a:lnTo>
                      <a:pt x="0" y="18"/>
                    </a:lnTo>
                    <a:lnTo>
                      <a:pt x="2" y="24"/>
                    </a:lnTo>
                    <a:lnTo>
                      <a:pt x="6" y="28"/>
                    </a:lnTo>
                    <a:lnTo>
                      <a:pt x="12" y="32"/>
                    </a:lnTo>
                    <a:lnTo>
                      <a:pt x="18" y="32"/>
                    </a:lnTo>
                    <a:lnTo>
                      <a:pt x="24" y="31"/>
                    </a:lnTo>
                    <a:lnTo>
                      <a:pt x="29" y="26"/>
                    </a:lnTo>
                    <a:lnTo>
                      <a:pt x="32" y="20"/>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14" name="Freeform 117"/>
              <p:cNvSpPr/>
              <p:nvPr/>
            </p:nvSpPr>
            <p:spPr bwMode="auto">
              <a:xfrm>
                <a:off x="3861" y="4164"/>
                <a:ext cx="16" cy="17"/>
              </a:xfrm>
              <a:custGeom>
                <a:avLst/>
                <a:gdLst>
                  <a:gd name="T0" fmla="*/ 1 w 32"/>
                  <a:gd name="T1" fmla="*/ 1 h 33"/>
                  <a:gd name="T2" fmla="*/ 1 w 32"/>
                  <a:gd name="T3" fmla="*/ 1 h 33"/>
                  <a:gd name="T4" fmla="*/ 1 w 32"/>
                  <a:gd name="T5" fmla="*/ 1 h 33"/>
                  <a:gd name="T6" fmla="*/ 1 w 32"/>
                  <a:gd name="T7" fmla="*/ 1 h 33"/>
                  <a:gd name="T8" fmla="*/ 1 w 32"/>
                  <a:gd name="T9" fmla="*/ 0 h 33"/>
                  <a:gd name="T10" fmla="*/ 1 w 32"/>
                  <a:gd name="T11" fmla="*/ 0 h 33"/>
                  <a:gd name="T12" fmla="*/ 1 w 32"/>
                  <a:gd name="T13" fmla="*/ 1 h 33"/>
                  <a:gd name="T14" fmla="*/ 1 w 32"/>
                  <a:gd name="T15" fmla="*/ 1 h 33"/>
                  <a:gd name="T16" fmla="*/ 0 w 32"/>
                  <a:gd name="T17" fmla="*/ 1 h 33"/>
                  <a:gd name="T18" fmla="*/ 0 w 32"/>
                  <a:gd name="T19" fmla="*/ 1 h 33"/>
                  <a:gd name="T20" fmla="*/ 1 w 32"/>
                  <a:gd name="T21" fmla="*/ 1 h 33"/>
                  <a:gd name="T22" fmla="*/ 1 w 32"/>
                  <a:gd name="T23" fmla="*/ 1 h 33"/>
                  <a:gd name="T24" fmla="*/ 1 w 32"/>
                  <a:gd name="T25" fmla="*/ 1 h 33"/>
                  <a:gd name="T26" fmla="*/ 1 w 32"/>
                  <a:gd name="T27" fmla="*/ 1 h 33"/>
                  <a:gd name="T28" fmla="*/ 1 w 32"/>
                  <a:gd name="T29" fmla="*/ 1 h 33"/>
                  <a:gd name="T30" fmla="*/ 1 w 32"/>
                  <a:gd name="T31" fmla="*/ 1 h 33"/>
                  <a:gd name="T32" fmla="*/ 1 w 32"/>
                  <a:gd name="T33" fmla="*/ 1 h 3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2" h="33">
                    <a:moveTo>
                      <a:pt x="32" y="21"/>
                    </a:moveTo>
                    <a:lnTo>
                      <a:pt x="32" y="14"/>
                    </a:lnTo>
                    <a:lnTo>
                      <a:pt x="30" y="8"/>
                    </a:lnTo>
                    <a:lnTo>
                      <a:pt x="27" y="3"/>
                    </a:lnTo>
                    <a:lnTo>
                      <a:pt x="21" y="0"/>
                    </a:lnTo>
                    <a:lnTo>
                      <a:pt x="14" y="0"/>
                    </a:lnTo>
                    <a:lnTo>
                      <a:pt x="8" y="2"/>
                    </a:lnTo>
                    <a:lnTo>
                      <a:pt x="4" y="7"/>
                    </a:lnTo>
                    <a:lnTo>
                      <a:pt x="0" y="13"/>
                    </a:lnTo>
                    <a:lnTo>
                      <a:pt x="0" y="19"/>
                    </a:lnTo>
                    <a:lnTo>
                      <a:pt x="2" y="25"/>
                    </a:lnTo>
                    <a:lnTo>
                      <a:pt x="6" y="30"/>
                    </a:lnTo>
                    <a:lnTo>
                      <a:pt x="12" y="33"/>
                    </a:lnTo>
                    <a:lnTo>
                      <a:pt x="19" y="33"/>
                    </a:lnTo>
                    <a:lnTo>
                      <a:pt x="24" y="31"/>
                    </a:lnTo>
                    <a:lnTo>
                      <a:pt x="29" y="26"/>
                    </a:lnTo>
                    <a:lnTo>
                      <a:pt x="32" y="21"/>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15" name="Freeform 118"/>
              <p:cNvSpPr/>
              <p:nvPr/>
            </p:nvSpPr>
            <p:spPr bwMode="auto">
              <a:xfrm>
                <a:off x="4066" y="4265"/>
                <a:ext cx="40" cy="40"/>
              </a:xfrm>
              <a:custGeom>
                <a:avLst/>
                <a:gdLst>
                  <a:gd name="T0" fmla="*/ 1 w 80"/>
                  <a:gd name="T1" fmla="*/ 0 h 80"/>
                  <a:gd name="T2" fmla="*/ 1 w 80"/>
                  <a:gd name="T3" fmla="*/ 0 h 80"/>
                  <a:gd name="T4" fmla="*/ 1 w 80"/>
                  <a:gd name="T5" fmla="*/ 1 h 80"/>
                  <a:gd name="T6" fmla="*/ 1 w 80"/>
                  <a:gd name="T7" fmla="*/ 1 h 80"/>
                  <a:gd name="T8" fmla="*/ 1 w 80"/>
                  <a:gd name="T9" fmla="*/ 1 h 80"/>
                  <a:gd name="T10" fmla="*/ 1 w 80"/>
                  <a:gd name="T11" fmla="*/ 1 h 80"/>
                  <a:gd name="T12" fmla="*/ 1 w 80"/>
                  <a:gd name="T13" fmla="*/ 1 h 80"/>
                  <a:gd name="T14" fmla="*/ 1 w 80"/>
                  <a:gd name="T15" fmla="*/ 1 h 80"/>
                  <a:gd name="T16" fmla="*/ 0 w 80"/>
                  <a:gd name="T17" fmla="*/ 1 h 80"/>
                  <a:gd name="T18" fmla="*/ 0 w 80"/>
                  <a:gd name="T19" fmla="*/ 1 h 80"/>
                  <a:gd name="T20" fmla="*/ 0 w 80"/>
                  <a:gd name="T21" fmla="*/ 1 h 80"/>
                  <a:gd name="T22" fmla="*/ 1 w 80"/>
                  <a:gd name="T23" fmla="*/ 1 h 80"/>
                  <a:gd name="T24" fmla="*/ 1 w 80"/>
                  <a:gd name="T25" fmla="*/ 1 h 80"/>
                  <a:gd name="T26" fmla="*/ 1 w 80"/>
                  <a:gd name="T27" fmla="*/ 1 h 80"/>
                  <a:gd name="T28" fmla="*/ 1 w 80"/>
                  <a:gd name="T29" fmla="*/ 1 h 80"/>
                  <a:gd name="T30" fmla="*/ 1 w 80"/>
                  <a:gd name="T31" fmla="*/ 1 h 80"/>
                  <a:gd name="T32" fmla="*/ 1 w 80"/>
                  <a:gd name="T33" fmla="*/ 1 h 80"/>
                  <a:gd name="T34" fmla="*/ 1 w 80"/>
                  <a:gd name="T35" fmla="*/ 1 h 80"/>
                  <a:gd name="T36" fmla="*/ 1 w 80"/>
                  <a:gd name="T37" fmla="*/ 1 h 80"/>
                  <a:gd name="T38" fmla="*/ 1 w 80"/>
                  <a:gd name="T39" fmla="*/ 1 h 80"/>
                  <a:gd name="T40" fmla="*/ 1 w 80"/>
                  <a:gd name="T41" fmla="*/ 1 h 80"/>
                  <a:gd name="T42" fmla="*/ 1 w 80"/>
                  <a:gd name="T43" fmla="*/ 1 h 80"/>
                  <a:gd name="T44" fmla="*/ 1 w 80"/>
                  <a:gd name="T45" fmla="*/ 1 h 80"/>
                  <a:gd name="T46" fmla="*/ 1 w 80"/>
                  <a:gd name="T47" fmla="*/ 1 h 80"/>
                  <a:gd name="T48" fmla="*/ 1 w 80"/>
                  <a:gd name="T49" fmla="*/ 1 h 80"/>
                  <a:gd name="T50" fmla="*/ 1 w 80"/>
                  <a:gd name="T51" fmla="*/ 1 h 80"/>
                  <a:gd name="T52" fmla="*/ 1 w 80"/>
                  <a:gd name="T53" fmla="*/ 1 h 80"/>
                  <a:gd name="T54" fmla="*/ 1 w 80"/>
                  <a:gd name="T55" fmla="*/ 1 h 80"/>
                  <a:gd name="T56" fmla="*/ 1 w 80"/>
                  <a:gd name="T57" fmla="*/ 1 h 80"/>
                  <a:gd name="T58" fmla="*/ 1 w 80"/>
                  <a:gd name="T59" fmla="*/ 1 h 80"/>
                  <a:gd name="T60" fmla="*/ 1 w 80"/>
                  <a:gd name="T61" fmla="*/ 1 h 80"/>
                  <a:gd name="T62" fmla="*/ 1 w 80"/>
                  <a:gd name="T63" fmla="*/ 1 h 80"/>
                  <a:gd name="T64" fmla="*/ 1 w 80"/>
                  <a:gd name="T65" fmla="*/ 0 h 80"/>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80" h="80">
                    <a:moveTo>
                      <a:pt x="46" y="0"/>
                    </a:moveTo>
                    <a:lnTo>
                      <a:pt x="38" y="0"/>
                    </a:lnTo>
                    <a:lnTo>
                      <a:pt x="30" y="2"/>
                    </a:lnTo>
                    <a:lnTo>
                      <a:pt x="23" y="4"/>
                    </a:lnTo>
                    <a:lnTo>
                      <a:pt x="16" y="7"/>
                    </a:lnTo>
                    <a:lnTo>
                      <a:pt x="11" y="12"/>
                    </a:lnTo>
                    <a:lnTo>
                      <a:pt x="6" y="19"/>
                    </a:lnTo>
                    <a:lnTo>
                      <a:pt x="3" y="26"/>
                    </a:lnTo>
                    <a:lnTo>
                      <a:pt x="0" y="33"/>
                    </a:lnTo>
                    <a:lnTo>
                      <a:pt x="0" y="41"/>
                    </a:lnTo>
                    <a:lnTo>
                      <a:pt x="0" y="49"/>
                    </a:lnTo>
                    <a:lnTo>
                      <a:pt x="4" y="56"/>
                    </a:lnTo>
                    <a:lnTo>
                      <a:pt x="7" y="63"/>
                    </a:lnTo>
                    <a:lnTo>
                      <a:pt x="12" y="69"/>
                    </a:lnTo>
                    <a:lnTo>
                      <a:pt x="18" y="74"/>
                    </a:lnTo>
                    <a:lnTo>
                      <a:pt x="24" y="78"/>
                    </a:lnTo>
                    <a:lnTo>
                      <a:pt x="32" y="80"/>
                    </a:lnTo>
                    <a:lnTo>
                      <a:pt x="41" y="80"/>
                    </a:lnTo>
                    <a:lnTo>
                      <a:pt x="49" y="79"/>
                    </a:lnTo>
                    <a:lnTo>
                      <a:pt x="56" y="77"/>
                    </a:lnTo>
                    <a:lnTo>
                      <a:pt x="62" y="73"/>
                    </a:lnTo>
                    <a:lnTo>
                      <a:pt x="68" y="67"/>
                    </a:lnTo>
                    <a:lnTo>
                      <a:pt x="73" y="62"/>
                    </a:lnTo>
                    <a:lnTo>
                      <a:pt x="76" y="55"/>
                    </a:lnTo>
                    <a:lnTo>
                      <a:pt x="79" y="47"/>
                    </a:lnTo>
                    <a:lnTo>
                      <a:pt x="80" y="39"/>
                    </a:lnTo>
                    <a:lnTo>
                      <a:pt x="79" y="30"/>
                    </a:lnTo>
                    <a:lnTo>
                      <a:pt x="76" y="24"/>
                    </a:lnTo>
                    <a:lnTo>
                      <a:pt x="73" y="17"/>
                    </a:lnTo>
                    <a:lnTo>
                      <a:pt x="67" y="11"/>
                    </a:lnTo>
                    <a:lnTo>
                      <a:pt x="61" y="6"/>
                    </a:lnTo>
                    <a:lnTo>
                      <a:pt x="54" y="3"/>
                    </a:lnTo>
                    <a:lnTo>
                      <a:pt x="46" y="0"/>
                    </a:lnTo>
                    <a:close/>
                  </a:path>
                </a:pathLst>
              </a:custGeom>
              <a:solidFill>
                <a:srgbClr val="EF66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16" name="Freeform 119"/>
              <p:cNvSpPr/>
              <p:nvPr/>
            </p:nvSpPr>
            <p:spPr bwMode="auto">
              <a:xfrm>
                <a:off x="4136" y="4223"/>
                <a:ext cx="40" cy="39"/>
              </a:xfrm>
              <a:custGeom>
                <a:avLst/>
                <a:gdLst>
                  <a:gd name="T0" fmla="*/ 1 w 79"/>
                  <a:gd name="T1" fmla="*/ 0 h 80"/>
                  <a:gd name="T2" fmla="*/ 1 w 79"/>
                  <a:gd name="T3" fmla="*/ 0 h 80"/>
                  <a:gd name="T4" fmla="*/ 1 w 79"/>
                  <a:gd name="T5" fmla="*/ 0 h 80"/>
                  <a:gd name="T6" fmla="*/ 1 w 79"/>
                  <a:gd name="T7" fmla="*/ 0 h 80"/>
                  <a:gd name="T8" fmla="*/ 1 w 79"/>
                  <a:gd name="T9" fmla="*/ 0 h 80"/>
                  <a:gd name="T10" fmla="*/ 1 w 79"/>
                  <a:gd name="T11" fmla="*/ 0 h 80"/>
                  <a:gd name="T12" fmla="*/ 1 w 79"/>
                  <a:gd name="T13" fmla="*/ 0 h 80"/>
                  <a:gd name="T14" fmla="*/ 1 w 79"/>
                  <a:gd name="T15" fmla="*/ 0 h 80"/>
                  <a:gd name="T16" fmla="*/ 0 w 79"/>
                  <a:gd name="T17" fmla="*/ 0 h 80"/>
                  <a:gd name="T18" fmla="*/ 0 w 79"/>
                  <a:gd name="T19" fmla="*/ 0 h 80"/>
                  <a:gd name="T20" fmla="*/ 1 w 79"/>
                  <a:gd name="T21" fmla="*/ 0 h 80"/>
                  <a:gd name="T22" fmla="*/ 1 w 79"/>
                  <a:gd name="T23" fmla="*/ 0 h 80"/>
                  <a:gd name="T24" fmla="*/ 1 w 79"/>
                  <a:gd name="T25" fmla="*/ 0 h 80"/>
                  <a:gd name="T26" fmla="*/ 1 w 79"/>
                  <a:gd name="T27" fmla="*/ 0 h 80"/>
                  <a:gd name="T28" fmla="*/ 1 w 79"/>
                  <a:gd name="T29" fmla="*/ 0 h 80"/>
                  <a:gd name="T30" fmla="*/ 1 w 79"/>
                  <a:gd name="T31" fmla="*/ 0 h 80"/>
                  <a:gd name="T32" fmla="*/ 1 w 79"/>
                  <a:gd name="T33" fmla="*/ 0 h 80"/>
                  <a:gd name="T34" fmla="*/ 1 w 79"/>
                  <a:gd name="T35" fmla="*/ 0 h 80"/>
                  <a:gd name="T36" fmla="*/ 1 w 79"/>
                  <a:gd name="T37" fmla="*/ 0 h 80"/>
                  <a:gd name="T38" fmla="*/ 1 w 79"/>
                  <a:gd name="T39" fmla="*/ 0 h 80"/>
                  <a:gd name="T40" fmla="*/ 1 w 79"/>
                  <a:gd name="T41" fmla="*/ 0 h 80"/>
                  <a:gd name="T42" fmla="*/ 1 w 79"/>
                  <a:gd name="T43" fmla="*/ 0 h 80"/>
                  <a:gd name="T44" fmla="*/ 1 w 79"/>
                  <a:gd name="T45" fmla="*/ 0 h 80"/>
                  <a:gd name="T46" fmla="*/ 1 w 79"/>
                  <a:gd name="T47" fmla="*/ 0 h 80"/>
                  <a:gd name="T48" fmla="*/ 1 w 79"/>
                  <a:gd name="T49" fmla="*/ 0 h 80"/>
                  <a:gd name="T50" fmla="*/ 1 w 79"/>
                  <a:gd name="T51" fmla="*/ 0 h 80"/>
                  <a:gd name="T52" fmla="*/ 1 w 79"/>
                  <a:gd name="T53" fmla="*/ 0 h 80"/>
                  <a:gd name="T54" fmla="*/ 1 w 79"/>
                  <a:gd name="T55" fmla="*/ 0 h 80"/>
                  <a:gd name="T56" fmla="*/ 1 w 79"/>
                  <a:gd name="T57" fmla="*/ 0 h 80"/>
                  <a:gd name="T58" fmla="*/ 1 w 79"/>
                  <a:gd name="T59" fmla="*/ 0 h 80"/>
                  <a:gd name="T60" fmla="*/ 1 w 79"/>
                  <a:gd name="T61" fmla="*/ 0 h 80"/>
                  <a:gd name="T62" fmla="*/ 1 w 79"/>
                  <a:gd name="T63" fmla="*/ 0 h 80"/>
                  <a:gd name="T64" fmla="*/ 1 w 79"/>
                  <a:gd name="T65" fmla="*/ 0 h 80"/>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79" h="80">
                    <a:moveTo>
                      <a:pt x="47" y="0"/>
                    </a:moveTo>
                    <a:lnTo>
                      <a:pt x="39" y="0"/>
                    </a:lnTo>
                    <a:lnTo>
                      <a:pt x="31" y="1"/>
                    </a:lnTo>
                    <a:lnTo>
                      <a:pt x="24" y="4"/>
                    </a:lnTo>
                    <a:lnTo>
                      <a:pt x="17" y="7"/>
                    </a:lnTo>
                    <a:lnTo>
                      <a:pt x="11" y="13"/>
                    </a:lnTo>
                    <a:lnTo>
                      <a:pt x="5" y="19"/>
                    </a:lnTo>
                    <a:lnTo>
                      <a:pt x="2" y="26"/>
                    </a:lnTo>
                    <a:lnTo>
                      <a:pt x="0" y="34"/>
                    </a:lnTo>
                    <a:lnTo>
                      <a:pt x="0" y="42"/>
                    </a:lnTo>
                    <a:lnTo>
                      <a:pt x="1" y="49"/>
                    </a:lnTo>
                    <a:lnTo>
                      <a:pt x="3" y="57"/>
                    </a:lnTo>
                    <a:lnTo>
                      <a:pt x="7" y="63"/>
                    </a:lnTo>
                    <a:lnTo>
                      <a:pt x="12" y="68"/>
                    </a:lnTo>
                    <a:lnTo>
                      <a:pt x="18" y="74"/>
                    </a:lnTo>
                    <a:lnTo>
                      <a:pt x="25" y="78"/>
                    </a:lnTo>
                    <a:lnTo>
                      <a:pt x="33" y="80"/>
                    </a:lnTo>
                    <a:lnTo>
                      <a:pt x="41" y="80"/>
                    </a:lnTo>
                    <a:lnTo>
                      <a:pt x="49" y="79"/>
                    </a:lnTo>
                    <a:lnTo>
                      <a:pt x="56" y="76"/>
                    </a:lnTo>
                    <a:lnTo>
                      <a:pt x="63" y="73"/>
                    </a:lnTo>
                    <a:lnTo>
                      <a:pt x="69" y="67"/>
                    </a:lnTo>
                    <a:lnTo>
                      <a:pt x="73" y="61"/>
                    </a:lnTo>
                    <a:lnTo>
                      <a:pt x="77" y="55"/>
                    </a:lnTo>
                    <a:lnTo>
                      <a:pt x="79" y="46"/>
                    </a:lnTo>
                    <a:lnTo>
                      <a:pt x="79" y="38"/>
                    </a:lnTo>
                    <a:lnTo>
                      <a:pt x="78" y="31"/>
                    </a:lnTo>
                    <a:lnTo>
                      <a:pt x="76" y="23"/>
                    </a:lnTo>
                    <a:lnTo>
                      <a:pt x="72" y="18"/>
                    </a:lnTo>
                    <a:lnTo>
                      <a:pt x="68" y="12"/>
                    </a:lnTo>
                    <a:lnTo>
                      <a:pt x="61" y="6"/>
                    </a:lnTo>
                    <a:lnTo>
                      <a:pt x="54" y="3"/>
                    </a:lnTo>
                    <a:lnTo>
                      <a:pt x="47" y="0"/>
                    </a:lnTo>
                    <a:close/>
                  </a:path>
                </a:pathLst>
              </a:custGeom>
              <a:solidFill>
                <a:srgbClr val="EF66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17" name="Freeform 120"/>
              <p:cNvSpPr/>
              <p:nvPr/>
            </p:nvSpPr>
            <p:spPr bwMode="auto">
              <a:xfrm>
                <a:off x="4059" y="4190"/>
                <a:ext cx="40" cy="40"/>
              </a:xfrm>
              <a:custGeom>
                <a:avLst/>
                <a:gdLst>
                  <a:gd name="T0" fmla="*/ 1 w 80"/>
                  <a:gd name="T1" fmla="*/ 0 h 78"/>
                  <a:gd name="T2" fmla="*/ 1 w 80"/>
                  <a:gd name="T3" fmla="*/ 0 h 78"/>
                  <a:gd name="T4" fmla="*/ 1 w 80"/>
                  <a:gd name="T5" fmla="*/ 0 h 78"/>
                  <a:gd name="T6" fmla="*/ 1 w 80"/>
                  <a:gd name="T7" fmla="*/ 1 h 78"/>
                  <a:gd name="T8" fmla="*/ 1 w 80"/>
                  <a:gd name="T9" fmla="*/ 1 h 78"/>
                  <a:gd name="T10" fmla="*/ 1 w 80"/>
                  <a:gd name="T11" fmla="*/ 1 h 78"/>
                  <a:gd name="T12" fmla="*/ 1 w 80"/>
                  <a:gd name="T13" fmla="*/ 1 h 78"/>
                  <a:gd name="T14" fmla="*/ 1 w 80"/>
                  <a:gd name="T15" fmla="*/ 1 h 78"/>
                  <a:gd name="T16" fmla="*/ 1 w 80"/>
                  <a:gd name="T17" fmla="*/ 1 h 78"/>
                  <a:gd name="T18" fmla="*/ 0 w 80"/>
                  <a:gd name="T19" fmla="*/ 1 h 78"/>
                  <a:gd name="T20" fmla="*/ 1 w 80"/>
                  <a:gd name="T21" fmla="*/ 1 h 78"/>
                  <a:gd name="T22" fmla="*/ 1 w 80"/>
                  <a:gd name="T23" fmla="*/ 1 h 78"/>
                  <a:gd name="T24" fmla="*/ 1 w 80"/>
                  <a:gd name="T25" fmla="*/ 1 h 78"/>
                  <a:gd name="T26" fmla="*/ 1 w 80"/>
                  <a:gd name="T27" fmla="*/ 1 h 78"/>
                  <a:gd name="T28" fmla="*/ 1 w 80"/>
                  <a:gd name="T29" fmla="*/ 1 h 78"/>
                  <a:gd name="T30" fmla="*/ 1 w 80"/>
                  <a:gd name="T31" fmla="*/ 1 h 78"/>
                  <a:gd name="T32" fmla="*/ 1 w 80"/>
                  <a:gd name="T33" fmla="*/ 1 h 78"/>
                  <a:gd name="T34" fmla="*/ 1 w 80"/>
                  <a:gd name="T35" fmla="*/ 1 h 78"/>
                  <a:gd name="T36" fmla="*/ 1 w 80"/>
                  <a:gd name="T37" fmla="*/ 1 h 78"/>
                  <a:gd name="T38" fmla="*/ 1 w 80"/>
                  <a:gd name="T39" fmla="*/ 1 h 78"/>
                  <a:gd name="T40" fmla="*/ 1 w 80"/>
                  <a:gd name="T41" fmla="*/ 1 h 78"/>
                  <a:gd name="T42" fmla="*/ 1 w 80"/>
                  <a:gd name="T43" fmla="*/ 1 h 78"/>
                  <a:gd name="T44" fmla="*/ 1 w 80"/>
                  <a:gd name="T45" fmla="*/ 1 h 78"/>
                  <a:gd name="T46" fmla="*/ 1 w 80"/>
                  <a:gd name="T47" fmla="*/ 1 h 78"/>
                  <a:gd name="T48" fmla="*/ 1 w 80"/>
                  <a:gd name="T49" fmla="*/ 1 h 78"/>
                  <a:gd name="T50" fmla="*/ 1 w 80"/>
                  <a:gd name="T51" fmla="*/ 1 h 78"/>
                  <a:gd name="T52" fmla="*/ 1 w 80"/>
                  <a:gd name="T53" fmla="*/ 1 h 78"/>
                  <a:gd name="T54" fmla="*/ 1 w 80"/>
                  <a:gd name="T55" fmla="*/ 1 h 78"/>
                  <a:gd name="T56" fmla="*/ 1 w 80"/>
                  <a:gd name="T57" fmla="*/ 1 h 78"/>
                  <a:gd name="T58" fmla="*/ 1 w 80"/>
                  <a:gd name="T59" fmla="*/ 1 h 78"/>
                  <a:gd name="T60" fmla="*/ 1 w 80"/>
                  <a:gd name="T61" fmla="*/ 1 h 78"/>
                  <a:gd name="T62" fmla="*/ 1 w 80"/>
                  <a:gd name="T63" fmla="*/ 1 h 78"/>
                  <a:gd name="T64" fmla="*/ 1 w 80"/>
                  <a:gd name="T65" fmla="*/ 0 h 78"/>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80" h="78">
                    <a:moveTo>
                      <a:pt x="48" y="0"/>
                    </a:moveTo>
                    <a:lnTo>
                      <a:pt x="40" y="0"/>
                    </a:lnTo>
                    <a:lnTo>
                      <a:pt x="32" y="0"/>
                    </a:lnTo>
                    <a:lnTo>
                      <a:pt x="25" y="3"/>
                    </a:lnTo>
                    <a:lnTo>
                      <a:pt x="18" y="7"/>
                    </a:lnTo>
                    <a:lnTo>
                      <a:pt x="12" y="11"/>
                    </a:lnTo>
                    <a:lnTo>
                      <a:pt x="7" y="17"/>
                    </a:lnTo>
                    <a:lnTo>
                      <a:pt x="4" y="24"/>
                    </a:lnTo>
                    <a:lnTo>
                      <a:pt x="2" y="32"/>
                    </a:lnTo>
                    <a:lnTo>
                      <a:pt x="0" y="40"/>
                    </a:lnTo>
                    <a:lnTo>
                      <a:pt x="2" y="47"/>
                    </a:lnTo>
                    <a:lnTo>
                      <a:pt x="4" y="55"/>
                    </a:lnTo>
                    <a:lnTo>
                      <a:pt x="7" y="61"/>
                    </a:lnTo>
                    <a:lnTo>
                      <a:pt x="13" y="67"/>
                    </a:lnTo>
                    <a:lnTo>
                      <a:pt x="19" y="72"/>
                    </a:lnTo>
                    <a:lnTo>
                      <a:pt x="26" y="76"/>
                    </a:lnTo>
                    <a:lnTo>
                      <a:pt x="34" y="78"/>
                    </a:lnTo>
                    <a:lnTo>
                      <a:pt x="42" y="78"/>
                    </a:lnTo>
                    <a:lnTo>
                      <a:pt x="50" y="77"/>
                    </a:lnTo>
                    <a:lnTo>
                      <a:pt x="57" y="75"/>
                    </a:lnTo>
                    <a:lnTo>
                      <a:pt x="64" y="71"/>
                    </a:lnTo>
                    <a:lnTo>
                      <a:pt x="70" y="65"/>
                    </a:lnTo>
                    <a:lnTo>
                      <a:pt x="74" y="60"/>
                    </a:lnTo>
                    <a:lnTo>
                      <a:pt x="78" y="53"/>
                    </a:lnTo>
                    <a:lnTo>
                      <a:pt x="80" y="45"/>
                    </a:lnTo>
                    <a:lnTo>
                      <a:pt x="80" y="37"/>
                    </a:lnTo>
                    <a:lnTo>
                      <a:pt x="80" y="30"/>
                    </a:lnTo>
                    <a:lnTo>
                      <a:pt x="76" y="23"/>
                    </a:lnTo>
                    <a:lnTo>
                      <a:pt x="73" y="16"/>
                    </a:lnTo>
                    <a:lnTo>
                      <a:pt x="68" y="10"/>
                    </a:lnTo>
                    <a:lnTo>
                      <a:pt x="63" y="6"/>
                    </a:lnTo>
                    <a:lnTo>
                      <a:pt x="56" y="2"/>
                    </a:lnTo>
                    <a:lnTo>
                      <a:pt x="48" y="0"/>
                    </a:lnTo>
                    <a:close/>
                  </a:path>
                </a:pathLst>
              </a:custGeom>
              <a:solidFill>
                <a:srgbClr val="EF66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18" name="Freeform 121"/>
              <p:cNvSpPr/>
              <p:nvPr/>
            </p:nvSpPr>
            <p:spPr bwMode="auto">
              <a:xfrm>
                <a:off x="3990" y="4195"/>
                <a:ext cx="39" cy="39"/>
              </a:xfrm>
              <a:custGeom>
                <a:avLst/>
                <a:gdLst>
                  <a:gd name="T0" fmla="*/ 0 w 80"/>
                  <a:gd name="T1" fmla="*/ 1 h 78"/>
                  <a:gd name="T2" fmla="*/ 0 w 80"/>
                  <a:gd name="T3" fmla="*/ 0 h 78"/>
                  <a:gd name="T4" fmla="*/ 0 w 80"/>
                  <a:gd name="T5" fmla="*/ 1 h 78"/>
                  <a:gd name="T6" fmla="*/ 0 w 80"/>
                  <a:gd name="T7" fmla="*/ 1 h 78"/>
                  <a:gd name="T8" fmla="*/ 0 w 80"/>
                  <a:gd name="T9" fmla="*/ 1 h 78"/>
                  <a:gd name="T10" fmla="*/ 0 w 80"/>
                  <a:gd name="T11" fmla="*/ 1 h 78"/>
                  <a:gd name="T12" fmla="*/ 0 w 80"/>
                  <a:gd name="T13" fmla="*/ 1 h 78"/>
                  <a:gd name="T14" fmla="*/ 0 w 80"/>
                  <a:gd name="T15" fmla="*/ 1 h 78"/>
                  <a:gd name="T16" fmla="*/ 0 w 80"/>
                  <a:gd name="T17" fmla="*/ 1 h 78"/>
                  <a:gd name="T18" fmla="*/ 0 w 80"/>
                  <a:gd name="T19" fmla="*/ 1 h 78"/>
                  <a:gd name="T20" fmla="*/ 0 w 80"/>
                  <a:gd name="T21" fmla="*/ 1 h 78"/>
                  <a:gd name="T22" fmla="*/ 0 w 80"/>
                  <a:gd name="T23" fmla="*/ 1 h 78"/>
                  <a:gd name="T24" fmla="*/ 0 w 80"/>
                  <a:gd name="T25" fmla="*/ 1 h 78"/>
                  <a:gd name="T26" fmla="*/ 0 w 80"/>
                  <a:gd name="T27" fmla="*/ 1 h 78"/>
                  <a:gd name="T28" fmla="*/ 0 w 80"/>
                  <a:gd name="T29" fmla="*/ 1 h 78"/>
                  <a:gd name="T30" fmla="*/ 0 w 80"/>
                  <a:gd name="T31" fmla="*/ 1 h 78"/>
                  <a:gd name="T32" fmla="*/ 0 w 80"/>
                  <a:gd name="T33" fmla="*/ 1 h 78"/>
                  <a:gd name="T34" fmla="*/ 0 w 80"/>
                  <a:gd name="T35" fmla="*/ 1 h 78"/>
                  <a:gd name="T36" fmla="*/ 0 w 80"/>
                  <a:gd name="T37" fmla="*/ 1 h 78"/>
                  <a:gd name="T38" fmla="*/ 0 w 80"/>
                  <a:gd name="T39" fmla="*/ 1 h 78"/>
                  <a:gd name="T40" fmla="*/ 0 w 80"/>
                  <a:gd name="T41" fmla="*/ 1 h 78"/>
                  <a:gd name="T42" fmla="*/ 0 w 80"/>
                  <a:gd name="T43" fmla="*/ 1 h 78"/>
                  <a:gd name="T44" fmla="*/ 0 w 80"/>
                  <a:gd name="T45" fmla="*/ 1 h 78"/>
                  <a:gd name="T46" fmla="*/ 0 w 80"/>
                  <a:gd name="T47" fmla="*/ 1 h 78"/>
                  <a:gd name="T48" fmla="*/ 0 w 80"/>
                  <a:gd name="T49" fmla="*/ 1 h 78"/>
                  <a:gd name="T50" fmla="*/ 0 w 80"/>
                  <a:gd name="T51" fmla="*/ 1 h 78"/>
                  <a:gd name="T52" fmla="*/ 0 w 80"/>
                  <a:gd name="T53" fmla="*/ 1 h 78"/>
                  <a:gd name="T54" fmla="*/ 0 w 80"/>
                  <a:gd name="T55" fmla="*/ 1 h 78"/>
                  <a:gd name="T56" fmla="*/ 0 w 80"/>
                  <a:gd name="T57" fmla="*/ 1 h 78"/>
                  <a:gd name="T58" fmla="*/ 0 w 80"/>
                  <a:gd name="T59" fmla="*/ 1 h 78"/>
                  <a:gd name="T60" fmla="*/ 0 w 80"/>
                  <a:gd name="T61" fmla="*/ 1 h 78"/>
                  <a:gd name="T62" fmla="*/ 0 w 80"/>
                  <a:gd name="T63" fmla="*/ 1 h 78"/>
                  <a:gd name="T64" fmla="*/ 0 w 80"/>
                  <a:gd name="T65" fmla="*/ 1 h 78"/>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80" h="78">
                    <a:moveTo>
                      <a:pt x="47" y="1"/>
                    </a:moveTo>
                    <a:lnTo>
                      <a:pt x="39" y="0"/>
                    </a:lnTo>
                    <a:lnTo>
                      <a:pt x="31" y="1"/>
                    </a:lnTo>
                    <a:lnTo>
                      <a:pt x="24" y="3"/>
                    </a:lnTo>
                    <a:lnTo>
                      <a:pt x="17" y="7"/>
                    </a:lnTo>
                    <a:lnTo>
                      <a:pt x="12" y="12"/>
                    </a:lnTo>
                    <a:lnTo>
                      <a:pt x="7" y="17"/>
                    </a:lnTo>
                    <a:lnTo>
                      <a:pt x="4" y="24"/>
                    </a:lnTo>
                    <a:lnTo>
                      <a:pt x="1" y="32"/>
                    </a:lnTo>
                    <a:lnTo>
                      <a:pt x="0" y="40"/>
                    </a:lnTo>
                    <a:lnTo>
                      <a:pt x="1" y="48"/>
                    </a:lnTo>
                    <a:lnTo>
                      <a:pt x="4" y="55"/>
                    </a:lnTo>
                    <a:lnTo>
                      <a:pt x="7" y="62"/>
                    </a:lnTo>
                    <a:lnTo>
                      <a:pt x="13" y="68"/>
                    </a:lnTo>
                    <a:lnTo>
                      <a:pt x="19" y="73"/>
                    </a:lnTo>
                    <a:lnTo>
                      <a:pt x="25" y="76"/>
                    </a:lnTo>
                    <a:lnTo>
                      <a:pt x="33" y="78"/>
                    </a:lnTo>
                    <a:lnTo>
                      <a:pt x="42" y="78"/>
                    </a:lnTo>
                    <a:lnTo>
                      <a:pt x="50" y="78"/>
                    </a:lnTo>
                    <a:lnTo>
                      <a:pt x="57" y="75"/>
                    </a:lnTo>
                    <a:lnTo>
                      <a:pt x="63" y="71"/>
                    </a:lnTo>
                    <a:lnTo>
                      <a:pt x="69" y="67"/>
                    </a:lnTo>
                    <a:lnTo>
                      <a:pt x="74" y="61"/>
                    </a:lnTo>
                    <a:lnTo>
                      <a:pt x="77" y="54"/>
                    </a:lnTo>
                    <a:lnTo>
                      <a:pt x="80" y="46"/>
                    </a:lnTo>
                    <a:lnTo>
                      <a:pt x="80" y="38"/>
                    </a:lnTo>
                    <a:lnTo>
                      <a:pt x="80" y="30"/>
                    </a:lnTo>
                    <a:lnTo>
                      <a:pt x="76" y="23"/>
                    </a:lnTo>
                    <a:lnTo>
                      <a:pt x="73" y="16"/>
                    </a:lnTo>
                    <a:lnTo>
                      <a:pt x="68" y="10"/>
                    </a:lnTo>
                    <a:lnTo>
                      <a:pt x="62" y="6"/>
                    </a:lnTo>
                    <a:lnTo>
                      <a:pt x="55" y="2"/>
                    </a:lnTo>
                    <a:lnTo>
                      <a:pt x="47" y="1"/>
                    </a:lnTo>
                    <a:close/>
                  </a:path>
                </a:pathLst>
              </a:custGeom>
              <a:solidFill>
                <a:srgbClr val="EF66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19" name="Freeform 122"/>
              <p:cNvSpPr/>
              <p:nvPr/>
            </p:nvSpPr>
            <p:spPr bwMode="auto">
              <a:xfrm>
                <a:off x="4127" y="4147"/>
                <a:ext cx="39" cy="39"/>
              </a:xfrm>
              <a:custGeom>
                <a:avLst/>
                <a:gdLst>
                  <a:gd name="T0" fmla="*/ 0 w 80"/>
                  <a:gd name="T1" fmla="*/ 0 h 79"/>
                  <a:gd name="T2" fmla="*/ 0 w 80"/>
                  <a:gd name="T3" fmla="*/ 0 h 79"/>
                  <a:gd name="T4" fmla="*/ 0 w 80"/>
                  <a:gd name="T5" fmla="*/ 0 h 79"/>
                  <a:gd name="T6" fmla="*/ 0 w 80"/>
                  <a:gd name="T7" fmla="*/ 0 h 79"/>
                  <a:gd name="T8" fmla="*/ 0 w 80"/>
                  <a:gd name="T9" fmla="*/ 0 h 79"/>
                  <a:gd name="T10" fmla="*/ 0 w 80"/>
                  <a:gd name="T11" fmla="*/ 0 h 79"/>
                  <a:gd name="T12" fmla="*/ 0 w 80"/>
                  <a:gd name="T13" fmla="*/ 0 h 79"/>
                  <a:gd name="T14" fmla="*/ 0 w 80"/>
                  <a:gd name="T15" fmla="*/ 0 h 79"/>
                  <a:gd name="T16" fmla="*/ 0 w 80"/>
                  <a:gd name="T17" fmla="*/ 0 h 79"/>
                  <a:gd name="T18" fmla="*/ 0 w 80"/>
                  <a:gd name="T19" fmla="*/ 0 h 79"/>
                  <a:gd name="T20" fmla="*/ 0 w 80"/>
                  <a:gd name="T21" fmla="*/ 0 h 79"/>
                  <a:gd name="T22" fmla="*/ 0 w 80"/>
                  <a:gd name="T23" fmla="*/ 0 h 79"/>
                  <a:gd name="T24" fmla="*/ 0 w 80"/>
                  <a:gd name="T25" fmla="*/ 0 h 79"/>
                  <a:gd name="T26" fmla="*/ 0 w 80"/>
                  <a:gd name="T27" fmla="*/ 0 h 79"/>
                  <a:gd name="T28" fmla="*/ 0 w 80"/>
                  <a:gd name="T29" fmla="*/ 0 h 79"/>
                  <a:gd name="T30" fmla="*/ 0 w 80"/>
                  <a:gd name="T31" fmla="*/ 0 h 79"/>
                  <a:gd name="T32" fmla="*/ 0 w 80"/>
                  <a:gd name="T33" fmla="*/ 0 h 79"/>
                  <a:gd name="T34" fmla="*/ 0 w 80"/>
                  <a:gd name="T35" fmla="*/ 0 h 79"/>
                  <a:gd name="T36" fmla="*/ 0 w 80"/>
                  <a:gd name="T37" fmla="*/ 0 h 79"/>
                  <a:gd name="T38" fmla="*/ 0 w 80"/>
                  <a:gd name="T39" fmla="*/ 0 h 79"/>
                  <a:gd name="T40" fmla="*/ 0 w 80"/>
                  <a:gd name="T41" fmla="*/ 0 h 79"/>
                  <a:gd name="T42" fmla="*/ 0 w 80"/>
                  <a:gd name="T43" fmla="*/ 0 h 79"/>
                  <a:gd name="T44" fmla="*/ 0 w 80"/>
                  <a:gd name="T45" fmla="*/ 0 h 79"/>
                  <a:gd name="T46" fmla="*/ 0 w 80"/>
                  <a:gd name="T47" fmla="*/ 0 h 79"/>
                  <a:gd name="T48" fmla="*/ 0 w 80"/>
                  <a:gd name="T49" fmla="*/ 0 h 79"/>
                  <a:gd name="T50" fmla="*/ 0 w 80"/>
                  <a:gd name="T51" fmla="*/ 0 h 79"/>
                  <a:gd name="T52" fmla="*/ 0 w 80"/>
                  <a:gd name="T53" fmla="*/ 0 h 79"/>
                  <a:gd name="T54" fmla="*/ 0 w 80"/>
                  <a:gd name="T55" fmla="*/ 0 h 79"/>
                  <a:gd name="T56" fmla="*/ 0 w 80"/>
                  <a:gd name="T57" fmla="*/ 0 h 79"/>
                  <a:gd name="T58" fmla="*/ 0 w 80"/>
                  <a:gd name="T59" fmla="*/ 0 h 79"/>
                  <a:gd name="T60" fmla="*/ 0 w 80"/>
                  <a:gd name="T61" fmla="*/ 0 h 79"/>
                  <a:gd name="T62" fmla="*/ 0 w 80"/>
                  <a:gd name="T63" fmla="*/ 0 h 79"/>
                  <a:gd name="T64" fmla="*/ 0 w 80"/>
                  <a:gd name="T65" fmla="*/ 0 h 79"/>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80" h="79">
                    <a:moveTo>
                      <a:pt x="46" y="0"/>
                    </a:moveTo>
                    <a:lnTo>
                      <a:pt x="38" y="0"/>
                    </a:lnTo>
                    <a:lnTo>
                      <a:pt x="30" y="0"/>
                    </a:lnTo>
                    <a:lnTo>
                      <a:pt x="23" y="4"/>
                    </a:lnTo>
                    <a:lnTo>
                      <a:pt x="16" y="7"/>
                    </a:lnTo>
                    <a:lnTo>
                      <a:pt x="11" y="12"/>
                    </a:lnTo>
                    <a:lnTo>
                      <a:pt x="6" y="18"/>
                    </a:lnTo>
                    <a:lnTo>
                      <a:pt x="2" y="24"/>
                    </a:lnTo>
                    <a:lnTo>
                      <a:pt x="0" y="33"/>
                    </a:lnTo>
                    <a:lnTo>
                      <a:pt x="0" y="41"/>
                    </a:lnTo>
                    <a:lnTo>
                      <a:pt x="0" y="49"/>
                    </a:lnTo>
                    <a:lnTo>
                      <a:pt x="4" y="56"/>
                    </a:lnTo>
                    <a:lnTo>
                      <a:pt x="7" y="63"/>
                    </a:lnTo>
                    <a:lnTo>
                      <a:pt x="12" y="68"/>
                    </a:lnTo>
                    <a:lnTo>
                      <a:pt x="17" y="73"/>
                    </a:lnTo>
                    <a:lnTo>
                      <a:pt x="24" y="76"/>
                    </a:lnTo>
                    <a:lnTo>
                      <a:pt x="32" y="79"/>
                    </a:lnTo>
                    <a:lnTo>
                      <a:pt x="40" y="79"/>
                    </a:lnTo>
                    <a:lnTo>
                      <a:pt x="49" y="79"/>
                    </a:lnTo>
                    <a:lnTo>
                      <a:pt x="55" y="75"/>
                    </a:lnTo>
                    <a:lnTo>
                      <a:pt x="62" y="72"/>
                    </a:lnTo>
                    <a:lnTo>
                      <a:pt x="68" y="67"/>
                    </a:lnTo>
                    <a:lnTo>
                      <a:pt x="73" y="61"/>
                    </a:lnTo>
                    <a:lnTo>
                      <a:pt x="76" y="54"/>
                    </a:lnTo>
                    <a:lnTo>
                      <a:pt x="78" y="46"/>
                    </a:lnTo>
                    <a:lnTo>
                      <a:pt x="80" y="38"/>
                    </a:lnTo>
                    <a:lnTo>
                      <a:pt x="78" y="30"/>
                    </a:lnTo>
                    <a:lnTo>
                      <a:pt x="76" y="23"/>
                    </a:lnTo>
                    <a:lnTo>
                      <a:pt x="73" y="16"/>
                    </a:lnTo>
                    <a:lnTo>
                      <a:pt x="67" y="11"/>
                    </a:lnTo>
                    <a:lnTo>
                      <a:pt x="61" y="6"/>
                    </a:lnTo>
                    <a:lnTo>
                      <a:pt x="54" y="3"/>
                    </a:lnTo>
                    <a:lnTo>
                      <a:pt x="46" y="0"/>
                    </a:lnTo>
                    <a:close/>
                  </a:path>
                </a:pathLst>
              </a:custGeom>
              <a:solidFill>
                <a:srgbClr val="EF66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20" name="Freeform 123"/>
              <p:cNvSpPr/>
              <p:nvPr/>
            </p:nvSpPr>
            <p:spPr bwMode="auto">
              <a:xfrm>
                <a:off x="4216" y="4162"/>
                <a:ext cx="37" cy="39"/>
              </a:xfrm>
              <a:custGeom>
                <a:avLst/>
                <a:gdLst>
                  <a:gd name="T0" fmla="*/ 1 w 73"/>
                  <a:gd name="T1" fmla="*/ 0 h 79"/>
                  <a:gd name="T2" fmla="*/ 1 w 73"/>
                  <a:gd name="T3" fmla="*/ 0 h 79"/>
                  <a:gd name="T4" fmla="*/ 1 w 73"/>
                  <a:gd name="T5" fmla="*/ 0 h 79"/>
                  <a:gd name="T6" fmla="*/ 1 w 73"/>
                  <a:gd name="T7" fmla="*/ 0 h 79"/>
                  <a:gd name="T8" fmla="*/ 1 w 73"/>
                  <a:gd name="T9" fmla="*/ 0 h 79"/>
                  <a:gd name="T10" fmla="*/ 1 w 73"/>
                  <a:gd name="T11" fmla="*/ 0 h 79"/>
                  <a:gd name="T12" fmla="*/ 1 w 73"/>
                  <a:gd name="T13" fmla="*/ 0 h 79"/>
                  <a:gd name="T14" fmla="*/ 1 w 73"/>
                  <a:gd name="T15" fmla="*/ 0 h 79"/>
                  <a:gd name="T16" fmla="*/ 1 w 73"/>
                  <a:gd name="T17" fmla="*/ 0 h 79"/>
                  <a:gd name="T18" fmla="*/ 1 w 73"/>
                  <a:gd name="T19" fmla="*/ 0 h 79"/>
                  <a:gd name="T20" fmla="*/ 1 w 73"/>
                  <a:gd name="T21" fmla="*/ 0 h 79"/>
                  <a:gd name="T22" fmla="*/ 1 w 73"/>
                  <a:gd name="T23" fmla="*/ 0 h 79"/>
                  <a:gd name="T24" fmla="*/ 0 w 73"/>
                  <a:gd name="T25" fmla="*/ 0 h 79"/>
                  <a:gd name="T26" fmla="*/ 0 w 73"/>
                  <a:gd name="T27" fmla="*/ 0 h 79"/>
                  <a:gd name="T28" fmla="*/ 0 w 73"/>
                  <a:gd name="T29" fmla="*/ 0 h 79"/>
                  <a:gd name="T30" fmla="*/ 1 w 73"/>
                  <a:gd name="T31" fmla="*/ 0 h 79"/>
                  <a:gd name="T32" fmla="*/ 1 w 73"/>
                  <a:gd name="T33" fmla="*/ 0 h 79"/>
                  <a:gd name="T34" fmla="*/ 1 w 73"/>
                  <a:gd name="T35" fmla="*/ 0 h 79"/>
                  <a:gd name="T36" fmla="*/ 1 w 73"/>
                  <a:gd name="T37" fmla="*/ 0 h 79"/>
                  <a:gd name="T38" fmla="*/ 1 w 73"/>
                  <a:gd name="T39" fmla="*/ 0 h 79"/>
                  <a:gd name="T40" fmla="*/ 1 w 73"/>
                  <a:gd name="T41" fmla="*/ 0 h 79"/>
                  <a:gd name="T42" fmla="*/ 1 w 73"/>
                  <a:gd name="T43" fmla="*/ 0 h 79"/>
                  <a:gd name="T44" fmla="*/ 1 w 73"/>
                  <a:gd name="T45" fmla="*/ 0 h 79"/>
                  <a:gd name="T46" fmla="*/ 1 w 73"/>
                  <a:gd name="T47" fmla="*/ 0 h 79"/>
                  <a:gd name="T48" fmla="*/ 1 w 73"/>
                  <a:gd name="T49" fmla="*/ 0 h 79"/>
                  <a:gd name="T50" fmla="*/ 1 w 73"/>
                  <a:gd name="T51" fmla="*/ 0 h 79"/>
                  <a:gd name="T52" fmla="*/ 1 w 73"/>
                  <a:gd name="T53" fmla="*/ 0 h 79"/>
                  <a:gd name="T54" fmla="*/ 1 w 73"/>
                  <a:gd name="T55" fmla="*/ 0 h 79"/>
                  <a:gd name="T56" fmla="*/ 1 w 73"/>
                  <a:gd name="T57" fmla="*/ 0 h 79"/>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0" t="0" r="r" b="b"/>
                <a:pathLst>
                  <a:path w="73" h="79">
                    <a:moveTo>
                      <a:pt x="73" y="19"/>
                    </a:moveTo>
                    <a:lnTo>
                      <a:pt x="69" y="12"/>
                    </a:lnTo>
                    <a:lnTo>
                      <a:pt x="62" y="7"/>
                    </a:lnTo>
                    <a:lnTo>
                      <a:pt x="54" y="2"/>
                    </a:lnTo>
                    <a:lnTo>
                      <a:pt x="46" y="0"/>
                    </a:lnTo>
                    <a:lnTo>
                      <a:pt x="38" y="0"/>
                    </a:lnTo>
                    <a:lnTo>
                      <a:pt x="30" y="1"/>
                    </a:lnTo>
                    <a:lnTo>
                      <a:pt x="23" y="4"/>
                    </a:lnTo>
                    <a:lnTo>
                      <a:pt x="16" y="7"/>
                    </a:lnTo>
                    <a:lnTo>
                      <a:pt x="10" y="12"/>
                    </a:lnTo>
                    <a:lnTo>
                      <a:pt x="5" y="19"/>
                    </a:lnTo>
                    <a:lnTo>
                      <a:pt x="2" y="25"/>
                    </a:lnTo>
                    <a:lnTo>
                      <a:pt x="0" y="32"/>
                    </a:lnTo>
                    <a:lnTo>
                      <a:pt x="0" y="40"/>
                    </a:lnTo>
                    <a:lnTo>
                      <a:pt x="0" y="49"/>
                    </a:lnTo>
                    <a:lnTo>
                      <a:pt x="3" y="55"/>
                    </a:lnTo>
                    <a:lnTo>
                      <a:pt x="7" y="62"/>
                    </a:lnTo>
                    <a:lnTo>
                      <a:pt x="11" y="68"/>
                    </a:lnTo>
                    <a:lnTo>
                      <a:pt x="17" y="73"/>
                    </a:lnTo>
                    <a:lnTo>
                      <a:pt x="24" y="76"/>
                    </a:lnTo>
                    <a:lnTo>
                      <a:pt x="32" y="79"/>
                    </a:lnTo>
                    <a:lnTo>
                      <a:pt x="35" y="79"/>
                    </a:lnTo>
                    <a:lnTo>
                      <a:pt x="38" y="79"/>
                    </a:lnTo>
                    <a:lnTo>
                      <a:pt x="41" y="79"/>
                    </a:lnTo>
                    <a:lnTo>
                      <a:pt x="43" y="79"/>
                    </a:lnTo>
                    <a:lnTo>
                      <a:pt x="48" y="70"/>
                    </a:lnTo>
                    <a:lnTo>
                      <a:pt x="58" y="52"/>
                    </a:lnTo>
                    <a:lnTo>
                      <a:pt x="69" y="31"/>
                    </a:lnTo>
                    <a:lnTo>
                      <a:pt x="73" y="19"/>
                    </a:lnTo>
                    <a:close/>
                  </a:path>
                </a:pathLst>
              </a:custGeom>
              <a:solidFill>
                <a:srgbClr val="EF66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21" name="Freeform 124"/>
              <p:cNvSpPr/>
              <p:nvPr/>
            </p:nvSpPr>
            <p:spPr bwMode="auto">
              <a:xfrm>
                <a:off x="3983" y="4266"/>
                <a:ext cx="31" cy="33"/>
              </a:xfrm>
              <a:custGeom>
                <a:avLst/>
                <a:gdLst>
                  <a:gd name="T0" fmla="*/ 1 w 61"/>
                  <a:gd name="T1" fmla="*/ 1 h 66"/>
                  <a:gd name="T2" fmla="*/ 1 w 61"/>
                  <a:gd name="T3" fmla="*/ 1 h 66"/>
                  <a:gd name="T4" fmla="*/ 1 w 61"/>
                  <a:gd name="T5" fmla="*/ 1 h 66"/>
                  <a:gd name="T6" fmla="*/ 1 w 61"/>
                  <a:gd name="T7" fmla="*/ 1 h 66"/>
                  <a:gd name="T8" fmla="*/ 1 w 61"/>
                  <a:gd name="T9" fmla="*/ 1 h 66"/>
                  <a:gd name="T10" fmla="*/ 1 w 61"/>
                  <a:gd name="T11" fmla="*/ 1 h 66"/>
                  <a:gd name="T12" fmla="*/ 1 w 61"/>
                  <a:gd name="T13" fmla="*/ 1 h 66"/>
                  <a:gd name="T14" fmla="*/ 1 w 61"/>
                  <a:gd name="T15" fmla="*/ 1 h 66"/>
                  <a:gd name="T16" fmla="*/ 1 w 61"/>
                  <a:gd name="T17" fmla="*/ 1 h 66"/>
                  <a:gd name="T18" fmla="*/ 1 w 61"/>
                  <a:gd name="T19" fmla="*/ 1 h 66"/>
                  <a:gd name="T20" fmla="*/ 1 w 61"/>
                  <a:gd name="T21" fmla="*/ 1 h 66"/>
                  <a:gd name="T22" fmla="*/ 1 w 61"/>
                  <a:gd name="T23" fmla="*/ 1 h 66"/>
                  <a:gd name="T24" fmla="*/ 1 w 61"/>
                  <a:gd name="T25" fmla="*/ 1 h 66"/>
                  <a:gd name="T26" fmla="*/ 1 w 61"/>
                  <a:gd name="T27" fmla="*/ 0 h 66"/>
                  <a:gd name="T28" fmla="*/ 1 w 61"/>
                  <a:gd name="T29" fmla="*/ 1 h 66"/>
                  <a:gd name="T30" fmla="*/ 1 w 61"/>
                  <a:gd name="T31" fmla="*/ 1 h 66"/>
                  <a:gd name="T32" fmla="*/ 0 w 61"/>
                  <a:gd name="T33" fmla="*/ 1 h 66"/>
                  <a:gd name="T34" fmla="*/ 1 w 61"/>
                  <a:gd name="T35" fmla="*/ 1 h 66"/>
                  <a:gd name="T36" fmla="*/ 1 w 61"/>
                  <a:gd name="T37" fmla="*/ 1 h 66"/>
                  <a:gd name="T38" fmla="*/ 1 w 61"/>
                  <a:gd name="T39" fmla="*/ 1 h 66"/>
                  <a:gd name="T40" fmla="*/ 1 w 61"/>
                  <a:gd name="T41" fmla="*/ 1 h 66"/>
                  <a:gd name="T42" fmla="*/ 1 w 61"/>
                  <a:gd name="T43" fmla="*/ 1 h 66"/>
                  <a:gd name="T44" fmla="*/ 1 w 61"/>
                  <a:gd name="T45" fmla="*/ 1 h 66"/>
                  <a:gd name="T46" fmla="*/ 1 w 61"/>
                  <a:gd name="T47" fmla="*/ 1 h 66"/>
                  <a:gd name="T48" fmla="*/ 1 w 61"/>
                  <a:gd name="T49" fmla="*/ 1 h 6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61" h="66">
                    <a:moveTo>
                      <a:pt x="53" y="66"/>
                    </a:moveTo>
                    <a:lnTo>
                      <a:pt x="57" y="61"/>
                    </a:lnTo>
                    <a:lnTo>
                      <a:pt x="59" y="56"/>
                    </a:lnTo>
                    <a:lnTo>
                      <a:pt x="60" y="52"/>
                    </a:lnTo>
                    <a:lnTo>
                      <a:pt x="61" y="47"/>
                    </a:lnTo>
                    <a:lnTo>
                      <a:pt x="61" y="39"/>
                    </a:lnTo>
                    <a:lnTo>
                      <a:pt x="60" y="31"/>
                    </a:lnTo>
                    <a:lnTo>
                      <a:pt x="58" y="24"/>
                    </a:lnTo>
                    <a:lnTo>
                      <a:pt x="55" y="17"/>
                    </a:lnTo>
                    <a:lnTo>
                      <a:pt x="50" y="11"/>
                    </a:lnTo>
                    <a:lnTo>
                      <a:pt x="43" y="7"/>
                    </a:lnTo>
                    <a:lnTo>
                      <a:pt x="36" y="3"/>
                    </a:lnTo>
                    <a:lnTo>
                      <a:pt x="29" y="1"/>
                    </a:lnTo>
                    <a:lnTo>
                      <a:pt x="21" y="0"/>
                    </a:lnTo>
                    <a:lnTo>
                      <a:pt x="13" y="1"/>
                    </a:lnTo>
                    <a:lnTo>
                      <a:pt x="6" y="3"/>
                    </a:lnTo>
                    <a:lnTo>
                      <a:pt x="0" y="7"/>
                    </a:lnTo>
                    <a:lnTo>
                      <a:pt x="2" y="9"/>
                    </a:lnTo>
                    <a:lnTo>
                      <a:pt x="5" y="14"/>
                    </a:lnTo>
                    <a:lnTo>
                      <a:pt x="11" y="22"/>
                    </a:lnTo>
                    <a:lnTo>
                      <a:pt x="19" y="31"/>
                    </a:lnTo>
                    <a:lnTo>
                      <a:pt x="27" y="41"/>
                    </a:lnTo>
                    <a:lnTo>
                      <a:pt x="35" y="51"/>
                    </a:lnTo>
                    <a:lnTo>
                      <a:pt x="44" y="59"/>
                    </a:lnTo>
                    <a:lnTo>
                      <a:pt x="53" y="66"/>
                    </a:lnTo>
                    <a:close/>
                  </a:path>
                </a:pathLst>
              </a:custGeom>
              <a:solidFill>
                <a:srgbClr val="EF66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22" name="Freeform 125"/>
              <p:cNvSpPr/>
              <p:nvPr/>
            </p:nvSpPr>
            <p:spPr bwMode="auto">
              <a:xfrm>
                <a:off x="4852" y="4125"/>
                <a:ext cx="17" cy="17"/>
              </a:xfrm>
              <a:custGeom>
                <a:avLst/>
                <a:gdLst>
                  <a:gd name="T0" fmla="*/ 1 w 34"/>
                  <a:gd name="T1" fmla="*/ 1 h 34"/>
                  <a:gd name="T2" fmla="*/ 1 w 34"/>
                  <a:gd name="T3" fmla="*/ 1 h 34"/>
                  <a:gd name="T4" fmla="*/ 1 w 34"/>
                  <a:gd name="T5" fmla="*/ 1 h 34"/>
                  <a:gd name="T6" fmla="*/ 1 w 34"/>
                  <a:gd name="T7" fmla="*/ 1 h 34"/>
                  <a:gd name="T8" fmla="*/ 1 w 34"/>
                  <a:gd name="T9" fmla="*/ 1 h 34"/>
                  <a:gd name="T10" fmla="*/ 1 w 34"/>
                  <a:gd name="T11" fmla="*/ 1 h 34"/>
                  <a:gd name="T12" fmla="*/ 1 w 34"/>
                  <a:gd name="T13" fmla="*/ 1 h 34"/>
                  <a:gd name="T14" fmla="*/ 1 w 34"/>
                  <a:gd name="T15" fmla="*/ 1 h 34"/>
                  <a:gd name="T16" fmla="*/ 1 w 34"/>
                  <a:gd name="T17" fmla="*/ 1 h 34"/>
                  <a:gd name="T18" fmla="*/ 1 w 34"/>
                  <a:gd name="T19" fmla="*/ 0 h 34"/>
                  <a:gd name="T20" fmla="*/ 1 w 34"/>
                  <a:gd name="T21" fmla="*/ 1 h 34"/>
                  <a:gd name="T22" fmla="*/ 1 w 34"/>
                  <a:gd name="T23" fmla="*/ 1 h 34"/>
                  <a:gd name="T24" fmla="*/ 0 w 34"/>
                  <a:gd name="T25" fmla="*/ 1 h 34"/>
                  <a:gd name="T26" fmla="*/ 0 w 34"/>
                  <a:gd name="T27" fmla="*/ 1 h 34"/>
                  <a:gd name="T28" fmla="*/ 1 w 34"/>
                  <a:gd name="T29" fmla="*/ 1 h 34"/>
                  <a:gd name="T30" fmla="*/ 1 w 34"/>
                  <a:gd name="T31" fmla="*/ 1 h 34"/>
                  <a:gd name="T32" fmla="*/ 1 w 34"/>
                  <a:gd name="T33" fmla="*/ 1 h 34"/>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4" h="34">
                    <a:moveTo>
                      <a:pt x="12" y="34"/>
                    </a:moveTo>
                    <a:lnTo>
                      <a:pt x="19" y="34"/>
                    </a:lnTo>
                    <a:lnTo>
                      <a:pt x="24" y="33"/>
                    </a:lnTo>
                    <a:lnTo>
                      <a:pt x="29" y="28"/>
                    </a:lnTo>
                    <a:lnTo>
                      <a:pt x="32" y="22"/>
                    </a:lnTo>
                    <a:lnTo>
                      <a:pt x="34" y="15"/>
                    </a:lnTo>
                    <a:lnTo>
                      <a:pt x="32" y="10"/>
                    </a:lnTo>
                    <a:lnTo>
                      <a:pt x="28" y="5"/>
                    </a:lnTo>
                    <a:lnTo>
                      <a:pt x="22" y="2"/>
                    </a:lnTo>
                    <a:lnTo>
                      <a:pt x="15" y="0"/>
                    </a:lnTo>
                    <a:lnTo>
                      <a:pt x="9" y="3"/>
                    </a:lnTo>
                    <a:lnTo>
                      <a:pt x="4" y="6"/>
                    </a:lnTo>
                    <a:lnTo>
                      <a:pt x="0" y="12"/>
                    </a:lnTo>
                    <a:lnTo>
                      <a:pt x="0" y="19"/>
                    </a:lnTo>
                    <a:lnTo>
                      <a:pt x="1" y="25"/>
                    </a:lnTo>
                    <a:lnTo>
                      <a:pt x="6" y="30"/>
                    </a:lnTo>
                    <a:lnTo>
                      <a:pt x="12" y="34"/>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23" name="Freeform 126"/>
              <p:cNvSpPr/>
              <p:nvPr/>
            </p:nvSpPr>
            <p:spPr bwMode="auto">
              <a:xfrm>
                <a:off x="4885" y="4152"/>
                <a:ext cx="17" cy="17"/>
              </a:xfrm>
              <a:custGeom>
                <a:avLst/>
                <a:gdLst>
                  <a:gd name="T0" fmla="*/ 1 w 33"/>
                  <a:gd name="T1" fmla="*/ 1 h 33"/>
                  <a:gd name="T2" fmla="*/ 1 w 33"/>
                  <a:gd name="T3" fmla="*/ 1 h 33"/>
                  <a:gd name="T4" fmla="*/ 1 w 33"/>
                  <a:gd name="T5" fmla="*/ 1 h 33"/>
                  <a:gd name="T6" fmla="*/ 1 w 33"/>
                  <a:gd name="T7" fmla="*/ 1 h 33"/>
                  <a:gd name="T8" fmla="*/ 1 w 33"/>
                  <a:gd name="T9" fmla="*/ 1 h 33"/>
                  <a:gd name="T10" fmla="*/ 1 w 33"/>
                  <a:gd name="T11" fmla="*/ 1 h 33"/>
                  <a:gd name="T12" fmla="*/ 1 w 33"/>
                  <a:gd name="T13" fmla="*/ 1 h 33"/>
                  <a:gd name="T14" fmla="*/ 1 w 33"/>
                  <a:gd name="T15" fmla="*/ 1 h 33"/>
                  <a:gd name="T16" fmla="*/ 1 w 33"/>
                  <a:gd name="T17" fmla="*/ 0 h 33"/>
                  <a:gd name="T18" fmla="*/ 1 w 33"/>
                  <a:gd name="T19" fmla="*/ 0 h 33"/>
                  <a:gd name="T20" fmla="*/ 1 w 33"/>
                  <a:gd name="T21" fmla="*/ 1 h 33"/>
                  <a:gd name="T22" fmla="*/ 1 w 33"/>
                  <a:gd name="T23" fmla="*/ 1 h 33"/>
                  <a:gd name="T24" fmla="*/ 1 w 33"/>
                  <a:gd name="T25" fmla="*/ 1 h 33"/>
                  <a:gd name="T26" fmla="*/ 0 w 33"/>
                  <a:gd name="T27" fmla="*/ 1 h 33"/>
                  <a:gd name="T28" fmla="*/ 1 w 33"/>
                  <a:gd name="T29" fmla="*/ 1 h 33"/>
                  <a:gd name="T30" fmla="*/ 1 w 33"/>
                  <a:gd name="T31" fmla="*/ 1 h 33"/>
                  <a:gd name="T32" fmla="*/ 1 w 33"/>
                  <a:gd name="T33" fmla="*/ 1 h 3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3" h="33">
                    <a:moveTo>
                      <a:pt x="11" y="32"/>
                    </a:moveTo>
                    <a:lnTo>
                      <a:pt x="18" y="33"/>
                    </a:lnTo>
                    <a:lnTo>
                      <a:pt x="24" y="31"/>
                    </a:lnTo>
                    <a:lnTo>
                      <a:pt x="29" y="27"/>
                    </a:lnTo>
                    <a:lnTo>
                      <a:pt x="32" y="22"/>
                    </a:lnTo>
                    <a:lnTo>
                      <a:pt x="33" y="15"/>
                    </a:lnTo>
                    <a:lnTo>
                      <a:pt x="32" y="9"/>
                    </a:lnTo>
                    <a:lnTo>
                      <a:pt x="28" y="3"/>
                    </a:lnTo>
                    <a:lnTo>
                      <a:pt x="22" y="0"/>
                    </a:lnTo>
                    <a:lnTo>
                      <a:pt x="15" y="0"/>
                    </a:lnTo>
                    <a:lnTo>
                      <a:pt x="9" y="1"/>
                    </a:lnTo>
                    <a:lnTo>
                      <a:pt x="4" y="5"/>
                    </a:lnTo>
                    <a:lnTo>
                      <a:pt x="1" y="11"/>
                    </a:lnTo>
                    <a:lnTo>
                      <a:pt x="0" y="18"/>
                    </a:lnTo>
                    <a:lnTo>
                      <a:pt x="1" y="24"/>
                    </a:lnTo>
                    <a:lnTo>
                      <a:pt x="6" y="28"/>
                    </a:lnTo>
                    <a:lnTo>
                      <a:pt x="11" y="32"/>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24" name="Freeform 127"/>
              <p:cNvSpPr/>
              <p:nvPr/>
            </p:nvSpPr>
            <p:spPr bwMode="auto">
              <a:xfrm>
                <a:off x="4701" y="4202"/>
                <a:ext cx="17" cy="17"/>
              </a:xfrm>
              <a:custGeom>
                <a:avLst/>
                <a:gdLst>
                  <a:gd name="T0" fmla="*/ 1 w 34"/>
                  <a:gd name="T1" fmla="*/ 1 h 33"/>
                  <a:gd name="T2" fmla="*/ 1 w 34"/>
                  <a:gd name="T3" fmla="*/ 1 h 33"/>
                  <a:gd name="T4" fmla="*/ 1 w 34"/>
                  <a:gd name="T5" fmla="*/ 1 h 33"/>
                  <a:gd name="T6" fmla="*/ 1 w 34"/>
                  <a:gd name="T7" fmla="*/ 1 h 33"/>
                  <a:gd name="T8" fmla="*/ 1 w 34"/>
                  <a:gd name="T9" fmla="*/ 1 h 33"/>
                  <a:gd name="T10" fmla="*/ 1 w 34"/>
                  <a:gd name="T11" fmla="*/ 1 h 33"/>
                  <a:gd name="T12" fmla="*/ 1 w 34"/>
                  <a:gd name="T13" fmla="*/ 1 h 33"/>
                  <a:gd name="T14" fmla="*/ 1 w 34"/>
                  <a:gd name="T15" fmla="*/ 1 h 33"/>
                  <a:gd name="T16" fmla="*/ 1 w 34"/>
                  <a:gd name="T17" fmla="*/ 1 h 33"/>
                  <a:gd name="T18" fmla="*/ 1 w 34"/>
                  <a:gd name="T19" fmla="*/ 0 h 33"/>
                  <a:gd name="T20" fmla="*/ 1 w 34"/>
                  <a:gd name="T21" fmla="*/ 1 h 33"/>
                  <a:gd name="T22" fmla="*/ 1 w 34"/>
                  <a:gd name="T23" fmla="*/ 1 h 33"/>
                  <a:gd name="T24" fmla="*/ 1 w 34"/>
                  <a:gd name="T25" fmla="*/ 1 h 33"/>
                  <a:gd name="T26" fmla="*/ 0 w 34"/>
                  <a:gd name="T27" fmla="*/ 1 h 33"/>
                  <a:gd name="T28" fmla="*/ 1 w 34"/>
                  <a:gd name="T29" fmla="*/ 1 h 33"/>
                  <a:gd name="T30" fmla="*/ 1 w 34"/>
                  <a:gd name="T31" fmla="*/ 1 h 33"/>
                  <a:gd name="T32" fmla="*/ 1 w 34"/>
                  <a:gd name="T33" fmla="*/ 1 h 3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4" h="33">
                    <a:moveTo>
                      <a:pt x="12" y="33"/>
                    </a:moveTo>
                    <a:lnTo>
                      <a:pt x="19" y="33"/>
                    </a:lnTo>
                    <a:lnTo>
                      <a:pt x="25" y="32"/>
                    </a:lnTo>
                    <a:lnTo>
                      <a:pt x="29" y="28"/>
                    </a:lnTo>
                    <a:lnTo>
                      <a:pt x="33" y="22"/>
                    </a:lnTo>
                    <a:lnTo>
                      <a:pt x="34" y="16"/>
                    </a:lnTo>
                    <a:lnTo>
                      <a:pt x="33" y="9"/>
                    </a:lnTo>
                    <a:lnTo>
                      <a:pt x="28" y="5"/>
                    </a:lnTo>
                    <a:lnTo>
                      <a:pt x="22" y="1"/>
                    </a:lnTo>
                    <a:lnTo>
                      <a:pt x="15" y="0"/>
                    </a:lnTo>
                    <a:lnTo>
                      <a:pt x="10" y="2"/>
                    </a:lnTo>
                    <a:lnTo>
                      <a:pt x="5" y="6"/>
                    </a:lnTo>
                    <a:lnTo>
                      <a:pt x="2" y="12"/>
                    </a:lnTo>
                    <a:lnTo>
                      <a:pt x="0" y="18"/>
                    </a:lnTo>
                    <a:lnTo>
                      <a:pt x="2" y="24"/>
                    </a:lnTo>
                    <a:lnTo>
                      <a:pt x="6" y="30"/>
                    </a:lnTo>
                    <a:lnTo>
                      <a:pt x="12" y="33"/>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25" name="Freeform 128"/>
              <p:cNvSpPr/>
              <p:nvPr/>
            </p:nvSpPr>
            <p:spPr bwMode="auto">
              <a:xfrm>
                <a:off x="4742" y="4201"/>
                <a:ext cx="16" cy="17"/>
              </a:xfrm>
              <a:custGeom>
                <a:avLst/>
                <a:gdLst>
                  <a:gd name="T0" fmla="*/ 0 w 34"/>
                  <a:gd name="T1" fmla="*/ 1 h 33"/>
                  <a:gd name="T2" fmla="*/ 0 w 34"/>
                  <a:gd name="T3" fmla="*/ 1 h 33"/>
                  <a:gd name="T4" fmla="*/ 0 w 34"/>
                  <a:gd name="T5" fmla="*/ 1 h 33"/>
                  <a:gd name="T6" fmla="*/ 0 w 34"/>
                  <a:gd name="T7" fmla="*/ 1 h 33"/>
                  <a:gd name="T8" fmla="*/ 0 w 34"/>
                  <a:gd name="T9" fmla="*/ 1 h 33"/>
                  <a:gd name="T10" fmla="*/ 0 w 34"/>
                  <a:gd name="T11" fmla="*/ 1 h 33"/>
                  <a:gd name="T12" fmla="*/ 0 w 34"/>
                  <a:gd name="T13" fmla="*/ 1 h 33"/>
                  <a:gd name="T14" fmla="*/ 0 w 34"/>
                  <a:gd name="T15" fmla="*/ 1 h 33"/>
                  <a:gd name="T16" fmla="*/ 0 w 34"/>
                  <a:gd name="T17" fmla="*/ 1 h 33"/>
                  <a:gd name="T18" fmla="*/ 0 w 34"/>
                  <a:gd name="T19" fmla="*/ 0 h 33"/>
                  <a:gd name="T20" fmla="*/ 0 w 34"/>
                  <a:gd name="T21" fmla="*/ 1 h 33"/>
                  <a:gd name="T22" fmla="*/ 0 w 34"/>
                  <a:gd name="T23" fmla="*/ 1 h 33"/>
                  <a:gd name="T24" fmla="*/ 0 w 34"/>
                  <a:gd name="T25" fmla="*/ 1 h 33"/>
                  <a:gd name="T26" fmla="*/ 0 w 34"/>
                  <a:gd name="T27" fmla="*/ 1 h 33"/>
                  <a:gd name="T28" fmla="*/ 0 w 34"/>
                  <a:gd name="T29" fmla="*/ 1 h 33"/>
                  <a:gd name="T30" fmla="*/ 0 w 34"/>
                  <a:gd name="T31" fmla="*/ 1 h 33"/>
                  <a:gd name="T32" fmla="*/ 0 w 34"/>
                  <a:gd name="T33" fmla="*/ 1 h 3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4" h="33">
                    <a:moveTo>
                      <a:pt x="12" y="32"/>
                    </a:moveTo>
                    <a:lnTo>
                      <a:pt x="19" y="33"/>
                    </a:lnTo>
                    <a:lnTo>
                      <a:pt x="24" y="32"/>
                    </a:lnTo>
                    <a:lnTo>
                      <a:pt x="29" y="27"/>
                    </a:lnTo>
                    <a:lnTo>
                      <a:pt x="32" y="22"/>
                    </a:lnTo>
                    <a:lnTo>
                      <a:pt x="34" y="15"/>
                    </a:lnTo>
                    <a:lnTo>
                      <a:pt x="31" y="9"/>
                    </a:lnTo>
                    <a:lnTo>
                      <a:pt x="28" y="4"/>
                    </a:lnTo>
                    <a:lnTo>
                      <a:pt x="22" y="1"/>
                    </a:lnTo>
                    <a:lnTo>
                      <a:pt x="15" y="0"/>
                    </a:lnTo>
                    <a:lnTo>
                      <a:pt x="9" y="1"/>
                    </a:lnTo>
                    <a:lnTo>
                      <a:pt x="4" y="5"/>
                    </a:lnTo>
                    <a:lnTo>
                      <a:pt x="0" y="11"/>
                    </a:lnTo>
                    <a:lnTo>
                      <a:pt x="0" y="18"/>
                    </a:lnTo>
                    <a:lnTo>
                      <a:pt x="1" y="24"/>
                    </a:lnTo>
                    <a:lnTo>
                      <a:pt x="6" y="28"/>
                    </a:lnTo>
                    <a:lnTo>
                      <a:pt x="12" y="32"/>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26" name="Freeform 129"/>
              <p:cNvSpPr/>
              <p:nvPr/>
            </p:nvSpPr>
            <p:spPr bwMode="auto">
              <a:xfrm>
                <a:off x="4782" y="4209"/>
                <a:ext cx="17" cy="17"/>
              </a:xfrm>
              <a:custGeom>
                <a:avLst/>
                <a:gdLst>
                  <a:gd name="T0" fmla="*/ 1 w 33"/>
                  <a:gd name="T1" fmla="*/ 1 h 33"/>
                  <a:gd name="T2" fmla="*/ 1 w 33"/>
                  <a:gd name="T3" fmla="*/ 1 h 33"/>
                  <a:gd name="T4" fmla="*/ 1 w 33"/>
                  <a:gd name="T5" fmla="*/ 1 h 33"/>
                  <a:gd name="T6" fmla="*/ 1 w 33"/>
                  <a:gd name="T7" fmla="*/ 1 h 33"/>
                  <a:gd name="T8" fmla="*/ 1 w 33"/>
                  <a:gd name="T9" fmla="*/ 1 h 33"/>
                  <a:gd name="T10" fmla="*/ 1 w 33"/>
                  <a:gd name="T11" fmla="*/ 1 h 33"/>
                  <a:gd name="T12" fmla="*/ 1 w 33"/>
                  <a:gd name="T13" fmla="*/ 1 h 33"/>
                  <a:gd name="T14" fmla="*/ 1 w 33"/>
                  <a:gd name="T15" fmla="*/ 1 h 33"/>
                  <a:gd name="T16" fmla="*/ 1 w 33"/>
                  <a:gd name="T17" fmla="*/ 1 h 33"/>
                  <a:gd name="T18" fmla="*/ 1 w 33"/>
                  <a:gd name="T19" fmla="*/ 0 h 33"/>
                  <a:gd name="T20" fmla="*/ 1 w 33"/>
                  <a:gd name="T21" fmla="*/ 1 h 33"/>
                  <a:gd name="T22" fmla="*/ 1 w 33"/>
                  <a:gd name="T23" fmla="*/ 1 h 33"/>
                  <a:gd name="T24" fmla="*/ 0 w 33"/>
                  <a:gd name="T25" fmla="*/ 1 h 33"/>
                  <a:gd name="T26" fmla="*/ 0 w 33"/>
                  <a:gd name="T27" fmla="*/ 1 h 33"/>
                  <a:gd name="T28" fmla="*/ 1 w 33"/>
                  <a:gd name="T29" fmla="*/ 1 h 33"/>
                  <a:gd name="T30" fmla="*/ 1 w 33"/>
                  <a:gd name="T31" fmla="*/ 1 h 33"/>
                  <a:gd name="T32" fmla="*/ 1 w 33"/>
                  <a:gd name="T33" fmla="*/ 1 h 3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3" h="33">
                    <a:moveTo>
                      <a:pt x="11" y="32"/>
                    </a:moveTo>
                    <a:lnTo>
                      <a:pt x="18" y="33"/>
                    </a:lnTo>
                    <a:lnTo>
                      <a:pt x="24" y="32"/>
                    </a:lnTo>
                    <a:lnTo>
                      <a:pt x="29" y="27"/>
                    </a:lnTo>
                    <a:lnTo>
                      <a:pt x="32" y="22"/>
                    </a:lnTo>
                    <a:lnTo>
                      <a:pt x="33" y="15"/>
                    </a:lnTo>
                    <a:lnTo>
                      <a:pt x="31" y="9"/>
                    </a:lnTo>
                    <a:lnTo>
                      <a:pt x="27" y="4"/>
                    </a:lnTo>
                    <a:lnTo>
                      <a:pt x="22" y="1"/>
                    </a:lnTo>
                    <a:lnTo>
                      <a:pt x="15" y="0"/>
                    </a:lnTo>
                    <a:lnTo>
                      <a:pt x="9" y="1"/>
                    </a:lnTo>
                    <a:lnTo>
                      <a:pt x="3" y="6"/>
                    </a:lnTo>
                    <a:lnTo>
                      <a:pt x="0" y="11"/>
                    </a:lnTo>
                    <a:lnTo>
                      <a:pt x="0" y="18"/>
                    </a:lnTo>
                    <a:lnTo>
                      <a:pt x="1" y="24"/>
                    </a:lnTo>
                    <a:lnTo>
                      <a:pt x="5" y="29"/>
                    </a:lnTo>
                    <a:lnTo>
                      <a:pt x="11" y="32"/>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27" name="Freeform 130"/>
              <p:cNvSpPr/>
              <p:nvPr/>
            </p:nvSpPr>
            <p:spPr bwMode="auto">
              <a:xfrm>
                <a:off x="4820" y="4226"/>
                <a:ext cx="17" cy="17"/>
              </a:xfrm>
              <a:custGeom>
                <a:avLst/>
                <a:gdLst>
                  <a:gd name="T0" fmla="*/ 1 w 33"/>
                  <a:gd name="T1" fmla="*/ 1 h 34"/>
                  <a:gd name="T2" fmla="*/ 1 w 33"/>
                  <a:gd name="T3" fmla="*/ 1 h 34"/>
                  <a:gd name="T4" fmla="*/ 1 w 33"/>
                  <a:gd name="T5" fmla="*/ 1 h 34"/>
                  <a:gd name="T6" fmla="*/ 1 w 33"/>
                  <a:gd name="T7" fmla="*/ 1 h 34"/>
                  <a:gd name="T8" fmla="*/ 1 w 33"/>
                  <a:gd name="T9" fmla="*/ 1 h 34"/>
                  <a:gd name="T10" fmla="*/ 1 w 33"/>
                  <a:gd name="T11" fmla="*/ 1 h 34"/>
                  <a:gd name="T12" fmla="*/ 1 w 33"/>
                  <a:gd name="T13" fmla="*/ 1 h 34"/>
                  <a:gd name="T14" fmla="*/ 1 w 33"/>
                  <a:gd name="T15" fmla="*/ 1 h 34"/>
                  <a:gd name="T16" fmla="*/ 1 w 33"/>
                  <a:gd name="T17" fmla="*/ 1 h 34"/>
                  <a:gd name="T18" fmla="*/ 1 w 33"/>
                  <a:gd name="T19" fmla="*/ 0 h 34"/>
                  <a:gd name="T20" fmla="*/ 1 w 33"/>
                  <a:gd name="T21" fmla="*/ 1 h 34"/>
                  <a:gd name="T22" fmla="*/ 1 w 33"/>
                  <a:gd name="T23" fmla="*/ 1 h 34"/>
                  <a:gd name="T24" fmla="*/ 1 w 33"/>
                  <a:gd name="T25" fmla="*/ 1 h 34"/>
                  <a:gd name="T26" fmla="*/ 0 w 33"/>
                  <a:gd name="T27" fmla="*/ 1 h 34"/>
                  <a:gd name="T28" fmla="*/ 1 w 33"/>
                  <a:gd name="T29" fmla="*/ 1 h 34"/>
                  <a:gd name="T30" fmla="*/ 1 w 33"/>
                  <a:gd name="T31" fmla="*/ 1 h 34"/>
                  <a:gd name="T32" fmla="*/ 1 w 33"/>
                  <a:gd name="T33" fmla="*/ 1 h 34"/>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3" h="34">
                    <a:moveTo>
                      <a:pt x="11" y="34"/>
                    </a:moveTo>
                    <a:lnTo>
                      <a:pt x="18" y="34"/>
                    </a:lnTo>
                    <a:lnTo>
                      <a:pt x="24" y="33"/>
                    </a:lnTo>
                    <a:lnTo>
                      <a:pt x="30" y="28"/>
                    </a:lnTo>
                    <a:lnTo>
                      <a:pt x="33" y="22"/>
                    </a:lnTo>
                    <a:lnTo>
                      <a:pt x="33" y="15"/>
                    </a:lnTo>
                    <a:lnTo>
                      <a:pt x="32" y="9"/>
                    </a:lnTo>
                    <a:lnTo>
                      <a:pt x="27" y="5"/>
                    </a:lnTo>
                    <a:lnTo>
                      <a:pt x="22" y="1"/>
                    </a:lnTo>
                    <a:lnTo>
                      <a:pt x="16" y="0"/>
                    </a:lnTo>
                    <a:lnTo>
                      <a:pt x="9" y="3"/>
                    </a:lnTo>
                    <a:lnTo>
                      <a:pt x="4" y="6"/>
                    </a:lnTo>
                    <a:lnTo>
                      <a:pt x="1" y="12"/>
                    </a:lnTo>
                    <a:lnTo>
                      <a:pt x="0" y="19"/>
                    </a:lnTo>
                    <a:lnTo>
                      <a:pt x="2" y="24"/>
                    </a:lnTo>
                    <a:lnTo>
                      <a:pt x="5" y="30"/>
                    </a:lnTo>
                    <a:lnTo>
                      <a:pt x="11" y="34"/>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28" name="Freeform 131"/>
              <p:cNvSpPr/>
              <p:nvPr/>
            </p:nvSpPr>
            <p:spPr bwMode="auto">
              <a:xfrm>
                <a:off x="4853" y="4250"/>
                <a:ext cx="16" cy="16"/>
              </a:xfrm>
              <a:custGeom>
                <a:avLst/>
                <a:gdLst>
                  <a:gd name="T0" fmla="*/ 0 w 33"/>
                  <a:gd name="T1" fmla="*/ 0 h 33"/>
                  <a:gd name="T2" fmla="*/ 0 w 33"/>
                  <a:gd name="T3" fmla="*/ 0 h 33"/>
                  <a:gd name="T4" fmla="*/ 0 w 33"/>
                  <a:gd name="T5" fmla="*/ 0 h 33"/>
                  <a:gd name="T6" fmla="*/ 0 w 33"/>
                  <a:gd name="T7" fmla="*/ 0 h 33"/>
                  <a:gd name="T8" fmla="*/ 0 w 33"/>
                  <a:gd name="T9" fmla="*/ 0 h 33"/>
                  <a:gd name="T10" fmla="*/ 0 w 33"/>
                  <a:gd name="T11" fmla="*/ 0 h 33"/>
                  <a:gd name="T12" fmla="*/ 0 w 33"/>
                  <a:gd name="T13" fmla="*/ 0 h 33"/>
                  <a:gd name="T14" fmla="*/ 0 w 33"/>
                  <a:gd name="T15" fmla="*/ 0 h 33"/>
                  <a:gd name="T16" fmla="*/ 0 w 33"/>
                  <a:gd name="T17" fmla="*/ 0 h 33"/>
                  <a:gd name="T18" fmla="*/ 0 w 33"/>
                  <a:gd name="T19" fmla="*/ 0 h 33"/>
                  <a:gd name="T20" fmla="*/ 0 w 33"/>
                  <a:gd name="T21" fmla="*/ 0 h 33"/>
                  <a:gd name="T22" fmla="*/ 0 w 33"/>
                  <a:gd name="T23" fmla="*/ 0 h 33"/>
                  <a:gd name="T24" fmla="*/ 0 w 33"/>
                  <a:gd name="T25" fmla="*/ 0 h 33"/>
                  <a:gd name="T26" fmla="*/ 0 w 33"/>
                  <a:gd name="T27" fmla="*/ 0 h 33"/>
                  <a:gd name="T28" fmla="*/ 0 w 33"/>
                  <a:gd name="T29" fmla="*/ 0 h 33"/>
                  <a:gd name="T30" fmla="*/ 0 w 33"/>
                  <a:gd name="T31" fmla="*/ 0 h 33"/>
                  <a:gd name="T32" fmla="*/ 0 w 33"/>
                  <a:gd name="T33" fmla="*/ 0 h 3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3" h="33">
                    <a:moveTo>
                      <a:pt x="12" y="32"/>
                    </a:moveTo>
                    <a:lnTo>
                      <a:pt x="18" y="33"/>
                    </a:lnTo>
                    <a:lnTo>
                      <a:pt x="25" y="32"/>
                    </a:lnTo>
                    <a:lnTo>
                      <a:pt x="29" y="27"/>
                    </a:lnTo>
                    <a:lnTo>
                      <a:pt x="33" y="21"/>
                    </a:lnTo>
                    <a:lnTo>
                      <a:pt x="33" y="15"/>
                    </a:lnTo>
                    <a:lnTo>
                      <a:pt x="31" y="9"/>
                    </a:lnTo>
                    <a:lnTo>
                      <a:pt x="27" y="4"/>
                    </a:lnTo>
                    <a:lnTo>
                      <a:pt x="21" y="1"/>
                    </a:lnTo>
                    <a:lnTo>
                      <a:pt x="15" y="0"/>
                    </a:lnTo>
                    <a:lnTo>
                      <a:pt x="8" y="1"/>
                    </a:lnTo>
                    <a:lnTo>
                      <a:pt x="4" y="5"/>
                    </a:lnTo>
                    <a:lnTo>
                      <a:pt x="0" y="11"/>
                    </a:lnTo>
                    <a:lnTo>
                      <a:pt x="0" y="18"/>
                    </a:lnTo>
                    <a:lnTo>
                      <a:pt x="2" y="24"/>
                    </a:lnTo>
                    <a:lnTo>
                      <a:pt x="6" y="28"/>
                    </a:lnTo>
                    <a:lnTo>
                      <a:pt x="12" y="32"/>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29" name="Freeform 132"/>
              <p:cNvSpPr/>
              <p:nvPr/>
            </p:nvSpPr>
            <p:spPr bwMode="auto">
              <a:xfrm>
                <a:off x="4680" y="4230"/>
                <a:ext cx="188" cy="72"/>
              </a:xfrm>
              <a:custGeom>
                <a:avLst/>
                <a:gdLst>
                  <a:gd name="T0" fmla="*/ 1 w 376"/>
                  <a:gd name="T1" fmla="*/ 1 h 144"/>
                  <a:gd name="T2" fmla="*/ 1 w 376"/>
                  <a:gd name="T3" fmla="*/ 1 h 144"/>
                  <a:gd name="T4" fmla="*/ 1 w 376"/>
                  <a:gd name="T5" fmla="*/ 1 h 144"/>
                  <a:gd name="T6" fmla="*/ 1 w 376"/>
                  <a:gd name="T7" fmla="*/ 1 h 144"/>
                  <a:gd name="T8" fmla="*/ 1 w 376"/>
                  <a:gd name="T9" fmla="*/ 1 h 144"/>
                  <a:gd name="T10" fmla="*/ 1 w 376"/>
                  <a:gd name="T11" fmla="*/ 1 h 144"/>
                  <a:gd name="T12" fmla="*/ 1 w 376"/>
                  <a:gd name="T13" fmla="*/ 1 h 144"/>
                  <a:gd name="T14" fmla="*/ 1 w 376"/>
                  <a:gd name="T15" fmla="*/ 1 h 144"/>
                  <a:gd name="T16" fmla="*/ 1 w 376"/>
                  <a:gd name="T17" fmla="*/ 1 h 144"/>
                  <a:gd name="T18" fmla="*/ 1 w 376"/>
                  <a:gd name="T19" fmla="*/ 1 h 144"/>
                  <a:gd name="T20" fmla="*/ 1 w 376"/>
                  <a:gd name="T21" fmla="*/ 1 h 144"/>
                  <a:gd name="T22" fmla="*/ 1 w 376"/>
                  <a:gd name="T23" fmla="*/ 1 h 144"/>
                  <a:gd name="T24" fmla="*/ 1 w 376"/>
                  <a:gd name="T25" fmla="*/ 1 h 144"/>
                  <a:gd name="T26" fmla="*/ 1 w 376"/>
                  <a:gd name="T27" fmla="*/ 1 h 144"/>
                  <a:gd name="T28" fmla="*/ 1 w 376"/>
                  <a:gd name="T29" fmla="*/ 1 h 144"/>
                  <a:gd name="T30" fmla="*/ 1 w 376"/>
                  <a:gd name="T31" fmla="*/ 1 h 144"/>
                  <a:gd name="T32" fmla="*/ 1 w 376"/>
                  <a:gd name="T33" fmla="*/ 1 h 144"/>
                  <a:gd name="T34" fmla="*/ 1 w 376"/>
                  <a:gd name="T35" fmla="*/ 1 h 144"/>
                  <a:gd name="T36" fmla="*/ 1 w 376"/>
                  <a:gd name="T37" fmla="*/ 1 h 144"/>
                  <a:gd name="T38" fmla="*/ 1 w 376"/>
                  <a:gd name="T39" fmla="*/ 0 h 144"/>
                  <a:gd name="T40" fmla="*/ 1 w 376"/>
                  <a:gd name="T41" fmla="*/ 1 h 144"/>
                  <a:gd name="T42" fmla="*/ 1 w 376"/>
                  <a:gd name="T43" fmla="*/ 1 h 144"/>
                  <a:gd name="T44" fmla="*/ 1 w 376"/>
                  <a:gd name="T45" fmla="*/ 1 h 144"/>
                  <a:gd name="T46" fmla="*/ 1 w 376"/>
                  <a:gd name="T47" fmla="*/ 1 h 144"/>
                  <a:gd name="T48" fmla="*/ 0 w 376"/>
                  <a:gd name="T49" fmla="*/ 1 h 144"/>
                  <a:gd name="T50" fmla="*/ 1 w 376"/>
                  <a:gd name="T51" fmla="*/ 1 h 144"/>
                  <a:gd name="T52" fmla="*/ 1 w 376"/>
                  <a:gd name="T53" fmla="*/ 1 h 144"/>
                  <a:gd name="T54" fmla="*/ 1 w 376"/>
                  <a:gd name="T55" fmla="*/ 1 h 144"/>
                  <a:gd name="T56" fmla="*/ 1 w 376"/>
                  <a:gd name="T57" fmla="*/ 1 h 144"/>
                  <a:gd name="T58" fmla="*/ 1 w 376"/>
                  <a:gd name="T59" fmla="*/ 1 h 144"/>
                  <a:gd name="T60" fmla="*/ 1 w 376"/>
                  <a:gd name="T61" fmla="*/ 1 h 144"/>
                  <a:gd name="T62" fmla="*/ 1 w 376"/>
                  <a:gd name="T63" fmla="*/ 1 h 144"/>
                  <a:gd name="T64" fmla="*/ 1 w 376"/>
                  <a:gd name="T65" fmla="*/ 1 h 144"/>
                  <a:gd name="T66" fmla="*/ 1 w 376"/>
                  <a:gd name="T67" fmla="*/ 1 h 144"/>
                  <a:gd name="T68" fmla="*/ 1 w 376"/>
                  <a:gd name="T69" fmla="*/ 1 h 144"/>
                  <a:gd name="T70" fmla="*/ 1 w 376"/>
                  <a:gd name="T71" fmla="*/ 1 h 144"/>
                  <a:gd name="T72" fmla="*/ 1 w 376"/>
                  <a:gd name="T73" fmla="*/ 1 h 144"/>
                  <a:gd name="T74" fmla="*/ 1 w 376"/>
                  <a:gd name="T75" fmla="*/ 1 h 144"/>
                  <a:gd name="T76" fmla="*/ 1 w 376"/>
                  <a:gd name="T77" fmla="*/ 1 h 144"/>
                  <a:gd name="T78" fmla="*/ 1 w 376"/>
                  <a:gd name="T79" fmla="*/ 1 h 144"/>
                  <a:gd name="T80" fmla="*/ 1 w 376"/>
                  <a:gd name="T81" fmla="*/ 1 h 144"/>
                  <a:gd name="T82" fmla="*/ 1 w 376"/>
                  <a:gd name="T83" fmla="*/ 1 h 144"/>
                  <a:gd name="T84" fmla="*/ 1 w 376"/>
                  <a:gd name="T85" fmla="*/ 1 h 144"/>
                  <a:gd name="T86" fmla="*/ 1 w 376"/>
                  <a:gd name="T87" fmla="*/ 1 h 144"/>
                  <a:gd name="T88" fmla="*/ 1 w 376"/>
                  <a:gd name="T89" fmla="*/ 1 h 144"/>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0" t="0" r="r" b="b"/>
                <a:pathLst>
                  <a:path w="376" h="144">
                    <a:moveTo>
                      <a:pt x="340" y="144"/>
                    </a:moveTo>
                    <a:lnTo>
                      <a:pt x="344" y="141"/>
                    </a:lnTo>
                    <a:lnTo>
                      <a:pt x="349" y="137"/>
                    </a:lnTo>
                    <a:lnTo>
                      <a:pt x="353" y="134"/>
                    </a:lnTo>
                    <a:lnTo>
                      <a:pt x="358" y="130"/>
                    </a:lnTo>
                    <a:lnTo>
                      <a:pt x="363" y="127"/>
                    </a:lnTo>
                    <a:lnTo>
                      <a:pt x="367" y="122"/>
                    </a:lnTo>
                    <a:lnTo>
                      <a:pt x="372" y="119"/>
                    </a:lnTo>
                    <a:lnTo>
                      <a:pt x="376" y="114"/>
                    </a:lnTo>
                    <a:lnTo>
                      <a:pt x="358" y="95"/>
                    </a:lnTo>
                    <a:lnTo>
                      <a:pt x="337" y="76"/>
                    </a:lnTo>
                    <a:lnTo>
                      <a:pt x="314" y="60"/>
                    </a:lnTo>
                    <a:lnTo>
                      <a:pt x="291" y="46"/>
                    </a:lnTo>
                    <a:lnTo>
                      <a:pt x="266" y="34"/>
                    </a:lnTo>
                    <a:lnTo>
                      <a:pt x="239" y="23"/>
                    </a:lnTo>
                    <a:lnTo>
                      <a:pt x="213" y="15"/>
                    </a:lnTo>
                    <a:lnTo>
                      <a:pt x="186" y="9"/>
                    </a:lnTo>
                    <a:lnTo>
                      <a:pt x="160" y="5"/>
                    </a:lnTo>
                    <a:lnTo>
                      <a:pt x="133" y="1"/>
                    </a:lnTo>
                    <a:lnTo>
                      <a:pt x="108" y="0"/>
                    </a:lnTo>
                    <a:lnTo>
                      <a:pt x="83" y="1"/>
                    </a:lnTo>
                    <a:lnTo>
                      <a:pt x="60" y="4"/>
                    </a:lnTo>
                    <a:lnTo>
                      <a:pt x="38" y="7"/>
                    </a:lnTo>
                    <a:lnTo>
                      <a:pt x="17" y="13"/>
                    </a:lnTo>
                    <a:lnTo>
                      <a:pt x="0" y="20"/>
                    </a:lnTo>
                    <a:lnTo>
                      <a:pt x="4" y="32"/>
                    </a:lnTo>
                    <a:lnTo>
                      <a:pt x="9" y="45"/>
                    </a:lnTo>
                    <a:lnTo>
                      <a:pt x="15" y="58"/>
                    </a:lnTo>
                    <a:lnTo>
                      <a:pt x="21" y="69"/>
                    </a:lnTo>
                    <a:lnTo>
                      <a:pt x="40" y="60"/>
                    </a:lnTo>
                    <a:lnTo>
                      <a:pt x="61" y="54"/>
                    </a:lnTo>
                    <a:lnTo>
                      <a:pt x="83" y="50"/>
                    </a:lnTo>
                    <a:lnTo>
                      <a:pt x="106" y="47"/>
                    </a:lnTo>
                    <a:lnTo>
                      <a:pt x="128" y="47"/>
                    </a:lnTo>
                    <a:lnTo>
                      <a:pt x="151" y="49"/>
                    </a:lnTo>
                    <a:lnTo>
                      <a:pt x="174" y="52"/>
                    </a:lnTo>
                    <a:lnTo>
                      <a:pt x="197" y="58"/>
                    </a:lnTo>
                    <a:lnTo>
                      <a:pt x="219" y="65"/>
                    </a:lnTo>
                    <a:lnTo>
                      <a:pt x="241" y="73"/>
                    </a:lnTo>
                    <a:lnTo>
                      <a:pt x="261" y="82"/>
                    </a:lnTo>
                    <a:lnTo>
                      <a:pt x="280" y="92"/>
                    </a:lnTo>
                    <a:lnTo>
                      <a:pt x="298" y="104"/>
                    </a:lnTo>
                    <a:lnTo>
                      <a:pt x="314" y="117"/>
                    </a:lnTo>
                    <a:lnTo>
                      <a:pt x="328" y="130"/>
                    </a:lnTo>
                    <a:lnTo>
                      <a:pt x="340" y="144"/>
                    </a:lnTo>
                    <a:close/>
                  </a:path>
                </a:pathLst>
              </a:custGeom>
              <a:solidFill>
                <a:srgbClr val="D100A3"/>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30" name="Freeform 133"/>
              <p:cNvSpPr/>
              <p:nvPr/>
            </p:nvSpPr>
            <p:spPr bwMode="auto">
              <a:xfrm>
                <a:off x="3482" y="4271"/>
                <a:ext cx="1433" cy="69"/>
              </a:xfrm>
              <a:custGeom>
                <a:avLst/>
                <a:gdLst>
                  <a:gd name="T0" fmla="*/ 0 w 2868"/>
                  <a:gd name="T1" fmla="*/ 1 h 137"/>
                  <a:gd name="T2" fmla="*/ 0 w 2868"/>
                  <a:gd name="T3" fmla="*/ 0 h 137"/>
                  <a:gd name="T4" fmla="*/ 0 w 2868"/>
                  <a:gd name="T5" fmla="*/ 0 h 137"/>
                  <a:gd name="T6" fmla="*/ 0 w 2868"/>
                  <a:gd name="T7" fmla="*/ 1 h 137"/>
                  <a:gd name="T8" fmla="*/ 0 w 2868"/>
                  <a:gd name="T9" fmla="*/ 1 h 13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868" h="137">
                    <a:moveTo>
                      <a:pt x="2868" y="134"/>
                    </a:moveTo>
                    <a:lnTo>
                      <a:pt x="2868" y="0"/>
                    </a:lnTo>
                    <a:lnTo>
                      <a:pt x="0" y="0"/>
                    </a:lnTo>
                    <a:lnTo>
                      <a:pt x="7" y="137"/>
                    </a:lnTo>
                    <a:lnTo>
                      <a:pt x="2868" y="134"/>
                    </a:lnTo>
                    <a:close/>
                  </a:path>
                </a:pathLst>
              </a:custGeom>
              <a:solidFill>
                <a:srgbClr val="00A500"/>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31" name="Freeform 134"/>
              <p:cNvSpPr/>
              <p:nvPr/>
            </p:nvSpPr>
            <p:spPr bwMode="auto">
              <a:xfrm>
                <a:off x="3452" y="4178"/>
                <a:ext cx="202" cy="140"/>
              </a:xfrm>
              <a:custGeom>
                <a:avLst/>
                <a:gdLst>
                  <a:gd name="T0" fmla="*/ 1 w 404"/>
                  <a:gd name="T1" fmla="*/ 0 h 281"/>
                  <a:gd name="T2" fmla="*/ 1 w 404"/>
                  <a:gd name="T3" fmla="*/ 0 h 281"/>
                  <a:gd name="T4" fmla="*/ 1 w 404"/>
                  <a:gd name="T5" fmla="*/ 0 h 281"/>
                  <a:gd name="T6" fmla="*/ 1 w 404"/>
                  <a:gd name="T7" fmla="*/ 0 h 281"/>
                  <a:gd name="T8" fmla="*/ 1 w 404"/>
                  <a:gd name="T9" fmla="*/ 0 h 281"/>
                  <a:gd name="T10" fmla="*/ 1 w 404"/>
                  <a:gd name="T11" fmla="*/ 0 h 281"/>
                  <a:gd name="T12" fmla="*/ 1 w 404"/>
                  <a:gd name="T13" fmla="*/ 0 h 281"/>
                  <a:gd name="T14" fmla="*/ 1 w 404"/>
                  <a:gd name="T15" fmla="*/ 0 h 281"/>
                  <a:gd name="T16" fmla="*/ 1 w 404"/>
                  <a:gd name="T17" fmla="*/ 0 h 281"/>
                  <a:gd name="T18" fmla="*/ 1 w 404"/>
                  <a:gd name="T19" fmla="*/ 0 h 281"/>
                  <a:gd name="T20" fmla="*/ 1 w 404"/>
                  <a:gd name="T21" fmla="*/ 0 h 281"/>
                  <a:gd name="T22" fmla="*/ 1 w 404"/>
                  <a:gd name="T23" fmla="*/ 0 h 281"/>
                  <a:gd name="T24" fmla="*/ 1 w 404"/>
                  <a:gd name="T25" fmla="*/ 0 h 281"/>
                  <a:gd name="T26" fmla="*/ 1 w 404"/>
                  <a:gd name="T27" fmla="*/ 0 h 281"/>
                  <a:gd name="T28" fmla="*/ 1 w 404"/>
                  <a:gd name="T29" fmla="*/ 0 h 281"/>
                  <a:gd name="T30" fmla="*/ 1 w 404"/>
                  <a:gd name="T31" fmla="*/ 0 h 281"/>
                  <a:gd name="T32" fmla="*/ 1 w 404"/>
                  <a:gd name="T33" fmla="*/ 0 h 281"/>
                  <a:gd name="T34" fmla="*/ 1 w 404"/>
                  <a:gd name="T35" fmla="*/ 0 h 281"/>
                  <a:gd name="T36" fmla="*/ 1 w 404"/>
                  <a:gd name="T37" fmla="*/ 0 h 281"/>
                  <a:gd name="T38" fmla="*/ 1 w 404"/>
                  <a:gd name="T39" fmla="*/ 0 h 281"/>
                  <a:gd name="T40" fmla="*/ 1 w 404"/>
                  <a:gd name="T41" fmla="*/ 0 h 281"/>
                  <a:gd name="T42" fmla="*/ 1 w 404"/>
                  <a:gd name="T43" fmla="*/ 0 h 281"/>
                  <a:gd name="T44" fmla="*/ 1 w 404"/>
                  <a:gd name="T45" fmla="*/ 0 h 281"/>
                  <a:gd name="T46" fmla="*/ 1 w 404"/>
                  <a:gd name="T47" fmla="*/ 0 h 281"/>
                  <a:gd name="T48" fmla="*/ 1 w 404"/>
                  <a:gd name="T49" fmla="*/ 0 h 281"/>
                  <a:gd name="T50" fmla="*/ 1 w 404"/>
                  <a:gd name="T51" fmla="*/ 0 h 281"/>
                  <a:gd name="T52" fmla="*/ 1 w 404"/>
                  <a:gd name="T53" fmla="*/ 0 h 281"/>
                  <a:gd name="T54" fmla="*/ 1 w 404"/>
                  <a:gd name="T55" fmla="*/ 0 h 281"/>
                  <a:gd name="T56" fmla="*/ 1 w 404"/>
                  <a:gd name="T57" fmla="*/ 0 h 281"/>
                  <a:gd name="T58" fmla="*/ 1 w 404"/>
                  <a:gd name="T59" fmla="*/ 0 h 281"/>
                  <a:gd name="T60" fmla="*/ 1 w 404"/>
                  <a:gd name="T61" fmla="*/ 0 h 281"/>
                  <a:gd name="T62" fmla="*/ 1 w 404"/>
                  <a:gd name="T63" fmla="*/ 0 h 281"/>
                  <a:gd name="T64" fmla="*/ 1 w 404"/>
                  <a:gd name="T65" fmla="*/ 0 h 281"/>
                  <a:gd name="T66" fmla="*/ 1 w 404"/>
                  <a:gd name="T67" fmla="*/ 0 h 281"/>
                  <a:gd name="T68" fmla="*/ 1 w 404"/>
                  <a:gd name="T69" fmla="*/ 0 h 281"/>
                  <a:gd name="T70" fmla="*/ 1 w 404"/>
                  <a:gd name="T71" fmla="*/ 0 h 281"/>
                  <a:gd name="T72" fmla="*/ 1 w 404"/>
                  <a:gd name="T73" fmla="*/ 0 h 281"/>
                  <a:gd name="T74" fmla="*/ 1 w 404"/>
                  <a:gd name="T75" fmla="*/ 0 h 281"/>
                  <a:gd name="T76" fmla="*/ 1 w 404"/>
                  <a:gd name="T77" fmla="*/ 0 h 281"/>
                  <a:gd name="T78" fmla="*/ 1 w 404"/>
                  <a:gd name="T79" fmla="*/ 0 h 281"/>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0" t="0" r="r" b="b"/>
                <a:pathLst>
                  <a:path w="404" h="281">
                    <a:moveTo>
                      <a:pt x="339" y="270"/>
                    </a:moveTo>
                    <a:lnTo>
                      <a:pt x="323" y="270"/>
                    </a:lnTo>
                    <a:lnTo>
                      <a:pt x="306" y="271"/>
                    </a:lnTo>
                    <a:lnTo>
                      <a:pt x="290" y="271"/>
                    </a:lnTo>
                    <a:lnTo>
                      <a:pt x="274" y="271"/>
                    </a:lnTo>
                    <a:lnTo>
                      <a:pt x="258" y="273"/>
                    </a:lnTo>
                    <a:lnTo>
                      <a:pt x="241" y="273"/>
                    </a:lnTo>
                    <a:lnTo>
                      <a:pt x="225" y="274"/>
                    </a:lnTo>
                    <a:lnTo>
                      <a:pt x="209" y="274"/>
                    </a:lnTo>
                    <a:lnTo>
                      <a:pt x="194" y="275"/>
                    </a:lnTo>
                    <a:lnTo>
                      <a:pt x="178" y="276"/>
                    </a:lnTo>
                    <a:lnTo>
                      <a:pt x="163" y="276"/>
                    </a:lnTo>
                    <a:lnTo>
                      <a:pt x="148" y="277"/>
                    </a:lnTo>
                    <a:lnTo>
                      <a:pt x="133" y="278"/>
                    </a:lnTo>
                    <a:lnTo>
                      <a:pt x="118" y="279"/>
                    </a:lnTo>
                    <a:lnTo>
                      <a:pt x="103" y="279"/>
                    </a:lnTo>
                    <a:lnTo>
                      <a:pt x="89" y="281"/>
                    </a:lnTo>
                    <a:lnTo>
                      <a:pt x="86" y="258"/>
                    </a:lnTo>
                    <a:lnTo>
                      <a:pt x="80" y="233"/>
                    </a:lnTo>
                    <a:lnTo>
                      <a:pt x="72" y="209"/>
                    </a:lnTo>
                    <a:lnTo>
                      <a:pt x="62" y="185"/>
                    </a:lnTo>
                    <a:lnTo>
                      <a:pt x="49" y="163"/>
                    </a:lnTo>
                    <a:lnTo>
                      <a:pt x="34" y="142"/>
                    </a:lnTo>
                    <a:lnTo>
                      <a:pt x="18" y="125"/>
                    </a:lnTo>
                    <a:lnTo>
                      <a:pt x="0" y="112"/>
                    </a:lnTo>
                    <a:lnTo>
                      <a:pt x="20" y="118"/>
                    </a:lnTo>
                    <a:lnTo>
                      <a:pt x="40" y="127"/>
                    </a:lnTo>
                    <a:lnTo>
                      <a:pt x="57" y="139"/>
                    </a:lnTo>
                    <a:lnTo>
                      <a:pt x="73" y="155"/>
                    </a:lnTo>
                    <a:lnTo>
                      <a:pt x="89" y="173"/>
                    </a:lnTo>
                    <a:lnTo>
                      <a:pt x="103" y="196"/>
                    </a:lnTo>
                    <a:lnTo>
                      <a:pt x="118" y="223"/>
                    </a:lnTo>
                    <a:lnTo>
                      <a:pt x="133" y="254"/>
                    </a:lnTo>
                    <a:lnTo>
                      <a:pt x="140" y="223"/>
                    </a:lnTo>
                    <a:lnTo>
                      <a:pt x="142" y="188"/>
                    </a:lnTo>
                    <a:lnTo>
                      <a:pt x="142" y="153"/>
                    </a:lnTo>
                    <a:lnTo>
                      <a:pt x="139" y="116"/>
                    </a:lnTo>
                    <a:lnTo>
                      <a:pt x="133" y="81"/>
                    </a:lnTo>
                    <a:lnTo>
                      <a:pt x="125" y="50"/>
                    </a:lnTo>
                    <a:lnTo>
                      <a:pt x="115" y="23"/>
                    </a:lnTo>
                    <a:lnTo>
                      <a:pt x="102" y="5"/>
                    </a:lnTo>
                    <a:lnTo>
                      <a:pt x="121" y="18"/>
                    </a:lnTo>
                    <a:lnTo>
                      <a:pt x="140" y="34"/>
                    </a:lnTo>
                    <a:lnTo>
                      <a:pt x="157" y="53"/>
                    </a:lnTo>
                    <a:lnTo>
                      <a:pt x="174" y="78"/>
                    </a:lnTo>
                    <a:lnTo>
                      <a:pt x="188" y="106"/>
                    </a:lnTo>
                    <a:lnTo>
                      <a:pt x="201" y="141"/>
                    </a:lnTo>
                    <a:lnTo>
                      <a:pt x="212" y="183"/>
                    </a:lnTo>
                    <a:lnTo>
                      <a:pt x="218" y="231"/>
                    </a:lnTo>
                    <a:lnTo>
                      <a:pt x="229" y="208"/>
                    </a:lnTo>
                    <a:lnTo>
                      <a:pt x="237" y="183"/>
                    </a:lnTo>
                    <a:lnTo>
                      <a:pt x="243" y="154"/>
                    </a:lnTo>
                    <a:lnTo>
                      <a:pt x="245" y="124"/>
                    </a:lnTo>
                    <a:lnTo>
                      <a:pt x="245" y="93"/>
                    </a:lnTo>
                    <a:lnTo>
                      <a:pt x="241" y="62"/>
                    </a:lnTo>
                    <a:lnTo>
                      <a:pt x="235" y="30"/>
                    </a:lnTo>
                    <a:lnTo>
                      <a:pt x="223" y="0"/>
                    </a:lnTo>
                    <a:lnTo>
                      <a:pt x="240" y="30"/>
                    </a:lnTo>
                    <a:lnTo>
                      <a:pt x="255" y="57"/>
                    </a:lnTo>
                    <a:lnTo>
                      <a:pt x="268" y="82"/>
                    </a:lnTo>
                    <a:lnTo>
                      <a:pt x="279" y="106"/>
                    </a:lnTo>
                    <a:lnTo>
                      <a:pt x="288" y="128"/>
                    </a:lnTo>
                    <a:lnTo>
                      <a:pt x="294" y="151"/>
                    </a:lnTo>
                    <a:lnTo>
                      <a:pt x="298" y="173"/>
                    </a:lnTo>
                    <a:lnTo>
                      <a:pt x="299" y="195"/>
                    </a:lnTo>
                    <a:lnTo>
                      <a:pt x="312" y="173"/>
                    </a:lnTo>
                    <a:lnTo>
                      <a:pt x="326" y="148"/>
                    </a:lnTo>
                    <a:lnTo>
                      <a:pt x="340" y="121"/>
                    </a:lnTo>
                    <a:lnTo>
                      <a:pt x="354" y="94"/>
                    </a:lnTo>
                    <a:lnTo>
                      <a:pt x="366" y="67"/>
                    </a:lnTo>
                    <a:lnTo>
                      <a:pt x="375" y="42"/>
                    </a:lnTo>
                    <a:lnTo>
                      <a:pt x="382" y="20"/>
                    </a:lnTo>
                    <a:lnTo>
                      <a:pt x="384" y="3"/>
                    </a:lnTo>
                    <a:lnTo>
                      <a:pt x="392" y="27"/>
                    </a:lnTo>
                    <a:lnTo>
                      <a:pt x="398" y="53"/>
                    </a:lnTo>
                    <a:lnTo>
                      <a:pt x="403" y="81"/>
                    </a:lnTo>
                    <a:lnTo>
                      <a:pt x="404" y="112"/>
                    </a:lnTo>
                    <a:lnTo>
                      <a:pt x="398" y="146"/>
                    </a:lnTo>
                    <a:lnTo>
                      <a:pt x="388" y="184"/>
                    </a:lnTo>
                    <a:lnTo>
                      <a:pt x="368" y="225"/>
                    </a:lnTo>
                    <a:lnTo>
                      <a:pt x="339" y="270"/>
                    </a:lnTo>
                    <a:close/>
                  </a:path>
                </a:pathLst>
              </a:custGeom>
              <a:solidFill>
                <a:srgbClr val="00A500"/>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32" name="Freeform 135"/>
              <p:cNvSpPr/>
              <p:nvPr/>
            </p:nvSpPr>
            <p:spPr bwMode="auto">
              <a:xfrm>
                <a:off x="4880" y="4200"/>
                <a:ext cx="51" cy="71"/>
              </a:xfrm>
              <a:custGeom>
                <a:avLst/>
                <a:gdLst>
                  <a:gd name="T0" fmla="*/ 1 w 102"/>
                  <a:gd name="T1" fmla="*/ 1 h 142"/>
                  <a:gd name="T2" fmla="*/ 0 w 102"/>
                  <a:gd name="T3" fmla="*/ 1 h 142"/>
                  <a:gd name="T4" fmla="*/ 1 w 102"/>
                  <a:gd name="T5" fmla="*/ 1 h 142"/>
                  <a:gd name="T6" fmla="*/ 1 w 102"/>
                  <a:gd name="T7" fmla="*/ 1 h 142"/>
                  <a:gd name="T8" fmla="*/ 1 w 102"/>
                  <a:gd name="T9" fmla="*/ 1 h 142"/>
                  <a:gd name="T10" fmla="*/ 1 w 102"/>
                  <a:gd name="T11" fmla="*/ 1 h 142"/>
                  <a:gd name="T12" fmla="*/ 1 w 102"/>
                  <a:gd name="T13" fmla="*/ 1 h 142"/>
                  <a:gd name="T14" fmla="*/ 1 w 102"/>
                  <a:gd name="T15" fmla="*/ 1 h 142"/>
                  <a:gd name="T16" fmla="*/ 1 w 102"/>
                  <a:gd name="T17" fmla="*/ 1 h 142"/>
                  <a:gd name="T18" fmla="*/ 1 w 102"/>
                  <a:gd name="T19" fmla="*/ 0 h 142"/>
                  <a:gd name="T20" fmla="*/ 1 w 102"/>
                  <a:gd name="T21" fmla="*/ 1 h 142"/>
                  <a:gd name="T22" fmla="*/ 1 w 102"/>
                  <a:gd name="T23" fmla="*/ 1 h 142"/>
                  <a:gd name="T24" fmla="*/ 1 w 102"/>
                  <a:gd name="T25" fmla="*/ 1 h 142"/>
                  <a:gd name="T26" fmla="*/ 1 w 102"/>
                  <a:gd name="T27" fmla="*/ 1 h 142"/>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102" h="142">
                    <a:moveTo>
                      <a:pt x="71" y="142"/>
                    </a:moveTo>
                    <a:lnTo>
                      <a:pt x="0" y="142"/>
                    </a:lnTo>
                    <a:lnTo>
                      <a:pt x="6" y="123"/>
                    </a:lnTo>
                    <a:lnTo>
                      <a:pt x="16" y="102"/>
                    </a:lnTo>
                    <a:lnTo>
                      <a:pt x="27" y="82"/>
                    </a:lnTo>
                    <a:lnTo>
                      <a:pt x="41" y="61"/>
                    </a:lnTo>
                    <a:lnTo>
                      <a:pt x="56" y="43"/>
                    </a:lnTo>
                    <a:lnTo>
                      <a:pt x="71" y="26"/>
                    </a:lnTo>
                    <a:lnTo>
                      <a:pt x="87" y="12"/>
                    </a:lnTo>
                    <a:lnTo>
                      <a:pt x="102" y="0"/>
                    </a:lnTo>
                    <a:lnTo>
                      <a:pt x="84" y="41"/>
                    </a:lnTo>
                    <a:lnTo>
                      <a:pt x="74" y="78"/>
                    </a:lnTo>
                    <a:lnTo>
                      <a:pt x="71" y="112"/>
                    </a:lnTo>
                    <a:lnTo>
                      <a:pt x="71" y="142"/>
                    </a:lnTo>
                    <a:close/>
                  </a:path>
                </a:pathLst>
              </a:custGeom>
              <a:solidFill>
                <a:srgbClr val="00A500"/>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33" name="Freeform 136"/>
              <p:cNvSpPr/>
              <p:nvPr/>
            </p:nvSpPr>
            <p:spPr bwMode="auto">
              <a:xfrm>
                <a:off x="3666" y="4127"/>
                <a:ext cx="558" cy="206"/>
              </a:xfrm>
              <a:custGeom>
                <a:avLst/>
                <a:gdLst>
                  <a:gd name="T0" fmla="*/ 0 w 1117"/>
                  <a:gd name="T1" fmla="*/ 1 h 412"/>
                  <a:gd name="T2" fmla="*/ 0 w 1117"/>
                  <a:gd name="T3" fmla="*/ 1 h 412"/>
                  <a:gd name="T4" fmla="*/ 0 w 1117"/>
                  <a:gd name="T5" fmla="*/ 1 h 412"/>
                  <a:gd name="T6" fmla="*/ 0 w 1117"/>
                  <a:gd name="T7" fmla="*/ 1 h 412"/>
                  <a:gd name="T8" fmla="*/ 0 w 1117"/>
                  <a:gd name="T9" fmla="*/ 1 h 412"/>
                  <a:gd name="T10" fmla="*/ 0 w 1117"/>
                  <a:gd name="T11" fmla="*/ 1 h 412"/>
                  <a:gd name="T12" fmla="*/ 0 w 1117"/>
                  <a:gd name="T13" fmla="*/ 1 h 412"/>
                  <a:gd name="T14" fmla="*/ 0 w 1117"/>
                  <a:gd name="T15" fmla="*/ 1 h 412"/>
                  <a:gd name="T16" fmla="*/ 0 w 1117"/>
                  <a:gd name="T17" fmla="*/ 1 h 412"/>
                  <a:gd name="T18" fmla="*/ 0 w 1117"/>
                  <a:gd name="T19" fmla="*/ 1 h 412"/>
                  <a:gd name="T20" fmla="*/ 0 w 1117"/>
                  <a:gd name="T21" fmla="*/ 1 h 412"/>
                  <a:gd name="T22" fmla="*/ 0 w 1117"/>
                  <a:gd name="T23" fmla="*/ 1 h 412"/>
                  <a:gd name="T24" fmla="*/ 0 w 1117"/>
                  <a:gd name="T25" fmla="*/ 1 h 412"/>
                  <a:gd name="T26" fmla="*/ 0 w 1117"/>
                  <a:gd name="T27" fmla="*/ 1 h 412"/>
                  <a:gd name="T28" fmla="*/ 0 w 1117"/>
                  <a:gd name="T29" fmla="*/ 1 h 412"/>
                  <a:gd name="T30" fmla="*/ 0 w 1117"/>
                  <a:gd name="T31" fmla="*/ 1 h 412"/>
                  <a:gd name="T32" fmla="*/ 0 w 1117"/>
                  <a:gd name="T33" fmla="*/ 1 h 412"/>
                  <a:gd name="T34" fmla="*/ 0 w 1117"/>
                  <a:gd name="T35" fmla="*/ 1 h 412"/>
                  <a:gd name="T36" fmla="*/ 0 w 1117"/>
                  <a:gd name="T37" fmla="*/ 1 h 412"/>
                  <a:gd name="T38" fmla="*/ 0 w 1117"/>
                  <a:gd name="T39" fmla="*/ 1 h 412"/>
                  <a:gd name="T40" fmla="*/ 0 w 1117"/>
                  <a:gd name="T41" fmla="*/ 1 h 412"/>
                  <a:gd name="T42" fmla="*/ 0 w 1117"/>
                  <a:gd name="T43" fmla="*/ 1 h 412"/>
                  <a:gd name="T44" fmla="*/ 0 w 1117"/>
                  <a:gd name="T45" fmla="*/ 1 h 412"/>
                  <a:gd name="T46" fmla="*/ 0 w 1117"/>
                  <a:gd name="T47" fmla="*/ 1 h 412"/>
                  <a:gd name="T48" fmla="*/ 0 w 1117"/>
                  <a:gd name="T49" fmla="*/ 1 h 412"/>
                  <a:gd name="T50" fmla="*/ 0 w 1117"/>
                  <a:gd name="T51" fmla="*/ 1 h 412"/>
                  <a:gd name="T52" fmla="*/ 0 w 1117"/>
                  <a:gd name="T53" fmla="*/ 1 h 412"/>
                  <a:gd name="T54" fmla="*/ 0 w 1117"/>
                  <a:gd name="T55" fmla="*/ 1 h 412"/>
                  <a:gd name="T56" fmla="*/ 0 w 1117"/>
                  <a:gd name="T57" fmla="*/ 1 h 412"/>
                  <a:gd name="T58" fmla="*/ 0 w 1117"/>
                  <a:gd name="T59" fmla="*/ 1 h 412"/>
                  <a:gd name="T60" fmla="*/ 0 w 1117"/>
                  <a:gd name="T61" fmla="*/ 1 h 412"/>
                  <a:gd name="T62" fmla="*/ 0 w 1117"/>
                  <a:gd name="T63" fmla="*/ 1 h 412"/>
                  <a:gd name="T64" fmla="*/ 0 w 1117"/>
                  <a:gd name="T65" fmla="*/ 0 h 412"/>
                  <a:gd name="T66" fmla="*/ 0 w 1117"/>
                  <a:gd name="T67" fmla="*/ 1 h 412"/>
                  <a:gd name="T68" fmla="*/ 0 w 1117"/>
                  <a:gd name="T69" fmla="*/ 1 h 412"/>
                  <a:gd name="T70" fmla="*/ 0 w 1117"/>
                  <a:gd name="T71" fmla="*/ 1 h 412"/>
                  <a:gd name="T72" fmla="*/ 0 w 1117"/>
                  <a:gd name="T73" fmla="*/ 1 h 412"/>
                  <a:gd name="T74" fmla="*/ 0 w 1117"/>
                  <a:gd name="T75" fmla="*/ 1 h 412"/>
                  <a:gd name="T76" fmla="*/ 0 w 1117"/>
                  <a:gd name="T77" fmla="*/ 1 h 412"/>
                  <a:gd name="T78" fmla="*/ 0 w 1117"/>
                  <a:gd name="T79" fmla="*/ 1 h 412"/>
                  <a:gd name="T80" fmla="*/ 0 w 1117"/>
                  <a:gd name="T81" fmla="*/ 1 h 412"/>
                  <a:gd name="T82" fmla="*/ 0 w 1117"/>
                  <a:gd name="T83" fmla="*/ 1 h 412"/>
                  <a:gd name="T84" fmla="*/ 0 w 1117"/>
                  <a:gd name="T85" fmla="*/ 1 h 412"/>
                  <a:gd name="T86" fmla="*/ 0 w 1117"/>
                  <a:gd name="T87" fmla="*/ 1 h 412"/>
                  <a:gd name="T88" fmla="*/ 0 w 1117"/>
                  <a:gd name="T89" fmla="*/ 1 h 412"/>
                  <a:gd name="T90" fmla="*/ 0 w 1117"/>
                  <a:gd name="T91" fmla="*/ 1 h 412"/>
                  <a:gd name="T92" fmla="*/ 0 w 1117"/>
                  <a:gd name="T93" fmla="*/ 1 h 412"/>
                  <a:gd name="T94" fmla="*/ 0 w 1117"/>
                  <a:gd name="T95" fmla="*/ 1 h 412"/>
                  <a:gd name="T96" fmla="*/ 0 w 1117"/>
                  <a:gd name="T97" fmla="*/ 1 h 412"/>
                  <a:gd name="T98" fmla="*/ 0 w 1117"/>
                  <a:gd name="T99" fmla="*/ 1 h 412"/>
                  <a:gd name="T100" fmla="*/ 0 w 1117"/>
                  <a:gd name="T101" fmla="*/ 1 h 412"/>
                  <a:gd name="T102" fmla="*/ 0 w 1117"/>
                  <a:gd name="T103" fmla="*/ 1 h 412"/>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0" t="0" r="r" b="b"/>
                <a:pathLst>
                  <a:path w="1117" h="412">
                    <a:moveTo>
                      <a:pt x="1093" y="212"/>
                    </a:moveTo>
                    <a:lnTo>
                      <a:pt x="1073" y="229"/>
                    </a:lnTo>
                    <a:lnTo>
                      <a:pt x="1052" y="248"/>
                    </a:lnTo>
                    <a:lnTo>
                      <a:pt x="1032" y="265"/>
                    </a:lnTo>
                    <a:lnTo>
                      <a:pt x="1011" y="284"/>
                    </a:lnTo>
                    <a:lnTo>
                      <a:pt x="990" y="301"/>
                    </a:lnTo>
                    <a:lnTo>
                      <a:pt x="971" y="317"/>
                    </a:lnTo>
                    <a:lnTo>
                      <a:pt x="951" y="334"/>
                    </a:lnTo>
                    <a:lnTo>
                      <a:pt x="934" y="349"/>
                    </a:lnTo>
                    <a:lnTo>
                      <a:pt x="917" y="363"/>
                    </a:lnTo>
                    <a:lnTo>
                      <a:pt x="900" y="376"/>
                    </a:lnTo>
                    <a:lnTo>
                      <a:pt x="888" y="387"/>
                    </a:lnTo>
                    <a:lnTo>
                      <a:pt x="876" y="397"/>
                    </a:lnTo>
                    <a:lnTo>
                      <a:pt x="867" y="403"/>
                    </a:lnTo>
                    <a:lnTo>
                      <a:pt x="860" y="409"/>
                    </a:lnTo>
                    <a:lnTo>
                      <a:pt x="857" y="412"/>
                    </a:lnTo>
                    <a:lnTo>
                      <a:pt x="826" y="410"/>
                    </a:lnTo>
                    <a:lnTo>
                      <a:pt x="791" y="409"/>
                    </a:lnTo>
                    <a:lnTo>
                      <a:pt x="753" y="408"/>
                    </a:lnTo>
                    <a:lnTo>
                      <a:pt x="714" y="406"/>
                    </a:lnTo>
                    <a:lnTo>
                      <a:pt x="672" y="403"/>
                    </a:lnTo>
                    <a:lnTo>
                      <a:pt x="630" y="401"/>
                    </a:lnTo>
                    <a:lnTo>
                      <a:pt x="587" y="399"/>
                    </a:lnTo>
                    <a:lnTo>
                      <a:pt x="542" y="395"/>
                    </a:lnTo>
                    <a:lnTo>
                      <a:pt x="499" y="393"/>
                    </a:lnTo>
                    <a:lnTo>
                      <a:pt x="455" y="391"/>
                    </a:lnTo>
                    <a:lnTo>
                      <a:pt x="412" y="387"/>
                    </a:lnTo>
                    <a:lnTo>
                      <a:pt x="371" y="385"/>
                    </a:lnTo>
                    <a:lnTo>
                      <a:pt x="330" y="383"/>
                    </a:lnTo>
                    <a:lnTo>
                      <a:pt x="292" y="380"/>
                    </a:lnTo>
                    <a:lnTo>
                      <a:pt x="257" y="378"/>
                    </a:lnTo>
                    <a:lnTo>
                      <a:pt x="224" y="377"/>
                    </a:lnTo>
                    <a:lnTo>
                      <a:pt x="209" y="376"/>
                    </a:lnTo>
                    <a:lnTo>
                      <a:pt x="193" y="376"/>
                    </a:lnTo>
                    <a:lnTo>
                      <a:pt x="178" y="375"/>
                    </a:lnTo>
                    <a:lnTo>
                      <a:pt x="162" y="375"/>
                    </a:lnTo>
                    <a:lnTo>
                      <a:pt x="147" y="374"/>
                    </a:lnTo>
                    <a:lnTo>
                      <a:pt x="131" y="374"/>
                    </a:lnTo>
                    <a:lnTo>
                      <a:pt x="116" y="372"/>
                    </a:lnTo>
                    <a:lnTo>
                      <a:pt x="101" y="372"/>
                    </a:lnTo>
                    <a:lnTo>
                      <a:pt x="80" y="334"/>
                    </a:lnTo>
                    <a:lnTo>
                      <a:pt x="63" y="289"/>
                    </a:lnTo>
                    <a:lnTo>
                      <a:pt x="48" y="241"/>
                    </a:lnTo>
                    <a:lnTo>
                      <a:pt x="36" y="190"/>
                    </a:lnTo>
                    <a:lnTo>
                      <a:pt x="24" y="142"/>
                    </a:lnTo>
                    <a:lnTo>
                      <a:pt x="15" y="97"/>
                    </a:lnTo>
                    <a:lnTo>
                      <a:pt x="7" y="58"/>
                    </a:lnTo>
                    <a:lnTo>
                      <a:pt x="0" y="28"/>
                    </a:lnTo>
                    <a:lnTo>
                      <a:pt x="11" y="62"/>
                    </a:lnTo>
                    <a:lnTo>
                      <a:pt x="25" y="100"/>
                    </a:lnTo>
                    <a:lnTo>
                      <a:pt x="41" y="141"/>
                    </a:lnTo>
                    <a:lnTo>
                      <a:pt x="59" y="181"/>
                    </a:lnTo>
                    <a:lnTo>
                      <a:pt x="77" y="220"/>
                    </a:lnTo>
                    <a:lnTo>
                      <a:pt x="94" y="256"/>
                    </a:lnTo>
                    <a:lnTo>
                      <a:pt x="110" y="287"/>
                    </a:lnTo>
                    <a:lnTo>
                      <a:pt x="124" y="311"/>
                    </a:lnTo>
                    <a:lnTo>
                      <a:pt x="131" y="284"/>
                    </a:lnTo>
                    <a:lnTo>
                      <a:pt x="138" y="257"/>
                    </a:lnTo>
                    <a:lnTo>
                      <a:pt x="146" y="234"/>
                    </a:lnTo>
                    <a:lnTo>
                      <a:pt x="156" y="211"/>
                    </a:lnTo>
                    <a:lnTo>
                      <a:pt x="169" y="191"/>
                    </a:lnTo>
                    <a:lnTo>
                      <a:pt x="184" y="172"/>
                    </a:lnTo>
                    <a:lnTo>
                      <a:pt x="204" y="153"/>
                    </a:lnTo>
                    <a:lnTo>
                      <a:pt x="227" y="136"/>
                    </a:lnTo>
                    <a:lnTo>
                      <a:pt x="214" y="158"/>
                    </a:lnTo>
                    <a:lnTo>
                      <a:pt x="201" y="184"/>
                    </a:lnTo>
                    <a:lnTo>
                      <a:pt x="191" y="216"/>
                    </a:lnTo>
                    <a:lnTo>
                      <a:pt x="184" y="248"/>
                    </a:lnTo>
                    <a:lnTo>
                      <a:pt x="182" y="281"/>
                    </a:lnTo>
                    <a:lnTo>
                      <a:pt x="188" y="314"/>
                    </a:lnTo>
                    <a:lnTo>
                      <a:pt x="200" y="344"/>
                    </a:lnTo>
                    <a:lnTo>
                      <a:pt x="224" y="370"/>
                    </a:lnTo>
                    <a:lnTo>
                      <a:pt x="250" y="344"/>
                    </a:lnTo>
                    <a:lnTo>
                      <a:pt x="270" y="305"/>
                    </a:lnTo>
                    <a:lnTo>
                      <a:pt x="284" y="261"/>
                    </a:lnTo>
                    <a:lnTo>
                      <a:pt x="291" y="211"/>
                    </a:lnTo>
                    <a:lnTo>
                      <a:pt x="290" y="158"/>
                    </a:lnTo>
                    <a:lnTo>
                      <a:pt x="282" y="105"/>
                    </a:lnTo>
                    <a:lnTo>
                      <a:pt x="264" y="54"/>
                    </a:lnTo>
                    <a:lnTo>
                      <a:pt x="237" y="8"/>
                    </a:lnTo>
                    <a:lnTo>
                      <a:pt x="261" y="35"/>
                    </a:lnTo>
                    <a:lnTo>
                      <a:pt x="282" y="63"/>
                    </a:lnTo>
                    <a:lnTo>
                      <a:pt x="299" y="96"/>
                    </a:lnTo>
                    <a:lnTo>
                      <a:pt x="314" y="130"/>
                    </a:lnTo>
                    <a:lnTo>
                      <a:pt x="326" y="168"/>
                    </a:lnTo>
                    <a:lnTo>
                      <a:pt x="334" y="211"/>
                    </a:lnTo>
                    <a:lnTo>
                      <a:pt x="340" y="258"/>
                    </a:lnTo>
                    <a:lnTo>
                      <a:pt x="341" y="309"/>
                    </a:lnTo>
                    <a:lnTo>
                      <a:pt x="355" y="288"/>
                    </a:lnTo>
                    <a:lnTo>
                      <a:pt x="371" y="266"/>
                    </a:lnTo>
                    <a:lnTo>
                      <a:pt x="389" y="244"/>
                    </a:lnTo>
                    <a:lnTo>
                      <a:pt x="409" y="222"/>
                    </a:lnTo>
                    <a:lnTo>
                      <a:pt x="429" y="203"/>
                    </a:lnTo>
                    <a:lnTo>
                      <a:pt x="450" y="184"/>
                    </a:lnTo>
                    <a:lnTo>
                      <a:pt x="471" y="171"/>
                    </a:lnTo>
                    <a:lnTo>
                      <a:pt x="492" y="160"/>
                    </a:lnTo>
                    <a:lnTo>
                      <a:pt x="482" y="180"/>
                    </a:lnTo>
                    <a:lnTo>
                      <a:pt x="469" y="203"/>
                    </a:lnTo>
                    <a:lnTo>
                      <a:pt x="451" y="227"/>
                    </a:lnTo>
                    <a:lnTo>
                      <a:pt x="433" y="251"/>
                    </a:lnTo>
                    <a:lnTo>
                      <a:pt x="416" y="275"/>
                    </a:lnTo>
                    <a:lnTo>
                      <a:pt x="399" y="297"/>
                    </a:lnTo>
                    <a:lnTo>
                      <a:pt x="387" y="318"/>
                    </a:lnTo>
                    <a:lnTo>
                      <a:pt x="381" y="334"/>
                    </a:lnTo>
                    <a:lnTo>
                      <a:pt x="388" y="339"/>
                    </a:lnTo>
                    <a:lnTo>
                      <a:pt x="397" y="344"/>
                    </a:lnTo>
                    <a:lnTo>
                      <a:pt x="408" y="348"/>
                    </a:lnTo>
                    <a:lnTo>
                      <a:pt x="418" y="353"/>
                    </a:lnTo>
                    <a:lnTo>
                      <a:pt x="431" y="356"/>
                    </a:lnTo>
                    <a:lnTo>
                      <a:pt x="443" y="360"/>
                    </a:lnTo>
                    <a:lnTo>
                      <a:pt x="457" y="361"/>
                    </a:lnTo>
                    <a:lnTo>
                      <a:pt x="471" y="360"/>
                    </a:lnTo>
                    <a:lnTo>
                      <a:pt x="470" y="326"/>
                    </a:lnTo>
                    <a:lnTo>
                      <a:pt x="464" y="285"/>
                    </a:lnTo>
                    <a:lnTo>
                      <a:pt x="454" y="240"/>
                    </a:lnTo>
                    <a:lnTo>
                      <a:pt x="440" y="192"/>
                    </a:lnTo>
                    <a:lnTo>
                      <a:pt x="423" y="146"/>
                    </a:lnTo>
                    <a:lnTo>
                      <a:pt x="401" y="103"/>
                    </a:lnTo>
                    <a:lnTo>
                      <a:pt x="374" y="66"/>
                    </a:lnTo>
                    <a:lnTo>
                      <a:pt x="345" y="36"/>
                    </a:lnTo>
                    <a:lnTo>
                      <a:pt x="374" y="58"/>
                    </a:lnTo>
                    <a:lnTo>
                      <a:pt x="399" y="79"/>
                    </a:lnTo>
                    <a:lnTo>
                      <a:pt x="423" y="103"/>
                    </a:lnTo>
                    <a:lnTo>
                      <a:pt x="443" y="127"/>
                    </a:lnTo>
                    <a:lnTo>
                      <a:pt x="462" y="153"/>
                    </a:lnTo>
                    <a:lnTo>
                      <a:pt x="479" y="183"/>
                    </a:lnTo>
                    <a:lnTo>
                      <a:pt x="494" y="217"/>
                    </a:lnTo>
                    <a:lnTo>
                      <a:pt x="509" y="256"/>
                    </a:lnTo>
                    <a:lnTo>
                      <a:pt x="510" y="222"/>
                    </a:lnTo>
                    <a:lnTo>
                      <a:pt x="510" y="188"/>
                    </a:lnTo>
                    <a:lnTo>
                      <a:pt x="509" y="154"/>
                    </a:lnTo>
                    <a:lnTo>
                      <a:pt x="507" y="121"/>
                    </a:lnTo>
                    <a:lnTo>
                      <a:pt x="501" y="89"/>
                    </a:lnTo>
                    <a:lnTo>
                      <a:pt x="494" y="60"/>
                    </a:lnTo>
                    <a:lnTo>
                      <a:pt x="485" y="33"/>
                    </a:lnTo>
                    <a:lnTo>
                      <a:pt x="473" y="10"/>
                    </a:lnTo>
                    <a:lnTo>
                      <a:pt x="489" y="39"/>
                    </a:lnTo>
                    <a:lnTo>
                      <a:pt x="505" y="71"/>
                    </a:lnTo>
                    <a:lnTo>
                      <a:pt x="519" y="106"/>
                    </a:lnTo>
                    <a:lnTo>
                      <a:pt x="531" y="145"/>
                    </a:lnTo>
                    <a:lnTo>
                      <a:pt x="539" y="189"/>
                    </a:lnTo>
                    <a:lnTo>
                      <a:pt x="541" y="236"/>
                    </a:lnTo>
                    <a:lnTo>
                      <a:pt x="538" y="290"/>
                    </a:lnTo>
                    <a:lnTo>
                      <a:pt x="526" y="349"/>
                    </a:lnTo>
                    <a:lnTo>
                      <a:pt x="553" y="322"/>
                    </a:lnTo>
                    <a:lnTo>
                      <a:pt x="576" y="288"/>
                    </a:lnTo>
                    <a:lnTo>
                      <a:pt x="594" y="251"/>
                    </a:lnTo>
                    <a:lnTo>
                      <a:pt x="606" y="211"/>
                    </a:lnTo>
                    <a:lnTo>
                      <a:pt x="608" y="168"/>
                    </a:lnTo>
                    <a:lnTo>
                      <a:pt x="602" y="126"/>
                    </a:lnTo>
                    <a:lnTo>
                      <a:pt x="584" y="84"/>
                    </a:lnTo>
                    <a:lnTo>
                      <a:pt x="551" y="44"/>
                    </a:lnTo>
                    <a:lnTo>
                      <a:pt x="566" y="52"/>
                    </a:lnTo>
                    <a:lnTo>
                      <a:pt x="581" y="60"/>
                    </a:lnTo>
                    <a:lnTo>
                      <a:pt x="596" y="69"/>
                    </a:lnTo>
                    <a:lnTo>
                      <a:pt x="610" y="82"/>
                    </a:lnTo>
                    <a:lnTo>
                      <a:pt x="622" y="96"/>
                    </a:lnTo>
                    <a:lnTo>
                      <a:pt x="632" y="113"/>
                    </a:lnTo>
                    <a:lnTo>
                      <a:pt x="641" y="134"/>
                    </a:lnTo>
                    <a:lnTo>
                      <a:pt x="647" y="158"/>
                    </a:lnTo>
                    <a:lnTo>
                      <a:pt x="651" y="120"/>
                    </a:lnTo>
                    <a:lnTo>
                      <a:pt x="651" y="75"/>
                    </a:lnTo>
                    <a:lnTo>
                      <a:pt x="648" y="32"/>
                    </a:lnTo>
                    <a:lnTo>
                      <a:pt x="645" y="0"/>
                    </a:lnTo>
                    <a:lnTo>
                      <a:pt x="655" y="38"/>
                    </a:lnTo>
                    <a:lnTo>
                      <a:pt x="661" y="82"/>
                    </a:lnTo>
                    <a:lnTo>
                      <a:pt x="662" y="129"/>
                    </a:lnTo>
                    <a:lnTo>
                      <a:pt x="660" y="179"/>
                    </a:lnTo>
                    <a:lnTo>
                      <a:pt x="652" y="228"/>
                    </a:lnTo>
                    <a:lnTo>
                      <a:pt x="641" y="277"/>
                    </a:lnTo>
                    <a:lnTo>
                      <a:pt x="626" y="320"/>
                    </a:lnTo>
                    <a:lnTo>
                      <a:pt x="609" y="360"/>
                    </a:lnTo>
                    <a:lnTo>
                      <a:pt x="636" y="330"/>
                    </a:lnTo>
                    <a:lnTo>
                      <a:pt x="659" y="295"/>
                    </a:lnTo>
                    <a:lnTo>
                      <a:pt x="679" y="255"/>
                    </a:lnTo>
                    <a:lnTo>
                      <a:pt x="697" y="212"/>
                    </a:lnTo>
                    <a:lnTo>
                      <a:pt x="712" y="167"/>
                    </a:lnTo>
                    <a:lnTo>
                      <a:pt x="722" y="122"/>
                    </a:lnTo>
                    <a:lnTo>
                      <a:pt x="730" y="77"/>
                    </a:lnTo>
                    <a:lnTo>
                      <a:pt x="733" y="33"/>
                    </a:lnTo>
                    <a:lnTo>
                      <a:pt x="742" y="88"/>
                    </a:lnTo>
                    <a:lnTo>
                      <a:pt x="746" y="148"/>
                    </a:lnTo>
                    <a:lnTo>
                      <a:pt x="743" y="210"/>
                    </a:lnTo>
                    <a:lnTo>
                      <a:pt x="730" y="269"/>
                    </a:lnTo>
                    <a:lnTo>
                      <a:pt x="743" y="252"/>
                    </a:lnTo>
                    <a:lnTo>
                      <a:pt x="756" y="232"/>
                    </a:lnTo>
                    <a:lnTo>
                      <a:pt x="770" y="206"/>
                    </a:lnTo>
                    <a:lnTo>
                      <a:pt x="784" y="181"/>
                    </a:lnTo>
                    <a:lnTo>
                      <a:pt x="797" y="154"/>
                    </a:lnTo>
                    <a:lnTo>
                      <a:pt x="808" y="130"/>
                    </a:lnTo>
                    <a:lnTo>
                      <a:pt x="816" y="109"/>
                    </a:lnTo>
                    <a:lnTo>
                      <a:pt x="821" y="93"/>
                    </a:lnTo>
                    <a:lnTo>
                      <a:pt x="819" y="118"/>
                    </a:lnTo>
                    <a:lnTo>
                      <a:pt x="813" y="144"/>
                    </a:lnTo>
                    <a:lnTo>
                      <a:pt x="805" y="174"/>
                    </a:lnTo>
                    <a:lnTo>
                      <a:pt x="794" y="204"/>
                    </a:lnTo>
                    <a:lnTo>
                      <a:pt x="781" y="235"/>
                    </a:lnTo>
                    <a:lnTo>
                      <a:pt x="765" y="265"/>
                    </a:lnTo>
                    <a:lnTo>
                      <a:pt x="746" y="295"/>
                    </a:lnTo>
                    <a:lnTo>
                      <a:pt x="725" y="324"/>
                    </a:lnTo>
                    <a:lnTo>
                      <a:pt x="752" y="307"/>
                    </a:lnTo>
                    <a:lnTo>
                      <a:pt x="777" y="286"/>
                    </a:lnTo>
                    <a:lnTo>
                      <a:pt x="803" y="263"/>
                    </a:lnTo>
                    <a:lnTo>
                      <a:pt x="827" y="236"/>
                    </a:lnTo>
                    <a:lnTo>
                      <a:pt x="849" y="207"/>
                    </a:lnTo>
                    <a:lnTo>
                      <a:pt x="869" y="177"/>
                    </a:lnTo>
                    <a:lnTo>
                      <a:pt x="887" y="146"/>
                    </a:lnTo>
                    <a:lnTo>
                      <a:pt x="902" y="114"/>
                    </a:lnTo>
                    <a:lnTo>
                      <a:pt x="896" y="139"/>
                    </a:lnTo>
                    <a:lnTo>
                      <a:pt x="890" y="166"/>
                    </a:lnTo>
                    <a:lnTo>
                      <a:pt x="882" y="194"/>
                    </a:lnTo>
                    <a:lnTo>
                      <a:pt x="873" y="220"/>
                    </a:lnTo>
                    <a:lnTo>
                      <a:pt x="861" y="247"/>
                    </a:lnTo>
                    <a:lnTo>
                      <a:pt x="849" y="271"/>
                    </a:lnTo>
                    <a:lnTo>
                      <a:pt x="835" y="295"/>
                    </a:lnTo>
                    <a:lnTo>
                      <a:pt x="819" y="317"/>
                    </a:lnTo>
                    <a:lnTo>
                      <a:pt x="835" y="308"/>
                    </a:lnTo>
                    <a:lnTo>
                      <a:pt x="850" y="297"/>
                    </a:lnTo>
                    <a:lnTo>
                      <a:pt x="866" y="284"/>
                    </a:lnTo>
                    <a:lnTo>
                      <a:pt x="882" y="269"/>
                    </a:lnTo>
                    <a:lnTo>
                      <a:pt x="897" y="252"/>
                    </a:lnTo>
                    <a:lnTo>
                      <a:pt x="912" y="234"/>
                    </a:lnTo>
                    <a:lnTo>
                      <a:pt x="927" y="216"/>
                    </a:lnTo>
                    <a:lnTo>
                      <a:pt x="941" y="195"/>
                    </a:lnTo>
                    <a:lnTo>
                      <a:pt x="955" y="174"/>
                    </a:lnTo>
                    <a:lnTo>
                      <a:pt x="967" y="153"/>
                    </a:lnTo>
                    <a:lnTo>
                      <a:pt x="979" y="133"/>
                    </a:lnTo>
                    <a:lnTo>
                      <a:pt x="990" y="112"/>
                    </a:lnTo>
                    <a:lnTo>
                      <a:pt x="999" y="91"/>
                    </a:lnTo>
                    <a:lnTo>
                      <a:pt x="1008" y="70"/>
                    </a:lnTo>
                    <a:lnTo>
                      <a:pt x="1014" y="52"/>
                    </a:lnTo>
                    <a:lnTo>
                      <a:pt x="1020" y="33"/>
                    </a:lnTo>
                    <a:lnTo>
                      <a:pt x="1012" y="71"/>
                    </a:lnTo>
                    <a:lnTo>
                      <a:pt x="1004" y="107"/>
                    </a:lnTo>
                    <a:lnTo>
                      <a:pt x="994" y="141"/>
                    </a:lnTo>
                    <a:lnTo>
                      <a:pt x="983" y="173"/>
                    </a:lnTo>
                    <a:lnTo>
                      <a:pt x="968" y="206"/>
                    </a:lnTo>
                    <a:lnTo>
                      <a:pt x="950" y="242"/>
                    </a:lnTo>
                    <a:lnTo>
                      <a:pt x="927" y="279"/>
                    </a:lnTo>
                    <a:lnTo>
                      <a:pt x="897" y="322"/>
                    </a:lnTo>
                    <a:lnTo>
                      <a:pt x="910" y="314"/>
                    </a:lnTo>
                    <a:lnTo>
                      <a:pt x="925" y="304"/>
                    </a:lnTo>
                    <a:lnTo>
                      <a:pt x="940" y="294"/>
                    </a:lnTo>
                    <a:lnTo>
                      <a:pt x="956" y="282"/>
                    </a:lnTo>
                    <a:lnTo>
                      <a:pt x="972" y="270"/>
                    </a:lnTo>
                    <a:lnTo>
                      <a:pt x="988" y="257"/>
                    </a:lnTo>
                    <a:lnTo>
                      <a:pt x="1005" y="243"/>
                    </a:lnTo>
                    <a:lnTo>
                      <a:pt x="1021" y="228"/>
                    </a:lnTo>
                    <a:lnTo>
                      <a:pt x="1037" y="213"/>
                    </a:lnTo>
                    <a:lnTo>
                      <a:pt x="1052" y="197"/>
                    </a:lnTo>
                    <a:lnTo>
                      <a:pt x="1067" y="182"/>
                    </a:lnTo>
                    <a:lnTo>
                      <a:pt x="1080" y="166"/>
                    </a:lnTo>
                    <a:lnTo>
                      <a:pt x="1092" y="150"/>
                    </a:lnTo>
                    <a:lnTo>
                      <a:pt x="1102" y="135"/>
                    </a:lnTo>
                    <a:lnTo>
                      <a:pt x="1111" y="119"/>
                    </a:lnTo>
                    <a:lnTo>
                      <a:pt x="1117" y="104"/>
                    </a:lnTo>
                    <a:lnTo>
                      <a:pt x="1110" y="136"/>
                    </a:lnTo>
                    <a:lnTo>
                      <a:pt x="1103" y="166"/>
                    </a:lnTo>
                    <a:lnTo>
                      <a:pt x="1099" y="192"/>
                    </a:lnTo>
                    <a:lnTo>
                      <a:pt x="1093" y="212"/>
                    </a:lnTo>
                    <a:close/>
                  </a:path>
                </a:pathLst>
              </a:custGeom>
              <a:solidFill>
                <a:srgbClr val="00A500"/>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34" name="Freeform 137"/>
              <p:cNvSpPr/>
              <p:nvPr/>
            </p:nvSpPr>
            <p:spPr bwMode="auto">
              <a:xfrm>
                <a:off x="4164" y="4179"/>
                <a:ext cx="202" cy="141"/>
              </a:xfrm>
              <a:custGeom>
                <a:avLst/>
                <a:gdLst>
                  <a:gd name="T0" fmla="*/ 1 w 403"/>
                  <a:gd name="T1" fmla="*/ 1 h 280"/>
                  <a:gd name="T2" fmla="*/ 1 w 403"/>
                  <a:gd name="T3" fmla="*/ 1 h 280"/>
                  <a:gd name="T4" fmla="*/ 1 w 403"/>
                  <a:gd name="T5" fmla="*/ 1 h 280"/>
                  <a:gd name="T6" fmla="*/ 1 w 403"/>
                  <a:gd name="T7" fmla="*/ 1 h 280"/>
                  <a:gd name="T8" fmla="*/ 1 w 403"/>
                  <a:gd name="T9" fmla="*/ 1 h 280"/>
                  <a:gd name="T10" fmla="*/ 1 w 403"/>
                  <a:gd name="T11" fmla="*/ 1 h 280"/>
                  <a:gd name="T12" fmla="*/ 1 w 403"/>
                  <a:gd name="T13" fmla="*/ 1 h 280"/>
                  <a:gd name="T14" fmla="*/ 1 w 403"/>
                  <a:gd name="T15" fmla="*/ 1 h 280"/>
                  <a:gd name="T16" fmla="*/ 1 w 403"/>
                  <a:gd name="T17" fmla="*/ 1 h 280"/>
                  <a:gd name="T18" fmla="*/ 1 w 403"/>
                  <a:gd name="T19" fmla="*/ 1 h 280"/>
                  <a:gd name="T20" fmla="*/ 1 w 403"/>
                  <a:gd name="T21" fmla="*/ 1 h 280"/>
                  <a:gd name="T22" fmla="*/ 1 w 403"/>
                  <a:gd name="T23" fmla="*/ 1 h 280"/>
                  <a:gd name="T24" fmla="*/ 1 w 403"/>
                  <a:gd name="T25" fmla="*/ 1 h 280"/>
                  <a:gd name="T26" fmla="*/ 1 w 403"/>
                  <a:gd name="T27" fmla="*/ 1 h 280"/>
                  <a:gd name="T28" fmla="*/ 1 w 403"/>
                  <a:gd name="T29" fmla="*/ 1 h 280"/>
                  <a:gd name="T30" fmla="*/ 1 w 403"/>
                  <a:gd name="T31" fmla="*/ 1 h 280"/>
                  <a:gd name="T32" fmla="*/ 1 w 403"/>
                  <a:gd name="T33" fmla="*/ 1 h 280"/>
                  <a:gd name="T34" fmla="*/ 1 w 403"/>
                  <a:gd name="T35" fmla="*/ 1 h 280"/>
                  <a:gd name="T36" fmla="*/ 1 w 403"/>
                  <a:gd name="T37" fmla="*/ 1 h 280"/>
                  <a:gd name="T38" fmla="*/ 1 w 403"/>
                  <a:gd name="T39" fmla="*/ 1 h 280"/>
                  <a:gd name="T40" fmla="*/ 1 w 403"/>
                  <a:gd name="T41" fmla="*/ 1 h 280"/>
                  <a:gd name="T42" fmla="*/ 1 w 403"/>
                  <a:gd name="T43" fmla="*/ 1 h 280"/>
                  <a:gd name="T44" fmla="*/ 1 w 403"/>
                  <a:gd name="T45" fmla="*/ 1 h 280"/>
                  <a:gd name="T46" fmla="*/ 1 w 403"/>
                  <a:gd name="T47" fmla="*/ 1 h 280"/>
                  <a:gd name="T48" fmla="*/ 1 w 403"/>
                  <a:gd name="T49" fmla="*/ 1 h 280"/>
                  <a:gd name="T50" fmla="*/ 1 w 403"/>
                  <a:gd name="T51" fmla="*/ 1 h 280"/>
                  <a:gd name="T52" fmla="*/ 1 w 403"/>
                  <a:gd name="T53" fmla="*/ 1 h 280"/>
                  <a:gd name="T54" fmla="*/ 1 w 403"/>
                  <a:gd name="T55" fmla="*/ 1 h 280"/>
                  <a:gd name="T56" fmla="*/ 1 w 403"/>
                  <a:gd name="T57" fmla="*/ 1 h 280"/>
                  <a:gd name="T58" fmla="*/ 1 w 403"/>
                  <a:gd name="T59" fmla="*/ 1 h 280"/>
                  <a:gd name="T60" fmla="*/ 1 w 403"/>
                  <a:gd name="T61" fmla="*/ 1 h 280"/>
                  <a:gd name="T62" fmla="*/ 1 w 403"/>
                  <a:gd name="T63" fmla="*/ 1 h 280"/>
                  <a:gd name="T64" fmla="*/ 1 w 403"/>
                  <a:gd name="T65" fmla="*/ 1 h 280"/>
                  <a:gd name="T66" fmla="*/ 1 w 403"/>
                  <a:gd name="T67" fmla="*/ 1 h 280"/>
                  <a:gd name="T68" fmla="*/ 1 w 403"/>
                  <a:gd name="T69" fmla="*/ 1 h 280"/>
                  <a:gd name="T70" fmla="*/ 1 w 403"/>
                  <a:gd name="T71" fmla="*/ 1 h 280"/>
                  <a:gd name="T72" fmla="*/ 1 w 403"/>
                  <a:gd name="T73" fmla="*/ 1 h 280"/>
                  <a:gd name="T74" fmla="*/ 1 w 403"/>
                  <a:gd name="T75" fmla="*/ 1 h 280"/>
                  <a:gd name="T76" fmla="*/ 1 w 403"/>
                  <a:gd name="T77" fmla="*/ 1 h 280"/>
                  <a:gd name="T78" fmla="*/ 1 w 403"/>
                  <a:gd name="T79" fmla="*/ 1 h 280"/>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0" t="0" r="r" b="b"/>
                <a:pathLst>
                  <a:path w="403" h="280">
                    <a:moveTo>
                      <a:pt x="339" y="270"/>
                    </a:moveTo>
                    <a:lnTo>
                      <a:pt x="322" y="270"/>
                    </a:lnTo>
                    <a:lnTo>
                      <a:pt x="305" y="271"/>
                    </a:lnTo>
                    <a:lnTo>
                      <a:pt x="289" y="271"/>
                    </a:lnTo>
                    <a:lnTo>
                      <a:pt x="273" y="272"/>
                    </a:lnTo>
                    <a:lnTo>
                      <a:pt x="257" y="272"/>
                    </a:lnTo>
                    <a:lnTo>
                      <a:pt x="241" y="273"/>
                    </a:lnTo>
                    <a:lnTo>
                      <a:pt x="225" y="273"/>
                    </a:lnTo>
                    <a:lnTo>
                      <a:pt x="210" y="274"/>
                    </a:lnTo>
                    <a:lnTo>
                      <a:pt x="194" y="274"/>
                    </a:lnTo>
                    <a:lnTo>
                      <a:pt x="179" y="275"/>
                    </a:lnTo>
                    <a:lnTo>
                      <a:pt x="164" y="277"/>
                    </a:lnTo>
                    <a:lnTo>
                      <a:pt x="149" y="277"/>
                    </a:lnTo>
                    <a:lnTo>
                      <a:pt x="134" y="278"/>
                    </a:lnTo>
                    <a:lnTo>
                      <a:pt x="119" y="279"/>
                    </a:lnTo>
                    <a:lnTo>
                      <a:pt x="104" y="279"/>
                    </a:lnTo>
                    <a:lnTo>
                      <a:pt x="90" y="280"/>
                    </a:lnTo>
                    <a:lnTo>
                      <a:pt x="86" y="257"/>
                    </a:lnTo>
                    <a:lnTo>
                      <a:pt x="81" y="233"/>
                    </a:lnTo>
                    <a:lnTo>
                      <a:pt x="73" y="209"/>
                    </a:lnTo>
                    <a:lnTo>
                      <a:pt x="62" y="184"/>
                    </a:lnTo>
                    <a:lnTo>
                      <a:pt x="50" y="162"/>
                    </a:lnTo>
                    <a:lnTo>
                      <a:pt x="35" y="142"/>
                    </a:lnTo>
                    <a:lnTo>
                      <a:pt x="18" y="124"/>
                    </a:lnTo>
                    <a:lnTo>
                      <a:pt x="0" y="112"/>
                    </a:lnTo>
                    <a:lnTo>
                      <a:pt x="22" y="117"/>
                    </a:lnTo>
                    <a:lnTo>
                      <a:pt x="40" y="127"/>
                    </a:lnTo>
                    <a:lnTo>
                      <a:pt x="58" y="138"/>
                    </a:lnTo>
                    <a:lnTo>
                      <a:pt x="74" y="154"/>
                    </a:lnTo>
                    <a:lnTo>
                      <a:pt x="89" y="173"/>
                    </a:lnTo>
                    <a:lnTo>
                      <a:pt x="104" y="196"/>
                    </a:lnTo>
                    <a:lnTo>
                      <a:pt x="117" y="222"/>
                    </a:lnTo>
                    <a:lnTo>
                      <a:pt x="132" y="254"/>
                    </a:lnTo>
                    <a:lnTo>
                      <a:pt x="139" y="222"/>
                    </a:lnTo>
                    <a:lnTo>
                      <a:pt x="143" y="188"/>
                    </a:lnTo>
                    <a:lnTo>
                      <a:pt x="142" y="152"/>
                    </a:lnTo>
                    <a:lnTo>
                      <a:pt x="139" y="115"/>
                    </a:lnTo>
                    <a:lnTo>
                      <a:pt x="134" y="81"/>
                    </a:lnTo>
                    <a:lnTo>
                      <a:pt x="126" y="49"/>
                    </a:lnTo>
                    <a:lnTo>
                      <a:pt x="115" y="23"/>
                    </a:lnTo>
                    <a:lnTo>
                      <a:pt x="103" y="4"/>
                    </a:lnTo>
                    <a:lnTo>
                      <a:pt x="121" y="17"/>
                    </a:lnTo>
                    <a:lnTo>
                      <a:pt x="139" y="33"/>
                    </a:lnTo>
                    <a:lnTo>
                      <a:pt x="157" y="53"/>
                    </a:lnTo>
                    <a:lnTo>
                      <a:pt x="173" y="77"/>
                    </a:lnTo>
                    <a:lnTo>
                      <a:pt x="188" y="106"/>
                    </a:lnTo>
                    <a:lnTo>
                      <a:pt x="200" y="141"/>
                    </a:lnTo>
                    <a:lnTo>
                      <a:pt x="211" y="182"/>
                    </a:lnTo>
                    <a:lnTo>
                      <a:pt x="218" y="230"/>
                    </a:lnTo>
                    <a:lnTo>
                      <a:pt x="228" y="207"/>
                    </a:lnTo>
                    <a:lnTo>
                      <a:pt x="236" y="182"/>
                    </a:lnTo>
                    <a:lnTo>
                      <a:pt x="242" y="153"/>
                    </a:lnTo>
                    <a:lnTo>
                      <a:pt x="245" y="123"/>
                    </a:lnTo>
                    <a:lnTo>
                      <a:pt x="245" y="92"/>
                    </a:lnTo>
                    <a:lnTo>
                      <a:pt x="242" y="61"/>
                    </a:lnTo>
                    <a:lnTo>
                      <a:pt x="235" y="30"/>
                    </a:lnTo>
                    <a:lnTo>
                      <a:pt x="223" y="0"/>
                    </a:lnTo>
                    <a:lnTo>
                      <a:pt x="241" y="30"/>
                    </a:lnTo>
                    <a:lnTo>
                      <a:pt x="255" y="56"/>
                    </a:lnTo>
                    <a:lnTo>
                      <a:pt x="268" y="82"/>
                    </a:lnTo>
                    <a:lnTo>
                      <a:pt x="279" y="106"/>
                    </a:lnTo>
                    <a:lnTo>
                      <a:pt x="287" y="128"/>
                    </a:lnTo>
                    <a:lnTo>
                      <a:pt x="294" y="151"/>
                    </a:lnTo>
                    <a:lnTo>
                      <a:pt x="297" y="173"/>
                    </a:lnTo>
                    <a:lnTo>
                      <a:pt x="298" y="195"/>
                    </a:lnTo>
                    <a:lnTo>
                      <a:pt x="312" y="173"/>
                    </a:lnTo>
                    <a:lnTo>
                      <a:pt x="326" y="149"/>
                    </a:lnTo>
                    <a:lnTo>
                      <a:pt x="340" y="121"/>
                    </a:lnTo>
                    <a:lnTo>
                      <a:pt x="354" y="93"/>
                    </a:lnTo>
                    <a:lnTo>
                      <a:pt x="366" y="67"/>
                    </a:lnTo>
                    <a:lnTo>
                      <a:pt x="375" y="41"/>
                    </a:lnTo>
                    <a:lnTo>
                      <a:pt x="382" y="19"/>
                    </a:lnTo>
                    <a:lnTo>
                      <a:pt x="385" y="2"/>
                    </a:lnTo>
                    <a:lnTo>
                      <a:pt x="392" y="26"/>
                    </a:lnTo>
                    <a:lnTo>
                      <a:pt x="398" y="53"/>
                    </a:lnTo>
                    <a:lnTo>
                      <a:pt x="403" y="81"/>
                    </a:lnTo>
                    <a:lnTo>
                      <a:pt x="403" y="112"/>
                    </a:lnTo>
                    <a:lnTo>
                      <a:pt x="398" y="145"/>
                    </a:lnTo>
                    <a:lnTo>
                      <a:pt x="387" y="183"/>
                    </a:lnTo>
                    <a:lnTo>
                      <a:pt x="367" y="225"/>
                    </a:lnTo>
                    <a:lnTo>
                      <a:pt x="339" y="270"/>
                    </a:lnTo>
                    <a:close/>
                  </a:path>
                </a:pathLst>
              </a:custGeom>
              <a:solidFill>
                <a:srgbClr val="00A500"/>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35" name="Freeform 138"/>
              <p:cNvSpPr/>
              <p:nvPr/>
            </p:nvSpPr>
            <p:spPr bwMode="auto">
              <a:xfrm>
                <a:off x="4368" y="4177"/>
                <a:ext cx="123" cy="143"/>
              </a:xfrm>
              <a:custGeom>
                <a:avLst/>
                <a:gdLst>
                  <a:gd name="T0" fmla="*/ 1 w 246"/>
                  <a:gd name="T1" fmla="*/ 1 h 285"/>
                  <a:gd name="T2" fmla="*/ 1 w 246"/>
                  <a:gd name="T3" fmla="*/ 1 h 285"/>
                  <a:gd name="T4" fmla="*/ 1 w 246"/>
                  <a:gd name="T5" fmla="*/ 1 h 285"/>
                  <a:gd name="T6" fmla="*/ 1 w 246"/>
                  <a:gd name="T7" fmla="*/ 1 h 285"/>
                  <a:gd name="T8" fmla="*/ 1 w 246"/>
                  <a:gd name="T9" fmla="*/ 1 h 285"/>
                  <a:gd name="T10" fmla="*/ 1 w 246"/>
                  <a:gd name="T11" fmla="*/ 1 h 285"/>
                  <a:gd name="T12" fmla="*/ 1 w 246"/>
                  <a:gd name="T13" fmla="*/ 1 h 285"/>
                  <a:gd name="T14" fmla="*/ 1 w 246"/>
                  <a:gd name="T15" fmla="*/ 1 h 285"/>
                  <a:gd name="T16" fmla="*/ 0 w 246"/>
                  <a:gd name="T17" fmla="*/ 1 h 285"/>
                  <a:gd name="T18" fmla="*/ 1 w 246"/>
                  <a:gd name="T19" fmla="*/ 1 h 285"/>
                  <a:gd name="T20" fmla="*/ 1 w 246"/>
                  <a:gd name="T21" fmla="*/ 1 h 285"/>
                  <a:gd name="T22" fmla="*/ 1 w 246"/>
                  <a:gd name="T23" fmla="*/ 1 h 285"/>
                  <a:gd name="T24" fmla="*/ 1 w 246"/>
                  <a:gd name="T25" fmla="*/ 1 h 285"/>
                  <a:gd name="T26" fmla="*/ 1 w 246"/>
                  <a:gd name="T27" fmla="*/ 1 h 285"/>
                  <a:gd name="T28" fmla="*/ 1 w 246"/>
                  <a:gd name="T29" fmla="*/ 1 h 285"/>
                  <a:gd name="T30" fmla="*/ 1 w 246"/>
                  <a:gd name="T31" fmla="*/ 1 h 285"/>
                  <a:gd name="T32" fmla="*/ 1 w 246"/>
                  <a:gd name="T33" fmla="*/ 1 h 285"/>
                  <a:gd name="T34" fmla="*/ 1 w 246"/>
                  <a:gd name="T35" fmla="*/ 1 h 285"/>
                  <a:gd name="T36" fmla="*/ 1 w 246"/>
                  <a:gd name="T37" fmla="*/ 1 h 285"/>
                  <a:gd name="T38" fmla="*/ 1 w 246"/>
                  <a:gd name="T39" fmla="*/ 1 h 285"/>
                  <a:gd name="T40" fmla="*/ 1 w 246"/>
                  <a:gd name="T41" fmla="*/ 1 h 285"/>
                  <a:gd name="T42" fmla="*/ 1 w 246"/>
                  <a:gd name="T43" fmla="*/ 1 h 285"/>
                  <a:gd name="T44" fmla="*/ 1 w 246"/>
                  <a:gd name="T45" fmla="*/ 1 h 285"/>
                  <a:gd name="T46" fmla="*/ 1 w 246"/>
                  <a:gd name="T47" fmla="*/ 1 h 285"/>
                  <a:gd name="T48" fmla="*/ 1 w 246"/>
                  <a:gd name="T49" fmla="*/ 0 h 285"/>
                  <a:gd name="T50" fmla="*/ 1 w 246"/>
                  <a:gd name="T51" fmla="*/ 1 h 285"/>
                  <a:gd name="T52" fmla="*/ 1 w 246"/>
                  <a:gd name="T53" fmla="*/ 1 h 285"/>
                  <a:gd name="T54" fmla="*/ 1 w 246"/>
                  <a:gd name="T55" fmla="*/ 1 h 285"/>
                  <a:gd name="T56" fmla="*/ 1 w 246"/>
                  <a:gd name="T57" fmla="*/ 1 h 285"/>
                  <a:gd name="T58" fmla="*/ 1 w 246"/>
                  <a:gd name="T59" fmla="*/ 1 h 285"/>
                  <a:gd name="T60" fmla="*/ 1 w 246"/>
                  <a:gd name="T61" fmla="*/ 1 h 285"/>
                  <a:gd name="T62" fmla="*/ 1 w 246"/>
                  <a:gd name="T63" fmla="*/ 1 h 285"/>
                  <a:gd name="T64" fmla="*/ 1 w 246"/>
                  <a:gd name="T65" fmla="*/ 1 h 285"/>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246" h="285">
                    <a:moveTo>
                      <a:pt x="85" y="285"/>
                    </a:moveTo>
                    <a:lnTo>
                      <a:pt x="75" y="285"/>
                    </a:lnTo>
                    <a:lnTo>
                      <a:pt x="63" y="285"/>
                    </a:lnTo>
                    <a:lnTo>
                      <a:pt x="53" y="285"/>
                    </a:lnTo>
                    <a:lnTo>
                      <a:pt x="42" y="285"/>
                    </a:lnTo>
                    <a:lnTo>
                      <a:pt x="32" y="285"/>
                    </a:lnTo>
                    <a:lnTo>
                      <a:pt x="22" y="285"/>
                    </a:lnTo>
                    <a:lnTo>
                      <a:pt x="10" y="285"/>
                    </a:lnTo>
                    <a:lnTo>
                      <a:pt x="0" y="285"/>
                    </a:lnTo>
                    <a:lnTo>
                      <a:pt x="3" y="270"/>
                    </a:lnTo>
                    <a:lnTo>
                      <a:pt x="8" y="253"/>
                    </a:lnTo>
                    <a:lnTo>
                      <a:pt x="14" y="235"/>
                    </a:lnTo>
                    <a:lnTo>
                      <a:pt x="22" y="217"/>
                    </a:lnTo>
                    <a:lnTo>
                      <a:pt x="30" y="197"/>
                    </a:lnTo>
                    <a:lnTo>
                      <a:pt x="40" y="178"/>
                    </a:lnTo>
                    <a:lnTo>
                      <a:pt x="52" y="157"/>
                    </a:lnTo>
                    <a:lnTo>
                      <a:pt x="64" y="137"/>
                    </a:lnTo>
                    <a:lnTo>
                      <a:pt x="80" y="118"/>
                    </a:lnTo>
                    <a:lnTo>
                      <a:pt x="96" y="98"/>
                    </a:lnTo>
                    <a:lnTo>
                      <a:pt x="116" y="79"/>
                    </a:lnTo>
                    <a:lnTo>
                      <a:pt x="137" y="60"/>
                    </a:lnTo>
                    <a:lnTo>
                      <a:pt x="161" y="43"/>
                    </a:lnTo>
                    <a:lnTo>
                      <a:pt x="186" y="28"/>
                    </a:lnTo>
                    <a:lnTo>
                      <a:pt x="215" y="13"/>
                    </a:lnTo>
                    <a:lnTo>
                      <a:pt x="246" y="0"/>
                    </a:lnTo>
                    <a:lnTo>
                      <a:pt x="215" y="30"/>
                    </a:lnTo>
                    <a:lnTo>
                      <a:pt x="186" y="60"/>
                    </a:lnTo>
                    <a:lnTo>
                      <a:pt x="160" y="91"/>
                    </a:lnTo>
                    <a:lnTo>
                      <a:pt x="136" y="124"/>
                    </a:lnTo>
                    <a:lnTo>
                      <a:pt x="116" y="158"/>
                    </a:lnTo>
                    <a:lnTo>
                      <a:pt x="100" y="196"/>
                    </a:lnTo>
                    <a:lnTo>
                      <a:pt x="90" y="238"/>
                    </a:lnTo>
                    <a:lnTo>
                      <a:pt x="85" y="285"/>
                    </a:lnTo>
                    <a:close/>
                  </a:path>
                </a:pathLst>
              </a:custGeom>
              <a:solidFill>
                <a:srgbClr val="00A500"/>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36" name="Freeform 139"/>
              <p:cNvSpPr/>
              <p:nvPr/>
            </p:nvSpPr>
            <p:spPr bwMode="auto">
              <a:xfrm>
                <a:off x="4389" y="4134"/>
                <a:ext cx="493" cy="199"/>
              </a:xfrm>
              <a:custGeom>
                <a:avLst/>
                <a:gdLst>
                  <a:gd name="T0" fmla="*/ 1 w 986"/>
                  <a:gd name="T1" fmla="*/ 1 h 398"/>
                  <a:gd name="T2" fmla="*/ 1 w 986"/>
                  <a:gd name="T3" fmla="*/ 1 h 398"/>
                  <a:gd name="T4" fmla="*/ 1 w 986"/>
                  <a:gd name="T5" fmla="*/ 1 h 398"/>
                  <a:gd name="T6" fmla="*/ 1 w 986"/>
                  <a:gd name="T7" fmla="*/ 1 h 398"/>
                  <a:gd name="T8" fmla="*/ 1 w 986"/>
                  <a:gd name="T9" fmla="*/ 1 h 398"/>
                  <a:gd name="T10" fmla="*/ 1 w 986"/>
                  <a:gd name="T11" fmla="*/ 1 h 398"/>
                  <a:gd name="T12" fmla="*/ 1 w 986"/>
                  <a:gd name="T13" fmla="*/ 1 h 398"/>
                  <a:gd name="T14" fmla="*/ 1 w 986"/>
                  <a:gd name="T15" fmla="*/ 1 h 398"/>
                  <a:gd name="T16" fmla="*/ 1 w 986"/>
                  <a:gd name="T17" fmla="*/ 1 h 398"/>
                  <a:gd name="T18" fmla="*/ 1 w 986"/>
                  <a:gd name="T19" fmla="*/ 1 h 398"/>
                  <a:gd name="T20" fmla="*/ 1 w 986"/>
                  <a:gd name="T21" fmla="*/ 1 h 398"/>
                  <a:gd name="T22" fmla="*/ 1 w 986"/>
                  <a:gd name="T23" fmla="*/ 1 h 398"/>
                  <a:gd name="T24" fmla="*/ 1 w 986"/>
                  <a:gd name="T25" fmla="*/ 1 h 398"/>
                  <a:gd name="T26" fmla="*/ 1 w 986"/>
                  <a:gd name="T27" fmla="*/ 1 h 398"/>
                  <a:gd name="T28" fmla="*/ 1 w 986"/>
                  <a:gd name="T29" fmla="*/ 1 h 398"/>
                  <a:gd name="T30" fmla="*/ 1 w 986"/>
                  <a:gd name="T31" fmla="*/ 1 h 398"/>
                  <a:gd name="T32" fmla="*/ 1 w 986"/>
                  <a:gd name="T33" fmla="*/ 1 h 398"/>
                  <a:gd name="T34" fmla="*/ 1 w 986"/>
                  <a:gd name="T35" fmla="*/ 1 h 398"/>
                  <a:gd name="T36" fmla="*/ 1 w 986"/>
                  <a:gd name="T37" fmla="*/ 1 h 398"/>
                  <a:gd name="T38" fmla="*/ 1 w 986"/>
                  <a:gd name="T39" fmla="*/ 1 h 398"/>
                  <a:gd name="T40" fmla="*/ 1 w 986"/>
                  <a:gd name="T41" fmla="*/ 1 h 398"/>
                  <a:gd name="T42" fmla="*/ 1 w 986"/>
                  <a:gd name="T43" fmla="*/ 1 h 398"/>
                  <a:gd name="T44" fmla="*/ 1 w 986"/>
                  <a:gd name="T45" fmla="*/ 1 h 398"/>
                  <a:gd name="T46" fmla="*/ 1 w 986"/>
                  <a:gd name="T47" fmla="*/ 1 h 398"/>
                  <a:gd name="T48" fmla="*/ 1 w 986"/>
                  <a:gd name="T49" fmla="*/ 1 h 398"/>
                  <a:gd name="T50" fmla="*/ 1 w 986"/>
                  <a:gd name="T51" fmla="*/ 1 h 398"/>
                  <a:gd name="T52" fmla="*/ 1 w 986"/>
                  <a:gd name="T53" fmla="*/ 1 h 398"/>
                  <a:gd name="T54" fmla="*/ 1 w 986"/>
                  <a:gd name="T55" fmla="*/ 1 h 398"/>
                  <a:gd name="T56" fmla="*/ 1 w 986"/>
                  <a:gd name="T57" fmla="*/ 1 h 398"/>
                  <a:gd name="T58" fmla="*/ 1 w 986"/>
                  <a:gd name="T59" fmla="*/ 1 h 398"/>
                  <a:gd name="T60" fmla="*/ 1 w 986"/>
                  <a:gd name="T61" fmla="*/ 1 h 398"/>
                  <a:gd name="T62" fmla="*/ 1 w 986"/>
                  <a:gd name="T63" fmla="*/ 1 h 398"/>
                  <a:gd name="T64" fmla="*/ 1 w 986"/>
                  <a:gd name="T65" fmla="*/ 1 h 398"/>
                  <a:gd name="T66" fmla="*/ 1 w 986"/>
                  <a:gd name="T67" fmla="*/ 1 h 398"/>
                  <a:gd name="T68" fmla="*/ 1 w 986"/>
                  <a:gd name="T69" fmla="*/ 1 h 398"/>
                  <a:gd name="T70" fmla="*/ 1 w 986"/>
                  <a:gd name="T71" fmla="*/ 1 h 398"/>
                  <a:gd name="T72" fmla="*/ 1 w 986"/>
                  <a:gd name="T73" fmla="*/ 1 h 398"/>
                  <a:gd name="T74" fmla="*/ 1 w 986"/>
                  <a:gd name="T75" fmla="*/ 1 h 398"/>
                  <a:gd name="T76" fmla="*/ 1 w 986"/>
                  <a:gd name="T77" fmla="*/ 1 h 398"/>
                  <a:gd name="T78" fmla="*/ 1 w 986"/>
                  <a:gd name="T79" fmla="*/ 1 h 398"/>
                  <a:gd name="T80" fmla="*/ 1 w 986"/>
                  <a:gd name="T81" fmla="*/ 1 h 398"/>
                  <a:gd name="T82" fmla="*/ 1 w 986"/>
                  <a:gd name="T83" fmla="*/ 1 h 398"/>
                  <a:gd name="T84" fmla="*/ 1 w 986"/>
                  <a:gd name="T85" fmla="*/ 1 h 398"/>
                  <a:gd name="T86" fmla="*/ 1 w 986"/>
                  <a:gd name="T87" fmla="*/ 1 h 398"/>
                  <a:gd name="T88" fmla="*/ 1 w 986"/>
                  <a:gd name="T89" fmla="*/ 1 h 398"/>
                  <a:gd name="T90" fmla="*/ 1 w 986"/>
                  <a:gd name="T91" fmla="*/ 1 h 398"/>
                  <a:gd name="T92" fmla="*/ 1 w 986"/>
                  <a:gd name="T93" fmla="*/ 1 h 398"/>
                  <a:gd name="T94" fmla="*/ 1 w 986"/>
                  <a:gd name="T95" fmla="*/ 1 h 398"/>
                  <a:gd name="T96" fmla="*/ 1 w 986"/>
                  <a:gd name="T97" fmla="*/ 1 h 398"/>
                  <a:gd name="T98" fmla="*/ 1 w 986"/>
                  <a:gd name="T99" fmla="*/ 1 h 398"/>
                  <a:gd name="T100" fmla="*/ 1 w 986"/>
                  <a:gd name="T101" fmla="*/ 1 h 398"/>
                  <a:gd name="T102" fmla="*/ 1 w 986"/>
                  <a:gd name="T103" fmla="*/ 1 h 398"/>
                  <a:gd name="T104" fmla="*/ 1 w 986"/>
                  <a:gd name="T105" fmla="*/ 1 h 398"/>
                  <a:gd name="T106" fmla="*/ 1 w 986"/>
                  <a:gd name="T107" fmla="*/ 1 h 398"/>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0" t="0" r="r" b="b"/>
                <a:pathLst>
                  <a:path w="986" h="398">
                    <a:moveTo>
                      <a:pt x="901" y="398"/>
                    </a:moveTo>
                    <a:lnTo>
                      <a:pt x="867" y="398"/>
                    </a:lnTo>
                    <a:lnTo>
                      <a:pt x="829" y="398"/>
                    </a:lnTo>
                    <a:lnTo>
                      <a:pt x="789" y="398"/>
                    </a:lnTo>
                    <a:lnTo>
                      <a:pt x="747" y="396"/>
                    </a:lnTo>
                    <a:lnTo>
                      <a:pt x="702" y="396"/>
                    </a:lnTo>
                    <a:lnTo>
                      <a:pt x="656" y="394"/>
                    </a:lnTo>
                    <a:lnTo>
                      <a:pt x="608" y="393"/>
                    </a:lnTo>
                    <a:lnTo>
                      <a:pt x="561" y="392"/>
                    </a:lnTo>
                    <a:lnTo>
                      <a:pt x="513" y="389"/>
                    </a:lnTo>
                    <a:lnTo>
                      <a:pt x="467" y="388"/>
                    </a:lnTo>
                    <a:lnTo>
                      <a:pt x="421" y="386"/>
                    </a:lnTo>
                    <a:lnTo>
                      <a:pt x="376" y="384"/>
                    </a:lnTo>
                    <a:lnTo>
                      <a:pt x="334" y="383"/>
                    </a:lnTo>
                    <a:lnTo>
                      <a:pt x="294" y="380"/>
                    </a:lnTo>
                    <a:lnTo>
                      <a:pt x="258" y="378"/>
                    </a:lnTo>
                    <a:lnTo>
                      <a:pt x="225" y="377"/>
                    </a:lnTo>
                    <a:lnTo>
                      <a:pt x="210" y="376"/>
                    </a:lnTo>
                    <a:lnTo>
                      <a:pt x="194" y="376"/>
                    </a:lnTo>
                    <a:lnTo>
                      <a:pt x="179" y="374"/>
                    </a:lnTo>
                    <a:lnTo>
                      <a:pt x="163" y="373"/>
                    </a:lnTo>
                    <a:lnTo>
                      <a:pt x="148" y="373"/>
                    </a:lnTo>
                    <a:lnTo>
                      <a:pt x="132" y="372"/>
                    </a:lnTo>
                    <a:lnTo>
                      <a:pt x="117" y="372"/>
                    </a:lnTo>
                    <a:lnTo>
                      <a:pt x="102" y="372"/>
                    </a:lnTo>
                    <a:lnTo>
                      <a:pt x="81" y="334"/>
                    </a:lnTo>
                    <a:lnTo>
                      <a:pt x="64" y="289"/>
                    </a:lnTo>
                    <a:lnTo>
                      <a:pt x="48" y="241"/>
                    </a:lnTo>
                    <a:lnTo>
                      <a:pt x="35" y="190"/>
                    </a:lnTo>
                    <a:lnTo>
                      <a:pt x="23" y="142"/>
                    </a:lnTo>
                    <a:lnTo>
                      <a:pt x="14" y="97"/>
                    </a:lnTo>
                    <a:lnTo>
                      <a:pt x="6" y="57"/>
                    </a:lnTo>
                    <a:lnTo>
                      <a:pt x="0" y="27"/>
                    </a:lnTo>
                    <a:lnTo>
                      <a:pt x="12" y="62"/>
                    </a:lnTo>
                    <a:lnTo>
                      <a:pt x="26" y="100"/>
                    </a:lnTo>
                    <a:lnTo>
                      <a:pt x="42" y="140"/>
                    </a:lnTo>
                    <a:lnTo>
                      <a:pt x="59" y="181"/>
                    </a:lnTo>
                    <a:lnTo>
                      <a:pt x="77" y="220"/>
                    </a:lnTo>
                    <a:lnTo>
                      <a:pt x="95" y="256"/>
                    </a:lnTo>
                    <a:lnTo>
                      <a:pt x="110" y="287"/>
                    </a:lnTo>
                    <a:lnTo>
                      <a:pt x="124" y="311"/>
                    </a:lnTo>
                    <a:lnTo>
                      <a:pt x="130" y="283"/>
                    </a:lnTo>
                    <a:lnTo>
                      <a:pt x="139" y="257"/>
                    </a:lnTo>
                    <a:lnTo>
                      <a:pt x="147" y="234"/>
                    </a:lnTo>
                    <a:lnTo>
                      <a:pt x="157" y="211"/>
                    </a:lnTo>
                    <a:lnTo>
                      <a:pt x="170" y="190"/>
                    </a:lnTo>
                    <a:lnTo>
                      <a:pt x="185" y="170"/>
                    </a:lnTo>
                    <a:lnTo>
                      <a:pt x="204" y="152"/>
                    </a:lnTo>
                    <a:lnTo>
                      <a:pt x="227" y="135"/>
                    </a:lnTo>
                    <a:lnTo>
                      <a:pt x="215" y="157"/>
                    </a:lnTo>
                    <a:lnTo>
                      <a:pt x="202" y="184"/>
                    </a:lnTo>
                    <a:lnTo>
                      <a:pt x="191" y="214"/>
                    </a:lnTo>
                    <a:lnTo>
                      <a:pt x="185" y="248"/>
                    </a:lnTo>
                    <a:lnTo>
                      <a:pt x="182" y="281"/>
                    </a:lnTo>
                    <a:lnTo>
                      <a:pt x="188" y="313"/>
                    </a:lnTo>
                    <a:lnTo>
                      <a:pt x="201" y="343"/>
                    </a:lnTo>
                    <a:lnTo>
                      <a:pt x="225" y="370"/>
                    </a:lnTo>
                    <a:lnTo>
                      <a:pt x="250" y="343"/>
                    </a:lnTo>
                    <a:lnTo>
                      <a:pt x="271" y="305"/>
                    </a:lnTo>
                    <a:lnTo>
                      <a:pt x="285" y="260"/>
                    </a:lnTo>
                    <a:lnTo>
                      <a:pt x="292" y="211"/>
                    </a:lnTo>
                    <a:lnTo>
                      <a:pt x="291" y="158"/>
                    </a:lnTo>
                    <a:lnTo>
                      <a:pt x="282" y="105"/>
                    </a:lnTo>
                    <a:lnTo>
                      <a:pt x="264" y="54"/>
                    </a:lnTo>
                    <a:lnTo>
                      <a:pt x="238" y="8"/>
                    </a:lnTo>
                    <a:lnTo>
                      <a:pt x="262" y="34"/>
                    </a:lnTo>
                    <a:lnTo>
                      <a:pt x="282" y="63"/>
                    </a:lnTo>
                    <a:lnTo>
                      <a:pt x="300" y="95"/>
                    </a:lnTo>
                    <a:lnTo>
                      <a:pt x="315" y="130"/>
                    </a:lnTo>
                    <a:lnTo>
                      <a:pt x="325" y="168"/>
                    </a:lnTo>
                    <a:lnTo>
                      <a:pt x="333" y="211"/>
                    </a:lnTo>
                    <a:lnTo>
                      <a:pt x="339" y="258"/>
                    </a:lnTo>
                    <a:lnTo>
                      <a:pt x="340" y="309"/>
                    </a:lnTo>
                    <a:lnTo>
                      <a:pt x="354" y="288"/>
                    </a:lnTo>
                    <a:lnTo>
                      <a:pt x="370" y="266"/>
                    </a:lnTo>
                    <a:lnTo>
                      <a:pt x="388" y="244"/>
                    </a:lnTo>
                    <a:lnTo>
                      <a:pt x="409" y="222"/>
                    </a:lnTo>
                    <a:lnTo>
                      <a:pt x="430" y="203"/>
                    </a:lnTo>
                    <a:lnTo>
                      <a:pt x="451" y="184"/>
                    </a:lnTo>
                    <a:lnTo>
                      <a:pt x="471" y="170"/>
                    </a:lnTo>
                    <a:lnTo>
                      <a:pt x="492" y="160"/>
                    </a:lnTo>
                    <a:lnTo>
                      <a:pt x="483" y="180"/>
                    </a:lnTo>
                    <a:lnTo>
                      <a:pt x="469" y="203"/>
                    </a:lnTo>
                    <a:lnTo>
                      <a:pt x="452" y="227"/>
                    </a:lnTo>
                    <a:lnTo>
                      <a:pt x="433" y="251"/>
                    </a:lnTo>
                    <a:lnTo>
                      <a:pt x="415" y="275"/>
                    </a:lnTo>
                    <a:lnTo>
                      <a:pt x="399" y="297"/>
                    </a:lnTo>
                    <a:lnTo>
                      <a:pt x="387" y="318"/>
                    </a:lnTo>
                    <a:lnTo>
                      <a:pt x="380" y="334"/>
                    </a:lnTo>
                    <a:lnTo>
                      <a:pt x="388" y="339"/>
                    </a:lnTo>
                    <a:lnTo>
                      <a:pt x="396" y="343"/>
                    </a:lnTo>
                    <a:lnTo>
                      <a:pt x="407" y="348"/>
                    </a:lnTo>
                    <a:lnTo>
                      <a:pt x="418" y="353"/>
                    </a:lnTo>
                    <a:lnTo>
                      <a:pt x="431" y="356"/>
                    </a:lnTo>
                    <a:lnTo>
                      <a:pt x="444" y="360"/>
                    </a:lnTo>
                    <a:lnTo>
                      <a:pt x="458" y="361"/>
                    </a:lnTo>
                    <a:lnTo>
                      <a:pt x="471" y="360"/>
                    </a:lnTo>
                    <a:lnTo>
                      <a:pt x="470" y="326"/>
                    </a:lnTo>
                    <a:lnTo>
                      <a:pt x="464" y="285"/>
                    </a:lnTo>
                    <a:lnTo>
                      <a:pt x="454" y="240"/>
                    </a:lnTo>
                    <a:lnTo>
                      <a:pt x="440" y="192"/>
                    </a:lnTo>
                    <a:lnTo>
                      <a:pt x="423" y="146"/>
                    </a:lnTo>
                    <a:lnTo>
                      <a:pt x="401" y="102"/>
                    </a:lnTo>
                    <a:lnTo>
                      <a:pt x="375" y="65"/>
                    </a:lnTo>
                    <a:lnTo>
                      <a:pt x="346" y="36"/>
                    </a:lnTo>
                    <a:lnTo>
                      <a:pt x="375" y="57"/>
                    </a:lnTo>
                    <a:lnTo>
                      <a:pt x="400" y="79"/>
                    </a:lnTo>
                    <a:lnTo>
                      <a:pt x="423" y="102"/>
                    </a:lnTo>
                    <a:lnTo>
                      <a:pt x="444" y="127"/>
                    </a:lnTo>
                    <a:lnTo>
                      <a:pt x="462" y="153"/>
                    </a:lnTo>
                    <a:lnTo>
                      <a:pt x="479" y="183"/>
                    </a:lnTo>
                    <a:lnTo>
                      <a:pt x="494" y="217"/>
                    </a:lnTo>
                    <a:lnTo>
                      <a:pt x="509" y="256"/>
                    </a:lnTo>
                    <a:lnTo>
                      <a:pt x="510" y="222"/>
                    </a:lnTo>
                    <a:lnTo>
                      <a:pt x="510" y="188"/>
                    </a:lnTo>
                    <a:lnTo>
                      <a:pt x="509" y="154"/>
                    </a:lnTo>
                    <a:lnTo>
                      <a:pt x="507" y="121"/>
                    </a:lnTo>
                    <a:lnTo>
                      <a:pt x="501" y="89"/>
                    </a:lnTo>
                    <a:lnTo>
                      <a:pt x="494" y="60"/>
                    </a:lnTo>
                    <a:lnTo>
                      <a:pt x="485" y="33"/>
                    </a:lnTo>
                    <a:lnTo>
                      <a:pt x="474" y="10"/>
                    </a:lnTo>
                    <a:lnTo>
                      <a:pt x="490" y="39"/>
                    </a:lnTo>
                    <a:lnTo>
                      <a:pt x="506" y="70"/>
                    </a:lnTo>
                    <a:lnTo>
                      <a:pt x="520" y="106"/>
                    </a:lnTo>
                    <a:lnTo>
                      <a:pt x="531" y="145"/>
                    </a:lnTo>
                    <a:lnTo>
                      <a:pt x="539" y="188"/>
                    </a:lnTo>
                    <a:lnTo>
                      <a:pt x="542" y="236"/>
                    </a:lnTo>
                    <a:lnTo>
                      <a:pt x="538" y="290"/>
                    </a:lnTo>
                    <a:lnTo>
                      <a:pt x="527" y="349"/>
                    </a:lnTo>
                    <a:lnTo>
                      <a:pt x="553" y="321"/>
                    </a:lnTo>
                    <a:lnTo>
                      <a:pt x="576" y="288"/>
                    </a:lnTo>
                    <a:lnTo>
                      <a:pt x="595" y="251"/>
                    </a:lnTo>
                    <a:lnTo>
                      <a:pt x="606" y="211"/>
                    </a:lnTo>
                    <a:lnTo>
                      <a:pt x="608" y="168"/>
                    </a:lnTo>
                    <a:lnTo>
                      <a:pt x="603" y="125"/>
                    </a:lnTo>
                    <a:lnTo>
                      <a:pt x="584" y="83"/>
                    </a:lnTo>
                    <a:lnTo>
                      <a:pt x="552" y="42"/>
                    </a:lnTo>
                    <a:lnTo>
                      <a:pt x="567" y="50"/>
                    </a:lnTo>
                    <a:lnTo>
                      <a:pt x="582" y="59"/>
                    </a:lnTo>
                    <a:lnTo>
                      <a:pt x="597" y="69"/>
                    </a:lnTo>
                    <a:lnTo>
                      <a:pt x="611" y="80"/>
                    </a:lnTo>
                    <a:lnTo>
                      <a:pt x="622" y="95"/>
                    </a:lnTo>
                    <a:lnTo>
                      <a:pt x="633" y="113"/>
                    </a:lnTo>
                    <a:lnTo>
                      <a:pt x="642" y="134"/>
                    </a:lnTo>
                    <a:lnTo>
                      <a:pt x="648" y="158"/>
                    </a:lnTo>
                    <a:lnTo>
                      <a:pt x="651" y="120"/>
                    </a:lnTo>
                    <a:lnTo>
                      <a:pt x="651" y="75"/>
                    </a:lnTo>
                    <a:lnTo>
                      <a:pt x="649" y="32"/>
                    </a:lnTo>
                    <a:lnTo>
                      <a:pt x="645" y="0"/>
                    </a:lnTo>
                    <a:lnTo>
                      <a:pt x="656" y="38"/>
                    </a:lnTo>
                    <a:lnTo>
                      <a:pt x="661" y="82"/>
                    </a:lnTo>
                    <a:lnTo>
                      <a:pt x="663" y="129"/>
                    </a:lnTo>
                    <a:lnTo>
                      <a:pt x="660" y="178"/>
                    </a:lnTo>
                    <a:lnTo>
                      <a:pt x="652" y="228"/>
                    </a:lnTo>
                    <a:lnTo>
                      <a:pt x="642" y="276"/>
                    </a:lnTo>
                    <a:lnTo>
                      <a:pt x="627" y="320"/>
                    </a:lnTo>
                    <a:lnTo>
                      <a:pt x="610" y="360"/>
                    </a:lnTo>
                    <a:lnTo>
                      <a:pt x="636" y="330"/>
                    </a:lnTo>
                    <a:lnTo>
                      <a:pt x="659" y="295"/>
                    </a:lnTo>
                    <a:lnTo>
                      <a:pt x="680" y="255"/>
                    </a:lnTo>
                    <a:lnTo>
                      <a:pt x="697" y="212"/>
                    </a:lnTo>
                    <a:lnTo>
                      <a:pt x="711" y="167"/>
                    </a:lnTo>
                    <a:lnTo>
                      <a:pt x="722" y="122"/>
                    </a:lnTo>
                    <a:lnTo>
                      <a:pt x="729" y="77"/>
                    </a:lnTo>
                    <a:lnTo>
                      <a:pt x="733" y="33"/>
                    </a:lnTo>
                    <a:lnTo>
                      <a:pt x="741" y="87"/>
                    </a:lnTo>
                    <a:lnTo>
                      <a:pt x="745" y="147"/>
                    </a:lnTo>
                    <a:lnTo>
                      <a:pt x="743" y="210"/>
                    </a:lnTo>
                    <a:lnTo>
                      <a:pt x="730" y="268"/>
                    </a:lnTo>
                    <a:lnTo>
                      <a:pt x="743" y="252"/>
                    </a:lnTo>
                    <a:lnTo>
                      <a:pt x="757" y="232"/>
                    </a:lnTo>
                    <a:lnTo>
                      <a:pt x="771" y="206"/>
                    </a:lnTo>
                    <a:lnTo>
                      <a:pt x="785" y="180"/>
                    </a:lnTo>
                    <a:lnTo>
                      <a:pt x="797" y="153"/>
                    </a:lnTo>
                    <a:lnTo>
                      <a:pt x="809" y="129"/>
                    </a:lnTo>
                    <a:lnTo>
                      <a:pt x="817" y="108"/>
                    </a:lnTo>
                    <a:lnTo>
                      <a:pt x="821" y="93"/>
                    </a:lnTo>
                    <a:lnTo>
                      <a:pt x="819" y="117"/>
                    </a:lnTo>
                    <a:lnTo>
                      <a:pt x="813" y="144"/>
                    </a:lnTo>
                    <a:lnTo>
                      <a:pt x="805" y="174"/>
                    </a:lnTo>
                    <a:lnTo>
                      <a:pt x="795" y="204"/>
                    </a:lnTo>
                    <a:lnTo>
                      <a:pt x="781" y="235"/>
                    </a:lnTo>
                    <a:lnTo>
                      <a:pt x="765" y="265"/>
                    </a:lnTo>
                    <a:lnTo>
                      <a:pt x="747" y="295"/>
                    </a:lnTo>
                    <a:lnTo>
                      <a:pt x="726" y="324"/>
                    </a:lnTo>
                    <a:lnTo>
                      <a:pt x="752" y="306"/>
                    </a:lnTo>
                    <a:lnTo>
                      <a:pt x="778" y="286"/>
                    </a:lnTo>
                    <a:lnTo>
                      <a:pt x="803" y="263"/>
                    </a:lnTo>
                    <a:lnTo>
                      <a:pt x="827" y="236"/>
                    </a:lnTo>
                    <a:lnTo>
                      <a:pt x="849" y="207"/>
                    </a:lnTo>
                    <a:lnTo>
                      <a:pt x="870" y="177"/>
                    </a:lnTo>
                    <a:lnTo>
                      <a:pt x="887" y="146"/>
                    </a:lnTo>
                    <a:lnTo>
                      <a:pt x="902" y="114"/>
                    </a:lnTo>
                    <a:lnTo>
                      <a:pt x="896" y="139"/>
                    </a:lnTo>
                    <a:lnTo>
                      <a:pt x="891" y="166"/>
                    </a:lnTo>
                    <a:lnTo>
                      <a:pt x="882" y="193"/>
                    </a:lnTo>
                    <a:lnTo>
                      <a:pt x="873" y="220"/>
                    </a:lnTo>
                    <a:lnTo>
                      <a:pt x="862" y="247"/>
                    </a:lnTo>
                    <a:lnTo>
                      <a:pt x="849" y="271"/>
                    </a:lnTo>
                    <a:lnTo>
                      <a:pt x="835" y="295"/>
                    </a:lnTo>
                    <a:lnTo>
                      <a:pt x="819" y="317"/>
                    </a:lnTo>
                    <a:lnTo>
                      <a:pt x="849" y="297"/>
                    </a:lnTo>
                    <a:lnTo>
                      <a:pt x="877" y="271"/>
                    </a:lnTo>
                    <a:lnTo>
                      <a:pt x="902" y="237"/>
                    </a:lnTo>
                    <a:lnTo>
                      <a:pt x="925" y="200"/>
                    </a:lnTo>
                    <a:lnTo>
                      <a:pt x="945" y="161"/>
                    </a:lnTo>
                    <a:lnTo>
                      <a:pt x="962" y="122"/>
                    </a:lnTo>
                    <a:lnTo>
                      <a:pt x="976" y="83"/>
                    </a:lnTo>
                    <a:lnTo>
                      <a:pt x="986" y="46"/>
                    </a:lnTo>
                    <a:lnTo>
                      <a:pt x="980" y="86"/>
                    </a:lnTo>
                    <a:lnTo>
                      <a:pt x="979" y="128"/>
                    </a:lnTo>
                    <a:lnTo>
                      <a:pt x="980" y="169"/>
                    </a:lnTo>
                    <a:lnTo>
                      <a:pt x="984" y="210"/>
                    </a:lnTo>
                    <a:lnTo>
                      <a:pt x="986" y="247"/>
                    </a:lnTo>
                    <a:lnTo>
                      <a:pt x="986" y="282"/>
                    </a:lnTo>
                    <a:lnTo>
                      <a:pt x="983" y="312"/>
                    </a:lnTo>
                    <a:lnTo>
                      <a:pt x="975" y="339"/>
                    </a:lnTo>
                    <a:lnTo>
                      <a:pt x="901" y="398"/>
                    </a:lnTo>
                    <a:close/>
                  </a:path>
                </a:pathLst>
              </a:custGeom>
              <a:solidFill>
                <a:srgbClr val="00A500"/>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grpSp>
        <p:grpSp>
          <p:nvGrpSpPr>
            <p:cNvPr id="10270" name="Group 140"/>
            <p:cNvGrpSpPr/>
            <p:nvPr/>
          </p:nvGrpSpPr>
          <p:grpSpPr bwMode="auto">
            <a:xfrm>
              <a:off x="4032" y="4105"/>
              <a:ext cx="1479" cy="215"/>
              <a:chOff x="3452" y="4125"/>
              <a:chExt cx="1479" cy="215"/>
            </a:xfrm>
          </p:grpSpPr>
          <p:sp>
            <p:nvSpPr>
              <p:cNvPr id="10271" name="Freeform 141"/>
              <p:cNvSpPr/>
              <p:nvPr/>
            </p:nvSpPr>
            <p:spPr bwMode="auto">
              <a:xfrm>
                <a:off x="3592" y="4158"/>
                <a:ext cx="17" cy="16"/>
              </a:xfrm>
              <a:custGeom>
                <a:avLst/>
                <a:gdLst>
                  <a:gd name="T0" fmla="*/ 1 w 34"/>
                  <a:gd name="T1" fmla="*/ 1 h 32"/>
                  <a:gd name="T2" fmla="*/ 1 w 34"/>
                  <a:gd name="T3" fmla="*/ 1 h 32"/>
                  <a:gd name="T4" fmla="*/ 1 w 34"/>
                  <a:gd name="T5" fmla="*/ 1 h 32"/>
                  <a:gd name="T6" fmla="*/ 1 w 34"/>
                  <a:gd name="T7" fmla="*/ 1 h 32"/>
                  <a:gd name="T8" fmla="*/ 1 w 34"/>
                  <a:gd name="T9" fmla="*/ 0 h 32"/>
                  <a:gd name="T10" fmla="*/ 1 w 34"/>
                  <a:gd name="T11" fmla="*/ 0 h 32"/>
                  <a:gd name="T12" fmla="*/ 1 w 34"/>
                  <a:gd name="T13" fmla="*/ 1 h 32"/>
                  <a:gd name="T14" fmla="*/ 1 w 34"/>
                  <a:gd name="T15" fmla="*/ 1 h 32"/>
                  <a:gd name="T16" fmla="*/ 0 w 34"/>
                  <a:gd name="T17" fmla="*/ 1 h 32"/>
                  <a:gd name="T18" fmla="*/ 0 w 34"/>
                  <a:gd name="T19" fmla="*/ 1 h 32"/>
                  <a:gd name="T20" fmla="*/ 1 w 34"/>
                  <a:gd name="T21" fmla="*/ 1 h 32"/>
                  <a:gd name="T22" fmla="*/ 1 w 34"/>
                  <a:gd name="T23" fmla="*/ 1 h 32"/>
                  <a:gd name="T24" fmla="*/ 1 w 34"/>
                  <a:gd name="T25" fmla="*/ 1 h 32"/>
                  <a:gd name="T26" fmla="*/ 1 w 34"/>
                  <a:gd name="T27" fmla="*/ 1 h 32"/>
                  <a:gd name="T28" fmla="*/ 1 w 34"/>
                  <a:gd name="T29" fmla="*/ 1 h 32"/>
                  <a:gd name="T30" fmla="*/ 1 w 34"/>
                  <a:gd name="T31" fmla="*/ 1 h 32"/>
                  <a:gd name="T32" fmla="*/ 1 w 34"/>
                  <a:gd name="T33" fmla="*/ 1 h 3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4" h="32">
                    <a:moveTo>
                      <a:pt x="34" y="20"/>
                    </a:moveTo>
                    <a:lnTo>
                      <a:pt x="34" y="14"/>
                    </a:lnTo>
                    <a:lnTo>
                      <a:pt x="32" y="8"/>
                    </a:lnTo>
                    <a:lnTo>
                      <a:pt x="27" y="4"/>
                    </a:lnTo>
                    <a:lnTo>
                      <a:pt x="21" y="0"/>
                    </a:lnTo>
                    <a:lnTo>
                      <a:pt x="14" y="0"/>
                    </a:lnTo>
                    <a:lnTo>
                      <a:pt x="9" y="1"/>
                    </a:lnTo>
                    <a:lnTo>
                      <a:pt x="4" y="6"/>
                    </a:lnTo>
                    <a:lnTo>
                      <a:pt x="0" y="12"/>
                    </a:lnTo>
                    <a:lnTo>
                      <a:pt x="0" y="19"/>
                    </a:lnTo>
                    <a:lnTo>
                      <a:pt x="3" y="24"/>
                    </a:lnTo>
                    <a:lnTo>
                      <a:pt x="7" y="29"/>
                    </a:lnTo>
                    <a:lnTo>
                      <a:pt x="13" y="32"/>
                    </a:lnTo>
                    <a:lnTo>
                      <a:pt x="20" y="32"/>
                    </a:lnTo>
                    <a:lnTo>
                      <a:pt x="26" y="30"/>
                    </a:lnTo>
                    <a:lnTo>
                      <a:pt x="30" y="26"/>
                    </a:lnTo>
                    <a:lnTo>
                      <a:pt x="34" y="20"/>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272" name="Freeform 142"/>
              <p:cNvSpPr/>
              <p:nvPr/>
            </p:nvSpPr>
            <p:spPr bwMode="auto">
              <a:xfrm>
                <a:off x="3668" y="4235"/>
                <a:ext cx="16" cy="16"/>
              </a:xfrm>
              <a:custGeom>
                <a:avLst/>
                <a:gdLst>
                  <a:gd name="T0" fmla="*/ 0 w 34"/>
                  <a:gd name="T1" fmla="*/ 1 h 32"/>
                  <a:gd name="T2" fmla="*/ 0 w 34"/>
                  <a:gd name="T3" fmla="*/ 1 h 32"/>
                  <a:gd name="T4" fmla="*/ 0 w 34"/>
                  <a:gd name="T5" fmla="*/ 1 h 32"/>
                  <a:gd name="T6" fmla="*/ 0 w 34"/>
                  <a:gd name="T7" fmla="*/ 1 h 32"/>
                  <a:gd name="T8" fmla="*/ 0 w 34"/>
                  <a:gd name="T9" fmla="*/ 0 h 32"/>
                  <a:gd name="T10" fmla="*/ 0 w 34"/>
                  <a:gd name="T11" fmla="*/ 0 h 32"/>
                  <a:gd name="T12" fmla="*/ 0 w 34"/>
                  <a:gd name="T13" fmla="*/ 1 h 32"/>
                  <a:gd name="T14" fmla="*/ 0 w 34"/>
                  <a:gd name="T15" fmla="*/ 1 h 32"/>
                  <a:gd name="T16" fmla="*/ 0 w 34"/>
                  <a:gd name="T17" fmla="*/ 1 h 32"/>
                  <a:gd name="T18" fmla="*/ 0 w 34"/>
                  <a:gd name="T19" fmla="*/ 1 h 32"/>
                  <a:gd name="T20" fmla="*/ 0 w 34"/>
                  <a:gd name="T21" fmla="*/ 1 h 32"/>
                  <a:gd name="T22" fmla="*/ 0 w 34"/>
                  <a:gd name="T23" fmla="*/ 1 h 32"/>
                  <a:gd name="T24" fmla="*/ 0 w 34"/>
                  <a:gd name="T25" fmla="*/ 1 h 32"/>
                  <a:gd name="T26" fmla="*/ 0 w 34"/>
                  <a:gd name="T27" fmla="*/ 1 h 32"/>
                  <a:gd name="T28" fmla="*/ 0 w 34"/>
                  <a:gd name="T29" fmla="*/ 1 h 32"/>
                  <a:gd name="T30" fmla="*/ 0 w 34"/>
                  <a:gd name="T31" fmla="*/ 1 h 32"/>
                  <a:gd name="T32" fmla="*/ 0 w 34"/>
                  <a:gd name="T33" fmla="*/ 1 h 3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4" h="32">
                    <a:moveTo>
                      <a:pt x="34" y="20"/>
                    </a:moveTo>
                    <a:lnTo>
                      <a:pt x="34" y="13"/>
                    </a:lnTo>
                    <a:lnTo>
                      <a:pt x="31" y="8"/>
                    </a:lnTo>
                    <a:lnTo>
                      <a:pt x="27" y="3"/>
                    </a:lnTo>
                    <a:lnTo>
                      <a:pt x="21" y="0"/>
                    </a:lnTo>
                    <a:lnTo>
                      <a:pt x="14" y="0"/>
                    </a:lnTo>
                    <a:lnTo>
                      <a:pt x="8" y="2"/>
                    </a:lnTo>
                    <a:lnTo>
                      <a:pt x="4" y="6"/>
                    </a:lnTo>
                    <a:lnTo>
                      <a:pt x="0" y="12"/>
                    </a:lnTo>
                    <a:lnTo>
                      <a:pt x="0" y="18"/>
                    </a:lnTo>
                    <a:lnTo>
                      <a:pt x="3" y="24"/>
                    </a:lnTo>
                    <a:lnTo>
                      <a:pt x="7" y="28"/>
                    </a:lnTo>
                    <a:lnTo>
                      <a:pt x="13" y="32"/>
                    </a:lnTo>
                    <a:lnTo>
                      <a:pt x="20" y="32"/>
                    </a:lnTo>
                    <a:lnTo>
                      <a:pt x="26" y="31"/>
                    </a:lnTo>
                    <a:lnTo>
                      <a:pt x="30" y="26"/>
                    </a:lnTo>
                    <a:lnTo>
                      <a:pt x="34" y="20"/>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273" name="Freeform 143"/>
              <p:cNvSpPr/>
              <p:nvPr/>
            </p:nvSpPr>
            <p:spPr bwMode="auto">
              <a:xfrm>
                <a:off x="3668" y="4194"/>
                <a:ext cx="16" cy="17"/>
              </a:xfrm>
              <a:custGeom>
                <a:avLst/>
                <a:gdLst>
                  <a:gd name="T0" fmla="*/ 0 w 33"/>
                  <a:gd name="T1" fmla="*/ 1 h 32"/>
                  <a:gd name="T2" fmla="*/ 0 w 33"/>
                  <a:gd name="T3" fmla="*/ 1 h 32"/>
                  <a:gd name="T4" fmla="*/ 0 w 33"/>
                  <a:gd name="T5" fmla="*/ 1 h 32"/>
                  <a:gd name="T6" fmla="*/ 0 w 33"/>
                  <a:gd name="T7" fmla="*/ 1 h 32"/>
                  <a:gd name="T8" fmla="*/ 0 w 33"/>
                  <a:gd name="T9" fmla="*/ 0 h 32"/>
                  <a:gd name="T10" fmla="*/ 0 w 33"/>
                  <a:gd name="T11" fmla="*/ 0 h 32"/>
                  <a:gd name="T12" fmla="*/ 0 w 33"/>
                  <a:gd name="T13" fmla="*/ 1 h 32"/>
                  <a:gd name="T14" fmla="*/ 0 w 33"/>
                  <a:gd name="T15" fmla="*/ 1 h 32"/>
                  <a:gd name="T16" fmla="*/ 0 w 33"/>
                  <a:gd name="T17" fmla="*/ 1 h 32"/>
                  <a:gd name="T18" fmla="*/ 0 w 33"/>
                  <a:gd name="T19" fmla="*/ 1 h 32"/>
                  <a:gd name="T20" fmla="*/ 0 w 33"/>
                  <a:gd name="T21" fmla="*/ 1 h 32"/>
                  <a:gd name="T22" fmla="*/ 0 w 33"/>
                  <a:gd name="T23" fmla="*/ 1 h 32"/>
                  <a:gd name="T24" fmla="*/ 0 w 33"/>
                  <a:gd name="T25" fmla="*/ 1 h 32"/>
                  <a:gd name="T26" fmla="*/ 0 w 33"/>
                  <a:gd name="T27" fmla="*/ 1 h 32"/>
                  <a:gd name="T28" fmla="*/ 0 w 33"/>
                  <a:gd name="T29" fmla="*/ 1 h 32"/>
                  <a:gd name="T30" fmla="*/ 0 w 33"/>
                  <a:gd name="T31" fmla="*/ 1 h 32"/>
                  <a:gd name="T32" fmla="*/ 0 w 33"/>
                  <a:gd name="T33" fmla="*/ 1 h 3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3" h="32">
                    <a:moveTo>
                      <a:pt x="33" y="19"/>
                    </a:moveTo>
                    <a:lnTo>
                      <a:pt x="33" y="13"/>
                    </a:lnTo>
                    <a:lnTo>
                      <a:pt x="30" y="7"/>
                    </a:lnTo>
                    <a:lnTo>
                      <a:pt x="26" y="2"/>
                    </a:lnTo>
                    <a:lnTo>
                      <a:pt x="20" y="0"/>
                    </a:lnTo>
                    <a:lnTo>
                      <a:pt x="13" y="0"/>
                    </a:lnTo>
                    <a:lnTo>
                      <a:pt x="7" y="1"/>
                    </a:lnTo>
                    <a:lnTo>
                      <a:pt x="3" y="6"/>
                    </a:lnTo>
                    <a:lnTo>
                      <a:pt x="0" y="11"/>
                    </a:lnTo>
                    <a:lnTo>
                      <a:pt x="0" y="18"/>
                    </a:lnTo>
                    <a:lnTo>
                      <a:pt x="1" y="24"/>
                    </a:lnTo>
                    <a:lnTo>
                      <a:pt x="6" y="29"/>
                    </a:lnTo>
                    <a:lnTo>
                      <a:pt x="12" y="32"/>
                    </a:lnTo>
                    <a:lnTo>
                      <a:pt x="19" y="32"/>
                    </a:lnTo>
                    <a:lnTo>
                      <a:pt x="25" y="30"/>
                    </a:lnTo>
                    <a:lnTo>
                      <a:pt x="29" y="25"/>
                    </a:lnTo>
                    <a:lnTo>
                      <a:pt x="33" y="19"/>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274" name="Freeform 144"/>
              <p:cNvSpPr/>
              <p:nvPr/>
            </p:nvSpPr>
            <p:spPr bwMode="auto">
              <a:xfrm>
                <a:off x="3671" y="4153"/>
                <a:ext cx="16" cy="17"/>
              </a:xfrm>
              <a:custGeom>
                <a:avLst/>
                <a:gdLst>
                  <a:gd name="T0" fmla="*/ 1 w 32"/>
                  <a:gd name="T1" fmla="*/ 1 h 32"/>
                  <a:gd name="T2" fmla="*/ 1 w 32"/>
                  <a:gd name="T3" fmla="*/ 1 h 32"/>
                  <a:gd name="T4" fmla="*/ 1 w 32"/>
                  <a:gd name="T5" fmla="*/ 1 h 32"/>
                  <a:gd name="T6" fmla="*/ 1 w 32"/>
                  <a:gd name="T7" fmla="*/ 1 h 32"/>
                  <a:gd name="T8" fmla="*/ 1 w 32"/>
                  <a:gd name="T9" fmla="*/ 0 h 32"/>
                  <a:gd name="T10" fmla="*/ 1 w 32"/>
                  <a:gd name="T11" fmla="*/ 0 h 32"/>
                  <a:gd name="T12" fmla="*/ 1 w 32"/>
                  <a:gd name="T13" fmla="*/ 1 h 32"/>
                  <a:gd name="T14" fmla="*/ 1 w 32"/>
                  <a:gd name="T15" fmla="*/ 1 h 32"/>
                  <a:gd name="T16" fmla="*/ 0 w 32"/>
                  <a:gd name="T17" fmla="*/ 1 h 32"/>
                  <a:gd name="T18" fmla="*/ 0 w 32"/>
                  <a:gd name="T19" fmla="*/ 1 h 32"/>
                  <a:gd name="T20" fmla="*/ 1 w 32"/>
                  <a:gd name="T21" fmla="*/ 1 h 32"/>
                  <a:gd name="T22" fmla="*/ 1 w 32"/>
                  <a:gd name="T23" fmla="*/ 1 h 32"/>
                  <a:gd name="T24" fmla="*/ 1 w 32"/>
                  <a:gd name="T25" fmla="*/ 1 h 32"/>
                  <a:gd name="T26" fmla="*/ 1 w 32"/>
                  <a:gd name="T27" fmla="*/ 1 h 32"/>
                  <a:gd name="T28" fmla="*/ 1 w 32"/>
                  <a:gd name="T29" fmla="*/ 1 h 32"/>
                  <a:gd name="T30" fmla="*/ 1 w 32"/>
                  <a:gd name="T31" fmla="*/ 1 h 32"/>
                  <a:gd name="T32" fmla="*/ 1 w 32"/>
                  <a:gd name="T33" fmla="*/ 1 h 3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2" h="32">
                    <a:moveTo>
                      <a:pt x="32" y="20"/>
                    </a:moveTo>
                    <a:lnTo>
                      <a:pt x="32" y="14"/>
                    </a:lnTo>
                    <a:lnTo>
                      <a:pt x="30" y="8"/>
                    </a:lnTo>
                    <a:lnTo>
                      <a:pt x="26" y="3"/>
                    </a:lnTo>
                    <a:lnTo>
                      <a:pt x="20" y="0"/>
                    </a:lnTo>
                    <a:lnTo>
                      <a:pt x="14" y="0"/>
                    </a:lnTo>
                    <a:lnTo>
                      <a:pt x="8" y="1"/>
                    </a:lnTo>
                    <a:lnTo>
                      <a:pt x="4" y="6"/>
                    </a:lnTo>
                    <a:lnTo>
                      <a:pt x="0" y="11"/>
                    </a:lnTo>
                    <a:lnTo>
                      <a:pt x="0" y="18"/>
                    </a:lnTo>
                    <a:lnTo>
                      <a:pt x="1" y="24"/>
                    </a:lnTo>
                    <a:lnTo>
                      <a:pt x="6" y="29"/>
                    </a:lnTo>
                    <a:lnTo>
                      <a:pt x="12" y="32"/>
                    </a:lnTo>
                    <a:lnTo>
                      <a:pt x="19" y="32"/>
                    </a:lnTo>
                    <a:lnTo>
                      <a:pt x="24" y="30"/>
                    </a:lnTo>
                    <a:lnTo>
                      <a:pt x="29" y="25"/>
                    </a:lnTo>
                    <a:lnTo>
                      <a:pt x="32" y="20"/>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275" name="Freeform 145"/>
              <p:cNvSpPr/>
              <p:nvPr/>
            </p:nvSpPr>
            <p:spPr bwMode="auto">
              <a:xfrm>
                <a:off x="3772" y="4256"/>
                <a:ext cx="17" cy="16"/>
              </a:xfrm>
              <a:custGeom>
                <a:avLst/>
                <a:gdLst>
                  <a:gd name="T0" fmla="*/ 1 w 33"/>
                  <a:gd name="T1" fmla="*/ 1 h 32"/>
                  <a:gd name="T2" fmla="*/ 1 w 33"/>
                  <a:gd name="T3" fmla="*/ 1 h 32"/>
                  <a:gd name="T4" fmla="*/ 1 w 33"/>
                  <a:gd name="T5" fmla="*/ 1 h 32"/>
                  <a:gd name="T6" fmla="*/ 1 w 33"/>
                  <a:gd name="T7" fmla="*/ 1 h 32"/>
                  <a:gd name="T8" fmla="*/ 1 w 33"/>
                  <a:gd name="T9" fmla="*/ 0 h 32"/>
                  <a:gd name="T10" fmla="*/ 1 w 33"/>
                  <a:gd name="T11" fmla="*/ 0 h 32"/>
                  <a:gd name="T12" fmla="*/ 1 w 33"/>
                  <a:gd name="T13" fmla="*/ 1 h 32"/>
                  <a:gd name="T14" fmla="*/ 1 w 33"/>
                  <a:gd name="T15" fmla="*/ 1 h 32"/>
                  <a:gd name="T16" fmla="*/ 0 w 33"/>
                  <a:gd name="T17" fmla="*/ 1 h 32"/>
                  <a:gd name="T18" fmla="*/ 0 w 33"/>
                  <a:gd name="T19" fmla="*/ 1 h 32"/>
                  <a:gd name="T20" fmla="*/ 1 w 33"/>
                  <a:gd name="T21" fmla="*/ 1 h 32"/>
                  <a:gd name="T22" fmla="*/ 1 w 33"/>
                  <a:gd name="T23" fmla="*/ 1 h 32"/>
                  <a:gd name="T24" fmla="*/ 1 w 33"/>
                  <a:gd name="T25" fmla="*/ 1 h 32"/>
                  <a:gd name="T26" fmla="*/ 1 w 33"/>
                  <a:gd name="T27" fmla="*/ 1 h 32"/>
                  <a:gd name="T28" fmla="*/ 1 w 33"/>
                  <a:gd name="T29" fmla="*/ 1 h 32"/>
                  <a:gd name="T30" fmla="*/ 1 w 33"/>
                  <a:gd name="T31" fmla="*/ 1 h 32"/>
                  <a:gd name="T32" fmla="*/ 1 w 33"/>
                  <a:gd name="T33" fmla="*/ 1 h 3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3" h="32">
                    <a:moveTo>
                      <a:pt x="33" y="20"/>
                    </a:moveTo>
                    <a:lnTo>
                      <a:pt x="33" y="14"/>
                    </a:lnTo>
                    <a:lnTo>
                      <a:pt x="31" y="8"/>
                    </a:lnTo>
                    <a:lnTo>
                      <a:pt x="26" y="4"/>
                    </a:lnTo>
                    <a:lnTo>
                      <a:pt x="20" y="0"/>
                    </a:lnTo>
                    <a:lnTo>
                      <a:pt x="14" y="0"/>
                    </a:lnTo>
                    <a:lnTo>
                      <a:pt x="8" y="1"/>
                    </a:lnTo>
                    <a:lnTo>
                      <a:pt x="3" y="6"/>
                    </a:lnTo>
                    <a:lnTo>
                      <a:pt x="0" y="12"/>
                    </a:lnTo>
                    <a:lnTo>
                      <a:pt x="0" y="19"/>
                    </a:lnTo>
                    <a:lnTo>
                      <a:pt x="2" y="24"/>
                    </a:lnTo>
                    <a:lnTo>
                      <a:pt x="7" y="29"/>
                    </a:lnTo>
                    <a:lnTo>
                      <a:pt x="12" y="32"/>
                    </a:lnTo>
                    <a:lnTo>
                      <a:pt x="19" y="32"/>
                    </a:lnTo>
                    <a:lnTo>
                      <a:pt x="25" y="30"/>
                    </a:lnTo>
                    <a:lnTo>
                      <a:pt x="30" y="26"/>
                    </a:lnTo>
                    <a:lnTo>
                      <a:pt x="33" y="20"/>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276" name="Freeform 146"/>
              <p:cNvSpPr/>
              <p:nvPr/>
            </p:nvSpPr>
            <p:spPr bwMode="auto">
              <a:xfrm>
                <a:off x="3768" y="4216"/>
                <a:ext cx="17" cy="16"/>
              </a:xfrm>
              <a:custGeom>
                <a:avLst/>
                <a:gdLst>
                  <a:gd name="T0" fmla="*/ 1 w 32"/>
                  <a:gd name="T1" fmla="*/ 0 h 33"/>
                  <a:gd name="T2" fmla="*/ 1 w 32"/>
                  <a:gd name="T3" fmla="*/ 0 h 33"/>
                  <a:gd name="T4" fmla="*/ 1 w 32"/>
                  <a:gd name="T5" fmla="*/ 0 h 33"/>
                  <a:gd name="T6" fmla="*/ 1 w 32"/>
                  <a:gd name="T7" fmla="*/ 0 h 33"/>
                  <a:gd name="T8" fmla="*/ 1 w 32"/>
                  <a:gd name="T9" fmla="*/ 0 h 33"/>
                  <a:gd name="T10" fmla="*/ 1 w 32"/>
                  <a:gd name="T11" fmla="*/ 0 h 33"/>
                  <a:gd name="T12" fmla="*/ 1 w 32"/>
                  <a:gd name="T13" fmla="*/ 0 h 33"/>
                  <a:gd name="T14" fmla="*/ 1 w 32"/>
                  <a:gd name="T15" fmla="*/ 0 h 33"/>
                  <a:gd name="T16" fmla="*/ 0 w 32"/>
                  <a:gd name="T17" fmla="*/ 0 h 33"/>
                  <a:gd name="T18" fmla="*/ 0 w 32"/>
                  <a:gd name="T19" fmla="*/ 0 h 33"/>
                  <a:gd name="T20" fmla="*/ 1 w 32"/>
                  <a:gd name="T21" fmla="*/ 0 h 33"/>
                  <a:gd name="T22" fmla="*/ 1 w 32"/>
                  <a:gd name="T23" fmla="*/ 0 h 33"/>
                  <a:gd name="T24" fmla="*/ 1 w 32"/>
                  <a:gd name="T25" fmla="*/ 0 h 33"/>
                  <a:gd name="T26" fmla="*/ 1 w 32"/>
                  <a:gd name="T27" fmla="*/ 0 h 33"/>
                  <a:gd name="T28" fmla="*/ 1 w 32"/>
                  <a:gd name="T29" fmla="*/ 0 h 33"/>
                  <a:gd name="T30" fmla="*/ 1 w 32"/>
                  <a:gd name="T31" fmla="*/ 0 h 33"/>
                  <a:gd name="T32" fmla="*/ 1 w 32"/>
                  <a:gd name="T33" fmla="*/ 0 h 3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2" h="33">
                    <a:moveTo>
                      <a:pt x="32" y="21"/>
                    </a:moveTo>
                    <a:lnTo>
                      <a:pt x="32" y="14"/>
                    </a:lnTo>
                    <a:lnTo>
                      <a:pt x="31" y="9"/>
                    </a:lnTo>
                    <a:lnTo>
                      <a:pt x="26" y="4"/>
                    </a:lnTo>
                    <a:lnTo>
                      <a:pt x="21" y="0"/>
                    </a:lnTo>
                    <a:lnTo>
                      <a:pt x="14" y="0"/>
                    </a:lnTo>
                    <a:lnTo>
                      <a:pt x="8" y="3"/>
                    </a:lnTo>
                    <a:lnTo>
                      <a:pt x="3" y="7"/>
                    </a:lnTo>
                    <a:lnTo>
                      <a:pt x="0" y="13"/>
                    </a:lnTo>
                    <a:lnTo>
                      <a:pt x="0" y="20"/>
                    </a:lnTo>
                    <a:lnTo>
                      <a:pt x="2" y="26"/>
                    </a:lnTo>
                    <a:lnTo>
                      <a:pt x="7" y="30"/>
                    </a:lnTo>
                    <a:lnTo>
                      <a:pt x="13" y="33"/>
                    </a:lnTo>
                    <a:lnTo>
                      <a:pt x="18" y="33"/>
                    </a:lnTo>
                    <a:lnTo>
                      <a:pt x="24" y="32"/>
                    </a:lnTo>
                    <a:lnTo>
                      <a:pt x="29" y="27"/>
                    </a:lnTo>
                    <a:lnTo>
                      <a:pt x="32" y="21"/>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277" name="Freeform 147"/>
              <p:cNvSpPr/>
              <p:nvPr/>
            </p:nvSpPr>
            <p:spPr bwMode="auto">
              <a:xfrm>
                <a:off x="3774" y="4175"/>
                <a:ext cx="16" cy="17"/>
              </a:xfrm>
              <a:custGeom>
                <a:avLst/>
                <a:gdLst>
                  <a:gd name="T0" fmla="*/ 0 w 33"/>
                  <a:gd name="T1" fmla="*/ 1 h 33"/>
                  <a:gd name="T2" fmla="*/ 0 w 33"/>
                  <a:gd name="T3" fmla="*/ 1 h 33"/>
                  <a:gd name="T4" fmla="*/ 0 w 33"/>
                  <a:gd name="T5" fmla="*/ 1 h 33"/>
                  <a:gd name="T6" fmla="*/ 0 w 33"/>
                  <a:gd name="T7" fmla="*/ 1 h 33"/>
                  <a:gd name="T8" fmla="*/ 0 w 33"/>
                  <a:gd name="T9" fmla="*/ 0 h 33"/>
                  <a:gd name="T10" fmla="*/ 0 w 33"/>
                  <a:gd name="T11" fmla="*/ 0 h 33"/>
                  <a:gd name="T12" fmla="*/ 0 w 33"/>
                  <a:gd name="T13" fmla="*/ 1 h 33"/>
                  <a:gd name="T14" fmla="*/ 0 w 33"/>
                  <a:gd name="T15" fmla="*/ 1 h 33"/>
                  <a:gd name="T16" fmla="*/ 0 w 33"/>
                  <a:gd name="T17" fmla="*/ 1 h 33"/>
                  <a:gd name="T18" fmla="*/ 0 w 33"/>
                  <a:gd name="T19" fmla="*/ 1 h 33"/>
                  <a:gd name="T20" fmla="*/ 0 w 33"/>
                  <a:gd name="T21" fmla="*/ 1 h 33"/>
                  <a:gd name="T22" fmla="*/ 0 w 33"/>
                  <a:gd name="T23" fmla="*/ 1 h 33"/>
                  <a:gd name="T24" fmla="*/ 0 w 33"/>
                  <a:gd name="T25" fmla="*/ 1 h 33"/>
                  <a:gd name="T26" fmla="*/ 0 w 33"/>
                  <a:gd name="T27" fmla="*/ 1 h 33"/>
                  <a:gd name="T28" fmla="*/ 0 w 33"/>
                  <a:gd name="T29" fmla="*/ 1 h 33"/>
                  <a:gd name="T30" fmla="*/ 0 w 33"/>
                  <a:gd name="T31" fmla="*/ 1 h 33"/>
                  <a:gd name="T32" fmla="*/ 0 w 33"/>
                  <a:gd name="T33" fmla="*/ 1 h 3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3" h="33">
                    <a:moveTo>
                      <a:pt x="33" y="21"/>
                    </a:moveTo>
                    <a:lnTo>
                      <a:pt x="33" y="14"/>
                    </a:lnTo>
                    <a:lnTo>
                      <a:pt x="30" y="8"/>
                    </a:lnTo>
                    <a:lnTo>
                      <a:pt x="27" y="3"/>
                    </a:lnTo>
                    <a:lnTo>
                      <a:pt x="21" y="0"/>
                    </a:lnTo>
                    <a:lnTo>
                      <a:pt x="14" y="0"/>
                    </a:lnTo>
                    <a:lnTo>
                      <a:pt x="8" y="2"/>
                    </a:lnTo>
                    <a:lnTo>
                      <a:pt x="4" y="7"/>
                    </a:lnTo>
                    <a:lnTo>
                      <a:pt x="0" y="12"/>
                    </a:lnTo>
                    <a:lnTo>
                      <a:pt x="0" y="19"/>
                    </a:lnTo>
                    <a:lnTo>
                      <a:pt x="3" y="25"/>
                    </a:lnTo>
                    <a:lnTo>
                      <a:pt x="6" y="30"/>
                    </a:lnTo>
                    <a:lnTo>
                      <a:pt x="12" y="33"/>
                    </a:lnTo>
                    <a:lnTo>
                      <a:pt x="19" y="33"/>
                    </a:lnTo>
                    <a:lnTo>
                      <a:pt x="25" y="31"/>
                    </a:lnTo>
                    <a:lnTo>
                      <a:pt x="29" y="26"/>
                    </a:lnTo>
                    <a:lnTo>
                      <a:pt x="33" y="21"/>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278" name="Freeform 148"/>
              <p:cNvSpPr/>
              <p:nvPr/>
            </p:nvSpPr>
            <p:spPr bwMode="auto">
              <a:xfrm>
                <a:off x="3789" y="4136"/>
                <a:ext cx="16" cy="17"/>
              </a:xfrm>
              <a:custGeom>
                <a:avLst/>
                <a:gdLst>
                  <a:gd name="T0" fmla="*/ 1 w 32"/>
                  <a:gd name="T1" fmla="*/ 1 h 34"/>
                  <a:gd name="T2" fmla="*/ 1 w 32"/>
                  <a:gd name="T3" fmla="*/ 1 h 34"/>
                  <a:gd name="T4" fmla="*/ 1 w 32"/>
                  <a:gd name="T5" fmla="*/ 1 h 34"/>
                  <a:gd name="T6" fmla="*/ 1 w 32"/>
                  <a:gd name="T7" fmla="*/ 1 h 34"/>
                  <a:gd name="T8" fmla="*/ 1 w 32"/>
                  <a:gd name="T9" fmla="*/ 0 h 34"/>
                  <a:gd name="T10" fmla="*/ 1 w 32"/>
                  <a:gd name="T11" fmla="*/ 0 h 34"/>
                  <a:gd name="T12" fmla="*/ 1 w 32"/>
                  <a:gd name="T13" fmla="*/ 1 h 34"/>
                  <a:gd name="T14" fmla="*/ 1 w 32"/>
                  <a:gd name="T15" fmla="*/ 1 h 34"/>
                  <a:gd name="T16" fmla="*/ 0 w 32"/>
                  <a:gd name="T17" fmla="*/ 1 h 34"/>
                  <a:gd name="T18" fmla="*/ 0 w 32"/>
                  <a:gd name="T19" fmla="*/ 1 h 34"/>
                  <a:gd name="T20" fmla="*/ 1 w 32"/>
                  <a:gd name="T21" fmla="*/ 1 h 34"/>
                  <a:gd name="T22" fmla="*/ 1 w 32"/>
                  <a:gd name="T23" fmla="*/ 1 h 34"/>
                  <a:gd name="T24" fmla="*/ 1 w 32"/>
                  <a:gd name="T25" fmla="*/ 1 h 34"/>
                  <a:gd name="T26" fmla="*/ 1 w 32"/>
                  <a:gd name="T27" fmla="*/ 1 h 34"/>
                  <a:gd name="T28" fmla="*/ 1 w 32"/>
                  <a:gd name="T29" fmla="*/ 1 h 34"/>
                  <a:gd name="T30" fmla="*/ 1 w 32"/>
                  <a:gd name="T31" fmla="*/ 1 h 34"/>
                  <a:gd name="T32" fmla="*/ 1 w 32"/>
                  <a:gd name="T33" fmla="*/ 1 h 34"/>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2" h="34">
                    <a:moveTo>
                      <a:pt x="32" y="21"/>
                    </a:moveTo>
                    <a:lnTo>
                      <a:pt x="32" y="14"/>
                    </a:lnTo>
                    <a:lnTo>
                      <a:pt x="31" y="8"/>
                    </a:lnTo>
                    <a:lnTo>
                      <a:pt x="27" y="4"/>
                    </a:lnTo>
                    <a:lnTo>
                      <a:pt x="21" y="0"/>
                    </a:lnTo>
                    <a:lnTo>
                      <a:pt x="14" y="0"/>
                    </a:lnTo>
                    <a:lnTo>
                      <a:pt x="8" y="3"/>
                    </a:lnTo>
                    <a:lnTo>
                      <a:pt x="4" y="7"/>
                    </a:lnTo>
                    <a:lnTo>
                      <a:pt x="0" y="13"/>
                    </a:lnTo>
                    <a:lnTo>
                      <a:pt x="0" y="20"/>
                    </a:lnTo>
                    <a:lnTo>
                      <a:pt x="2" y="26"/>
                    </a:lnTo>
                    <a:lnTo>
                      <a:pt x="7" y="30"/>
                    </a:lnTo>
                    <a:lnTo>
                      <a:pt x="13" y="34"/>
                    </a:lnTo>
                    <a:lnTo>
                      <a:pt x="20" y="34"/>
                    </a:lnTo>
                    <a:lnTo>
                      <a:pt x="25" y="32"/>
                    </a:lnTo>
                    <a:lnTo>
                      <a:pt x="30" y="27"/>
                    </a:lnTo>
                    <a:lnTo>
                      <a:pt x="32" y="21"/>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279" name="Freeform 149"/>
              <p:cNvSpPr/>
              <p:nvPr/>
            </p:nvSpPr>
            <p:spPr bwMode="auto">
              <a:xfrm>
                <a:off x="3842" y="4235"/>
                <a:ext cx="17" cy="16"/>
              </a:xfrm>
              <a:custGeom>
                <a:avLst/>
                <a:gdLst>
                  <a:gd name="T0" fmla="*/ 1 w 34"/>
                  <a:gd name="T1" fmla="*/ 1 h 32"/>
                  <a:gd name="T2" fmla="*/ 1 w 34"/>
                  <a:gd name="T3" fmla="*/ 1 h 32"/>
                  <a:gd name="T4" fmla="*/ 1 w 34"/>
                  <a:gd name="T5" fmla="*/ 1 h 32"/>
                  <a:gd name="T6" fmla="*/ 1 w 34"/>
                  <a:gd name="T7" fmla="*/ 1 h 32"/>
                  <a:gd name="T8" fmla="*/ 1 w 34"/>
                  <a:gd name="T9" fmla="*/ 0 h 32"/>
                  <a:gd name="T10" fmla="*/ 1 w 34"/>
                  <a:gd name="T11" fmla="*/ 0 h 32"/>
                  <a:gd name="T12" fmla="*/ 1 w 34"/>
                  <a:gd name="T13" fmla="*/ 1 h 32"/>
                  <a:gd name="T14" fmla="*/ 1 w 34"/>
                  <a:gd name="T15" fmla="*/ 1 h 32"/>
                  <a:gd name="T16" fmla="*/ 0 w 34"/>
                  <a:gd name="T17" fmla="*/ 1 h 32"/>
                  <a:gd name="T18" fmla="*/ 0 w 34"/>
                  <a:gd name="T19" fmla="*/ 1 h 32"/>
                  <a:gd name="T20" fmla="*/ 1 w 34"/>
                  <a:gd name="T21" fmla="*/ 1 h 32"/>
                  <a:gd name="T22" fmla="*/ 1 w 34"/>
                  <a:gd name="T23" fmla="*/ 1 h 32"/>
                  <a:gd name="T24" fmla="*/ 1 w 34"/>
                  <a:gd name="T25" fmla="*/ 1 h 32"/>
                  <a:gd name="T26" fmla="*/ 1 w 34"/>
                  <a:gd name="T27" fmla="*/ 1 h 32"/>
                  <a:gd name="T28" fmla="*/ 1 w 34"/>
                  <a:gd name="T29" fmla="*/ 1 h 32"/>
                  <a:gd name="T30" fmla="*/ 1 w 34"/>
                  <a:gd name="T31" fmla="*/ 1 h 32"/>
                  <a:gd name="T32" fmla="*/ 1 w 34"/>
                  <a:gd name="T33" fmla="*/ 1 h 3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4" h="32">
                    <a:moveTo>
                      <a:pt x="34" y="20"/>
                    </a:moveTo>
                    <a:lnTo>
                      <a:pt x="34" y="14"/>
                    </a:lnTo>
                    <a:lnTo>
                      <a:pt x="31" y="8"/>
                    </a:lnTo>
                    <a:lnTo>
                      <a:pt x="27" y="3"/>
                    </a:lnTo>
                    <a:lnTo>
                      <a:pt x="21" y="0"/>
                    </a:lnTo>
                    <a:lnTo>
                      <a:pt x="14" y="0"/>
                    </a:lnTo>
                    <a:lnTo>
                      <a:pt x="8" y="2"/>
                    </a:lnTo>
                    <a:lnTo>
                      <a:pt x="4" y="7"/>
                    </a:lnTo>
                    <a:lnTo>
                      <a:pt x="0" y="12"/>
                    </a:lnTo>
                    <a:lnTo>
                      <a:pt x="0" y="18"/>
                    </a:lnTo>
                    <a:lnTo>
                      <a:pt x="3" y="24"/>
                    </a:lnTo>
                    <a:lnTo>
                      <a:pt x="7" y="29"/>
                    </a:lnTo>
                    <a:lnTo>
                      <a:pt x="13" y="32"/>
                    </a:lnTo>
                    <a:lnTo>
                      <a:pt x="20" y="32"/>
                    </a:lnTo>
                    <a:lnTo>
                      <a:pt x="26" y="31"/>
                    </a:lnTo>
                    <a:lnTo>
                      <a:pt x="30" y="26"/>
                    </a:lnTo>
                    <a:lnTo>
                      <a:pt x="34" y="20"/>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280" name="Freeform 150"/>
              <p:cNvSpPr/>
              <p:nvPr/>
            </p:nvSpPr>
            <p:spPr bwMode="auto">
              <a:xfrm>
                <a:off x="3857" y="4201"/>
                <a:ext cx="16" cy="16"/>
              </a:xfrm>
              <a:custGeom>
                <a:avLst/>
                <a:gdLst>
                  <a:gd name="T0" fmla="*/ 1 w 32"/>
                  <a:gd name="T1" fmla="*/ 1 h 32"/>
                  <a:gd name="T2" fmla="*/ 1 w 32"/>
                  <a:gd name="T3" fmla="*/ 1 h 32"/>
                  <a:gd name="T4" fmla="*/ 1 w 32"/>
                  <a:gd name="T5" fmla="*/ 1 h 32"/>
                  <a:gd name="T6" fmla="*/ 1 w 32"/>
                  <a:gd name="T7" fmla="*/ 1 h 32"/>
                  <a:gd name="T8" fmla="*/ 1 w 32"/>
                  <a:gd name="T9" fmla="*/ 0 h 32"/>
                  <a:gd name="T10" fmla="*/ 1 w 32"/>
                  <a:gd name="T11" fmla="*/ 0 h 32"/>
                  <a:gd name="T12" fmla="*/ 1 w 32"/>
                  <a:gd name="T13" fmla="*/ 1 h 32"/>
                  <a:gd name="T14" fmla="*/ 1 w 32"/>
                  <a:gd name="T15" fmla="*/ 1 h 32"/>
                  <a:gd name="T16" fmla="*/ 0 w 32"/>
                  <a:gd name="T17" fmla="*/ 1 h 32"/>
                  <a:gd name="T18" fmla="*/ 0 w 32"/>
                  <a:gd name="T19" fmla="*/ 1 h 32"/>
                  <a:gd name="T20" fmla="*/ 1 w 32"/>
                  <a:gd name="T21" fmla="*/ 1 h 32"/>
                  <a:gd name="T22" fmla="*/ 1 w 32"/>
                  <a:gd name="T23" fmla="*/ 1 h 32"/>
                  <a:gd name="T24" fmla="*/ 1 w 32"/>
                  <a:gd name="T25" fmla="*/ 1 h 32"/>
                  <a:gd name="T26" fmla="*/ 1 w 32"/>
                  <a:gd name="T27" fmla="*/ 1 h 32"/>
                  <a:gd name="T28" fmla="*/ 1 w 32"/>
                  <a:gd name="T29" fmla="*/ 1 h 32"/>
                  <a:gd name="T30" fmla="*/ 1 w 32"/>
                  <a:gd name="T31" fmla="*/ 1 h 32"/>
                  <a:gd name="T32" fmla="*/ 1 w 32"/>
                  <a:gd name="T33" fmla="*/ 1 h 3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2" h="32">
                    <a:moveTo>
                      <a:pt x="32" y="20"/>
                    </a:moveTo>
                    <a:lnTo>
                      <a:pt x="32" y="14"/>
                    </a:lnTo>
                    <a:lnTo>
                      <a:pt x="30" y="8"/>
                    </a:lnTo>
                    <a:lnTo>
                      <a:pt x="27" y="3"/>
                    </a:lnTo>
                    <a:lnTo>
                      <a:pt x="21" y="0"/>
                    </a:lnTo>
                    <a:lnTo>
                      <a:pt x="14" y="0"/>
                    </a:lnTo>
                    <a:lnTo>
                      <a:pt x="8" y="2"/>
                    </a:lnTo>
                    <a:lnTo>
                      <a:pt x="4" y="7"/>
                    </a:lnTo>
                    <a:lnTo>
                      <a:pt x="0" y="12"/>
                    </a:lnTo>
                    <a:lnTo>
                      <a:pt x="0" y="18"/>
                    </a:lnTo>
                    <a:lnTo>
                      <a:pt x="2" y="24"/>
                    </a:lnTo>
                    <a:lnTo>
                      <a:pt x="6" y="28"/>
                    </a:lnTo>
                    <a:lnTo>
                      <a:pt x="12" y="32"/>
                    </a:lnTo>
                    <a:lnTo>
                      <a:pt x="18" y="32"/>
                    </a:lnTo>
                    <a:lnTo>
                      <a:pt x="24" y="31"/>
                    </a:lnTo>
                    <a:lnTo>
                      <a:pt x="29" y="26"/>
                    </a:lnTo>
                    <a:lnTo>
                      <a:pt x="32" y="20"/>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281" name="Freeform 151"/>
              <p:cNvSpPr/>
              <p:nvPr/>
            </p:nvSpPr>
            <p:spPr bwMode="auto">
              <a:xfrm>
                <a:off x="3861" y="4164"/>
                <a:ext cx="16" cy="17"/>
              </a:xfrm>
              <a:custGeom>
                <a:avLst/>
                <a:gdLst>
                  <a:gd name="T0" fmla="*/ 1 w 32"/>
                  <a:gd name="T1" fmla="*/ 1 h 33"/>
                  <a:gd name="T2" fmla="*/ 1 w 32"/>
                  <a:gd name="T3" fmla="*/ 1 h 33"/>
                  <a:gd name="T4" fmla="*/ 1 w 32"/>
                  <a:gd name="T5" fmla="*/ 1 h 33"/>
                  <a:gd name="T6" fmla="*/ 1 w 32"/>
                  <a:gd name="T7" fmla="*/ 1 h 33"/>
                  <a:gd name="T8" fmla="*/ 1 w 32"/>
                  <a:gd name="T9" fmla="*/ 0 h 33"/>
                  <a:gd name="T10" fmla="*/ 1 w 32"/>
                  <a:gd name="T11" fmla="*/ 0 h 33"/>
                  <a:gd name="T12" fmla="*/ 1 w 32"/>
                  <a:gd name="T13" fmla="*/ 1 h 33"/>
                  <a:gd name="T14" fmla="*/ 1 w 32"/>
                  <a:gd name="T15" fmla="*/ 1 h 33"/>
                  <a:gd name="T16" fmla="*/ 0 w 32"/>
                  <a:gd name="T17" fmla="*/ 1 h 33"/>
                  <a:gd name="T18" fmla="*/ 0 w 32"/>
                  <a:gd name="T19" fmla="*/ 1 h 33"/>
                  <a:gd name="T20" fmla="*/ 1 w 32"/>
                  <a:gd name="T21" fmla="*/ 1 h 33"/>
                  <a:gd name="T22" fmla="*/ 1 w 32"/>
                  <a:gd name="T23" fmla="*/ 1 h 33"/>
                  <a:gd name="T24" fmla="*/ 1 w 32"/>
                  <a:gd name="T25" fmla="*/ 1 h 33"/>
                  <a:gd name="T26" fmla="*/ 1 w 32"/>
                  <a:gd name="T27" fmla="*/ 1 h 33"/>
                  <a:gd name="T28" fmla="*/ 1 w 32"/>
                  <a:gd name="T29" fmla="*/ 1 h 33"/>
                  <a:gd name="T30" fmla="*/ 1 w 32"/>
                  <a:gd name="T31" fmla="*/ 1 h 33"/>
                  <a:gd name="T32" fmla="*/ 1 w 32"/>
                  <a:gd name="T33" fmla="*/ 1 h 3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2" h="33">
                    <a:moveTo>
                      <a:pt x="32" y="21"/>
                    </a:moveTo>
                    <a:lnTo>
                      <a:pt x="32" y="14"/>
                    </a:lnTo>
                    <a:lnTo>
                      <a:pt x="30" y="8"/>
                    </a:lnTo>
                    <a:lnTo>
                      <a:pt x="27" y="3"/>
                    </a:lnTo>
                    <a:lnTo>
                      <a:pt x="21" y="0"/>
                    </a:lnTo>
                    <a:lnTo>
                      <a:pt x="14" y="0"/>
                    </a:lnTo>
                    <a:lnTo>
                      <a:pt x="8" y="2"/>
                    </a:lnTo>
                    <a:lnTo>
                      <a:pt x="4" y="7"/>
                    </a:lnTo>
                    <a:lnTo>
                      <a:pt x="0" y="13"/>
                    </a:lnTo>
                    <a:lnTo>
                      <a:pt x="0" y="19"/>
                    </a:lnTo>
                    <a:lnTo>
                      <a:pt x="2" y="25"/>
                    </a:lnTo>
                    <a:lnTo>
                      <a:pt x="6" y="30"/>
                    </a:lnTo>
                    <a:lnTo>
                      <a:pt x="12" y="33"/>
                    </a:lnTo>
                    <a:lnTo>
                      <a:pt x="19" y="33"/>
                    </a:lnTo>
                    <a:lnTo>
                      <a:pt x="24" y="31"/>
                    </a:lnTo>
                    <a:lnTo>
                      <a:pt x="29" y="26"/>
                    </a:lnTo>
                    <a:lnTo>
                      <a:pt x="32" y="21"/>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282" name="Freeform 152"/>
              <p:cNvSpPr/>
              <p:nvPr/>
            </p:nvSpPr>
            <p:spPr bwMode="auto">
              <a:xfrm>
                <a:off x="4066" y="4265"/>
                <a:ext cx="40" cy="40"/>
              </a:xfrm>
              <a:custGeom>
                <a:avLst/>
                <a:gdLst>
                  <a:gd name="T0" fmla="*/ 1 w 80"/>
                  <a:gd name="T1" fmla="*/ 0 h 80"/>
                  <a:gd name="T2" fmla="*/ 1 w 80"/>
                  <a:gd name="T3" fmla="*/ 0 h 80"/>
                  <a:gd name="T4" fmla="*/ 1 w 80"/>
                  <a:gd name="T5" fmla="*/ 1 h 80"/>
                  <a:gd name="T6" fmla="*/ 1 w 80"/>
                  <a:gd name="T7" fmla="*/ 1 h 80"/>
                  <a:gd name="T8" fmla="*/ 1 w 80"/>
                  <a:gd name="T9" fmla="*/ 1 h 80"/>
                  <a:gd name="T10" fmla="*/ 1 w 80"/>
                  <a:gd name="T11" fmla="*/ 1 h 80"/>
                  <a:gd name="T12" fmla="*/ 1 w 80"/>
                  <a:gd name="T13" fmla="*/ 1 h 80"/>
                  <a:gd name="T14" fmla="*/ 1 w 80"/>
                  <a:gd name="T15" fmla="*/ 1 h 80"/>
                  <a:gd name="T16" fmla="*/ 0 w 80"/>
                  <a:gd name="T17" fmla="*/ 1 h 80"/>
                  <a:gd name="T18" fmla="*/ 0 w 80"/>
                  <a:gd name="T19" fmla="*/ 1 h 80"/>
                  <a:gd name="T20" fmla="*/ 0 w 80"/>
                  <a:gd name="T21" fmla="*/ 1 h 80"/>
                  <a:gd name="T22" fmla="*/ 1 w 80"/>
                  <a:gd name="T23" fmla="*/ 1 h 80"/>
                  <a:gd name="T24" fmla="*/ 1 w 80"/>
                  <a:gd name="T25" fmla="*/ 1 h 80"/>
                  <a:gd name="T26" fmla="*/ 1 w 80"/>
                  <a:gd name="T27" fmla="*/ 1 h 80"/>
                  <a:gd name="T28" fmla="*/ 1 w 80"/>
                  <a:gd name="T29" fmla="*/ 1 h 80"/>
                  <a:gd name="T30" fmla="*/ 1 w 80"/>
                  <a:gd name="T31" fmla="*/ 1 h 80"/>
                  <a:gd name="T32" fmla="*/ 1 w 80"/>
                  <a:gd name="T33" fmla="*/ 1 h 80"/>
                  <a:gd name="T34" fmla="*/ 1 w 80"/>
                  <a:gd name="T35" fmla="*/ 1 h 80"/>
                  <a:gd name="T36" fmla="*/ 1 w 80"/>
                  <a:gd name="T37" fmla="*/ 1 h 80"/>
                  <a:gd name="T38" fmla="*/ 1 w 80"/>
                  <a:gd name="T39" fmla="*/ 1 h 80"/>
                  <a:gd name="T40" fmla="*/ 1 w 80"/>
                  <a:gd name="T41" fmla="*/ 1 h 80"/>
                  <a:gd name="T42" fmla="*/ 1 w 80"/>
                  <a:gd name="T43" fmla="*/ 1 h 80"/>
                  <a:gd name="T44" fmla="*/ 1 w 80"/>
                  <a:gd name="T45" fmla="*/ 1 h 80"/>
                  <a:gd name="T46" fmla="*/ 1 w 80"/>
                  <a:gd name="T47" fmla="*/ 1 h 80"/>
                  <a:gd name="T48" fmla="*/ 1 w 80"/>
                  <a:gd name="T49" fmla="*/ 1 h 80"/>
                  <a:gd name="T50" fmla="*/ 1 w 80"/>
                  <a:gd name="T51" fmla="*/ 1 h 80"/>
                  <a:gd name="T52" fmla="*/ 1 w 80"/>
                  <a:gd name="T53" fmla="*/ 1 h 80"/>
                  <a:gd name="T54" fmla="*/ 1 w 80"/>
                  <a:gd name="T55" fmla="*/ 1 h 80"/>
                  <a:gd name="T56" fmla="*/ 1 w 80"/>
                  <a:gd name="T57" fmla="*/ 1 h 80"/>
                  <a:gd name="T58" fmla="*/ 1 w 80"/>
                  <a:gd name="T59" fmla="*/ 1 h 80"/>
                  <a:gd name="T60" fmla="*/ 1 w 80"/>
                  <a:gd name="T61" fmla="*/ 1 h 80"/>
                  <a:gd name="T62" fmla="*/ 1 w 80"/>
                  <a:gd name="T63" fmla="*/ 1 h 80"/>
                  <a:gd name="T64" fmla="*/ 1 w 80"/>
                  <a:gd name="T65" fmla="*/ 0 h 80"/>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80" h="80">
                    <a:moveTo>
                      <a:pt x="46" y="0"/>
                    </a:moveTo>
                    <a:lnTo>
                      <a:pt x="38" y="0"/>
                    </a:lnTo>
                    <a:lnTo>
                      <a:pt x="30" y="2"/>
                    </a:lnTo>
                    <a:lnTo>
                      <a:pt x="23" y="4"/>
                    </a:lnTo>
                    <a:lnTo>
                      <a:pt x="16" y="7"/>
                    </a:lnTo>
                    <a:lnTo>
                      <a:pt x="11" y="12"/>
                    </a:lnTo>
                    <a:lnTo>
                      <a:pt x="6" y="19"/>
                    </a:lnTo>
                    <a:lnTo>
                      <a:pt x="3" y="26"/>
                    </a:lnTo>
                    <a:lnTo>
                      <a:pt x="0" y="33"/>
                    </a:lnTo>
                    <a:lnTo>
                      <a:pt x="0" y="41"/>
                    </a:lnTo>
                    <a:lnTo>
                      <a:pt x="0" y="49"/>
                    </a:lnTo>
                    <a:lnTo>
                      <a:pt x="4" y="56"/>
                    </a:lnTo>
                    <a:lnTo>
                      <a:pt x="7" y="63"/>
                    </a:lnTo>
                    <a:lnTo>
                      <a:pt x="12" y="69"/>
                    </a:lnTo>
                    <a:lnTo>
                      <a:pt x="18" y="74"/>
                    </a:lnTo>
                    <a:lnTo>
                      <a:pt x="24" y="78"/>
                    </a:lnTo>
                    <a:lnTo>
                      <a:pt x="32" y="80"/>
                    </a:lnTo>
                    <a:lnTo>
                      <a:pt x="41" y="80"/>
                    </a:lnTo>
                    <a:lnTo>
                      <a:pt x="49" y="79"/>
                    </a:lnTo>
                    <a:lnTo>
                      <a:pt x="56" y="77"/>
                    </a:lnTo>
                    <a:lnTo>
                      <a:pt x="62" y="73"/>
                    </a:lnTo>
                    <a:lnTo>
                      <a:pt x="68" y="67"/>
                    </a:lnTo>
                    <a:lnTo>
                      <a:pt x="73" y="62"/>
                    </a:lnTo>
                    <a:lnTo>
                      <a:pt x="76" y="55"/>
                    </a:lnTo>
                    <a:lnTo>
                      <a:pt x="79" y="47"/>
                    </a:lnTo>
                    <a:lnTo>
                      <a:pt x="80" y="39"/>
                    </a:lnTo>
                    <a:lnTo>
                      <a:pt x="79" y="30"/>
                    </a:lnTo>
                    <a:lnTo>
                      <a:pt x="76" y="24"/>
                    </a:lnTo>
                    <a:lnTo>
                      <a:pt x="73" y="17"/>
                    </a:lnTo>
                    <a:lnTo>
                      <a:pt x="67" y="11"/>
                    </a:lnTo>
                    <a:lnTo>
                      <a:pt x="61" y="6"/>
                    </a:lnTo>
                    <a:lnTo>
                      <a:pt x="54" y="3"/>
                    </a:lnTo>
                    <a:lnTo>
                      <a:pt x="46" y="0"/>
                    </a:lnTo>
                    <a:close/>
                  </a:path>
                </a:pathLst>
              </a:custGeom>
              <a:solidFill>
                <a:srgbClr val="EF66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283" name="Freeform 153"/>
              <p:cNvSpPr/>
              <p:nvPr/>
            </p:nvSpPr>
            <p:spPr bwMode="auto">
              <a:xfrm>
                <a:off x="4136" y="4223"/>
                <a:ext cx="40" cy="39"/>
              </a:xfrm>
              <a:custGeom>
                <a:avLst/>
                <a:gdLst>
                  <a:gd name="T0" fmla="*/ 1 w 79"/>
                  <a:gd name="T1" fmla="*/ 0 h 80"/>
                  <a:gd name="T2" fmla="*/ 1 w 79"/>
                  <a:gd name="T3" fmla="*/ 0 h 80"/>
                  <a:gd name="T4" fmla="*/ 1 w 79"/>
                  <a:gd name="T5" fmla="*/ 0 h 80"/>
                  <a:gd name="T6" fmla="*/ 1 w 79"/>
                  <a:gd name="T7" fmla="*/ 0 h 80"/>
                  <a:gd name="T8" fmla="*/ 1 w 79"/>
                  <a:gd name="T9" fmla="*/ 0 h 80"/>
                  <a:gd name="T10" fmla="*/ 1 w 79"/>
                  <a:gd name="T11" fmla="*/ 0 h 80"/>
                  <a:gd name="T12" fmla="*/ 1 w 79"/>
                  <a:gd name="T13" fmla="*/ 0 h 80"/>
                  <a:gd name="T14" fmla="*/ 1 w 79"/>
                  <a:gd name="T15" fmla="*/ 0 h 80"/>
                  <a:gd name="T16" fmla="*/ 0 w 79"/>
                  <a:gd name="T17" fmla="*/ 0 h 80"/>
                  <a:gd name="T18" fmla="*/ 0 w 79"/>
                  <a:gd name="T19" fmla="*/ 0 h 80"/>
                  <a:gd name="T20" fmla="*/ 1 w 79"/>
                  <a:gd name="T21" fmla="*/ 0 h 80"/>
                  <a:gd name="T22" fmla="*/ 1 w 79"/>
                  <a:gd name="T23" fmla="*/ 0 h 80"/>
                  <a:gd name="T24" fmla="*/ 1 w 79"/>
                  <a:gd name="T25" fmla="*/ 0 h 80"/>
                  <a:gd name="T26" fmla="*/ 1 w 79"/>
                  <a:gd name="T27" fmla="*/ 0 h 80"/>
                  <a:gd name="T28" fmla="*/ 1 w 79"/>
                  <a:gd name="T29" fmla="*/ 0 h 80"/>
                  <a:gd name="T30" fmla="*/ 1 w 79"/>
                  <a:gd name="T31" fmla="*/ 0 h 80"/>
                  <a:gd name="T32" fmla="*/ 1 w 79"/>
                  <a:gd name="T33" fmla="*/ 0 h 80"/>
                  <a:gd name="T34" fmla="*/ 1 w 79"/>
                  <a:gd name="T35" fmla="*/ 0 h 80"/>
                  <a:gd name="T36" fmla="*/ 1 w 79"/>
                  <a:gd name="T37" fmla="*/ 0 h 80"/>
                  <a:gd name="T38" fmla="*/ 1 w 79"/>
                  <a:gd name="T39" fmla="*/ 0 h 80"/>
                  <a:gd name="T40" fmla="*/ 1 w 79"/>
                  <a:gd name="T41" fmla="*/ 0 h 80"/>
                  <a:gd name="T42" fmla="*/ 1 w 79"/>
                  <a:gd name="T43" fmla="*/ 0 h 80"/>
                  <a:gd name="T44" fmla="*/ 1 w 79"/>
                  <a:gd name="T45" fmla="*/ 0 h 80"/>
                  <a:gd name="T46" fmla="*/ 1 w 79"/>
                  <a:gd name="T47" fmla="*/ 0 h 80"/>
                  <a:gd name="T48" fmla="*/ 1 w 79"/>
                  <a:gd name="T49" fmla="*/ 0 h 80"/>
                  <a:gd name="T50" fmla="*/ 1 w 79"/>
                  <a:gd name="T51" fmla="*/ 0 h 80"/>
                  <a:gd name="T52" fmla="*/ 1 w 79"/>
                  <a:gd name="T53" fmla="*/ 0 h 80"/>
                  <a:gd name="T54" fmla="*/ 1 w 79"/>
                  <a:gd name="T55" fmla="*/ 0 h 80"/>
                  <a:gd name="T56" fmla="*/ 1 w 79"/>
                  <a:gd name="T57" fmla="*/ 0 h 80"/>
                  <a:gd name="T58" fmla="*/ 1 w 79"/>
                  <a:gd name="T59" fmla="*/ 0 h 80"/>
                  <a:gd name="T60" fmla="*/ 1 w 79"/>
                  <a:gd name="T61" fmla="*/ 0 h 80"/>
                  <a:gd name="T62" fmla="*/ 1 w 79"/>
                  <a:gd name="T63" fmla="*/ 0 h 80"/>
                  <a:gd name="T64" fmla="*/ 1 w 79"/>
                  <a:gd name="T65" fmla="*/ 0 h 80"/>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79" h="80">
                    <a:moveTo>
                      <a:pt x="47" y="0"/>
                    </a:moveTo>
                    <a:lnTo>
                      <a:pt x="39" y="0"/>
                    </a:lnTo>
                    <a:lnTo>
                      <a:pt x="31" y="1"/>
                    </a:lnTo>
                    <a:lnTo>
                      <a:pt x="24" y="4"/>
                    </a:lnTo>
                    <a:lnTo>
                      <a:pt x="17" y="7"/>
                    </a:lnTo>
                    <a:lnTo>
                      <a:pt x="11" y="13"/>
                    </a:lnTo>
                    <a:lnTo>
                      <a:pt x="5" y="19"/>
                    </a:lnTo>
                    <a:lnTo>
                      <a:pt x="2" y="26"/>
                    </a:lnTo>
                    <a:lnTo>
                      <a:pt x="0" y="34"/>
                    </a:lnTo>
                    <a:lnTo>
                      <a:pt x="0" y="42"/>
                    </a:lnTo>
                    <a:lnTo>
                      <a:pt x="1" y="49"/>
                    </a:lnTo>
                    <a:lnTo>
                      <a:pt x="3" y="57"/>
                    </a:lnTo>
                    <a:lnTo>
                      <a:pt x="7" y="63"/>
                    </a:lnTo>
                    <a:lnTo>
                      <a:pt x="12" y="68"/>
                    </a:lnTo>
                    <a:lnTo>
                      <a:pt x="18" y="74"/>
                    </a:lnTo>
                    <a:lnTo>
                      <a:pt x="25" y="78"/>
                    </a:lnTo>
                    <a:lnTo>
                      <a:pt x="33" y="80"/>
                    </a:lnTo>
                    <a:lnTo>
                      <a:pt x="41" y="80"/>
                    </a:lnTo>
                    <a:lnTo>
                      <a:pt x="49" y="79"/>
                    </a:lnTo>
                    <a:lnTo>
                      <a:pt x="56" y="76"/>
                    </a:lnTo>
                    <a:lnTo>
                      <a:pt x="63" y="73"/>
                    </a:lnTo>
                    <a:lnTo>
                      <a:pt x="69" y="67"/>
                    </a:lnTo>
                    <a:lnTo>
                      <a:pt x="73" y="61"/>
                    </a:lnTo>
                    <a:lnTo>
                      <a:pt x="77" y="55"/>
                    </a:lnTo>
                    <a:lnTo>
                      <a:pt x="79" y="46"/>
                    </a:lnTo>
                    <a:lnTo>
                      <a:pt x="79" y="38"/>
                    </a:lnTo>
                    <a:lnTo>
                      <a:pt x="78" y="31"/>
                    </a:lnTo>
                    <a:lnTo>
                      <a:pt x="76" y="23"/>
                    </a:lnTo>
                    <a:lnTo>
                      <a:pt x="72" y="18"/>
                    </a:lnTo>
                    <a:lnTo>
                      <a:pt x="68" y="12"/>
                    </a:lnTo>
                    <a:lnTo>
                      <a:pt x="61" y="6"/>
                    </a:lnTo>
                    <a:lnTo>
                      <a:pt x="54" y="3"/>
                    </a:lnTo>
                    <a:lnTo>
                      <a:pt x="47" y="0"/>
                    </a:lnTo>
                    <a:close/>
                  </a:path>
                </a:pathLst>
              </a:custGeom>
              <a:solidFill>
                <a:srgbClr val="EF66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284" name="Freeform 154"/>
              <p:cNvSpPr/>
              <p:nvPr/>
            </p:nvSpPr>
            <p:spPr bwMode="auto">
              <a:xfrm>
                <a:off x="4059" y="4190"/>
                <a:ext cx="40" cy="40"/>
              </a:xfrm>
              <a:custGeom>
                <a:avLst/>
                <a:gdLst>
                  <a:gd name="T0" fmla="*/ 1 w 80"/>
                  <a:gd name="T1" fmla="*/ 0 h 78"/>
                  <a:gd name="T2" fmla="*/ 1 w 80"/>
                  <a:gd name="T3" fmla="*/ 0 h 78"/>
                  <a:gd name="T4" fmla="*/ 1 w 80"/>
                  <a:gd name="T5" fmla="*/ 0 h 78"/>
                  <a:gd name="T6" fmla="*/ 1 w 80"/>
                  <a:gd name="T7" fmla="*/ 1 h 78"/>
                  <a:gd name="T8" fmla="*/ 1 w 80"/>
                  <a:gd name="T9" fmla="*/ 1 h 78"/>
                  <a:gd name="T10" fmla="*/ 1 w 80"/>
                  <a:gd name="T11" fmla="*/ 1 h 78"/>
                  <a:gd name="T12" fmla="*/ 1 w 80"/>
                  <a:gd name="T13" fmla="*/ 1 h 78"/>
                  <a:gd name="T14" fmla="*/ 1 w 80"/>
                  <a:gd name="T15" fmla="*/ 1 h 78"/>
                  <a:gd name="T16" fmla="*/ 1 w 80"/>
                  <a:gd name="T17" fmla="*/ 1 h 78"/>
                  <a:gd name="T18" fmla="*/ 0 w 80"/>
                  <a:gd name="T19" fmla="*/ 1 h 78"/>
                  <a:gd name="T20" fmla="*/ 1 w 80"/>
                  <a:gd name="T21" fmla="*/ 1 h 78"/>
                  <a:gd name="T22" fmla="*/ 1 w 80"/>
                  <a:gd name="T23" fmla="*/ 1 h 78"/>
                  <a:gd name="T24" fmla="*/ 1 w 80"/>
                  <a:gd name="T25" fmla="*/ 1 h 78"/>
                  <a:gd name="T26" fmla="*/ 1 w 80"/>
                  <a:gd name="T27" fmla="*/ 1 h 78"/>
                  <a:gd name="T28" fmla="*/ 1 w 80"/>
                  <a:gd name="T29" fmla="*/ 1 h 78"/>
                  <a:gd name="T30" fmla="*/ 1 w 80"/>
                  <a:gd name="T31" fmla="*/ 1 h 78"/>
                  <a:gd name="T32" fmla="*/ 1 w 80"/>
                  <a:gd name="T33" fmla="*/ 1 h 78"/>
                  <a:gd name="T34" fmla="*/ 1 w 80"/>
                  <a:gd name="T35" fmla="*/ 1 h 78"/>
                  <a:gd name="T36" fmla="*/ 1 w 80"/>
                  <a:gd name="T37" fmla="*/ 1 h 78"/>
                  <a:gd name="T38" fmla="*/ 1 w 80"/>
                  <a:gd name="T39" fmla="*/ 1 h 78"/>
                  <a:gd name="T40" fmla="*/ 1 w 80"/>
                  <a:gd name="T41" fmla="*/ 1 h 78"/>
                  <a:gd name="T42" fmla="*/ 1 w 80"/>
                  <a:gd name="T43" fmla="*/ 1 h 78"/>
                  <a:gd name="T44" fmla="*/ 1 w 80"/>
                  <a:gd name="T45" fmla="*/ 1 h 78"/>
                  <a:gd name="T46" fmla="*/ 1 w 80"/>
                  <a:gd name="T47" fmla="*/ 1 h 78"/>
                  <a:gd name="T48" fmla="*/ 1 w 80"/>
                  <a:gd name="T49" fmla="*/ 1 h 78"/>
                  <a:gd name="T50" fmla="*/ 1 w 80"/>
                  <a:gd name="T51" fmla="*/ 1 h 78"/>
                  <a:gd name="T52" fmla="*/ 1 w 80"/>
                  <a:gd name="T53" fmla="*/ 1 h 78"/>
                  <a:gd name="T54" fmla="*/ 1 w 80"/>
                  <a:gd name="T55" fmla="*/ 1 h 78"/>
                  <a:gd name="T56" fmla="*/ 1 w 80"/>
                  <a:gd name="T57" fmla="*/ 1 h 78"/>
                  <a:gd name="T58" fmla="*/ 1 w 80"/>
                  <a:gd name="T59" fmla="*/ 1 h 78"/>
                  <a:gd name="T60" fmla="*/ 1 w 80"/>
                  <a:gd name="T61" fmla="*/ 1 h 78"/>
                  <a:gd name="T62" fmla="*/ 1 w 80"/>
                  <a:gd name="T63" fmla="*/ 1 h 78"/>
                  <a:gd name="T64" fmla="*/ 1 w 80"/>
                  <a:gd name="T65" fmla="*/ 0 h 78"/>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80" h="78">
                    <a:moveTo>
                      <a:pt x="48" y="0"/>
                    </a:moveTo>
                    <a:lnTo>
                      <a:pt x="40" y="0"/>
                    </a:lnTo>
                    <a:lnTo>
                      <a:pt x="32" y="0"/>
                    </a:lnTo>
                    <a:lnTo>
                      <a:pt x="25" y="3"/>
                    </a:lnTo>
                    <a:lnTo>
                      <a:pt x="18" y="7"/>
                    </a:lnTo>
                    <a:lnTo>
                      <a:pt x="12" y="11"/>
                    </a:lnTo>
                    <a:lnTo>
                      <a:pt x="7" y="17"/>
                    </a:lnTo>
                    <a:lnTo>
                      <a:pt x="4" y="24"/>
                    </a:lnTo>
                    <a:lnTo>
                      <a:pt x="2" y="32"/>
                    </a:lnTo>
                    <a:lnTo>
                      <a:pt x="0" y="40"/>
                    </a:lnTo>
                    <a:lnTo>
                      <a:pt x="2" y="47"/>
                    </a:lnTo>
                    <a:lnTo>
                      <a:pt x="4" y="55"/>
                    </a:lnTo>
                    <a:lnTo>
                      <a:pt x="7" y="61"/>
                    </a:lnTo>
                    <a:lnTo>
                      <a:pt x="13" y="67"/>
                    </a:lnTo>
                    <a:lnTo>
                      <a:pt x="19" y="72"/>
                    </a:lnTo>
                    <a:lnTo>
                      <a:pt x="26" y="76"/>
                    </a:lnTo>
                    <a:lnTo>
                      <a:pt x="34" y="78"/>
                    </a:lnTo>
                    <a:lnTo>
                      <a:pt x="42" y="78"/>
                    </a:lnTo>
                    <a:lnTo>
                      <a:pt x="50" y="77"/>
                    </a:lnTo>
                    <a:lnTo>
                      <a:pt x="57" y="75"/>
                    </a:lnTo>
                    <a:lnTo>
                      <a:pt x="64" y="71"/>
                    </a:lnTo>
                    <a:lnTo>
                      <a:pt x="70" y="65"/>
                    </a:lnTo>
                    <a:lnTo>
                      <a:pt x="74" y="60"/>
                    </a:lnTo>
                    <a:lnTo>
                      <a:pt x="78" y="53"/>
                    </a:lnTo>
                    <a:lnTo>
                      <a:pt x="80" y="45"/>
                    </a:lnTo>
                    <a:lnTo>
                      <a:pt x="80" y="37"/>
                    </a:lnTo>
                    <a:lnTo>
                      <a:pt x="80" y="30"/>
                    </a:lnTo>
                    <a:lnTo>
                      <a:pt x="76" y="23"/>
                    </a:lnTo>
                    <a:lnTo>
                      <a:pt x="73" y="16"/>
                    </a:lnTo>
                    <a:lnTo>
                      <a:pt x="68" y="10"/>
                    </a:lnTo>
                    <a:lnTo>
                      <a:pt x="63" y="6"/>
                    </a:lnTo>
                    <a:lnTo>
                      <a:pt x="56" y="2"/>
                    </a:lnTo>
                    <a:lnTo>
                      <a:pt x="48" y="0"/>
                    </a:lnTo>
                    <a:close/>
                  </a:path>
                </a:pathLst>
              </a:custGeom>
              <a:solidFill>
                <a:srgbClr val="EF66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285" name="Freeform 155"/>
              <p:cNvSpPr/>
              <p:nvPr/>
            </p:nvSpPr>
            <p:spPr bwMode="auto">
              <a:xfrm>
                <a:off x="3990" y="4195"/>
                <a:ext cx="39" cy="39"/>
              </a:xfrm>
              <a:custGeom>
                <a:avLst/>
                <a:gdLst>
                  <a:gd name="T0" fmla="*/ 0 w 80"/>
                  <a:gd name="T1" fmla="*/ 1 h 78"/>
                  <a:gd name="T2" fmla="*/ 0 w 80"/>
                  <a:gd name="T3" fmla="*/ 0 h 78"/>
                  <a:gd name="T4" fmla="*/ 0 w 80"/>
                  <a:gd name="T5" fmla="*/ 1 h 78"/>
                  <a:gd name="T6" fmla="*/ 0 w 80"/>
                  <a:gd name="T7" fmla="*/ 1 h 78"/>
                  <a:gd name="T8" fmla="*/ 0 w 80"/>
                  <a:gd name="T9" fmla="*/ 1 h 78"/>
                  <a:gd name="T10" fmla="*/ 0 w 80"/>
                  <a:gd name="T11" fmla="*/ 1 h 78"/>
                  <a:gd name="T12" fmla="*/ 0 w 80"/>
                  <a:gd name="T13" fmla="*/ 1 h 78"/>
                  <a:gd name="T14" fmla="*/ 0 w 80"/>
                  <a:gd name="T15" fmla="*/ 1 h 78"/>
                  <a:gd name="T16" fmla="*/ 0 w 80"/>
                  <a:gd name="T17" fmla="*/ 1 h 78"/>
                  <a:gd name="T18" fmla="*/ 0 w 80"/>
                  <a:gd name="T19" fmla="*/ 1 h 78"/>
                  <a:gd name="T20" fmla="*/ 0 w 80"/>
                  <a:gd name="T21" fmla="*/ 1 h 78"/>
                  <a:gd name="T22" fmla="*/ 0 w 80"/>
                  <a:gd name="T23" fmla="*/ 1 h 78"/>
                  <a:gd name="T24" fmla="*/ 0 w 80"/>
                  <a:gd name="T25" fmla="*/ 1 h 78"/>
                  <a:gd name="T26" fmla="*/ 0 w 80"/>
                  <a:gd name="T27" fmla="*/ 1 h 78"/>
                  <a:gd name="T28" fmla="*/ 0 w 80"/>
                  <a:gd name="T29" fmla="*/ 1 h 78"/>
                  <a:gd name="T30" fmla="*/ 0 w 80"/>
                  <a:gd name="T31" fmla="*/ 1 h 78"/>
                  <a:gd name="T32" fmla="*/ 0 w 80"/>
                  <a:gd name="T33" fmla="*/ 1 h 78"/>
                  <a:gd name="T34" fmla="*/ 0 w 80"/>
                  <a:gd name="T35" fmla="*/ 1 h 78"/>
                  <a:gd name="T36" fmla="*/ 0 w 80"/>
                  <a:gd name="T37" fmla="*/ 1 h 78"/>
                  <a:gd name="T38" fmla="*/ 0 w 80"/>
                  <a:gd name="T39" fmla="*/ 1 h 78"/>
                  <a:gd name="T40" fmla="*/ 0 w 80"/>
                  <a:gd name="T41" fmla="*/ 1 h 78"/>
                  <a:gd name="T42" fmla="*/ 0 w 80"/>
                  <a:gd name="T43" fmla="*/ 1 h 78"/>
                  <a:gd name="T44" fmla="*/ 0 w 80"/>
                  <a:gd name="T45" fmla="*/ 1 h 78"/>
                  <a:gd name="T46" fmla="*/ 0 w 80"/>
                  <a:gd name="T47" fmla="*/ 1 h 78"/>
                  <a:gd name="T48" fmla="*/ 0 w 80"/>
                  <a:gd name="T49" fmla="*/ 1 h 78"/>
                  <a:gd name="T50" fmla="*/ 0 w 80"/>
                  <a:gd name="T51" fmla="*/ 1 h 78"/>
                  <a:gd name="T52" fmla="*/ 0 w 80"/>
                  <a:gd name="T53" fmla="*/ 1 h 78"/>
                  <a:gd name="T54" fmla="*/ 0 w 80"/>
                  <a:gd name="T55" fmla="*/ 1 h 78"/>
                  <a:gd name="T56" fmla="*/ 0 w 80"/>
                  <a:gd name="T57" fmla="*/ 1 h 78"/>
                  <a:gd name="T58" fmla="*/ 0 w 80"/>
                  <a:gd name="T59" fmla="*/ 1 h 78"/>
                  <a:gd name="T60" fmla="*/ 0 w 80"/>
                  <a:gd name="T61" fmla="*/ 1 h 78"/>
                  <a:gd name="T62" fmla="*/ 0 w 80"/>
                  <a:gd name="T63" fmla="*/ 1 h 78"/>
                  <a:gd name="T64" fmla="*/ 0 w 80"/>
                  <a:gd name="T65" fmla="*/ 1 h 78"/>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80" h="78">
                    <a:moveTo>
                      <a:pt x="47" y="1"/>
                    </a:moveTo>
                    <a:lnTo>
                      <a:pt x="39" y="0"/>
                    </a:lnTo>
                    <a:lnTo>
                      <a:pt x="31" y="1"/>
                    </a:lnTo>
                    <a:lnTo>
                      <a:pt x="24" y="3"/>
                    </a:lnTo>
                    <a:lnTo>
                      <a:pt x="17" y="7"/>
                    </a:lnTo>
                    <a:lnTo>
                      <a:pt x="12" y="12"/>
                    </a:lnTo>
                    <a:lnTo>
                      <a:pt x="7" y="17"/>
                    </a:lnTo>
                    <a:lnTo>
                      <a:pt x="4" y="24"/>
                    </a:lnTo>
                    <a:lnTo>
                      <a:pt x="1" y="32"/>
                    </a:lnTo>
                    <a:lnTo>
                      <a:pt x="0" y="40"/>
                    </a:lnTo>
                    <a:lnTo>
                      <a:pt x="1" y="48"/>
                    </a:lnTo>
                    <a:lnTo>
                      <a:pt x="4" y="55"/>
                    </a:lnTo>
                    <a:lnTo>
                      <a:pt x="7" y="62"/>
                    </a:lnTo>
                    <a:lnTo>
                      <a:pt x="13" y="68"/>
                    </a:lnTo>
                    <a:lnTo>
                      <a:pt x="19" y="73"/>
                    </a:lnTo>
                    <a:lnTo>
                      <a:pt x="25" y="76"/>
                    </a:lnTo>
                    <a:lnTo>
                      <a:pt x="33" y="78"/>
                    </a:lnTo>
                    <a:lnTo>
                      <a:pt x="42" y="78"/>
                    </a:lnTo>
                    <a:lnTo>
                      <a:pt x="50" y="78"/>
                    </a:lnTo>
                    <a:lnTo>
                      <a:pt x="57" y="75"/>
                    </a:lnTo>
                    <a:lnTo>
                      <a:pt x="63" y="71"/>
                    </a:lnTo>
                    <a:lnTo>
                      <a:pt x="69" y="67"/>
                    </a:lnTo>
                    <a:lnTo>
                      <a:pt x="74" y="61"/>
                    </a:lnTo>
                    <a:lnTo>
                      <a:pt x="77" y="54"/>
                    </a:lnTo>
                    <a:lnTo>
                      <a:pt x="80" y="46"/>
                    </a:lnTo>
                    <a:lnTo>
                      <a:pt x="80" y="38"/>
                    </a:lnTo>
                    <a:lnTo>
                      <a:pt x="80" y="30"/>
                    </a:lnTo>
                    <a:lnTo>
                      <a:pt x="76" y="23"/>
                    </a:lnTo>
                    <a:lnTo>
                      <a:pt x="73" y="16"/>
                    </a:lnTo>
                    <a:lnTo>
                      <a:pt x="68" y="10"/>
                    </a:lnTo>
                    <a:lnTo>
                      <a:pt x="62" y="6"/>
                    </a:lnTo>
                    <a:lnTo>
                      <a:pt x="55" y="2"/>
                    </a:lnTo>
                    <a:lnTo>
                      <a:pt x="47" y="1"/>
                    </a:lnTo>
                    <a:close/>
                  </a:path>
                </a:pathLst>
              </a:custGeom>
              <a:solidFill>
                <a:srgbClr val="EF66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286" name="Freeform 156"/>
              <p:cNvSpPr/>
              <p:nvPr/>
            </p:nvSpPr>
            <p:spPr bwMode="auto">
              <a:xfrm>
                <a:off x="4127" y="4147"/>
                <a:ext cx="39" cy="39"/>
              </a:xfrm>
              <a:custGeom>
                <a:avLst/>
                <a:gdLst>
                  <a:gd name="T0" fmla="*/ 0 w 80"/>
                  <a:gd name="T1" fmla="*/ 0 h 79"/>
                  <a:gd name="T2" fmla="*/ 0 w 80"/>
                  <a:gd name="T3" fmla="*/ 0 h 79"/>
                  <a:gd name="T4" fmla="*/ 0 w 80"/>
                  <a:gd name="T5" fmla="*/ 0 h 79"/>
                  <a:gd name="T6" fmla="*/ 0 w 80"/>
                  <a:gd name="T7" fmla="*/ 0 h 79"/>
                  <a:gd name="T8" fmla="*/ 0 w 80"/>
                  <a:gd name="T9" fmla="*/ 0 h 79"/>
                  <a:gd name="T10" fmla="*/ 0 w 80"/>
                  <a:gd name="T11" fmla="*/ 0 h 79"/>
                  <a:gd name="T12" fmla="*/ 0 w 80"/>
                  <a:gd name="T13" fmla="*/ 0 h 79"/>
                  <a:gd name="T14" fmla="*/ 0 w 80"/>
                  <a:gd name="T15" fmla="*/ 0 h 79"/>
                  <a:gd name="T16" fmla="*/ 0 w 80"/>
                  <a:gd name="T17" fmla="*/ 0 h 79"/>
                  <a:gd name="T18" fmla="*/ 0 w 80"/>
                  <a:gd name="T19" fmla="*/ 0 h 79"/>
                  <a:gd name="T20" fmla="*/ 0 w 80"/>
                  <a:gd name="T21" fmla="*/ 0 h 79"/>
                  <a:gd name="T22" fmla="*/ 0 w 80"/>
                  <a:gd name="T23" fmla="*/ 0 h 79"/>
                  <a:gd name="T24" fmla="*/ 0 w 80"/>
                  <a:gd name="T25" fmla="*/ 0 h 79"/>
                  <a:gd name="T26" fmla="*/ 0 w 80"/>
                  <a:gd name="T27" fmla="*/ 0 h 79"/>
                  <a:gd name="T28" fmla="*/ 0 w 80"/>
                  <a:gd name="T29" fmla="*/ 0 h 79"/>
                  <a:gd name="T30" fmla="*/ 0 w 80"/>
                  <a:gd name="T31" fmla="*/ 0 h 79"/>
                  <a:gd name="T32" fmla="*/ 0 w 80"/>
                  <a:gd name="T33" fmla="*/ 0 h 79"/>
                  <a:gd name="T34" fmla="*/ 0 w 80"/>
                  <a:gd name="T35" fmla="*/ 0 h 79"/>
                  <a:gd name="T36" fmla="*/ 0 w 80"/>
                  <a:gd name="T37" fmla="*/ 0 h 79"/>
                  <a:gd name="T38" fmla="*/ 0 w 80"/>
                  <a:gd name="T39" fmla="*/ 0 h 79"/>
                  <a:gd name="T40" fmla="*/ 0 w 80"/>
                  <a:gd name="T41" fmla="*/ 0 h 79"/>
                  <a:gd name="T42" fmla="*/ 0 w 80"/>
                  <a:gd name="T43" fmla="*/ 0 h 79"/>
                  <a:gd name="T44" fmla="*/ 0 w 80"/>
                  <a:gd name="T45" fmla="*/ 0 h 79"/>
                  <a:gd name="T46" fmla="*/ 0 w 80"/>
                  <a:gd name="T47" fmla="*/ 0 h 79"/>
                  <a:gd name="T48" fmla="*/ 0 w 80"/>
                  <a:gd name="T49" fmla="*/ 0 h 79"/>
                  <a:gd name="T50" fmla="*/ 0 w 80"/>
                  <a:gd name="T51" fmla="*/ 0 h 79"/>
                  <a:gd name="T52" fmla="*/ 0 w 80"/>
                  <a:gd name="T53" fmla="*/ 0 h 79"/>
                  <a:gd name="T54" fmla="*/ 0 w 80"/>
                  <a:gd name="T55" fmla="*/ 0 h 79"/>
                  <a:gd name="T56" fmla="*/ 0 w 80"/>
                  <a:gd name="T57" fmla="*/ 0 h 79"/>
                  <a:gd name="T58" fmla="*/ 0 w 80"/>
                  <a:gd name="T59" fmla="*/ 0 h 79"/>
                  <a:gd name="T60" fmla="*/ 0 w 80"/>
                  <a:gd name="T61" fmla="*/ 0 h 79"/>
                  <a:gd name="T62" fmla="*/ 0 w 80"/>
                  <a:gd name="T63" fmla="*/ 0 h 79"/>
                  <a:gd name="T64" fmla="*/ 0 w 80"/>
                  <a:gd name="T65" fmla="*/ 0 h 79"/>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80" h="79">
                    <a:moveTo>
                      <a:pt x="46" y="0"/>
                    </a:moveTo>
                    <a:lnTo>
                      <a:pt x="38" y="0"/>
                    </a:lnTo>
                    <a:lnTo>
                      <a:pt x="30" y="0"/>
                    </a:lnTo>
                    <a:lnTo>
                      <a:pt x="23" y="4"/>
                    </a:lnTo>
                    <a:lnTo>
                      <a:pt x="16" y="7"/>
                    </a:lnTo>
                    <a:lnTo>
                      <a:pt x="11" y="12"/>
                    </a:lnTo>
                    <a:lnTo>
                      <a:pt x="6" y="18"/>
                    </a:lnTo>
                    <a:lnTo>
                      <a:pt x="2" y="24"/>
                    </a:lnTo>
                    <a:lnTo>
                      <a:pt x="0" y="33"/>
                    </a:lnTo>
                    <a:lnTo>
                      <a:pt x="0" y="41"/>
                    </a:lnTo>
                    <a:lnTo>
                      <a:pt x="0" y="49"/>
                    </a:lnTo>
                    <a:lnTo>
                      <a:pt x="4" y="56"/>
                    </a:lnTo>
                    <a:lnTo>
                      <a:pt x="7" y="63"/>
                    </a:lnTo>
                    <a:lnTo>
                      <a:pt x="12" y="68"/>
                    </a:lnTo>
                    <a:lnTo>
                      <a:pt x="17" y="73"/>
                    </a:lnTo>
                    <a:lnTo>
                      <a:pt x="24" y="76"/>
                    </a:lnTo>
                    <a:lnTo>
                      <a:pt x="32" y="79"/>
                    </a:lnTo>
                    <a:lnTo>
                      <a:pt x="40" y="79"/>
                    </a:lnTo>
                    <a:lnTo>
                      <a:pt x="49" y="79"/>
                    </a:lnTo>
                    <a:lnTo>
                      <a:pt x="55" y="75"/>
                    </a:lnTo>
                    <a:lnTo>
                      <a:pt x="62" y="72"/>
                    </a:lnTo>
                    <a:lnTo>
                      <a:pt x="68" y="67"/>
                    </a:lnTo>
                    <a:lnTo>
                      <a:pt x="73" y="61"/>
                    </a:lnTo>
                    <a:lnTo>
                      <a:pt x="76" y="54"/>
                    </a:lnTo>
                    <a:lnTo>
                      <a:pt x="78" y="46"/>
                    </a:lnTo>
                    <a:lnTo>
                      <a:pt x="80" y="38"/>
                    </a:lnTo>
                    <a:lnTo>
                      <a:pt x="78" y="30"/>
                    </a:lnTo>
                    <a:lnTo>
                      <a:pt x="76" y="23"/>
                    </a:lnTo>
                    <a:lnTo>
                      <a:pt x="73" y="16"/>
                    </a:lnTo>
                    <a:lnTo>
                      <a:pt x="67" y="11"/>
                    </a:lnTo>
                    <a:lnTo>
                      <a:pt x="61" y="6"/>
                    </a:lnTo>
                    <a:lnTo>
                      <a:pt x="54" y="3"/>
                    </a:lnTo>
                    <a:lnTo>
                      <a:pt x="46" y="0"/>
                    </a:lnTo>
                    <a:close/>
                  </a:path>
                </a:pathLst>
              </a:custGeom>
              <a:solidFill>
                <a:srgbClr val="EF66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287" name="Freeform 157"/>
              <p:cNvSpPr/>
              <p:nvPr/>
            </p:nvSpPr>
            <p:spPr bwMode="auto">
              <a:xfrm>
                <a:off x="4216" y="4162"/>
                <a:ext cx="37" cy="39"/>
              </a:xfrm>
              <a:custGeom>
                <a:avLst/>
                <a:gdLst>
                  <a:gd name="T0" fmla="*/ 1 w 73"/>
                  <a:gd name="T1" fmla="*/ 0 h 79"/>
                  <a:gd name="T2" fmla="*/ 1 w 73"/>
                  <a:gd name="T3" fmla="*/ 0 h 79"/>
                  <a:gd name="T4" fmla="*/ 1 w 73"/>
                  <a:gd name="T5" fmla="*/ 0 h 79"/>
                  <a:gd name="T6" fmla="*/ 1 w 73"/>
                  <a:gd name="T7" fmla="*/ 0 h 79"/>
                  <a:gd name="T8" fmla="*/ 1 w 73"/>
                  <a:gd name="T9" fmla="*/ 0 h 79"/>
                  <a:gd name="T10" fmla="*/ 1 w 73"/>
                  <a:gd name="T11" fmla="*/ 0 h 79"/>
                  <a:gd name="T12" fmla="*/ 1 w 73"/>
                  <a:gd name="T13" fmla="*/ 0 h 79"/>
                  <a:gd name="T14" fmla="*/ 1 w 73"/>
                  <a:gd name="T15" fmla="*/ 0 h 79"/>
                  <a:gd name="T16" fmla="*/ 1 w 73"/>
                  <a:gd name="T17" fmla="*/ 0 h 79"/>
                  <a:gd name="T18" fmla="*/ 1 w 73"/>
                  <a:gd name="T19" fmla="*/ 0 h 79"/>
                  <a:gd name="T20" fmla="*/ 1 w 73"/>
                  <a:gd name="T21" fmla="*/ 0 h 79"/>
                  <a:gd name="T22" fmla="*/ 1 w 73"/>
                  <a:gd name="T23" fmla="*/ 0 h 79"/>
                  <a:gd name="T24" fmla="*/ 0 w 73"/>
                  <a:gd name="T25" fmla="*/ 0 h 79"/>
                  <a:gd name="T26" fmla="*/ 0 w 73"/>
                  <a:gd name="T27" fmla="*/ 0 h 79"/>
                  <a:gd name="T28" fmla="*/ 0 w 73"/>
                  <a:gd name="T29" fmla="*/ 0 h 79"/>
                  <a:gd name="T30" fmla="*/ 1 w 73"/>
                  <a:gd name="T31" fmla="*/ 0 h 79"/>
                  <a:gd name="T32" fmla="*/ 1 w 73"/>
                  <a:gd name="T33" fmla="*/ 0 h 79"/>
                  <a:gd name="T34" fmla="*/ 1 w 73"/>
                  <a:gd name="T35" fmla="*/ 0 h 79"/>
                  <a:gd name="T36" fmla="*/ 1 w 73"/>
                  <a:gd name="T37" fmla="*/ 0 h 79"/>
                  <a:gd name="T38" fmla="*/ 1 w 73"/>
                  <a:gd name="T39" fmla="*/ 0 h 79"/>
                  <a:gd name="T40" fmla="*/ 1 w 73"/>
                  <a:gd name="T41" fmla="*/ 0 h 79"/>
                  <a:gd name="T42" fmla="*/ 1 w 73"/>
                  <a:gd name="T43" fmla="*/ 0 h 79"/>
                  <a:gd name="T44" fmla="*/ 1 w 73"/>
                  <a:gd name="T45" fmla="*/ 0 h 79"/>
                  <a:gd name="T46" fmla="*/ 1 w 73"/>
                  <a:gd name="T47" fmla="*/ 0 h 79"/>
                  <a:gd name="T48" fmla="*/ 1 w 73"/>
                  <a:gd name="T49" fmla="*/ 0 h 79"/>
                  <a:gd name="T50" fmla="*/ 1 w 73"/>
                  <a:gd name="T51" fmla="*/ 0 h 79"/>
                  <a:gd name="T52" fmla="*/ 1 w 73"/>
                  <a:gd name="T53" fmla="*/ 0 h 79"/>
                  <a:gd name="T54" fmla="*/ 1 w 73"/>
                  <a:gd name="T55" fmla="*/ 0 h 79"/>
                  <a:gd name="T56" fmla="*/ 1 w 73"/>
                  <a:gd name="T57" fmla="*/ 0 h 79"/>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0" t="0" r="r" b="b"/>
                <a:pathLst>
                  <a:path w="73" h="79">
                    <a:moveTo>
                      <a:pt x="73" y="19"/>
                    </a:moveTo>
                    <a:lnTo>
                      <a:pt x="69" y="12"/>
                    </a:lnTo>
                    <a:lnTo>
                      <a:pt x="62" y="7"/>
                    </a:lnTo>
                    <a:lnTo>
                      <a:pt x="54" y="2"/>
                    </a:lnTo>
                    <a:lnTo>
                      <a:pt x="46" y="0"/>
                    </a:lnTo>
                    <a:lnTo>
                      <a:pt x="38" y="0"/>
                    </a:lnTo>
                    <a:lnTo>
                      <a:pt x="30" y="1"/>
                    </a:lnTo>
                    <a:lnTo>
                      <a:pt x="23" y="4"/>
                    </a:lnTo>
                    <a:lnTo>
                      <a:pt x="16" y="7"/>
                    </a:lnTo>
                    <a:lnTo>
                      <a:pt x="10" y="12"/>
                    </a:lnTo>
                    <a:lnTo>
                      <a:pt x="5" y="19"/>
                    </a:lnTo>
                    <a:lnTo>
                      <a:pt x="2" y="25"/>
                    </a:lnTo>
                    <a:lnTo>
                      <a:pt x="0" y="32"/>
                    </a:lnTo>
                    <a:lnTo>
                      <a:pt x="0" y="40"/>
                    </a:lnTo>
                    <a:lnTo>
                      <a:pt x="0" y="49"/>
                    </a:lnTo>
                    <a:lnTo>
                      <a:pt x="3" y="55"/>
                    </a:lnTo>
                    <a:lnTo>
                      <a:pt x="7" y="62"/>
                    </a:lnTo>
                    <a:lnTo>
                      <a:pt x="11" y="68"/>
                    </a:lnTo>
                    <a:lnTo>
                      <a:pt x="17" y="73"/>
                    </a:lnTo>
                    <a:lnTo>
                      <a:pt x="24" y="76"/>
                    </a:lnTo>
                    <a:lnTo>
                      <a:pt x="32" y="79"/>
                    </a:lnTo>
                    <a:lnTo>
                      <a:pt x="35" y="79"/>
                    </a:lnTo>
                    <a:lnTo>
                      <a:pt x="38" y="79"/>
                    </a:lnTo>
                    <a:lnTo>
                      <a:pt x="41" y="79"/>
                    </a:lnTo>
                    <a:lnTo>
                      <a:pt x="43" y="79"/>
                    </a:lnTo>
                    <a:lnTo>
                      <a:pt x="48" y="70"/>
                    </a:lnTo>
                    <a:lnTo>
                      <a:pt x="58" y="52"/>
                    </a:lnTo>
                    <a:lnTo>
                      <a:pt x="69" y="31"/>
                    </a:lnTo>
                    <a:lnTo>
                      <a:pt x="73" y="19"/>
                    </a:lnTo>
                    <a:close/>
                  </a:path>
                </a:pathLst>
              </a:custGeom>
              <a:solidFill>
                <a:srgbClr val="EF66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288" name="Freeform 158"/>
              <p:cNvSpPr/>
              <p:nvPr/>
            </p:nvSpPr>
            <p:spPr bwMode="auto">
              <a:xfrm>
                <a:off x="3983" y="4266"/>
                <a:ext cx="31" cy="33"/>
              </a:xfrm>
              <a:custGeom>
                <a:avLst/>
                <a:gdLst>
                  <a:gd name="T0" fmla="*/ 1 w 61"/>
                  <a:gd name="T1" fmla="*/ 1 h 66"/>
                  <a:gd name="T2" fmla="*/ 1 w 61"/>
                  <a:gd name="T3" fmla="*/ 1 h 66"/>
                  <a:gd name="T4" fmla="*/ 1 w 61"/>
                  <a:gd name="T5" fmla="*/ 1 h 66"/>
                  <a:gd name="T6" fmla="*/ 1 w 61"/>
                  <a:gd name="T7" fmla="*/ 1 h 66"/>
                  <a:gd name="T8" fmla="*/ 1 w 61"/>
                  <a:gd name="T9" fmla="*/ 1 h 66"/>
                  <a:gd name="T10" fmla="*/ 1 w 61"/>
                  <a:gd name="T11" fmla="*/ 1 h 66"/>
                  <a:gd name="T12" fmla="*/ 1 w 61"/>
                  <a:gd name="T13" fmla="*/ 1 h 66"/>
                  <a:gd name="T14" fmla="*/ 1 w 61"/>
                  <a:gd name="T15" fmla="*/ 1 h 66"/>
                  <a:gd name="T16" fmla="*/ 1 w 61"/>
                  <a:gd name="T17" fmla="*/ 1 h 66"/>
                  <a:gd name="T18" fmla="*/ 1 w 61"/>
                  <a:gd name="T19" fmla="*/ 1 h 66"/>
                  <a:gd name="T20" fmla="*/ 1 w 61"/>
                  <a:gd name="T21" fmla="*/ 1 h 66"/>
                  <a:gd name="T22" fmla="*/ 1 w 61"/>
                  <a:gd name="T23" fmla="*/ 1 h 66"/>
                  <a:gd name="T24" fmla="*/ 1 w 61"/>
                  <a:gd name="T25" fmla="*/ 1 h 66"/>
                  <a:gd name="T26" fmla="*/ 1 w 61"/>
                  <a:gd name="T27" fmla="*/ 0 h 66"/>
                  <a:gd name="T28" fmla="*/ 1 w 61"/>
                  <a:gd name="T29" fmla="*/ 1 h 66"/>
                  <a:gd name="T30" fmla="*/ 1 w 61"/>
                  <a:gd name="T31" fmla="*/ 1 h 66"/>
                  <a:gd name="T32" fmla="*/ 0 w 61"/>
                  <a:gd name="T33" fmla="*/ 1 h 66"/>
                  <a:gd name="T34" fmla="*/ 1 w 61"/>
                  <a:gd name="T35" fmla="*/ 1 h 66"/>
                  <a:gd name="T36" fmla="*/ 1 w 61"/>
                  <a:gd name="T37" fmla="*/ 1 h 66"/>
                  <a:gd name="T38" fmla="*/ 1 w 61"/>
                  <a:gd name="T39" fmla="*/ 1 h 66"/>
                  <a:gd name="T40" fmla="*/ 1 w 61"/>
                  <a:gd name="T41" fmla="*/ 1 h 66"/>
                  <a:gd name="T42" fmla="*/ 1 w 61"/>
                  <a:gd name="T43" fmla="*/ 1 h 66"/>
                  <a:gd name="T44" fmla="*/ 1 w 61"/>
                  <a:gd name="T45" fmla="*/ 1 h 66"/>
                  <a:gd name="T46" fmla="*/ 1 w 61"/>
                  <a:gd name="T47" fmla="*/ 1 h 66"/>
                  <a:gd name="T48" fmla="*/ 1 w 61"/>
                  <a:gd name="T49" fmla="*/ 1 h 6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61" h="66">
                    <a:moveTo>
                      <a:pt x="53" y="66"/>
                    </a:moveTo>
                    <a:lnTo>
                      <a:pt x="57" y="61"/>
                    </a:lnTo>
                    <a:lnTo>
                      <a:pt x="59" y="56"/>
                    </a:lnTo>
                    <a:lnTo>
                      <a:pt x="60" y="52"/>
                    </a:lnTo>
                    <a:lnTo>
                      <a:pt x="61" y="47"/>
                    </a:lnTo>
                    <a:lnTo>
                      <a:pt x="61" y="39"/>
                    </a:lnTo>
                    <a:lnTo>
                      <a:pt x="60" y="31"/>
                    </a:lnTo>
                    <a:lnTo>
                      <a:pt x="58" y="24"/>
                    </a:lnTo>
                    <a:lnTo>
                      <a:pt x="55" y="17"/>
                    </a:lnTo>
                    <a:lnTo>
                      <a:pt x="50" y="11"/>
                    </a:lnTo>
                    <a:lnTo>
                      <a:pt x="43" y="7"/>
                    </a:lnTo>
                    <a:lnTo>
                      <a:pt x="36" y="3"/>
                    </a:lnTo>
                    <a:lnTo>
                      <a:pt x="29" y="1"/>
                    </a:lnTo>
                    <a:lnTo>
                      <a:pt x="21" y="0"/>
                    </a:lnTo>
                    <a:lnTo>
                      <a:pt x="13" y="1"/>
                    </a:lnTo>
                    <a:lnTo>
                      <a:pt x="6" y="3"/>
                    </a:lnTo>
                    <a:lnTo>
                      <a:pt x="0" y="7"/>
                    </a:lnTo>
                    <a:lnTo>
                      <a:pt x="2" y="9"/>
                    </a:lnTo>
                    <a:lnTo>
                      <a:pt x="5" y="14"/>
                    </a:lnTo>
                    <a:lnTo>
                      <a:pt x="11" y="22"/>
                    </a:lnTo>
                    <a:lnTo>
                      <a:pt x="19" y="31"/>
                    </a:lnTo>
                    <a:lnTo>
                      <a:pt x="27" y="41"/>
                    </a:lnTo>
                    <a:lnTo>
                      <a:pt x="35" y="51"/>
                    </a:lnTo>
                    <a:lnTo>
                      <a:pt x="44" y="59"/>
                    </a:lnTo>
                    <a:lnTo>
                      <a:pt x="53" y="66"/>
                    </a:lnTo>
                    <a:close/>
                  </a:path>
                </a:pathLst>
              </a:custGeom>
              <a:solidFill>
                <a:srgbClr val="EF66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289" name="Freeform 159"/>
              <p:cNvSpPr/>
              <p:nvPr/>
            </p:nvSpPr>
            <p:spPr bwMode="auto">
              <a:xfrm>
                <a:off x="4852" y="4125"/>
                <a:ext cx="17" cy="17"/>
              </a:xfrm>
              <a:custGeom>
                <a:avLst/>
                <a:gdLst>
                  <a:gd name="T0" fmla="*/ 1 w 34"/>
                  <a:gd name="T1" fmla="*/ 1 h 34"/>
                  <a:gd name="T2" fmla="*/ 1 w 34"/>
                  <a:gd name="T3" fmla="*/ 1 h 34"/>
                  <a:gd name="T4" fmla="*/ 1 w 34"/>
                  <a:gd name="T5" fmla="*/ 1 h 34"/>
                  <a:gd name="T6" fmla="*/ 1 w 34"/>
                  <a:gd name="T7" fmla="*/ 1 h 34"/>
                  <a:gd name="T8" fmla="*/ 1 w 34"/>
                  <a:gd name="T9" fmla="*/ 1 h 34"/>
                  <a:gd name="T10" fmla="*/ 1 w 34"/>
                  <a:gd name="T11" fmla="*/ 1 h 34"/>
                  <a:gd name="T12" fmla="*/ 1 w 34"/>
                  <a:gd name="T13" fmla="*/ 1 h 34"/>
                  <a:gd name="T14" fmla="*/ 1 w 34"/>
                  <a:gd name="T15" fmla="*/ 1 h 34"/>
                  <a:gd name="T16" fmla="*/ 1 w 34"/>
                  <a:gd name="T17" fmla="*/ 1 h 34"/>
                  <a:gd name="T18" fmla="*/ 1 w 34"/>
                  <a:gd name="T19" fmla="*/ 0 h 34"/>
                  <a:gd name="T20" fmla="*/ 1 w 34"/>
                  <a:gd name="T21" fmla="*/ 1 h 34"/>
                  <a:gd name="T22" fmla="*/ 1 w 34"/>
                  <a:gd name="T23" fmla="*/ 1 h 34"/>
                  <a:gd name="T24" fmla="*/ 0 w 34"/>
                  <a:gd name="T25" fmla="*/ 1 h 34"/>
                  <a:gd name="T26" fmla="*/ 0 w 34"/>
                  <a:gd name="T27" fmla="*/ 1 h 34"/>
                  <a:gd name="T28" fmla="*/ 1 w 34"/>
                  <a:gd name="T29" fmla="*/ 1 h 34"/>
                  <a:gd name="T30" fmla="*/ 1 w 34"/>
                  <a:gd name="T31" fmla="*/ 1 h 34"/>
                  <a:gd name="T32" fmla="*/ 1 w 34"/>
                  <a:gd name="T33" fmla="*/ 1 h 34"/>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4" h="34">
                    <a:moveTo>
                      <a:pt x="12" y="34"/>
                    </a:moveTo>
                    <a:lnTo>
                      <a:pt x="19" y="34"/>
                    </a:lnTo>
                    <a:lnTo>
                      <a:pt x="24" y="33"/>
                    </a:lnTo>
                    <a:lnTo>
                      <a:pt x="29" y="28"/>
                    </a:lnTo>
                    <a:lnTo>
                      <a:pt x="32" y="22"/>
                    </a:lnTo>
                    <a:lnTo>
                      <a:pt x="34" y="15"/>
                    </a:lnTo>
                    <a:lnTo>
                      <a:pt x="32" y="10"/>
                    </a:lnTo>
                    <a:lnTo>
                      <a:pt x="28" y="5"/>
                    </a:lnTo>
                    <a:lnTo>
                      <a:pt x="22" y="2"/>
                    </a:lnTo>
                    <a:lnTo>
                      <a:pt x="15" y="0"/>
                    </a:lnTo>
                    <a:lnTo>
                      <a:pt x="9" y="3"/>
                    </a:lnTo>
                    <a:lnTo>
                      <a:pt x="4" y="6"/>
                    </a:lnTo>
                    <a:lnTo>
                      <a:pt x="0" y="12"/>
                    </a:lnTo>
                    <a:lnTo>
                      <a:pt x="0" y="19"/>
                    </a:lnTo>
                    <a:lnTo>
                      <a:pt x="1" y="25"/>
                    </a:lnTo>
                    <a:lnTo>
                      <a:pt x="6" y="30"/>
                    </a:lnTo>
                    <a:lnTo>
                      <a:pt x="12" y="34"/>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290" name="Freeform 160"/>
              <p:cNvSpPr/>
              <p:nvPr/>
            </p:nvSpPr>
            <p:spPr bwMode="auto">
              <a:xfrm>
                <a:off x="4885" y="4152"/>
                <a:ext cx="17" cy="17"/>
              </a:xfrm>
              <a:custGeom>
                <a:avLst/>
                <a:gdLst>
                  <a:gd name="T0" fmla="*/ 1 w 33"/>
                  <a:gd name="T1" fmla="*/ 1 h 33"/>
                  <a:gd name="T2" fmla="*/ 1 w 33"/>
                  <a:gd name="T3" fmla="*/ 1 h 33"/>
                  <a:gd name="T4" fmla="*/ 1 w 33"/>
                  <a:gd name="T5" fmla="*/ 1 h 33"/>
                  <a:gd name="T6" fmla="*/ 1 w 33"/>
                  <a:gd name="T7" fmla="*/ 1 h 33"/>
                  <a:gd name="T8" fmla="*/ 1 w 33"/>
                  <a:gd name="T9" fmla="*/ 1 h 33"/>
                  <a:gd name="T10" fmla="*/ 1 w 33"/>
                  <a:gd name="T11" fmla="*/ 1 h 33"/>
                  <a:gd name="T12" fmla="*/ 1 w 33"/>
                  <a:gd name="T13" fmla="*/ 1 h 33"/>
                  <a:gd name="T14" fmla="*/ 1 w 33"/>
                  <a:gd name="T15" fmla="*/ 1 h 33"/>
                  <a:gd name="T16" fmla="*/ 1 w 33"/>
                  <a:gd name="T17" fmla="*/ 0 h 33"/>
                  <a:gd name="T18" fmla="*/ 1 w 33"/>
                  <a:gd name="T19" fmla="*/ 0 h 33"/>
                  <a:gd name="T20" fmla="*/ 1 w 33"/>
                  <a:gd name="T21" fmla="*/ 1 h 33"/>
                  <a:gd name="T22" fmla="*/ 1 w 33"/>
                  <a:gd name="T23" fmla="*/ 1 h 33"/>
                  <a:gd name="T24" fmla="*/ 1 w 33"/>
                  <a:gd name="T25" fmla="*/ 1 h 33"/>
                  <a:gd name="T26" fmla="*/ 0 w 33"/>
                  <a:gd name="T27" fmla="*/ 1 h 33"/>
                  <a:gd name="T28" fmla="*/ 1 w 33"/>
                  <a:gd name="T29" fmla="*/ 1 h 33"/>
                  <a:gd name="T30" fmla="*/ 1 w 33"/>
                  <a:gd name="T31" fmla="*/ 1 h 33"/>
                  <a:gd name="T32" fmla="*/ 1 w 33"/>
                  <a:gd name="T33" fmla="*/ 1 h 3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3" h="33">
                    <a:moveTo>
                      <a:pt x="11" y="32"/>
                    </a:moveTo>
                    <a:lnTo>
                      <a:pt x="18" y="33"/>
                    </a:lnTo>
                    <a:lnTo>
                      <a:pt x="24" y="31"/>
                    </a:lnTo>
                    <a:lnTo>
                      <a:pt x="29" y="27"/>
                    </a:lnTo>
                    <a:lnTo>
                      <a:pt x="32" y="22"/>
                    </a:lnTo>
                    <a:lnTo>
                      <a:pt x="33" y="15"/>
                    </a:lnTo>
                    <a:lnTo>
                      <a:pt x="32" y="9"/>
                    </a:lnTo>
                    <a:lnTo>
                      <a:pt x="28" y="3"/>
                    </a:lnTo>
                    <a:lnTo>
                      <a:pt x="22" y="0"/>
                    </a:lnTo>
                    <a:lnTo>
                      <a:pt x="15" y="0"/>
                    </a:lnTo>
                    <a:lnTo>
                      <a:pt x="9" y="1"/>
                    </a:lnTo>
                    <a:lnTo>
                      <a:pt x="4" y="5"/>
                    </a:lnTo>
                    <a:lnTo>
                      <a:pt x="1" y="11"/>
                    </a:lnTo>
                    <a:lnTo>
                      <a:pt x="0" y="18"/>
                    </a:lnTo>
                    <a:lnTo>
                      <a:pt x="1" y="24"/>
                    </a:lnTo>
                    <a:lnTo>
                      <a:pt x="6" y="28"/>
                    </a:lnTo>
                    <a:lnTo>
                      <a:pt x="11" y="32"/>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291" name="Freeform 161"/>
              <p:cNvSpPr/>
              <p:nvPr/>
            </p:nvSpPr>
            <p:spPr bwMode="auto">
              <a:xfrm>
                <a:off x="4701" y="4202"/>
                <a:ext cx="17" cy="17"/>
              </a:xfrm>
              <a:custGeom>
                <a:avLst/>
                <a:gdLst>
                  <a:gd name="T0" fmla="*/ 1 w 34"/>
                  <a:gd name="T1" fmla="*/ 1 h 33"/>
                  <a:gd name="T2" fmla="*/ 1 w 34"/>
                  <a:gd name="T3" fmla="*/ 1 h 33"/>
                  <a:gd name="T4" fmla="*/ 1 w 34"/>
                  <a:gd name="T5" fmla="*/ 1 h 33"/>
                  <a:gd name="T6" fmla="*/ 1 w 34"/>
                  <a:gd name="T7" fmla="*/ 1 h 33"/>
                  <a:gd name="T8" fmla="*/ 1 w 34"/>
                  <a:gd name="T9" fmla="*/ 1 h 33"/>
                  <a:gd name="T10" fmla="*/ 1 w 34"/>
                  <a:gd name="T11" fmla="*/ 1 h 33"/>
                  <a:gd name="T12" fmla="*/ 1 w 34"/>
                  <a:gd name="T13" fmla="*/ 1 h 33"/>
                  <a:gd name="T14" fmla="*/ 1 w 34"/>
                  <a:gd name="T15" fmla="*/ 1 h 33"/>
                  <a:gd name="T16" fmla="*/ 1 w 34"/>
                  <a:gd name="T17" fmla="*/ 1 h 33"/>
                  <a:gd name="T18" fmla="*/ 1 w 34"/>
                  <a:gd name="T19" fmla="*/ 0 h 33"/>
                  <a:gd name="T20" fmla="*/ 1 w 34"/>
                  <a:gd name="T21" fmla="*/ 1 h 33"/>
                  <a:gd name="T22" fmla="*/ 1 w 34"/>
                  <a:gd name="T23" fmla="*/ 1 h 33"/>
                  <a:gd name="T24" fmla="*/ 1 w 34"/>
                  <a:gd name="T25" fmla="*/ 1 h 33"/>
                  <a:gd name="T26" fmla="*/ 0 w 34"/>
                  <a:gd name="T27" fmla="*/ 1 h 33"/>
                  <a:gd name="T28" fmla="*/ 1 w 34"/>
                  <a:gd name="T29" fmla="*/ 1 h 33"/>
                  <a:gd name="T30" fmla="*/ 1 w 34"/>
                  <a:gd name="T31" fmla="*/ 1 h 33"/>
                  <a:gd name="T32" fmla="*/ 1 w 34"/>
                  <a:gd name="T33" fmla="*/ 1 h 3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4" h="33">
                    <a:moveTo>
                      <a:pt x="12" y="33"/>
                    </a:moveTo>
                    <a:lnTo>
                      <a:pt x="19" y="33"/>
                    </a:lnTo>
                    <a:lnTo>
                      <a:pt x="25" y="32"/>
                    </a:lnTo>
                    <a:lnTo>
                      <a:pt x="29" y="28"/>
                    </a:lnTo>
                    <a:lnTo>
                      <a:pt x="33" y="22"/>
                    </a:lnTo>
                    <a:lnTo>
                      <a:pt x="34" y="16"/>
                    </a:lnTo>
                    <a:lnTo>
                      <a:pt x="33" y="9"/>
                    </a:lnTo>
                    <a:lnTo>
                      <a:pt x="28" y="5"/>
                    </a:lnTo>
                    <a:lnTo>
                      <a:pt x="22" y="1"/>
                    </a:lnTo>
                    <a:lnTo>
                      <a:pt x="15" y="0"/>
                    </a:lnTo>
                    <a:lnTo>
                      <a:pt x="10" y="2"/>
                    </a:lnTo>
                    <a:lnTo>
                      <a:pt x="5" y="6"/>
                    </a:lnTo>
                    <a:lnTo>
                      <a:pt x="2" y="12"/>
                    </a:lnTo>
                    <a:lnTo>
                      <a:pt x="0" y="18"/>
                    </a:lnTo>
                    <a:lnTo>
                      <a:pt x="2" y="24"/>
                    </a:lnTo>
                    <a:lnTo>
                      <a:pt x="6" y="30"/>
                    </a:lnTo>
                    <a:lnTo>
                      <a:pt x="12" y="33"/>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292" name="Freeform 162"/>
              <p:cNvSpPr/>
              <p:nvPr/>
            </p:nvSpPr>
            <p:spPr bwMode="auto">
              <a:xfrm>
                <a:off x="4742" y="4201"/>
                <a:ext cx="16" cy="17"/>
              </a:xfrm>
              <a:custGeom>
                <a:avLst/>
                <a:gdLst>
                  <a:gd name="T0" fmla="*/ 0 w 34"/>
                  <a:gd name="T1" fmla="*/ 1 h 33"/>
                  <a:gd name="T2" fmla="*/ 0 w 34"/>
                  <a:gd name="T3" fmla="*/ 1 h 33"/>
                  <a:gd name="T4" fmla="*/ 0 w 34"/>
                  <a:gd name="T5" fmla="*/ 1 h 33"/>
                  <a:gd name="T6" fmla="*/ 0 w 34"/>
                  <a:gd name="T7" fmla="*/ 1 h 33"/>
                  <a:gd name="T8" fmla="*/ 0 w 34"/>
                  <a:gd name="T9" fmla="*/ 1 h 33"/>
                  <a:gd name="T10" fmla="*/ 0 w 34"/>
                  <a:gd name="T11" fmla="*/ 1 h 33"/>
                  <a:gd name="T12" fmla="*/ 0 w 34"/>
                  <a:gd name="T13" fmla="*/ 1 h 33"/>
                  <a:gd name="T14" fmla="*/ 0 w 34"/>
                  <a:gd name="T15" fmla="*/ 1 h 33"/>
                  <a:gd name="T16" fmla="*/ 0 w 34"/>
                  <a:gd name="T17" fmla="*/ 1 h 33"/>
                  <a:gd name="T18" fmla="*/ 0 w 34"/>
                  <a:gd name="T19" fmla="*/ 0 h 33"/>
                  <a:gd name="T20" fmla="*/ 0 w 34"/>
                  <a:gd name="T21" fmla="*/ 1 h 33"/>
                  <a:gd name="T22" fmla="*/ 0 w 34"/>
                  <a:gd name="T23" fmla="*/ 1 h 33"/>
                  <a:gd name="T24" fmla="*/ 0 w 34"/>
                  <a:gd name="T25" fmla="*/ 1 h 33"/>
                  <a:gd name="T26" fmla="*/ 0 w 34"/>
                  <a:gd name="T27" fmla="*/ 1 h 33"/>
                  <a:gd name="T28" fmla="*/ 0 w 34"/>
                  <a:gd name="T29" fmla="*/ 1 h 33"/>
                  <a:gd name="T30" fmla="*/ 0 w 34"/>
                  <a:gd name="T31" fmla="*/ 1 h 33"/>
                  <a:gd name="T32" fmla="*/ 0 w 34"/>
                  <a:gd name="T33" fmla="*/ 1 h 3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4" h="33">
                    <a:moveTo>
                      <a:pt x="12" y="32"/>
                    </a:moveTo>
                    <a:lnTo>
                      <a:pt x="19" y="33"/>
                    </a:lnTo>
                    <a:lnTo>
                      <a:pt x="24" y="32"/>
                    </a:lnTo>
                    <a:lnTo>
                      <a:pt x="29" y="27"/>
                    </a:lnTo>
                    <a:lnTo>
                      <a:pt x="32" y="22"/>
                    </a:lnTo>
                    <a:lnTo>
                      <a:pt x="34" y="15"/>
                    </a:lnTo>
                    <a:lnTo>
                      <a:pt x="31" y="9"/>
                    </a:lnTo>
                    <a:lnTo>
                      <a:pt x="28" y="4"/>
                    </a:lnTo>
                    <a:lnTo>
                      <a:pt x="22" y="1"/>
                    </a:lnTo>
                    <a:lnTo>
                      <a:pt x="15" y="0"/>
                    </a:lnTo>
                    <a:lnTo>
                      <a:pt x="9" y="1"/>
                    </a:lnTo>
                    <a:lnTo>
                      <a:pt x="4" y="5"/>
                    </a:lnTo>
                    <a:lnTo>
                      <a:pt x="0" y="11"/>
                    </a:lnTo>
                    <a:lnTo>
                      <a:pt x="0" y="18"/>
                    </a:lnTo>
                    <a:lnTo>
                      <a:pt x="1" y="24"/>
                    </a:lnTo>
                    <a:lnTo>
                      <a:pt x="6" y="28"/>
                    </a:lnTo>
                    <a:lnTo>
                      <a:pt x="12" y="32"/>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293" name="Freeform 163"/>
              <p:cNvSpPr/>
              <p:nvPr/>
            </p:nvSpPr>
            <p:spPr bwMode="auto">
              <a:xfrm>
                <a:off x="4782" y="4209"/>
                <a:ext cx="17" cy="17"/>
              </a:xfrm>
              <a:custGeom>
                <a:avLst/>
                <a:gdLst>
                  <a:gd name="T0" fmla="*/ 1 w 33"/>
                  <a:gd name="T1" fmla="*/ 1 h 33"/>
                  <a:gd name="T2" fmla="*/ 1 w 33"/>
                  <a:gd name="T3" fmla="*/ 1 h 33"/>
                  <a:gd name="T4" fmla="*/ 1 w 33"/>
                  <a:gd name="T5" fmla="*/ 1 h 33"/>
                  <a:gd name="T6" fmla="*/ 1 w 33"/>
                  <a:gd name="T7" fmla="*/ 1 h 33"/>
                  <a:gd name="T8" fmla="*/ 1 w 33"/>
                  <a:gd name="T9" fmla="*/ 1 h 33"/>
                  <a:gd name="T10" fmla="*/ 1 w 33"/>
                  <a:gd name="T11" fmla="*/ 1 h 33"/>
                  <a:gd name="T12" fmla="*/ 1 w 33"/>
                  <a:gd name="T13" fmla="*/ 1 h 33"/>
                  <a:gd name="T14" fmla="*/ 1 w 33"/>
                  <a:gd name="T15" fmla="*/ 1 h 33"/>
                  <a:gd name="T16" fmla="*/ 1 w 33"/>
                  <a:gd name="T17" fmla="*/ 1 h 33"/>
                  <a:gd name="T18" fmla="*/ 1 w 33"/>
                  <a:gd name="T19" fmla="*/ 0 h 33"/>
                  <a:gd name="T20" fmla="*/ 1 w 33"/>
                  <a:gd name="T21" fmla="*/ 1 h 33"/>
                  <a:gd name="T22" fmla="*/ 1 w 33"/>
                  <a:gd name="T23" fmla="*/ 1 h 33"/>
                  <a:gd name="T24" fmla="*/ 0 w 33"/>
                  <a:gd name="T25" fmla="*/ 1 h 33"/>
                  <a:gd name="T26" fmla="*/ 0 w 33"/>
                  <a:gd name="T27" fmla="*/ 1 h 33"/>
                  <a:gd name="T28" fmla="*/ 1 w 33"/>
                  <a:gd name="T29" fmla="*/ 1 h 33"/>
                  <a:gd name="T30" fmla="*/ 1 w 33"/>
                  <a:gd name="T31" fmla="*/ 1 h 33"/>
                  <a:gd name="T32" fmla="*/ 1 w 33"/>
                  <a:gd name="T33" fmla="*/ 1 h 3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3" h="33">
                    <a:moveTo>
                      <a:pt x="11" y="32"/>
                    </a:moveTo>
                    <a:lnTo>
                      <a:pt x="18" y="33"/>
                    </a:lnTo>
                    <a:lnTo>
                      <a:pt x="24" y="32"/>
                    </a:lnTo>
                    <a:lnTo>
                      <a:pt x="29" y="27"/>
                    </a:lnTo>
                    <a:lnTo>
                      <a:pt x="32" y="22"/>
                    </a:lnTo>
                    <a:lnTo>
                      <a:pt x="33" y="15"/>
                    </a:lnTo>
                    <a:lnTo>
                      <a:pt x="31" y="9"/>
                    </a:lnTo>
                    <a:lnTo>
                      <a:pt x="27" y="4"/>
                    </a:lnTo>
                    <a:lnTo>
                      <a:pt x="22" y="1"/>
                    </a:lnTo>
                    <a:lnTo>
                      <a:pt x="15" y="0"/>
                    </a:lnTo>
                    <a:lnTo>
                      <a:pt x="9" y="1"/>
                    </a:lnTo>
                    <a:lnTo>
                      <a:pt x="3" y="6"/>
                    </a:lnTo>
                    <a:lnTo>
                      <a:pt x="0" y="11"/>
                    </a:lnTo>
                    <a:lnTo>
                      <a:pt x="0" y="18"/>
                    </a:lnTo>
                    <a:lnTo>
                      <a:pt x="1" y="24"/>
                    </a:lnTo>
                    <a:lnTo>
                      <a:pt x="5" y="29"/>
                    </a:lnTo>
                    <a:lnTo>
                      <a:pt x="11" y="32"/>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294" name="Freeform 164"/>
              <p:cNvSpPr/>
              <p:nvPr/>
            </p:nvSpPr>
            <p:spPr bwMode="auto">
              <a:xfrm>
                <a:off x="4820" y="4226"/>
                <a:ext cx="17" cy="17"/>
              </a:xfrm>
              <a:custGeom>
                <a:avLst/>
                <a:gdLst>
                  <a:gd name="T0" fmla="*/ 1 w 33"/>
                  <a:gd name="T1" fmla="*/ 1 h 34"/>
                  <a:gd name="T2" fmla="*/ 1 w 33"/>
                  <a:gd name="T3" fmla="*/ 1 h 34"/>
                  <a:gd name="T4" fmla="*/ 1 w 33"/>
                  <a:gd name="T5" fmla="*/ 1 h 34"/>
                  <a:gd name="T6" fmla="*/ 1 w 33"/>
                  <a:gd name="T7" fmla="*/ 1 h 34"/>
                  <a:gd name="T8" fmla="*/ 1 w 33"/>
                  <a:gd name="T9" fmla="*/ 1 h 34"/>
                  <a:gd name="T10" fmla="*/ 1 w 33"/>
                  <a:gd name="T11" fmla="*/ 1 h 34"/>
                  <a:gd name="T12" fmla="*/ 1 w 33"/>
                  <a:gd name="T13" fmla="*/ 1 h 34"/>
                  <a:gd name="T14" fmla="*/ 1 w 33"/>
                  <a:gd name="T15" fmla="*/ 1 h 34"/>
                  <a:gd name="T16" fmla="*/ 1 w 33"/>
                  <a:gd name="T17" fmla="*/ 1 h 34"/>
                  <a:gd name="T18" fmla="*/ 1 w 33"/>
                  <a:gd name="T19" fmla="*/ 0 h 34"/>
                  <a:gd name="T20" fmla="*/ 1 w 33"/>
                  <a:gd name="T21" fmla="*/ 1 h 34"/>
                  <a:gd name="T22" fmla="*/ 1 w 33"/>
                  <a:gd name="T23" fmla="*/ 1 h 34"/>
                  <a:gd name="T24" fmla="*/ 1 w 33"/>
                  <a:gd name="T25" fmla="*/ 1 h 34"/>
                  <a:gd name="T26" fmla="*/ 0 w 33"/>
                  <a:gd name="T27" fmla="*/ 1 h 34"/>
                  <a:gd name="T28" fmla="*/ 1 w 33"/>
                  <a:gd name="T29" fmla="*/ 1 h 34"/>
                  <a:gd name="T30" fmla="*/ 1 w 33"/>
                  <a:gd name="T31" fmla="*/ 1 h 34"/>
                  <a:gd name="T32" fmla="*/ 1 w 33"/>
                  <a:gd name="T33" fmla="*/ 1 h 34"/>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3" h="34">
                    <a:moveTo>
                      <a:pt x="11" y="34"/>
                    </a:moveTo>
                    <a:lnTo>
                      <a:pt x="18" y="34"/>
                    </a:lnTo>
                    <a:lnTo>
                      <a:pt x="24" y="33"/>
                    </a:lnTo>
                    <a:lnTo>
                      <a:pt x="30" y="28"/>
                    </a:lnTo>
                    <a:lnTo>
                      <a:pt x="33" y="22"/>
                    </a:lnTo>
                    <a:lnTo>
                      <a:pt x="33" y="15"/>
                    </a:lnTo>
                    <a:lnTo>
                      <a:pt x="32" y="9"/>
                    </a:lnTo>
                    <a:lnTo>
                      <a:pt x="27" y="5"/>
                    </a:lnTo>
                    <a:lnTo>
                      <a:pt x="22" y="1"/>
                    </a:lnTo>
                    <a:lnTo>
                      <a:pt x="16" y="0"/>
                    </a:lnTo>
                    <a:lnTo>
                      <a:pt x="9" y="3"/>
                    </a:lnTo>
                    <a:lnTo>
                      <a:pt x="4" y="6"/>
                    </a:lnTo>
                    <a:lnTo>
                      <a:pt x="1" y="12"/>
                    </a:lnTo>
                    <a:lnTo>
                      <a:pt x="0" y="19"/>
                    </a:lnTo>
                    <a:lnTo>
                      <a:pt x="2" y="24"/>
                    </a:lnTo>
                    <a:lnTo>
                      <a:pt x="5" y="30"/>
                    </a:lnTo>
                    <a:lnTo>
                      <a:pt x="11" y="34"/>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295" name="Freeform 165"/>
              <p:cNvSpPr/>
              <p:nvPr/>
            </p:nvSpPr>
            <p:spPr bwMode="auto">
              <a:xfrm>
                <a:off x="4853" y="4250"/>
                <a:ext cx="16" cy="16"/>
              </a:xfrm>
              <a:custGeom>
                <a:avLst/>
                <a:gdLst>
                  <a:gd name="T0" fmla="*/ 0 w 33"/>
                  <a:gd name="T1" fmla="*/ 0 h 33"/>
                  <a:gd name="T2" fmla="*/ 0 w 33"/>
                  <a:gd name="T3" fmla="*/ 0 h 33"/>
                  <a:gd name="T4" fmla="*/ 0 w 33"/>
                  <a:gd name="T5" fmla="*/ 0 h 33"/>
                  <a:gd name="T6" fmla="*/ 0 w 33"/>
                  <a:gd name="T7" fmla="*/ 0 h 33"/>
                  <a:gd name="T8" fmla="*/ 0 w 33"/>
                  <a:gd name="T9" fmla="*/ 0 h 33"/>
                  <a:gd name="T10" fmla="*/ 0 w 33"/>
                  <a:gd name="T11" fmla="*/ 0 h 33"/>
                  <a:gd name="T12" fmla="*/ 0 w 33"/>
                  <a:gd name="T13" fmla="*/ 0 h 33"/>
                  <a:gd name="T14" fmla="*/ 0 w 33"/>
                  <a:gd name="T15" fmla="*/ 0 h 33"/>
                  <a:gd name="T16" fmla="*/ 0 w 33"/>
                  <a:gd name="T17" fmla="*/ 0 h 33"/>
                  <a:gd name="T18" fmla="*/ 0 w 33"/>
                  <a:gd name="T19" fmla="*/ 0 h 33"/>
                  <a:gd name="T20" fmla="*/ 0 w 33"/>
                  <a:gd name="T21" fmla="*/ 0 h 33"/>
                  <a:gd name="T22" fmla="*/ 0 w 33"/>
                  <a:gd name="T23" fmla="*/ 0 h 33"/>
                  <a:gd name="T24" fmla="*/ 0 w 33"/>
                  <a:gd name="T25" fmla="*/ 0 h 33"/>
                  <a:gd name="T26" fmla="*/ 0 w 33"/>
                  <a:gd name="T27" fmla="*/ 0 h 33"/>
                  <a:gd name="T28" fmla="*/ 0 w 33"/>
                  <a:gd name="T29" fmla="*/ 0 h 33"/>
                  <a:gd name="T30" fmla="*/ 0 w 33"/>
                  <a:gd name="T31" fmla="*/ 0 h 33"/>
                  <a:gd name="T32" fmla="*/ 0 w 33"/>
                  <a:gd name="T33" fmla="*/ 0 h 3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3" h="33">
                    <a:moveTo>
                      <a:pt x="12" y="32"/>
                    </a:moveTo>
                    <a:lnTo>
                      <a:pt x="18" y="33"/>
                    </a:lnTo>
                    <a:lnTo>
                      <a:pt x="25" y="32"/>
                    </a:lnTo>
                    <a:lnTo>
                      <a:pt x="29" y="27"/>
                    </a:lnTo>
                    <a:lnTo>
                      <a:pt x="33" y="21"/>
                    </a:lnTo>
                    <a:lnTo>
                      <a:pt x="33" y="15"/>
                    </a:lnTo>
                    <a:lnTo>
                      <a:pt x="31" y="9"/>
                    </a:lnTo>
                    <a:lnTo>
                      <a:pt x="27" y="4"/>
                    </a:lnTo>
                    <a:lnTo>
                      <a:pt x="21" y="1"/>
                    </a:lnTo>
                    <a:lnTo>
                      <a:pt x="15" y="0"/>
                    </a:lnTo>
                    <a:lnTo>
                      <a:pt x="8" y="1"/>
                    </a:lnTo>
                    <a:lnTo>
                      <a:pt x="4" y="5"/>
                    </a:lnTo>
                    <a:lnTo>
                      <a:pt x="0" y="11"/>
                    </a:lnTo>
                    <a:lnTo>
                      <a:pt x="0" y="18"/>
                    </a:lnTo>
                    <a:lnTo>
                      <a:pt x="2" y="24"/>
                    </a:lnTo>
                    <a:lnTo>
                      <a:pt x="6" y="28"/>
                    </a:lnTo>
                    <a:lnTo>
                      <a:pt x="12" y="32"/>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296" name="Freeform 166"/>
              <p:cNvSpPr/>
              <p:nvPr/>
            </p:nvSpPr>
            <p:spPr bwMode="auto">
              <a:xfrm>
                <a:off x="4680" y="4230"/>
                <a:ext cx="188" cy="72"/>
              </a:xfrm>
              <a:custGeom>
                <a:avLst/>
                <a:gdLst>
                  <a:gd name="T0" fmla="*/ 1 w 376"/>
                  <a:gd name="T1" fmla="*/ 1 h 144"/>
                  <a:gd name="T2" fmla="*/ 1 w 376"/>
                  <a:gd name="T3" fmla="*/ 1 h 144"/>
                  <a:gd name="T4" fmla="*/ 1 w 376"/>
                  <a:gd name="T5" fmla="*/ 1 h 144"/>
                  <a:gd name="T6" fmla="*/ 1 w 376"/>
                  <a:gd name="T7" fmla="*/ 1 h 144"/>
                  <a:gd name="T8" fmla="*/ 1 w 376"/>
                  <a:gd name="T9" fmla="*/ 1 h 144"/>
                  <a:gd name="T10" fmla="*/ 1 w 376"/>
                  <a:gd name="T11" fmla="*/ 1 h 144"/>
                  <a:gd name="T12" fmla="*/ 1 w 376"/>
                  <a:gd name="T13" fmla="*/ 1 h 144"/>
                  <a:gd name="T14" fmla="*/ 1 w 376"/>
                  <a:gd name="T15" fmla="*/ 1 h 144"/>
                  <a:gd name="T16" fmla="*/ 1 w 376"/>
                  <a:gd name="T17" fmla="*/ 1 h 144"/>
                  <a:gd name="T18" fmla="*/ 1 w 376"/>
                  <a:gd name="T19" fmla="*/ 1 h 144"/>
                  <a:gd name="T20" fmla="*/ 1 w 376"/>
                  <a:gd name="T21" fmla="*/ 1 h 144"/>
                  <a:gd name="T22" fmla="*/ 1 w 376"/>
                  <a:gd name="T23" fmla="*/ 1 h 144"/>
                  <a:gd name="T24" fmla="*/ 1 w 376"/>
                  <a:gd name="T25" fmla="*/ 1 h 144"/>
                  <a:gd name="T26" fmla="*/ 1 w 376"/>
                  <a:gd name="T27" fmla="*/ 1 h 144"/>
                  <a:gd name="T28" fmla="*/ 1 w 376"/>
                  <a:gd name="T29" fmla="*/ 1 h 144"/>
                  <a:gd name="T30" fmla="*/ 1 w 376"/>
                  <a:gd name="T31" fmla="*/ 1 h 144"/>
                  <a:gd name="T32" fmla="*/ 1 w 376"/>
                  <a:gd name="T33" fmla="*/ 1 h 144"/>
                  <a:gd name="T34" fmla="*/ 1 w 376"/>
                  <a:gd name="T35" fmla="*/ 1 h 144"/>
                  <a:gd name="T36" fmla="*/ 1 w 376"/>
                  <a:gd name="T37" fmla="*/ 1 h 144"/>
                  <a:gd name="T38" fmla="*/ 1 w 376"/>
                  <a:gd name="T39" fmla="*/ 0 h 144"/>
                  <a:gd name="T40" fmla="*/ 1 w 376"/>
                  <a:gd name="T41" fmla="*/ 1 h 144"/>
                  <a:gd name="T42" fmla="*/ 1 w 376"/>
                  <a:gd name="T43" fmla="*/ 1 h 144"/>
                  <a:gd name="T44" fmla="*/ 1 w 376"/>
                  <a:gd name="T45" fmla="*/ 1 h 144"/>
                  <a:gd name="T46" fmla="*/ 1 w 376"/>
                  <a:gd name="T47" fmla="*/ 1 h 144"/>
                  <a:gd name="T48" fmla="*/ 0 w 376"/>
                  <a:gd name="T49" fmla="*/ 1 h 144"/>
                  <a:gd name="T50" fmla="*/ 1 w 376"/>
                  <a:gd name="T51" fmla="*/ 1 h 144"/>
                  <a:gd name="T52" fmla="*/ 1 w 376"/>
                  <a:gd name="T53" fmla="*/ 1 h 144"/>
                  <a:gd name="T54" fmla="*/ 1 w 376"/>
                  <a:gd name="T55" fmla="*/ 1 h 144"/>
                  <a:gd name="T56" fmla="*/ 1 w 376"/>
                  <a:gd name="T57" fmla="*/ 1 h 144"/>
                  <a:gd name="T58" fmla="*/ 1 w 376"/>
                  <a:gd name="T59" fmla="*/ 1 h 144"/>
                  <a:gd name="T60" fmla="*/ 1 w 376"/>
                  <a:gd name="T61" fmla="*/ 1 h 144"/>
                  <a:gd name="T62" fmla="*/ 1 w 376"/>
                  <a:gd name="T63" fmla="*/ 1 h 144"/>
                  <a:gd name="T64" fmla="*/ 1 w 376"/>
                  <a:gd name="T65" fmla="*/ 1 h 144"/>
                  <a:gd name="T66" fmla="*/ 1 w 376"/>
                  <a:gd name="T67" fmla="*/ 1 h 144"/>
                  <a:gd name="T68" fmla="*/ 1 w 376"/>
                  <a:gd name="T69" fmla="*/ 1 h 144"/>
                  <a:gd name="T70" fmla="*/ 1 w 376"/>
                  <a:gd name="T71" fmla="*/ 1 h 144"/>
                  <a:gd name="T72" fmla="*/ 1 w 376"/>
                  <a:gd name="T73" fmla="*/ 1 h 144"/>
                  <a:gd name="T74" fmla="*/ 1 w 376"/>
                  <a:gd name="T75" fmla="*/ 1 h 144"/>
                  <a:gd name="T76" fmla="*/ 1 w 376"/>
                  <a:gd name="T77" fmla="*/ 1 h 144"/>
                  <a:gd name="T78" fmla="*/ 1 w 376"/>
                  <a:gd name="T79" fmla="*/ 1 h 144"/>
                  <a:gd name="T80" fmla="*/ 1 w 376"/>
                  <a:gd name="T81" fmla="*/ 1 h 144"/>
                  <a:gd name="T82" fmla="*/ 1 w 376"/>
                  <a:gd name="T83" fmla="*/ 1 h 144"/>
                  <a:gd name="T84" fmla="*/ 1 w 376"/>
                  <a:gd name="T85" fmla="*/ 1 h 144"/>
                  <a:gd name="T86" fmla="*/ 1 w 376"/>
                  <a:gd name="T87" fmla="*/ 1 h 144"/>
                  <a:gd name="T88" fmla="*/ 1 w 376"/>
                  <a:gd name="T89" fmla="*/ 1 h 144"/>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0" t="0" r="r" b="b"/>
                <a:pathLst>
                  <a:path w="376" h="144">
                    <a:moveTo>
                      <a:pt x="340" y="144"/>
                    </a:moveTo>
                    <a:lnTo>
                      <a:pt x="344" y="141"/>
                    </a:lnTo>
                    <a:lnTo>
                      <a:pt x="349" y="137"/>
                    </a:lnTo>
                    <a:lnTo>
                      <a:pt x="353" y="134"/>
                    </a:lnTo>
                    <a:lnTo>
                      <a:pt x="358" y="130"/>
                    </a:lnTo>
                    <a:lnTo>
                      <a:pt x="363" y="127"/>
                    </a:lnTo>
                    <a:lnTo>
                      <a:pt x="367" y="122"/>
                    </a:lnTo>
                    <a:lnTo>
                      <a:pt x="372" y="119"/>
                    </a:lnTo>
                    <a:lnTo>
                      <a:pt x="376" y="114"/>
                    </a:lnTo>
                    <a:lnTo>
                      <a:pt x="358" y="95"/>
                    </a:lnTo>
                    <a:lnTo>
                      <a:pt x="337" y="76"/>
                    </a:lnTo>
                    <a:lnTo>
                      <a:pt x="314" y="60"/>
                    </a:lnTo>
                    <a:lnTo>
                      <a:pt x="291" y="46"/>
                    </a:lnTo>
                    <a:lnTo>
                      <a:pt x="266" y="34"/>
                    </a:lnTo>
                    <a:lnTo>
                      <a:pt x="239" y="23"/>
                    </a:lnTo>
                    <a:lnTo>
                      <a:pt x="213" y="15"/>
                    </a:lnTo>
                    <a:lnTo>
                      <a:pt x="186" y="9"/>
                    </a:lnTo>
                    <a:lnTo>
                      <a:pt x="160" y="5"/>
                    </a:lnTo>
                    <a:lnTo>
                      <a:pt x="133" y="1"/>
                    </a:lnTo>
                    <a:lnTo>
                      <a:pt x="108" y="0"/>
                    </a:lnTo>
                    <a:lnTo>
                      <a:pt x="83" y="1"/>
                    </a:lnTo>
                    <a:lnTo>
                      <a:pt x="60" y="4"/>
                    </a:lnTo>
                    <a:lnTo>
                      <a:pt x="38" y="7"/>
                    </a:lnTo>
                    <a:lnTo>
                      <a:pt x="17" y="13"/>
                    </a:lnTo>
                    <a:lnTo>
                      <a:pt x="0" y="20"/>
                    </a:lnTo>
                    <a:lnTo>
                      <a:pt x="4" y="32"/>
                    </a:lnTo>
                    <a:lnTo>
                      <a:pt x="9" y="45"/>
                    </a:lnTo>
                    <a:lnTo>
                      <a:pt x="15" y="58"/>
                    </a:lnTo>
                    <a:lnTo>
                      <a:pt x="21" y="69"/>
                    </a:lnTo>
                    <a:lnTo>
                      <a:pt x="40" y="60"/>
                    </a:lnTo>
                    <a:lnTo>
                      <a:pt x="61" y="54"/>
                    </a:lnTo>
                    <a:lnTo>
                      <a:pt x="83" y="50"/>
                    </a:lnTo>
                    <a:lnTo>
                      <a:pt x="106" y="47"/>
                    </a:lnTo>
                    <a:lnTo>
                      <a:pt x="128" y="47"/>
                    </a:lnTo>
                    <a:lnTo>
                      <a:pt x="151" y="49"/>
                    </a:lnTo>
                    <a:lnTo>
                      <a:pt x="174" y="52"/>
                    </a:lnTo>
                    <a:lnTo>
                      <a:pt x="197" y="58"/>
                    </a:lnTo>
                    <a:lnTo>
                      <a:pt x="219" y="65"/>
                    </a:lnTo>
                    <a:lnTo>
                      <a:pt x="241" y="73"/>
                    </a:lnTo>
                    <a:lnTo>
                      <a:pt x="261" y="82"/>
                    </a:lnTo>
                    <a:lnTo>
                      <a:pt x="280" y="92"/>
                    </a:lnTo>
                    <a:lnTo>
                      <a:pt x="298" y="104"/>
                    </a:lnTo>
                    <a:lnTo>
                      <a:pt x="314" y="117"/>
                    </a:lnTo>
                    <a:lnTo>
                      <a:pt x="328" y="130"/>
                    </a:lnTo>
                    <a:lnTo>
                      <a:pt x="340" y="144"/>
                    </a:lnTo>
                    <a:close/>
                  </a:path>
                </a:pathLst>
              </a:custGeom>
              <a:solidFill>
                <a:srgbClr val="D100A3"/>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297" name="Freeform 167"/>
              <p:cNvSpPr/>
              <p:nvPr/>
            </p:nvSpPr>
            <p:spPr bwMode="auto">
              <a:xfrm>
                <a:off x="3482" y="4271"/>
                <a:ext cx="1433" cy="69"/>
              </a:xfrm>
              <a:custGeom>
                <a:avLst/>
                <a:gdLst>
                  <a:gd name="T0" fmla="*/ 0 w 2868"/>
                  <a:gd name="T1" fmla="*/ 1 h 137"/>
                  <a:gd name="T2" fmla="*/ 0 w 2868"/>
                  <a:gd name="T3" fmla="*/ 0 h 137"/>
                  <a:gd name="T4" fmla="*/ 0 w 2868"/>
                  <a:gd name="T5" fmla="*/ 0 h 137"/>
                  <a:gd name="T6" fmla="*/ 0 w 2868"/>
                  <a:gd name="T7" fmla="*/ 1 h 137"/>
                  <a:gd name="T8" fmla="*/ 0 w 2868"/>
                  <a:gd name="T9" fmla="*/ 1 h 13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868" h="137">
                    <a:moveTo>
                      <a:pt x="2868" y="134"/>
                    </a:moveTo>
                    <a:lnTo>
                      <a:pt x="2868" y="0"/>
                    </a:lnTo>
                    <a:lnTo>
                      <a:pt x="0" y="0"/>
                    </a:lnTo>
                    <a:lnTo>
                      <a:pt x="7" y="137"/>
                    </a:lnTo>
                    <a:lnTo>
                      <a:pt x="2868" y="134"/>
                    </a:lnTo>
                    <a:close/>
                  </a:path>
                </a:pathLst>
              </a:custGeom>
              <a:solidFill>
                <a:srgbClr val="00A500"/>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298" name="Freeform 168"/>
              <p:cNvSpPr/>
              <p:nvPr/>
            </p:nvSpPr>
            <p:spPr bwMode="auto">
              <a:xfrm>
                <a:off x="3452" y="4178"/>
                <a:ext cx="202" cy="140"/>
              </a:xfrm>
              <a:custGeom>
                <a:avLst/>
                <a:gdLst>
                  <a:gd name="T0" fmla="*/ 1 w 404"/>
                  <a:gd name="T1" fmla="*/ 0 h 281"/>
                  <a:gd name="T2" fmla="*/ 1 w 404"/>
                  <a:gd name="T3" fmla="*/ 0 h 281"/>
                  <a:gd name="T4" fmla="*/ 1 w 404"/>
                  <a:gd name="T5" fmla="*/ 0 h 281"/>
                  <a:gd name="T6" fmla="*/ 1 w 404"/>
                  <a:gd name="T7" fmla="*/ 0 h 281"/>
                  <a:gd name="T8" fmla="*/ 1 w 404"/>
                  <a:gd name="T9" fmla="*/ 0 h 281"/>
                  <a:gd name="T10" fmla="*/ 1 w 404"/>
                  <a:gd name="T11" fmla="*/ 0 h 281"/>
                  <a:gd name="T12" fmla="*/ 1 w 404"/>
                  <a:gd name="T13" fmla="*/ 0 h 281"/>
                  <a:gd name="T14" fmla="*/ 1 w 404"/>
                  <a:gd name="T15" fmla="*/ 0 h 281"/>
                  <a:gd name="T16" fmla="*/ 1 w 404"/>
                  <a:gd name="T17" fmla="*/ 0 h 281"/>
                  <a:gd name="T18" fmla="*/ 1 w 404"/>
                  <a:gd name="T19" fmla="*/ 0 h 281"/>
                  <a:gd name="T20" fmla="*/ 1 w 404"/>
                  <a:gd name="T21" fmla="*/ 0 h 281"/>
                  <a:gd name="T22" fmla="*/ 1 w 404"/>
                  <a:gd name="T23" fmla="*/ 0 h 281"/>
                  <a:gd name="T24" fmla="*/ 1 w 404"/>
                  <a:gd name="T25" fmla="*/ 0 h 281"/>
                  <a:gd name="T26" fmla="*/ 1 w 404"/>
                  <a:gd name="T27" fmla="*/ 0 h 281"/>
                  <a:gd name="T28" fmla="*/ 1 w 404"/>
                  <a:gd name="T29" fmla="*/ 0 h 281"/>
                  <a:gd name="T30" fmla="*/ 1 w 404"/>
                  <a:gd name="T31" fmla="*/ 0 h 281"/>
                  <a:gd name="T32" fmla="*/ 1 w 404"/>
                  <a:gd name="T33" fmla="*/ 0 h 281"/>
                  <a:gd name="T34" fmla="*/ 1 w 404"/>
                  <a:gd name="T35" fmla="*/ 0 h 281"/>
                  <a:gd name="T36" fmla="*/ 1 w 404"/>
                  <a:gd name="T37" fmla="*/ 0 h 281"/>
                  <a:gd name="T38" fmla="*/ 1 w 404"/>
                  <a:gd name="T39" fmla="*/ 0 h 281"/>
                  <a:gd name="T40" fmla="*/ 1 w 404"/>
                  <a:gd name="T41" fmla="*/ 0 h 281"/>
                  <a:gd name="T42" fmla="*/ 1 w 404"/>
                  <a:gd name="T43" fmla="*/ 0 h 281"/>
                  <a:gd name="T44" fmla="*/ 1 w 404"/>
                  <a:gd name="T45" fmla="*/ 0 h 281"/>
                  <a:gd name="T46" fmla="*/ 1 w 404"/>
                  <a:gd name="T47" fmla="*/ 0 h 281"/>
                  <a:gd name="T48" fmla="*/ 1 w 404"/>
                  <a:gd name="T49" fmla="*/ 0 h 281"/>
                  <a:gd name="T50" fmla="*/ 1 w 404"/>
                  <a:gd name="T51" fmla="*/ 0 h 281"/>
                  <a:gd name="T52" fmla="*/ 1 w 404"/>
                  <a:gd name="T53" fmla="*/ 0 h 281"/>
                  <a:gd name="T54" fmla="*/ 1 w 404"/>
                  <a:gd name="T55" fmla="*/ 0 h 281"/>
                  <a:gd name="T56" fmla="*/ 1 w 404"/>
                  <a:gd name="T57" fmla="*/ 0 h 281"/>
                  <a:gd name="T58" fmla="*/ 1 w 404"/>
                  <a:gd name="T59" fmla="*/ 0 h 281"/>
                  <a:gd name="T60" fmla="*/ 1 w 404"/>
                  <a:gd name="T61" fmla="*/ 0 h 281"/>
                  <a:gd name="T62" fmla="*/ 1 w 404"/>
                  <a:gd name="T63" fmla="*/ 0 h 281"/>
                  <a:gd name="T64" fmla="*/ 1 w 404"/>
                  <a:gd name="T65" fmla="*/ 0 h 281"/>
                  <a:gd name="T66" fmla="*/ 1 w 404"/>
                  <a:gd name="T67" fmla="*/ 0 h 281"/>
                  <a:gd name="T68" fmla="*/ 1 w 404"/>
                  <a:gd name="T69" fmla="*/ 0 h 281"/>
                  <a:gd name="T70" fmla="*/ 1 w 404"/>
                  <a:gd name="T71" fmla="*/ 0 h 281"/>
                  <a:gd name="T72" fmla="*/ 1 w 404"/>
                  <a:gd name="T73" fmla="*/ 0 h 281"/>
                  <a:gd name="T74" fmla="*/ 1 w 404"/>
                  <a:gd name="T75" fmla="*/ 0 h 281"/>
                  <a:gd name="T76" fmla="*/ 1 w 404"/>
                  <a:gd name="T77" fmla="*/ 0 h 281"/>
                  <a:gd name="T78" fmla="*/ 1 w 404"/>
                  <a:gd name="T79" fmla="*/ 0 h 281"/>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0" t="0" r="r" b="b"/>
                <a:pathLst>
                  <a:path w="404" h="281">
                    <a:moveTo>
                      <a:pt x="339" y="270"/>
                    </a:moveTo>
                    <a:lnTo>
                      <a:pt x="323" y="270"/>
                    </a:lnTo>
                    <a:lnTo>
                      <a:pt x="306" y="271"/>
                    </a:lnTo>
                    <a:lnTo>
                      <a:pt x="290" y="271"/>
                    </a:lnTo>
                    <a:lnTo>
                      <a:pt x="274" y="271"/>
                    </a:lnTo>
                    <a:lnTo>
                      <a:pt x="258" y="273"/>
                    </a:lnTo>
                    <a:lnTo>
                      <a:pt x="241" y="273"/>
                    </a:lnTo>
                    <a:lnTo>
                      <a:pt x="225" y="274"/>
                    </a:lnTo>
                    <a:lnTo>
                      <a:pt x="209" y="274"/>
                    </a:lnTo>
                    <a:lnTo>
                      <a:pt x="194" y="275"/>
                    </a:lnTo>
                    <a:lnTo>
                      <a:pt x="178" y="276"/>
                    </a:lnTo>
                    <a:lnTo>
                      <a:pt x="163" y="276"/>
                    </a:lnTo>
                    <a:lnTo>
                      <a:pt x="148" y="277"/>
                    </a:lnTo>
                    <a:lnTo>
                      <a:pt x="133" y="278"/>
                    </a:lnTo>
                    <a:lnTo>
                      <a:pt x="118" y="279"/>
                    </a:lnTo>
                    <a:lnTo>
                      <a:pt x="103" y="279"/>
                    </a:lnTo>
                    <a:lnTo>
                      <a:pt x="89" y="281"/>
                    </a:lnTo>
                    <a:lnTo>
                      <a:pt x="86" y="258"/>
                    </a:lnTo>
                    <a:lnTo>
                      <a:pt x="80" y="233"/>
                    </a:lnTo>
                    <a:lnTo>
                      <a:pt x="72" y="209"/>
                    </a:lnTo>
                    <a:lnTo>
                      <a:pt x="62" y="185"/>
                    </a:lnTo>
                    <a:lnTo>
                      <a:pt x="49" y="163"/>
                    </a:lnTo>
                    <a:lnTo>
                      <a:pt x="34" y="142"/>
                    </a:lnTo>
                    <a:lnTo>
                      <a:pt x="18" y="125"/>
                    </a:lnTo>
                    <a:lnTo>
                      <a:pt x="0" y="112"/>
                    </a:lnTo>
                    <a:lnTo>
                      <a:pt x="20" y="118"/>
                    </a:lnTo>
                    <a:lnTo>
                      <a:pt x="40" y="127"/>
                    </a:lnTo>
                    <a:lnTo>
                      <a:pt x="57" y="139"/>
                    </a:lnTo>
                    <a:lnTo>
                      <a:pt x="73" y="155"/>
                    </a:lnTo>
                    <a:lnTo>
                      <a:pt x="89" y="173"/>
                    </a:lnTo>
                    <a:lnTo>
                      <a:pt x="103" y="196"/>
                    </a:lnTo>
                    <a:lnTo>
                      <a:pt x="118" y="223"/>
                    </a:lnTo>
                    <a:lnTo>
                      <a:pt x="133" y="254"/>
                    </a:lnTo>
                    <a:lnTo>
                      <a:pt x="140" y="223"/>
                    </a:lnTo>
                    <a:lnTo>
                      <a:pt x="142" y="188"/>
                    </a:lnTo>
                    <a:lnTo>
                      <a:pt x="142" y="153"/>
                    </a:lnTo>
                    <a:lnTo>
                      <a:pt x="139" y="116"/>
                    </a:lnTo>
                    <a:lnTo>
                      <a:pt x="133" y="81"/>
                    </a:lnTo>
                    <a:lnTo>
                      <a:pt x="125" y="50"/>
                    </a:lnTo>
                    <a:lnTo>
                      <a:pt x="115" y="23"/>
                    </a:lnTo>
                    <a:lnTo>
                      <a:pt x="102" y="5"/>
                    </a:lnTo>
                    <a:lnTo>
                      <a:pt x="121" y="18"/>
                    </a:lnTo>
                    <a:lnTo>
                      <a:pt x="140" y="34"/>
                    </a:lnTo>
                    <a:lnTo>
                      <a:pt x="157" y="53"/>
                    </a:lnTo>
                    <a:lnTo>
                      <a:pt x="174" y="78"/>
                    </a:lnTo>
                    <a:lnTo>
                      <a:pt x="188" y="106"/>
                    </a:lnTo>
                    <a:lnTo>
                      <a:pt x="201" y="141"/>
                    </a:lnTo>
                    <a:lnTo>
                      <a:pt x="212" y="183"/>
                    </a:lnTo>
                    <a:lnTo>
                      <a:pt x="218" y="231"/>
                    </a:lnTo>
                    <a:lnTo>
                      <a:pt x="229" y="208"/>
                    </a:lnTo>
                    <a:lnTo>
                      <a:pt x="237" y="183"/>
                    </a:lnTo>
                    <a:lnTo>
                      <a:pt x="243" y="154"/>
                    </a:lnTo>
                    <a:lnTo>
                      <a:pt x="245" y="124"/>
                    </a:lnTo>
                    <a:lnTo>
                      <a:pt x="245" y="93"/>
                    </a:lnTo>
                    <a:lnTo>
                      <a:pt x="241" y="62"/>
                    </a:lnTo>
                    <a:lnTo>
                      <a:pt x="235" y="30"/>
                    </a:lnTo>
                    <a:lnTo>
                      <a:pt x="223" y="0"/>
                    </a:lnTo>
                    <a:lnTo>
                      <a:pt x="240" y="30"/>
                    </a:lnTo>
                    <a:lnTo>
                      <a:pt x="255" y="57"/>
                    </a:lnTo>
                    <a:lnTo>
                      <a:pt x="268" y="82"/>
                    </a:lnTo>
                    <a:lnTo>
                      <a:pt x="279" y="106"/>
                    </a:lnTo>
                    <a:lnTo>
                      <a:pt x="288" y="128"/>
                    </a:lnTo>
                    <a:lnTo>
                      <a:pt x="294" y="151"/>
                    </a:lnTo>
                    <a:lnTo>
                      <a:pt x="298" y="173"/>
                    </a:lnTo>
                    <a:lnTo>
                      <a:pt x="299" y="195"/>
                    </a:lnTo>
                    <a:lnTo>
                      <a:pt x="312" y="173"/>
                    </a:lnTo>
                    <a:lnTo>
                      <a:pt x="326" y="148"/>
                    </a:lnTo>
                    <a:lnTo>
                      <a:pt x="340" y="121"/>
                    </a:lnTo>
                    <a:lnTo>
                      <a:pt x="354" y="94"/>
                    </a:lnTo>
                    <a:lnTo>
                      <a:pt x="366" y="67"/>
                    </a:lnTo>
                    <a:lnTo>
                      <a:pt x="375" y="42"/>
                    </a:lnTo>
                    <a:lnTo>
                      <a:pt x="382" y="20"/>
                    </a:lnTo>
                    <a:lnTo>
                      <a:pt x="384" y="3"/>
                    </a:lnTo>
                    <a:lnTo>
                      <a:pt x="392" y="27"/>
                    </a:lnTo>
                    <a:lnTo>
                      <a:pt x="398" y="53"/>
                    </a:lnTo>
                    <a:lnTo>
                      <a:pt x="403" y="81"/>
                    </a:lnTo>
                    <a:lnTo>
                      <a:pt x="404" y="112"/>
                    </a:lnTo>
                    <a:lnTo>
                      <a:pt x="398" y="146"/>
                    </a:lnTo>
                    <a:lnTo>
                      <a:pt x="388" y="184"/>
                    </a:lnTo>
                    <a:lnTo>
                      <a:pt x="368" y="225"/>
                    </a:lnTo>
                    <a:lnTo>
                      <a:pt x="339" y="270"/>
                    </a:lnTo>
                    <a:close/>
                  </a:path>
                </a:pathLst>
              </a:custGeom>
              <a:solidFill>
                <a:srgbClr val="00A500"/>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299" name="Freeform 169"/>
              <p:cNvSpPr/>
              <p:nvPr/>
            </p:nvSpPr>
            <p:spPr bwMode="auto">
              <a:xfrm>
                <a:off x="4880" y="4200"/>
                <a:ext cx="51" cy="71"/>
              </a:xfrm>
              <a:custGeom>
                <a:avLst/>
                <a:gdLst>
                  <a:gd name="T0" fmla="*/ 1 w 102"/>
                  <a:gd name="T1" fmla="*/ 1 h 142"/>
                  <a:gd name="T2" fmla="*/ 0 w 102"/>
                  <a:gd name="T3" fmla="*/ 1 h 142"/>
                  <a:gd name="T4" fmla="*/ 1 w 102"/>
                  <a:gd name="T5" fmla="*/ 1 h 142"/>
                  <a:gd name="T6" fmla="*/ 1 w 102"/>
                  <a:gd name="T7" fmla="*/ 1 h 142"/>
                  <a:gd name="T8" fmla="*/ 1 w 102"/>
                  <a:gd name="T9" fmla="*/ 1 h 142"/>
                  <a:gd name="T10" fmla="*/ 1 w 102"/>
                  <a:gd name="T11" fmla="*/ 1 h 142"/>
                  <a:gd name="T12" fmla="*/ 1 w 102"/>
                  <a:gd name="T13" fmla="*/ 1 h 142"/>
                  <a:gd name="T14" fmla="*/ 1 w 102"/>
                  <a:gd name="T15" fmla="*/ 1 h 142"/>
                  <a:gd name="T16" fmla="*/ 1 w 102"/>
                  <a:gd name="T17" fmla="*/ 1 h 142"/>
                  <a:gd name="T18" fmla="*/ 1 w 102"/>
                  <a:gd name="T19" fmla="*/ 0 h 142"/>
                  <a:gd name="T20" fmla="*/ 1 w 102"/>
                  <a:gd name="T21" fmla="*/ 1 h 142"/>
                  <a:gd name="T22" fmla="*/ 1 w 102"/>
                  <a:gd name="T23" fmla="*/ 1 h 142"/>
                  <a:gd name="T24" fmla="*/ 1 w 102"/>
                  <a:gd name="T25" fmla="*/ 1 h 142"/>
                  <a:gd name="T26" fmla="*/ 1 w 102"/>
                  <a:gd name="T27" fmla="*/ 1 h 142"/>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102" h="142">
                    <a:moveTo>
                      <a:pt x="71" y="142"/>
                    </a:moveTo>
                    <a:lnTo>
                      <a:pt x="0" y="142"/>
                    </a:lnTo>
                    <a:lnTo>
                      <a:pt x="6" y="123"/>
                    </a:lnTo>
                    <a:lnTo>
                      <a:pt x="16" y="102"/>
                    </a:lnTo>
                    <a:lnTo>
                      <a:pt x="27" y="82"/>
                    </a:lnTo>
                    <a:lnTo>
                      <a:pt x="41" y="61"/>
                    </a:lnTo>
                    <a:lnTo>
                      <a:pt x="56" y="43"/>
                    </a:lnTo>
                    <a:lnTo>
                      <a:pt x="71" y="26"/>
                    </a:lnTo>
                    <a:lnTo>
                      <a:pt x="87" y="12"/>
                    </a:lnTo>
                    <a:lnTo>
                      <a:pt x="102" y="0"/>
                    </a:lnTo>
                    <a:lnTo>
                      <a:pt x="84" y="41"/>
                    </a:lnTo>
                    <a:lnTo>
                      <a:pt x="74" y="78"/>
                    </a:lnTo>
                    <a:lnTo>
                      <a:pt x="71" y="112"/>
                    </a:lnTo>
                    <a:lnTo>
                      <a:pt x="71" y="142"/>
                    </a:lnTo>
                    <a:close/>
                  </a:path>
                </a:pathLst>
              </a:custGeom>
              <a:solidFill>
                <a:srgbClr val="00A500"/>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00" name="Freeform 170"/>
              <p:cNvSpPr/>
              <p:nvPr/>
            </p:nvSpPr>
            <p:spPr bwMode="auto">
              <a:xfrm>
                <a:off x="3666" y="4127"/>
                <a:ext cx="558" cy="206"/>
              </a:xfrm>
              <a:custGeom>
                <a:avLst/>
                <a:gdLst>
                  <a:gd name="T0" fmla="*/ 0 w 1117"/>
                  <a:gd name="T1" fmla="*/ 1 h 412"/>
                  <a:gd name="T2" fmla="*/ 0 w 1117"/>
                  <a:gd name="T3" fmla="*/ 1 h 412"/>
                  <a:gd name="T4" fmla="*/ 0 w 1117"/>
                  <a:gd name="T5" fmla="*/ 1 h 412"/>
                  <a:gd name="T6" fmla="*/ 0 w 1117"/>
                  <a:gd name="T7" fmla="*/ 1 h 412"/>
                  <a:gd name="T8" fmla="*/ 0 w 1117"/>
                  <a:gd name="T9" fmla="*/ 1 h 412"/>
                  <a:gd name="T10" fmla="*/ 0 w 1117"/>
                  <a:gd name="T11" fmla="*/ 1 h 412"/>
                  <a:gd name="T12" fmla="*/ 0 w 1117"/>
                  <a:gd name="T13" fmla="*/ 1 h 412"/>
                  <a:gd name="T14" fmla="*/ 0 w 1117"/>
                  <a:gd name="T15" fmla="*/ 1 h 412"/>
                  <a:gd name="T16" fmla="*/ 0 w 1117"/>
                  <a:gd name="T17" fmla="*/ 1 h 412"/>
                  <a:gd name="T18" fmla="*/ 0 w 1117"/>
                  <a:gd name="T19" fmla="*/ 1 h 412"/>
                  <a:gd name="T20" fmla="*/ 0 w 1117"/>
                  <a:gd name="T21" fmla="*/ 1 h 412"/>
                  <a:gd name="T22" fmla="*/ 0 w 1117"/>
                  <a:gd name="T23" fmla="*/ 1 h 412"/>
                  <a:gd name="T24" fmla="*/ 0 w 1117"/>
                  <a:gd name="T25" fmla="*/ 1 h 412"/>
                  <a:gd name="T26" fmla="*/ 0 w 1117"/>
                  <a:gd name="T27" fmla="*/ 1 h 412"/>
                  <a:gd name="T28" fmla="*/ 0 w 1117"/>
                  <a:gd name="T29" fmla="*/ 1 h 412"/>
                  <a:gd name="T30" fmla="*/ 0 w 1117"/>
                  <a:gd name="T31" fmla="*/ 1 h 412"/>
                  <a:gd name="T32" fmla="*/ 0 w 1117"/>
                  <a:gd name="T33" fmla="*/ 1 h 412"/>
                  <a:gd name="T34" fmla="*/ 0 w 1117"/>
                  <a:gd name="T35" fmla="*/ 1 h 412"/>
                  <a:gd name="T36" fmla="*/ 0 w 1117"/>
                  <a:gd name="T37" fmla="*/ 1 h 412"/>
                  <a:gd name="T38" fmla="*/ 0 w 1117"/>
                  <a:gd name="T39" fmla="*/ 1 h 412"/>
                  <a:gd name="T40" fmla="*/ 0 w 1117"/>
                  <a:gd name="T41" fmla="*/ 1 h 412"/>
                  <a:gd name="T42" fmla="*/ 0 w 1117"/>
                  <a:gd name="T43" fmla="*/ 1 h 412"/>
                  <a:gd name="T44" fmla="*/ 0 w 1117"/>
                  <a:gd name="T45" fmla="*/ 1 h 412"/>
                  <a:gd name="T46" fmla="*/ 0 w 1117"/>
                  <a:gd name="T47" fmla="*/ 1 h 412"/>
                  <a:gd name="T48" fmla="*/ 0 w 1117"/>
                  <a:gd name="T49" fmla="*/ 1 h 412"/>
                  <a:gd name="T50" fmla="*/ 0 w 1117"/>
                  <a:gd name="T51" fmla="*/ 1 h 412"/>
                  <a:gd name="T52" fmla="*/ 0 w 1117"/>
                  <a:gd name="T53" fmla="*/ 1 h 412"/>
                  <a:gd name="T54" fmla="*/ 0 w 1117"/>
                  <a:gd name="T55" fmla="*/ 1 h 412"/>
                  <a:gd name="T56" fmla="*/ 0 w 1117"/>
                  <a:gd name="T57" fmla="*/ 1 h 412"/>
                  <a:gd name="T58" fmla="*/ 0 w 1117"/>
                  <a:gd name="T59" fmla="*/ 1 h 412"/>
                  <a:gd name="T60" fmla="*/ 0 w 1117"/>
                  <a:gd name="T61" fmla="*/ 1 h 412"/>
                  <a:gd name="T62" fmla="*/ 0 w 1117"/>
                  <a:gd name="T63" fmla="*/ 1 h 412"/>
                  <a:gd name="T64" fmla="*/ 0 w 1117"/>
                  <a:gd name="T65" fmla="*/ 0 h 412"/>
                  <a:gd name="T66" fmla="*/ 0 w 1117"/>
                  <a:gd name="T67" fmla="*/ 1 h 412"/>
                  <a:gd name="T68" fmla="*/ 0 w 1117"/>
                  <a:gd name="T69" fmla="*/ 1 h 412"/>
                  <a:gd name="T70" fmla="*/ 0 w 1117"/>
                  <a:gd name="T71" fmla="*/ 1 h 412"/>
                  <a:gd name="T72" fmla="*/ 0 w 1117"/>
                  <a:gd name="T73" fmla="*/ 1 h 412"/>
                  <a:gd name="T74" fmla="*/ 0 w 1117"/>
                  <a:gd name="T75" fmla="*/ 1 h 412"/>
                  <a:gd name="T76" fmla="*/ 0 w 1117"/>
                  <a:gd name="T77" fmla="*/ 1 h 412"/>
                  <a:gd name="T78" fmla="*/ 0 w 1117"/>
                  <a:gd name="T79" fmla="*/ 1 h 412"/>
                  <a:gd name="T80" fmla="*/ 0 w 1117"/>
                  <a:gd name="T81" fmla="*/ 1 h 412"/>
                  <a:gd name="T82" fmla="*/ 0 w 1117"/>
                  <a:gd name="T83" fmla="*/ 1 h 412"/>
                  <a:gd name="T84" fmla="*/ 0 w 1117"/>
                  <a:gd name="T85" fmla="*/ 1 h 412"/>
                  <a:gd name="T86" fmla="*/ 0 w 1117"/>
                  <a:gd name="T87" fmla="*/ 1 h 412"/>
                  <a:gd name="T88" fmla="*/ 0 w 1117"/>
                  <a:gd name="T89" fmla="*/ 1 h 412"/>
                  <a:gd name="T90" fmla="*/ 0 w 1117"/>
                  <a:gd name="T91" fmla="*/ 1 h 412"/>
                  <a:gd name="T92" fmla="*/ 0 w 1117"/>
                  <a:gd name="T93" fmla="*/ 1 h 412"/>
                  <a:gd name="T94" fmla="*/ 0 w 1117"/>
                  <a:gd name="T95" fmla="*/ 1 h 412"/>
                  <a:gd name="T96" fmla="*/ 0 w 1117"/>
                  <a:gd name="T97" fmla="*/ 1 h 412"/>
                  <a:gd name="T98" fmla="*/ 0 w 1117"/>
                  <a:gd name="T99" fmla="*/ 1 h 412"/>
                  <a:gd name="T100" fmla="*/ 0 w 1117"/>
                  <a:gd name="T101" fmla="*/ 1 h 412"/>
                  <a:gd name="T102" fmla="*/ 0 w 1117"/>
                  <a:gd name="T103" fmla="*/ 1 h 412"/>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0" t="0" r="r" b="b"/>
                <a:pathLst>
                  <a:path w="1117" h="412">
                    <a:moveTo>
                      <a:pt x="1093" y="212"/>
                    </a:moveTo>
                    <a:lnTo>
                      <a:pt x="1073" y="229"/>
                    </a:lnTo>
                    <a:lnTo>
                      <a:pt x="1052" y="248"/>
                    </a:lnTo>
                    <a:lnTo>
                      <a:pt x="1032" y="265"/>
                    </a:lnTo>
                    <a:lnTo>
                      <a:pt x="1011" y="284"/>
                    </a:lnTo>
                    <a:lnTo>
                      <a:pt x="990" y="301"/>
                    </a:lnTo>
                    <a:lnTo>
                      <a:pt x="971" y="317"/>
                    </a:lnTo>
                    <a:lnTo>
                      <a:pt x="951" y="334"/>
                    </a:lnTo>
                    <a:lnTo>
                      <a:pt x="934" y="349"/>
                    </a:lnTo>
                    <a:lnTo>
                      <a:pt x="917" y="363"/>
                    </a:lnTo>
                    <a:lnTo>
                      <a:pt x="900" y="376"/>
                    </a:lnTo>
                    <a:lnTo>
                      <a:pt x="888" y="387"/>
                    </a:lnTo>
                    <a:lnTo>
                      <a:pt x="876" y="397"/>
                    </a:lnTo>
                    <a:lnTo>
                      <a:pt x="867" y="403"/>
                    </a:lnTo>
                    <a:lnTo>
                      <a:pt x="860" y="409"/>
                    </a:lnTo>
                    <a:lnTo>
                      <a:pt x="857" y="412"/>
                    </a:lnTo>
                    <a:lnTo>
                      <a:pt x="826" y="410"/>
                    </a:lnTo>
                    <a:lnTo>
                      <a:pt x="791" y="409"/>
                    </a:lnTo>
                    <a:lnTo>
                      <a:pt x="753" y="408"/>
                    </a:lnTo>
                    <a:lnTo>
                      <a:pt x="714" y="406"/>
                    </a:lnTo>
                    <a:lnTo>
                      <a:pt x="672" y="403"/>
                    </a:lnTo>
                    <a:lnTo>
                      <a:pt x="630" y="401"/>
                    </a:lnTo>
                    <a:lnTo>
                      <a:pt x="587" y="399"/>
                    </a:lnTo>
                    <a:lnTo>
                      <a:pt x="542" y="395"/>
                    </a:lnTo>
                    <a:lnTo>
                      <a:pt x="499" y="393"/>
                    </a:lnTo>
                    <a:lnTo>
                      <a:pt x="455" y="391"/>
                    </a:lnTo>
                    <a:lnTo>
                      <a:pt x="412" y="387"/>
                    </a:lnTo>
                    <a:lnTo>
                      <a:pt x="371" y="385"/>
                    </a:lnTo>
                    <a:lnTo>
                      <a:pt x="330" y="383"/>
                    </a:lnTo>
                    <a:lnTo>
                      <a:pt x="292" y="380"/>
                    </a:lnTo>
                    <a:lnTo>
                      <a:pt x="257" y="378"/>
                    </a:lnTo>
                    <a:lnTo>
                      <a:pt x="224" y="377"/>
                    </a:lnTo>
                    <a:lnTo>
                      <a:pt x="209" y="376"/>
                    </a:lnTo>
                    <a:lnTo>
                      <a:pt x="193" y="376"/>
                    </a:lnTo>
                    <a:lnTo>
                      <a:pt x="178" y="375"/>
                    </a:lnTo>
                    <a:lnTo>
                      <a:pt x="162" y="375"/>
                    </a:lnTo>
                    <a:lnTo>
                      <a:pt x="147" y="374"/>
                    </a:lnTo>
                    <a:lnTo>
                      <a:pt x="131" y="374"/>
                    </a:lnTo>
                    <a:lnTo>
                      <a:pt x="116" y="372"/>
                    </a:lnTo>
                    <a:lnTo>
                      <a:pt x="101" y="372"/>
                    </a:lnTo>
                    <a:lnTo>
                      <a:pt x="80" y="334"/>
                    </a:lnTo>
                    <a:lnTo>
                      <a:pt x="63" y="289"/>
                    </a:lnTo>
                    <a:lnTo>
                      <a:pt x="48" y="241"/>
                    </a:lnTo>
                    <a:lnTo>
                      <a:pt x="36" y="190"/>
                    </a:lnTo>
                    <a:lnTo>
                      <a:pt x="24" y="142"/>
                    </a:lnTo>
                    <a:lnTo>
                      <a:pt x="15" y="97"/>
                    </a:lnTo>
                    <a:lnTo>
                      <a:pt x="7" y="58"/>
                    </a:lnTo>
                    <a:lnTo>
                      <a:pt x="0" y="28"/>
                    </a:lnTo>
                    <a:lnTo>
                      <a:pt x="11" y="62"/>
                    </a:lnTo>
                    <a:lnTo>
                      <a:pt x="25" y="100"/>
                    </a:lnTo>
                    <a:lnTo>
                      <a:pt x="41" y="141"/>
                    </a:lnTo>
                    <a:lnTo>
                      <a:pt x="59" y="181"/>
                    </a:lnTo>
                    <a:lnTo>
                      <a:pt x="77" y="220"/>
                    </a:lnTo>
                    <a:lnTo>
                      <a:pt x="94" y="256"/>
                    </a:lnTo>
                    <a:lnTo>
                      <a:pt x="110" y="287"/>
                    </a:lnTo>
                    <a:lnTo>
                      <a:pt x="124" y="311"/>
                    </a:lnTo>
                    <a:lnTo>
                      <a:pt x="131" y="284"/>
                    </a:lnTo>
                    <a:lnTo>
                      <a:pt x="138" y="257"/>
                    </a:lnTo>
                    <a:lnTo>
                      <a:pt x="146" y="234"/>
                    </a:lnTo>
                    <a:lnTo>
                      <a:pt x="156" y="211"/>
                    </a:lnTo>
                    <a:lnTo>
                      <a:pt x="169" y="191"/>
                    </a:lnTo>
                    <a:lnTo>
                      <a:pt x="184" y="172"/>
                    </a:lnTo>
                    <a:lnTo>
                      <a:pt x="204" y="153"/>
                    </a:lnTo>
                    <a:lnTo>
                      <a:pt x="227" y="136"/>
                    </a:lnTo>
                    <a:lnTo>
                      <a:pt x="214" y="158"/>
                    </a:lnTo>
                    <a:lnTo>
                      <a:pt x="201" y="184"/>
                    </a:lnTo>
                    <a:lnTo>
                      <a:pt x="191" y="216"/>
                    </a:lnTo>
                    <a:lnTo>
                      <a:pt x="184" y="248"/>
                    </a:lnTo>
                    <a:lnTo>
                      <a:pt x="182" y="281"/>
                    </a:lnTo>
                    <a:lnTo>
                      <a:pt x="188" y="314"/>
                    </a:lnTo>
                    <a:lnTo>
                      <a:pt x="200" y="344"/>
                    </a:lnTo>
                    <a:lnTo>
                      <a:pt x="224" y="370"/>
                    </a:lnTo>
                    <a:lnTo>
                      <a:pt x="250" y="344"/>
                    </a:lnTo>
                    <a:lnTo>
                      <a:pt x="270" y="305"/>
                    </a:lnTo>
                    <a:lnTo>
                      <a:pt x="284" y="261"/>
                    </a:lnTo>
                    <a:lnTo>
                      <a:pt x="291" y="211"/>
                    </a:lnTo>
                    <a:lnTo>
                      <a:pt x="290" y="158"/>
                    </a:lnTo>
                    <a:lnTo>
                      <a:pt x="282" y="105"/>
                    </a:lnTo>
                    <a:lnTo>
                      <a:pt x="264" y="54"/>
                    </a:lnTo>
                    <a:lnTo>
                      <a:pt x="237" y="8"/>
                    </a:lnTo>
                    <a:lnTo>
                      <a:pt x="261" y="35"/>
                    </a:lnTo>
                    <a:lnTo>
                      <a:pt x="282" y="63"/>
                    </a:lnTo>
                    <a:lnTo>
                      <a:pt x="299" y="96"/>
                    </a:lnTo>
                    <a:lnTo>
                      <a:pt x="314" y="130"/>
                    </a:lnTo>
                    <a:lnTo>
                      <a:pt x="326" y="168"/>
                    </a:lnTo>
                    <a:lnTo>
                      <a:pt x="334" y="211"/>
                    </a:lnTo>
                    <a:lnTo>
                      <a:pt x="340" y="258"/>
                    </a:lnTo>
                    <a:lnTo>
                      <a:pt x="341" y="309"/>
                    </a:lnTo>
                    <a:lnTo>
                      <a:pt x="355" y="288"/>
                    </a:lnTo>
                    <a:lnTo>
                      <a:pt x="371" y="266"/>
                    </a:lnTo>
                    <a:lnTo>
                      <a:pt x="389" y="244"/>
                    </a:lnTo>
                    <a:lnTo>
                      <a:pt x="409" y="222"/>
                    </a:lnTo>
                    <a:lnTo>
                      <a:pt x="429" y="203"/>
                    </a:lnTo>
                    <a:lnTo>
                      <a:pt x="450" y="184"/>
                    </a:lnTo>
                    <a:lnTo>
                      <a:pt x="471" y="171"/>
                    </a:lnTo>
                    <a:lnTo>
                      <a:pt x="492" y="160"/>
                    </a:lnTo>
                    <a:lnTo>
                      <a:pt x="482" y="180"/>
                    </a:lnTo>
                    <a:lnTo>
                      <a:pt x="469" y="203"/>
                    </a:lnTo>
                    <a:lnTo>
                      <a:pt x="451" y="227"/>
                    </a:lnTo>
                    <a:lnTo>
                      <a:pt x="433" y="251"/>
                    </a:lnTo>
                    <a:lnTo>
                      <a:pt x="416" y="275"/>
                    </a:lnTo>
                    <a:lnTo>
                      <a:pt x="399" y="297"/>
                    </a:lnTo>
                    <a:lnTo>
                      <a:pt x="387" y="318"/>
                    </a:lnTo>
                    <a:lnTo>
                      <a:pt x="381" y="334"/>
                    </a:lnTo>
                    <a:lnTo>
                      <a:pt x="388" y="339"/>
                    </a:lnTo>
                    <a:lnTo>
                      <a:pt x="397" y="344"/>
                    </a:lnTo>
                    <a:lnTo>
                      <a:pt x="408" y="348"/>
                    </a:lnTo>
                    <a:lnTo>
                      <a:pt x="418" y="353"/>
                    </a:lnTo>
                    <a:lnTo>
                      <a:pt x="431" y="356"/>
                    </a:lnTo>
                    <a:lnTo>
                      <a:pt x="443" y="360"/>
                    </a:lnTo>
                    <a:lnTo>
                      <a:pt x="457" y="361"/>
                    </a:lnTo>
                    <a:lnTo>
                      <a:pt x="471" y="360"/>
                    </a:lnTo>
                    <a:lnTo>
                      <a:pt x="470" y="326"/>
                    </a:lnTo>
                    <a:lnTo>
                      <a:pt x="464" y="285"/>
                    </a:lnTo>
                    <a:lnTo>
                      <a:pt x="454" y="240"/>
                    </a:lnTo>
                    <a:lnTo>
                      <a:pt x="440" y="192"/>
                    </a:lnTo>
                    <a:lnTo>
                      <a:pt x="423" y="146"/>
                    </a:lnTo>
                    <a:lnTo>
                      <a:pt x="401" y="103"/>
                    </a:lnTo>
                    <a:lnTo>
                      <a:pt x="374" y="66"/>
                    </a:lnTo>
                    <a:lnTo>
                      <a:pt x="345" y="36"/>
                    </a:lnTo>
                    <a:lnTo>
                      <a:pt x="374" y="58"/>
                    </a:lnTo>
                    <a:lnTo>
                      <a:pt x="399" y="79"/>
                    </a:lnTo>
                    <a:lnTo>
                      <a:pt x="423" y="103"/>
                    </a:lnTo>
                    <a:lnTo>
                      <a:pt x="443" y="127"/>
                    </a:lnTo>
                    <a:lnTo>
                      <a:pt x="462" y="153"/>
                    </a:lnTo>
                    <a:lnTo>
                      <a:pt x="479" y="183"/>
                    </a:lnTo>
                    <a:lnTo>
                      <a:pt x="494" y="217"/>
                    </a:lnTo>
                    <a:lnTo>
                      <a:pt x="509" y="256"/>
                    </a:lnTo>
                    <a:lnTo>
                      <a:pt x="510" y="222"/>
                    </a:lnTo>
                    <a:lnTo>
                      <a:pt x="510" y="188"/>
                    </a:lnTo>
                    <a:lnTo>
                      <a:pt x="509" y="154"/>
                    </a:lnTo>
                    <a:lnTo>
                      <a:pt x="507" y="121"/>
                    </a:lnTo>
                    <a:lnTo>
                      <a:pt x="501" y="89"/>
                    </a:lnTo>
                    <a:lnTo>
                      <a:pt x="494" y="60"/>
                    </a:lnTo>
                    <a:lnTo>
                      <a:pt x="485" y="33"/>
                    </a:lnTo>
                    <a:lnTo>
                      <a:pt x="473" y="10"/>
                    </a:lnTo>
                    <a:lnTo>
                      <a:pt x="489" y="39"/>
                    </a:lnTo>
                    <a:lnTo>
                      <a:pt x="505" y="71"/>
                    </a:lnTo>
                    <a:lnTo>
                      <a:pt x="519" y="106"/>
                    </a:lnTo>
                    <a:lnTo>
                      <a:pt x="531" y="145"/>
                    </a:lnTo>
                    <a:lnTo>
                      <a:pt x="539" y="189"/>
                    </a:lnTo>
                    <a:lnTo>
                      <a:pt x="541" y="236"/>
                    </a:lnTo>
                    <a:lnTo>
                      <a:pt x="538" y="290"/>
                    </a:lnTo>
                    <a:lnTo>
                      <a:pt x="526" y="349"/>
                    </a:lnTo>
                    <a:lnTo>
                      <a:pt x="553" y="322"/>
                    </a:lnTo>
                    <a:lnTo>
                      <a:pt x="576" y="288"/>
                    </a:lnTo>
                    <a:lnTo>
                      <a:pt x="594" y="251"/>
                    </a:lnTo>
                    <a:lnTo>
                      <a:pt x="606" y="211"/>
                    </a:lnTo>
                    <a:lnTo>
                      <a:pt x="608" y="168"/>
                    </a:lnTo>
                    <a:lnTo>
                      <a:pt x="602" y="126"/>
                    </a:lnTo>
                    <a:lnTo>
                      <a:pt x="584" y="84"/>
                    </a:lnTo>
                    <a:lnTo>
                      <a:pt x="551" y="44"/>
                    </a:lnTo>
                    <a:lnTo>
                      <a:pt x="566" y="52"/>
                    </a:lnTo>
                    <a:lnTo>
                      <a:pt x="581" y="60"/>
                    </a:lnTo>
                    <a:lnTo>
                      <a:pt x="596" y="69"/>
                    </a:lnTo>
                    <a:lnTo>
                      <a:pt x="610" y="82"/>
                    </a:lnTo>
                    <a:lnTo>
                      <a:pt x="622" y="96"/>
                    </a:lnTo>
                    <a:lnTo>
                      <a:pt x="632" y="113"/>
                    </a:lnTo>
                    <a:lnTo>
                      <a:pt x="641" y="134"/>
                    </a:lnTo>
                    <a:lnTo>
                      <a:pt x="647" y="158"/>
                    </a:lnTo>
                    <a:lnTo>
                      <a:pt x="651" y="120"/>
                    </a:lnTo>
                    <a:lnTo>
                      <a:pt x="651" y="75"/>
                    </a:lnTo>
                    <a:lnTo>
                      <a:pt x="648" y="32"/>
                    </a:lnTo>
                    <a:lnTo>
                      <a:pt x="645" y="0"/>
                    </a:lnTo>
                    <a:lnTo>
                      <a:pt x="655" y="38"/>
                    </a:lnTo>
                    <a:lnTo>
                      <a:pt x="661" y="82"/>
                    </a:lnTo>
                    <a:lnTo>
                      <a:pt x="662" y="129"/>
                    </a:lnTo>
                    <a:lnTo>
                      <a:pt x="660" y="179"/>
                    </a:lnTo>
                    <a:lnTo>
                      <a:pt x="652" y="228"/>
                    </a:lnTo>
                    <a:lnTo>
                      <a:pt x="641" y="277"/>
                    </a:lnTo>
                    <a:lnTo>
                      <a:pt x="626" y="320"/>
                    </a:lnTo>
                    <a:lnTo>
                      <a:pt x="609" y="360"/>
                    </a:lnTo>
                    <a:lnTo>
                      <a:pt x="636" y="330"/>
                    </a:lnTo>
                    <a:lnTo>
                      <a:pt x="659" y="295"/>
                    </a:lnTo>
                    <a:lnTo>
                      <a:pt x="679" y="255"/>
                    </a:lnTo>
                    <a:lnTo>
                      <a:pt x="697" y="212"/>
                    </a:lnTo>
                    <a:lnTo>
                      <a:pt x="712" y="167"/>
                    </a:lnTo>
                    <a:lnTo>
                      <a:pt x="722" y="122"/>
                    </a:lnTo>
                    <a:lnTo>
                      <a:pt x="730" y="77"/>
                    </a:lnTo>
                    <a:lnTo>
                      <a:pt x="733" y="33"/>
                    </a:lnTo>
                    <a:lnTo>
                      <a:pt x="742" y="88"/>
                    </a:lnTo>
                    <a:lnTo>
                      <a:pt x="746" y="148"/>
                    </a:lnTo>
                    <a:lnTo>
                      <a:pt x="743" y="210"/>
                    </a:lnTo>
                    <a:lnTo>
                      <a:pt x="730" y="269"/>
                    </a:lnTo>
                    <a:lnTo>
                      <a:pt x="743" y="252"/>
                    </a:lnTo>
                    <a:lnTo>
                      <a:pt x="756" y="232"/>
                    </a:lnTo>
                    <a:lnTo>
                      <a:pt x="770" y="206"/>
                    </a:lnTo>
                    <a:lnTo>
                      <a:pt x="784" y="181"/>
                    </a:lnTo>
                    <a:lnTo>
                      <a:pt x="797" y="154"/>
                    </a:lnTo>
                    <a:lnTo>
                      <a:pt x="808" y="130"/>
                    </a:lnTo>
                    <a:lnTo>
                      <a:pt x="816" y="109"/>
                    </a:lnTo>
                    <a:lnTo>
                      <a:pt x="821" y="93"/>
                    </a:lnTo>
                    <a:lnTo>
                      <a:pt x="819" y="118"/>
                    </a:lnTo>
                    <a:lnTo>
                      <a:pt x="813" y="144"/>
                    </a:lnTo>
                    <a:lnTo>
                      <a:pt x="805" y="174"/>
                    </a:lnTo>
                    <a:lnTo>
                      <a:pt x="794" y="204"/>
                    </a:lnTo>
                    <a:lnTo>
                      <a:pt x="781" y="235"/>
                    </a:lnTo>
                    <a:lnTo>
                      <a:pt x="765" y="265"/>
                    </a:lnTo>
                    <a:lnTo>
                      <a:pt x="746" y="295"/>
                    </a:lnTo>
                    <a:lnTo>
                      <a:pt x="725" y="324"/>
                    </a:lnTo>
                    <a:lnTo>
                      <a:pt x="752" y="307"/>
                    </a:lnTo>
                    <a:lnTo>
                      <a:pt x="777" y="286"/>
                    </a:lnTo>
                    <a:lnTo>
                      <a:pt x="803" y="263"/>
                    </a:lnTo>
                    <a:lnTo>
                      <a:pt x="827" y="236"/>
                    </a:lnTo>
                    <a:lnTo>
                      <a:pt x="849" y="207"/>
                    </a:lnTo>
                    <a:lnTo>
                      <a:pt x="869" y="177"/>
                    </a:lnTo>
                    <a:lnTo>
                      <a:pt x="887" y="146"/>
                    </a:lnTo>
                    <a:lnTo>
                      <a:pt x="902" y="114"/>
                    </a:lnTo>
                    <a:lnTo>
                      <a:pt x="896" y="139"/>
                    </a:lnTo>
                    <a:lnTo>
                      <a:pt x="890" y="166"/>
                    </a:lnTo>
                    <a:lnTo>
                      <a:pt x="882" y="194"/>
                    </a:lnTo>
                    <a:lnTo>
                      <a:pt x="873" y="220"/>
                    </a:lnTo>
                    <a:lnTo>
                      <a:pt x="861" y="247"/>
                    </a:lnTo>
                    <a:lnTo>
                      <a:pt x="849" y="271"/>
                    </a:lnTo>
                    <a:lnTo>
                      <a:pt x="835" y="295"/>
                    </a:lnTo>
                    <a:lnTo>
                      <a:pt x="819" y="317"/>
                    </a:lnTo>
                    <a:lnTo>
                      <a:pt x="835" y="308"/>
                    </a:lnTo>
                    <a:lnTo>
                      <a:pt x="850" y="297"/>
                    </a:lnTo>
                    <a:lnTo>
                      <a:pt x="866" y="284"/>
                    </a:lnTo>
                    <a:lnTo>
                      <a:pt x="882" y="269"/>
                    </a:lnTo>
                    <a:lnTo>
                      <a:pt x="897" y="252"/>
                    </a:lnTo>
                    <a:lnTo>
                      <a:pt x="912" y="234"/>
                    </a:lnTo>
                    <a:lnTo>
                      <a:pt x="927" y="216"/>
                    </a:lnTo>
                    <a:lnTo>
                      <a:pt x="941" y="195"/>
                    </a:lnTo>
                    <a:lnTo>
                      <a:pt x="955" y="174"/>
                    </a:lnTo>
                    <a:lnTo>
                      <a:pt x="967" y="153"/>
                    </a:lnTo>
                    <a:lnTo>
                      <a:pt x="979" y="133"/>
                    </a:lnTo>
                    <a:lnTo>
                      <a:pt x="990" y="112"/>
                    </a:lnTo>
                    <a:lnTo>
                      <a:pt x="999" y="91"/>
                    </a:lnTo>
                    <a:lnTo>
                      <a:pt x="1008" y="70"/>
                    </a:lnTo>
                    <a:lnTo>
                      <a:pt x="1014" y="52"/>
                    </a:lnTo>
                    <a:lnTo>
                      <a:pt x="1020" y="33"/>
                    </a:lnTo>
                    <a:lnTo>
                      <a:pt x="1012" y="71"/>
                    </a:lnTo>
                    <a:lnTo>
                      <a:pt x="1004" y="107"/>
                    </a:lnTo>
                    <a:lnTo>
                      <a:pt x="994" y="141"/>
                    </a:lnTo>
                    <a:lnTo>
                      <a:pt x="983" y="173"/>
                    </a:lnTo>
                    <a:lnTo>
                      <a:pt x="968" y="206"/>
                    </a:lnTo>
                    <a:lnTo>
                      <a:pt x="950" y="242"/>
                    </a:lnTo>
                    <a:lnTo>
                      <a:pt x="927" y="279"/>
                    </a:lnTo>
                    <a:lnTo>
                      <a:pt x="897" y="322"/>
                    </a:lnTo>
                    <a:lnTo>
                      <a:pt x="910" y="314"/>
                    </a:lnTo>
                    <a:lnTo>
                      <a:pt x="925" y="304"/>
                    </a:lnTo>
                    <a:lnTo>
                      <a:pt x="940" y="294"/>
                    </a:lnTo>
                    <a:lnTo>
                      <a:pt x="956" y="282"/>
                    </a:lnTo>
                    <a:lnTo>
                      <a:pt x="972" y="270"/>
                    </a:lnTo>
                    <a:lnTo>
                      <a:pt x="988" y="257"/>
                    </a:lnTo>
                    <a:lnTo>
                      <a:pt x="1005" y="243"/>
                    </a:lnTo>
                    <a:lnTo>
                      <a:pt x="1021" y="228"/>
                    </a:lnTo>
                    <a:lnTo>
                      <a:pt x="1037" y="213"/>
                    </a:lnTo>
                    <a:lnTo>
                      <a:pt x="1052" y="197"/>
                    </a:lnTo>
                    <a:lnTo>
                      <a:pt x="1067" y="182"/>
                    </a:lnTo>
                    <a:lnTo>
                      <a:pt x="1080" y="166"/>
                    </a:lnTo>
                    <a:lnTo>
                      <a:pt x="1092" y="150"/>
                    </a:lnTo>
                    <a:lnTo>
                      <a:pt x="1102" y="135"/>
                    </a:lnTo>
                    <a:lnTo>
                      <a:pt x="1111" y="119"/>
                    </a:lnTo>
                    <a:lnTo>
                      <a:pt x="1117" y="104"/>
                    </a:lnTo>
                    <a:lnTo>
                      <a:pt x="1110" y="136"/>
                    </a:lnTo>
                    <a:lnTo>
                      <a:pt x="1103" y="166"/>
                    </a:lnTo>
                    <a:lnTo>
                      <a:pt x="1099" y="192"/>
                    </a:lnTo>
                    <a:lnTo>
                      <a:pt x="1093" y="212"/>
                    </a:lnTo>
                    <a:close/>
                  </a:path>
                </a:pathLst>
              </a:custGeom>
              <a:solidFill>
                <a:srgbClr val="00A500"/>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01" name="Freeform 171"/>
              <p:cNvSpPr/>
              <p:nvPr/>
            </p:nvSpPr>
            <p:spPr bwMode="auto">
              <a:xfrm>
                <a:off x="4164" y="4179"/>
                <a:ext cx="202" cy="141"/>
              </a:xfrm>
              <a:custGeom>
                <a:avLst/>
                <a:gdLst>
                  <a:gd name="T0" fmla="*/ 1 w 403"/>
                  <a:gd name="T1" fmla="*/ 1 h 280"/>
                  <a:gd name="T2" fmla="*/ 1 w 403"/>
                  <a:gd name="T3" fmla="*/ 1 h 280"/>
                  <a:gd name="T4" fmla="*/ 1 w 403"/>
                  <a:gd name="T5" fmla="*/ 1 h 280"/>
                  <a:gd name="T6" fmla="*/ 1 w 403"/>
                  <a:gd name="T7" fmla="*/ 1 h 280"/>
                  <a:gd name="T8" fmla="*/ 1 w 403"/>
                  <a:gd name="T9" fmla="*/ 1 h 280"/>
                  <a:gd name="T10" fmla="*/ 1 w 403"/>
                  <a:gd name="T11" fmla="*/ 1 h 280"/>
                  <a:gd name="T12" fmla="*/ 1 w 403"/>
                  <a:gd name="T13" fmla="*/ 1 h 280"/>
                  <a:gd name="T14" fmla="*/ 1 w 403"/>
                  <a:gd name="T15" fmla="*/ 1 h 280"/>
                  <a:gd name="T16" fmla="*/ 1 w 403"/>
                  <a:gd name="T17" fmla="*/ 1 h 280"/>
                  <a:gd name="T18" fmla="*/ 1 w 403"/>
                  <a:gd name="T19" fmla="*/ 1 h 280"/>
                  <a:gd name="T20" fmla="*/ 1 w 403"/>
                  <a:gd name="T21" fmla="*/ 1 h 280"/>
                  <a:gd name="T22" fmla="*/ 1 w 403"/>
                  <a:gd name="T23" fmla="*/ 1 h 280"/>
                  <a:gd name="T24" fmla="*/ 1 w 403"/>
                  <a:gd name="T25" fmla="*/ 1 h 280"/>
                  <a:gd name="T26" fmla="*/ 1 w 403"/>
                  <a:gd name="T27" fmla="*/ 1 h 280"/>
                  <a:gd name="T28" fmla="*/ 1 w 403"/>
                  <a:gd name="T29" fmla="*/ 1 h 280"/>
                  <a:gd name="T30" fmla="*/ 1 w 403"/>
                  <a:gd name="T31" fmla="*/ 1 h 280"/>
                  <a:gd name="T32" fmla="*/ 1 w 403"/>
                  <a:gd name="T33" fmla="*/ 1 h 280"/>
                  <a:gd name="T34" fmla="*/ 1 w 403"/>
                  <a:gd name="T35" fmla="*/ 1 h 280"/>
                  <a:gd name="T36" fmla="*/ 1 w 403"/>
                  <a:gd name="T37" fmla="*/ 1 h 280"/>
                  <a:gd name="T38" fmla="*/ 1 w 403"/>
                  <a:gd name="T39" fmla="*/ 1 h 280"/>
                  <a:gd name="T40" fmla="*/ 1 w 403"/>
                  <a:gd name="T41" fmla="*/ 1 h 280"/>
                  <a:gd name="T42" fmla="*/ 1 w 403"/>
                  <a:gd name="T43" fmla="*/ 1 h 280"/>
                  <a:gd name="T44" fmla="*/ 1 w 403"/>
                  <a:gd name="T45" fmla="*/ 1 h 280"/>
                  <a:gd name="T46" fmla="*/ 1 w 403"/>
                  <a:gd name="T47" fmla="*/ 1 h 280"/>
                  <a:gd name="T48" fmla="*/ 1 w 403"/>
                  <a:gd name="T49" fmla="*/ 1 h 280"/>
                  <a:gd name="T50" fmla="*/ 1 w 403"/>
                  <a:gd name="T51" fmla="*/ 1 h 280"/>
                  <a:gd name="T52" fmla="*/ 1 w 403"/>
                  <a:gd name="T53" fmla="*/ 1 h 280"/>
                  <a:gd name="T54" fmla="*/ 1 w 403"/>
                  <a:gd name="T55" fmla="*/ 1 h 280"/>
                  <a:gd name="T56" fmla="*/ 1 w 403"/>
                  <a:gd name="T57" fmla="*/ 1 h 280"/>
                  <a:gd name="T58" fmla="*/ 1 w 403"/>
                  <a:gd name="T59" fmla="*/ 1 h 280"/>
                  <a:gd name="T60" fmla="*/ 1 w 403"/>
                  <a:gd name="T61" fmla="*/ 1 h 280"/>
                  <a:gd name="T62" fmla="*/ 1 w 403"/>
                  <a:gd name="T63" fmla="*/ 1 h 280"/>
                  <a:gd name="T64" fmla="*/ 1 w 403"/>
                  <a:gd name="T65" fmla="*/ 1 h 280"/>
                  <a:gd name="T66" fmla="*/ 1 w 403"/>
                  <a:gd name="T67" fmla="*/ 1 h 280"/>
                  <a:gd name="T68" fmla="*/ 1 w 403"/>
                  <a:gd name="T69" fmla="*/ 1 h 280"/>
                  <a:gd name="T70" fmla="*/ 1 w 403"/>
                  <a:gd name="T71" fmla="*/ 1 h 280"/>
                  <a:gd name="T72" fmla="*/ 1 w 403"/>
                  <a:gd name="T73" fmla="*/ 1 h 280"/>
                  <a:gd name="T74" fmla="*/ 1 w 403"/>
                  <a:gd name="T75" fmla="*/ 1 h 280"/>
                  <a:gd name="T76" fmla="*/ 1 w 403"/>
                  <a:gd name="T77" fmla="*/ 1 h 280"/>
                  <a:gd name="T78" fmla="*/ 1 w 403"/>
                  <a:gd name="T79" fmla="*/ 1 h 280"/>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0" t="0" r="r" b="b"/>
                <a:pathLst>
                  <a:path w="403" h="280">
                    <a:moveTo>
                      <a:pt x="339" y="270"/>
                    </a:moveTo>
                    <a:lnTo>
                      <a:pt x="322" y="270"/>
                    </a:lnTo>
                    <a:lnTo>
                      <a:pt x="305" y="271"/>
                    </a:lnTo>
                    <a:lnTo>
                      <a:pt x="289" y="271"/>
                    </a:lnTo>
                    <a:lnTo>
                      <a:pt x="273" y="272"/>
                    </a:lnTo>
                    <a:lnTo>
                      <a:pt x="257" y="272"/>
                    </a:lnTo>
                    <a:lnTo>
                      <a:pt x="241" y="273"/>
                    </a:lnTo>
                    <a:lnTo>
                      <a:pt x="225" y="273"/>
                    </a:lnTo>
                    <a:lnTo>
                      <a:pt x="210" y="274"/>
                    </a:lnTo>
                    <a:lnTo>
                      <a:pt x="194" y="274"/>
                    </a:lnTo>
                    <a:lnTo>
                      <a:pt x="179" y="275"/>
                    </a:lnTo>
                    <a:lnTo>
                      <a:pt x="164" y="277"/>
                    </a:lnTo>
                    <a:lnTo>
                      <a:pt x="149" y="277"/>
                    </a:lnTo>
                    <a:lnTo>
                      <a:pt x="134" y="278"/>
                    </a:lnTo>
                    <a:lnTo>
                      <a:pt x="119" y="279"/>
                    </a:lnTo>
                    <a:lnTo>
                      <a:pt x="104" y="279"/>
                    </a:lnTo>
                    <a:lnTo>
                      <a:pt x="90" y="280"/>
                    </a:lnTo>
                    <a:lnTo>
                      <a:pt x="86" y="257"/>
                    </a:lnTo>
                    <a:lnTo>
                      <a:pt x="81" y="233"/>
                    </a:lnTo>
                    <a:lnTo>
                      <a:pt x="73" y="209"/>
                    </a:lnTo>
                    <a:lnTo>
                      <a:pt x="62" y="184"/>
                    </a:lnTo>
                    <a:lnTo>
                      <a:pt x="50" y="162"/>
                    </a:lnTo>
                    <a:lnTo>
                      <a:pt x="35" y="142"/>
                    </a:lnTo>
                    <a:lnTo>
                      <a:pt x="18" y="124"/>
                    </a:lnTo>
                    <a:lnTo>
                      <a:pt x="0" y="112"/>
                    </a:lnTo>
                    <a:lnTo>
                      <a:pt x="22" y="117"/>
                    </a:lnTo>
                    <a:lnTo>
                      <a:pt x="40" y="127"/>
                    </a:lnTo>
                    <a:lnTo>
                      <a:pt x="58" y="138"/>
                    </a:lnTo>
                    <a:lnTo>
                      <a:pt x="74" y="154"/>
                    </a:lnTo>
                    <a:lnTo>
                      <a:pt x="89" y="173"/>
                    </a:lnTo>
                    <a:lnTo>
                      <a:pt x="104" y="196"/>
                    </a:lnTo>
                    <a:lnTo>
                      <a:pt x="117" y="222"/>
                    </a:lnTo>
                    <a:lnTo>
                      <a:pt x="132" y="254"/>
                    </a:lnTo>
                    <a:lnTo>
                      <a:pt x="139" y="222"/>
                    </a:lnTo>
                    <a:lnTo>
                      <a:pt x="143" y="188"/>
                    </a:lnTo>
                    <a:lnTo>
                      <a:pt x="142" y="152"/>
                    </a:lnTo>
                    <a:lnTo>
                      <a:pt x="139" y="115"/>
                    </a:lnTo>
                    <a:lnTo>
                      <a:pt x="134" y="81"/>
                    </a:lnTo>
                    <a:lnTo>
                      <a:pt x="126" y="49"/>
                    </a:lnTo>
                    <a:lnTo>
                      <a:pt x="115" y="23"/>
                    </a:lnTo>
                    <a:lnTo>
                      <a:pt x="103" y="4"/>
                    </a:lnTo>
                    <a:lnTo>
                      <a:pt x="121" y="17"/>
                    </a:lnTo>
                    <a:lnTo>
                      <a:pt x="139" y="33"/>
                    </a:lnTo>
                    <a:lnTo>
                      <a:pt x="157" y="53"/>
                    </a:lnTo>
                    <a:lnTo>
                      <a:pt x="173" y="77"/>
                    </a:lnTo>
                    <a:lnTo>
                      <a:pt x="188" y="106"/>
                    </a:lnTo>
                    <a:lnTo>
                      <a:pt x="200" y="141"/>
                    </a:lnTo>
                    <a:lnTo>
                      <a:pt x="211" y="182"/>
                    </a:lnTo>
                    <a:lnTo>
                      <a:pt x="218" y="230"/>
                    </a:lnTo>
                    <a:lnTo>
                      <a:pt x="228" y="207"/>
                    </a:lnTo>
                    <a:lnTo>
                      <a:pt x="236" y="182"/>
                    </a:lnTo>
                    <a:lnTo>
                      <a:pt x="242" y="153"/>
                    </a:lnTo>
                    <a:lnTo>
                      <a:pt x="245" y="123"/>
                    </a:lnTo>
                    <a:lnTo>
                      <a:pt x="245" y="92"/>
                    </a:lnTo>
                    <a:lnTo>
                      <a:pt x="242" y="61"/>
                    </a:lnTo>
                    <a:lnTo>
                      <a:pt x="235" y="30"/>
                    </a:lnTo>
                    <a:lnTo>
                      <a:pt x="223" y="0"/>
                    </a:lnTo>
                    <a:lnTo>
                      <a:pt x="241" y="30"/>
                    </a:lnTo>
                    <a:lnTo>
                      <a:pt x="255" y="56"/>
                    </a:lnTo>
                    <a:lnTo>
                      <a:pt x="268" y="82"/>
                    </a:lnTo>
                    <a:lnTo>
                      <a:pt x="279" y="106"/>
                    </a:lnTo>
                    <a:lnTo>
                      <a:pt x="287" y="128"/>
                    </a:lnTo>
                    <a:lnTo>
                      <a:pt x="294" y="151"/>
                    </a:lnTo>
                    <a:lnTo>
                      <a:pt x="297" y="173"/>
                    </a:lnTo>
                    <a:lnTo>
                      <a:pt x="298" y="195"/>
                    </a:lnTo>
                    <a:lnTo>
                      <a:pt x="312" y="173"/>
                    </a:lnTo>
                    <a:lnTo>
                      <a:pt x="326" y="149"/>
                    </a:lnTo>
                    <a:lnTo>
                      <a:pt x="340" y="121"/>
                    </a:lnTo>
                    <a:lnTo>
                      <a:pt x="354" y="93"/>
                    </a:lnTo>
                    <a:lnTo>
                      <a:pt x="366" y="67"/>
                    </a:lnTo>
                    <a:lnTo>
                      <a:pt x="375" y="41"/>
                    </a:lnTo>
                    <a:lnTo>
                      <a:pt x="382" y="19"/>
                    </a:lnTo>
                    <a:lnTo>
                      <a:pt x="385" y="2"/>
                    </a:lnTo>
                    <a:lnTo>
                      <a:pt x="392" y="26"/>
                    </a:lnTo>
                    <a:lnTo>
                      <a:pt x="398" y="53"/>
                    </a:lnTo>
                    <a:lnTo>
                      <a:pt x="403" y="81"/>
                    </a:lnTo>
                    <a:lnTo>
                      <a:pt x="403" y="112"/>
                    </a:lnTo>
                    <a:lnTo>
                      <a:pt x="398" y="145"/>
                    </a:lnTo>
                    <a:lnTo>
                      <a:pt x="387" y="183"/>
                    </a:lnTo>
                    <a:lnTo>
                      <a:pt x="367" y="225"/>
                    </a:lnTo>
                    <a:lnTo>
                      <a:pt x="339" y="270"/>
                    </a:lnTo>
                    <a:close/>
                  </a:path>
                </a:pathLst>
              </a:custGeom>
              <a:solidFill>
                <a:srgbClr val="00A500"/>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02" name="Freeform 172"/>
              <p:cNvSpPr/>
              <p:nvPr/>
            </p:nvSpPr>
            <p:spPr bwMode="auto">
              <a:xfrm>
                <a:off x="4368" y="4177"/>
                <a:ext cx="123" cy="143"/>
              </a:xfrm>
              <a:custGeom>
                <a:avLst/>
                <a:gdLst>
                  <a:gd name="T0" fmla="*/ 1 w 246"/>
                  <a:gd name="T1" fmla="*/ 1 h 285"/>
                  <a:gd name="T2" fmla="*/ 1 w 246"/>
                  <a:gd name="T3" fmla="*/ 1 h 285"/>
                  <a:gd name="T4" fmla="*/ 1 w 246"/>
                  <a:gd name="T5" fmla="*/ 1 h 285"/>
                  <a:gd name="T6" fmla="*/ 1 w 246"/>
                  <a:gd name="T7" fmla="*/ 1 h 285"/>
                  <a:gd name="T8" fmla="*/ 1 w 246"/>
                  <a:gd name="T9" fmla="*/ 1 h 285"/>
                  <a:gd name="T10" fmla="*/ 1 w 246"/>
                  <a:gd name="T11" fmla="*/ 1 h 285"/>
                  <a:gd name="T12" fmla="*/ 1 w 246"/>
                  <a:gd name="T13" fmla="*/ 1 h 285"/>
                  <a:gd name="T14" fmla="*/ 1 w 246"/>
                  <a:gd name="T15" fmla="*/ 1 h 285"/>
                  <a:gd name="T16" fmla="*/ 0 w 246"/>
                  <a:gd name="T17" fmla="*/ 1 h 285"/>
                  <a:gd name="T18" fmla="*/ 1 w 246"/>
                  <a:gd name="T19" fmla="*/ 1 h 285"/>
                  <a:gd name="T20" fmla="*/ 1 w 246"/>
                  <a:gd name="T21" fmla="*/ 1 h 285"/>
                  <a:gd name="T22" fmla="*/ 1 w 246"/>
                  <a:gd name="T23" fmla="*/ 1 h 285"/>
                  <a:gd name="T24" fmla="*/ 1 w 246"/>
                  <a:gd name="T25" fmla="*/ 1 h 285"/>
                  <a:gd name="T26" fmla="*/ 1 w 246"/>
                  <a:gd name="T27" fmla="*/ 1 h 285"/>
                  <a:gd name="T28" fmla="*/ 1 w 246"/>
                  <a:gd name="T29" fmla="*/ 1 h 285"/>
                  <a:gd name="T30" fmla="*/ 1 w 246"/>
                  <a:gd name="T31" fmla="*/ 1 h 285"/>
                  <a:gd name="T32" fmla="*/ 1 w 246"/>
                  <a:gd name="T33" fmla="*/ 1 h 285"/>
                  <a:gd name="T34" fmla="*/ 1 w 246"/>
                  <a:gd name="T35" fmla="*/ 1 h 285"/>
                  <a:gd name="T36" fmla="*/ 1 w 246"/>
                  <a:gd name="T37" fmla="*/ 1 h 285"/>
                  <a:gd name="T38" fmla="*/ 1 w 246"/>
                  <a:gd name="T39" fmla="*/ 1 h 285"/>
                  <a:gd name="T40" fmla="*/ 1 w 246"/>
                  <a:gd name="T41" fmla="*/ 1 h 285"/>
                  <a:gd name="T42" fmla="*/ 1 w 246"/>
                  <a:gd name="T43" fmla="*/ 1 h 285"/>
                  <a:gd name="T44" fmla="*/ 1 w 246"/>
                  <a:gd name="T45" fmla="*/ 1 h 285"/>
                  <a:gd name="T46" fmla="*/ 1 w 246"/>
                  <a:gd name="T47" fmla="*/ 1 h 285"/>
                  <a:gd name="T48" fmla="*/ 1 w 246"/>
                  <a:gd name="T49" fmla="*/ 0 h 285"/>
                  <a:gd name="T50" fmla="*/ 1 w 246"/>
                  <a:gd name="T51" fmla="*/ 1 h 285"/>
                  <a:gd name="T52" fmla="*/ 1 w 246"/>
                  <a:gd name="T53" fmla="*/ 1 h 285"/>
                  <a:gd name="T54" fmla="*/ 1 w 246"/>
                  <a:gd name="T55" fmla="*/ 1 h 285"/>
                  <a:gd name="T56" fmla="*/ 1 w 246"/>
                  <a:gd name="T57" fmla="*/ 1 h 285"/>
                  <a:gd name="T58" fmla="*/ 1 w 246"/>
                  <a:gd name="T59" fmla="*/ 1 h 285"/>
                  <a:gd name="T60" fmla="*/ 1 w 246"/>
                  <a:gd name="T61" fmla="*/ 1 h 285"/>
                  <a:gd name="T62" fmla="*/ 1 w 246"/>
                  <a:gd name="T63" fmla="*/ 1 h 285"/>
                  <a:gd name="T64" fmla="*/ 1 w 246"/>
                  <a:gd name="T65" fmla="*/ 1 h 285"/>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246" h="285">
                    <a:moveTo>
                      <a:pt x="85" y="285"/>
                    </a:moveTo>
                    <a:lnTo>
                      <a:pt x="75" y="285"/>
                    </a:lnTo>
                    <a:lnTo>
                      <a:pt x="63" y="285"/>
                    </a:lnTo>
                    <a:lnTo>
                      <a:pt x="53" y="285"/>
                    </a:lnTo>
                    <a:lnTo>
                      <a:pt x="42" y="285"/>
                    </a:lnTo>
                    <a:lnTo>
                      <a:pt x="32" y="285"/>
                    </a:lnTo>
                    <a:lnTo>
                      <a:pt x="22" y="285"/>
                    </a:lnTo>
                    <a:lnTo>
                      <a:pt x="10" y="285"/>
                    </a:lnTo>
                    <a:lnTo>
                      <a:pt x="0" y="285"/>
                    </a:lnTo>
                    <a:lnTo>
                      <a:pt x="3" y="270"/>
                    </a:lnTo>
                    <a:lnTo>
                      <a:pt x="8" y="253"/>
                    </a:lnTo>
                    <a:lnTo>
                      <a:pt x="14" y="235"/>
                    </a:lnTo>
                    <a:lnTo>
                      <a:pt x="22" y="217"/>
                    </a:lnTo>
                    <a:lnTo>
                      <a:pt x="30" y="197"/>
                    </a:lnTo>
                    <a:lnTo>
                      <a:pt x="40" y="178"/>
                    </a:lnTo>
                    <a:lnTo>
                      <a:pt x="52" y="157"/>
                    </a:lnTo>
                    <a:lnTo>
                      <a:pt x="64" y="137"/>
                    </a:lnTo>
                    <a:lnTo>
                      <a:pt x="80" y="118"/>
                    </a:lnTo>
                    <a:lnTo>
                      <a:pt x="96" y="98"/>
                    </a:lnTo>
                    <a:lnTo>
                      <a:pt x="116" y="79"/>
                    </a:lnTo>
                    <a:lnTo>
                      <a:pt x="137" y="60"/>
                    </a:lnTo>
                    <a:lnTo>
                      <a:pt x="161" y="43"/>
                    </a:lnTo>
                    <a:lnTo>
                      <a:pt x="186" y="28"/>
                    </a:lnTo>
                    <a:lnTo>
                      <a:pt x="215" y="13"/>
                    </a:lnTo>
                    <a:lnTo>
                      <a:pt x="246" y="0"/>
                    </a:lnTo>
                    <a:lnTo>
                      <a:pt x="215" y="30"/>
                    </a:lnTo>
                    <a:lnTo>
                      <a:pt x="186" y="60"/>
                    </a:lnTo>
                    <a:lnTo>
                      <a:pt x="160" y="91"/>
                    </a:lnTo>
                    <a:lnTo>
                      <a:pt x="136" y="124"/>
                    </a:lnTo>
                    <a:lnTo>
                      <a:pt x="116" y="158"/>
                    </a:lnTo>
                    <a:lnTo>
                      <a:pt x="100" y="196"/>
                    </a:lnTo>
                    <a:lnTo>
                      <a:pt x="90" y="238"/>
                    </a:lnTo>
                    <a:lnTo>
                      <a:pt x="85" y="285"/>
                    </a:lnTo>
                    <a:close/>
                  </a:path>
                </a:pathLst>
              </a:custGeom>
              <a:solidFill>
                <a:srgbClr val="00A500"/>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03" name="Freeform 173"/>
              <p:cNvSpPr/>
              <p:nvPr/>
            </p:nvSpPr>
            <p:spPr bwMode="auto">
              <a:xfrm>
                <a:off x="4389" y="4134"/>
                <a:ext cx="493" cy="199"/>
              </a:xfrm>
              <a:custGeom>
                <a:avLst/>
                <a:gdLst>
                  <a:gd name="T0" fmla="*/ 1 w 986"/>
                  <a:gd name="T1" fmla="*/ 1 h 398"/>
                  <a:gd name="T2" fmla="*/ 1 w 986"/>
                  <a:gd name="T3" fmla="*/ 1 h 398"/>
                  <a:gd name="T4" fmla="*/ 1 w 986"/>
                  <a:gd name="T5" fmla="*/ 1 h 398"/>
                  <a:gd name="T6" fmla="*/ 1 w 986"/>
                  <a:gd name="T7" fmla="*/ 1 h 398"/>
                  <a:gd name="T8" fmla="*/ 1 w 986"/>
                  <a:gd name="T9" fmla="*/ 1 h 398"/>
                  <a:gd name="T10" fmla="*/ 1 w 986"/>
                  <a:gd name="T11" fmla="*/ 1 h 398"/>
                  <a:gd name="T12" fmla="*/ 1 w 986"/>
                  <a:gd name="T13" fmla="*/ 1 h 398"/>
                  <a:gd name="T14" fmla="*/ 1 w 986"/>
                  <a:gd name="T15" fmla="*/ 1 h 398"/>
                  <a:gd name="T16" fmla="*/ 1 w 986"/>
                  <a:gd name="T17" fmla="*/ 1 h 398"/>
                  <a:gd name="T18" fmla="*/ 1 w 986"/>
                  <a:gd name="T19" fmla="*/ 1 h 398"/>
                  <a:gd name="T20" fmla="*/ 1 w 986"/>
                  <a:gd name="T21" fmla="*/ 1 h 398"/>
                  <a:gd name="T22" fmla="*/ 1 w 986"/>
                  <a:gd name="T23" fmla="*/ 1 h 398"/>
                  <a:gd name="T24" fmla="*/ 1 w 986"/>
                  <a:gd name="T25" fmla="*/ 1 h 398"/>
                  <a:gd name="T26" fmla="*/ 1 w 986"/>
                  <a:gd name="T27" fmla="*/ 1 h 398"/>
                  <a:gd name="T28" fmla="*/ 1 w 986"/>
                  <a:gd name="T29" fmla="*/ 1 h 398"/>
                  <a:gd name="T30" fmla="*/ 1 w 986"/>
                  <a:gd name="T31" fmla="*/ 1 h 398"/>
                  <a:gd name="T32" fmla="*/ 1 w 986"/>
                  <a:gd name="T33" fmla="*/ 1 h 398"/>
                  <a:gd name="T34" fmla="*/ 1 w 986"/>
                  <a:gd name="T35" fmla="*/ 1 h 398"/>
                  <a:gd name="T36" fmla="*/ 1 w 986"/>
                  <a:gd name="T37" fmla="*/ 1 h 398"/>
                  <a:gd name="T38" fmla="*/ 1 w 986"/>
                  <a:gd name="T39" fmla="*/ 1 h 398"/>
                  <a:gd name="T40" fmla="*/ 1 w 986"/>
                  <a:gd name="T41" fmla="*/ 1 h 398"/>
                  <a:gd name="T42" fmla="*/ 1 w 986"/>
                  <a:gd name="T43" fmla="*/ 1 h 398"/>
                  <a:gd name="T44" fmla="*/ 1 w 986"/>
                  <a:gd name="T45" fmla="*/ 1 h 398"/>
                  <a:gd name="T46" fmla="*/ 1 w 986"/>
                  <a:gd name="T47" fmla="*/ 1 h 398"/>
                  <a:gd name="T48" fmla="*/ 1 w 986"/>
                  <a:gd name="T49" fmla="*/ 1 h 398"/>
                  <a:gd name="T50" fmla="*/ 1 w 986"/>
                  <a:gd name="T51" fmla="*/ 1 h 398"/>
                  <a:gd name="T52" fmla="*/ 1 w 986"/>
                  <a:gd name="T53" fmla="*/ 1 h 398"/>
                  <a:gd name="T54" fmla="*/ 1 w 986"/>
                  <a:gd name="T55" fmla="*/ 1 h 398"/>
                  <a:gd name="T56" fmla="*/ 1 w 986"/>
                  <a:gd name="T57" fmla="*/ 1 h 398"/>
                  <a:gd name="T58" fmla="*/ 1 w 986"/>
                  <a:gd name="T59" fmla="*/ 1 h 398"/>
                  <a:gd name="T60" fmla="*/ 1 w 986"/>
                  <a:gd name="T61" fmla="*/ 1 h 398"/>
                  <a:gd name="T62" fmla="*/ 1 w 986"/>
                  <a:gd name="T63" fmla="*/ 1 h 398"/>
                  <a:gd name="T64" fmla="*/ 1 w 986"/>
                  <a:gd name="T65" fmla="*/ 1 h 398"/>
                  <a:gd name="T66" fmla="*/ 1 w 986"/>
                  <a:gd name="T67" fmla="*/ 1 h 398"/>
                  <a:gd name="T68" fmla="*/ 1 w 986"/>
                  <a:gd name="T69" fmla="*/ 1 h 398"/>
                  <a:gd name="T70" fmla="*/ 1 w 986"/>
                  <a:gd name="T71" fmla="*/ 1 h 398"/>
                  <a:gd name="T72" fmla="*/ 1 w 986"/>
                  <a:gd name="T73" fmla="*/ 1 h 398"/>
                  <a:gd name="T74" fmla="*/ 1 w 986"/>
                  <a:gd name="T75" fmla="*/ 1 h 398"/>
                  <a:gd name="T76" fmla="*/ 1 w 986"/>
                  <a:gd name="T77" fmla="*/ 1 h 398"/>
                  <a:gd name="T78" fmla="*/ 1 w 986"/>
                  <a:gd name="T79" fmla="*/ 1 h 398"/>
                  <a:gd name="T80" fmla="*/ 1 w 986"/>
                  <a:gd name="T81" fmla="*/ 1 h 398"/>
                  <a:gd name="T82" fmla="*/ 1 w 986"/>
                  <a:gd name="T83" fmla="*/ 1 h 398"/>
                  <a:gd name="T84" fmla="*/ 1 w 986"/>
                  <a:gd name="T85" fmla="*/ 1 h 398"/>
                  <a:gd name="T86" fmla="*/ 1 w 986"/>
                  <a:gd name="T87" fmla="*/ 1 h 398"/>
                  <a:gd name="T88" fmla="*/ 1 w 986"/>
                  <a:gd name="T89" fmla="*/ 1 h 398"/>
                  <a:gd name="T90" fmla="*/ 1 w 986"/>
                  <a:gd name="T91" fmla="*/ 1 h 398"/>
                  <a:gd name="T92" fmla="*/ 1 w 986"/>
                  <a:gd name="T93" fmla="*/ 1 h 398"/>
                  <a:gd name="T94" fmla="*/ 1 w 986"/>
                  <a:gd name="T95" fmla="*/ 1 h 398"/>
                  <a:gd name="T96" fmla="*/ 1 w 986"/>
                  <a:gd name="T97" fmla="*/ 1 h 398"/>
                  <a:gd name="T98" fmla="*/ 1 w 986"/>
                  <a:gd name="T99" fmla="*/ 1 h 398"/>
                  <a:gd name="T100" fmla="*/ 1 w 986"/>
                  <a:gd name="T101" fmla="*/ 1 h 398"/>
                  <a:gd name="T102" fmla="*/ 1 w 986"/>
                  <a:gd name="T103" fmla="*/ 1 h 398"/>
                  <a:gd name="T104" fmla="*/ 1 w 986"/>
                  <a:gd name="T105" fmla="*/ 1 h 398"/>
                  <a:gd name="T106" fmla="*/ 1 w 986"/>
                  <a:gd name="T107" fmla="*/ 1 h 398"/>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0" t="0" r="r" b="b"/>
                <a:pathLst>
                  <a:path w="986" h="398">
                    <a:moveTo>
                      <a:pt x="901" y="398"/>
                    </a:moveTo>
                    <a:lnTo>
                      <a:pt x="867" y="398"/>
                    </a:lnTo>
                    <a:lnTo>
                      <a:pt x="829" y="398"/>
                    </a:lnTo>
                    <a:lnTo>
                      <a:pt x="789" y="398"/>
                    </a:lnTo>
                    <a:lnTo>
                      <a:pt x="747" y="396"/>
                    </a:lnTo>
                    <a:lnTo>
                      <a:pt x="702" y="396"/>
                    </a:lnTo>
                    <a:lnTo>
                      <a:pt x="656" y="394"/>
                    </a:lnTo>
                    <a:lnTo>
                      <a:pt x="608" y="393"/>
                    </a:lnTo>
                    <a:lnTo>
                      <a:pt x="561" y="392"/>
                    </a:lnTo>
                    <a:lnTo>
                      <a:pt x="513" y="389"/>
                    </a:lnTo>
                    <a:lnTo>
                      <a:pt x="467" y="388"/>
                    </a:lnTo>
                    <a:lnTo>
                      <a:pt x="421" y="386"/>
                    </a:lnTo>
                    <a:lnTo>
                      <a:pt x="376" y="384"/>
                    </a:lnTo>
                    <a:lnTo>
                      <a:pt x="334" y="383"/>
                    </a:lnTo>
                    <a:lnTo>
                      <a:pt x="294" y="380"/>
                    </a:lnTo>
                    <a:lnTo>
                      <a:pt x="258" y="378"/>
                    </a:lnTo>
                    <a:lnTo>
                      <a:pt x="225" y="377"/>
                    </a:lnTo>
                    <a:lnTo>
                      <a:pt x="210" y="376"/>
                    </a:lnTo>
                    <a:lnTo>
                      <a:pt x="194" y="376"/>
                    </a:lnTo>
                    <a:lnTo>
                      <a:pt x="179" y="374"/>
                    </a:lnTo>
                    <a:lnTo>
                      <a:pt x="163" y="373"/>
                    </a:lnTo>
                    <a:lnTo>
                      <a:pt x="148" y="373"/>
                    </a:lnTo>
                    <a:lnTo>
                      <a:pt x="132" y="372"/>
                    </a:lnTo>
                    <a:lnTo>
                      <a:pt x="117" y="372"/>
                    </a:lnTo>
                    <a:lnTo>
                      <a:pt x="102" y="372"/>
                    </a:lnTo>
                    <a:lnTo>
                      <a:pt x="81" y="334"/>
                    </a:lnTo>
                    <a:lnTo>
                      <a:pt x="64" y="289"/>
                    </a:lnTo>
                    <a:lnTo>
                      <a:pt x="48" y="241"/>
                    </a:lnTo>
                    <a:lnTo>
                      <a:pt x="35" y="190"/>
                    </a:lnTo>
                    <a:lnTo>
                      <a:pt x="23" y="142"/>
                    </a:lnTo>
                    <a:lnTo>
                      <a:pt x="14" y="97"/>
                    </a:lnTo>
                    <a:lnTo>
                      <a:pt x="6" y="57"/>
                    </a:lnTo>
                    <a:lnTo>
                      <a:pt x="0" y="27"/>
                    </a:lnTo>
                    <a:lnTo>
                      <a:pt x="12" y="62"/>
                    </a:lnTo>
                    <a:lnTo>
                      <a:pt x="26" y="100"/>
                    </a:lnTo>
                    <a:lnTo>
                      <a:pt x="42" y="140"/>
                    </a:lnTo>
                    <a:lnTo>
                      <a:pt x="59" y="181"/>
                    </a:lnTo>
                    <a:lnTo>
                      <a:pt x="77" y="220"/>
                    </a:lnTo>
                    <a:lnTo>
                      <a:pt x="95" y="256"/>
                    </a:lnTo>
                    <a:lnTo>
                      <a:pt x="110" y="287"/>
                    </a:lnTo>
                    <a:lnTo>
                      <a:pt x="124" y="311"/>
                    </a:lnTo>
                    <a:lnTo>
                      <a:pt x="130" y="283"/>
                    </a:lnTo>
                    <a:lnTo>
                      <a:pt x="139" y="257"/>
                    </a:lnTo>
                    <a:lnTo>
                      <a:pt x="147" y="234"/>
                    </a:lnTo>
                    <a:lnTo>
                      <a:pt x="157" y="211"/>
                    </a:lnTo>
                    <a:lnTo>
                      <a:pt x="170" y="190"/>
                    </a:lnTo>
                    <a:lnTo>
                      <a:pt x="185" y="170"/>
                    </a:lnTo>
                    <a:lnTo>
                      <a:pt x="204" y="152"/>
                    </a:lnTo>
                    <a:lnTo>
                      <a:pt x="227" y="135"/>
                    </a:lnTo>
                    <a:lnTo>
                      <a:pt x="215" y="157"/>
                    </a:lnTo>
                    <a:lnTo>
                      <a:pt x="202" y="184"/>
                    </a:lnTo>
                    <a:lnTo>
                      <a:pt x="191" y="214"/>
                    </a:lnTo>
                    <a:lnTo>
                      <a:pt x="185" y="248"/>
                    </a:lnTo>
                    <a:lnTo>
                      <a:pt x="182" y="281"/>
                    </a:lnTo>
                    <a:lnTo>
                      <a:pt x="188" y="313"/>
                    </a:lnTo>
                    <a:lnTo>
                      <a:pt x="201" y="343"/>
                    </a:lnTo>
                    <a:lnTo>
                      <a:pt x="225" y="370"/>
                    </a:lnTo>
                    <a:lnTo>
                      <a:pt x="250" y="343"/>
                    </a:lnTo>
                    <a:lnTo>
                      <a:pt x="271" y="305"/>
                    </a:lnTo>
                    <a:lnTo>
                      <a:pt x="285" y="260"/>
                    </a:lnTo>
                    <a:lnTo>
                      <a:pt x="292" y="211"/>
                    </a:lnTo>
                    <a:lnTo>
                      <a:pt x="291" y="158"/>
                    </a:lnTo>
                    <a:lnTo>
                      <a:pt x="282" y="105"/>
                    </a:lnTo>
                    <a:lnTo>
                      <a:pt x="264" y="54"/>
                    </a:lnTo>
                    <a:lnTo>
                      <a:pt x="238" y="8"/>
                    </a:lnTo>
                    <a:lnTo>
                      <a:pt x="262" y="34"/>
                    </a:lnTo>
                    <a:lnTo>
                      <a:pt x="282" y="63"/>
                    </a:lnTo>
                    <a:lnTo>
                      <a:pt x="300" y="95"/>
                    </a:lnTo>
                    <a:lnTo>
                      <a:pt x="315" y="130"/>
                    </a:lnTo>
                    <a:lnTo>
                      <a:pt x="325" y="168"/>
                    </a:lnTo>
                    <a:lnTo>
                      <a:pt x="333" y="211"/>
                    </a:lnTo>
                    <a:lnTo>
                      <a:pt x="339" y="258"/>
                    </a:lnTo>
                    <a:lnTo>
                      <a:pt x="340" y="309"/>
                    </a:lnTo>
                    <a:lnTo>
                      <a:pt x="354" y="288"/>
                    </a:lnTo>
                    <a:lnTo>
                      <a:pt x="370" y="266"/>
                    </a:lnTo>
                    <a:lnTo>
                      <a:pt x="388" y="244"/>
                    </a:lnTo>
                    <a:lnTo>
                      <a:pt x="409" y="222"/>
                    </a:lnTo>
                    <a:lnTo>
                      <a:pt x="430" y="203"/>
                    </a:lnTo>
                    <a:lnTo>
                      <a:pt x="451" y="184"/>
                    </a:lnTo>
                    <a:lnTo>
                      <a:pt x="471" y="170"/>
                    </a:lnTo>
                    <a:lnTo>
                      <a:pt x="492" y="160"/>
                    </a:lnTo>
                    <a:lnTo>
                      <a:pt x="483" y="180"/>
                    </a:lnTo>
                    <a:lnTo>
                      <a:pt x="469" y="203"/>
                    </a:lnTo>
                    <a:lnTo>
                      <a:pt x="452" y="227"/>
                    </a:lnTo>
                    <a:lnTo>
                      <a:pt x="433" y="251"/>
                    </a:lnTo>
                    <a:lnTo>
                      <a:pt x="415" y="275"/>
                    </a:lnTo>
                    <a:lnTo>
                      <a:pt x="399" y="297"/>
                    </a:lnTo>
                    <a:lnTo>
                      <a:pt x="387" y="318"/>
                    </a:lnTo>
                    <a:lnTo>
                      <a:pt x="380" y="334"/>
                    </a:lnTo>
                    <a:lnTo>
                      <a:pt x="388" y="339"/>
                    </a:lnTo>
                    <a:lnTo>
                      <a:pt x="396" y="343"/>
                    </a:lnTo>
                    <a:lnTo>
                      <a:pt x="407" y="348"/>
                    </a:lnTo>
                    <a:lnTo>
                      <a:pt x="418" y="353"/>
                    </a:lnTo>
                    <a:lnTo>
                      <a:pt x="431" y="356"/>
                    </a:lnTo>
                    <a:lnTo>
                      <a:pt x="444" y="360"/>
                    </a:lnTo>
                    <a:lnTo>
                      <a:pt x="458" y="361"/>
                    </a:lnTo>
                    <a:lnTo>
                      <a:pt x="471" y="360"/>
                    </a:lnTo>
                    <a:lnTo>
                      <a:pt x="470" y="326"/>
                    </a:lnTo>
                    <a:lnTo>
                      <a:pt x="464" y="285"/>
                    </a:lnTo>
                    <a:lnTo>
                      <a:pt x="454" y="240"/>
                    </a:lnTo>
                    <a:lnTo>
                      <a:pt x="440" y="192"/>
                    </a:lnTo>
                    <a:lnTo>
                      <a:pt x="423" y="146"/>
                    </a:lnTo>
                    <a:lnTo>
                      <a:pt x="401" y="102"/>
                    </a:lnTo>
                    <a:lnTo>
                      <a:pt x="375" y="65"/>
                    </a:lnTo>
                    <a:lnTo>
                      <a:pt x="346" y="36"/>
                    </a:lnTo>
                    <a:lnTo>
                      <a:pt x="375" y="57"/>
                    </a:lnTo>
                    <a:lnTo>
                      <a:pt x="400" y="79"/>
                    </a:lnTo>
                    <a:lnTo>
                      <a:pt x="423" y="102"/>
                    </a:lnTo>
                    <a:lnTo>
                      <a:pt x="444" y="127"/>
                    </a:lnTo>
                    <a:lnTo>
                      <a:pt x="462" y="153"/>
                    </a:lnTo>
                    <a:lnTo>
                      <a:pt x="479" y="183"/>
                    </a:lnTo>
                    <a:lnTo>
                      <a:pt x="494" y="217"/>
                    </a:lnTo>
                    <a:lnTo>
                      <a:pt x="509" y="256"/>
                    </a:lnTo>
                    <a:lnTo>
                      <a:pt x="510" y="222"/>
                    </a:lnTo>
                    <a:lnTo>
                      <a:pt x="510" y="188"/>
                    </a:lnTo>
                    <a:lnTo>
                      <a:pt x="509" y="154"/>
                    </a:lnTo>
                    <a:lnTo>
                      <a:pt x="507" y="121"/>
                    </a:lnTo>
                    <a:lnTo>
                      <a:pt x="501" y="89"/>
                    </a:lnTo>
                    <a:lnTo>
                      <a:pt x="494" y="60"/>
                    </a:lnTo>
                    <a:lnTo>
                      <a:pt x="485" y="33"/>
                    </a:lnTo>
                    <a:lnTo>
                      <a:pt x="474" y="10"/>
                    </a:lnTo>
                    <a:lnTo>
                      <a:pt x="490" y="39"/>
                    </a:lnTo>
                    <a:lnTo>
                      <a:pt x="506" y="70"/>
                    </a:lnTo>
                    <a:lnTo>
                      <a:pt x="520" y="106"/>
                    </a:lnTo>
                    <a:lnTo>
                      <a:pt x="531" y="145"/>
                    </a:lnTo>
                    <a:lnTo>
                      <a:pt x="539" y="188"/>
                    </a:lnTo>
                    <a:lnTo>
                      <a:pt x="542" y="236"/>
                    </a:lnTo>
                    <a:lnTo>
                      <a:pt x="538" y="290"/>
                    </a:lnTo>
                    <a:lnTo>
                      <a:pt x="527" y="349"/>
                    </a:lnTo>
                    <a:lnTo>
                      <a:pt x="553" y="321"/>
                    </a:lnTo>
                    <a:lnTo>
                      <a:pt x="576" y="288"/>
                    </a:lnTo>
                    <a:lnTo>
                      <a:pt x="595" y="251"/>
                    </a:lnTo>
                    <a:lnTo>
                      <a:pt x="606" y="211"/>
                    </a:lnTo>
                    <a:lnTo>
                      <a:pt x="608" y="168"/>
                    </a:lnTo>
                    <a:lnTo>
                      <a:pt x="603" y="125"/>
                    </a:lnTo>
                    <a:lnTo>
                      <a:pt x="584" y="83"/>
                    </a:lnTo>
                    <a:lnTo>
                      <a:pt x="552" y="42"/>
                    </a:lnTo>
                    <a:lnTo>
                      <a:pt x="567" y="50"/>
                    </a:lnTo>
                    <a:lnTo>
                      <a:pt x="582" y="59"/>
                    </a:lnTo>
                    <a:lnTo>
                      <a:pt x="597" y="69"/>
                    </a:lnTo>
                    <a:lnTo>
                      <a:pt x="611" y="80"/>
                    </a:lnTo>
                    <a:lnTo>
                      <a:pt x="622" y="95"/>
                    </a:lnTo>
                    <a:lnTo>
                      <a:pt x="633" y="113"/>
                    </a:lnTo>
                    <a:lnTo>
                      <a:pt x="642" y="134"/>
                    </a:lnTo>
                    <a:lnTo>
                      <a:pt x="648" y="158"/>
                    </a:lnTo>
                    <a:lnTo>
                      <a:pt x="651" y="120"/>
                    </a:lnTo>
                    <a:lnTo>
                      <a:pt x="651" y="75"/>
                    </a:lnTo>
                    <a:lnTo>
                      <a:pt x="649" y="32"/>
                    </a:lnTo>
                    <a:lnTo>
                      <a:pt x="645" y="0"/>
                    </a:lnTo>
                    <a:lnTo>
                      <a:pt x="656" y="38"/>
                    </a:lnTo>
                    <a:lnTo>
                      <a:pt x="661" y="82"/>
                    </a:lnTo>
                    <a:lnTo>
                      <a:pt x="663" y="129"/>
                    </a:lnTo>
                    <a:lnTo>
                      <a:pt x="660" y="178"/>
                    </a:lnTo>
                    <a:lnTo>
                      <a:pt x="652" y="228"/>
                    </a:lnTo>
                    <a:lnTo>
                      <a:pt x="642" y="276"/>
                    </a:lnTo>
                    <a:lnTo>
                      <a:pt x="627" y="320"/>
                    </a:lnTo>
                    <a:lnTo>
                      <a:pt x="610" y="360"/>
                    </a:lnTo>
                    <a:lnTo>
                      <a:pt x="636" y="330"/>
                    </a:lnTo>
                    <a:lnTo>
                      <a:pt x="659" y="295"/>
                    </a:lnTo>
                    <a:lnTo>
                      <a:pt x="680" y="255"/>
                    </a:lnTo>
                    <a:lnTo>
                      <a:pt x="697" y="212"/>
                    </a:lnTo>
                    <a:lnTo>
                      <a:pt x="711" y="167"/>
                    </a:lnTo>
                    <a:lnTo>
                      <a:pt x="722" y="122"/>
                    </a:lnTo>
                    <a:lnTo>
                      <a:pt x="729" y="77"/>
                    </a:lnTo>
                    <a:lnTo>
                      <a:pt x="733" y="33"/>
                    </a:lnTo>
                    <a:lnTo>
                      <a:pt x="741" y="87"/>
                    </a:lnTo>
                    <a:lnTo>
                      <a:pt x="745" y="147"/>
                    </a:lnTo>
                    <a:lnTo>
                      <a:pt x="743" y="210"/>
                    </a:lnTo>
                    <a:lnTo>
                      <a:pt x="730" y="268"/>
                    </a:lnTo>
                    <a:lnTo>
                      <a:pt x="743" y="252"/>
                    </a:lnTo>
                    <a:lnTo>
                      <a:pt x="757" y="232"/>
                    </a:lnTo>
                    <a:lnTo>
                      <a:pt x="771" y="206"/>
                    </a:lnTo>
                    <a:lnTo>
                      <a:pt x="785" y="180"/>
                    </a:lnTo>
                    <a:lnTo>
                      <a:pt x="797" y="153"/>
                    </a:lnTo>
                    <a:lnTo>
                      <a:pt x="809" y="129"/>
                    </a:lnTo>
                    <a:lnTo>
                      <a:pt x="817" y="108"/>
                    </a:lnTo>
                    <a:lnTo>
                      <a:pt x="821" y="93"/>
                    </a:lnTo>
                    <a:lnTo>
                      <a:pt x="819" y="117"/>
                    </a:lnTo>
                    <a:lnTo>
                      <a:pt x="813" y="144"/>
                    </a:lnTo>
                    <a:lnTo>
                      <a:pt x="805" y="174"/>
                    </a:lnTo>
                    <a:lnTo>
                      <a:pt x="795" y="204"/>
                    </a:lnTo>
                    <a:lnTo>
                      <a:pt x="781" y="235"/>
                    </a:lnTo>
                    <a:lnTo>
                      <a:pt x="765" y="265"/>
                    </a:lnTo>
                    <a:lnTo>
                      <a:pt x="747" y="295"/>
                    </a:lnTo>
                    <a:lnTo>
                      <a:pt x="726" y="324"/>
                    </a:lnTo>
                    <a:lnTo>
                      <a:pt x="752" y="306"/>
                    </a:lnTo>
                    <a:lnTo>
                      <a:pt x="778" y="286"/>
                    </a:lnTo>
                    <a:lnTo>
                      <a:pt x="803" y="263"/>
                    </a:lnTo>
                    <a:lnTo>
                      <a:pt x="827" y="236"/>
                    </a:lnTo>
                    <a:lnTo>
                      <a:pt x="849" y="207"/>
                    </a:lnTo>
                    <a:lnTo>
                      <a:pt x="870" y="177"/>
                    </a:lnTo>
                    <a:lnTo>
                      <a:pt x="887" y="146"/>
                    </a:lnTo>
                    <a:lnTo>
                      <a:pt x="902" y="114"/>
                    </a:lnTo>
                    <a:lnTo>
                      <a:pt x="896" y="139"/>
                    </a:lnTo>
                    <a:lnTo>
                      <a:pt x="891" y="166"/>
                    </a:lnTo>
                    <a:lnTo>
                      <a:pt x="882" y="193"/>
                    </a:lnTo>
                    <a:lnTo>
                      <a:pt x="873" y="220"/>
                    </a:lnTo>
                    <a:lnTo>
                      <a:pt x="862" y="247"/>
                    </a:lnTo>
                    <a:lnTo>
                      <a:pt x="849" y="271"/>
                    </a:lnTo>
                    <a:lnTo>
                      <a:pt x="835" y="295"/>
                    </a:lnTo>
                    <a:lnTo>
                      <a:pt x="819" y="317"/>
                    </a:lnTo>
                    <a:lnTo>
                      <a:pt x="849" y="297"/>
                    </a:lnTo>
                    <a:lnTo>
                      <a:pt x="877" y="271"/>
                    </a:lnTo>
                    <a:lnTo>
                      <a:pt x="902" y="237"/>
                    </a:lnTo>
                    <a:lnTo>
                      <a:pt x="925" y="200"/>
                    </a:lnTo>
                    <a:lnTo>
                      <a:pt x="945" y="161"/>
                    </a:lnTo>
                    <a:lnTo>
                      <a:pt x="962" y="122"/>
                    </a:lnTo>
                    <a:lnTo>
                      <a:pt x="976" y="83"/>
                    </a:lnTo>
                    <a:lnTo>
                      <a:pt x="986" y="46"/>
                    </a:lnTo>
                    <a:lnTo>
                      <a:pt x="980" y="86"/>
                    </a:lnTo>
                    <a:lnTo>
                      <a:pt x="979" y="128"/>
                    </a:lnTo>
                    <a:lnTo>
                      <a:pt x="980" y="169"/>
                    </a:lnTo>
                    <a:lnTo>
                      <a:pt x="984" y="210"/>
                    </a:lnTo>
                    <a:lnTo>
                      <a:pt x="986" y="247"/>
                    </a:lnTo>
                    <a:lnTo>
                      <a:pt x="986" y="282"/>
                    </a:lnTo>
                    <a:lnTo>
                      <a:pt x="983" y="312"/>
                    </a:lnTo>
                    <a:lnTo>
                      <a:pt x="975" y="339"/>
                    </a:lnTo>
                    <a:lnTo>
                      <a:pt x="901" y="398"/>
                    </a:lnTo>
                    <a:close/>
                  </a:path>
                </a:pathLst>
              </a:custGeom>
              <a:solidFill>
                <a:srgbClr val="00A500"/>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grpSp>
      </p:grpSp>
      <p:pic>
        <p:nvPicPr>
          <p:cNvPr id="1026" name="Picture 2" descr="C:\Users\Administrator\Desktop\tải xuống.pn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7012" y="186690"/>
            <a:ext cx="1404197" cy="1058139"/>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5">
            <a:extLst>
              <a:ext uri="{FF2B5EF4-FFF2-40B4-BE49-F238E27FC236}">
                <a16:creationId xmlns:a16="http://schemas.microsoft.com/office/drawing/2014/main" id="{1DEDD67A-6786-C2E2-E5F8-415E3A8C79AB}"/>
              </a:ext>
            </a:extLst>
          </p:cNvPr>
          <p:cNvSpPr txBox="1"/>
          <p:nvPr/>
        </p:nvSpPr>
        <p:spPr>
          <a:xfrm>
            <a:off x="1045020" y="326423"/>
            <a:ext cx="9243695" cy="861774"/>
          </a:xfrm>
          <a:prstGeom prst="rect">
            <a:avLst/>
          </a:prstGeom>
          <a:noFill/>
        </p:spPr>
        <p:txBody>
          <a:bodyPr wrap="square" rtlCol="0">
            <a:spAutoFit/>
          </a:bodyPr>
          <a:lstStyle/>
          <a:p>
            <a:pPr algn="ctr"/>
            <a:r>
              <a:rPr lang="en-US" sz="3000" b="1" dirty="0">
                <a:solidFill>
                  <a:schemeClr val="accent1">
                    <a:lumMod val="75000"/>
                  </a:schemeClr>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Nghe </a:t>
            </a:r>
            <a:r>
              <a:rPr lang="en-US" sz="3000" b="1" dirty="0" err="1">
                <a:solidFill>
                  <a:schemeClr val="accent1">
                    <a:lumMod val="75000"/>
                  </a:schemeClr>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nhạc</a:t>
            </a:r>
            <a:r>
              <a:rPr lang="en-US" sz="3000" b="1" dirty="0">
                <a:solidFill>
                  <a:schemeClr val="accent1">
                    <a:lumMod val="75000"/>
                  </a:schemeClr>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 </a:t>
            </a:r>
            <a:r>
              <a:rPr lang="en-US" sz="3000" b="1" dirty="0" err="1">
                <a:solidFill>
                  <a:schemeClr val="accent1">
                    <a:lumMod val="75000"/>
                  </a:schemeClr>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Lí</a:t>
            </a:r>
            <a:r>
              <a:rPr lang="en-US" sz="3000" b="1" dirty="0">
                <a:solidFill>
                  <a:schemeClr val="accent1">
                    <a:lumMod val="75000"/>
                  </a:schemeClr>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 </a:t>
            </a:r>
            <a:r>
              <a:rPr lang="en-US" sz="3000" b="1" dirty="0" err="1">
                <a:solidFill>
                  <a:schemeClr val="accent1">
                    <a:lumMod val="75000"/>
                  </a:schemeClr>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ngựa</a:t>
            </a:r>
            <a:r>
              <a:rPr lang="en-US" sz="3000" b="1" dirty="0">
                <a:solidFill>
                  <a:schemeClr val="accent1">
                    <a:lumMod val="75000"/>
                  </a:schemeClr>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 ô</a:t>
            </a:r>
          </a:p>
          <a:p>
            <a:pPr algn="ctr"/>
            <a:r>
              <a:rPr lang="en-US" sz="2000" b="1" dirty="0">
                <a:solidFill>
                  <a:schemeClr val="accent5">
                    <a:lumMod val="25000"/>
                  </a:schemeClr>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                                                                            </a:t>
            </a:r>
            <a:r>
              <a:rPr lang="en-US" sz="2000" b="1" dirty="0" err="1">
                <a:solidFill>
                  <a:schemeClr val="accent5">
                    <a:lumMod val="25000"/>
                  </a:schemeClr>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Dân</a:t>
            </a:r>
            <a:r>
              <a:rPr lang="en-US" sz="2000" b="1" dirty="0">
                <a:solidFill>
                  <a:schemeClr val="accent5">
                    <a:lumMod val="25000"/>
                  </a:schemeClr>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 ca Nam </a:t>
            </a:r>
            <a:r>
              <a:rPr lang="en-US" sz="2000" b="1" dirty="0" err="1">
                <a:solidFill>
                  <a:schemeClr val="accent5">
                    <a:lumMod val="25000"/>
                  </a:schemeClr>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Bộ</a:t>
            </a:r>
            <a:endParaRPr lang="en-US" sz="2000" b="1" dirty="0">
              <a:solidFill>
                <a:schemeClr val="accent5">
                  <a:lumMod val="25000"/>
                </a:schemeClr>
              </a:solidFill>
              <a:latin typeface="Times New Roman" panose="02020603050405020304" pitchFamily="18" charset="0"/>
              <a:cs typeface="Times New Roman" panose="02020603050405020304" pitchFamily="18" charset="0"/>
            </a:endParaRPr>
          </a:p>
        </p:txBody>
      </p:sp>
      <p:pic>
        <p:nvPicPr>
          <p:cNvPr id="6" name="Lý Ngựa Ô _ hòa tấu nhạc cụ dân tộc">
            <a:hlinkClick r:id="" action="ppaction://media"/>
            <a:extLst>
              <a:ext uri="{FF2B5EF4-FFF2-40B4-BE49-F238E27FC236}">
                <a16:creationId xmlns:a16="http://schemas.microsoft.com/office/drawing/2014/main" id="{ACB0BD95-FEF1-D9A1-FA7F-B10C2B51B194}"/>
              </a:ext>
            </a:extLst>
          </p:cNvPr>
          <p:cNvPicPr>
            <a:picLocks noChangeAspect="1"/>
          </p:cNvPicPr>
          <p:nvPr>
            <a:videoFile r:link="rId2"/>
            <p:extLst>
              <p:ext uri="{DAA4B4D4-6D71-4841-9C94-3DE7FCFB9230}">
                <p14:media xmlns:p14="http://schemas.microsoft.com/office/powerpoint/2010/main" r:embed="rId1"/>
              </p:ext>
            </p:extLst>
          </p:nvPr>
        </p:nvPicPr>
        <p:blipFill>
          <a:blip r:embed="rId6"/>
          <a:stretch>
            <a:fillRect/>
          </a:stretch>
        </p:blipFill>
        <p:spPr>
          <a:xfrm>
            <a:off x="1476478" y="1276521"/>
            <a:ext cx="8984469" cy="4572000"/>
          </a:xfrm>
          <a:prstGeom prst="rect">
            <a:avLst/>
          </a:prstGeom>
        </p:spPr>
      </p:pic>
    </p:spTree>
    <p:extLst>
      <p:ext uri="{BB962C8B-B14F-4D97-AF65-F5344CB8AC3E}">
        <p14:creationId xmlns:p14="http://schemas.microsoft.com/office/powerpoint/2010/main" val="15615199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9"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1000" fill="hold"/>
                                        <p:tgtEl>
                                          <p:spTgt spid="3"/>
                                        </p:tgtEl>
                                        <p:attrNameLst>
                                          <p:attrName>ppt_x</p:attrName>
                                        </p:attrNameLst>
                                      </p:cBhvr>
                                      <p:tavLst>
                                        <p:tav tm="0">
                                          <p:val>
                                            <p:strVal val="#ppt_x-.2"/>
                                          </p:val>
                                        </p:tav>
                                        <p:tav tm="100000">
                                          <p:val>
                                            <p:strVal val="#ppt_x"/>
                                          </p:val>
                                        </p:tav>
                                      </p:tavLst>
                                    </p:anim>
                                    <p:anim calcmode="lin" valueType="num">
                                      <p:cBhvr>
                                        <p:cTn id="8" dur="1000" fill="hold"/>
                                        <p:tgtEl>
                                          <p:spTgt spid="3"/>
                                        </p:tgtEl>
                                        <p:attrNameLst>
                                          <p:attrName>ppt_y</p:attrName>
                                        </p:attrNameLst>
                                      </p:cBhvr>
                                      <p:tavLst>
                                        <p:tav tm="0">
                                          <p:val>
                                            <p:strVal val="#ppt_y"/>
                                          </p:val>
                                        </p:tav>
                                        <p:tav tm="100000">
                                          <p:val>
                                            <p:strVal val="#ppt_y"/>
                                          </p:val>
                                        </p:tav>
                                      </p:tavLst>
                                    </p:anim>
                                    <p:animEffect transition="in" filter="wipe(right)" prLst="gradientSize: 0.1">
                                      <p:cBhvr>
                                        <p:cTn id="9" dur="1000"/>
                                        <p:tgtEl>
                                          <p:spTgt spid="3"/>
                                        </p:tgtEl>
                                      </p:cBhvr>
                                    </p:animEffect>
                                  </p:childTnLst>
                                </p:cTn>
                              </p:par>
                            </p:childTnLst>
                          </p:cTn>
                        </p:par>
                      </p:childTnLst>
                    </p:cTn>
                  </p:par>
                  <p:par>
                    <p:cTn id="10" fill="hold">
                      <p:stCondLst>
                        <p:cond delay="indefinite"/>
                      </p:stCondLst>
                      <p:childTnLst>
                        <p:par>
                          <p:cTn id="11" fill="hold">
                            <p:stCondLst>
                              <p:cond delay="0"/>
                            </p:stCondLst>
                            <p:childTnLst>
                              <p:par>
                                <p:cTn id="12" presetID="1" presetClass="mediacall" presetSubtype="0" fill="hold" nodeType="clickEffect">
                                  <p:stCondLst>
                                    <p:cond delay="0"/>
                                  </p:stCondLst>
                                  <p:childTnLst>
                                    <p:cmd type="call" cmd="playFrom(0.0)">
                                      <p:cBhvr>
                                        <p:cTn id="13" dur="184947"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100000">
                <p:cTn id="14" fill="hold" display="0">
                  <p:stCondLst>
                    <p:cond delay="indefinite"/>
                  </p:stCondLst>
                </p:cTn>
                <p:tgtEl>
                  <p:spTgt spid="6"/>
                </p:tgtEl>
              </p:cMediaNode>
            </p:video>
            <p:seq concurrent="1" nextAc="seek">
              <p:cTn id="15" restart="whenNotActive" fill="hold" evtFilter="cancelBubble" nodeType="interactiveSeq">
                <p:stCondLst>
                  <p:cond evt="onClick" delay="0">
                    <p:tgtEl>
                      <p:spTgt spid="6"/>
                    </p:tgtEl>
                  </p:cond>
                </p:stCondLst>
                <p:endSync evt="end" delay="0">
                  <p:rtn val="all"/>
                </p:endSync>
                <p:childTnLst>
                  <p:par>
                    <p:cTn id="16" fill="hold">
                      <p:stCondLst>
                        <p:cond delay="0"/>
                      </p:stCondLst>
                      <p:childTnLst>
                        <p:par>
                          <p:cTn id="17" fill="hold">
                            <p:stCondLst>
                              <p:cond delay="0"/>
                            </p:stCondLst>
                            <p:childTnLst>
                              <p:par>
                                <p:cTn id="18" presetID="2" presetClass="mediacall" presetSubtype="0" fill="hold" nodeType="clickEffect">
                                  <p:stCondLst>
                                    <p:cond delay="0"/>
                                  </p:stCondLst>
                                  <p:childTnLst>
                                    <p:cmd type="call" cmd="togglePause">
                                      <p:cBhvr>
                                        <p:cTn id="19" dur="1" fill="hold"/>
                                        <p:tgtEl>
                                          <p:spTgt spid="6"/>
                                        </p:tgtEl>
                                      </p:cBhvr>
                                    </p:cmd>
                                  </p:childTnLst>
                                </p:cTn>
                              </p:par>
                            </p:childTnLst>
                          </p:cTn>
                        </p:par>
                      </p:childTnLst>
                    </p:cTn>
                  </p:par>
                </p:childTnLst>
              </p:cTn>
              <p:nextCondLst>
                <p:cond evt="onClick" delay="0">
                  <p:tgtEl>
                    <p:spTgt spid="6"/>
                  </p:tgtEl>
                </p:cond>
              </p:nextCondLst>
            </p:seq>
          </p:childTnLst>
        </p:cTn>
      </p:par>
    </p:tnLst>
    <p:bldLst>
      <p:bldP spid="3" grpId="0"/>
      <p:bldP spid="3" grpId="1"/>
    </p:bldLst>
  </p:timing>
</p:sld>
</file>

<file path=ppt/theme/theme1.xml><?xml version="1.0" encoding="utf-8"?>
<a:theme xmlns:a="http://schemas.openxmlformats.org/drawingml/2006/main" name="1_Default Design">
  <a:themeElements>
    <a:clrScheme name="">
      <a:dk1>
        <a:srgbClr val="000000"/>
      </a:dk1>
      <a:lt1>
        <a:srgbClr val="FFFFFF"/>
      </a:lt1>
      <a:dk2>
        <a:srgbClr val="000000"/>
      </a:dk2>
      <a:lt2>
        <a:srgbClr val="808080"/>
      </a:lt2>
      <a:accent1>
        <a:srgbClr val="7DB6EF"/>
      </a:accent1>
      <a:accent2>
        <a:srgbClr val="C0504D"/>
      </a:accent2>
      <a:accent3>
        <a:srgbClr val="FFFFFF"/>
      </a:accent3>
      <a:accent4>
        <a:srgbClr val="000000"/>
      </a:accent4>
      <a:accent5>
        <a:srgbClr val="C0D7F5"/>
      </a:accent5>
      <a:accent6>
        <a:srgbClr val="AC4744"/>
      </a:accent6>
      <a:hlink>
        <a:srgbClr val="0066CC"/>
      </a:hlink>
      <a:folHlink>
        <a:srgbClr val="800080"/>
      </a:folHlink>
    </a:clrScheme>
    <a:fontScheme name="">
      <a:majorFont>
        <a:latin typeface="Arial"/>
        <a:ea typeface="Arial"/>
        <a:cs typeface=""/>
      </a:majorFont>
      <a:minorFont>
        <a:latin typeface="Arial"/>
        <a:ea typeface="Arial"/>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raClrScheme>
      <a:clrScheme name="">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4"/>
        </a:accent5>
        <a:accent6>
          <a:srgbClr val="E5895B"/>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7B7E5"/>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
        <a:dk1>
          <a:srgbClr val="000000"/>
        </a:dk1>
        <a:lt1>
          <a:srgbClr val="DEF6F1"/>
        </a:lt1>
        <a:dk2>
          <a:srgbClr val="000000"/>
        </a:dk2>
        <a:lt2>
          <a:srgbClr val="969696"/>
        </a:lt2>
        <a:accent1>
          <a:srgbClr val="FFFFFF"/>
        </a:accent1>
        <a:accent2>
          <a:srgbClr val="8DC6FF"/>
        </a:accent2>
        <a:accent3>
          <a:srgbClr val="EBFAF7"/>
        </a:accent3>
        <a:accent4>
          <a:srgbClr val="000000"/>
        </a:accent4>
        <a:accent5>
          <a:srgbClr val="FFFFFF"/>
        </a:accent5>
        <a:accent6>
          <a:srgbClr val="7EB1E5"/>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7B7"/>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
        <a:dk1>
          <a:srgbClr val="FFFFFF"/>
        </a:dk1>
        <a:lt1>
          <a:srgbClr val="008080"/>
        </a:lt1>
        <a:dk2>
          <a:srgbClr val="FFFF99"/>
        </a:dk2>
        <a:lt2>
          <a:srgbClr val="005A58"/>
        </a:lt2>
        <a:accent1>
          <a:srgbClr val="006462"/>
        </a:accent1>
        <a:accent2>
          <a:srgbClr val="6D6FC7"/>
        </a:accent2>
        <a:accent3>
          <a:srgbClr val="AAC1C1"/>
        </a:accent3>
        <a:accent4>
          <a:srgbClr val="DCDCDC"/>
        </a:accent4>
        <a:accent5>
          <a:srgbClr val="AAB8B8"/>
        </a:accent5>
        <a:accent6>
          <a:srgbClr val="6163B2"/>
        </a:accent6>
        <a:hlink>
          <a:srgbClr val="00FFFF"/>
        </a:hlink>
        <a:folHlink>
          <a:srgbClr val="00FF00"/>
        </a:folHlink>
      </a:clrScheme>
      <a:clrMap bg1="lt1" tx1="dk1" bg2="lt2" tx2="dk2" accent1="accent1" accent2="accent2" accent3="accent3" accent4="accent4" accent5="accent5" accent6="accent6" hlink="hlink" folHlink="folHlink"/>
    </a:extraClrScheme>
    <a:extraClrScheme>
      <a:clrScheme name="">
        <a:dk1>
          <a:srgbClr val="FFFFFF"/>
        </a:dk1>
        <a:lt1>
          <a:srgbClr val="800000"/>
        </a:lt1>
        <a:dk2>
          <a:srgbClr val="DFD293"/>
        </a:dk2>
        <a:lt2>
          <a:srgbClr val="5C1F00"/>
        </a:lt2>
        <a:accent1>
          <a:srgbClr val="CC3300"/>
        </a:accent1>
        <a:accent2>
          <a:srgbClr val="BE7960"/>
        </a:accent2>
        <a:accent3>
          <a:srgbClr val="C1AAAA"/>
        </a:accent3>
        <a:accent4>
          <a:srgbClr val="DCDCDC"/>
        </a:accent4>
        <a:accent5>
          <a:srgbClr val="E2ADAA"/>
        </a:accent5>
        <a:accent6>
          <a:srgbClr val="AA6C55"/>
        </a:accent6>
        <a:hlink>
          <a:srgbClr val="FFFF99"/>
        </a:hlink>
        <a:folHlink>
          <a:srgbClr val="D3A219"/>
        </a:folHlink>
      </a:clrScheme>
      <a:clrMap bg1="lt1" tx1="dk1" bg2="lt2" tx2="dk2" accent1="accent1" accent2="accent2" accent3="accent3" accent4="accent4" accent5="accent5" accent6="accent6" hlink="hlink" folHlink="folHlink"/>
    </a:extraClrScheme>
    <a:extraClrScheme>
      <a:clrScheme name="">
        <a:dk1>
          <a:srgbClr val="FFFFFF"/>
        </a:dk1>
        <a:lt1>
          <a:srgbClr val="000099"/>
        </a:lt1>
        <a:dk2>
          <a:srgbClr val="CCFFFF"/>
        </a:dk2>
        <a:lt2>
          <a:srgbClr val="003366"/>
        </a:lt2>
        <a:accent1>
          <a:srgbClr val="3366CC"/>
        </a:accent1>
        <a:accent2>
          <a:srgbClr val="00B000"/>
        </a:accent2>
        <a:accent3>
          <a:srgbClr val="AAAACA"/>
        </a:accent3>
        <a:accent4>
          <a:srgbClr val="DCDCDC"/>
        </a:accent4>
        <a:accent5>
          <a:srgbClr val="ADB9E2"/>
        </a:accent5>
        <a:accent6>
          <a:srgbClr val="009D00"/>
        </a:accent6>
        <a:hlink>
          <a:srgbClr val="66CCFF"/>
        </a:hlink>
        <a:folHlink>
          <a:srgbClr val="FFE701"/>
        </a:folHlink>
      </a:clrScheme>
      <a:clrMap bg1="lt1" tx1="dk1" bg2="lt2" tx2="dk2" accent1="accent1" accent2="accent2" accent3="accent3" accent4="accent4" accent5="accent5" accent6="accent6" hlink="hlink" folHlink="folHlink"/>
    </a:extraClrScheme>
    <a:extraClrScheme>
      <a:clrScheme name="">
        <a:dk1>
          <a:srgbClr val="FFFFFF"/>
        </a:dk1>
        <a:lt1>
          <a:srgbClr val="000000"/>
        </a:lt1>
        <a:dk2>
          <a:srgbClr val="E3EBF1"/>
        </a:dk2>
        <a:lt2>
          <a:srgbClr val="336699"/>
        </a:lt2>
        <a:accent1>
          <a:srgbClr val="003399"/>
        </a:accent1>
        <a:accent2>
          <a:srgbClr val="468A4B"/>
        </a:accent2>
        <a:accent3>
          <a:srgbClr val="AAAAAA"/>
        </a:accent3>
        <a:accent4>
          <a:srgbClr val="DCDCDC"/>
        </a:accent4>
        <a:accent5>
          <a:srgbClr val="AAADCA"/>
        </a:accent5>
        <a:accent6>
          <a:srgbClr val="3E7B43"/>
        </a:accent6>
        <a:hlink>
          <a:srgbClr val="66CCFF"/>
        </a:hlink>
        <a:folHlink>
          <a:srgbClr val="F0E500"/>
        </a:folHlink>
      </a:clrScheme>
      <a:clrMap bg1="lt1" tx1="dk1" bg2="lt2" tx2="dk2" accent1="accent1" accent2="accent2" accent3="accent3" accent4="accent4" accent5="accent5" accent6="accent6" hlink="hlink" folHlink="folHlink"/>
    </a:extraClrScheme>
    <a:extraClrScheme>
      <a:clrScheme name="">
        <a:dk1>
          <a:srgbClr val="FFFFFF"/>
        </a:dk1>
        <a:lt1>
          <a:srgbClr val="686B5D"/>
        </a:lt1>
        <a:dk2>
          <a:srgbClr val="D1D1CB"/>
        </a:dk2>
        <a:lt2>
          <a:srgbClr val="777777"/>
        </a:lt2>
        <a:accent1>
          <a:srgbClr val="909082"/>
        </a:accent1>
        <a:accent2>
          <a:srgbClr val="809EA8"/>
        </a:accent2>
        <a:accent3>
          <a:srgbClr val="B9BAB6"/>
        </a:accent3>
        <a:accent4>
          <a:srgbClr val="DCDCDC"/>
        </a:accent4>
        <a:accent5>
          <a:srgbClr val="C7C7C1"/>
        </a:accent5>
        <a:accent6>
          <a:srgbClr val="728D96"/>
        </a:accent6>
        <a:hlink>
          <a:srgbClr val="FFCC66"/>
        </a:hlink>
        <a:folHlink>
          <a:srgbClr val="E9DCB9"/>
        </a:folHlink>
      </a:clrScheme>
      <a:clrMap bg1="lt1" tx1="dk1" bg2="lt2" tx2="dk2" accent1="accent1" accent2="accent2" accent3="accent3" accent4="accent4" accent5="accent5" accent6="accent6" hlink="hlink" folHlink="folHlink"/>
    </a:extraClrScheme>
    <a:extraClrScheme>
      <a:clrScheme name="">
        <a:dk1>
          <a:srgbClr val="FFFFFF"/>
        </a:dk1>
        <a:lt1>
          <a:srgbClr val="666699"/>
        </a:lt1>
        <a:dk2>
          <a:srgbClr val="FFFFFF"/>
        </a:dk2>
        <a:lt2>
          <a:srgbClr val="3E3E5C"/>
        </a:lt2>
        <a:accent1>
          <a:srgbClr val="60597B"/>
        </a:accent1>
        <a:accent2>
          <a:srgbClr val="6666FF"/>
        </a:accent2>
        <a:accent3>
          <a:srgbClr val="B9B9CA"/>
        </a:accent3>
        <a:accent4>
          <a:srgbClr val="DCDCDC"/>
        </a:accent4>
        <a:accent5>
          <a:srgbClr val="B7B5BF"/>
        </a:accent5>
        <a:accent6>
          <a:srgbClr val="5B5BE5"/>
        </a:accent6>
        <a:hlink>
          <a:srgbClr val="99CCFF"/>
        </a:hlink>
        <a:folHlink>
          <a:srgbClr val="FFFF99"/>
        </a:folHlink>
      </a:clrScheme>
      <a:clrMap bg1="lt1" tx1="dk1" bg2="lt2" tx2="dk2" accent1="accent1" accent2="accent2" accent3="accent3" accent4="accent4" accent5="accent5" accent6="accent6" hlink="hlink" folHlink="folHlink"/>
    </a:extraClrScheme>
    <a:extraClrScheme>
      <a:clrScheme name="">
        <a:dk1>
          <a:srgbClr val="FFFFFF"/>
        </a:dk1>
        <a:lt1>
          <a:srgbClr val="523E26"/>
        </a:lt1>
        <a:dk2>
          <a:srgbClr val="DFC08D"/>
        </a:dk2>
        <a:lt2>
          <a:srgbClr val="2D2015"/>
        </a:lt2>
        <a:accent1>
          <a:srgbClr val="8C7B70"/>
        </a:accent1>
        <a:accent2>
          <a:srgbClr val="8F5F2F"/>
        </a:accent2>
        <a:accent3>
          <a:srgbClr val="B3AFAB"/>
        </a:accent3>
        <a:accent4>
          <a:srgbClr val="DCDCDC"/>
        </a:accent4>
        <a:accent5>
          <a:srgbClr val="C5BFBC"/>
        </a:accent5>
        <a:accent6>
          <a:srgbClr val="805529"/>
        </a:accent6>
        <a:hlink>
          <a:srgbClr val="CCB400"/>
        </a:hlink>
        <a:folHlink>
          <a:srgbClr val="8C9EA0"/>
        </a:folHlink>
      </a:clrScheme>
      <a:clrMap bg1="lt1" tx1="dk1" bg2="lt2" tx2="dk2" accent1="accent1" accent2="accent2" accent3="accent3" accent4="accent4" accent5="accent5" accent6="accent6" hlink="hlink" folHlink="folHlink"/>
    </a:extraClrScheme>
    <a:extraClrScheme>
      <a:clrScheme name="">
        <a:dk1>
          <a:srgbClr val="000000"/>
        </a:dk1>
        <a:lt1>
          <a:srgbClr val="FFFFFF"/>
        </a:lt1>
        <a:dk2>
          <a:srgbClr val="000000"/>
        </a:dk2>
        <a:lt2>
          <a:srgbClr val="808080"/>
        </a:lt2>
        <a:accent1>
          <a:srgbClr val="7DB6EF"/>
        </a:accent1>
        <a:accent2>
          <a:srgbClr val="C0504D"/>
        </a:accent2>
        <a:accent3>
          <a:srgbClr val="FFFFFF"/>
        </a:accent3>
        <a:accent4>
          <a:srgbClr val="000000"/>
        </a:accent4>
        <a:accent5>
          <a:srgbClr val="C0D7F5"/>
        </a:accent5>
        <a:accent6>
          <a:srgbClr val="AC4744"/>
        </a:accent6>
        <a:hlink>
          <a:srgbClr val="0066CC"/>
        </a:hlink>
        <a:folHlink>
          <a:srgbClr val="800080"/>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3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Slipstream">
  <a:themeElements>
    <a:clrScheme name="Slipstream">
      <a:dk1>
        <a:sysClr val="windowText" lastClr="000000"/>
      </a:dk1>
      <a:lt1>
        <a:sysClr val="window" lastClr="FFFFFF"/>
      </a:lt1>
      <a:dk2>
        <a:srgbClr val="212745"/>
      </a:dk2>
      <a:lt2>
        <a:srgbClr val="B4DCFA"/>
      </a:lt2>
      <a:accent1>
        <a:srgbClr val="4E67C8"/>
      </a:accent1>
      <a:accent2>
        <a:srgbClr val="5ECCF3"/>
      </a:accent2>
      <a:accent3>
        <a:srgbClr val="A7EA52"/>
      </a:accent3>
      <a:accent4>
        <a:srgbClr val="5DCEAF"/>
      </a:accent4>
      <a:accent5>
        <a:srgbClr val="FF8021"/>
      </a:accent5>
      <a:accent6>
        <a:srgbClr val="F14124"/>
      </a:accent6>
      <a:hlink>
        <a:srgbClr val="56C7AA"/>
      </a:hlink>
      <a:folHlink>
        <a:srgbClr val="59A8D1"/>
      </a:folHlink>
    </a:clrScheme>
    <a:fontScheme name="Slipstream">
      <a:majorFont>
        <a:latin typeface="Trebuchet MS"/>
        <a:ea typeface=""/>
        <a:cs typeface=""/>
        <a:font script="Jpan" typeface="HGｺﾞｼｯｸM"/>
        <a:font script="Hang" typeface="HY그래픽B"/>
        <a:font script="Hans" typeface="方正姚体"/>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a:ea typeface=""/>
        <a:cs typeface=""/>
        <a:font script="Jpan" typeface="HGｺﾞｼｯｸM"/>
        <a:font script="Hang" typeface="HY그래픽M"/>
        <a:font script="Hans" typeface="方正姚体"/>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Slipstream">
      <a:fillStyleLst>
        <a:solidFill>
          <a:schemeClr val="phClr"/>
        </a:solidFill>
        <a:gradFill rotWithShape="1">
          <a:gsLst>
            <a:gs pos="28000">
              <a:schemeClr val="phClr">
                <a:tint val="18000"/>
                <a:satMod val="120000"/>
                <a:lumMod val="88000"/>
              </a:schemeClr>
            </a:gs>
            <a:gs pos="100000">
              <a:schemeClr val="phClr">
                <a:tint val="40000"/>
                <a:satMod val="100000"/>
                <a:lumMod val="78000"/>
              </a:schemeClr>
            </a:gs>
          </a:gsLst>
          <a:lin ang="5400000" scaled="0"/>
        </a:gradFill>
        <a:gradFill rotWithShape="1">
          <a:gsLst>
            <a:gs pos="0">
              <a:schemeClr val="phClr">
                <a:lumMod val="95000"/>
              </a:schemeClr>
            </a:gs>
            <a:gs pos="100000">
              <a:schemeClr val="phClr">
                <a:shade val="82000"/>
                <a:satMod val="125000"/>
                <a:lumMod val="74000"/>
              </a:schemeClr>
            </a:gs>
          </a:gsLst>
          <a:lin ang="5400000" scaled="0"/>
        </a:gradFill>
      </a:fillStyleLst>
      <a:lnStyleLst>
        <a:ln w="9525" cap="flat" cmpd="sng" algn="ctr">
          <a:solidFill>
            <a:schemeClr val="phClr"/>
          </a:solidFill>
          <a:prstDash val="solid"/>
        </a:ln>
        <a:ln w="15875" cap="flat" cmpd="sng" algn="ctr">
          <a:solidFill>
            <a:schemeClr val="phClr">
              <a:shade val="75000"/>
              <a:satMod val="125000"/>
              <a:lumMod val="75000"/>
            </a:schemeClr>
          </a:solidFill>
          <a:prstDash val="solid"/>
        </a:ln>
        <a:ln w="25400" cap="flat" cmpd="sng" algn="ctr">
          <a:solidFill>
            <a:schemeClr val="phClr"/>
          </a:solidFill>
          <a:prstDash val="solid"/>
        </a:ln>
      </a:lnStyleLst>
      <a:effectStyleLst>
        <a:effectStyle>
          <a:effectLst>
            <a:outerShdw blurRad="63500" dist="50800" dir="5400000" sx="98000" sy="98000" rotWithShape="0">
              <a:srgbClr val="000000">
                <a:alpha val="20000"/>
              </a:srgbClr>
            </a:outerShdw>
          </a:effectLst>
        </a:effectStyle>
        <a:effectStyle>
          <a:effectLst>
            <a:outerShdw blurRad="40005" dist="22984" dir="5400000" rotWithShape="0">
              <a:srgbClr val="000000">
                <a:alpha val="45000"/>
              </a:srgbClr>
            </a:outerShdw>
          </a:effectLst>
          <a:scene3d>
            <a:camera prst="orthographicFront">
              <a:rot lat="0" lon="0" rev="0"/>
            </a:camera>
            <a:lightRig rig="balanced" dir="tr"/>
          </a:scene3d>
          <a:sp3d prstMaterial="matte">
            <a:bevelT w="19050" h="38100"/>
          </a:sp3d>
        </a:effectStyle>
        <a:effectStyle>
          <a:effectLst>
            <a:reflection blurRad="38100" stA="26000" endPos="23000" dist="25400" dir="5400000" sy="-100000" rotWithShape="0"/>
          </a:effectLst>
          <a:scene3d>
            <a:camera prst="orthographicFront">
              <a:rot lat="0" lon="0" rev="0"/>
            </a:camera>
            <a:lightRig rig="balanced" dir="tr"/>
          </a:scene3d>
          <a:sp3d contourW="14605" prstMaterial="plastic">
            <a:bevelT w="50800"/>
            <a:contourClr>
              <a:schemeClr val="phClr">
                <a:shade val="30000"/>
                <a:satMod val="120000"/>
              </a:schemeClr>
            </a:contourClr>
          </a:sp3d>
        </a:effectStyle>
      </a:effectStyleLst>
      <a:bgFillStyleLst>
        <a:solidFill>
          <a:schemeClr val="phClr"/>
        </a:solidFill>
        <a:gradFill rotWithShape="1">
          <a:gsLst>
            <a:gs pos="0">
              <a:schemeClr val="phClr">
                <a:tint val="98000"/>
                <a:shade val="90000"/>
                <a:satMod val="160000"/>
                <a:lumMod val="100000"/>
              </a:schemeClr>
            </a:gs>
            <a:gs pos="60000">
              <a:schemeClr val="phClr">
                <a:tint val="95000"/>
                <a:shade val="100000"/>
                <a:satMod val="130000"/>
                <a:lumMod val="130000"/>
              </a:schemeClr>
            </a:gs>
            <a:gs pos="100000">
              <a:schemeClr val="phClr">
                <a:tint val="97000"/>
                <a:shade val="100000"/>
                <a:hueMod val="100000"/>
                <a:satMod val="140000"/>
                <a:lumMod val="80000"/>
              </a:schemeClr>
            </a:gs>
          </a:gsLst>
          <a:path path="circle">
            <a:fillToRect l="20000" t="10000" r="20000" b="60000"/>
          </a:path>
        </a:gradFill>
        <a:gradFill rotWithShape="1">
          <a:gsLst>
            <a:gs pos="0">
              <a:schemeClr val="phClr">
                <a:tint val="94000"/>
                <a:satMod val="160000"/>
                <a:lumMod val="160000"/>
              </a:schemeClr>
            </a:gs>
            <a:gs pos="42000">
              <a:schemeClr val="phClr">
                <a:tint val="94000"/>
                <a:shade val="94000"/>
                <a:satMod val="160000"/>
                <a:lumMod val="130000"/>
              </a:schemeClr>
            </a:gs>
            <a:gs pos="100000">
              <a:schemeClr val="phClr">
                <a:tint val="97000"/>
                <a:shade val="94000"/>
                <a:satMod val="180000"/>
                <a:lumMod val="84000"/>
              </a:schemeClr>
            </a:gs>
          </a:gsLst>
          <a:path path="circle">
            <a:fillToRect l="24000" t="44000" r="24000" b="12000"/>
          </a:path>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110</TotalTime>
  <Words>301</Words>
  <Application>Microsoft Office PowerPoint</Application>
  <PresentationFormat>Màn hình rộng</PresentationFormat>
  <Paragraphs>23</Paragraphs>
  <Slides>12</Slides>
  <Notes>0</Notes>
  <HiddenSlides>0</HiddenSlides>
  <MMClips>5</MMClips>
  <ScaleCrop>false</ScaleCrop>
  <HeadingPairs>
    <vt:vector size="6" baseType="variant">
      <vt:variant>
        <vt:lpstr>Phông được Dùng</vt:lpstr>
      </vt:variant>
      <vt:variant>
        <vt:i4>6</vt:i4>
      </vt:variant>
      <vt:variant>
        <vt:lpstr>Chủ đề</vt:lpstr>
      </vt:variant>
      <vt:variant>
        <vt:i4>3</vt:i4>
      </vt:variant>
      <vt:variant>
        <vt:lpstr>Tiêu đề Bản chiếu</vt:lpstr>
      </vt:variant>
      <vt:variant>
        <vt:i4>12</vt:i4>
      </vt:variant>
    </vt:vector>
  </HeadingPairs>
  <TitlesOfParts>
    <vt:vector size="21" baseType="lpstr">
      <vt:lpstr>Arial</vt:lpstr>
      <vt:lpstr>Calibri</vt:lpstr>
      <vt:lpstr>Calibri Light</vt:lpstr>
      <vt:lpstr>Georgia</vt:lpstr>
      <vt:lpstr>Times New Roman</vt:lpstr>
      <vt:lpstr>Trebuchet MS</vt:lpstr>
      <vt:lpstr>1_Default Design</vt:lpstr>
      <vt:lpstr>3_Office Theme</vt:lpstr>
      <vt:lpstr>Slipstream</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ASUS</dc:creator>
  <cp:lastModifiedBy>Thị Tân Cao</cp:lastModifiedBy>
  <cp:revision>111</cp:revision>
  <dcterms:created xsi:type="dcterms:W3CDTF">2020-08-11T21:22:00Z</dcterms:created>
  <dcterms:modified xsi:type="dcterms:W3CDTF">2023-07-05T10:52:57Z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727A1CD935064A6895193E71C8BB53CF</vt:lpwstr>
  </property>
  <property fmtid="{D5CDD505-2E9C-101B-9397-08002B2CF9AE}" pid="3" name="KSOProductBuildVer">
    <vt:lpwstr>1033-11.2.0.11026</vt:lpwstr>
  </property>
</Properties>
</file>