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526" r:id="rId2"/>
    <p:sldId id="527" r:id="rId3"/>
    <p:sldId id="482" r:id="rId4"/>
    <p:sldId id="258" r:id="rId5"/>
    <p:sldId id="329" r:id="rId6"/>
    <p:sldId id="259" r:id="rId7"/>
    <p:sldId id="330" r:id="rId8"/>
    <p:sldId id="260" r:id="rId9"/>
    <p:sldId id="523" r:id="rId10"/>
    <p:sldId id="262" r:id="rId11"/>
    <p:sldId id="524" r:id="rId12"/>
    <p:sldId id="261" r:id="rId13"/>
    <p:sldId id="281" r:id="rId14"/>
    <p:sldId id="282" r:id="rId15"/>
    <p:sldId id="317" r:id="rId16"/>
    <p:sldId id="318" r:id="rId17"/>
    <p:sldId id="263" r:id="rId18"/>
    <p:sldId id="492" r:id="rId19"/>
    <p:sldId id="511" r:id="rId20"/>
    <p:sldId id="484" r:id="rId21"/>
    <p:sldId id="507" r:id="rId22"/>
    <p:sldId id="508" r:id="rId23"/>
    <p:sldId id="509" r:id="rId24"/>
    <p:sldId id="489" r:id="rId25"/>
    <p:sldId id="501" r:id="rId26"/>
    <p:sldId id="512" r:id="rId27"/>
    <p:sldId id="513" r:id="rId28"/>
    <p:sldId id="514" r:id="rId29"/>
    <p:sldId id="515" r:id="rId30"/>
    <p:sldId id="516" r:id="rId31"/>
    <p:sldId id="502" r:id="rId32"/>
    <p:sldId id="503" r:id="rId33"/>
    <p:sldId id="493" r:id="rId34"/>
    <p:sldId id="517" r:id="rId35"/>
    <p:sldId id="518" r:id="rId36"/>
    <p:sldId id="494" r:id="rId37"/>
    <p:sldId id="495" r:id="rId38"/>
    <p:sldId id="496" r:id="rId39"/>
    <p:sldId id="519" r:id="rId40"/>
    <p:sldId id="525" r:id="rId41"/>
    <p:sldId id="520" r:id="rId42"/>
    <p:sldId id="528" r:id="rId43"/>
    <p:sldId id="521" r:id="rId44"/>
    <p:sldId id="295" r:id="rId45"/>
    <p:sldId id="280" r:id="rId46"/>
    <p:sldId id="296" r:id="rId47"/>
    <p:sldId id="297" r:id="rId48"/>
    <p:sldId id="298" r:id="rId49"/>
    <p:sldId id="497" r:id="rId50"/>
    <p:sldId id="522" r:id="rId51"/>
    <p:sldId id="283" r:id="rId52"/>
    <p:sldId id="499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C6BECC-19F9-4E69-AFF5-96A36EF8D26D}" v="13" dt="2023-05-13T12:31:11.0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0" autoAdjust="0"/>
    <p:restoredTop sz="92245" autoAdjust="0"/>
  </p:normalViewPr>
  <p:slideViewPr>
    <p:cSldViewPr snapToGrid="0">
      <p:cViewPr varScale="1">
        <p:scale>
          <a:sx n="68" d="100"/>
          <a:sy n="68" d="100"/>
        </p:scale>
        <p:origin x="72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0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a Dinh Thi Kim" userId="a09ed41936519a14" providerId="LiveId" clId="{97C6BECC-19F9-4E69-AFF5-96A36EF8D26D}"/>
    <pc:docChg chg="undo custSel addSld delSld modSld sldOrd">
      <pc:chgData name="Thoa Dinh Thi Kim" userId="a09ed41936519a14" providerId="LiveId" clId="{97C6BECC-19F9-4E69-AFF5-96A36EF8D26D}" dt="2023-05-13T12:33:14.273" v="419" actId="1076"/>
      <pc:docMkLst>
        <pc:docMk/>
      </pc:docMkLst>
      <pc:sldChg chg="modSp add mod">
        <pc:chgData name="Thoa Dinh Thi Kim" userId="a09ed41936519a14" providerId="LiveId" clId="{97C6BECC-19F9-4E69-AFF5-96A36EF8D26D}" dt="2023-05-01T14:50:34.928" v="247" actId="20577"/>
        <pc:sldMkLst>
          <pc:docMk/>
          <pc:sldMk cId="0" sldId="258"/>
        </pc:sldMkLst>
        <pc:spChg chg="mod">
          <ac:chgData name="Thoa Dinh Thi Kim" userId="a09ed41936519a14" providerId="LiveId" clId="{97C6BECC-19F9-4E69-AFF5-96A36EF8D26D}" dt="2023-05-01T14:50:34.928" v="247" actId="20577"/>
          <ac:spMkLst>
            <pc:docMk/>
            <pc:sldMk cId="0" sldId="258"/>
            <ac:spMk id="120" creationId="{00000000-0000-0000-0000-000000000000}"/>
          </ac:spMkLst>
        </pc:spChg>
        <pc:picChg chg="mod">
          <ac:chgData name="Thoa Dinh Thi Kim" userId="a09ed41936519a14" providerId="LiveId" clId="{97C6BECC-19F9-4E69-AFF5-96A36EF8D26D}" dt="2023-05-01T14:15:08.424" v="75" actId="1076"/>
          <ac:picMkLst>
            <pc:docMk/>
            <pc:sldMk cId="0" sldId="258"/>
            <ac:picMk id="121" creationId="{00000000-0000-0000-0000-000000000000}"/>
          </ac:picMkLst>
        </pc:picChg>
      </pc:sldChg>
      <pc:sldChg chg="modSp add mod">
        <pc:chgData name="Thoa Dinh Thi Kim" userId="a09ed41936519a14" providerId="LiveId" clId="{97C6BECC-19F9-4E69-AFF5-96A36EF8D26D}" dt="2023-05-01T14:49:04.568" v="178" actId="20577"/>
        <pc:sldMkLst>
          <pc:docMk/>
          <pc:sldMk cId="0" sldId="259"/>
        </pc:sldMkLst>
        <pc:spChg chg="mod">
          <ac:chgData name="Thoa Dinh Thi Kim" userId="a09ed41936519a14" providerId="LiveId" clId="{97C6BECC-19F9-4E69-AFF5-96A36EF8D26D}" dt="2023-05-01T14:49:04.568" v="178" actId="20577"/>
          <ac:spMkLst>
            <pc:docMk/>
            <pc:sldMk cId="0" sldId="259"/>
            <ac:spMk id="131" creationId="{00000000-0000-0000-0000-000000000000}"/>
          </ac:spMkLst>
        </pc:spChg>
        <pc:spChg chg="mod">
          <ac:chgData name="Thoa Dinh Thi Kim" userId="a09ed41936519a14" providerId="LiveId" clId="{97C6BECC-19F9-4E69-AFF5-96A36EF8D26D}" dt="2023-05-01T14:16:03.003" v="81" actId="20577"/>
          <ac:spMkLst>
            <pc:docMk/>
            <pc:sldMk cId="0" sldId="259"/>
            <ac:spMk id="134" creationId="{00000000-0000-0000-0000-000000000000}"/>
          </ac:spMkLst>
        </pc:spChg>
      </pc:sldChg>
      <pc:sldChg chg="delSp modSp add mod">
        <pc:chgData name="Thoa Dinh Thi Kim" userId="a09ed41936519a14" providerId="LiveId" clId="{97C6BECC-19F9-4E69-AFF5-96A36EF8D26D}" dt="2023-05-13T12:09:21.980" v="258" actId="478"/>
        <pc:sldMkLst>
          <pc:docMk/>
          <pc:sldMk cId="0" sldId="260"/>
        </pc:sldMkLst>
        <pc:spChg chg="del">
          <ac:chgData name="Thoa Dinh Thi Kim" userId="a09ed41936519a14" providerId="LiveId" clId="{97C6BECC-19F9-4E69-AFF5-96A36EF8D26D}" dt="2023-05-13T12:09:21.980" v="258" actId="478"/>
          <ac:spMkLst>
            <pc:docMk/>
            <pc:sldMk cId="0" sldId="260"/>
            <ac:spMk id="167" creationId="{00000000-0000-0000-0000-000000000000}"/>
          </ac:spMkLst>
        </pc:spChg>
        <pc:spChg chg="mod">
          <ac:chgData name="Thoa Dinh Thi Kim" userId="a09ed41936519a14" providerId="LiveId" clId="{97C6BECC-19F9-4E69-AFF5-96A36EF8D26D}" dt="2023-05-13T10:57:41.828" v="249" actId="20577"/>
          <ac:spMkLst>
            <pc:docMk/>
            <pc:sldMk cId="0" sldId="260"/>
            <ac:spMk id="180" creationId="{00000000-0000-0000-0000-000000000000}"/>
          </ac:spMkLst>
        </pc:spChg>
      </pc:sldChg>
      <pc:sldChg chg="add">
        <pc:chgData name="Thoa Dinh Thi Kim" userId="a09ed41936519a14" providerId="LiveId" clId="{97C6BECC-19F9-4E69-AFF5-96A36EF8D26D}" dt="2023-05-01T14:15:43.174" v="76"/>
        <pc:sldMkLst>
          <pc:docMk/>
          <pc:sldMk cId="0" sldId="261"/>
        </pc:sldMkLst>
      </pc:sldChg>
      <pc:sldChg chg="modSp add mod ord">
        <pc:chgData name="Thoa Dinh Thi Kim" userId="a09ed41936519a14" providerId="LiveId" clId="{97C6BECC-19F9-4E69-AFF5-96A36EF8D26D}" dt="2023-05-13T12:16:49.925" v="367"/>
        <pc:sldMkLst>
          <pc:docMk/>
          <pc:sldMk cId="0" sldId="262"/>
        </pc:sldMkLst>
        <pc:spChg chg="mod">
          <ac:chgData name="Thoa Dinh Thi Kim" userId="a09ed41936519a14" providerId="LiveId" clId="{97C6BECC-19F9-4E69-AFF5-96A36EF8D26D}" dt="2023-05-13T11:00:51.636" v="251" actId="20577"/>
          <ac:spMkLst>
            <pc:docMk/>
            <pc:sldMk cId="0" sldId="262"/>
            <ac:spMk id="215" creationId="{00000000-0000-0000-0000-000000000000}"/>
          </ac:spMkLst>
        </pc:spChg>
        <pc:spChg chg="mod">
          <ac:chgData name="Thoa Dinh Thi Kim" userId="a09ed41936519a14" providerId="LiveId" clId="{97C6BECC-19F9-4E69-AFF5-96A36EF8D26D}" dt="2023-05-13T11:01:37.386" v="253" actId="20577"/>
          <ac:spMkLst>
            <pc:docMk/>
            <pc:sldMk cId="0" sldId="262"/>
            <ac:spMk id="217" creationId="{00000000-0000-0000-0000-000000000000}"/>
          </ac:spMkLst>
        </pc:spChg>
        <pc:spChg chg="mod">
          <ac:chgData name="Thoa Dinh Thi Kim" userId="a09ed41936519a14" providerId="LiveId" clId="{97C6BECC-19F9-4E69-AFF5-96A36EF8D26D}" dt="2023-05-13T11:01:41.297" v="255" actId="20577"/>
          <ac:spMkLst>
            <pc:docMk/>
            <pc:sldMk cId="0" sldId="262"/>
            <ac:spMk id="219" creationId="{00000000-0000-0000-0000-000000000000}"/>
          </ac:spMkLst>
        </pc:spChg>
        <pc:spChg chg="mod">
          <ac:chgData name="Thoa Dinh Thi Kim" userId="a09ed41936519a14" providerId="LiveId" clId="{97C6BECC-19F9-4E69-AFF5-96A36EF8D26D}" dt="2023-05-13T11:01:44.946" v="257" actId="20577"/>
          <ac:spMkLst>
            <pc:docMk/>
            <pc:sldMk cId="0" sldId="262"/>
            <ac:spMk id="221" creationId="{00000000-0000-0000-0000-000000000000}"/>
          </ac:spMkLst>
        </pc:spChg>
      </pc:sldChg>
      <pc:sldChg chg="modSp add mod">
        <pc:chgData name="Thoa Dinh Thi Kim" userId="a09ed41936519a14" providerId="LiveId" clId="{97C6BECC-19F9-4E69-AFF5-96A36EF8D26D}" dt="2023-05-01T14:49:54.458" v="217" actId="20577"/>
        <pc:sldMkLst>
          <pc:docMk/>
          <pc:sldMk cId="0" sldId="263"/>
        </pc:sldMkLst>
        <pc:spChg chg="mod">
          <ac:chgData name="Thoa Dinh Thi Kim" userId="a09ed41936519a14" providerId="LiveId" clId="{97C6BECC-19F9-4E69-AFF5-96A36EF8D26D}" dt="2023-05-01T14:49:54.458" v="217" actId="20577"/>
          <ac:spMkLst>
            <pc:docMk/>
            <pc:sldMk cId="0" sldId="263"/>
            <ac:spMk id="232" creationId="{00000000-0000-0000-0000-000000000000}"/>
          </ac:spMkLst>
        </pc:spChg>
      </pc:sldChg>
      <pc:sldChg chg="modSp add mod">
        <pc:chgData name="Thoa Dinh Thi Kim" userId="a09ed41936519a14" providerId="LiveId" clId="{97C6BECC-19F9-4E69-AFF5-96A36EF8D26D}" dt="2023-05-13T12:24:32.540" v="378" actId="1076"/>
        <pc:sldMkLst>
          <pc:docMk/>
          <pc:sldMk cId="1825979432" sldId="280"/>
        </pc:sldMkLst>
        <pc:spChg chg="mod">
          <ac:chgData name="Thoa Dinh Thi Kim" userId="a09ed41936519a14" providerId="LiveId" clId="{97C6BECC-19F9-4E69-AFF5-96A36EF8D26D}" dt="2023-05-13T12:24:32.540" v="378" actId="1076"/>
          <ac:spMkLst>
            <pc:docMk/>
            <pc:sldMk cId="1825979432" sldId="280"/>
            <ac:spMk id="632" creationId="{00000000-0000-0000-0000-000000000000}"/>
          </ac:spMkLst>
        </pc:spChg>
      </pc:sldChg>
      <pc:sldChg chg="del">
        <pc:chgData name="Thoa Dinh Thi Kim" userId="a09ed41936519a14" providerId="LiveId" clId="{97C6BECC-19F9-4E69-AFF5-96A36EF8D26D}" dt="2023-05-13T12:18:06.479" v="368" actId="2696"/>
        <pc:sldMkLst>
          <pc:docMk/>
          <pc:sldMk cId="0" sldId="281"/>
        </pc:sldMkLst>
      </pc:sldChg>
      <pc:sldChg chg="modSp add mod">
        <pc:chgData name="Thoa Dinh Thi Kim" userId="a09ed41936519a14" providerId="LiveId" clId="{97C6BECC-19F9-4E69-AFF5-96A36EF8D26D}" dt="2023-05-13T12:18:27.125" v="374" actId="20577"/>
        <pc:sldMkLst>
          <pc:docMk/>
          <pc:sldMk cId="561852953" sldId="281"/>
        </pc:sldMkLst>
        <pc:spChg chg="mod">
          <ac:chgData name="Thoa Dinh Thi Kim" userId="a09ed41936519a14" providerId="LiveId" clId="{97C6BECC-19F9-4E69-AFF5-96A36EF8D26D}" dt="2023-05-13T12:18:27.125" v="374" actId="20577"/>
          <ac:spMkLst>
            <pc:docMk/>
            <pc:sldMk cId="561852953" sldId="281"/>
            <ac:spMk id="659" creationId="{00000000-0000-0000-0000-000000000000}"/>
          </ac:spMkLst>
        </pc:spChg>
      </pc:sldChg>
      <pc:sldChg chg="del">
        <pc:chgData name="Thoa Dinh Thi Kim" userId="a09ed41936519a14" providerId="LiveId" clId="{97C6BECC-19F9-4E69-AFF5-96A36EF8D26D}" dt="2023-05-13T12:18:06.479" v="368" actId="2696"/>
        <pc:sldMkLst>
          <pc:docMk/>
          <pc:sldMk cId="0" sldId="282"/>
        </pc:sldMkLst>
      </pc:sldChg>
      <pc:sldChg chg="add">
        <pc:chgData name="Thoa Dinh Thi Kim" userId="a09ed41936519a14" providerId="LiveId" clId="{97C6BECC-19F9-4E69-AFF5-96A36EF8D26D}" dt="2023-05-13T12:18:19.257" v="369"/>
        <pc:sldMkLst>
          <pc:docMk/>
          <pc:sldMk cId="657246037" sldId="282"/>
        </pc:sldMkLst>
      </pc:sldChg>
      <pc:sldChg chg="modSp add mod">
        <pc:chgData name="Thoa Dinh Thi Kim" userId="a09ed41936519a14" providerId="LiveId" clId="{97C6BECC-19F9-4E69-AFF5-96A36EF8D26D}" dt="2023-05-13T12:25:25.829" v="379" actId="14100"/>
        <pc:sldMkLst>
          <pc:docMk/>
          <pc:sldMk cId="0" sldId="283"/>
        </pc:sldMkLst>
        <pc:spChg chg="mod">
          <ac:chgData name="Thoa Dinh Thi Kim" userId="a09ed41936519a14" providerId="LiveId" clId="{97C6BECC-19F9-4E69-AFF5-96A36EF8D26D}" dt="2023-05-13T12:25:25.829" v="379" actId="14100"/>
          <ac:spMkLst>
            <pc:docMk/>
            <pc:sldMk cId="0" sldId="283"/>
            <ac:spMk id="688" creationId="{00000000-0000-0000-0000-000000000000}"/>
          </ac:spMkLst>
        </pc:spChg>
      </pc:sldChg>
      <pc:sldChg chg="delSp modSp add setBg delDesignElem">
        <pc:chgData name="Thoa Dinh Thi Kim" userId="a09ed41936519a14" providerId="LiveId" clId="{97C6BECC-19F9-4E69-AFF5-96A36EF8D26D}" dt="2023-05-01T14:32:55.043" v="154" actId="6549"/>
        <pc:sldMkLst>
          <pc:docMk/>
          <pc:sldMk cId="0" sldId="295"/>
        </pc:sldMkLst>
        <pc:spChg chg="mod">
          <ac:chgData name="Thoa Dinh Thi Kim" userId="a09ed41936519a14" providerId="LiveId" clId="{97C6BECC-19F9-4E69-AFF5-96A36EF8D26D}" dt="2023-05-01T14:32:55.043" v="154" actId="6549"/>
          <ac:spMkLst>
            <pc:docMk/>
            <pc:sldMk cId="0" sldId="295"/>
            <ac:spMk id="767" creationId="{00000000-0000-0000-0000-000000000000}"/>
          </ac:spMkLst>
        </pc:spChg>
        <pc:spChg chg="del">
          <ac:chgData name="Thoa Dinh Thi Kim" userId="a09ed41936519a14" providerId="LiveId" clId="{97C6BECC-19F9-4E69-AFF5-96A36EF8D26D}" dt="2023-05-01T14:32:29.945" v="150"/>
          <ac:spMkLst>
            <pc:docMk/>
            <pc:sldMk cId="0" sldId="295"/>
            <ac:spMk id="769" creationId="{06DA9DF9-31F7-4056-B42E-878CC92417B8}"/>
          </ac:spMkLst>
        </pc:spChg>
      </pc:sldChg>
      <pc:sldChg chg="add">
        <pc:chgData name="Thoa Dinh Thi Kim" userId="a09ed41936519a14" providerId="LiveId" clId="{97C6BECC-19F9-4E69-AFF5-96A36EF8D26D}" dt="2023-05-01T14:32:29.945" v="150"/>
        <pc:sldMkLst>
          <pc:docMk/>
          <pc:sldMk cId="0" sldId="296"/>
        </pc:sldMkLst>
      </pc:sldChg>
      <pc:sldChg chg="add">
        <pc:chgData name="Thoa Dinh Thi Kim" userId="a09ed41936519a14" providerId="LiveId" clId="{97C6BECC-19F9-4E69-AFF5-96A36EF8D26D}" dt="2023-05-01T14:32:29.945" v="150"/>
        <pc:sldMkLst>
          <pc:docMk/>
          <pc:sldMk cId="0" sldId="297"/>
        </pc:sldMkLst>
      </pc:sldChg>
      <pc:sldChg chg="modSp add mod">
        <pc:chgData name="Thoa Dinh Thi Kim" userId="a09ed41936519a14" providerId="LiveId" clId="{97C6BECC-19F9-4E69-AFF5-96A36EF8D26D}" dt="2023-05-01T14:33:27.800" v="160" actId="20577"/>
        <pc:sldMkLst>
          <pc:docMk/>
          <pc:sldMk cId="0" sldId="298"/>
        </pc:sldMkLst>
        <pc:spChg chg="mod">
          <ac:chgData name="Thoa Dinh Thi Kim" userId="a09ed41936519a14" providerId="LiveId" clId="{97C6BECC-19F9-4E69-AFF5-96A36EF8D26D}" dt="2023-05-01T14:33:27.800" v="160" actId="20577"/>
          <ac:spMkLst>
            <pc:docMk/>
            <pc:sldMk cId="0" sldId="298"/>
            <ac:spMk id="791" creationId="{00000000-0000-0000-0000-000000000000}"/>
          </ac:spMkLst>
        </pc:spChg>
      </pc:sldChg>
      <pc:sldChg chg="delSp modSp add del mod setBg delDesignElem">
        <pc:chgData name="Thoa Dinh Thi Kim" userId="a09ed41936519a14" providerId="LiveId" clId="{97C6BECC-19F9-4E69-AFF5-96A36EF8D26D}" dt="2023-05-13T12:18:06.479" v="368" actId="2696"/>
        <pc:sldMkLst>
          <pc:docMk/>
          <pc:sldMk cId="0" sldId="317"/>
        </pc:sldMkLst>
        <pc:spChg chg="mod">
          <ac:chgData name="Thoa Dinh Thi Kim" userId="a09ed41936519a14" providerId="LiveId" clId="{97C6BECC-19F9-4E69-AFF5-96A36EF8D26D}" dt="2023-05-01T14:30:35.434" v="148" actId="1076"/>
          <ac:spMkLst>
            <pc:docMk/>
            <pc:sldMk cId="0" sldId="317"/>
            <ac:spMk id="488" creationId="{00000000-0000-0000-0000-000000000000}"/>
          </ac:spMkLst>
        </pc:spChg>
        <pc:spChg chg="del">
          <ac:chgData name="Thoa Dinh Thi Kim" userId="a09ed41936519a14" providerId="LiveId" clId="{97C6BECC-19F9-4E69-AFF5-96A36EF8D26D}" dt="2023-05-01T14:30:28.410" v="146"/>
          <ac:spMkLst>
            <pc:docMk/>
            <pc:sldMk cId="0" sldId="317"/>
            <ac:spMk id="516" creationId="{08953E74-D241-4DDF-8508-F0365EA13A92}"/>
          </ac:spMkLst>
        </pc:spChg>
        <pc:spChg chg="del">
          <ac:chgData name="Thoa Dinh Thi Kim" userId="a09ed41936519a14" providerId="LiveId" clId="{97C6BECC-19F9-4E69-AFF5-96A36EF8D26D}" dt="2023-05-01T14:30:28.410" v="146"/>
          <ac:spMkLst>
            <pc:docMk/>
            <pc:sldMk cId="0" sldId="317"/>
            <ac:spMk id="518" creationId="{5C3C901A-B2F4-4A3C-BCDD-7C8D587ECA2E}"/>
          </ac:spMkLst>
        </pc:spChg>
      </pc:sldChg>
      <pc:sldChg chg="add">
        <pc:chgData name="Thoa Dinh Thi Kim" userId="a09ed41936519a14" providerId="LiveId" clId="{97C6BECC-19F9-4E69-AFF5-96A36EF8D26D}" dt="2023-05-13T12:18:19.257" v="369"/>
        <pc:sldMkLst>
          <pc:docMk/>
          <pc:sldMk cId="2658254105" sldId="317"/>
        </pc:sldMkLst>
      </pc:sldChg>
      <pc:sldChg chg="modSp add del mod">
        <pc:chgData name="Thoa Dinh Thi Kim" userId="a09ed41936519a14" providerId="LiveId" clId="{97C6BECC-19F9-4E69-AFF5-96A36EF8D26D}" dt="2023-05-13T12:18:06.479" v="368" actId="2696"/>
        <pc:sldMkLst>
          <pc:docMk/>
          <pc:sldMk cId="0" sldId="318"/>
        </pc:sldMkLst>
        <pc:spChg chg="mod">
          <ac:chgData name="Thoa Dinh Thi Kim" userId="a09ed41936519a14" providerId="LiveId" clId="{97C6BECC-19F9-4E69-AFF5-96A36EF8D26D}" dt="2023-05-01T14:30:28.483" v="147" actId="27636"/>
          <ac:spMkLst>
            <pc:docMk/>
            <pc:sldMk cId="0" sldId="318"/>
            <ac:spMk id="548" creationId="{00000000-0000-0000-0000-000000000000}"/>
          </ac:spMkLst>
        </pc:spChg>
      </pc:sldChg>
      <pc:sldChg chg="add">
        <pc:chgData name="Thoa Dinh Thi Kim" userId="a09ed41936519a14" providerId="LiveId" clId="{97C6BECC-19F9-4E69-AFF5-96A36EF8D26D}" dt="2023-05-13T12:18:19.257" v="369"/>
        <pc:sldMkLst>
          <pc:docMk/>
          <pc:sldMk cId="1520407693" sldId="318"/>
        </pc:sldMkLst>
      </pc:sldChg>
      <pc:sldChg chg="modSp add mod">
        <pc:chgData name="Thoa Dinh Thi Kim" userId="a09ed41936519a14" providerId="LiveId" clId="{97C6BECC-19F9-4E69-AFF5-96A36EF8D26D}" dt="2023-05-01T14:50:22.748" v="232" actId="20577"/>
        <pc:sldMkLst>
          <pc:docMk/>
          <pc:sldMk cId="1722354005" sldId="329"/>
        </pc:sldMkLst>
        <pc:spChg chg="mod">
          <ac:chgData name="Thoa Dinh Thi Kim" userId="a09ed41936519a14" providerId="LiveId" clId="{97C6BECC-19F9-4E69-AFF5-96A36EF8D26D}" dt="2023-05-01T14:50:22.748" v="232" actId="20577"/>
          <ac:spMkLst>
            <pc:docMk/>
            <pc:sldMk cId="1722354005" sldId="329"/>
            <ac:spMk id="2" creationId="{00000000-0000-0000-0000-000000000000}"/>
          </ac:spMkLst>
        </pc:spChg>
      </pc:sldChg>
      <pc:sldChg chg="modSp add mod">
        <pc:chgData name="Thoa Dinh Thi Kim" userId="a09ed41936519a14" providerId="LiveId" clId="{97C6BECC-19F9-4E69-AFF5-96A36EF8D26D}" dt="2023-05-01T14:49:28.557" v="198" actId="20577"/>
        <pc:sldMkLst>
          <pc:docMk/>
          <pc:sldMk cId="0" sldId="330"/>
        </pc:sldMkLst>
        <pc:spChg chg="mod">
          <ac:chgData name="Thoa Dinh Thi Kim" userId="a09ed41936519a14" providerId="LiveId" clId="{97C6BECC-19F9-4E69-AFF5-96A36EF8D26D}" dt="2023-05-01T14:49:28.557" v="198" actId="20577"/>
          <ac:spMkLst>
            <pc:docMk/>
            <pc:sldMk cId="0" sldId="330"/>
            <ac:spMk id="206" creationId="{00000000-0000-0000-0000-000000000000}"/>
          </ac:spMkLst>
        </pc:spChg>
        <pc:spChg chg="mod">
          <ac:chgData name="Thoa Dinh Thi Kim" userId="a09ed41936519a14" providerId="LiveId" clId="{97C6BECC-19F9-4E69-AFF5-96A36EF8D26D}" dt="2023-05-01T14:49:18" v="193" actId="20577"/>
          <ac:spMkLst>
            <pc:docMk/>
            <pc:sldMk cId="0" sldId="330"/>
            <ac:spMk id="274" creationId="{00000000-0000-0000-0000-000000000000}"/>
          </ac:spMkLst>
        </pc:spChg>
        <pc:grpChg chg="mod">
          <ac:chgData name="Thoa Dinh Thi Kim" userId="a09ed41936519a14" providerId="LiveId" clId="{97C6BECC-19F9-4E69-AFF5-96A36EF8D26D}" dt="2023-05-01T14:49:24.352" v="194" actId="1076"/>
          <ac:grpSpMkLst>
            <pc:docMk/>
            <pc:sldMk cId="0" sldId="330"/>
            <ac:grpSpMk id="204" creationId="{00000000-0000-0000-0000-000000000000}"/>
          </ac:grpSpMkLst>
        </pc:grpChg>
      </pc:sldChg>
      <pc:sldChg chg="modSp mod">
        <pc:chgData name="Thoa Dinh Thi Kim" userId="a09ed41936519a14" providerId="LiveId" clId="{97C6BECC-19F9-4E69-AFF5-96A36EF8D26D}" dt="2023-05-01T14:18:19.266" v="90" actId="20577"/>
        <pc:sldMkLst>
          <pc:docMk/>
          <pc:sldMk cId="2369590416" sldId="484"/>
        </pc:sldMkLst>
        <pc:spChg chg="mod">
          <ac:chgData name="Thoa Dinh Thi Kim" userId="a09ed41936519a14" providerId="LiveId" clId="{97C6BECC-19F9-4E69-AFF5-96A36EF8D26D}" dt="2023-05-01T14:18:03.878" v="84" actId="20577"/>
          <ac:spMkLst>
            <pc:docMk/>
            <pc:sldMk cId="2369590416" sldId="484"/>
            <ac:spMk id="5" creationId="{CCBC94EA-EDE7-4670-D60F-A8AA735B62D3}"/>
          </ac:spMkLst>
        </pc:spChg>
        <pc:spChg chg="mod">
          <ac:chgData name="Thoa Dinh Thi Kim" userId="a09ed41936519a14" providerId="LiveId" clId="{97C6BECC-19F9-4E69-AFF5-96A36EF8D26D}" dt="2023-05-01T14:18:12.205" v="86" actId="20577"/>
          <ac:spMkLst>
            <pc:docMk/>
            <pc:sldMk cId="2369590416" sldId="484"/>
            <ac:spMk id="7" creationId="{05947867-70B8-05D9-05D7-B49422D45DBD}"/>
          </ac:spMkLst>
        </pc:spChg>
        <pc:spChg chg="mod">
          <ac:chgData name="Thoa Dinh Thi Kim" userId="a09ed41936519a14" providerId="LiveId" clId="{97C6BECC-19F9-4E69-AFF5-96A36EF8D26D}" dt="2023-05-01T14:18:16.170" v="88" actId="20577"/>
          <ac:spMkLst>
            <pc:docMk/>
            <pc:sldMk cId="2369590416" sldId="484"/>
            <ac:spMk id="9" creationId="{7FC90795-4E6E-D34F-8A60-DD2B98517DF1}"/>
          </ac:spMkLst>
        </pc:spChg>
        <pc:spChg chg="mod">
          <ac:chgData name="Thoa Dinh Thi Kim" userId="a09ed41936519a14" providerId="LiveId" clId="{97C6BECC-19F9-4E69-AFF5-96A36EF8D26D}" dt="2023-05-01T14:18:19.266" v="90" actId="20577"/>
          <ac:spMkLst>
            <pc:docMk/>
            <pc:sldMk cId="2369590416" sldId="484"/>
            <ac:spMk id="12" creationId="{130214DF-8E19-E9A0-3015-78F488EB16ED}"/>
          </ac:spMkLst>
        </pc:spChg>
      </pc:sldChg>
      <pc:sldChg chg="modSp mod">
        <pc:chgData name="Thoa Dinh Thi Kim" userId="a09ed41936519a14" providerId="LiveId" clId="{97C6BECC-19F9-4E69-AFF5-96A36EF8D26D}" dt="2023-05-01T14:24:42.206" v="124" actId="403"/>
        <pc:sldMkLst>
          <pc:docMk/>
          <pc:sldMk cId="2728358221" sldId="493"/>
        </pc:sldMkLst>
        <pc:spChg chg="mod">
          <ac:chgData name="Thoa Dinh Thi Kim" userId="a09ed41936519a14" providerId="LiveId" clId="{97C6BECC-19F9-4E69-AFF5-96A36EF8D26D}" dt="2023-05-01T14:24:42.206" v="124" actId="403"/>
          <ac:spMkLst>
            <pc:docMk/>
            <pc:sldMk cId="2728358221" sldId="493"/>
            <ac:spMk id="4" creationId="{00000000-0000-0000-0000-000000000000}"/>
          </ac:spMkLst>
        </pc:spChg>
      </pc:sldChg>
      <pc:sldChg chg="modSp mod">
        <pc:chgData name="Thoa Dinh Thi Kim" userId="a09ed41936519a14" providerId="LiveId" clId="{97C6BECC-19F9-4E69-AFF5-96A36EF8D26D}" dt="2023-05-01T14:28:17.678" v="138" actId="20577"/>
        <pc:sldMkLst>
          <pc:docMk/>
          <pc:sldMk cId="2123333916" sldId="494"/>
        </pc:sldMkLst>
        <pc:spChg chg="mod">
          <ac:chgData name="Thoa Dinh Thi Kim" userId="a09ed41936519a14" providerId="LiveId" clId="{97C6BECC-19F9-4E69-AFF5-96A36EF8D26D}" dt="2023-05-01T14:28:17.678" v="138" actId="20577"/>
          <ac:spMkLst>
            <pc:docMk/>
            <pc:sldMk cId="2123333916" sldId="494"/>
            <ac:spMk id="4" creationId="{00000000-0000-0000-0000-000000000000}"/>
          </ac:spMkLst>
        </pc:spChg>
      </pc:sldChg>
      <pc:sldChg chg="modSp mod">
        <pc:chgData name="Thoa Dinh Thi Kim" userId="a09ed41936519a14" providerId="LiveId" clId="{97C6BECC-19F9-4E69-AFF5-96A36EF8D26D}" dt="2023-05-01T14:28:30.645" v="139" actId="403"/>
        <pc:sldMkLst>
          <pc:docMk/>
          <pc:sldMk cId="1558019131" sldId="495"/>
        </pc:sldMkLst>
        <pc:spChg chg="mod">
          <ac:chgData name="Thoa Dinh Thi Kim" userId="a09ed41936519a14" providerId="LiveId" clId="{97C6BECC-19F9-4E69-AFF5-96A36EF8D26D}" dt="2023-05-01T14:28:30.645" v="139" actId="403"/>
          <ac:spMkLst>
            <pc:docMk/>
            <pc:sldMk cId="1558019131" sldId="495"/>
            <ac:spMk id="4" creationId="{00000000-0000-0000-0000-000000000000}"/>
          </ac:spMkLst>
        </pc:spChg>
      </pc:sldChg>
      <pc:sldChg chg="modSp mod">
        <pc:chgData name="Thoa Dinh Thi Kim" userId="a09ed41936519a14" providerId="LiveId" clId="{97C6BECC-19F9-4E69-AFF5-96A36EF8D26D}" dt="2023-05-01T14:28:51.349" v="144" actId="14100"/>
        <pc:sldMkLst>
          <pc:docMk/>
          <pc:sldMk cId="3636640354" sldId="496"/>
        </pc:sldMkLst>
        <pc:spChg chg="mod">
          <ac:chgData name="Thoa Dinh Thi Kim" userId="a09ed41936519a14" providerId="LiveId" clId="{97C6BECC-19F9-4E69-AFF5-96A36EF8D26D}" dt="2023-05-01T14:28:51.349" v="144" actId="14100"/>
          <ac:spMkLst>
            <pc:docMk/>
            <pc:sldMk cId="3636640354" sldId="496"/>
            <ac:spMk id="4" creationId="{00000000-0000-0000-0000-000000000000}"/>
          </ac:spMkLst>
        </pc:spChg>
      </pc:sldChg>
      <pc:sldChg chg="modSp mod">
        <pc:chgData name="Thoa Dinh Thi Kim" userId="a09ed41936519a14" providerId="LiveId" clId="{97C6BECC-19F9-4E69-AFF5-96A36EF8D26D}" dt="2023-05-01T14:03:20.681" v="73" actId="20577"/>
        <pc:sldMkLst>
          <pc:docMk/>
          <pc:sldMk cId="826696948" sldId="500"/>
        </pc:sldMkLst>
        <pc:spChg chg="mod">
          <ac:chgData name="Thoa Dinh Thi Kim" userId="a09ed41936519a14" providerId="LiveId" clId="{97C6BECC-19F9-4E69-AFF5-96A36EF8D26D}" dt="2023-05-01T14:03:20.681" v="73" actId="20577"/>
          <ac:spMkLst>
            <pc:docMk/>
            <pc:sldMk cId="826696948" sldId="500"/>
            <ac:spMk id="2" creationId="{00000000-0000-0000-0000-000000000000}"/>
          </ac:spMkLst>
        </pc:spChg>
      </pc:sldChg>
      <pc:sldChg chg="modSp mod">
        <pc:chgData name="Thoa Dinh Thi Kim" userId="a09ed41936519a14" providerId="LiveId" clId="{97C6BECC-19F9-4E69-AFF5-96A36EF8D26D}" dt="2023-05-01T14:21:14.654" v="104" actId="14100"/>
        <pc:sldMkLst>
          <pc:docMk/>
          <pc:sldMk cId="2323729724" sldId="501"/>
        </pc:sldMkLst>
        <pc:spChg chg="mod">
          <ac:chgData name="Thoa Dinh Thi Kim" userId="a09ed41936519a14" providerId="LiveId" clId="{97C6BECC-19F9-4E69-AFF5-96A36EF8D26D}" dt="2023-05-01T14:21:14.654" v="104" actId="14100"/>
          <ac:spMkLst>
            <pc:docMk/>
            <pc:sldMk cId="2323729724" sldId="501"/>
            <ac:spMk id="4" creationId="{90DE9CAC-4A18-D8CF-EEDF-4B6010045A61}"/>
          </ac:spMkLst>
        </pc:spChg>
      </pc:sldChg>
      <pc:sldChg chg="modSp mod">
        <pc:chgData name="Thoa Dinh Thi Kim" userId="a09ed41936519a14" providerId="LiveId" clId="{97C6BECC-19F9-4E69-AFF5-96A36EF8D26D}" dt="2023-05-01T14:51:54.517" v="248" actId="5793"/>
        <pc:sldMkLst>
          <pc:docMk/>
          <pc:sldMk cId="3915563371" sldId="502"/>
        </pc:sldMkLst>
        <pc:spChg chg="mod">
          <ac:chgData name="Thoa Dinh Thi Kim" userId="a09ed41936519a14" providerId="LiveId" clId="{97C6BECC-19F9-4E69-AFF5-96A36EF8D26D}" dt="2023-05-01T14:51:54.517" v="248" actId="5793"/>
          <ac:spMkLst>
            <pc:docMk/>
            <pc:sldMk cId="3915563371" sldId="502"/>
            <ac:spMk id="3" creationId="{DF744A1E-54AB-ABF1-4F22-9DDEF143CEF3}"/>
          </ac:spMkLst>
        </pc:spChg>
      </pc:sldChg>
      <pc:sldChg chg="modSp mod">
        <pc:chgData name="Thoa Dinh Thi Kim" userId="a09ed41936519a14" providerId="LiveId" clId="{97C6BECC-19F9-4E69-AFF5-96A36EF8D26D}" dt="2023-05-01T14:24:09.032" v="115" actId="403"/>
        <pc:sldMkLst>
          <pc:docMk/>
          <pc:sldMk cId="3757466572" sldId="503"/>
        </pc:sldMkLst>
        <pc:spChg chg="mod">
          <ac:chgData name="Thoa Dinh Thi Kim" userId="a09ed41936519a14" providerId="LiveId" clId="{97C6BECC-19F9-4E69-AFF5-96A36EF8D26D}" dt="2023-05-01T14:24:09.032" v="115" actId="403"/>
          <ac:spMkLst>
            <pc:docMk/>
            <pc:sldMk cId="3757466572" sldId="503"/>
            <ac:spMk id="3" creationId="{DB4A313D-F46C-9E10-CB7D-47ACD3FBBF99}"/>
          </ac:spMkLst>
        </pc:spChg>
      </pc:sldChg>
      <pc:sldChg chg="modSp mod">
        <pc:chgData name="Thoa Dinh Thi Kim" userId="a09ed41936519a14" providerId="LiveId" clId="{97C6BECC-19F9-4E69-AFF5-96A36EF8D26D}" dt="2023-05-01T14:20:32.678" v="103" actId="1076"/>
        <pc:sldMkLst>
          <pc:docMk/>
          <pc:sldMk cId="2406976888" sldId="507"/>
        </pc:sldMkLst>
        <pc:picChg chg="mod">
          <ac:chgData name="Thoa Dinh Thi Kim" userId="a09ed41936519a14" providerId="LiveId" clId="{97C6BECC-19F9-4E69-AFF5-96A36EF8D26D}" dt="2023-05-01T14:20:30.057" v="102" actId="1076"/>
          <ac:picMkLst>
            <pc:docMk/>
            <pc:sldMk cId="2406976888" sldId="507"/>
            <ac:picMk id="6" creationId="{FA6B39F3-4846-F183-EC06-060FAB086FA3}"/>
          </ac:picMkLst>
        </pc:picChg>
        <pc:picChg chg="mod">
          <ac:chgData name="Thoa Dinh Thi Kim" userId="a09ed41936519a14" providerId="LiveId" clId="{97C6BECC-19F9-4E69-AFF5-96A36EF8D26D}" dt="2023-05-01T14:20:26.102" v="101" actId="1076"/>
          <ac:picMkLst>
            <pc:docMk/>
            <pc:sldMk cId="2406976888" sldId="507"/>
            <ac:picMk id="8" creationId="{3D1A7C17-E041-EFB0-1DCE-4EA677525C68}"/>
          </ac:picMkLst>
        </pc:picChg>
        <pc:picChg chg="mod">
          <ac:chgData name="Thoa Dinh Thi Kim" userId="a09ed41936519a14" providerId="LiveId" clId="{97C6BECC-19F9-4E69-AFF5-96A36EF8D26D}" dt="2023-05-01T14:20:32.678" v="103" actId="1076"/>
          <ac:picMkLst>
            <pc:docMk/>
            <pc:sldMk cId="2406976888" sldId="507"/>
            <ac:picMk id="10" creationId="{5E3FF139-E8C9-9184-59F0-85EB4F678318}"/>
          </ac:picMkLst>
        </pc:picChg>
      </pc:sldChg>
      <pc:sldChg chg="modSp mod">
        <pc:chgData name="Thoa Dinh Thi Kim" userId="a09ed41936519a14" providerId="LiveId" clId="{97C6BECC-19F9-4E69-AFF5-96A36EF8D26D}" dt="2023-05-01T14:19:25.647" v="94" actId="1076"/>
        <pc:sldMkLst>
          <pc:docMk/>
          <pc:sldMk cId="1103278439" sldId="508"/>
        </pc:sldMkLst>
        <pc:picChg chg="mod">
          <ac:chgData name="Thoa Dinh Thi Kim" userId="a09ed41936519a14" providerId="LiveId" clId="{97C6BECC-19F9-4E69-AFF5-96A36EF8D26D}" dt="2023-05-01T14:19:15.371" v="92" actId="1076"/>
          <ac:picMkLst>
            <pc:docMk/>
            <pc:sldMk cId="1103278439" sldId="508"/>
            <ac:picMk id="3" creationId="{4EAAEDD8-0F39-652F-E60B-D6B55AE3DC91}"/>
          </ac:picMkLst>
        </pc:picChg>
        <pc:picChg chg="mod">
          <ac:chgData name="Thoa Dinh Thi Kim" userId="a09ed41936519a14" providerId="LiveId" clId="{97C6BECC-19F9-4E69-AFF5-96A36EF8D26D}" dt="2023-05-01T14:19:25.647" v="94" actId="1076"/>
          <ac:picMkLst>
            <pc:docMk/>
            <pc:sldMk cId="1103278439" sldId="508"/>
            <ac:picMk id="5" creationId="{F099AFC2-8520-1DD5-D801-39D7F9915642}"/>
          </ac:picMkLst>
        </pc:picChg>
        <pc:picChg chg="mod">
          <ac:chgData name="Thoa Dinh Thi Kim" userId="a09ed41936519a14" providerId="LiveId" clId="{97C6BECC-19F9-4E69-AFF5-96A36EF8D26D}" dt="2023-05-01T14:19:19.139" v="93" actId="1076"/>
          <ac:picMkLst>
            <pc:docMk/>
            <pc:sldMk cId="1103278439" sldId="508"/>
            <ac:picMk id="7" creationId="{CAA670BF-FE3A-FA42-9810-B057F477C19E}"/>
          </ac:picMkLst>
        </pc:picChg>
      </pc:sldChg>
      <pc:sldChg chg="modSp mod">
        <pc:chgData name="Thoa Dinh Thi Kim" userId="a09ed41936519a14" providerId="LiveId" clId="{97C6BECC-19F9-4E69-AFF5-96A36EF8D26D}" dt="2023-05-01T14:20:09.936" v="100" actId="1076"/>
        <pc:sldMkLst>
          <pc:docMk/>
          <pc:sldMk cId="2426515048" sldId="509"/>
        </pc:sldMkLst>
        <pc:picChg chg="mod">
          <ac:chgData name="Thoa Dinh Thi Kim" userId="a09ed41936519a14" providerId="LiveId" clId="{97C6BECC-19F9-4E69-AFF5-96A36EF8D26D}" dt="2023-05-01T14:19:42.470" v="96" actId="1076"/>
          <ac:picMkLst>
            <pc:docMk/>
            <pc:sldMk cId="2426515048" sldId="509"/>
            <ac:picMk id="3" creationId="{1BCD3A75-16A8-D3E8-34C9-0FD1BE47E36A}"/>
          </ac:picMkLst>
        </pc:picChg>
        <pc:picChg chg="mod">
          <ac:chgData name="Thoa Dinh Thi Kim" userId="a09ed41936519a14" providerId="LiveId" clId="{97C6BECC-19F9-4E69-AFF5-96A36EF8D26D}" dt="2023-05-01T14:19:46.765" v="97" actId="1076"/>
          <ac:picMkLst>
            <pc:docMk/>
            <pc:sldMk cId="2426515048" sldId="509"/>
            <ac:picMk id="5" creationId="{9D954CD2-8EB7-23F0-3669-56FA5B15F4D4}"/>
          </ac:picMkLst>
        </pc:picChg>
        <pc:picChg chg="mod ord">
          <ac:chgData name="Thoa Dinh Thi Kim" userId="a09ed41936519a14" providerId="LiveId" clId="{97C6BECC-19F9-4E69-AFF5-96A36EF8D26D}" dt="2023-05-01T14:20:09.936" v="100" actId="1076"/>
          <ac:picMkLst>
            <pc:docMk/>
            <pc:sldMk cId="2426515048" sldId="509"/>
            <ac:picMk id="7" creationId="{F8C0EDD2-D771-EF87-C73C-2DC23EE334A7}"/>
          </ac:picMkLst>
        </pc:picChg>
      </pc:sldChg>
      <pc:sldChg chg="modSp mod">
        <pc:chgData name="Thoa Dinh Thi Kim" userId="a09ed41936519a14" providerId="LiveId" clId="{97C6BECC-19F9-4E69-AFF5-96A36EF8D26D}" dt="2023-05-01T14:22:07.323" v="109" actId="403"/>
        <pc:sldMkLst>
          <pc:docMk/>
          <pc:sldMk cId="3320808468" sldId="513"/>
        </pc:sldMkLst>
        <pc:spChg chg="mod">
          <ac:chgData name="Thoa Dinh Thi Kim" userId="a09ed41936519a14" providerId="LiveId" clId="{97C6BECC-19F9-4E69-AFF5-96A36EF8D26D}" dt="2023-05-01T14:21:55.670" v="107" actId="113"/>
          <ac:spMkLst>
            <pc:docMk/>
            <pc:sldMk cId="3320808468" sldId="513"/>
            <ac:spMk id="2" creationId="{8F2DEAB1-912F-155A-5007-A66D1DC6CF98}"/>
          </ac:spMkLst>
        </pc:spChg>
        <pc:spChg chg="mod">
          <ac:chgData name="Thoa Dinh Thi Kim" userId="a09ed41936519a14" providerId="LiveId" clId="{97C6BECC-19F9-4E69-AFF5-96A36EF8D26D}" dt="2023-05-01T14:22:07.323" v="109" actId="403"/>
          <ac:spMkLst>
            <pc:docMk/>
            <pc:sldMk cId="3320808468" sldId="513"/>
            <ac:spMk id="4" creationId="{FE961770-D7D8-CAB1-CF28-EE090747B175}"/>
          </ac:spMkLst>
        </pc:spChg>
      </pc:sldChg>
      <pc:sldChg chg="modSp mod">
        <pc:chgData name="Thoa Dinh Thi Kim" userId="a09ed41936519a14" providerId="LiveId" clId="{97C6BECC-19F9-4E69-AFF5-96A36EF8D26D}" dt="2023-05-01T14:22:30.912" v="110" actId="113"/>
        <pc:sldMkLst>
          <pc:docMk/>
          <pc:sldMk cId="2340697172" sldId="514"/>
        </pc:sldMkLst>
        <pc:spChg chg="mod">
          <ac:chgData name="Thoa Dinh Thi Kim" userId="a09ed41936519a14" providerId="LiveId" clId="{97C6BECC-19F9-4E69-AFF5-96A36EF8D26D}" dt="2023-05-01T14:22:30.912" v="110" actId="113"/>
          <ac:spMkLst>
            <pc:docMk/>
            <pc:sldMk cId="2340697172" sldId="514"/>
            <ac:spMk id="5" creationId="{37B1A500-6890-6E95-40AC-24E887B625E2}"/>
          </ac:spMkLst>
        </pc:spChg>
      </pc:sldChg>
      <pc:sldChg chg="modSp mod">
        <pc:chgData name="Thoa Dinh Thi Kim" userId="a09ed41936519a14" providerId="LiveId" clId="{97C6BECC-19F9-4E69-AFF5-96A36EF8D26D}" dt="2023-05-01T14:23:19.196" v="113" actId="403"/>
        <pc:sldMkLst>
          <pc:docMk/>
          <pc:sldMk cId="3274096976" sldId="515"/>
        </pc:sldMkLst>
        <pc:spChg chg="mod">
          <ac:chgData name="Thoa Dinh Thi Kim" userId="a09ed41936519a14" providerId="LiveId" clId="{97C6BECC-19F9-4E69-AFF5-96A36EF8D26D}" dt="2023-05-01T14:23:19.196" v="113" actId="403"/>
          <ac:spMkLst>
            <pc:docMk/>
            <pc:sldMk cId="3274096976" sldId="515"/>
            <ac:spMk id="2" creationId="{C11B18A1-17D6-3DA3-CC55-E10056794416}"/>
          </ac:spMkLst>
        </pc:spChg>
      </pc:sldChg>
      <pc:sldChg chg="modSp mod">
        <pc:chgData name="Thoa Dinh Thi Kim" userId="a09ed41936519a14" providerId="LiveId" clId="{97C6BECC-19F9-4E69-AFF5-96A36EF8D26D}" dt="2023-05-01T14:25:22.148" v="130" actId="27636"/>
        <pc:sldMkLst>
          <pc:docMk/>
          <pc:sldMk cId="73834499" sldId="517"/>
        </pc:sldMkLst>
        <pc:spChg chg="mod">
          <ac:chgData name="Thoa Dinh Thi Kim" userId="a09ed41936519a14" providerId="LiveId" clId="{97C6BECC-19F9-4E69-AFF5-96A36EF8D26D}" dt="2023-05-01T14:25:22.148" v="130" actId="27636"/>
          <ac:spMkLst>
            <pc:docMk/>
            <pc:sldMk cId="73834499" sldId="517"/>
            <ac:spMk id="4" creationId="{B6315CAF-8EF3-9812-AF61-DBEC50F701A8}"/>
          </ac:spMkLst>
        </pc:spChg>
      </pc:sldChg>
      <pc:sldChg chg="modSp mod">
        <pc:chgData name="Thoa Dinh Thi Kim" userId="a09ed41936519a14" providerId="LiveId" clId="{97C6BECC-19F9-4E69-AFF5-96A36EF8D26D}" dt="2023-05-13T12:23:19.866" v="377" actId="20577"/>
        <pc:sldMkLst>
          <pc:docMk/>
          <pc:sldMk cId="2150147383" sldId="519"/>
        </pc:sldMkLst>
        <pc:spChg chg="mod">
          <ac:chgData name="Thoa Dinh Thi Kim" userId="a09ed41936519a14" providerId="LiveId" clId="{97C6BECC-19F9-4E69-AFF5-96A36EF8D26D}" dt="2023-05-13T12:23:19.866" v="377" actId="20577"/>
          <ac:spMkLst>
            <pc:docMk/>
            <pc:sldMk cId="2150147383" sldId="519"/>
            <ac:spMk id="3" creationId="{38E49FA5-3DD4-440B-D300-83822E98B918}"/>
          </ac:spMkLst>
        </pc:spChg>
      </pc:sldChg>
      <pc:sldChg chg="addSp delSp modSp mod">
        <pc:chgData name="Thoa Dinh Thi Kim" userId="a09ed41936519a14" providerId="LiveId" clId="{97C6BECC-19F9-4E69-AFF5-96A36EF8D26D}" dt="2023-05-13T12:31:32.318" v="408" actId="1076"/>
        <pc:sldMkLst>
          <pc:docMk/>
          <pc:sldMk cId="2860591027" sldId="520"/>
        </pc:sldMkLst>
        <pc:spChg chg="add del">
          <ac:chgData name="Thoa Dinh Thi Kim" userId="a09ed41936519a14" providerId="LiveId" clId="{97C6BECC-19F9-4E69-AFF5-96A36EF8D26D}" dt="2023-05-13T12:29:01.771" v="390" actId="26606"/>
          <ac:spMkLst>
            <pc:docMk/>
            <pc:sldMk cId="2860591027" sldId="520"/>
            <ac:spMk id="23" creationId="{4F7B9026-36AD-42E4-B172-8D68F3A339B4}"/>
          </ac:spMkLst>
        </pc:spChg>
        <pc:spChg chg="add del">
          <ac:chgData name="Thoa Dinh Thi Kim" userId="a09ed41936519a14" providerId="LiveId" clId="{97C6BECC-19F9-4E69-AFF5-96A36EF8D26D}" dt="2023-05-13T12:29:01.768" v="389" actId="26606"/>
          <ac:spMkLst>
            <pc:docMk/>
            <pc:sldMk cId="2860591027" sldId="520"/>
            <ac:spMk id="28" creationId="{4F7B9026-36AD-42E4-B172-8D68F3A339B4}"/>
          </ac:spMkLst>
        </pc:spChg>
        <pc:spChg chg="add del">
          <ac:chgData name="Thoa Dinh Thi Kim" userId="a09ed41936519a14" providerId="LiveId" clId="{97C6BECC-19F9-4E69-AFF5-96A36EF8D26D}" dt="2023-05-13T12:29:24.115" v="392" actId="26606"/>
          <ac:spMkLst>
            <pc:docMk/>
            <pc:sldMk cId="2860591027" sldId="520"/>
            <ac:spMk id="30" creationId="{D2B82E2D-5822-450E-85CC-AE5EDD01ECD9}"/>
          </ac:spMkLst>
        </pc:spChg>
        <pc:spChg chg="add del">
          <ac:chgData name="Thoa Dinh Thi Kim" userId="a09ed41936519a14" providerId="LiveId" clId="{97C6BECC-19F9-4E69-AFF5-96A36EF8D26D}" dt="2023-05-13T12:30:28.317" v="398" actId="26606"/>
          <ac:spMkLst>
            <pc:docMk/>
            <pc:sldMk cId="2860591027" sldId="520"/>
            <ac:spMk id="35" creationId="{D2B82E2D-5822-450E-85CC-AE5EDD01ECD9}"/>
          </ac:spMkLst>
        </pc:spChg>
        <pc:spChg chg="add del">
          <ac:chgData name="Thoa Dinh Thi Kim" userId="a09ed41936519a14" providerId="LiveId" clId="{97C6BECC-19F9-4E69-AFF5-96A36EF8D26D}" dt="2023-05-13T12:29:47.450" v="395" actId="26606"/>
          <ac:spMkLst>
            <pc:docMk/>
            <pc:sldMk cId="2860591027" sldId="520"/>
            <ac:spMk id="40" creationId="{56827C3C-D52F-46CE-A441-3CD6A1A6A0A2}"/>
          </ac:spMkLst>
        </pc:spChg>
        <pc:spChg chg="add del">
          <ac:chgData name="Thoa Dinh Thi Kim" userId="a09ed41936519a14" providerId="LiveId" clId="{97C6BECC-19F9-4E69-AFF5-96A36EF8D26D}" dt="2023-05-13T12:29:47.450" v="395" actId="26606"/>
          <ac:spMkLst>
            <pc:docMk/>
            <pc:sldMk cId="2860591027" sldId="520"/>
            <ac:spMk id="42" creationId="{F52A8B51-0A89-497B-B882-6658E029A3F9}"/>
          </ac:spMkLst>
        </pc:spChg>
        <pc:spChg chg="add del">
          <ac:chgData name="Thoa Dinh Thi Kim" userId="a09ed41936519a14" providerId="LiveId" clId="{97C6BECC-19F9-4E69-AFF5-96A36EF8D26D}" dt="2023-05-13T12:29:47.450" v="395" actId="26606"/>
          <ac:spMkLst>
            <pc:docMk/>
            <pc:sldMk cId="2860591027" sldId="520"/>
            <ac:spMk id="44" creationId="{EB1CEFBF-6F09-4052-862B-E219DA15757E}"/>
          </ac:spMkLst>
        </pc:spChg>
        <pc:spChg chg="add del">
          <ac:chgData name="Thoa Dinh Thi Kim" userId="a09ed41936519a14" providerId="LiveId" clId="{97C6BECC-19F9-4E69-AFF5-96A36EF8D26D}" dt="2023-05-13T12:29:47.450" v="395" actId="26606"/>
          <ac:spMkLst>
            <pc:docMk/>
            <pc:sldMk cId="2860591027" sldId="520"/>
            <ac:spMk id="46" creationId="{BCB5D417-2A71-445D-B4C7-9E814D633D33}"/>
          </ac:spMkLst>
        </pc:spChg>
        <pc:spChg chg="add del">
          <ac:chgData name="Thoa Dinh Thi Kim" userId="a09ed41936519a14" providerId="LiveId" clId="{97C6BECC-19F9-4E69-AFF5-96A36EF8D26D}" dt="2023-05-13T12:30:28.315" v="397" actId="26606"/>
          <ac:spMkLst>
            <pc:docMk/>
            <pc:sldMk cId="2860591027" sldId="520"/>
            <ac:spMk id="49" creationId="{C96C8BAF-68F3-4B78-B238-35DF5D86560D}"/>
          </ac:spMkLst>
        </pc:spChg>
        <pc:spChg chg="add">
          <ac:chgData name="Thoa Dinh Thi Kim" userId="a09ed41936519a14" providerId="LiveId" clId="{97C6BECC-19F9-4E69-AFF5-96A36EF8D26D}" dt="2023-05-13T12:30:28.317" v="398" actId="26606"/>
          <ac:spMkLst>
            <pc:docMk/>
            <pc:sldMk cId="2860591027" sldId="520"/>
            <ac:spMk id="57" creationId="{D2B82E2D-5822-450E-85CC-AE5EDD01ECD9}"/>
          </ac:spMkLst>
        </pc:spChg>
        <pc:grpChg chg="add del">
          <ac:chgData name="Thoa Dinh Thi Kim" userId="a09ed41936519a14" providerId="LiveId" clId="{97C6BECC-19F9-4E69-AFF5-96A36EF8D26D}" dt="2023-05-13T12:30:28.315" v="397" actId="26606"/>
          <ac:grpSpMkLst>
            <pc:docMk/>
            <pc:sldMk cId="2860591027" sldId="520"/>
            <ac:grpSpMk id="50" creationId="{6EFC3492-86BD-4D75-B5B4-C2DBFE0BD106}"/>
          </ac:grpSpMkLst>
        </pc:grpChg>
        <pc:grpChg chg="add del">
          <ac:chgData name="Thoa Dinh Thi Kim" userId="a09ed41936519a14" providerId="LiveId" clId="{97C6BECC-19F9-4E69-AFF5-96A36EF8D26D}" dt="2023-05-13T12:30:28.315" v="397" actId="26606"/>
          <ac:grpSpMkLst>
            <pc:docMk/>
            <pc:sldMk cId="2860591027" sldId="520"/>
            <ac:grpSpMk id="53" creationId="{4F4CD6D0-5A87-4BA2-A13A-0E40511C3CFA}"/>
          </ac:grpSpMkLst>
        </pc:grpChg>
        <pc:grpChg chg="add del">
          <ac:chgData name="Thoa Dinh Thi Kim" userId="a09ed41936519a14" providerId="LiveId" clId="{97C6BECC-19F9-4E69-AFF5-96A36EF8D26D}" dt="2023-05-13T12:30:28.315" v="397" actId="26606"/>
          <ac:grpSpMkLst>
            <pc:docMk/>
            <pc:sldMk cId="2860591027" sldId="520"/>
            <ac:grpSpMk id="55" creationId="{E9537076-EF48-4F72-9164-FD8260D550AC}"/>
          </ac:grpSpMkLst>
        </pc:grpChg>
        <pc:picChg chg="mod ord">
          <ac:chgData name="Thoa Dinh Thi Kim" userId="a09ed41936519a14" providerId="LiveId" clId="{97C6BECC-19F9-4E69-AFF5-96A36EF8D26D}" dt="2023-05-13T12:30:28.315" v="397" actId="26606"/>
          <ac:picMkLst>
            <pc:docMk/>
            <pc:sldMk cId="2860591027" sldId="520"/>
            <ac:picMk id="6" creationId="{E7D8B7C3-0757-677D-E99A-312401F826A8}"/>
          </ac:picMkLst>
        </pc:picChg>
        <pc:picChg chg="mod ord">
          <ac:chgData name="Thoa Dinh Thi Kim" userId="a09ed41936519a14" providerId="LiveId" clId="{97C6BECC-19F9-4E69-AFF5-96A36EF8D26D}" dt="2023-05-13T12:30:28.315" v="397" actId="26606"/>
          <ac:picMkLst>
            <pc:docMk/>
            <pc:sldMk cId="2860591027" sldId="520"/>
            <ac:picMk id="8" creationId="{2DCA9E80-7542-D563-C8C9-9DDF22C3A935}"/>
          </ac:picMkLst>
        </pc:picChg>
        <pc:picChg chg="add del mod ord">
          <ac:chgData name="Thoa Dinh Thi Kim" userId="a09ed41936519a14" providerId="LiveId" clId="{97C6BECC-19F9-4E69-AFF5-96A36EF8D26D}" dt="2023-05-13T12:31:32.318" v="408" actId="1076"/>
          <ac:picMkLst>
            <pc:docMk/>
            <pc:sldMk cId="2860591027" sldId="520"/>
            <ac:picMk id="10" creationId="{6437FE65-ECF3-5D1C-07F8-93BB277025E0}"/>
          </ac:picMkLst>
        </pc:picChg>
      </pc:sldChg>
      <pc:sldChg chg="addSp delSp modSp mod">
        <pc:chgData name="Thoa Dinh Thi Kim" userId="a09ed41936519a14" providerId="LiveId" clId="{97C6BECC-19F9-4E69-AFF5-96A36EF8D26D}" dt="2023-05-13T12:31:22.247" v="407" actId="1076"/>
        <pc:sldMkLst>
          <pc:docMk/>
          <pc:sldMk cId="4000850849" sldId="521"/>
        </pc:sldMkLst>
        <pc:picChg chg="add del mod">
          <ac:chgData name="Thoa Dinh Thi Kim" userId="a09ed41936519a14" providerId="LiveId" clId="{97C6BECC-19F9-4E69-AFF5-96A36EF8D26D}" dt="2023-05-13T12:31:11.033" v="405"/>
          <ac:picMkLst>
            <pc:docMk/>
            <pc:sldMk cId="4000850849" sldId="521"/>
            <ac:picMk id="2" creationId="{600864A6-693C-995F-CE00-62FDD2A0013C}"/>
          </ac:picMkLst>
        </pc:picChg>
        <pc:picChg chg="mod">
          <ac:chgData name="Thoa Dinh Thi Kim" userId="a09ed41936519a14" providerId="LiveId" clId="{97C6BECC-19F9-4E69-AFF5-96A36EF8D26D}" dt="2023-05-13T12:31:22.247" v="407" actId="1076"/>
          <ac:picMkLst>
            <pc:docMk/>
            <pc:sldMk cId="4000850849" sldId="521"/>
            <ac:picMk id="3" creationId="{F16EE10F-B38A-5B95-7A6A-1A1AA8D1629D}"/>
          </ac:picMkLst>
        </pc:picChg>
      </pc:sldChg>
      <pc:sldChg chg="modSp mod">
        <pc:chgData name="Thoa Dinh Thi Kim" userId="a09ed41936519a14" providerId="LiveId" clId="{97C6BECC-19F9-4E69-AFF5-96A36EF8D26D}" dt="2023-05-13T12:25:37.143" v="380" actId="404"/>
        <pc:sldMkLst>
          <pc:docMk/>
          <pc:sldMk cId="2637748127" sldId="522"/>
        </pc:sldMkLst>
        <pc:spChg chg="mod">
          <ac:chgData name="Thoa Dinh Thi Kim" userId="a09ed41936519a14" providerId="LiveId" clId="{97C6BECC-19F9-4E69-AFF5-96A36EF8D26D}" dt="2023-05-13T12:25:37.143" v="380" actId="404"/>
          <ac:spMkLst>
            <pc:docMk/>
            <pc:sldMk cId="2637748127" sldId="522"/>
            <ac:spMk id="4" creationId="{84E337B1-B472-1DD3-FB71-5C929CE75ED5}"/>
          </ac:spMkLst>
        </pc:spChg>
      </pc:sldChg>
      <pc:sldChg chg="addSp modSp new mod">
        <pc:chgData name="Thoa Dinh Thi Kim" userId="a09ed41936519a14" providerId="LiveId" clId="{97C6BECC-19F9-4E69-AFF5-96A36EF8D26D}" dt="2023-05-13T12:13:24.132" v="301" actId="20577"/>
        <pc:sldMkLst>
          <pc:docMk/>
          <pc:sldMk cId="2027802358" sldId="523"/>
        </pc:sldMkLst>
        <pc:spChg chg="mod">
          <ac:chgData name="Thoa Dinh Thi Kim" userId="a09ed41936519a14" providerId="LiveId" clId="{97C6BECC-19F9-4E69-AFF5-96A36EF8D26D}" dt="2023-05-13T12:13:24.132" v="301" actId="20577"/>
          <ac:spMkLst>
            <pc:docMk/>
            <pc:sldMk cId="2027802358" sldId="523"/>
            <ac:spMk id="2" creationId="{0CECEDDA-2EB2-E23C-1063-A7905B376F07}"/>
          </ac:spMkLst>
        </pc:spChg>
        <pc:spChg chg="mod">
          <ac:chgData name="Thoa Dinh Thi Kim" userId="a09ed41936519a14" providerId="LiveId" clId="{97C6BECC-19F9-4E69-AFF5-96A36EF8D26D}" dt="2023-05-13T12:12:20.914" v="266" actId="1076"/>
          <ac:spMkLst>
            <pc:docMk/>
            <pc:sldMk cId="2027802358" sldId="523"/>
            <ac:spMk id="3" creationId="{B9A65241-7D5E-BAD0-D82E-7DEA086F21BE}"/>
          </ac:spMkLst>
        </pc:spChg>
        <pc:picChg chg="add mod">
          <ac:chgData name="Thoa Dinh Thi Kim" userId="a09ed41936519a14" providerId="LiveId" clId="{97C6BECC-19F9-4E69-AFF5-96A36EF8D26D}" dt="2023-05-13T12:13:18.909" v="279" actId="1076"/>
          <ac:picMkLst>
            <pc:docMk/>
            <pc:sldMk cId="2027802358" sldId="523"/>
            <ac:picMk id="5" creationId="{EC4BE0FC-619D-FAA9-E339-BF5C15F5BFAA}"/>
          </ac:picMkLst>
        </pc:picChg>
        <pc:picChg chg="add mod">
          <ac:chgData name="Thoa Dinh Thi Kim" userId="a09ed41936519a14" providerId="LiveId" clId="{97C6BECC-19F9-4E69-AFF5-96A36EF8D26D}" dt="2023-05-13T12:12:53.108" v="273" actId="1076"/>
          <ac:picMkLst>
            <pc:docMk/>
            <pc:sldMk cId="2027802358" sldId="523"/>
            <ac:picMk id="7" creationId="{B16CEDB0-0062-CC70-A66A-41406C0262B8}"/>
          </ac:picMkLst>
        </pc:picChg>
        <pc:picChg chg="add mod">
          <ac:chgData name="Thoa Dinh Thi Kim" userId="a09ed41936519a14" providerId="LiveId" clId="{97C6BECC-19F9-4E69-AFF5-96A36EF8D26D}" dt="2023-05-13T12:13:15.283" v="278" actId="1076"/>
          <ac:picMkLst>
            <pc:docMk/>
            <pc:sldMk cId="2027802358" sldId="523"/>
            <ac:picMk id="9" creationId="{003974D6-BF38-289E-9121-50B3E76C226E}"/>
          </ac:picMkLst>
        </pc:picChg>
        <pc:picChg chg="add mod">
          <ac:chgData name="Thoa Dinh Thi Kim" userId="a09ed41936519a14" providerId="LiveId" clId="{97C6BECC-19F9-4E69-AFF5-96A36EF8D26D}" dt="2023-05-13T12:13:11.764" v="277" actId="1076"/>
          <ac:picMkLst>
            <pc:docMk/>
            <pc:sldMk cId="2027802358" sldId="523"/>
            <ac:picMk id="11" creationId="{FB01E3FE-FD9E-8BA0-AE6E-84E385362812}"/>
          </ac:picMkLst>
        </pc:picChg>
      </pc:sldChg>
      <pc:sldChg chg="addSp delSp modSp new mod">
        <pc:chgData name="Thoa Dinh Thi Kim" userId="a09ed41936519a14" providerId="LiveId" clId="{97C6BECC-19F9-4E69-AFF5-96A36EF8D26D}" dt="2023-05-13T12:15:48.616" v="365" actId="14100"/>
        <pc:sldMkLst>
          <pc:docMk/>
          <pc:sldMk cId="4146962976" sldId="524"/>
        </pc:sldMkLst>
        <pc:spChg chg="mod">
          <ac:chgData name="Thoa Dinh Thi Kim" userId="a09ed41936519a14" providerId="LiveId" clId="{97C6BECC-19F9-4E69-AFF5-96A36EF8D26D}" dt="2023-05-13T12:15:25.983" v="360" actId="20577"/>
          <ac:spMkLst>
            <pc:docMk/>
            <pc:sldMk cId="4146962976" sldId="524"/>
            <ac:spMk id="2" creationId="{5D5D9EBB-8DC1-6B2A-BAEC-D49A3223DCDF}"/>
          </ac:spMkLst>
        </pc:spChg>
        <pc:spChg chg="del">
          <ac:chgData name="Thoa Dinh Thi Kim" userId="a09ed41936519a14" providerId="LiveId" clId="{97C6BECC-19F9-4E69-AFF5-96A36EF8D26D}" dt="2023-05-13T12:14:10.901" v="303" actId="22"/>
          <ac:spMkLst>
            <pc:docMk/>
            <pc:sldMk cId="4146962976" sldId="524"/>
            <ac:spMk id="3" creationId="{34731140-C17F-069B-9C71-CA1434AC177C}"/>
          </ac:spMkLst>
        </pc:spChg>
        <pc:picChg chg="add mod ord">
          <ac:chgData name="Thoa Dinh Thi Kim" userId="a09ed41936519a14" providerId="LiveId" clId="{97C6BECC-19F9-4E69-AFF5-96A36EF8D26D}" dt="2023-05-13T12:15:48.616" v="365" actId="14100"/>
          <ac:picMkLst>
            <pc:docMk/>
            <pc:sldMk cId="4146962976" sldId="524"/>
            <ac:picMk id="5" creationId="{68D4AC3F-CDE6-720D-3EFF-83EC2819ABCA}"/>
          </ac:picMkLst>
        </pc:picChg>
        <pc:picChg chg="add mod">
          <ac:chgData name="Thoa Dinh Thi Kim" userId="a09ed41936519a14" providerId="LiveId" clId="{97C6BECC-19F9-4E69-AFF5-96A36EF8D26D}" dt="2023-05-13T12:15:42.733" v="364" actId="14100"/>
          <ac:picMkLst>
            <pc:docMk/>
            <pc:sldMk cId="4146962976" sldId="524"/>
            <ac:picMk id="7" creationId="{2F54BD89-2BFF-D4AB-8B6E-86D79213158B}"/>
          </ac:picMkLst>
        </pc:picChg>
      </pc:sldChg>
      <pc:sldChg chg="addSp modSp new mod ord setBg">
        <pc:chgData name="Thoa Dinh Thi Kim" userId="a09ed41936519a14" providerId="LiveId" clId="{97C6BECC-19F9-4E69-AFF5-96A36EF8D26D}" dt="2023-05-13T12:33:14.273" v="419" actId="1076"/>
        <pc:sldMkLst>
          <pc:docMk/>
          <pc:sldMk cId="3454642554" sldId="525"/>
        </pc:sldMkLst>
        <pc:spChg chg="add">
          <ac:chgData name="Thoa Dinh Thi Kim" userId="a09ed41936519a14" providerId="LiveId" clId="{97C6BECC-19F9-4E69-AFF5-96A36EF8D26D}" dt="2023-05-13T12:27:48.109" v="384" actId="26606"/>
          <ac:spMkLst>
            <pc:docMk/>
            <pc:sldMk cId="3454642554" sldId="525"/>
            <ac:spMk id="8" creationId="{32BC26D8-82FB-445E-AA49-62A77D7C1EE0}"/>
          </ac:spMkLst>
        </pc:spChg>
        <pc:spChg chg="add">
          <ac:chgData name="Thoa Dinh Thi Kim" userId="a09ed41936519a14" providerId="LiveId" clId="{97C6BECC-19F9-4E69-AFF5-96A36EF8D26D}" dt="2023-05-13T12:27:48.109" v="384" actId="26606"/>
          <ac:spMkLst>
            <pc:docMk/>
            <pc:sldMk cId="3454642554" sldId="525"/>
            <ac:spMk id="10" creationId="{CB44330D-EA18-4254-AA95-EB49948539B8}"/>
          </ac:spMkLst>
        </pc:spChg>
        <pc:picChg chg="add mod">
          <ac:chgData name="Thoa Dinh Thi Kim" userId="a09ed41936519a14" providerId="LiveId" clId="{97C6BECC-19F9-4E69-AFF5-96A36EF8D26D}" dt="2023-05-13T12:33:11.096" v="418" actId="1076"/>
          <ac:picMkLst>
            <pc:docMk/>
            <pc:sldMk cId="3454642554" sldId="525"/>
            <ac:picMk id="3" creationId="{593F1BC9-C371-BD2D-CFC3-71B943C616B6}"/>
          </ac:picMkLst>
        </pc:picChg>
        <pc:picChg chg="add mod">
          <ac:chgData name="Thoa Dinh Thi Kim" userId="a09ed41936519a14" providerId="LiveId" clId="{97C6BECC-19F9-4E69-AFF5-96A36EF8D26D}" dt="2023-05-13T12:33:14.273" v="419" actId="1076"/>
          <ac:picMkLst>
            <pc:docMk/>
            <pc:sldMk cId="3454642554" sldId="525"/>
            <ac:picMk id="5" creationId="{053CC060-C079-7E4B-43AE-5D9EA937C36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F29F3-14CA-4C65-9210-2EC1B7909C70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13618-487F-4048-87D2-7D96BDEB9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6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1770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113ac30190f_0_4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4" name="Google Shape;514;g113ac30190f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77904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0" name="Google Shape;2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3312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13618-487F-4048-87D2-7D96BDEB9CA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40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113ac30190f_0_7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5" name="Google Shape;765;g113ac30190f_0_7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2237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0" name="Google Shape;63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719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113ac30190f_0_7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1" name="Google Shape;771;g113ac30190f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9409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113ac30190f_0_7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0" name="Google Shape;780;g113ac30190f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19163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113ac30190f_0_7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9" name="Google Shape;789;g113ac30190f_0_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6008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6" name="Google Shape;68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06710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21036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13ac30190f_0_1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Google Shape;202;g113ac30190f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67322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3900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07217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7" name="Google Shape;1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089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7918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5" name="Google Shape;66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89060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113ac30190f_0_3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Google Shape;486;g113ac30190f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1719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30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65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25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6"/>
            <a:ext cx="5734050" cy="2219691"/>
          </a:xfrm>
        </p:spPr>
        <p:txBody>
          <a:bodyPr anchor="ctr">
            <a:normAutofit/>
          </a:bodyPr>
          <a:lstStyle>
            <a:lvl1pPr algn="l">
              <a:defRPr sz="4399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5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086" indent="0" algn="ctr">
              <a:buNone/>
              <a:defRPr sz="2000"/>
            </a:lvl2pPr>
            <a:lvl3pPr marL="914171" indent="0" algn="ctr">
              <a:buNone/>
              <a:defRPr sz="1800"/>
            </a:lvl3pPr>
            <a:lvl4pPr marL="1371257" indent="0" algn="ctr">
              <a:buNone/>
              <a:defRPr sz="1600"/>
            </a:lvl4pPr>
            <a:lvl5pPr marL="1828343" indent="0" algn="ctr">
              <a:buNone/>
              <a:defRPr sz="1600"/>
            </a:lvl5pPr>
            <a:lvl6pPr marL="2285429" indent="0" algn="ctr">
              <a:buNone/>
              <a:defRPr sz="1600"/>
            </a:lvl6pPr>
            <a:lvl7pPr marL="2742514" indent="0" algn="ctr">
              <a:buNone/>
              <a:defRPr sz="1600"/>
            </a:lvl7pPr>
            <a:lvl8pPr marL="3199600" indent="0" algn="ctr">
              <a:buNone/>
              <a:defRPr sz="1600"/>
            </a:lvl8pPr>
            <a:lvl9pPr marL="365668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5" y="1310657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66410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1_Picture with Cap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9" name="Google Shape;2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7003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009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58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5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33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3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33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116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92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B64B8-4BF4-461F-A49A-02544AF1A99D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8D409-B4F9-45E0-BA78-394C0ABCD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1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www.nxbgd.vn/" TargetMode="External"/><Relationship Id="rId7" Type="http://schemas.openxmlformats.org/officeDocument/2006/relationships/hyperlink" Target="http://chantroisangtao.vn/" TargetMode="Externa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taphuan.nxbgd.vn/" TargetMode="External"/><Relationship Id="rId5" Type="http://schemas.openxmlformats.org/officeDocument/2006/relationships/hyperlink" Target="http://sachthietbigiaoduc.vn/" TargetMode="External"/><Relationship Id="rId4" Type="http://schemas.openxmlformats.org/officeDocument/2006/relationships/hyperlink" Target="http://www.hanhtrangso.nxbgd.v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s://www.facebook.com/groups/259593444447000/?ref=share&amp;mibextid=S66gvF" TargetMode="External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290341101457833/?ref=bookmarks" TargetMode="External"/><Relationship Id="rId3" Type="http://schemas.openxmlformats.org/officeDocument/2006/relationships/hyperlink" Target="http://www.nxbgd.vn/" TargetMode="External"/><Relationship Id="rId7" Type="http://schemas.openxmlformats.org/officeDocument/2006/relationships/hyperlink" Target="http://chantroisangtao.vn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taphuan.nxbgd.vn/" TargetMode="External"/><Relationship Id="rId5" Type="http://schemas.openxmlformats.org/officeDocument/2006/relationships/hyperlink" Target="http://sachthietbigiaoduc.vn/" TargetMode="External"/><Relationship Id="rId4" Type="http://schemas.openxmlformats.org/officeDocument/2006/relationships/hyperlink" Target="http://www.hanhtrangso.nxbgd.vn/" TargetMode="External"/><Relationship Id="rId9" Type="http://schemas.openxmlformats.org/officeDocument/2006/relationships/hyperlink" Target="https://www.facebook.com/TACGIASGK1102/?modal=admin_todo_tour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B75192E-5F16-4663-BE4E-944FBF2414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9"/>
          <a:stretch/>
        </p:blipFill>
        <p:spPr>
          <a:xfrm>
            <a:off x="0" y="0"/>
            <a:ext cx="12192000" cy="687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24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6"/>
          <p:cNvGrpSpPr/>
          <p:nvPr/>
        </p:nvGrpSpPr>
        <p:grpSpPr>
          <a:xfrm>
            <a:off x="916740" y="1370441"/>
            <a:ext cx="10282318" cy="4269516"/>
            <a:chOff x="2340" y="151241"/>
            <a:chExt cx="10282318" cy="4269516"/>
          </a:xfrm>
        </p:grpSpPr>
        <p:sp>
          <p:nvSpPr>
            <p:cNvPr id="214" name="Google Shape;214;p6"/>
            <p:cNvSpPr/>
            <p:nvPr/>
          </p:nvSpPr>
          <p:spPr>
            <a:xfrm>
              <a:off x="2340" y="151241"/>
              <a:ext cx="2282930" cy="4269516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 txBox="1"/>
            <p:nvPr/>
          </p:nvSpPr>
          <p:spPr>
            <a:xfrm>
              <a:off x="69205" y="218106"/>
              <a:ext cx="2149200" cy="41357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1 </a:t>
              </a:r>
              <a:endParaRPr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vào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bản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thân</a:t>
              </a:r>
              <a:endParaRPr sz="3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(60%)</a:t>
              </a:r>
              <a:endParaRPr sz="3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2668803" y="151241"/>
              <a:ext cx="2282930" cy="4203359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6"/>
            <p:cNvSpPr txBox="1"/>
            <p:nvPr/>
          </p:nvSpPr>
          <p:spPr>
            <a:xfrm>
              <a:off x="2735668" y="218106"/>
              <a:ext cx="2149200" cy="4069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2 </a:t>
              </a:r>
              <a:endParaRPr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đến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xã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hội</a:t>
              </a:r>
              <a:endParaRPr sz="3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(20%)</a:t>
              </a:r>
              <a:endParaRPr sz="3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5335266" y="151241"/>
              <a:ext cx="2282930" cy="4204136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6"/>
            <p:cNvSpPr txBox="1"/>
            <p:nvPr/>
          </p:nvSpPr>
          <p:spPr>
            <a:xfrm>
              <a:off x="5402131" y="218106"/>
              <a:ext cx="2149200" cy="40704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3 </a:t>
              </a:r>
              <a:endParaRPr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đến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tự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nhiên</a:t>
              </a:r>
              <a:endParaRPr sz="3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(10%) </a:t>
              </a:r>
              <a:endParaRPr sz="3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8001728" y="151241"/>
              <a:ext cx="2282930" cy="4204136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 txBox="1"/>
            <p:nvPr/>
          </p:nvSpPr>
          <p:spPr>
            <a:xfrm>
              <a:off x="8068593" y="218106"/>
              <a:ext cx="2149200" cy="40704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4 </a:t>
              </a:r>
              <a:endParaRPr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nghiệp</a:t>
              </a: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(10%)</a:t>
              </a:r>
              <a:endParaRPr sz="3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  <p:sp>
        <p:nvSpPr>
          <p:cNvPr id="222" name="Google Shape;222;p6"/>
          <p:cNvSpPr txBox="1"/>
          <p:nvPr/>
        </p:nvSpPr>
        <p:spPr>
          <a:xfrm>
            <a:off x="-1438" y="304800"/>
            <a:ext cx="12191851" cy="4572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None/>
            </a:pPr>
            <a:r>
              <a:rPr lang="en-US" sz="2600" b="1" i="0" u="none" strike="noStrike" cap="none" dirty="0">
                <a:solidFill>
                  <a:srgbClr val="1E4E7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NỘI DUNG KHÁI QUÁT HOẠT ĐỘNG</a:t>
            </a:r>
            <a:endParaRPr sz="26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1765406" y="1178545"/>
            <a:ext cx="537864" cy="53340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rgbClr val="F7D5CB">
                <a:alpha val="8941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4325273" y="1184622"/>
            <a:ext cx="624128" cy="607045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2700" cap="flat" cmpd="sng">
            <a:solidFill>
              <a:srgbClr val="E0E0E0">
                <a:alpha val="8941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7084882" y="1184815"/>
            <a:ext cx="612498" cy="594504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12700" cap="flat" cmpd="sng">
            <a:solidFill>
              <a:srgbClr val="FFE8CA">
                <a:alpha val="8941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9832861" y="1172274"/>
            <a:ext cx="518872" cy="607045"/>
          </a:xfrm>
          <a:prstGeom prst="roundRect">
            <a:avLst>
              <a:gd name="adj" fmla="val 16670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6" descr="C:\Users\Administrator\Desktop\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-123825" y="4606753"/>
            <a:ext cx="2915816" cy="2251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5D9EBB-8DC1-6B2A-BAEC-D49A3223D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0961"/>
            <a:ext cx="10515600" cy="719727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TRẬN NỘI DUNG CHO TIỂU HỌC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4180" r="5117"/>
          <a:stretch/>
        </p:blipFill>
        <p:spPr>
          <a:xfrm>
            <a:off x="413384" y="1690688"/>
            <a:ext cx="5682616" cy="43328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633" b="10813"/>
          <a:stretch/>
        </p:blipFill>
        <p:spPr>
          <a:xfrm>
            <a:off x="6096000" y="1690688"/>
            <a:ext cx="5682616" cy="264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2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"/>
          <p:cNvSpPr/>
          <p:nvPr/>
        </p:nvSpPr>
        <p:spPr>
          <a:xfrm>
            <a:off x="998806" y="1723516"/>
            <a:ext cx="1618523" cy="3449056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lang="en-US" sz="2600" b="0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YCCĐ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CT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được</a:t>
            </a:r>
            <a:endParaRPr sz="2600" b="0" i="0" u="none" strike="noStrike" cap="none" dirty="0">
              <a:solidFill>
                <a:schemeClr val="lt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lang="en-US" sz="2600" b="0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thực</a:t>
            </a:r>
            <a:r>
              <a:rPr lang="en-US" sz="26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hiện</a:t>
            </a:r>
            <a:endParaRPr sz="2600" b="0" i="0" u="none" strike="noStrike" cap="none" dirty="0">
              <a:solidFill>
                <a:schemeClr val="lt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90" name="Google Shape;190;p5"/>
          <p:cNvGrpSpPr/>
          <p:nvPr/>
        </p:nvGrpSpPr>
        <p:grpSpPr>
          <a:xfrm>
            <a:off x="4020484" y="577687"/>
            <a:ext cx="5568922" cy="5691744"/>
            <a:chOff x="2339080" y="-1"/>
            <a:chExt cx="5337944" cy="5691744"/>
          </a:xfrm>
        </p:grpSpPr>
        <p:sp>
          <p:nvSpPr>
            <p:cNvPr id="191" name="Google Shape;191;p5"/>
            <p:cNvSpPr/>
            <p:nvPr/>
          </p:nvSpPr>
          <p:spPr>
            <a:xfrm>
              <a:off x="3420510" y="2845872"/>
              <a:ext cx="709418" cy="135178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5"/>
            <p:cNvSpPr txBox="1"/>
            <p:nvPr/>
          </p:nvSpPr>
          <p:spPr>
            <a:xfrm>
              <a:off x="3737054" y="3483600"/>
              <a:ext cx="76331" cy="7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3420510" y="2800152"/>
              <a:ext cx="709418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5"/>
            <p:cNvSpPr txBox="1"/>
            <p:nvPr/>
          </p:nvSpPr>
          <p:spPr>
            <a:xfrm>
              <a:off x="3757484" y="2828136"/>
              <a:ext cx="35470" cy="35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3420510" y="1494082"/>
              <a:ext cx="709418" cy="135178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5"/>
            <p:cNvSpPr txBox="1"/>
            <p:nvPr/>
          </p:nvSpPr>
          <p:spPr>
            <a:xfrm>
              <a:off x="3737054" y="2131811"/>
              <a:ext cx="76331" cy="7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5"/>
            <p:cNvSpPr/>
            <p:nvPr/>
          </p:nvSpPr>
          <p:spPr>
            <a:xfrm rot="-5400000">
              <a:off x="33923" y="2305156"/>
              <a:ext cx="5691744" cy="1081431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5"/>
            <p:cNvSpPr txBox="1"/>
            <p:nvPr/>
          </p:nvSpPr>
          <p:spPr>
            <a:xfrm rot="-5400000">
              <a:off x="33923" y="2305156"/>
              <a:ext cx="5691744" cy="10814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400" b="1" i="0" u="none" strike="noStrike" cap="none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3400" b="1" i="0" u="none" strike="noStrike" cap="none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400" b="1" i="0" u="none" strike="noStrike" cap="none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3400" b="1" i="0" u="none" strike="noStrike" cap="none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GD </a:t>
              </a:r>
              <a:r>
                <a:rPr lang="en-US" sz="3400" b="1" i="0" u="none" strike="noStrike" cap="none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theo</a:t>
              </a:r>
              <a:r>
                <a:rPr lang="en-US" sz="3400" b="1" i="0" u="none" strike="noStrike" cap="none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400" b="1" i="0" u="none" strike="noStrike" cap="none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chủ</a:t>
              </a:r>
              <a:r>
                <a:rPr lang="en-US" sz="3400" b="1" i="0" u="none" strike="noStrike" cap="none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400" b="1" i="0" u="none" strike="noStrike" cap="none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đề</a:t>
              </a:r>
              <a:r>
                <a:rPr lang="en-US" sz="3400" b="1" i="0" u="none" strike="noStrike" cap="none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3400" b="1" i="0" u="none" strike="noStrike" cap="none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4129929" y="953367"/>
              <a:ext cx="3547094" cy="1081431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"/>
            <p:cNvSpPr txBox="1"/>
            <p:nvPr/>
          </p:nvSpPr>
          <p:spPr>
            <a:xfrm>
              <a:off x="4129929" y="953367"/>
              <a:ext cx="3547094" cy="10814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875" tIns="15875" rIns="15875" bIns="15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6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Sinh</a:t>
              </a:r>
              <a:r>
                <a:rPr lang="en-US" sz="26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6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6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6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dưới</a:t>
              </a:r>
              <a:r>
                <a:rPr lang="en-US" sz="26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6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cờ</a:t>
              </a:r>
              <a:endParaRPr sz="26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4129929" y="2305156"/>
              <a:ext cx="3547094" cy="1081431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5"/>
            <p:cNvSpPr txBox="1"/>
            <p:nvPr/>
          </p:nvSpPr>
          <p:spPr>
            <a:xfrm>
              <a:off x="4129929" y="2305156"/>
              <a:ext cx="3547094" cy="10814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875" tIns="15875" rIns="15875" bIns="15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6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Sinh</a:t>
              </a:r>
              <a:r>
                <a:rPr lang="en-US" sz="26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6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6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6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lớp</a:t>
              </a:r>
              <a:endParaRPr sz="26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4129929" y="3656945"/>
              <a:ext cx="3547094" cy="1081431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5"/>
            <p:cNvSpPr txBox="1"/>
            <p:nvPr/>
          </p:nvSpPr>
          <p:spPr>
            <a:xfrm>
              <a:off x="4129929" y="3656945"/>
              <a:ext cx="3547094" cy="10814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875" tIns="15875" rIns="15875" bIns="15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400" b="0" i="0" u="none" strike="noStrike" cap="none" spc="-6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400" b="0" i="0" u="none" strike="noStrike" cap="none" spc="-6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spc="-6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400" b="0" i="0" u="none" strike="noStrike" cap="none" spc="-6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spc="-6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trải</a:t>
              </a:r>
              <a:r>
                <a:rPr lang="en-US" sz="2400" b="0" i="0" u="none" strike="noStrike" cap="none" spc="-6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spc="-6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nghiệm</a:t>
              </a:r>
              <a:r>
                <a:rPr lang="en-US" sz="2400" b="0" i="0" u="none" strike="noStrike" cap="none" spc="-6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spc="-6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định</a:t>
              </a:r>
              <a:r>
                <a:rPr lang="en-US" sz="2400" b="0" i="0" u="none" strike="noStrike" cap="none" spc="-6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spc="-6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kì</a:t>
              </a:r>
              <a:r>
                <a:rPr lang="en-US" sz="2400" b="0" i="0" u="none" strike="noStrike" cap="none" spc="-6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(</a:t>
              </a:r>
              <a:r>
                <a:rPr lang="en-US" sz="2400" b="0" i="0" u="none" strike="noStrike" cap="none" dirty="0" err="1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tham</a:t>
              </a:r>
              <a:r>
                <a:rPr lang="en-US" sz="2400" b="0" i="0" u="none" strike="noStrike" cap="none" dirty="0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quan</a:t>
              </a:r>
              <a:r>
                <a:rPr lang="en-US" sz="24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4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tổ</a:t>
              </a:r>
              <a:r>
                <a:rPr lang="en-US" sz="24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chức</a:t>
              </a:r>
              <a:r>
                <a:rPr lang="en-US" sz="24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sự</a:t>
              </a:r>
              <a:r>
                <a:rPr lang="en-US" sz="24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400" b="0" i="0" u="none" strike="noStrike" cap="none" dirty="0" err="1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kiện</a:t>
              </a:r>
              <a:r>
                <a:rPr lang="en-US" sz="2400" b="0" i="0" u="none" strike="noStrike" cap="none" dirty="0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,…)</a:t>
              </a:r>
              <a:endParaRPr sz="24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  <p:sp>
        <p:nvSpPr>
          <p:cNvPr id="205" name="Google Shape;205;p5"/>
          <p:cNvSpPr/>
          <p:nvPr/>
        </p:nvSpPr>
        <p:spPr>
          <a:xfrm>
            <a:off x="2744072" y="3314729"/>
            <a:ext cx="1218329" cy="266671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endParaRPr sz="23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5"/>
          <p:cNvSpPr/>
          <p:nvPr/>
        </p:nvSpPr>
        <p:spPr>
          <a:xfrm>
            <a:off x="9589406" y="1807452"/>
            <a:ext cx="435315" cy="3253981"/>
          </a:xfrm>
          <a:prstGeom prst="rightBrace">
            <a:avLst>
              <a:gd name="adj1" fmla="val 8333"/>
              <a:gd name="adj2" fmla="val 51003"/>
            </a:avLst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endParaRPr sz="2399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5" descr="C:\Users\Administrator\Desktop\8bea6ffdccf97f1fcc27cd2b7f144d9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016044" y="0"/>
            <a:ext cx="4175956" cy="2212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5" descr="C:\Users\Administrator\Desktop\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123825" y="4606753"/>
            <a:ext cx="2915816" cy="2251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3"/>
          <p:cNvSpPr txBox="1">
            <a:spLocks noGrp="1"/>
          </p:cNvSpPr>
          <p:nvPr>
            <p:ph type="title"/>
          </p:nvPr>
        </p:nvSpPr>
        <p:spPr>
          <a:xfrm>
            <a:off x="1302145" y="1643742"/>
            <a:ext cx="8801877" cy="141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60" name="Google Shape;660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04712" y="1697265"/>
            <a:ext cx="2061027" cy="3479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43" descr="C:\Users\Administrator\Desktop\8bea6ffdccf97f1fcc27cd2b7f144d9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016044" y="0"/>
            <a:ext cx="4175956" cy="2212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43" descr="C:\Users\Administrator\Desktop\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23825" y="4606753"/>
            <a:ext cx="2915816" cy="225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C6A9276-84BA-6855-EE17-179E108150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491" y="3796389"/>
            <a:ext cx="7675887" cy="114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52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44"/>
          <p:cNvSpPr txBox="1">
            <a:spLocks noGrp="1"/>
          </p:cNvSpPr>
          <p:nvPr>
            <p:ph type="title"/>
          </p:nvPr>
        </p:nvSpPr>
        <p:spPr>
          <a:xfrm>
            <a:off x="681794" y="746929"/>
            <a:ext cx="10676012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Đánh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giá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kết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Hoạt</a:t>
            </a:r>
            <a:r>
              <a:rPr lang="en-US" sz="34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sz="34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trải</a:t>
            </a:r>
            <a:r>
              <a:rPr lang="en-US" sz="34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nghiệm</a:t>
            </a:r>
            <a:r>
              <a:rPr lang="en-US" sz="3400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:</a:t>
            </a:r>
            <a:endParaRPr sz="3400" b="1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68" name="Google Shape;668;p44"/>
          <p:cNvSpPr/>
          <p:nvPr/>
        </p:nvSpPr>
        <p:spPr>
          <a:xfrm>
            <a:off x="6959709" y="1613666"/>
            <a:ext cx="4139699" cy="990600"/>
          </a:xfrm>
          <a:prstGeom prst="wedgeRoundRectCallout">
            <a:avLst>
              <a:gd name="adj1" fmla="val -26163"/>
              <a:gd name="adj2" fmla="val 110991"/>
              <a:gd name="adj3" fmla="val 16667"/>
            </a:avLst>
          </a:prstGeom>
          <a:solidFill>
            <a:srgbClr val="1E4E79"/>
          </a:solidFill>
          <a:ln w="12700" cap="flat" cmpd="sng">
            <a:solidFill>
              <a:srgbClr val="1E4E7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Giáo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viên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chủ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nhiệm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lớp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chịu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trách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nhiệm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tổng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hợp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kết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đánh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giá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.</a:t>
            </a:r>
            <a:endParaRPr sz="2000" b="1" i="0" u="none" strike="noStrike" cap="none" dirty="0">
              <a:solidFill>
                <a:schemeClr val="lt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670" name="Google Shape;670;p44"/>
          <p:cNvGrpSpPr/>
          <p:nvPr/>
        </p:nvGrpSpPr>
        <p:grpSpPr>
          <a:xfrm>
            <a:off x="845080" y="1660339"/>
            <a:ext cx="5878648" cy="4621018"/>
            <a:chOff x="902368" y="650"/>
            <a:chExt cx="5878648" cy="4621018"/>
          </a:xfrm>
        </p:grpSpPr>
        <p:sp>
          <p:nvSpPr>
            <p:cNvPr id="671" name="Google Shape;671;p44"/>
            <p:cNvSpPr/>
            <p:nvPr/>
          </p:nvSpPr>
          <p:spPr>
            <a:xfrm rot="10800000">
              <a:off x="1552850" y="650"/>
              <a:ext cx="5228166" cy="943927"/>
            </a:xfrm>
            <a:prstGeom prst="homePlate">
              <a:avLst>
                <a:gd name="adj" fmla="val 50000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44"/>
            <p:cNvSpPr txBox="1"/>
            <p:nvPr/>
          </p:nvSpPr>
          <p:spPr>
            <a:xfrm>
              <a:off x="1788832" y="650"/>
              <a:ext cx="4992184" cy="9439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225" tIns="76200" rIns="142225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BẢN THÂN HỌC SINH</a:t>
              </a:r>
              <a:endParaRPr sz="24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73" name="Google Shape;673;p44"/>
            <p:cNvSpPr/>
            <p:nvPr/>
          </p:nvSpPr>
          <p:spPr>
            <a:xfrm>
              <a:off x="1080887" y="650"/>
              <a:ext cx="943927" cy="943927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4"/>
            <p:cNvSpPr/>
            <p:nvPr/>
          </p:nvSpPr>
          <p:spPr>
            <a:xfrm rot="10800000">
              <a:off x="1552850" y="1226347"/>
              <a:ext cx="5228166" cy="943927"/>
            </a:xfrm>
            <a:prstGeom prst="homePlate">
              <a:avLst>
                <a:gd name="adj" fmla="val 50000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4"/>
            <p:cNvSpPr txBox="1"/>
            <p:nvPr/>
          </p:nvSpPr>
          <p:spPr>
            <a:xfrm>
              <a:off x="1788832" y="1226347"/>
              <a:ext cx="4992184" cy="9439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416225" tIns="76200" rIns="142225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BẠN BÈ, NHÓM</a:t>
              </a:r>
              <a:endParaRPr sz="24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76" name="Google Shape;676;p44"/>
            <p:cNvSpPr/>
            <p:nvPr/>
          </p:nvSpPr>
          <p:spPr>
            <a:xfrm>
              <a:off x="1080887" y="1226347"/>
              <a:ext cx="943927" cy="943927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44"/>
            <p:cNvSpPr/>
            <p:nvPr/>
          </p:nvSpPr>
          <p:spPr>
            <a:xfrm rot="10800000">
              <a:off x="1552850" y="2452044"/>
              <a:ext cx="5228166" cy="943927"/>
            </a:xfrm>
            <a:prstGeom prst="homePlate">
              <a:avLst>
                <a:gd name="adj" fmla="val 50000"/>
              </a:avLst>
            </a:prstGeom>
            <a:solidFill>
              <a:srgbClr val="00B0F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44"/>
            <p:cNvSpPr txBox="1"/>
            <p:nvPr/>
          </p:nvSpPr>
          <p:spPr>
            <a:xfrm>
              <a:off x="1788832" y="2452044"/>
              <a:ext cx="4992184" cy="9439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225" tIns="60950" rIns="113775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20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CHA MẸ HỌC SINH VÀ CỘNG ĐỒNG</a:t>
              </a:r>
              <a:endParaRPr sz="20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79" name="Google Shape;679;p44"/>
            <p:cNvSpPr/>
            <p:nvPr/>
          </p:nvSpPr>
          <p:spPr>
            <a:xfrm>
              <a:off x="1080887" y="2452044"/>
              <a:ext cx="943927" cy="943927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4"/>
            <p:cNvSpPr/>
            <p:nvPr/>
          </p:nvSpPr>
          <p:spPr>
            <a:xfrm rot="10800000">
              <a:off x="1552850" y="3677741"/>
              <a:ext cx="5228166" cy="943927"/>
            </a:xfrm>
            <a:prstGeom prst="homePlate">
              <a:avLst>
                <a:gd name="adj" fmla="val 5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4"/>
            <p:cNvSpPr txBox="1"/>
            <p:nvPr/>
          </p:nvSpPr>
          <p:spPr>
            <a:xfrm>
              <a:off x="1788832" y="3677741"/>
              <a:ext cx="4992184" cy="9439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6225" tIns="76200" rIns="142225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GIÁO VIÊN CHỦ NHIỆM</a:t>
              </a:r>
              <a:endParaRPr sz="24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82" name="Google Shape;682;p44"/>
            <p:cNvSpPr/>
            <p:nvPr/>
          </p:nvSpPr>
          <p:spPr>
            <a:xfrm>
              <a:off x="902368" y="3614000"/>
              <a:ext cx="1098696" cy="943927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622A8FA-8E27-24EE-2524-864902974F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0460" y="3226709"/>
            <a:ext cx="2651669" cy="30304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/>
          <a:srcRect l="34109"/>
          <a:stretch/>
        </p:blipFill>
        <p:spPr>
          <a:xfrm>
            <a:off x="1012445" y="2846565"/>
            <a:ext cx="1202215" cy="1014486"/>
          </a:xfrm>
          <a:prstGeom prst="ellipse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/>
          <a:srcRect r="22179"/>
          <a:stretch/>
        </p:blipFill>
        <p:spPr>
          <a:xfrm>
            <a:off x="822645" y="4047990"/>
            <a:ext cx="1345831" cy="10714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57246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13ac30190f_0_387"/>
          <p:cNvSpPr txBox="1"/>
          <p:nvPr/>
        </p:nvSpPr>
        <p:spPr>
          <a:xfrm>
            <a:off x="936212" y="868849"/>
            <a:ext cx="10515600" cy="93027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1E4E79"/>
              </a:buClr>
              <a:buSzPts val="3200"/>
            </a:pP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Cứ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liệu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đánh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giá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dựa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trên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thông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 tin </a:t>
            </a: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thu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thập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được</a:t>
            </a:r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alibri"/>
              </a:rPr>
              <a:t>:</a:t>
            </a:r>
          </a:p>
        </p:txBody>
      </p:sp>
      <p:grpSp>
        <p:nvGrpSpPr>
          <p:cNvPr id="489" name="Google Shape;489;g113ac30190f_0_387"/>
          <p:cNvGrpSpPr/>
          <p:nvPr/>
        </p:nvGrpSpPr>
        <p:grpSpPr>
          <a:xfrm>
            <a:off x="936212" y="1799124"/>
            <a:ext cx="10319575" cy="4160839"/>
            <a:chOff x="975" y="1136004"/>
            <a:chExt cx="10429022" cy="4204966"/>
          </a:xfrm>
        </p:grpSpPr>
        <p:sp>
          <p:nvSpPr>
            <p:cNvPr id="490" name="Google Shape;490;g113ac30190f_0_387"/>
            <p:cNvSpPr/>
            <p:nvPr/>
          </p:nvSpPr>
          <p:spPr>
            <a:xfrm>
              <a:off x="20827" y="1136004"/>
              <a:ext cx="4893600" cy="759000"/>
            </a:xfrm>
            <a:prstGeom prst="roundRect">
              <a:avLst>
                <a:gd name="adj" fmla="val 10000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g113ac30190f_0_387"/>
            <p:cNvSpPr txBox="1"/>
            <p:nvPr/>
          </p:nvSpPr>
          <p:spPr>
            <a:xfrm>
              <a:off x="43058" y="1158235"/>
              <a:ext cx="4848900" cy="71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24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Đánh</a:t>
              </a:r>
              <a:r>
                <a:rPr lang="en-US" sz="24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4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giá</a:t>
              </a:r>
              <a:r>
                <a:rPr lang="en-US" sz="24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4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định</a:t>
              </a:r>
              <a:r>
                <a:rPr lang="en-US" sz="24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4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tính</a:t>
              </a:r>
              <a:endParaRPr sz="2800" b="1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92" name="Google Shape;492;g113ac30190f_0_387"/>
            <p:cNvSpPr/>
            <p:nvPr/>
          </p:nvSpPr>
          <p:spPr>
            <a:xfrm>
              <a:off x="40678" y="2031652"/>
              <a:ext cx="759000" cy="759000"/>
            </a:xfrm>
            <a:prstGeom prst="roundRect">
              <a:avLst>
                <a:gd name="adj" fmla="val 16670"/>
              </a:avLst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g113ac30190f_0_387"/>
            <p:cNvSpPr/>
            <p:nvPr/>
          </p:nvSpPr>
          <p:spPr>
            <a:xfrm>
              <a:off x="845243" y="2031652"/>
              <a:ext cx="4089000" cy="759000"/>
            </a:xfrm>
            <a:prstGeom prst="roundRect">
              <a:avLst>
                <a:gd name="adj" fmla="val 16670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g113ac30190f_0_387"/>
            <p:cNvSpPr txBox="1"/>
            <p:nvPr/>
          </p:nvSpPr>
          <p:spPr>
            <a:xfrm>
              <a:off x="882302" y="2068711"/>
              <a:ext cx="4014900" cy="6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từ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quan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sát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của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giáo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viên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(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hằng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ngày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)</a:t>
              </a:r>
              <a:endParaRPr sz="22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95" name="Google Shape;495;g113ac30190f_0_387"/>
            <p:cNvSpPr/>
            <p:nvPr/>
          </p:nvSpPr>
          <p:spPr>
            <a:xfrm>
              <a:off x="40678" y="2881758"/>
              <a:ext cx="759000" cy="759000"/>
            </a:xfrm>
            <a:prstGeom prst="roundRect">
              <a:avLst>
                <a:gd name="adj" fmla="val 16670"/>
              </a:avLst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g113ac30190f_0_387"/>
            <p:cNvSpPr/>
            <p:nvPr/>
          </p:nvSpPr>
          <p:spPr>
            <a:xfrm>
              <a:off x="845243" y="2881758"/>
              <a:ext cx="4089000" cy="759000"/>
            </a:xfrm>
            <a:prstGeom prst="roundRect">
              <a:avLst>
                <a:gd name="adj" fmla="val 16670"/>
              </a:avLst>
            </a:prstGeom>
            <a:solidFill>
              <a:srgbClr val="DB784A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g113ac30190f_0_387"/>
            <p:cNvSpPr txBox="1"/>
            <p:nvPr/>
          </p:nvSpPr>
          <p:spPr>
            <a:xfrm>
              <a:off x="882302" y="2918817"/>
              <a:ext cx="4014900" cy="6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từ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ý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kiến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tự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đánh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giá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của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học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sinh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(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sau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mỗi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chủ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đề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) </a:t>
              </a:r>
              <a:endParaRPr sz="22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98" name="Google Shape;498;g113ac30190f_0_387"/>
            <p:cNvSpPr/>
            <p:nvPr/>
          </p:nvSpPr>
          <p:spPr>
            <a:xfrm>
              <a:off x="975" y="3731864"/>
              <a:ext cx="759000" cy="759000"/>
            </a:xfrm>
            <a:prstGeom prst="roundRect">
              <a:avLst>
                <a:gd name="adj" fmla="val 16670"/>
              </a:avLst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g113ac30190f_0_387"/>
            <p:cNvSpPr/>
            <p:nvPr/>
          </p:nvSpPr>
          <p:spPr>
            <a:xfrm>
              <a:off x="845243" y="3731864"/>
              <a:ext cx="4088794" cy="759000"/>
            </a:xfrm>
            <a:prstGeom prst="roundRect">
              <a:avLst>
                <a:gd name="adj" fmla="val 16670"/>
              </a:avLst>
            </a:prstGeom>
            <a:solidFill>
              <a:srgbClr val="CB7C6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g113ac30190f_0_387"/>
            <p:cNvSpPr txBox="1"/>
            <p:nvPr/>
          </p:nvSpPr>
          <p:spPr>
            <a:xfrm>
              <a:off x="845243" y="3768923"/>
              <a:ext cx="4051753" cy="6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đánh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giá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đồng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đẳng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của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các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học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sinh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trong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lớp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(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sau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mỗi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chủ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đề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) </a:t>
              </a:r>
              <a:endParaRPr sz="22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01" name="Google Shape;501;g113ac30190f_0_387"/>
            <p:cNvSpPr/>
            <p:nvPr/>
          </p:nvSpPr>
          <p:spPr>
            <a:xfrm>
              <a:off x="40678" y="4581970"/>
              <a:ext cx="759000" cy="759000"/>
            </a:xfrm>
            <a:prstGeom prst="roundRect">
              <a:avLst>
                <a:gd name="adj" fmla="val 16670"/>
              </a:avLst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g113ac30190f_0_387"/>
            <p:cNvSpPr/>
            <p:nvPr/>
          </p:nvSpPr>
          <p:spPr>
            <a:xfrm>
              <a:off x="845243" y="4581970"/>
              <a:ext cx="4089000" cy="759000"/>
            </a:xfrm>
            <a:prstGeom prst="roundRect">
              <a:avLst>
                <a:gd name="adj" fmla="val 16670"/>
              </a:avLst>
            </a:prstGeom>
            <a:solidFill>
              <a:srgbClr val="BC857A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g113ac30190f_0_387"/>
            <p:cNvSpPr txBox="1"/>
            <p:nvPr/>
          </p:nvSpPr>
          <p:spPr>
            <a:xfrm>
              <a:off x="882302" y="4619029"/>
              <a:ext cx="4014900" cy="6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ý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kiến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nhận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xét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của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cha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mẹ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học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sinh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đồng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(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có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liên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quan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)</a:t>
              </a:r>
              <a:endParaRPr sz="22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04" name="Google Shape;504;g113ac30190f_0_387"/>
            <p:cNvSpPr/>
            <p:nvPr/>
          </p:nvSpPr>
          <p:spPr>
            <a:xfrm>
              <a:off x="5484225" y="1136004"/>
              <a:ext cx="4893600" cy="759000"/>
            </a:xfrm>
            <a:prstGeom prst="roundRect">
              <a:avLst>
                <a:gd name="adj" fmla="val 10000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g113ac30190f_0_387"/>
            <p:cNvSpPr txBox="1"/>
            <p:nvPr/>
          </p:nvSpPr>
          <p:spPr>
            <a:xfrm>
              <a:off x="5506456" y="1158235"/>
              <a:ext cx="4848900" cy="71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24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Đánh</a:t>
              </a:r>
              <a:r>
                <a:rPr lang="en-US" sz="24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4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giá</a:t>
              </a:r>
              <a:r>
                <a:rPr lang="en-US" sz="24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4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định</a:t>
              </a:r>
              <a:r>
                <a:rPr lang="en-US" sz="24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4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lượng</a:t>
              </a:r>
              <a:endParaRPr sz="2800" b="1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06" name="Google Shape;506;g113ac30190f_0_387"/>
            <p:cNvSpPr/>
            <p:nvPr/>
          </p:nvSpPr>
          <p:spPr>
            <a:xfrm>
              <a:off x="5208691" y="2809856"/>
              <a:ext cx="759000" cy="759000"/>
            </a:xfrm>
            <a:prstGeom prst="roundRect">
              <a:avLst>
                <a:gd name="adj" fmla="val 16670"/>
              </a:avLst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g113ac30190f_0_387"/>
            <p:cNvSpPr/>
            <p:nvPr/>
          </p:nvSpPr>
          <p:spPr>
            <a:xfrm>
              <a:off x="6098297" y="1980881"/>
              <a:ext cx="4331700" cy="2298000"/>
            </a:xfrm>
            <a:prstGeom prst="roundRect">
              <a:avLst>
                <a:gd name="adj" fmla="val 16670"/>
              </a:avLst>
            </a:prstGeom>
            <a:solidFill>
              <a:srgbClr val="AF939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g113ac30190f_0_387"/>
            <p:cNvSpPr txBox="1"/>
            <p:nvPr/>
          </p:nvSpPr>
          <p:spPr>
            <a:xfrm>
              <a:off x="6138001" y="2093072"/>
              <a:ext cx="4291996" cy="207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số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giờ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(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số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lần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)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tham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gia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trải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nghiệm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(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tập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thể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trải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nghiệm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thường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xuyên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xã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hội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phục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vụ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cộng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đồng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nghiệp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lao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,...); </a:t>
              </a:r>
              <a:endParaRPr sz="22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09" name="Google Shape;509;g113ac30190f_0_387"/>
            <p:cNvSpPr/>
            <p:nvPr/>
          </p:nvSpPr>
          <p:spPr>
            <a:xfrm>
              <a:off x="5299594" y="4458788"/>
              <a:ext cx="759000" cy="759000"/>
            </a:xfrm>
            <a:prstGeom prst="roundRect">
              <a:avLst>
                <a:gd name="adj" fmla="val 16670"/>
              </a:avLst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g113ac30190f_0_387"/>
            <p:cNvSpPr/>
            <p:nvPr/>
          </p:nvSpPr>
          <p:spPr>
            <a:xfrm>
              <a:off x="6098296" y="4364758"/>
              <a:ext cx="4331700" cy="976211"/>
            </a:xfrm>
            <a:prstGeom prst="roundRect">
              <a:avLst>
                <a:gd name="adj" fmla="val 16670"/>
              </a:avLst>
            </a:prstGeom>
            <a:solidFill>
              <a:srgbClr val="A4A4A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g113ac30190f_0_387"/>
            <p:cNvSpPr txBox="1"/>
            <p:nvPr/>
          </p:nvSpPr>
          <p:spPr>
            <a:xfrm>
              <a:off x="6138001" y="4506919"/>
              <a:ext cx="4001700" cy="80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số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lượng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chất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lượng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các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sản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phẩm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hoàn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thành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được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lưu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trong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hồ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sơ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Calibri"/>
                </a:rPr>
                <a:t>động</a:t>
              </a:r>
              <a:endParaRPr sz="22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8254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13ac30190f_0_414"/>
          <p:cNvSpPr txBox="1">
            <a:spLocks noGrp="1"/>
          </p:cNvSpPr>
          <p:nvPr>
            <p:ph type="title"/>
          </p:nvPr>
        </p:nvSpPr>
        <p:spPr>
          <a:xfrm>
            <a:off x="502102" y="1122412"/>
            <a:ext cx="1115568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Kết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đánh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giá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đối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mỗi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là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kết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tổng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hợp</a:t>
            </a:r>
            <a:r>
              <a:rPr lang="en-US" sz="3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:  </a:t>
            </a:r>
            <a:endParaRPr sz="3400" b="1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517" name="Google Shape;517;g113ac30190f_0_414"/>
          <p:cNvGrpSpPr/>
          <p:nvPr/>
        </p:nvGrpSpPr>
        <p:grpSpPr>
          <a:xfrm>
            <a:off x="909979" y="2689043"/>
            <a:ext cx="5344646" cy="2569885"/>
            <a:chOff x="2612" y="759566"/>
            <a:chExt cx="5344646" cy="2569885"/>
          </a:xfrm>
        </p:grpSpPr>
        <p:sp>
          <p:nvSpPr>
            <p:cNvPr id="518" name="Google Shape;518;g113ac30190f_0_414"/>
            <p:cNvSpPr/>
            <p:nvPr/>
          </p:nvSpPr>
          <p:spPr>
            <a:xfrm>
              <a:off x="5193958" y="2149930"/>
              <a:ext cx="153300" cy="153300"/>
            </a:xfrm>
            <a:prstGeom prst="ellipse">
              <a:avLst/>
            </a:prstGeom>
            <a:solidFill>
              <a:schemeClr val="accent2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g113ac30190f_0_414"/>
            <p:cNvSpPr/>
            <p:nvPr/>
          </p:nvSpPr>
          <p:spPr>
            <a:xfrm>
              <a:off x="4912825" y="2149930"/>
              <a:ext cx="153300" cy="153300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g113ac30190f_0_414"/>
            <p:cNvSpPr/>
            <p:nvPr/>
          </p:nvSpPr>
          <p:spPr>
            <a:xfrm>
              <a:off x="4631691" y="2149930"/>
              <a:ext cx="153300" cy="153300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g113ac30190f_0_414"/>
            <p:cNvSpPr/>
            <p:nvPr/>
          </p:nvSpPr>
          <p:spPr>
            <a:xfrm>
              <a:off x="4351093" y="2149930"/>
              <a:ext cx="153300" cy="1533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g113ac30190f_0_414"/>
            <p:cNvSpPr/>
            <p:nvPr/>
          </p:nvSpPr>
          <p:spPr>
            <a:xfrm>
              <a:off x="4069959" y="2149930"/>
              <a:ext cx="153300" cy="153300"/>
            </a:xfrm>
            <a:prstGeom prst="ellipse">
              <a:avLst/>
            </a:prstGeom>
            <a:solidFill>
              <a:schemeClr val="accent6"/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g113ac30190f_0_414"/>
            <p:cNvSpPr/>
            <p:nvPr/>
          </p:nvSpPr>
          <p:spPr>
            <a:xfrm>
              <a:off x="3635432" y="2073234"/>
              <a:ext cx="306900" cy="306900"/>
            </a:xfrm>
            <a:prstGeom prst="ellipse">
              <a:avLst/>
            </a:prstGeom>
            <a:solidFill>
              <a:schemeClr val="accent2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g113ac30190f_0_414"/>
            <p:cNvSpPr/>
            <p:nvPr/>
          </p:nvSpPr>
          <p:spPr>
            <a:xfrm>
              <a:off x="4943824" y="1833055"/>
              <a:ext cx="153300" cy="153300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g113ac30190f_0_414"/>
            <p:cNvSpPr/>
            <p:nvPr/>
          </p:nvSpPr>
          <p:spPr>
            <a:xfrm>
              <a:off x="4943824" y="2469076"/>
              <a:ext cx="153300" cy="153300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g113ac30190f_0_414"/>
            <p:cNvSpPr/>
            <p:nvPr/>
          </p:nvSpPr>
          <p:spPr>
            <a:xfrm>
              <a:off x="5080650" y="1970805"/>
              <a:ext cx="153300" cy="1533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g113ac30190f_0_414"/>
            <p:cNvSpPr/>
            <p:nvPr/>
          </p:nvSpPr>
          <p:spPr>
            <a:xfrm>
              <a:off x="5089736" y="2332083"/>
              <a:ext cx="153300" cy="153300"/>
            </a:xfrm>
            <a:prstGeom prst="ellipse">
              <a:avLst/>
            </a:prstGeom>
            <a:solidFill>
              <a:schemeClr val="accent6"/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g113ac30190f_0_414"/>
            <p:cNvSpPr/>
            <p:nvPr/>
          </p:nvSpPr>
          <p:spPr>
            <a:xfrm>
              <a:off x="1577071" y="1124151"/>
              <a:ext cx="2309100" cy="2205300"/>
            </a:xfrm>
            <a:prstGeom prst="ellipse">
              <a:avLst/>
            </a:prstGeom>
            <a:solidFill>
              <a:schemeClr val="accent2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g113ac30190f_0_414"/>
            <p:cNvSpPr txBox="1"/>
            <p:nvPr/>
          </p:nvSpPr>
          <p:spPr>
            <a:xfrm>
              <a:off x="1915235" y="1447096"/>
              <a:ext cx="1632900" cy="155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về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phẩm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chất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lực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có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thể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phân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ra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làm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một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số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mức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để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xếp</a:t>
              </a:r>
              <a:r>
                <a:rPr lang="en-US" sz="2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1" i="0" u="none" strike="noStrike" cap="none" dirty="0" err="1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loại</a:t>
              </a:r>
              <a:r>
                <a:rPr lang="en-US" sz="2200" b="1" i="0" u="none" strike="noStrike" cap="none" dirty="0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2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530" name="Google Shape;530;g113ac30190f_0_414"/>
            <p:cNvSpPr/>
            <p:nvPr/>
          </p:nvSpPr>
          <p:spPr>
            <a:xfrm>
              <a:off x="1839065" y="1317377"/>
              <a:ext cx="306900" cy="306900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g113ac30190f_0_414"/>
            <p:cNvSpPr/>
            <p:nvPr/>
          </p:nvSpPr>
          <p:spPr>
            <a:xfrm>
              <a:off x="1642378" y="1155407"/>
              <a:ext cx="153300" cy="153300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g113ac30190f_0_414"/>
            <p:cNvSpPr/>
            <p:nvPr/>
          </p:nvSpPr>
          <p:spPr>
            <a:xfrm>
              <a:off x="1314746" y="1155407"/>
              <a:ext cx="153300" cy="1533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g113ac30190f_0_414"/>
            <p:cNvSpPr/>
            <p:nvPr/>
          </p:nvSpPr>
          <p:spPr>
            <a:xfrm>
              <a:off x="987113" y="1155407"/>
              <a:ext cx="153300" cy="153300"/>
            </a:xfrm>
            <a:prstGeom prst="ellipse">
              <a:avLst/>
            </a:prstGeom>
            <a:solidFill>
              <a:schemeClr val="accent6"/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g113ac30190f_0_414"/>
            <p:cNvSpPr/>
            <p:nvPr/>
          </p:nvSpPr>
          <p:spPr>
            <a:xfrm>
              <a:off x="659480" y="1155407"/>
              <a:ext cx="153300" cy="153300"/>
            </a:xfrm>
            <a:prstGeom prst="ellipse">
              <a:avLst/>
            </a:prstGeom>
            <a:solidFill>
              <a:schemeClr val="accent2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g113ac30190f_0_414"/>
            <p:cNvSpPr/>
            <p:nvPr/>
          </p:nvSpPr>
          <p:spPr>
            <a:xfrm>
              <a:off x="331313" y="1155407"/>
              <a:ext cx="153300" cy="153300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g113ac30190f_0_414"/>
            <p:cNvSpPr/>
            <p:nvPr/>
          </p:nvSpPr>
          <p:spPr>
            <a:xfrm>
              <a:off x="3681" y="1155407"/>
              <a:ext cx="153300" cy="153300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g113ac30190f_0_414"/>
            <p:cNvSpPr/>
            <p:nvPr/>
          </p:nvSpPr>
          <p:spPr>
            <a:xfrm>
              <a:off x="2612" y="759566"/>
              <a:ext cx="1797900" cy="39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g113ac30190f_0_414"/>
            <p:cNvSpPr txBox="1"/>
            <p:nvPr/>
          </p:nvSpPr>
          <p:spPr>
            <a:xfrm>
              <a:off x="2612" y="759566"/>
              <a:ext cx="1797900" cy="39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2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đánh</a:t>
              </a:r>
              <a:r>
                <a:rPr lang="en-US" sz="22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giá</a:t>
              </a:r>
              <a:r>
                <a:rPr lang="en-US" sz="22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thường</a:t>
              </a:r>
              <a:r>
                <a:rPr lang="en-US" sz="22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xuyên</a:t>
              </a:r>
              <a:r>
                <a:rPr lang="en-US" sz="22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 </a:t>
              </a:r>
              <a:endParaRPr sz="22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539" name="Google Shape;539;g113ac30190f_0_414"/>
            <p:cNvSpPr/>
            <p:nvPr/>
          </p:nvSpPr>
          <p:spPr>
            <a:xfrm>
              <a:off x="1753359" y="2895543"/>
              <a:ext cx="306900" cy="306900"/>
            </a:xfrm>
            <a:prstGeom prst="ellipse">
              <a:avLst/>
            </a:prstGeom>
            <a:solidFill>
              <a:schemeClr val="accent2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g113ac30190f_0_414"/>
            <p:cNvSpPr/>
            <p:nvPr/>
          </p:nvSpPr>
          <p:spPr>
            <a:xfrm>
              <a:off x="1544812" y="3129064"/>
              <a:ext cx="153300" cy="153300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g113ac30190f_0_414"/>
            <p:cNvSpPr/>
            <p:nvPr/>
          </p:nvSpPr>
          <p:spPr>
            <a:xfrm>
              <a:off x="1272761" y="3127470"/>
              <a:ext cx="153300" cy="153300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g113ac30190f_0_414"/>
            <p:cNvSpPr/>
            <p:nvPr/>
          </p:nvSpPr>
          <p:spPr>
            <a:xfrm>
              <a:off x="987113" y="3129064"/>
              <a:ext cx="153300" cy="153300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g113ac30190f_0_414"/>
            <p:cNvSpPr/>
            <p:nvPr/>
          </p:nvSpPr>
          <p:spPr>
            <a:xfrm>
              <a:off x="659480" y="3129064"/>
              <a:ext cx="153300" cy="153300"/>
            </a:xfrm>
            <a:prstGeom prst="ellipse">
              <a:avLst/>
            </a:prstGeom>
            <a:solidFill>
              <a:schemeClr val="accent6"/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g113ac30190f_0_414"/>
            <p:cNvSpPr/>
            <p:nvPr/>
          </p:nvSpPr>
          <p:spPr>
            <a:xfrm>
              <a:off x="331313" y="3129064"/>
              <a:ext cx="153300" cy="153300"/>
            </a:xfrm>
            <a:prstGeom prst="ellipse">
              <a:avLst/>
            </a:prstGeom>
            <a:solidFill>
              <a:schemeClr val="accent2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g113ac30190f_0_414"/>
            <p:cNvSpPr/>
            <p:nvPr/>
          </p:nvSpPr>
          <p:spPr>
            <a:xfrm>
              <a:off x="3681" y="3129064"/>
              <a:ext cx="153300" cy="153300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g113ac30190f_0_414"/>
            <p:cNvSpPr/>
            <p:nvPr/>
          </p:nvSpPr>
          <p:spPr>
            <a:xfrm>
              <a:off x="152401" y="2732970"/>
              <a:ext cx="1498500" cy="39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g113ac30190f_0_414"/>
            <p:cNvSpPr txBox="1"/>
            <p:nvPr/>
          </p:nvSpPr>
          <p:spPr>
            <a:xfrm>
              <a:off x="152401" y="2732970"/>
              <a:ext cx="1498500" cy="39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2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đánh</a:t>
              </a:r>
              <a:r>
                <a:rPr lang="en-US" sz="22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giá</a:t>
              </a:r>
              <a:r>
                <a:rPr lang="en-US" sz="22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định</a:t>
              </a:r>
              <a:r>
                <a:rPr lang="en-US" sz="22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kì</a:t>
              </a:r>
              <a:r>
                <a:rPr lang="en-US" sz="22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2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  <p:sp>
        <p:nvSpPr>
          <p:cNvPr id="548" name="Google Shape;548;g113ac30190f_0_414"/>
          <p:cNvSpPr txBox="1">
            <a:spLocks noGrp="1"/>
          </p:cNvSpPr>
          <p:nvPr>
            <p:ph type="body" idx="2"/>
          </p:nvPr>
        </p:nvSpPr>
        <p:spPr>
          <a:xfrm>
            <a:off x="6750011" y="3053628"/>
            <a:ext cx="4435500" cy="2152448"/>
          </a:xfrm>
          <a:prstGeom prst="rect">
            <a:avLst/>
          </a:prstGeom>
          <a:gradFill>
            <a:gsLst>
              <a:gs pos="0">
                <a:srgbClr val="A6B6DE"/>
              </a:gs>
              <a:gs pos="50000">
                <a:srgbClr val="98AAD9"/>
              </a:gs>
              <a:gs pos="100000">
                <a:srgbClr val="859CD7"/>
              </a:gs>
            </a:gsLst>
            <a:lin ang="5400012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None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Kết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quả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đánh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giá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Hoạt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động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trải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nghiệm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hướng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nghiệp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ghi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vào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hồ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sơ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học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tập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học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sinh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(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tương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đương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một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môn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học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).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07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"/>
          <p:cNvSpPr/>
          <p:nvPr/>
        </p:nvSpPr>
        <p:spPr>
          <a:xfrm>
            <a:off x="990352" y="1810334"/>
            <a:ext cx="10270684" cy="1738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-US" sz="4500" b="0" i="0" u="none" strike="noStrike" cap="none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GIỚI THIỆU SÁCH GIÁO KHOA </a:t>
            </a:r>
            <a:endParaRPr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800" b="1" i="0" u="none" strike="noStrike" cap="none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HOẠT ĐỘNG TRẢI NGHIỆM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4</a:t>
            </a:r>
            <a:endParaRPr sz="4800" b="1" i="0" u="none" strike="noStrike" cap="none" dirty="0">
              <a:solidFill>
                <a:srgbClr val="0070C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233" name="Google Shape;23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88" y="632292"/>
            <a:ext cx="1485330" cy="1297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0"/>
          <p:cNvPicPr preferRelativeResize="0"/>
          <p:nvPr/>
        </p:nvPicPr>
        <p:blipFill rotWithShape="1">
          <a:blip r:embed="rId4">
            <a:alphaModFix/>
          </a:blip>
          <a:srcRect l="42271" t="9004" r="42261" b="27983"/>
          <a:stretch/>
        </p:blipFill>
        <p:spPr>
          <a:xfrm>
            <a:off x="2544341" y="5835650"/>
            <a:ext cx="4953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0"/>
          <p:cNvSpPr/>
          <p:nvPr/>
        </p:nvSpPr>
        <p:spPr>
          <a:xfrm>
            <a:off x="3039641" y="5835650"/>
            <a:ext cx="787688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NHÀ XUẤT BẢN GIÁO DỤC VIỆT NAM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</a:t>
            </a:r>
            <a:r>
              <a:rPr lang="en-US" sz="2800" b="1" i="0" u="none" strike="noStrike" cap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2023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10" descr="C:\Users\Administrator\Desktop\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23825" y="4606753"/>
            <a:ext cx="2915816" cy="225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0" descr="C:\Users\Administrator\Desktop\8bea6ffdccf97f1fcc27cd2b7f144d9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8016044" y="0"/>
            <a:ext cx="4175956" cy="221250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53F29798-D584-4792-9B62-3F5F5C36D6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633DA23-DE93-EFD5-42C4-17080E386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750" y="1844675"/>
            <a:ext cx="3175000" cy="44497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01750" y="5403850"/>
            <a:ext cx="3175000" cy="889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b="1">
                <a:solidFill>
                  <a:srgbClr val="FFFFFF"/>
                </a:solidFill>
              </a:rPr>
              <a:t>SÁCH GIÁO KHOA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CE3862D-660D-31F5-0C77-77B920376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250" y="1844675"/>
            <a:ext cx="3151188" cy="444976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540250" y="5403850"/>
            <a:ext cx="3151188" cy="889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b="1">
                <a:solidFill>
                  <a:srgbClr val="FFFFFF"/>
                </a:solidFill>
              </a:rPr>
              <a:t>SÁCH GIÁO VIÊN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24B6F49-FEFF-38BF-BF36-070A9C97E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8113" y="1844675"/>
            <a:ext cx="3128963" cy="444976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758113" y="5403850"/>
            <a:ext cx="3128963" cy="889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b="1">
                <a:solidFill>
                  <a:srgbClr val="FFFFFF"/>
                </a:solidFill>
              </a:rPr>
              <a:t>SÁCH BÀI TẬP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622" y="337204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 SÁCH GỒM 3 CUỐN</a:t>
            </a:r>
          </a:p>
        </p:txBody>
      </p:sp>
    </p:spTree>
    <p:extLst>
      <p:ext uri="{BB962C8B-B14F-4D97-AF65-F5344CB8AC3E}">
        <p14:creationId xmlns:p14="http://schemas.microsoft.com/office/powerpoint/2010/main" val="4158979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637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ED2EC723-5F45-7440-09DF-9606B7C93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TRÚC </a:t>
            </a:r>
            <a:r>
              <a:rPr lang="en-US" sz="56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5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3B81349-3A7E-4A66-9ED9-66E6F8E29C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9183" y="2454901"/>
            <a:ext cx="3441163" cy="4080255"/>
          </a:xfrm>
          <a:prstGeom prst="rect">
            <a:avLst/>
          </a:prstGeom>
          <a:solidFill>
            <a:srgbClr val="EFB353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9415416-971D-BAF0-5E2B-C398DD23B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46" y="2454900"/>
            <a:ext cx="3439578" cy="408025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A37A7FF-19A5-40D8-8D0C-E780CBD330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41468" y="2454900"/>
            <a:ext cx="3441163" cy="4080255"/>
          </a:xfrm>
          <a:prstGeom prst="rect">
            <a:avLst/>
          </a:prstGeom>
          <a:solidFill>
            <a:srgbClr val="EFB353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B1F1F71-3ACB-6522-B818-CC99C4259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690" y="2454900"/>
            <a:ext cx="3437941" cy="408025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01D7423-0CCD-480C-A2BA-FCDB50C307EA}"/>
              </a:ext>
            </a:extLst>
          </p:cNvPr>
          <p:cNvSpPr txBox="1"/>
          <p:nvPr/>
        </p:nvSpPr>
        <p:spPr>
          <a:xfrm>
            <a:off x="7632430" y="762983"/>
            <a:ext cx="4128161" cy="5330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36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36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endParaRPr lang="en-US" sz="36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endParaRPr lang="en-US" sz="36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3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351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481" y="1729775"/>
            <a:ext cx="11421035" cy="2205318"/>
          </a:xfrm>
        </p:spPr>
        <p:txBody>
          <a:bodyPr>
            <a:normAutofit fontScale="90000"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-US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 HUẤN CHƯƠNG TRÌNH VÀ </a:t>
            </a:r>
            <a:br>
              <a:rPr lang="en-US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SỬ DỤNG</a:t>
            </a:r>
            <a:r>
              <a:rPr lang="vi-VN" sz="4000" b="1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SÁCH GIÁO KHOA </a:t>
            </a:r>
            <a:r>
              <a:rPr lang="vi-VN" sz="1050" dirty="0"/>
              <a:t/>
            </a:r>
            <a:br>
              <a:rPr lang="vi-VN" sz="1050" dirty="0"/>
            </a:br>
            <a:r>
              <a:rPr lang="vi-VN" sz="44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HOẠT ĐỘNG TRẢI NGHIỆM</a:t>
            </a:r>
            <a:r>
              <a:rPr lang="en-US" sz="44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LỚP 4</a:t>
            </a:r>
            <a:r>
              <a:rPr lang="vi-VN" sz="44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vi-VN" sz="44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vi-VN" sz="2800" b="1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(bản 2)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4380018"/>
            <a:ext cx="9144000" cy="793376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 SGK </a:t>
            </a:r>
            <a:r>
              <a:rPr lang="en-US" sz="35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 TRỜI SÁNG TẠO</a:t>
            </a:r>
          </a:p>
        </p:txBody>
      </p:sp>
    </p:spTree>
    <p:extLst>
      <p:ext uri="{BB962C8B-B14F-4D97-AF65-F5344CB8AC3E}">
        <p14:creationId xmlns:p14="http://schemas.microsoft.com/office/powerpoint/2010/main" val="3924704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xmlns="" id="{2B97F24A-32CE-4C1C-A50D-3016B394D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xmlns="" id="{50CE3AF1-E5B6-5EBF-7601-7FE3FA5F4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173" y="872026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50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000" b="1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5000" b="1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5000" b="1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50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5000" b="1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i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5000" b="1" i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5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sketch line">
            <a:extLst>
              <a:ext uri="{FF2B5EF4-FFF2-40B4-BE49-F238E27FC236}">
                <a16:creationId xmlns:a16="http://schemas.microsoft.com/office/drawing/2014/main" xmlns="" id="{CD8B4F24-440B-49E9-B85D-733523DC0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10"/>
          <p:cNvSpPr>
            <a:spLocks noGrp="1"/>
          </p:cNvSpPr>
          <p:nvPr>
            <p:ph idx="1"/>
          </p:nvPr>
        </p:nvSpPr>
        <p:spPr>
          <a:xfrm>
            <a:off x="816173" y="3039714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1">
              <a:spcBef>
                <a:spcPts val="1000"/>
              </a:spcBef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YCCĐ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CT</a:t>
            </a:r>
          </a:p>
          <a:p>
            <a:pPr marL="0" lvl="1">
              <a:spcBef>
                <a:spcPts val="1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105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200" dirty="0"/>
          </a:p>
        </p:txBody>
      </p:sp>
      <p:grpSp>
        <p:nvGrpSpPr>
          <p:cNvPr id="2" name="Google Shape;213;p6">
            <a:extLst>
              <a:ext uri="{FF2B5EF4-FFF2-40B4-BE49-F238E27FC236}">
                <a16:creationId xmlns:a16="http://schemas.microsoft.com/office/drawing/2014/main" xmlns="" id="{0EA4F8DB-5109-D512-7D79-9C68EDD5C49A}"/>
              </a:ext>
            </a:extLst>
          </p:cNvPr>
          <p:cNvGrpSpPr/>
          <p:nvPr/>
        </p:nvGrpSpPr>
        <p:grpSpPr>
          <a:xfrm>
            <a:off x="4654296" y="1717494"/>
            <a:ext cx="6903717" cy="3423012"/>
            <a:chOff x="2340" y="151241"/>
            <a:chExt cx="10282318" cy="4269516"/>
          </a:xfrm>
        </p:grpSpPr>
        <p:sp>
          <p:nvSpPr>
            <p:cNvPr id="3" name="Google Shape;214;p6">
              <a:extLst>
                <a:ext uri="{FF2B5EF4-FFF2-40B4-BE49-F238E27FC236}">
                  <a16:creationId xmlns:a16="http://schemas.microsoft.com/office/drawing/2014/main" xmlns="" id="{B30ABBA3-3D1C-D0C1-8451-A3B422FC84C7}"/>
                </a:ext>
              </a:extLst>
            </p:cNvPr>
            <p:cNvSpPr/>
            <p:nvPr/>
          </p:nvSpPr>
          <p:spPr>
            <a:xfrm>
              <a:off x="2340" y="151241"/>
              <a:ext cx="2282930" cy="4269516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215;p6">
              <a:extLst>
                <a:ext uri="{FF2B5EF4-FFF2-40B4-BE49-F238E27FC236}">
                  <a16:creationId xmlns:a16="http://schemas.microsoft.com/office/drawing/2014/main" xmlns="" id="{CCBC94EA-EDE7-4670-D60F-A8AA735B62D3}"/>
                </a:ext>
              </a:extLst>
            </p:cNvPr>
            <p:cNvSpPr txBox="1"/>
            <p:nvPr/>
          </p:nvSpPr>
          <p:spPr>
            <a:xfrm>
              <a:off x="69205" y="218106"/>
              <a:ext cx="2149200" cy="41357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1 </a:t>
              </a:r>
              <a:endParaRPr sz="3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vào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bản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thân</a:t>
              </a:r>
              <a:endParaRPr sz="3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(60%)</a:t>
              </a:r>
              <a:endParaRPr sz="3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6" name="Google Shape;216;p6">
              <a:extLst>
                <a:ext uri="{FF2B5EF4-FFF2-40B4-BE49-F238E27FC236}">
                  <a16:creationId xmlns:a16="http://schemas.microsoft.com/office/drawing/2014/main" xmlns="" id="{5D922577-F1A0-77E5-3C60-10D47AC7981E}"/>
                </a:ext>
              </a:extLst>
            </p:cNvPr>
            <p:cNvSpPr/>
            <p:nvPr/>
          </p:nvSpPr>
          <p:spPr>
            <a:xfrm>
              <a:off x="2668803" y="151241"/>
              <a:ext cx="2282930" cy="4203359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217;p6">
              <a:extLst>
                <a:ext uri="{FF2B5EF4-FFF2-40B4-BE49-F238E27FC236}">
                  <a16:creationId xmlns:a16="http://schemas.microsoft.com/office/drawing/2014/main" xmlns="" id="{05947867-70B8-05D9-05D7-B49422D45DBD}"/>
                </a:ext>
              </a:extLst>
            </p:cNvPr>
            <p:cNvSpPr txBox="1"/>
            <p:nvPr/>
          </p:nvSpPr>
          <p:spPr>
            <a:xfrm>
              <a:off x="2735668" y="218106"/>
              <a:ext cx="2149200" cy="4069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2 </a:t>
              </a:r>
              <a:endParaRPr sz="3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đến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xã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hội</a:t>
              </a:r>
              <a:endParaRPr sz="3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(20%)</a:t>
              </a:r>
              <a:endParaRPr sz="3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8" name="Google Shape;218;p6">
              <a:extLst>
                <a:ext uri="{FF2B5EF4-FFF2-40B4-BE49-F238E27FC236}">
                  <a16:creationId xmlns:a16="http://schemas.microsoft.com/office/drawing/2014/main" xmlns="" id="{499D497C-B2FE-1A5D-F1D9-DD5ABAD7F992}"/>
                </a:ext>
              </a:extLst>
            </p:cNvPr>
            <p:cNvSpPr/>
            <p:nvPr/>
          </p:nvSpPr>
          <p:spPr>
            <a:xfrm>
              <a:off x="5335266" y="151241"/>
              <a:ext cx="2282930" cy="4204136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219;p6">
              <a:extLst>
                <a:ext uri="{FF2B5EF4-FFF2-40B4-BE49-F238E27FC236}">
                  <a16:creationId xmlns:a16="http://schemas.microsoft.com/office/drawing/2014/main" xmlns="" id="{7FC90795-4E6E-D34F-8A60-DD2B98517DF1}"/>
                </a:ext>
              </a:extLst>
            </p:cNvPr>
            <p:cNvSpPr txBox="1"/>
            <p:nvPr/>
          </p:nvSpPr>
          <p:spPr>
            <a:xfrm>
              <a:off x="5402131" y="218106"/>
              <a:ext cx="2149200" cy="40704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3 </a:t>
              </a:r>
              <a:endParaRPr sz="3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đến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tự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nhiên</a:t>
              </a:r>
              <a:endParaRPr sz="3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(10%) </a:t>
              </a:r>
              <a:endParaRPr sz="3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0" name="Google Shape;220;p6">
              <a:extLst>
                <a:ext uri="{FF2B5EF4-FFF2-40B4-BE49-F238E27FC236}">
                  <a16:creationId xmlns:a16="http://schemas.microsoft.com/office/drawing/2014/main" xmlns="" id="{32476F64-FA43-EAF6-E20A-D22CBE26C895}"/>
                </a:ext>
              </a:extLst>
            </p:cNvPr>
            <p:cNvSpPr/>
            <p:nvPr/>
          </p:nvSpPr>
          <p:spPr>
            <a:xfrm>
              <a:off x="8001728" y="151241"/>
              <a:ext cx="2282930" cy="4204136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221;p6">
              <a:extLst>
                <a:ext uri="{FF2B5EF4-FFF2-40B4-BE49-F238E27FC236}">
                  <a16:creationId xmlns:a16="http://schemas.microsoft.com/office/drawing/2014/main" xmlns="" id="{130214DF-8E19-E9A0-3015-78F488EB16ED}"/>
                </a:ext>
              </a:extLst>
            </p:cNvPr>
            <p:cNvSpPr txBox="1"/>
            <p:nvPr/>
          </p:nvSpPr>
          <p:spPr>
            <a:xfrm>
              <a:off x="8068593" y="218106"/>
              <a:ext cx="2149200" cy="40704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4 </a:t>
              </a:r>
              <a:endParaRPr sz="3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nghiệp</a:t>
              </a: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3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3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(10%)</a:t>
              </a:r>
              <a:endParaRPr sz="3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9590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lassroom&#10;&#10;Description automatically generated with medium confidence">
            <a:extLst>
              <a:ext uri="{FF2B5EF4-FFF2-40B4-BE49-F238E27FC236}">
                <a16:creationId xmlns:a16="http://schemas.microsoft.com/office/drawing/2014/main" xmlns="" id="{FA6B39F3-4846-F183-EC06-060FAB086F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1959"/>
          <a:stretch/>
        </p:blipFill>
        <p:spPr>
          <a:xfrm>
            <a:off x="0" y="575226"/>
            <a:ext cx="4046132" cy="5707537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xmlns="" id="{3D1A7C17-E041-EFB0-1DCE-4EA677525C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91" r="1" b="1"/>
          <a:stretch/>
        </p:blipFill>
        <p:spPr>
          <a:xfrm>
            <a:off x="4150342" y="575236"/>
            <a:ext cx="4029005" cy="57075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E3FF139-E8C9-9184-59F0-85EB4F6783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89" r="-2" b="-2"/>
          <a:stretch/>
        </p:blipFill>
        <p:spPr>
          <a:xfrm>
            <a:off x="8283557" y="575226"/>
            <a:ext cx="4012654" cy="570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76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099AFC2-8520-1DD5-D801-39D7F9915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320" y="1254155"/>
            <a:ext cx="3223359" cy="46048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DCD67800-37AC-4E14-89B0-F79DCB3FB8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AA670BF-FE3A-FA42-9810-B057F477C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926" y="1254155"/>
            <a:ext cx="3292431" cy="4604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0F1788F-A5AE-4188-8274-F7F2E3833E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EAAEDD8-0F39-652F-E60B-D6B55AE3D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812" y="1123527"/>
            <a:ext cx="3292432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78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6827C3C-D52F-46CE-A441-3CD6A1A6A0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52A8B51-0A89-497B-B882-6658E029A3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46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B1CEFBF-6F09-4052-862B-E219DA157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26882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BCD3A75-16A8-D3E8-34C9-0FD1BE47E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85" y="1393409"/>
            <a:ext cx="2880360" cy="410015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CB5D417-2A71-445D-B4C7-9E814D633D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2284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D954CD2-8EB7-23F0-3669-56FA5B15F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976" y="1422385"/>
            <a:ext cx="2880360" cy="4071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8C0EDD2-D771-EF87-C73C-2DC23EE33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4579" y="1372511"/>
            <a:ext cx="2879083" cy="41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15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5F61399-504E-4EC2-9BE0-8BBAC45222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5F2F9FC-C1FE-4278-85D1-2F25E0903D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0"/>
            <a:ext cx="7556683" cy="6858000"/>
            <a:chOff x="1" y="0"/>
            <a:chExt cx="12191996" cy="6858000"/>
          </a:xfrm>
        </p:grpSpPr>
        <p:sp useBgFill="1"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C7DAC55B-0532-491D-A00D-543A7D3B6A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574240D1-50AA-4881-B8E8-FB5DA1865F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C6E19B8-6946-4650-88A2-207699C632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60555" y="613446"/>
            <a:ext cx="5235575" cy="5229225"/>
            <a:chOff x="5469352" y="613446"/>
            <a:chExt cx="5235575" cy="5229225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xmlns="" id="{F9FAF7D1-02BB-4EE4-A00B-39EFFE47F2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69352" y="613446"/>
              <a:ext cx="5235575" cy="5229225"/>
            </a:xfrm>
            <a:custGeom>
              <a:avLst/>
              <a:gdLst/>
              <a:ahLst/>
              <a:cxnLst/>
              <a:rect l="0" t="0" r="r" b="b"/>
              <a:pathLst>
                <a:path w="3298" h="3294">
                  <a:moveTo>
                    <a:pt x="1649" y="0"/>
                  </a:moveTo>
                  <a:lnTo>
                    <a:pt x="1681" y="3"/>
                  </a:lnTo>
                  <a:lnTo>
                    <a:pt x="1712" y="11"/>
                  </a:lnTo>
                  <a:lnTo>
                    <a:pt x="1742" y="23"/>
                  </a:lnTo>
                  <a:lnTo>
                    <a:pt x="1773" y="38"/>
                  </a:lnTo>
                  <a:lnTo>
                    <a:pt x="1802" y="55"/>
                  </a:lnTo>
                  <a:lnTo>
                    <a:pt x="1832" y="73"/>
                  </a:lnTo>
                  <a:lnTo>
                    <a:pt x="1862" y="89"/>
                  </a:lnTo>
                  <a:lnTo>
                    <a:pt x="1892" y="105"/>
                  </a:lnTo>
                  <a:lnTo>
                    <a:pt x="1921" y="117"/>
                  </a:lnTo>
                  <a:lnTo>
                    <a:pt x="1953" y="125"/>
                  </a:lnTo>
                  <a:lnTo>
                    <a:pt x="1984" y="129"/>
                  </a:lnTo>
                  <a:lnTo>
                    <a:pt x="2017" y="129"/>
                  </a:lnTo>
                  <a:lnTo>
                    <a:pt x="2051" y="127"/>
                  </a:lnTo>
                  <a:lnTo>
                    <a:pt x="2085" y="123"/>
                  </a:lnTo>
                  <a:lnTo>
                    <a:pt x="2119" y="118"/>
                  </a:lnTo>
                  <a:lnTo>
                    <a:pt x="2153" y="114"/>
                  </a:lnTo>
                  <a:lnTo>
                    <a:pt x="2187" y="111"/>
                  </a:lnTo>
                  <a:lnTo>
                    <a:pt x="2219" y="112"/>
                  </a:lnTo>
                  <a:lnTo>
                    <a:pt x="2250" y="116"/>
                  </a:lnTo>
                  <a:lnTo>
                    <a:pt x="2280" y="125"/>
                  </a:lnTo>
                  <a:lnTo>
                    <a:pt x="2305" y="138"/>
                  </a:lnTo>
                  <a:lnTo>
                    <a:pt x="2329" y="155"/>
                  </a:lnTo>
                  <a:lnTo>
                    <a:pt x="2350" y="175"/>
                  </a:lnTo>
                  <a:lnTo>
                    <a:pt x="2371" y="198"/>
                  </a:lnTo>
                  <a:lnTo>
                    <a:pt x="2390" y="222"/>
                  </a:lnTo>
                  <a:lnTo>
                    <a:pt x="2409" y="247"/>
                  </a:lnTo>
                  <a:lnTo>
                    <a:pt x="2428" y="272"/>
                  </a:lnTo>
                  <a:lnTo>
                    <a:pt x="2447" y="296"/>
                  </a:lnTo>
                  <a:lnTo>
                    <a:pt x="2467" y="319"/>
                  </a:lnTo>
                  <a:lnTo>
                    <a:pt x="2490" y="339"/>
                  </a:lnTo>
                  <a:lnTo>
                    <a:pt x="2512" y="357"/>
                  </a:lnTo>
                  <a:lnTo>
                    <a:pt x="2537" y="371"/>
                  </a:lnTo>
                  <a:lnTo>
                    <a:pt x="2564" y="383"/>
                  </a:lnTo>
                  <a:lnTo>
                    <a:pt x="2593" y="393"/>
                  </a:lnTo>
                  <a:lnTo>
                    <a:pt x="2623" y="402"/>
                  </a:lnTo>
                  <a:lnTo>
                    <a:pt x="2653" y="410"/>
                  </a:lnTo>
                  <a:lnTo>
                    <a:pt x="2684" y="418"/>
                  </a:lnTo>
                  <a:lnTo>
                    <a:pt x="2713" y="427"/>
                  </a:lnTo>
                  <a:lnTo>
                    <a:pt x="2742" y="437"/>
                  </a:lnTo>
                  <a:lnTo>
                    <a:pt x="2769" y="449"/>
                  </a:lnTo>
                  <a:lnTo>
                    <a:pt x="2793" y="464"/>
                  </a:lnTo>
                  <a:lnTo>
                    <a:pt x="2815" y="482"/>
                  </a:lnTo>
                  <a:lnTo>
                    <a:pt x="2833" y="504"/>
                  </a:lnTo>
                  <a:lnTo>
                    <a:pt x="2848" y="528"/>
                  </a:lnTo>
                  <a:lnTo>
                    <a:pt x="2860" y="555"/>
                  </a:lnTo>
                  <a:lnTo>
                    <a:pt x="2870" y="584"/>
                  </a:lnTo>
                  <a:lnTo>
                    <a:pt x="2879" y="613"/>
                  </a:lnTo>
                  <a:lnTo>
                    <a:pt x="2887" y="644"/>
                  </a:lnTo>
                  <a:lnTo>
                    <a:pt x="2895" y="674"/>
                  </a:lnTo>
                  <a:lnTo>
                    <a:pt x="2904" y="704"/>
                  </a:lnTo>
                  <a:lnTo>
                    <a:pt x="2914" y="733"/>
                  </a:lnTo>
                  <a:lnTo>
                    <a:pt x="2926" y="760"/>
                  </a:lnTo>
                  <a:lnTo>
                    <a:pt x="2940" y="785"/>
                  </a:lnTo>
                  <a:lnTo>
                    <a:pt x="2958" y="807"/>
                  </a:lnTo>
                  <a:lnTo>
                    <a:pt x="2978" y="830"/>
                  </a:lnTo>
                  <a:lnTo>
                    <a:pt x="3001" y="850"/>
                  </a:lnTo>
                  <a:lnTo>
                    <a:pt x="3025" y="869"/>
                  </a:lnTo>
                  <a:lnTo>
                    <a:pt x="3051" y="888"/>
                  </a:lnTo>
                  <a:lnTo>
                    <a:pt x="3076" y="907"/>
                  </a:lnTo>
                  <a:lnTo>
                    <a:pt x="3100" y="926"/>
                  </a:lnTo>
                  <a:lnTo>
                    <a:pt x="3123" y="947"/>
                  </a:lnTo>
                  <a:lnTo>
                    <a:pt x="3143" y="968"/>
                  </a:lnTo>
                  <a:lnTo>
                    <a:pt x="3160" y="992"/>
                  </a:lnTo>
                  <a:lnTo>
                    <a:pt x="3173" y="1017"/>
                  </a:lnTo>
                  <a:lnTo>
                    <a:pt x="3182" y="1047"/>
                  </a:lnTo>
                  <a:lnTo>
                    <a:pt x="3186" y="1078"/>
                  </a:lnTo>
                  <a:lnTo>
                    <a:pt x="3187" y="1110"/>
                  </a:lnTo>
                  <a:lnTo>
                    <a:pt x="3184" y="1144"/>
                  </a:lnTo>
                  <a:lnTo>
                    <a:pt x="3180" y="1178"/>
                  </a:lnTo>
                  <a:lnTo>
                    <a:pt x="3175" y="1212"/>
                  </a:lnTo>
                  <a:lnTo>
                    <a:pt x="3171" y="1246"/>
                  </a:lnTo>
                  <a:lnTo>
                    <a:pt x="3169" y="1280"/>
                  </a:lnTo>
                  <a:lnTo>
                    <a:pt x="3169" y="1313"/>
                  </a:lnTo>
                  <a:lnTo>
                    <a:pt x="3173" y="1344"/>
                  </a:lnTo>
                  <a:lnTo>
                    <a:pt x="3181" y="1375"/>
                  </a:lnTo>
                  <a:lnTo>
                    <a:pt x="3193" y="1404"/>
                  </a:lnTo>
                  <a:lnTo>
                    <a:pt x="3209" y="1434"/>
                  </a:lnTo>
                  <a:lnTo>
                    <a:pt x="3225" y="1464"/>
                  </a:lnTo>
                  <a:lnTo>
                    <a:pt x="3243" y="1494"/>
                  </a:lnTo>
                  <a:lnTo>
                    <a:pt x="3260" y="1523"/>
                  </a:lnTo>
                  <a:lnTo>
                    <a:pt x="3275" y="1554"/>
                  </a:lnTo>
                  <a:lnTo>
                    <a:pt x="3287" y="1584"/>
                  </a:lnTo>
                  <a:lnTo>
                    <a:pt x="3295" y="1615"/>
                  </a:lnTo>
                  <a:lnTo>
                    <a:pt x="3298" y="1647"/>
                  </a:lnTo>
                  <a:lnTo>
                    <a:pt x="3295" y="1679"/>
                  </a:lnTo>
                  <a:lnTo>
                    <a:pt x="3287" y="1710"/>
                  </a:lnTo>
                  <a:lnTo>
                    <a:pt x="3275" y="1740"/>
                  </a:lnTo>
                  <a:lnTo>
                    <a:pt x="3260" y="1771"/>
                  </a:lnTo>
                  <a:lnTo>
                    <a:pt x="3243" y="1800"/>
                  </a:lnTo>
                  <a:lnTo>
                    <a:pt x="3225" y="1830"/>
                  </a:lnTo>
                  <a:lnTo>
                    <a:pt x="3209" y="1860"/>
                  </a:lnTo>
                  <a:lnTo>
                    <a:pt x="3193" y="1890"/>
                  </a:lnTo>
                  <a:lnTo>
                    <a:pt x="3181" y="1919"/>
                  </a:lnTo>
                  <a:lnTo>
                    <a:pt x="3173" y="1950"/>
                  </a:lnTo>
                  <a:lnTo>
                    <a:pt x="3169" y="1981"/>
                  </a:lnTo>
                  <a:lnTo>
                    <a:pt x="3169" y="2014"/>
                  </a:lnTo>
                  <a:lnTo>
                    <a:pt x="3171" y="2048"/>
                  </a:lnTo>
                  <a:lnTo>
                    <a:pt x="3175" y="2082"/>
                  </a:lnTo>
                  <a:lnTo>
                    <a:pt x="3180" y="2116"/>
                  </a:lnTo>
                  <a:lnTo>
                    <a:pt x="3184" y="2150"/>
                  </a:lnTo>
                  <a:lnTo>
                    <a:pt x="3187" y="2184"/>
                  </a:lnTo>
                  <a:lnTo>
                    <a:pt x="3186" y="2216"/>
                  </a:lnTo>
                  <a:lnTo>
                    <a:pt x="3182" y="2247"/>
                  </a:lnTo>
                  <a:lnTo>
                    <a:pt x="3173" y="2277"/>
                  </a:lnTo>
                  <a:lnTo>
                    <a:pt x="3160" y="2302"/>
                  </a:lnTo>
                  <a:lnTo>
                    <a:pt x="3143" y="2326"/>
                  </a:lnTo>
                  <a:lnTo>
                    <a:pt x="3123" y="2347"/>
                  </a:lnTo>
                  <a:lnTo>
                    <a:pt x="3100" y="2368"/>
                  </a:lnTo>
                  <a:lnTo>
                    <a:pt x="3076" y="2387"/>
                  </a:lnTo>
                  <a:lnTo>
                    <a:pt x="3051" y="2406"/>
                  </a:lnTo>
                  <a:lnTo>
                    <a:pt x="3025" y="2425"/>
                  </a:lnTo>
                  <a:lnTo>
                    <a:pt x="3001" y="2444"/>
                  </a:lnTo>
                  <a:lnTo>
                    <a:pt x="2978" y="2464"/>
                  </a:lnTo>
                  <a:lnTo>
                    <a:pt x="2958" y="2487"/>
                  </a:lnTo>
                  <a:lnTo>
                    <a:pt x="2940" y="2509"/>
                  </a:lnTo>
                  <a:lnTo>
                    <a:pt x="2926" y="2534"/>
                  </a:lnTo>
                  <a:lnTo>
                    <a:pt x="2914" y="2561"/>
                  </a:lnTo>
                  <a:lnTo>
                    <a:pt x="2904" y="2590"/>
                  </a:lnTo>
                  <a:lnTo>
                    <a:pt x="2895" y="2620"/>
                  </a:lnTo>
                  <a:lnTo>
                    <a:pt x="2887" y="2650"/>
                  </a:lnTo>
                  <a:lnTo>
                    <a:pt x="2879" y="2681"/>
                  </a:lnTo>
                  <a:lnTo>
                    <a:pt x="2870" y="2710"/>
                  </a:lnTo>
                  <a:lnTo>
                    <a:pt x="2860" y="2739"/>
                  </a:lnTo>
                  <a:lnTo>
                    <a:pt x="2848" y="2766"/>
                  </a:lnTo>
                  <a:lnTo>
                    <a:pt x="2833" y="2790"/>
                  </a:lnTo>
                  <a:lnTo>
                    <a:pt x="2815" y="2812"/>
                  </a:lnTo>
                  <a:lnTo>
                    <a:pt x="2793" y="2830"/>
                  </a:lnTo>
                  <a:lnTo>
                    <a:pt x="2769" y="2845"/>
                  </a:lnTo>
                  <a:lnTo>
                    <a:pt x="2742" y="2857"/>
                  </a:lnTo>
                  <a:lnTo>
                    <a:pt x="2713" y="2867"/>
                  </a:lnTo>
                  <a:lnTo>
                    <a:pt x="2684" y="2876"/>
                  </a:lnTo>
                  <a:lnTo>
                    <a:pt x="2653" y="2884"/>
                  </a:lnTo>
                  <a:lnTo>
                    <a:pt x="2623" y="2892"/>
                  </a:lnTo>
                  <a:lnTo>
                    <a:pt x="2593" y="2901"/>
                  </a:lnTo>
                  <a:lnTo>
                    <a:pt x="2564" y="2911"/>
                  </a:lnTo>
                  <a:lnTo>
                    <a:pt x="2537" y="2923"/>
                  </a:lnTo>
                  <a:lnTo>
                    <a:pt x="2512" y="2937"/>
                  </a:lnTo>
                  <a:lnTo>
                    <a:pt x="2490" y="2955"/>
                  </a:lnTo>
                  <a:lnTo>
                    <a:pt x="2467" y="2975"/>
                  </a:lnTo>
                  <a:lnTo>
                    <a:pt x="2447" y="2998"/>
                  </a:lnTo>
                  <a:lnTo>
                    <a:pt x="2428" y="3022"/>
                  </a:lnTo>
                  <a:lnTo>
                    <a:pt x="2409" y="3047"/>
                  </a:lnTo>
                  <a:lnTo>
                    <a:pt x="2390" y="3072"/>
                  </a:lnTo>
                  <a:lnTo>
                    <a:pt x="2371" y="3096"/>
                  </a:lnTo>
                  <a:lnTo>
                    <a:pt x="2350" y="3119"/>
                  </a:lnTo>
                  <a:lnTo>
                    <a:pt x="2329" y="3139"/>
                  </a:lnTo>
                  <a:lnTo>
                    <a:pt x="2305" y="3156"/>
                  </a:lnTo>
                  <a:lnTo>
                    <a:pt x="2280" y="3169"/>
                  </a:lnTo>
                  <a:lnTo>
                    <a:pt x="2250" y="3178"/>
                  </a:lnTo>
                  <a:lnTo>
                    <a:pt x="2219" y="3182"/>
                  </a:lnTo>
                  <a:lnTo>
                    <a:pt x="2187" y="3183"/>
                  </a:lnTo>
                  <a:lnTo>
                    <a:pt x="2153" y="3180"/>
                  </a:lnTo>
                  <a:lnTo>
                    <a:pt x="2119" y="3176"/>
                  </a:lnTo>
                  <a:lnTo>
                    <a:pt x="2085" y="3171"/>
                  </a:lnTo>
                  <a:lnTo>
                    <a:pt x="2051" y="3167"/>
                  </a:lnTo>
                  <a:lnTo>
                    <a:pt x="2017" y="3165"/>
                  </a:lnTo>
                  <a:lnTo>
                    <a:pt x="1984" y="3165"/>
                  </a:lnTo>
                  <a:lnTo>
                    <a:pt x="1953" y="3169"/>
                  </a:lnTo>
                  <a:lnTo>
                    <a:pt x="1921" y="3177"/>
                  </a:lnTo>
                  <a:lnTo>
                    <a:pt x="1892" y="3189"/>
                  </a:lnTo>
                  <a:lnTo>
                    <a:pt x="1862" y="3205"/>
                  </a:lnTo>
                  <a:lnTo>
                    <a:pt x="1832" y="3221"/>
                  </a:lnTo>
                  <a:lnTo>
                    <a:pt x="1802" y="3239"/>
                  </a:lnTo>
                  <a:lnTo>
                    <a:pt x="1773" y="3256"/>
                  </a:lnTo>
                  <a:lnTo>
                    <a:pt x="1742" y="3271"/>
                  </a:lnTo>
                  <a:lnTo>
                    <a:pt x="1712" y="3283"/>
                  </a:lnTo>
                  <a:lnTo>
                    <a:pt x="1681" y="3291"/>
                  </a:lnTo>
                  <a:lnTo>
                    <a:pt x="1649" y="3294"/>
                  </a:lnTo>
                  <a:lnTo>
                    <a:pt x="1617" y="3291"/>
                  </a:lnTo>
                  <a:lnTo>
                    <a:pt x="1586" y="3283"/>
                  </a:lnTo>
                  <a:lnTo>
                    <a:pt x="1556" y="3271"/>
                  </a:lnTo>
                  <a:lnTo>
                    <a:pt x="1525" y="3256"/>
                  </a:lnTo>
                  <a:lnTo>
                    <a:pt x="1496" y="3239"/>
                  </a:lnTo>
                  <a:lnTo>
                    <a:pt x="1466" y="3221"/>
                  </a:lnTo>
                  <a:lnTo>
                    <a:pt x="1436" y="3205"/>
                  </a:lnTo>
                  <a:lnTo>
                    <a:pt x="1406" y="3189"/>
                  </a:lnTo>
                  <a:lnTo>
                    <a:pt x="1376" y="3177"/>
                  </a:lnTo>
                  <a:lnTo>
                    <a:pt x="1345" y="3169"/>
                  </a:lnTo>
                  <a:lnTo>
                    <a:pt x="1314" y="3165"/>
                  </a:lnTo>
                  <a:lnTo>
                    <a:pt x="1281" y="3165"/>
                  </a:lnTo>
                  <a:lnTo>
                    <a:pt x="1247" y="3167"/>
                  </a:lnTo>
                  <a:lnTo>
                    <a:pt x="1213" y="3171"/>
                  </a:lnTo>
                  <a:lnTo>
                    <a:pt x="1179" y="3176"/>
                  </a:lnTo>
                  <a:lnTo>
                    <a:pt x="1145" y="3180"/>
                  </a:lnTo>
                  <a:lnTo>
                    <a:pt x="1111" y="3183"/>
                  </a:lnTo>
                  <a:lnTo>
                    <a:pt x="1079" y="3182"/>
                  </a:lnTo>
                  <a:lnTo>
                    <a:pt x="1048" y="3178"/>
                  </a:lnTo>
                  <a:lnTo>
                    <a:pt x="1018" y="3169"/>
                  </a:lnTo>
                  <a:lnTo>
                    <a:pt x="993" y="3156"/>
                  </a:lnTo>
                  <a:lnTo>
                    <a:pt x="969" y="3139"/>
                  </a:lnTo>
                  <a:lnTo>
                    <a:pt x="948" y="3119"/>
                  </a:lnTo>
                  <a:lnTo>
                    <a:pt x="927" y="3096"/>
                  </a:lnTo>
                  <a:lnTo>
                    <a:pt x="908" y="3072"/>
                  </a:lnTo>
                  <a:lnTo>
                    <a:pt x="889" y="3047"/>
                  </a:lnTo>
                  <a:lnTo>
                    <a:pt x="870" y="3022"/>
                  </a:lnTo>
                  <a:lnTo>
                    <a:pt x="851" y="2998"/>
                  </a:lnTo>
                  <a:lnTo>
                    <a:pt x="831" y="2975"/>
                  </a:lnTo>
                  <a:lnTo>
                    <a:pt x="808" y="2955"/>
                  </a:lnTo>
                  <a:lnTo>
                    <a:pt x="786" y="2937"/>
                  </a:lnTo>
                  <a:lnTo>
                    <a:pt x="761" y="2923"/>
                  </a:lnTo>
                  <a:lnTo>
                    <a:pt x="734" y="2911"/>
                  </a:lnTo>
                  <a:lnTo>
                    <a:pt x="705" y="2901"/>
                  </a:lnTo>
                  <a:lnTo>
                    <a:pt x="675" y="2892"/>
                  </a:lnTo>
                  <a:lnTo>
                    <a:pt x="645" y="2884"/>
                  </a:lnTo>
                  <a:lnTo>
                    <a:pt x="614" y="2876"/>
                  </a:lnTo>
                  <a:lnTo>
                    <a:pt x="585" y="2867"/>
                  </a:lnTo>
                  <a:lnTo>
                    <a:pt x="556" y="2857"/>
                  </a:lnTo>
                  <a:lnTo>
                    <a:pt x="529" y="2845"/>
                  </a:lnTo>
                  <a:lnTo>
                    <a:pt x="505" y="2830"/>
                  </a:lnTo>
                  <a:lnTo>
                    <a:pt x="483" y="2812"/>
                  </a:lnTo>
                  <a:lnTo>
                    <a:pt x="465" y="2790"/>
                  </a:lnTo>
                  <a:lnTo>
                    <a:pt x="450" y="2766"/>
                  </a:lnTo>
                  <a:lnTo>
                    <a:pt x="438" y="2739"/>
                  </a:lnTo>
                  <a:lnTo>
                    <a:pt x="428" y="2710"/>
                  </a:lnTo>
                  <a:lnTo>
                    <a:pt x="419" y="2681"/>
                  </a:lnTo>
                  <a:lnTo>
                    <a:pt x="411" y="2650"/>
                  </a:lnTo>
                  <a:lnTo>
                    <a:pt x="403" y="2620"/>
                  </a:lnTo>
                  <a:lnTo>
                    <a:pt x="394" y="2590"/>
                  </a:lnTo>
                  <a:lnTo>
                    <a:pt x="384" y="2561"/>
                  </a:lnTo>
                  <a:lnTo>
                    <a:pt x="372" y="2534"/>
                  </a:lnTo>
                  <a:lnTo>
                    <a:pt x="358" y="2509"/>
                  </a:lnTo>
                  <a:lnTo>
                    <a:pt x="340" y="2487"/>
                  </a:lnTo>
                  <a:lnTo>
                    <a:pt x="320" y="2464"/>
                  </a:lnTo>
                  <a:lnTo>
                    <a:pt x="297" y="2444"/>
                  </a:lnTo>
                  <a:lnTo>
                    <a:pt x="272" y="2425"/>
                  </a:lnTo>
                  <a:lnTo>
                    <a:pt x="247" y="2406"/>
                  </a:lnTo>
                  <a:lnTo>
                    <a:pt x="222" y="2387"/>
                  </a:lnTo>
                  <a:lnTo>
                    <a:pt x="198" y="2368"/>
                  </a:lnTo>
                  <a:lnTo>
                    <a:pt x="175" y="2347"/>
                  </a:lnTo>
                  <a:lnTo>
                    <a:pt x="155" y="2326"/>
                  </a:lnTo>
                  <a:lnTo>
                    <a:pt x="138" y="2302"/>
                  </a:lnTo>
                  <a:lnTo>
                    <a:pt x="125" y="2277"/>
                  </a:lnTo>
                  <a:lnTo>
                    <a:pt x="116" y="2247"/>
                  </a:lnTo>
                  <a:lnTo>
                    <a:pt x="112" y="2216"/>
                  </a:lnTo>
                  <a:lnTo>
                    <a:pt x="111" y="2184"/>
                  </a:lnTo>
                  <a:lnTo>
                    <a:pt x="114" y="2150"/>
                  </a:lnTo>
                  <a:lnTo>
                    <a:pt x="118" y="2116"/>
                  </a:lnTo>
                  <a:lnTo>
                    <a:pt x="123" y="2082"/>
                  </a:lnTo>
                  <a:lnTo>
                    <a:pt x="127" y="2048"/>
                  </a:lnTo>
                  <a:lnTo>
                    <a:pt x="129" y="2014"/>
                  </a:lnTo>
                  <a:lnTo>
                    <a:pt x="129" y="1981"/>
                  </a:lnTo>
                  <a:lnTo>
                    <a:pt x="125" y="1950"/>
                  </a:lnTo>
                  <a:lnTo>
                    <a:pt x="117" y="1919"/>
                  </a:lnTo>
                  <a:lnTo>
                    <a:pt x="105" y="1890"/>
                  </a:lnTo>
                  <a:lnTo>
                    <a:pt x="90" y="1860"/>
                  </a:lnTo>
                  <a:lnTo>
                    <a:pt x="73" y="1830"/>
                  </a:lnTo>
                  <a:lnTo>
                    <a:pt x="55" y="1800"/>
                  </a:lnTo>
                  <a:lnTo>
                    <a:pt x="38" y="1771"/>
                  </a:lnTo>
                  <a:lnTo>
                    <a:pt x="23" y="1740"/>
                  </a:lnTo>
                  <a:lnTo>
                    <a:pt x="11" y="1710"/>
                  </a:lnTo>
                  <a:lnTo>
                    <a:pt x="3" y="1679"/>
                  </a:lnTo>
                  <a:lnTo>
                    <a:pt x="0" y="1647"/>
                  </a:lnTo>
                  <a:lnTo>
                    <a:pt x="3" y="1615"/>
                  </a:lnTo>
                  <a:lnTo>
                    <a:pt x="11" y="1584"/>
                  </a:lnTo>
                  <a:lnTo>
                    <a:pt x="23" y="1554"/>
                  </a:lnTo>
                  <a:lnTo>
                    <a:pt x="38" y="1523"/>
                  </a:lnTo>
                  <a:lnTo>
                    <a:pt x="55" y="1494"/>
                  </a:lnTo>
                  <a:lnTo>
                    <a:pt x="73" y="1464"/>
                  </a:lnTo>
                  <a:lnTo>
                    <a:pt x="90" y="1434"/>
                  </a:lnTo>
                  <a:lnTo>
                    <a:pt x="105" y="1404"/>
                  </a:lnTo>
                  <a:lnTo>
                    <a:pt x="117" y="1375"/>
                  </a:lnTo>
                  <a:lnTo>
                    <a:pt x="125" y="1344"/>
                  </a:lnTo>
                  <a:lnTo>
                    <a:pt x="129" y="1313"/>
                  </a:lnTo>
                  <a:lnTo>
                    <a:pt x="129" y="1280"/>
                  </a:lnTo>
                  <a:lnTo>
                    <a:pt x="127" y="1246"/>
                  </a:lnTo>
                  <a:lnTo>
                    <a:pt x="123" y="1212"/>
                  </a:lnTo>
                  <a:lnTo>
                    <a:pt x="118" y="1178"/>
                  </a:lnTo>
                  <a:lnTo>
                    <a:pt x="114" y="1144"/>
                  </a:lnTo>
                  <a:lnTo>
                    <a:pt x="111" y="1110"/>
                  </a:lnTo>
                  <a:lnTo>
                    <a:pt x="112" y="1078"/>
                  </a:lnTo>
                  <a:lnTo>
                    <a:pt x="116" y="1047"/>
                  </a:lnTo>
                  <a:lnTo>
                    <a:pt x="125" y="1017"/>
                  </a:lnTo>
                  <a:lnTo>
                    <a:pt x="138" y="992"/>
                  </a:lnTo>
                  <a:lnTo>
                    <a:pt x="155" y="968"/>
                  </a:lnTo>
                  <a:lnTo>
                    <a:pt x="175" y="947"/>
                  </a:lnTo>
                  <a:lnTo>
                    <a:pt x="198" y="926"/>
                  </a:lnTo>
                  <a:lnTo>
                    <a:pt x="222" y="907"/>
                  </a:lnTo>
                  <a:lnTo>
                    <a:pt x="247" y="888"/>
                  </a:lnTo>
                  <a:lnTo>
                    <a:pt x="272" y="869"/>
                  </a:lnTo>
                  <a:lnTo>
                    <a:pt x="297" y="850"/>
                  </a:lnTo>
                  <a:lnTo>
                    <a:pt x="320" y="830"/>
                  </a:lnTo>
                  <a:lnTo>
                    <a:pt x="340" y="807"/>
                  </a:lnTo>
                  <a:lnTo>
                    <a:pt x="358" y="785"/>
                  </a:lnTo>
                  <a:lnTo>
                    <a:pt x="372" y="760"/>
                  </a:lnTo>
                  <a:lnTo>
                    <a:pt x="384" y="733"/>
                  </a:lnTo>
                  <a:lnTo>
                    <a:pt x="394" y="704"/>
                  </a:lnTo>
                  <a:lnTo>
                    <a:pt x="403" y="674"/>
                  </a:lnTo>
                  <a:lnTo>
                    <a:pt x="411" y="644"/>
                  </a:lnTo>
                  <a:lnTo>
                    <a:pt x="419" y="613"/>
                  </a:lnTo>
                  <a:lnTo>
                    <a:pt x="428" y="584"/>
                  </a:lnTo>
                  <a:lnTo>
                    <a:pt x="438" y="555"/>
                  </a:lnTo>
                  <a:lnTo>
                    <a:pt x="450" y="528"/>
                  </a:lnTo>
                  <a:lnTo>
                    <a:pt x="465" y="504"/>
                  </a:lnTo>
                  <a:lnTo>
                    <a:pt x="483" y="482"/>
                  </a:lnTo>
                  <a:lnTo>
                    <a:pt x="505" y="464"/>
                  </a:lnTo>
                  <a:lnTo>
                    <a:pt x="529" y="449"/>
                  </a:lnTo>
                  <a:lnTo>
                    <a:pt x="556" y="437"/>
                  </a:lnTo>
                  <a:lnTo>
                    <a:pt x="585" y="427"/>
                  </a:lnTo>
                  <a:lnTo>
                    <a:pt x="614" y="418"/>
                  </a:lnTo>
                  <a:lnTo>
                    <a:pt x="645" y="410"/>
                  </a:lnTo>
                  <a:lnTo>
                    <a:pt x="675" y="402"/>
                  </a:lnTo>
                  <a:lnTo>
                    <a:pt x="705" y="393"/>
                  </a:lnTo>
                  <a:lnTo>
                    <a:pt x="734" y="383"/>
                  </a:lnTo>
                  <a:lnTo>
                    <a:pt x="761" y="371"/>
                  </a:lnTo>
                  <a:lnTo>
                    <a:pt x="786" y="357"/>
                  </a:lnTo>
                  <a:lnTo>
                    <a:pt x="808" y="339"/>
                  </a:lnTo>
                  <a:lnTo>
                    <a:pt x="831" y="319"/>
                  </a:lnTo>
                  <a:lnTo>
                    <a:pt x="851" y="296"/>
                  </a:lnTo>
                  <a:lnTo>
                    <a:pt x="870" y="272"/>
                  </a:lnTo>
                  <a:lnTo>
                    <a:pt x="889" y="247"/>
                  </a:lnTo>
                  <a:lnTo>
                    <a:pt x="908" y="222"/>
                  </a:lnTo>
                  <a:lnTo>
                    <a:pt x="927" y="198"/>
                  </a:lnTo>
                  <a:lnTo>
                    <a:pt x="948" y="175"/>
                  </a:lnTo>
                  <a:lnTo>
                    <a:pt x="969" y="155"/>
                  </a:lnTo>
                  <a:lnTo>
                    <a:pt x="993" y="138"/>
                  </a:lnTo>
                  <a:lnTo>
                    <a:pt x="1018" y="125"/>
                  </a:lnTo>
                  <a:lnTo>
                    <a:pt x="1048" y="116"/>
                  </a:lnTo>
                  <a:lnTo>
                    <a:pt x="1079" y="112"/>
                  </a:lnTo>
                  <a:lnTo>
                    <a:pt x="1111" y="111"/>
                  </a:lnTo>
                  <a:lnTo>
                    <a:pt x="1145" y="114"/>
                  </a:lnTo>
                  <a:lnTo>
                    <a:pt x="1179" y="118"/>
                  </a:lnTo>
                  <a:lnTo>
                    <a:pt x="1213" y="123"/>
                  </a:lnTo>
                  <a:lnTo>
                    <a:pt x="1247" y="127"/>
                  </a:lnTo>
                  <a:lnTo>
                    <a:pt x="1281" y="129"/>
                  </a:lnTo>
                  <a:lnTo>
                    <a:pt x="1314" y="129"/>
                  </a:lnTo>
                  <a:lnTo>
                    <a:pt x="1345" y="125"/>
                  </a:lnTo>
                  <a:lnTo>
                    <a:pt x="1376" y="117"/>
                  </a:lnTo>
                  <a:lnTo>
                    <a:pt x="1406" y="105"/>
                  </a:lnTo>
                  <a:lnTo>
                    <a:pt x="1436" y="89"/>
                  </a:lnTo>
                  <a:lnTo>
                    <a:pt x="1466" y="73"/>
                  </a:lnTo>
                  <a:lnTo>
                    <a:pt x="1496" y="55"/>
                  </a:lnTo>
                  <a:lnTo>
                    <a:pt x="1525" y="38"/>
                  </a:lnTo>
                  <a:lnTo>
                    <a:pt x="1556" y="23"/>
                  </a:lnTo>
                  <a:lnTo>
                    <a:pt x="1586" y="11"/>
                  </a:lnTo>
                  <a:lnTo>
                    <a:pt x="1617" y="3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xmlns="" id="{A5C351FE-9698-48C6-B7A1-8EBB1CC9E3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69352" y="613446"/>
              <a:ext cx="5235575" cy="5229225"/>
            </a:xfrm>
            <a:custGeom>
              <a:avLst/>
              <a:gdLst/>
              <a:ahLst/>
              <a:cxnLst/>
              <a:rect l="0" t="0" r="r" b="b"/>
              <a:pathLst>
                <a:path w="3298" h="3294">
                  <a:moveTo>
                    <a:pt x="1649" y="0"/>
                  </a:moveTo>
                  <a:lnTo>
                    <a:pt x="1681" y="3"/>
                  </a:lnTo>
                  <a:lnTo>
                    <a:pt x="1712" y="11"/>
                  </a:lnTo>
                  <a:lnTo>
                    <a:pt x="1742" y="23"/>
                  </a:lnTo>
                  <a:lnTo>
                    <a:pt x="1773" y="38"/>
                  </a:lnTo>
                  <a:lnTo>
                    <a:pt x="1802" y="55"/>
                  </a:lnTo>
                  <a:lnTo>
                    <a:pt x="1832" y="73"/>
                  </a:lnTo>
                  <a:lnTo>
                    <a:pt x="1862" y="89"/>
                  </a:lnTo>
                  <a:lnTo>
                    <a:pt x="1892" y="105"/>
                  </a:lnTo>
                  <a:lnTo>
                    <a:pt x="1921" y="117"/>
                  </a:lnTo>
                  <a:lnTo>
                    <a:pt x="1953" y="125"/>
                  </a:lnTo>
                  <a:lnTo>
                    <a:pt x="1984" y="129"/>
                  </a:lnTo>
                  <a:lnTo>
                    <a:pt x="2017" y="129"/>
                  </a:lnTo>
                  <a:lnTo>
                    <a:pt x="2051" y="127"/>
                  </a:lnTo>
                  <a:lnTo>
                    <a:pt x="2085" y="123"/>
                  </a:lnTo>
                  <a:lnTo>
                    <a:pt x="2119" y="118"/>
                  </a:lnTo>
                  <a:lnTo>
                    <a:pt x="2153" y="114"/>
                  </a:lnTo>
                  <a:lnTo>
                    <a:pt x="2187" y="111"/>
                  </a:lnTo>
                  <a:lnTo>
                    <a:pt x="2219" y="112"/>
                  </a:lnTo>
                  <a:lnTo>
                    <a:pt x="2250" y="116"/>
                  </a:lnTo>
                  <a:lnTo>
                    <a:pt x="2280" y="125"/>
                  </a:lnTo>
                  <a:lnTo>
                    <a:pt x="2305" y="138"/>
                  </a:lnTo>
                  <a:lnTo>
                    <a:pt x="2329" y="155"/>
                  </a:lnTo>
                  <a:lnTo>
                    <a:pt x="2350" y="175"/>
                  </a:lnTo>
                  <a:lnTo>
                    <a:pt x="2371" y="198"/>
                  </a:lnTo>
                  <a:lnTo>
                    <a:pt x="2390" y="222"/>
                  </a:lnTo>
                  <a:lnTo>
                    <a:pt x="2409" y="247"/>
                  </a:lnTo>
                  <a:lnTo>
                    <a:pt x="2428" y="272"/>
                  </a:lnTo>
                  <a:lnTo>
                    <a:pt x="2447" y="296"/>
                  </a:lnTo>
                  <a:lnTo>
                    <a:pt x="2467" y="319"/>
                  </a:lnTo>
                  <a:lnTo>
                    <a:pt x="2490" y="339"/>
                  </a:lnTo>
                  <a:lnTo>
                    <a:pt x="2512" y="357"/>
                  </a:lnTo>
                  <a:lnTo>
                    <a:pt x="2537" y="371"/>
                  </a:lnTo>
                  <a:lnTo>
                    <a:pt x="2564" y="383"/>
                  </a:lnTo>
                  <a:lnTo>
                    <a:pt x="2593" y="393"/>
                  </a:lnTo>
                  <a:lnTo>
                    <a:pt x="2623" y="402"/>
                  </a:lnTo>
                  <a:lnTo>
                    <a:pt x="2653" y="410"/>
                  </a:lnTo>
                  <a:lnTo>
                    <a:pt x="2684" y="418"/>
                  </a:lnTo>
                  <a:lnTo>
                    <a:pt x="2713" y="427"/>
                  </a:lnTo>
                  <a:lnTo>
                    <a:pt x="2742" y="437"/>
                  </a:lnTo>
                  <a:lnTo>
                    <a:pt x="2769" y="449"/>
                  </a:lnTo>
                  <a:lnTo>
                    <a:pt x="2793" y="464"/>
                  </a:lnTo>
                  <a:lnTo>
                    <a:pt x="2815" y="482"/>
                  </a:lnTo>
                  <a:lnTo>
                    <a:pt x="2833" y="504"/>
                  </a:lnTo>
                  <a:lnTo>
                    <a:pt x="2848" y="528"/>
                  </a:lnTo>
                  <a:lnTo>
                    <a:pt x="2860" y="555"/>
                  </a:lnTo>
                  <a:lnTo>
                    <a:pt x="2870" y="584"/>
                  </a:lnTo>
                  <a:lnTo>
                    <a:pt x="2879" y="613"/>
                  </a:lnTo>
                  <a:lnTo>
                    <a:pt x="2887" y="644"/>
                  </a:lnTo>
                  <a:lnTo>
                    <a:pt x="2895" y="674"/>
                  </a:lnTo>
                  <a:lnTo>
                    <a:pt x="2904" y="704"/>
                  </a:lnTo>
                  <a:lnTo>
                    <a:pt x="2914" y="733"/>
                  </a:lnTo>
                  <a:lnTo>
                    <a:pt x="2926" y="760"/>
                  </a:lnTo>
                  <a:lnTo>
                    <a:pt x="2940" y="785"/>
                  </a:lnTo>
                  <a:lnTo>
                    <a:pt x="2958" y="807"/>
                  </a:lnTo>
                  <a:lnTo>
                    <a:pt x="2978" y="830"/>
                  </a:lnTo>
                  <a:lnTo>
                    <a:pt x="3001" y="850"/>
                  </a:lnTo>
                  <a:lnTo>
                    <a:pt x="3025" y="869"/>
                  </a:lnTo>
                  <a:lnTo>
                    <a:pt x="3051" y="888"/>
                  </a:lnTo>
                  <a:lnTo>
                    <a:pt x="3076" y="907"/>
                  </a:lnTo>
                  <a:lnTo>
                    <a:pt x="3100" y="926"/>
                  </a:lnTo>
                  <a:lnTo>
                    <a:pt x="3123" y="947"/>
                  </a:lnTo>
                  <a:lnTo>
                    <a:pt x="3143" y="968"/>
                  </a:lnTo>
                  <a:lnTo>
                    <a:pt x="3160" y="992"/>
                  </a:lnTo>
                  <a:lnTo>
                    <a:pt x="3173" y="1017"/>
                  </a:lnTo>
                  <a:lnTo>
                    <a:pt x="3182" y="1047"/>
                  </a:lnTo>
                  <a:lnTo>
                    <a:pt x="3186" y="1078"/>
                  </a:lnTo>
                  <a:lnTo>
                    <a:pt x="3187" y="1110"/>
                  </a:lnTo>
                  <a:lnTo>
                    <a:pt x="3184" y="1144"/>
                  </a:lnTo>
                  <a:lnTo>
                    <a:pt x="3180" y="1178"/>
                  </a:lnTo>
                  <a:lnTo>
                    <a:pt x="3175" y="1212"/>
                  </a:lnTo>
                  <a:lnTo>
                    <a:pt x="3171" y="1246"/>
                  </a:lnTo>
                  <a:lnTo>
                    <a:pt x="3169" y="1280"/>
                  </a:lnTo>
                  <a:lnTo>
                    <a:pt x="3169" y="1313"/>
                  </a:lnTo>
                  <a:lnTo>
                    <a:pt x="3173" y="1344"/>
                  </a:lnTo>
                  <a:lnTo>
                    <a:pt x="3181" y="1375"/>
                  </a:lnTo>
                  <a:lnTo>
                    <a:pt x="3193" y="1404"/>
                  </a:lnTo>
                  <a:lnTo>
                    <a:pt x="3209" y="1434"/>
                  </a:lnTo>
                  <a:lnTo>
                    <a:pt x="3225" y="1464"/>
                  </a:lnTo>
                  <a:lnTo>
                    <a:pt x="3243" y="1494"/>
                  </a:lnTo>
                  <a:lnTo>
                    <a:pt x="3260" y="1523"/>
                  </a:lnTo>
                  <a:lnTo>
                    <a:pt x="3275" y="1554"/>
                  </a:lnTo>
                  <a:lnTo>
                    <a:pt x="3287" y="1584"/>
                  </a:lnTo>
                  <a:lnTo>
                    <a:pt x="3295" y="1615"/>
                  </a:lnTo>
                  <a:lnTo>
                    <a:pt x="3298" y="1647"/>
                  </a:lnTo>
                  <a:lnTo>
                    <a:pt x="3295" y="1679"/>
                  </a:lnTo>
                  <a:lnTo>
                    <a:pt x="3287" y="1710"/>
                  </a:lnTo>
                  <a:lnTo>
                    <a:pt x="3275" y="1740"/>
                  </a:lnTo>
                  <a:lnTo>
                    <a:pt x="3260" y="1771"/>
                  </a:lnTo>
                  <a:lnTo>
                    <a:pt x="3243" y="1800"/>
                  </a:lnTo>
                  <a:lnTo>
                    <a:pt x="3225" y="1830"/>
                  </a:lnTo>
                  <a:lnTo>
                    <a:pt x="3209" y="1860"/>
                  </a:lnTo>
                  <a:lnTo>
                    <a:pt x="3193" y="1890"/>
                  </a:lnTo>
                  <a:lnTo>
                    <a:pt x="3181" y="1919"/>
                  </a:lnTo>
                  <a:lnTo>
                    <a:pt x="3173" y="1950"/>
                  </a:lnTo>
                  <a:lnTo>
                    <a:pt x="3169" y="1981"/>
                  </a:lnTo>
                  <a:lnTo>
                    <a:pt x="3169" y="2014"/>
                  </a:lnTo>
                  <a:lnTo>
                    <a:pt x="3171" y="2048"/>
                  </a:lnTo>
                  <a:lnTo>
                    <a:pt x="3175" y="2082"/>
                  </a:lnTo>
                  <a:lnTo>
                    <a:pt x="3180" y="2116"/>
                  </a:lnTo>
                  <a:lnTo>
                    <a:pt x="3184" y="2150"/>
                  </a:lnTo>
                  <a:lnTo>
                    <a:pt x="3187" y="2184"/>
                  </a:lnTo>
                  <a:lnTo>
                    <a:pt x="3186" y="2216"/>
                  </a:lnTo>
                  <a:lnTo>
                    <a:pt x="3182" y="2247"/>
                  </a:lnTo>
                  <a:lnTo>
                    <a:pt x="3173" y="2277"/>
                  </a:lnTo>
                  <a:lnTo>
                    <a:pt x="3160" y="2302"/>
                  </a:lnTo>
                  <a:lnTo>
                    <a:pt x="3143" y="2326"/>
                  </a:lnTo>
                  <a:lnTo>
                    <a:pt x="3123" y="2347"/>
                  </a:lnTo>
                  <a:lnTo>
                    <a:pt x="3100" y="2368"/>
                  </a:lnTo>
                  <a:lnTo>
                    <a:pt x="3076" y="2387"/>
                  </a:lnTo>
                  <a:lnTo>
                    <a:pt x="3051" y="2406"/>
                  </a:lnTo>
                  <a:lnTo>
                    <a:pt x="3025" y="2425"/>
                  </a:lnTo>
                  <a:lnTo>
                    <a:pt x="3001" y="2444"/>
                  </a:lnTo>
                  <a:lnTo>
                    <a:pt x="2978" y="2464"/>
                  </a:lnTo>
                  <a:lnTo>
                    <a:pt x="2958" y="2487"/>
                  </a:lnTo>
                  <a:lnTo>
                    <a:pt x="2940" y="2509"/>
                  </a:lnTo>
                  <a:lnTo>
                    <a:pt x="2926" y="2534"/>
                  </a:lnTo>
                  <a:lnTo>
                    <a:pt x="2914" y="2561"/>
                  </a:lnTo>
                  <a:lnTo>
                    <a:pt x="2904" y="2590"/>
                  </a:lnTo>
                  <a:lnTo>
                    <a:pt x="2895" y="2620"/>
                  </a:lnTo>
                  <a:lnTo>
                    <a:pt x="2887" y="2650"/>
                  </a:lnTo>
                  <a:lnTo>
                    <a:pt x="2879" y="2681"/>
                  </a:lnTo>
                  <a:lnTo>
                    <a:pt x="2870" y="2710"/>
                  </a:lnTo>
                  <a:lnTo>
                    <a:pt x="2860" y="2739"/>
                  </a:lnTo>
                  <a:lnTo>
                    <a:pt x="2848" y="2766"/>
                  </a:lnTo>
                  <a:lnTo>
                    <a:pt x="2833" y="2790"/>
                  </a:lnTo>
                  <a:lnTo>
                    <a:pt x="2815" y="2812"/>
                  </a:lnTo>
                  <a:lnTo>
                    <a:pt x="2793" y="2830"/>
                  </a:lnTo>
                  <a:lnTo>
                    <a:pt x="2769" y="2845"/>
                  </a:lnTo>
                  <a:lnTo>
                    <a:pt x="2742" y="2857"/>
                  </a:lnTo>
                  <a:lnTo>
                    <a:pt x="2713" y="2867"/>
                  </a:lnTo>
                  <a:lnTo>
                    <a:pt x="2684" y="2876"/>
                  </a:lnTo>
                  <a:lnTo>
                    <a:pt x="2653" y="2884"/>
                  </a:lnTo>
                  <a:lnTo>
                    <a:pt x="2623" y="2892"/>
                  </a:lnTo>
                  <a:lnTo>
                    <a:pt x="2593" y="2901"/>
                  </a:lnTo>
                  <a:lnTo>
                    <a:pt x="2564" y="2911"/>
                  </a:lnTo>
                  <a:lnTo>
                    <a:pt x="2537" y="2923"/>
                  </a:lnTo>
                  <a:lnTo>
                    <a:pt x="2512" y="2937"/>
                  </a:lnTo>
                  <a:lnTo>
                    <a:pt x="2490" y="2955"/>
                  </a:lnTo>
                  <a:lnTo>
                    <a:pt x="2467" y="2975"/>
                  </a:lnTo>
                  <a:lnTo>
                    <a:pt x="2447" y="2998"/>
                  </a:lnTo>
                  <a:lnTo>
                    <a:pt x="2428" y="3022"/>
                  </a:lnTo>
                  <a:lnTo>
                    <a:pt x="2409" y="3047"/>
                  </a:lnTo>
                  <a:lnTo>
                    <a:pt x="2390" y="3072"/>
                  </a:lnTo>
                  <a:lnTo>
                    <a:pt x="2371" y="3096"/>
                  </a:lnTo>
                  <a:lnTo>
                    <a:pt x="2350" y="3119"/>
                  </a:lnTo>
                  <a:lnTo>
                    <a:pt x="2329" y="3139"/>
                  </a:lnTo>
                  <a:lnTo>
                    <a:pt x="2305" y="3156"/>
                  </a:lnTo>
                  <a:lnTo>
                    <a:pt x="2280" y="3169"/>
                  </a:lnTo>
                  <a:lnTo>
                    <a:pt x="2250" y="3178"/>
                  </a:lnTo>
                  <a:lnTo>
                    <a:pt x="2219" y="3182"/>
                  </a:lnTo>
                  <a:lnTo>
                    <a:pt x="2187" y="3183"/>
                  </a:lnTo>
                  <a:lnTo>
                    <a:pt x="2153" y="3180"/>
                  </a:lnTo>
                  <a:lnTo>
                    <a:pt x="2119" y="3176"/>
                  </a:lnTo>
                  <a:lnTo>
                    <a:pt x="2085" y="3171"/>
                  </a:lnTo>
                  <a:lnTo>
                    <a:pt x="2051" y="3167"/>
                  </a:lnTo>
                  <a:lnTo>
                    <a:pt x="2017" y="3165"/>
                  </a:lnTo>
                  <a:lnTo>
                    <a:pt x="1984" y="3165"/>
                  </a:lnTo>
                  <a:lnTo>
                    <a:pt x="1953" y="3169"/>
                  </a:lnTo>
                  <a:lnTo>
                    <a:pt x="1921" y="3177"/>
                  </a:lnTo>
                  <a:lnTo>
                    <a:pt x="1892" y="3189"/>
                  </a:lnTo>
                  <a:lnTo>
                    <a:pt x="1862" y="3205"/>
                  </a:lnTo>
                  <a:lnTo>
                    <a:pt x="1832" y="3221"/>
                  </a:lnTo>
                  <a:lnTo>
                    <a:pt x="1802" y="3239"/>
                  </a:lnTo>
                  <a:lnTo>
                    <a:pt x="1773" y="3256"/>
                  </a:lnTo>
                  <a:lnTo>
                    <a:pt x="1742" y="3271"/>
                  </a:lnTo>
                  <a:lnTo>
                    <a:pt x="1712" y="3283"/>
                  </a:lnTo>
                  <a:lnTo>
                    <a:pt x="1681" y="3291"/>
                  </a:lnTo>
                  <a:lnTo>
                    <a:pt x="1649" y="3294"/>
                  </a:lnTo>
                  <a:lnTo>
                    <a:pt x="1617" y="3291"/>
                  </a:lnTo>
                  <a:lnTo>
                    <a:pt x="1586" y="3283"/>
                  </a:lnTo>
                  <a:lnTo>
                    <a:pt x="1556" y="3271"/>
                  </a:lnTo>
                  <a:lnTo>
                    <a:pt x="1525" y="3256"/>
                  </a:lnTo>
                  <a:lnTo>
                    <a:pt x="1496" y="3239"/>
                  </a:lnTo>
                  <a:lnTo>
                    <a:pt x="1466" y="3221"/>
                  </a:lnTo>
                  <a:lnTo>
                    <a:pt x="1436" y="3205"/>
                  </a:lnTo>
                  <a:lnTo>
                    <a:pt x="1406" y="3189"/>
                  </a:lnTo>
                  <a:lnTo>
                    <a:pt x="1376" y="3177"/>
                  </a:lnTo>
                  <a:lnTo>
                    <a:pt x="1345" y="3169"/>
                  </a:lnTo>
                  <a:lnTo>
                    <a:pt x="1314" y="3165"/>
                  </a:lnTo>
                  <a:lnTo>
                    <a:pt x="1281" y="3165"/>
                  </a:lnTo>
                  <a:lnTo>
                    <a:pt x="1247" y="3167"/>
                  </a:lnTo>
                  <a:lnTo>
                    <a:pt x="1213" y="3171"/>
                  </a:lnTo>
                  <a:lnTo>
                    <a:pt x="1179" y="3176"/>
                  </a:lnTo>
                  <a:lnTo>
                    <a:pt x="1145" y="3180"/>
                  </a:lnTo>
                  <a:lnTo>
                    <a:pt x="1111" y="3183"/>
                  </a:lnTo>
                  <a:lnTo>
                    <a:pt x="1079" y="3182"/>
                  </a:lnTo>
                  <a:lnTo>
                    <a:pt x="1048" y="3178"/>
                  </a:lnTo>
                  <a:lnTo>
                    <a:pt x="1018" y="3169"/>
                  </a:lnTo>
                  <a:lnTo>
                    <a:pt x="993" y="3156"/>
                  </a:lnTo>
                  <a:lnTo>
                    <a:pt x="969" y="3139"/>
                  </a:lnTo>
                  <a:lnTo>
                    <a:pt x="948" y="3119"/>
                  </a:lnTo>
                  <a:lnTo>
                    <a:pt x="927" y="3096"/>
                  </a:lnTo>
                  <a:lnTo>
                    <a:pt x="908" y="3072"/>
                  </a:lnTo>
                  <a:lnTo>
                    <a:pt x="889" y="3047"/>
                  </a:lnTo>
                  <a:lnTo>
                    <a:pt x="870" y="3022"/>
                  </a:lnTo>
                  <a:lnTo>
                    <a:pt x="851" y="2998"/>
                  </a:lnTo>
                  <a:lnTo>
                    <a:pt x="831" y="2975"/>
                  </a:lnTo>
                  <a:lnTo>
                    <a:pt x="808" y="2955"/>
                  </a:lnTo>
                  <a:lnTo>
                    <a:pt x="786" y="2937"/>
                  </a:lnTo>
                  <a:lnTo>
                    <a:pt x="761" y="2923"/>
                  </a:lnTo>
                  <a:lnTo>
                    <a:pt x="734" y="2911"/>
                  </a:lnTo>
                  <a:lnTo>
                    <a:pt x="705" y="2901"/>
                  </a:lnTo>
                  <a:lnTo>
                    <a:pt x="675" y="2892"/>
                  </a:lnTo>
                  <a:lnTo>
                    <a:pt x="645" y="2884"/>
                  </a:lnTo>
                  <a:lnTo>
                    <a:pt x="614" y="2876"/>
                  </a:lnTo>
                  <a:lnTo>
                    <a:pt x="585" y="2867"/>
                  </a:lnTo>
                  <a:lnTo>
                    <a:pt x="556" y="2857"/>
                  </a:lnTo>
                  <a:lnTo>
                    <a:pt x="529" y="2845"/>
                  </a:lnTo>
                  <a:lnTo>
                    <a:pt x="505" y="2830"/>
                  </a:lnTo>
                  <a:lnTo>
                    <a:pt x="483" y="2812"/>
                  </a:lnTo>
                  <a:lnTo>
                    <a:pt x="465" y="2790"/>
                  </a:lnTo>
                  <a:lnTo>
                    <a:pt x="450" y="2766"/>
                  </a:lnTo>
                  <a:lnTo>
                    <a:pt x="438" y="2739"/>
                  </a:lnTo>
                  <a:lnTo>
                    <a:pt x="428" y="2710"/>
                  </a:lnTo>
                  <a:lnTo>
                    <a:pt x="419" y="2681"/>
                  </a:lnTo>
                  <a:lnTo>
                    <a:pt x="411" y="2650"/>
                  </a:lnTo>
                  <a:lnTo>
                    <a:pt x="403" y="2620"/>
                  </a:lnTo>
                  <a:lnTo>
                    <a:pt x="394" y="2590"/>
                  </a:lnTo>
                  <a:lnTo>
                    <a:pt x="384" y="2561"/>
                  </a:lnTo>
                  <a:lnTo>
                    <a:pt x="372" y="2534"/>
                  </a:lnTo>
                  <a:lnTo>
                    <a:pt x="358" y="2509"/>
                  </a:lnTo>
                  <a:lnTo>
                    <a:pt x="340" y="2487"/>
                  </a:lnTo>
                  <a:lnTo>
                    <a:pt x="320" y="2464"/>
                  </a:lnTo>
                  <a:lnTo>
                    <a:pt x="297" y="2444"/>
                  </a:lnTo>
                  <a:lnTo>
                    <a:pt x="272" y="2425"/>
                  </a:lnTo>
                  <a:lnTo>
                    <a:pt x="247" y="2406"/>
                  </a:lnTo>
                  <a:lnTo>
                    <a:pt x="222" y="2387"/>
                  </a:lnTo>
                  <a:lnTo>
                    <a:pt x="198" y="2368"/>
                  </a:lnTo>
                  <a:lnTo>
                    <a:pt x="175" y="2347"/>
                  </a:lnTo>
                  <a:lnTo>
                    <a:pt x="155" y="2326"/>
                  </a:lnTo>
                  <a:lnTo>
                    <a:pt x="138" y="2302"/>
                  </a:lnTo>
                  <a:lnTo>
                    <a:pt x="125" y="2277"/>
                  </a:lnTo>
                  <a:lnTo>
                    <a:pt x="116" y="2247"/>
                  </a:lnTo>
                  <a:lnTo>
                    <a:pt x="112" y="2216"/>
                  </a:lnTo>
                  <a:lnTo>
                    <a:pt x="111" y="2184"/>
                  </a:lnTo>
                  <a:lnTo>
                    <a:pt x="114" y="2150"/>
                  </a:lnTo>
                  <a:lnTo>
                    <a:pt x="118" y="2116"/>
                  </a:lnTo>
                  <a:lnTo>
                    <a:pt x="123" y="2082"/>
                  </a:lnTo>
                  <a:lnTo>
                    <a:pt x="127" y="2048"/>
                  </a:lnTo>
                  <a:lnTo>
                    <a:pt x="129" y="2014"/>
                  </a:lnTo>
                  <a:lnTo>
                    <a:pt x="129" y="1981"/>
                  </a:lnTo>
                  <a:lnTo>
                    <a:pt x="125" y="1950"/>
                  </a:lnTo>
                  <a:lnTo>
                    <a:pt x="117" y="1919"/>
                  </a:lnTo>
                  <a:lnTo>
                    <a:pt x="105" y="1890"/>
                  </a:lnTo>
                  <a:lnTo>
                    <a:pt x="90" y="1860"/>
                  </a:lnTo>
                  <a:lnTo>
                    <a:pt x="73" y="1830"/>
                  </a:lnTo>
                  <a:lnTo>
                    <a:pt x="55" y="1800"/>
                  </a:lnTo>
                  <a:lnTo>
                    <a:pt x="38" y="1771"/>
                  </a:lnTo>
                  <a:lnTo>
                    <a:pt x="23" y="1740"/>
                  </a:lnTo>
                  <a:lnTo>
                    <a:pt x="11" y="1710"/>
                  </a:lnTo>
                  <a:lnTo>
                    <a:pt x="3" y="1679"/>
                  </a:lnTo>
                  <a:lnTo>
                    <a:pt x="0" y="1647"/>
                  </a:lnTo>
                  <a:lnTo>
                    <a:pt x="3" y="1615"/>
                  </a:lnTo>
                  <a:lnTo>
                    <a:pt x="11" y="1584"/>
                  </a:lnTo>
                  <a:lnTo>
                    <a:pt x="23" y="1554"/>
                  </a:lnTo>
                  <a:lnTo>
                    <a:pt x="38" y="1523"/>
                  </a:lnTo>
                  <a:lnTo>
                    <a:pt x="55" y="1494"/>
                  </a:lnTo>
                  <a:lnTo>
                    <a:pt x="73" y="1464"/>
                  </a:lnTo>
                  <a:lnTo>
                    <a:pt x="90" y="1434"/>
                  </a:lnTo>
                  <a:lnTo>
                    <a:pt x="105" y="1404"/>
                  </a:lnTo>
                  <a:lnTo>
                    <a:pt x="117" y="1375"/>
                  </a:lnTo>
                  <a:lnTo>
                    <a:pt x="125" y="1344"/>
                  </a:lnTo>
                  <a:lnTo>
                    <a:pt x="129" y="1313"/>
                  </a:lnTo>
                  <a:lnTo>
                    <a:pt x="129" y="1280"/>
                  </a:lnTo>
                  <a:lnTo>
                    <a:pt x="127" y="1246"/>
                  </a:lnTo>
                  <a:lnTo>
                    <a:pt x="123" y="1212"/>
                  </a:lnTo>
                  <a:lnTo>
                    <a:pt x="118" y="1178"/>
                  </a:lnTo>
                  <a:lnTo>
                    <a:pt x="114" y="1144"/>
                  </a:lnTo>
                  <a:lnTo>
                    <a:pt x="111" y="1110"/>
                  </a:lnTo>
                  <a:lnTo>
                    <a:pt x="112" y="1078"/>
                  </a:lnTo>
                  <a:lnTo>
                    <a:pt x="116" y="1047"/>
                  </a:lnTo>
                  <a:lnTo>
                    <a:pt x="125" y="1017"/>
                  </a:lnTo>
                  <a:lnTo>
                    <a:pt x="138" y="992"/>
                  </a:lnTo>
                  <a:lnTo>
                    <a:pt x="155" y="968"/>
                  </a:lnTo>
                  <a:lnTo>
                    <a:pt x="175" y="947"/>
                  </a:lnTo>
                  <a:lnTo>
                    <a:pt x="198" y="926"/>
                  </a:lnTo>
                  <a:lnTo>
                    <a:pt x="222" y="907"/>
                  </a:lnTo>
                  <a:lnTo>
                    <a:pt x="247" y="888"/>
                  </a:lnTo>
                  <a:lnTo>
                    <a:pt x="272" y="869"/>
                  </a:lnTo>
                  <a:lnTo>
                    <a:pt x="297" y="850"/>
                  </a:lnTo>
                  <a:lnTo>
                    <a:pt x="320" y="830"/>
                  </a:lnTo>
                  <a:lnTo>
                    <a:pt x="340" y="807"/>
                  </a:lnTo>
                  <a:lnTo>
                    <a:pt x="358" y="785"/>
                  </a:lnTo>
                  <a:lnTo>
                    <a:pt x="372" y="760"/>
                  </a:lnTo>
                  <a:lnTo>
                    <a:pt x="384" y="733"/>
                  </a:lnTo>
                  <a:lnTo>
                    <a:pt x="394" y="704"/>
                  </a:lnTo>
                  <a:lnTo>
                    <a:pt x="403" y="674"/>
                  </a:lnTo>
                  <a:lnTo>
                    <a:pt x="411" y="644"/>
                  </a:lnTo>
                  <a:lnTo>
                    <a:pt x="419" y="613"/>
                  </a:lnTo>
                  <a:lnTo>
                    <a:pt x="428" y="584"/>
                  </a:lnTo>
                  <a:lnTo>
                    <a:pt x="438" y="555"/>
                  </a:lnTo>
                  <a:lnTo>
                    <a:pt x="450" y="528"/>
                  </a:lnTo>
                  <a:lnTo>
                    <a:pt x="465" y="504"/>
                  </a:lnTo>
                  <a:lnTo>
                    <a:pt x="483" y="482"/>
                  </a:lnTo>
                  <a:lnTo>
                    <a:pt x="505" y="464"/>
                  </a:lnTo>
                  <a:lnTo>
                    <a:pt x="529" y="449"/>
                  </a:lnTo>
                  <a:lnTo>
                    <a:pt x="556" y="437"/>
                  </a:lnTo>
                  <a:lnTo>
                    <a:pt x="585" y="427"/>
                  </a:lnTo>
                  <a:lnTo>
                    <a:pt x="614" y="418"/>
                  </a:lnTo>
                  <a:lnTo>
                    <a:pt x="645" y="410"/>
                  </a:lnTo>
                  <a:lnTo>
                    <a:pt x="675" y="402"/>
                  </a:lnTo>
                  <a:lnTo>
                    <a:pt x="705" y="393"/>
                  </a:lnTo>
                  <a:lnTo>
                    <a:pt x="734" y="383"/>
                  </a:lnTo>
                  <a:lnTo>
                    <a:pt x="761" y="371"/>
                  </a:lnTo>
                  <a:lnTo>
                    <a:pt x="786" y="357"/>
                  </a:lnTo>
                  <a:lnTo>
                    <a:pt x="808" y="339"/>
                  </a:lnTo>
                  <a:lnTo>
                    <a:pt x="831" y="319"/>
                  </a:lnTo>
                  <a:lnTo>
                    <a:pt x="851" y="296"/>
                  </a:lnTo>
                  <a:lnTo>
                    <a:pt x="870" y="272"/>
                  </a:lnTo>
                  <a:lnTo>
                    <a:pt x="889" y="247"/>
                  </a:lnTo>
                  <a:lnTo>
                    <a:pt x="908" y="222"/>
                  </a:lnTo>
                  <a:lnTo>
                    <a:pt x="927" y="198"/>
                  </a:lnTo>
                  <a:lnTo>
                    <a:pt x="948" y="175"/>
                  </a:lnTo>
                  <a:lnTo>
                    <a:pt x="969" y="155"/>
                  </a:lnTo>
                  <a:lnTo>
                    <a:pt x="993" y="138"/>
                  </a:lnTo>
                  <a:lnTo>
                    <a:pt x="1018" y="125"/>
                  </a:lnTo>
                  <a:lnTo>
                    <a:pt x="1048" y="116"/>
                  </a:lnTo>
                  <a:lnTo>
                    <a:pt x="1079" y="112"/>
                  </a:lnTo>
                  <a:lnTo>
                    <a:pt x="1111" y="111"/>
                  </a:lnTo>
                  <a:lnTo>
                    <a:pt x="1145" y="114"/>
                  </a:lnTo>
                  <a:lnTo>
                    <a:pt x="1179" y="118"/>
                  </a:lnTo>
                  <a:lnTo>
                    <a:pt x="1213" y="123"/>
                  </a:lnTo>
                  <a:lnTo>
                    <a:pt x="1247" y="127"/>
                  </a:lnTo>
                  <a:lnTo>
                    <a:pt x="1281" y="129"/>
                  </a:lnTo>
                  <a:lnTo>
                    <a:pt x="1314" y="129"/>
                  </a:lnTo>
                  <a:lnTo>
                    <a:pt x="1345" y="125"/>
                  </a:lnTo>
                  <a:lnTo>
                    <a:pt x="1376" y="117"/>
                  </a:lnTo>
                  <a:lnTo>
                    <a:pt x="1406" y="105"/>
                  </a:lnTo>
                  <a:lnTo>
                    <a:pt x="1436" y="89"/>
                  </a:lnTo>
                  <a:lnTo>
                    <a:pt x="1466" y="73"/>
                  </a:lnTo>
                  <a:lnTo>
                    <a:pt x="1496" y="55"/>
                  </a:lnTo>
                  <a:lnTo>
                    <a:pt x="1525" y="38"/>
                  </a:lnTo>
                  <a:lnTo>
                    <a:pt x="1556" y="23"/>
                  </a:lnTo>
                  <a:lnTo>
                    <a:pt x="1586" y="11"/>
                  </a:lnTo>
                  <a:lnTo>
                    <a:pt x="1617" y="3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218" y="1003019"/>
            <a:ext cx="6648249" cy="44500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CẤU TRÚC </a:t>
            </a:r>
            <a:r>
              <a:rPr lang="en-US" sz="7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CHỦ ĐỀ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228FDAF-27CC-B6DD-73AF-08AAA85D8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576" y="0"/>
            <a:ext cx="4892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41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4C60229B-B7E1-CE3F-AC88-65A4239C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286" y="497733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TRÚC CHỦ ĐỀ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DE9CAC-4A18-D8CF-EEDF-4B6010045A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6771" y="2096842"/>
            <a:ext cx="4149969" cy="378541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4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E39A796-BE83-48B1-B33F-35C4A32AA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xmlns="" id="{72F84B47-E267-4194-8194-831DB7B55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Graphical user interface, application, chat or text message&#10;&#10;Description automatically generated">
            <a:extLst>
              <a:ext uri="{FF2B5EF4-FFF2-40B4-BE49-F238E27FC236}">
                <a16:creationId xmlns:a16="http://schemas.microsoft.com/office/drawing/2014/main" xmlns="" id="{F445F586-4913-1F4A-6A44-8A17F881D8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00544" y="807593"/>
            <a:ext cx="5629967" cy="52395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23729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xmlns="" id="{E5FDA30C-054C-1481-3EBC-A2B550A1DE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949" b="51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B47D42-9A56-088C-C733-C7F9D6F4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315" y="3231931"/>
            <a:ext cx="3911748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SHDC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97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E52985E-2553-471E-82AA-5ED7A32989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93308" y="352931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2DEAB1-912F-155A-5007-A66D1DC6C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70" y="506727"/>
            <a:ext cx="3885141" cy="15267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HĐGDTCĐ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DAE3ABC6-4042-4293-A7DF-F01181363B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4739873" y="580963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E961770-D7D8-CAB1-CF28-EE090747B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5336" y="506727"/>
            <a:ext cx="6609921" cy="15267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HĐ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HĐ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xmlns="" id="{C8BC2071-C22F-7E01-E58B-2E9BAD9AE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777" y="2470109"/>
            <a:ext cx="5559480" cy="3782193"/>
          </a:xfrm>
          <a:prstGeom prst="rect">
            <a:avLst/>
          </a:prstGeom>
        </p:spPr>
      </p:pic>
      <p:pic>
        <p:nvPicPr>
          <p:cNvPr id="7" name="Content Placeholder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BCF52848-1342-2BBF-C555-425A679BD5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93308" y="2425219"/>
            <a:ext cx="5546955" cy="386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08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3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4C4F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7B1A500-6890-6E95-40AC-24E887B62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61" y="491260"/>
            <a:ext cx="6734673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4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4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4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SHL</a:t>
            </a: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xmlns="" id="{36D30126-6314-4A93-B27E-5C66CF7819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xmlns="" id="{7FD71690-E739-941F-27F3-9EF88FF3354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901" b="2901"/>
          <a:stretch/>
        </p:blipFill>
        <p:spPr>
          <a:xfrm>
            <a:off x="1479221" y="2511094"/>
            <a:ext cx="4754952" cy="394527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A4D13558-211F-996E-39B0-D1101BF34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4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4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logo HOẠT ĐỘNG KẾT NỐI</a:t>
            </a:r>
          </a:p>
        </p:txBody>
      </p:sp>
    </p:spTree>
    <p:extLst>
      <p:ext uri="{BB962C8B-B14F-4D97-AF65-F5344CB8AC3E}">
        <p14:creationId xmlns:p14="http://schemas.microsoft.com/office/powerpoint/2010/main" val="2340697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869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1B18A1-17D6-3DA3-CC55-E10056794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4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3400" b="1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9CC27458-C695-4B9E-FCA3-4B8F4A2E7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052" y="772047"/>
            <a:ext cx="7792329" cy="531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6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9662" y="1342828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ĐỘI NGŨ TÁC GIẢ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xmlns="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Calendar&#10;&#10;Description automatically generated">
            <a:extLst>
              <a:ext uri="{FF2B5EF4-FFF2-40B4-BE49-F238E27FC236}">
                <a16:creationId xmlns:a16="http://schemas.microsoft.com/office/drawing/2014/main" xmlns="" id="{B5719BBF-E5B5-DD96-B387-2F606C674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5440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9A3F0C01-91CF-F378-C186-690D09A74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41860" y="2889721"/>
            <a:ext cx="6750139" cy="297705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ctr"/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PGS.TS. ĐINH THỊ KIM THOA (TCB)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PHẠM THÙY LIÊM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LẠI THỊ YẾN NGỌC (ĐCB)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VŨ PHƯƠNG LIÊN - NGUYỄN THỊ THANH LOAN 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LÊ HOÀI THU - TRẦN THỊ QUỲNH TRANG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8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xmlns="" id="{EFAC4DCF-3141-A0F4-C66F-B7ED5FA5097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b="223"/>
          <a:stretch/>
        </p:blipFill>
        <p:spPr>
          <a:xfrm>
            <a:off x="621675" y="623275"/>
            <a:ext cx="4032621" cy="5607882"/>
          </a:xfrm>
          <a:prstGeom prst="rect">
            <a:avLst/>
          </a:prstGeom>
        </p:spPr>
      </p:pic>
      <p:sp>
        <p:nvSpPr>
          <p:cNvPr id="16" name="Right Triangle 15">
            <a:extLst>
              <a:ext uri="{FF2B5EF4-FFF2-40B4-BE49-F238E27FC236}">
                <a16:creationId xmlns:a16="http://schemas.microsoft.com/office/drawing/2014/main" xmlns="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64989" y="623275"/>
            <a:ext cx="6581837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4ABED5-F06B-6D24-E0F7-E418CECA6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971" y="1863715"/>
            <a:ext cx="5953252" cy="349439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NHỮNG NÉT </a:t>
            </a:r>
            <a:br>
              <a:rPr lang="en-US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TRƯNG CỦA SÁCH GIÁO KHOA BẢN 2 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 CTST </a:t>
            </a: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037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2059" y="450221"/>
            <a:ext cx="3639311" cy="3387645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5A39C8-B1C5-E31A-0A11-00A18FE83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1" y="761999"/>
            <a:ext cx="3054640" cy="26925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NÉT ĐẶC TRƯNG</a:t>
            </a:r>
            <a:endParaRPr lang="en-US" sz="3600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63362" y="446007"/>
            <a:ext cx="5841454" cy="33876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744A1E-54AB-ABF1-4F22-9DDEF143C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4424" y="761999"/>
            <a:ext cx="5067629" cy="2692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3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SHDC, HĐGDTCĐ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4C1ECFF-79D4-4304-8755-639B1BB1ED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67273" y="446007"/>
            <a:ext cx="1438858" cy="1623110"/>
          </a:xfrm>
          <a:prstGeom prst="rect">
            <a:avLst/>
          </a:prstGeom>
          <a:solidFill>
            <a:srgbClr val="534A6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5CC4153-3F0D-4F4C-8F12-E8FC3FA40A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67273" y="2210542"/>
            <a:ext cx="1438858" cy="1623110"/>
          </a:xfrm>
          <a:prstGeom prst="rect">
            <a:avLst/>
          </a:prstGeom>
          <a:solidFill>
            <a:srgbClr val="534A64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E049027D-CDF1-012C-724C-0D6CF7E576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1" r="1" b="1"/>
          <a:stretch/>
        </p:blipFill>
        <p:spPr>
          <a:xfrm>
            <a:off x="4139071" y="3975077"/>
            <a:ext cx="3915956" cy="2584109"/>
          </a:xfrm>
          <a:prstGeom prst="rect">
            <a:avLst/>
          </a:prstGeom>
        </p:spPr>
      </p:pic>
      <p:pic>
        <p:nvPicPr>
          <p:cNvPr id="11" name="Picture 10" descr="A group of children in a classroom&#10;&#10;Description automatically generated with medium confidence">
            <a:extLst>
              <a:ext uri="{FF2B5EF4-FFF2-40B4-BE49-F238E27FC236}">
                <a16:creationId xmlns:a16="http://schemas.microsoft.com/office/drawing/2014/main" xmlns="" id="{DC8DBF28-5C18-51B6-374B-CE936DD92B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4" b="15530"/>
          <a:stretch/>
        </p:blipFill>
        <p:spPr>
          <a:xfrm>
            <a:off x="8093917" y="3975077"/>
            <a:ext cx="3915956" cy="2584109"/>
          </a:xfrm>
          <a:prstGeom prst="rect">
            <a:avLst/>
          </a:prstGeom>
        </p:spPr>
      </p:pic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366BE991-2ADC-F38B-96E3-422C1AD0CC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" b="7804"/>
          <a:stretch/>
        </p:blipFill>
        <p:spPr>
          <a:xfrm>
            <a:off x="185414" y="3967089"/>
            <a:ext cx="3915956" cy="258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63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365B36-52F7-E691-7889-5A4A9F4BE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54745"/>
            <a:ext cx="6583679" cy="1356557"/>
          </a:xfrm>
          <a:prstGeom prst="ellipse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8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endParaRPr lang="en-US" sz="3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05C7EBC3-4672-4DAB-81C2-58661FAFAE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178805" y="-2"/>
            <a:ext cx="6013194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accent2">
              <a:lumMod val="100000"/>
              <a:lumOff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40BF962F-4C6F-461E-86F2-C43F56CC93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80797" y="1690688"/>
            <a:ext cx="8711202" cy="5167312"/>
          </a:xfrm>
          <a:custGeom>
            <a:avLst/>
            <a:gdLst>
              <a:gd name="connsiteX0" fmla="*/ 0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0 w 8711202"/>
              <a:gd name="connsiteY7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1202" h="5167312">
                <a:moveTo>
                  <a:pt x="0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2E94A4F7-38E4-45EA-8E2E-CE1B5766B4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4A313D-F46C-9E10-CB7D-47ACD3FBBF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7696" y="2299602"/>
            <a:ext cx="3603171" cy="36396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Content Placeholder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9F67FAC8-50E2-D776-CAAC-3B153F53F3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49107" y="2152357"/>
            <a:ext cx="5950635" cy="4262511"/>
          </a:xfrm>
          <a:custGeom>
            <a:avLst/>
            <a:gdLst/>
            <a:ahLst/>
            <a:cxnLst/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57466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42A5316D-ED2F-4F89-B4B4-8D9240B1A3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54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40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0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endParaRPr lang="en-US" sz="4000" b="1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0CF88CD-CCA1-07D6-E351-A0C047BBC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297" y="645045"/>
            <a:ext cx="8312877" cy="344865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137347" y="4352192"/>
            <a:ext cx="8327822" cy="194310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 algn="just">
              <a:buFont typeface="Arial" panose="020B0604020202020204" pitchFamily="34" charset="0"/>
              <a:buChar char="•"/>
            </a:pP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YCCĐ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CT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8358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xmlns="" id="{73DE2CFE-42F2-48F0-8706-5264E012B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BC790B-E75C-3F47-A56E-97A193F77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40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000" b="1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endParaRPr lang="en-US" sz="4000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6315CAF-8EF3-9812-AF61-DBEC50F70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895" y="3236891"/>
            <a:ext cx="4754880" cy="3274270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just">
              <a:buFont typeface="Arial" panose="020B0604020202020204" pitchFamily="34" charset="0"/>
              <a:buChar char="•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Placeholder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6AD21AA3-D7FA-27DD-EDB5-9ADBD1B52BC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5195" r="5195"/>
          <a:stretch/>
        </p:blipFill>
        <p:spPr>
          <a:xfrm>
            <a:off x="5398304" y="1083213"/>
            <a:ext cx="6218212" cy="490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4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D0381-7E8D-83A5-2094-118D1E097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4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endParaRPr lang="en-US" sz="48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xmlns="" id="{DFC58CDE-E990-9324-63E2-92C525FC512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486" r="2" b="2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8CA635D-52FE-9495-7CA6-4FE1B4099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38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117AB3D3-3C9C-4DED-809A-78734805B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471" y="473257"/>
            <a:ext cx="10066122" cy="10523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NHỮNG NÉT ĐẶC TRƯNG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A9A4357-BD1D-4622-A4FE-766E6AB8DE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0" y="2922267"/>
            <a:ext cx="5589979" cy="37142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2286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EAD2AC0-2DFC-F026-FC78-D1B074941C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39" b="1"/>
          <a:stretch/>
        </p:blipFill>
        <p:spPr>
          <a:xfrm>
            <a:off x="5787163" y="2389218"/>
            <a:ext cx="5367696" cy="387104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6995CE5-F890-4ABA-82A2-26507CE8D2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33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2B97F24A-32CE-4C1C-A50D-3016B394D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NÉT </a:t>
            </a:r>
            <a:br>
              <a:rPr lang="en-US" sz="4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TRƯNG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xmlns="" id="{CD8B4F24-440B-49E9-B85D-733523DC0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74421" y="2702511"/>
            <a:ext cx="3701913" cy="362172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indent="-2286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1A52D2-49B8-342F-0FE4-01725E9B0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078" y="1758462"/>
            <a:ext cx="7395790" cy="416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19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B6FACB3C-9069-4791-BC5C-0DB7CD19B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1F2038E-D777-4B76-81DD-DD13EE91B9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047" y="620039"/>
            <a:ext cx="5905618" cy="112435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NHỮNG NÉT ĐẶC TRƯNG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1658" y="1521688"/>
            <a:ext cx="5571002" cy="473816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457200" algn="just">
              <a:spcBef>
                <a:spcPts val="1200"/>
              </a:spcBef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algn="just">
              <a:spcBef>
                <a:spcPts val="1200"/>
              </a:spcBef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HS. </a:t>
            </a:r>
          </a:p>
          <a:p>
            <a:pPr marL="457200" algn="just">
              <a:spcBef>
                <a:spcPts val="1200"/>
              </a:spcBef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DD354807-230F-4402-B1B9-F733A8F1F1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BF5A6F4A-CE87-4D5C-9382-8167967CE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61023DD2-2E6F-4419-B404-80F08460BE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BC4A6C98-F96E-4587-B01F-A9B01BBFAD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A66409EC-9CC3-482A-A4A5-54ED092B3F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Content Placeholder 8" descr="A group of people sitting around a table&#10;&#10;Description automatically generated with low confidence">
            <a:extLst>
              <a:ext uri="{FF2B5EF4-FFF2-40B4-BE49-F238E27FC236}">
                <a16:creationId xmlns:a16="http://schemas.microsoft.com/office/drawing/2014/main" xmlns="" id="{84FA1CF5-B71C-B0CE-2478-1A60DCBA93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08392" y="2295167"/>
            <a:ext cx="4142232" cy="31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40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302C24-C667-F80B-C196-95FF268E9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009" y="1396289"/>
            <a:ext cx="5189461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SÁCH GIÁO VIÊN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CẤU TRÚC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BED327B-D85E-377B-8030-7C938F3165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4870" r="-1" b="14017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E49FA5-3DD4-440B-D300-83822E98B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8472" y="4084320"/>
            <a:ext cx="6783528" cy="2349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PHẦN 1. NHỮNG VẤN ĐỀ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PHẦN 2. HƯỚNG DẪN TỔ CHỨC HOẠT ĐỘNG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50147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"/>
          <p:cNvSpPr/>
          <p:nvPr/>
        </p:nvSpPr>
        <p:spPr>
          <a:xfrm>
            <a:off x="458832" y="1839790"/>
            <a:ext cx="11388610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GIỚI THIỆU CHƯƠNG TRÌNH</a:t>
            </a:r>
            <a:endParaRPr sz="4000" b="0" i="0" u="none" strike="noStrike" cap="none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HOẠT ĐỘNG TRẢI NGHIỆM</a:t>
            </a:r>
            <a:endParaRPr lang="en-US" sz="4000" b="1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TRONG CTGDPT 2018</a:t>
            </a:r>
            <a:endParaRPr sz="4000" b="1" i="0" u="none" strike="noStrike" cap="none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1" name="Google Shape;12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0232" y="591411"/>
            <a:ext cx="1485330" cy="1297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/>
          <p:cNvPicPr preferRelativeResize="0"/>
          <p:nvPr/>
        </p:nvPicPr>
        <p:blipFill rotWithShape="1">
          <a:blip r:embed="rId4">
            <a:alphaModFix/>
          </a:blip>
          <a:srcRect l="42271" t="9004" r="42261" b="27983"/>
          <a:stretch/>
        </p:blipFill>
        <p:spPr>
          <a:xfrm>
            <a:off x="2544341" y="5934079"/>
            <a:ext cx="4953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"/>
          <p:cNvSpPr/>
          <p:nvPr/>
        </p:nvSpPr>
        <p:spPr>
          <a:xfrm>
            <a:off x="3039641" y="5934079"/>
            <a:ext cx="8172310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2800"/>
            </a:pPr>
            <a:r>
              <a:rPr lang="en-US" sz="26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NHÀ XUẤT BẢN GIÁO DỤC VIỆT NAM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600" b="1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2023</a:t>
            </a:r>
            <a:endParaRPr sz="26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124" name="Google Shape;124;p2" descr="C:\Users\Administrator\Desktop\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23825" y="4606753"/>
            <a:ext cx="2915816" cy="225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" descr="C:\Users\Administrator\Desktop\8bea6ffdccf97f1fcc27cd2b7f144d9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8107484" y="134056"/>
            <a:ext cx="4175956" cy="2212504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85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and pink text&#10;&#10;Description automatically generated with low confidence">
            <a:extLst>
              <a:ext uri="{FF2B5EF4-FFF2-40B4-BE49-F238E27FC236}">
                <a16:creationId xmlns:a16="http://schemas.microsoft.com/office/drawing/2014/main" xmlns="" id="{593F1BC9-C371-BD2D-CFC3-71B943C61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48" y="480060"/>
            <a:ext cx="9840704" cy="47235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53CC060-C079-7E4B-43AE-5D9EA937C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648" y="5216611"/>
            <a:ext cx="9554290" cy="112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42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39">
            <a:extLst>
              <a:ext uri="{FF2B5EF4-FFF2-40B4-BE49-F238E27FC236}">
                <a16:creationId xmlns:a16="http://schemas.microsoft.com/office/drawing/2014/main" xmlns="" id="{D2B82E2D-5822-450E-85CC-AE5EDD01EC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91" t="5169" r="4819" b="11653"/>
          <a:stretch/>
        </p:blipFill>
        <p:spPr>
          <a:xfrm>
            <a:off x="6432208" y="139170"/>
            <a:ext cx="4955589" cy="6579661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756" t="3242" r="5253" b="8719"/>
          <a:stretch/>
        </p:blipFill>
        <p:spPr>
          <a:xfrm>
            <a:off x="739072" y="139169"/>
            <a:ext cx="4955589" cy="657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591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991" t="5439" r="6301" b="4631"/>
          <a:stretch/>
        </p:blipFill>
        <p:spPr>
          <a:xfrm>
            <a:off x="6566690" y="139169"/>
            <a:ext cx="4955589" cy="6579661"/>
          </a:xfrm>
          <a:prstGeom prst="rect">
            <a:avLst/>
          </a:prstGeom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361" t="5708" r="4667" b="5982"/>
          <a:stretch/>
        </p:blipFill>
        <p:spPr>
          <a:xfrm>
            <a:off x="941380" y="139169"/>
            <a:ext cx="4955589" cy="657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44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B761509-3B9A-49A6-A84B-C3D8681169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xmlns="" id="{91DE43FD-EB47-414A-B0AB-169B0FFFA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58495BCC-CE77-4CC2-952E-846F41119F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1B42538B-E30F-4967-A6C1-8EBA775F4D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9A6BD9AC-4DE7-4B20-8547-4E3B375C2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778043" y="379828"/>
            <a:ext cx="4031914" cy="6256273"/>
            <a:chOff x="1778043" y="574793"/>
            <a:chExt cx="3495969" cy="606130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3812" t="4304" r="2474"/>
            <a:stretch/>
          </p:blipFill>
          <p:spPr>
            <a:xfrm>
              <a:off x="1778043" y="1718125"/>
              <a:ext cx="3495969" cy="491797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b="11085"/>
            <a:stretch/>
          </p:blipFill>
          <p:spPr>
            <a:xfrm>
              <a:off x="1778043" y="574793"/>
              <a:ext cx="3495969" cy="11433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0850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113ac30190f_0_727"/>
          <p:cNvSpPr txBox="1">
            <a:spLocks noGrp="1"/>
          </p:cNvSpPr>
          <p:nvPr>
            <p:ph type="title"/>
          </p:nvPr>
        </p:nvSpPr>
        <p:spPr>
          <a:xfrm>
            <a:off x="548639" y="1738097"/>
            <a:ext cx="5359791" cy="3128586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3200"/>
            </a:pP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PHƯƠNG PHÁP VÀ HÌNH THỨC </a:t>
            </a:r>
            <a:b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TỔ CHỨC </a:t>
            </a:r>
            <a:b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HOẠT ĐỘNG </a:t>
            </a:r>
            <a:b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en-US" sz="4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TRẢI NGHIỆM </a:t>
            </a:r>
            <a:r>
              <a:rPr lang="en-US" sz="44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endParaRPr lang="en-US" sz="4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485" y="0"/>
            <a:ext cx="492549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42"/>
          <p:cNvSpPr txBox="1"/>
          <p:nvPr/>
        </p:nvSpPr>
        <p:spPr>
          <a:xfrm>
            <a:off x="0" y="925504"/>
            <a:ext cx="12191851" cy="598852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Arial"/>
              <a:buNone/>
            </a:pPr>
            <a:r>
              <a:rPr lang="en-US" sz="3200" b="1" dirty="0">
                <a:solidFill>
                  <a:srgbClr val="1E4E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THỨC </a:t>
            </a:r>
            <a:r>
              <a:rPr lang="en-US" sz="3200" b="1" i="0" u="none" strike="noStrike" cap="none" dirty="0">
                <a:solidFill>
                  <a:srgbClr val="1E4E79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TỔ CHỨC HOẠT ĐỘNG</a:t>
            </a:r>
            <a:endParaRPr sz="18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633" name="Google Shape;633;p42"/>
          <p:cNvGrpSpPr/>
          <p:nvPr/>
        </p:nvGrpSpPr>
        <p:grpSpPr>
          <a:xfrm>
            <a:off x="199739" y="1604763"/>
            <a:ext cx="11666147" cy="4339482"/>
            <a:chOff x="72426" y="257990"/>
            <a:chExt cx="11666147" cy="4339482"/>
          </a:xfrm>
        </p:grpSpPr>
        <p:sp>
          <p:nvSpPr>
            <p:cNvPr id="634" name="Google Shape;634;p42"/>
            <p:cNvSpPr/>
            <p:nvPr/>
          </p:nvSpPr>
          <p:spPr>
            <a:xfrm rot="-5400000">
              <a:off x="-1612030" y="2494667"/>
              <a:ext cx="3787261" cy="418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42"/>
            <p:cNvSpPr txBox="1"/>
            <p:nvPr/>
          </p:nvSpPr>
          <p:spPr>
            <a:xfrm rot="-5400000">
              <a:off x="-1612030" y="2494667"/>
              <a:ext cx="3787261" cy="418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68950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Phương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thức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có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tính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khám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phá</a:t>
              </a:r>
              <a:r>
                <a:rPr lang="en-US" sz="2000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636" name="Google Shape;636;p42"/>
            <p:cNvSpPr/>
            <p:nvPr/>
          </p:nvSpPr>
          <p:spPr>
            <a:xfrm>
              <a:off x="490775" y="810211"/>
              <a:ext cx="2083822" cy="3787261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42"/>
            <p:cNvSpPr txBox="1"/>
            <p:nvPr/>
          </p:nvSpPr>
          <p:spPr>
            <a:xfrm>
              <a:off x="490775" y="810211"/>
              <a:ext cx="2083822" cy="3787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368950" rIns="149350" bIns="14935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Thực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địa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Thực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tế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Tham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quan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Cắm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trại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Tro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̀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chơi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…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638" name="Google Shape;638;p42"/>
            <p:cNvSpPr/>
            <p:nvPr/>
          </p:nvSpPr>
          <p:spPr>
            <a:xfrm>
              <a:off x="72426" y="257990"/>
              <a:ext cx="836698" cy="8366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42"/>
            <p:cNvSpPr/>
            <p:nvPr/>
          </p:nvSpPr>
          <p:spPr>
            <a:xfrm rot="16200000">
              <a:off x="1368226" y="2494666"/>
              <a:ext cx="3787261" cy="418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42"/>
            <p:cNvSpPr txBox="1"/>
            <p:nvPr/>
          </p:nvSpPr>
          <p:spPr>
            <a:xfrm rot="-5400000">
              <a:off x="1442628" y="2494667"/>
              <a:ext cx="3787261" cy="418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68950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Phương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thức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có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tính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thể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nghiệm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tương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tác</a:t>
              </a:r>
              <a:r>
                <a:rPr lang="en-US" sz="2000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641" name="Google Shape;641;p42"/>
            <p:cNvSpPr/>
            <p:nvPr/>
          </p:nvSpPr>
          <p:spPr>
            <a:xfrm>
              <a:off x="3619835" y="810211"/>
              <a:ext cx="2009419" cy="378726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42"/>
            <p:cNvSpPr txBox="1"/>
            <p:nvPr/>
          </p:nvSpPr>
          <p:spPr>
            <a:xfrm>
              <a:off x="3783506" y="810211"/>
              <a:ext cx="1845748" cy="3787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368950" rIns="149350" bIns="14935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Diễn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đàn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Giao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lưu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Hội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thảo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Sân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khấu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hoá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Đóng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vai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Thảo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luận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Trao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đổi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Thực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hành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Thuyết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trình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Trình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diễn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….</a:t>
              </a:r>
              <a:endParaRPr sz="20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3127084" y="257990"/>
              <a:ext cx="836698" cy="8366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2"/>
            <p:cNvSpPr/>
            <p:nvPr/>
          </p:nvSpPr>
          <p:spPr>
            <a:xfrm rot="-5400000">
              <a:off x="4497287" y="2494667"/>
              <a:ext cx="3787261" cy="418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42"/>
            <p:cNvSpPr txBox="1"/>
            <p:nvPr/>
          </p:nvSpPr>
          <p:spPr>
            <a:xfrm rot="-5400000">
              <a:off x="4497287" y="2494667"/>
              <a:ext cx="3787261" cy="418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68950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Phương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thức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có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tính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cống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hiến</a:t>
              </a:r>
              <a:endParaRPr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6600092" y="810211"/>
              <a:ext cx="2083822" cy="3787261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42"/>
            <p:cNvSpPr txBox="1"/>
            <p:nvPr/>
          </p:nvSpPr>
          <p:spPr>
            <a:xfrm>
              <a:off x="6600092" y="810211"/>
              <a:ext cx="2083822" cy="3787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368950" rIns="149350" bIns="14935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Thực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hành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lao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endParaRPr sz="2000" b="0" i="0" u="none" strike="noStrike" cap="none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Hoạt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tình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nguyện</a:t>
              </a:r>
              <a:endParaRPr sz="2000" b="0" i="0" u="none" strike="noStrike" cap="none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xã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hội</a:t>
              </a:r>
              <a:endParaRPr sz="2000" b="0" i="0" u="none" strike="noStrike" cap="none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nhân</a:t>
              </a: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đạo</a:t>
              </a:r>
              <a:endParaRPr sz="2000" b="0" i="0" u="none" strike="noStrike" cap="none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….</a:t>
              </a:r>
              <a:endParaRPr sz="2000" b="0" i="0" u="none" strike="noStrike" cap="none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648" name="Google Shape;648;p42"/>
            <p:cNvSpPr/>
            <p:nvPr/>
          </p:nvSpPr>
          <p:spPr>
            <a:xfrm>
              <a:off x="6181743" y="257990"/>
              <a:ext cx="836698" cy="8366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42"/>
            <p:cNvSpPr/>
            <p:nvPr/>
          </p:nvSpPr>
          <p:spPr>
            <a:xfrm rot="-5400000">
              <a:off x="7551945" y="2494667"/>
              <a:ext cx="3787261" cy="418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42"/>
            <p:cNvSpPr txBox="1"/>
            <p:nvPr/>
          </p:nvSpPr>
          <p:spPr>
            <a:xfrm rot="-5400000">
              <a:off x="7551945" y="2494667"/>
              <a:ext cx="3787261" cy="418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68950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Phương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thức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có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tính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nghiên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cứu</a:t>
              </a:r>
              <a:r>
                <a:rPr lang="en-US" sz="2000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651" name="Google Shape;651;p42"/>
            <p:cNvSpPr/>
            <p:nvPr/>
          </p:nvSpPr>
          <p:spPr>
            <a:xfrm>
              <a:off x="9654751" y="810211"/>
              <a:ext cx="2083822" cy="3787261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42"/>
            <p:cNvSpPr txBox="1"/>
            <p:nvPr/>
          </p:nvSpPr>
          <p:spPr>
            <a:xfrm>
              <a:off x="9654751" y="810211"/>
              <a:ext cx="2083822" cy="3787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368950" rIns="149350" bIns="14935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Dư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̣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án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Khảo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sát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Điều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tra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Sáng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tạo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công</a:t>
              </a: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nghệ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Char char="•"/>
              </a:pPr>
              <a:r>
                <a:rPr lang="en-US" sz="20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….</a:t>
              </a:r>
              <a:endParaRPr sz="20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653" name="Google Shape;653;p42"/>
            <p:cNvSpPr/>
            <p:nvPr/>
          </p:nvSpPr>
          <p:spPr>
            <a:xfrm>
              <a:off x="9391914" y="354023"/>
              <a:ext cx="716026" cy="73047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54" name="Google Shape;654;p42" descr="C:\Users\Administrator\Desktop\8bea6ffdccf97f1fcc27cd2b7f144d9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8015895" y="0"/>
            <a:ext cx="4175956" cy="2156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5979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113ac30190f_0_732"/>
          <p:cNvSpPr txBox="1">
            <a:spLocks noGrp="1"/>
          </p:cNvSpPr>
          <p:nvPr>
            <p:ph type="title"/>
          </p:nvPr>
        </p:nvSpPr>
        <p:spPr>
          <a:xfrm>
            <a:off x="839788" y="766354"/>
            <a:ext cx="105156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/>
              <a:buNone/>
            </a:pP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Hướng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dẫn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tổ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chức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loại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hoạt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(1)</a:t>
            </a:r>
            <a:endParaRPr b="1" dirty="0">
              <a:solidFill>
                <a:srgbClr val="7030A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74" name="Google Shape;774;g113ac30190f_0_7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513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5" name="Google Shape;775;g113ac30190f_0_732"/>
          <p:cNvSpPr txBox="1">
            <a:spLocks noGrp="1"/>
          </p:cNvSpPr>
          <p:nvPr>
            <p:ph type="body" idx="2"/>
          </p:nvPr>
        </p:nvSpPr>
        <p:spPr>
          <a:xfrm>
            <a:off x="839787" y="2464933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6" name="Google Shape;776;g113ac30190f_0_7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5133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7" name="Google Shape;777;g113ac30190f_0_732"/>
          <p:cNvSpPr txBox="1">
            <a:spLocks noGrp="1"/>
          </p:cNvSpPr>
          <p:nvPr>
            <p:ph type="body" idx="4"/>
          </p:nvPr>
        </p:nvSpPr>
        <p:spPr>
          <a:xfrm>
            <a:off x="6172200" y="2392932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thỏa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vi).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cach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113ac30190f_0_74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4959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dirty="0">
              <a:solidFill>
                <a:schemeClr val="l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3" name="Google Shape;783;g113ac30190f_0_74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>
              <a:buSzPts val="2800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khấu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4" name="Google Shape;784;g113ac30190f_0_7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4959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dirty="0">
              <a:solidFill>
                <a:schemeClr val="l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5" name="Google Shape;785;g113ac30190f_0_74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6" name="Google Shape;786;g113ac30190f_0_740"/>
          <p:cNvSpPr txBox="1"/>
          <p:nvPr/>
        </p:nvSpPr>
        <p:spPr>
          <a:xfrm>
            <a:off x="839788" y="708795"/>
            <a:ext cx="105156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/>
              <a:buNone/>
            </a:pP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Hướng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dẫn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tổ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chức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loại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hoạt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(2)</a:t>
            </a:r>
            <a:endParaRPr sz="4000" b="1" dirty="0">
              <a:solidFill>
                <a:srgbClr val="7030A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113ac30190f_0_748"/>
          <p:cNvSpPr txBox="1">
            <a:spLocks noGrp="1"/>
          </p:cNvSpPr>
          <p:nvPr>
            <p:ph type="title"/>
          </p:nvPr>
        </p:nvSpPr>
        <p:spPr>
          <a:xfrm>
            <a:off x="1385505" y="1053490"/>
            <a:ext cx="9580099" cy="7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199"/>
              <a:buFont typeface="Arial"/>
              <a:buNone/>
            </a:pP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Điểm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chú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ý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tổ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chức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Hoạt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trải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nghiệm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cho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lớp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/>
            </a:r>
            <a:br>
              <a:rPr lang="en-US" sz="3199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endParaRPr sz="3199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2" name="Google Shape;792;g113ac30190f_0_748"/>
          <p:cNvSpPr/>
          <p:nvPr/>
        </p:nvSpPr>
        <p:spPr>
          <a:xfrm>
            <a:off x="409931" y="1757890"/>
            <a:ext cx="2135400" cy="128130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1.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Tạo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bầu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không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khí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vui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vẻ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cởi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mở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khích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lệ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20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.</a:t>
            </a:r>
            <a:endParaRPr sz="2000" dirty="0">
              <a:solidFill>
                <a:schemeClr val="lt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93" name="Google Shape;793;g113ac30190f_0_748"/>
          <p:cNvSpPr/>
          <p:nvPr/>
        </p:nvSpPr>
        <p:spPr>
          <a:xfrm>
            <a:off x="2674473" y="1757890"/>
            <a:ext cx="2135400" cy="12813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g113ac30190f_0_748"/>
          <p:cNvSpPr/>
          <p:nvPr/>
        </p:nvSpPr>
        <p:spPr>
          <a:xfrm>
            <a:off x="4916654" y="1757890"/>
            <a:ext cx="2432835" cy="12813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Giọng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nói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truyền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cảm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hứng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và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năng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lượng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tăng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cường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tương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tác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ngôn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ngữ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hình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thể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.</a:t>
            </a:r>
            <a:endParaRPr dirty="0">
              <a:solidFill>
                <a:schemeClr val="bg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95" name="Google Shape;795;g113ac30190f_0_748"/>
          <p:cNvSpPr/>
          <p:nvPr/>
        </p:nvSpPr>
        <p:spPr>
          <a:xfrm>
            <a:off x="7509934" y="1757890"/>
            <a:ext cx="2135400" cy="12813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g113ac30190f_0_748"/>
          <p:cNvSpPr/>
          <p:nvPr/>
        </p:nvSpPr>
        <p:spPr>
          <a:xfrm>
            <a:off x="9805779" y="1757890"/>
            <a:ext cx="2135400" cy="12813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3.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Nói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vừa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đủ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lệnh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nhiệm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vụ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đưa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ra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cần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ngắn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gọn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rõ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ràng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. </a:t>
            </a:r>
            <a:endParaRPr dirty="0">
              <a:solidFill>
                <a:schemeClr val="bg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97" name="Google Shape;797;g113ac30190f_0_748"/>
          <p:cNvSpPr/>
          <p:nvPr/>
        </p:nvSpPr>
        <p:spPr>
          <a:xfrm>
            <a:off x="409931" y="3231329"/>
            <a:ext cx="2135400" cy="12813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g113ac30190f_0_748"/>
          <p:cNvSpPr/>
          <p:nvPr/>
        </p:nvSpPr>
        <p:spPr>
          <a:xfrm>
            <a:off x="2758893" y="3231329"/>
            <a:ext cx="2135400" cy="1281300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sát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sinh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chỉnh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sát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tất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cả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mọi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hành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vi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sinh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chỉnh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ngay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chỉ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nghe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chỉnh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sửa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mỗi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lời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nói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câu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trả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lời</a:t>
            </a:r>
            <a:r>
              <a:rPr lang="en-US" sz="13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3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g113ac30190f_0_748"/>
          <p:cNvSpPr/>
          <p:nvPr/>
        </p:nvSpPr>
        <p:spPr>
          <a:xfrm>
            <a:off x="5107855" y="3231329"/>
            <a:ext cx="2135400" cy="12813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g113ac30190f_0_748"/>
          <p:cNvSpPr/>
          <p:nvPr/>
        </p:nvSpPr>
        <p:spPr>
          <a:xfrm>
            <a:off x="7456817" y="3231329"/>
            <a:ext cx="2135400" cy="12813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5.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Thẩm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thấu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ý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từng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hoạt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khi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tổ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chức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cho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làm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cho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tới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cảm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xúc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cần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đạt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hoạt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đó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.</a:t>
            </a:r>
            <a:endParaRPr sz="1500" dirty="0">
              <a:solidFill>
                <a:schemeClr val="lt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01" name="Google Shape;801;g113ac30190f_0_748"/>
          <p:cNvSpPr/>
          <p:nvPr/>
        </p:nvSpPr>
        <p:spPr>
          <a:xfrm>
            <a:off x="9805779" y="3231329"/>
            <a:ext cx="2135400" cy="12813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g113ac30190f_0_748"/>
          <p:cNvSpPr/>
          <p:nvPr/>
        </p:nvSpPr>
        <p:spPr>
          <a:xfrm>
            <a:off x="409931" y="4704768"/>
            <a:ext cx="2135400" cy="128130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6.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Luôn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chú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ý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đến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lượng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tham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gia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hoạt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lần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mỗi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lặp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500" dirty="0" err="1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hành</a:t>
            </a:r>
            <a:r>
              <a:rPr lang="en-US" sz="1500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vi.</a:t>
            </a:r>
            <a:endParaRPr sz="1500" dirty="0">
              <a:solidFill>
                <a:schemeClr val="lt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03" name="Google Shape;803;g113ac30190f_0_748"/>
          <p:cNvSpPr/>
          <p:nvPr/>
        </p:nvSpPr>
        <p:spPr>
          <a:xfrm>
            <a:off x="2705776" y="4704768"/>
            <a:ext cx="2135400" cy="12813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g113ac30190f_0_748"/>
          <p:cNvSpPr/>
          <p:nvPr/>
        </p:nvSpPr>
        <p:spPr>
          <a:xfrm>
            <a:off x="4916654" y="4704768"/>
            <a:ext cx="2432835" cy="12813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7.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Trọng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thời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gian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dành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cho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hoạt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hình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kĩ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năng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ưu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tiên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tối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.</a:t>
            </a:r>
            <a:endParaRPr dirty="0">
              <a:solidFill>
                <a:schemeClr val="bg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05" name="Google Shape;805;g113ac30190f_0_748"/>
          <p:cNvSpPr/>
          <p:nvPr/>
        </p:nvSpPr>
        <p:spPr>
          <a:xfrm>
            <a:off x="7509934" y="4704768"/>
            <a:ext cx="2135400" cy="12813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g113ac30190f_0_748"/>
          <p:cNvSpPr/>
          <p:nvPr/>
        </p:nvSpPr>
        <p:spPr>
          <a:xfrm>
            <a:off x="9805779" y="4704768"/>
            <a:ext cx="2135400" cy="12813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………</a:t>
            </a:r>
            <a:endParaRPr sz="2000" dirty="0">
              <a:solidFill>
                <a:schemeClr val="bg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332" y="651894"/>
            <a:ext cx="9787162" cy="1362113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ĐỊA CHỈ TRANG WEBSITE KHAI THÁC </a:t>
            </a:r>
            <a:b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LIỆU CHO HOẠT ĐỘNG TRẢI NGHIỆM</a:t>
            </a:r>
            <a:endParaRPr lang="en-US" sz="34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927" y="2200472"/>
            <a:ext cx="3711669" cy="3711669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588990" y="2665441"/>
            <a:ext cx="5174504" cy="25818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http://www.nxbgd.vn/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http://www.hanhtrangso.nxbgd.vn/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" action="ppaction://noaction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http://sachthietbigiaoduc.vn/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http://taphuan.nxbgd.vn/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http://chantroisangtao.vn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/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 descr="logo-CHAN-TROI-SANG-TAO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017" y="4955774"/>
            <a:ext cx="1651269" cy="14804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0061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1151" y="1804015"/>
            <a:ext cx="5734051" cy="1530221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TRẢI NGHIỆM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CTGDPT 2018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151" y="3334236"/>
            <a:ext cx="6035605" cy="67690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HOẠT ĐỘNG GIÁO DỤC BẮT BUỘC</a:t>
            </a: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KHÔNG PHẢI LÀ MÔN HỌC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5192" r="15192"/>
          <a:stretch>
            <a:fillRect/>
          </a:stretch>
        </p:blipFill>
        <p:spPr>
          <a:xfrm>
            <a:off x="6339948" y="1583281"/>
            <a:ext cx="4970478" cy="4014398"/>
          </a:xfrm>
          <a:prstGeom prst="rect">
            <a:avLst/>
          </a:prstGeom>
        </p:spPr>
      </p:pic>
      <p:pic>
        <p:nvPicPr>
          <p:cNvPr id="7" name="Picture 6" descr="logo-CHAN-TROI-SANG-TA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270" y="1"/>
            <a:ext cx="1651269" cy="14804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2354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2B97F24A-32CE-4C1C-A50D-3016B394D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95B258-C557-2A34-8DAC-C3852CEF0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139482"/>
            <a:ext cx="3575304" cy="12191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TRANG FB</a:t>
            </a:r>
            <a:r>
              <a:rPr lang="en-US" sz="35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NHÓM TÁC GIẢ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xmlns="" id="{CD8B4F24-440B-49E9-B85D-733523DC0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4E337B1-B472-1DD3-FB71-5C929CE75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936" y="2807208"/>
            <a:ext cx="402336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https://www.facebook.com/groups/259593444447000/?ref=share&amp;mibextid=S66gvF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20AD5AEA-1E09-B724-C976-1C0C605AA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37176" y="1248178"/>
            <a:ext cx="6813804" cy="388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48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45"/>
          <p:cNvSpPr txBox="1">
            <a:spLocks noGrp="1"/>
          </p:cNvSpPr>
          <p:nvPr>
            <p:ph type="title"/>
          </p:nvPr>
        </p:nvSpPr>
        <p:spPr>
          <a:xfrm>
            <a:off x="810065" y="1116713"/>
            <a:ext cx="10515600" cy="926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66"/>
              <a:buFont typeface="Times New Roman"/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CÁC ĐỊA CHỈ TRANG WEBSITE KHAI THÁC TÀI LIỆU CHO </a:t>
            </a:r>
            <a:b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HOẠT ĐỘNG TRẢI NGHIỆM, HƯỚNG NGHIỆP</a:t>
            </a:r>
            <a:endParaRPr sz="2800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9" name="Google Shape;689;p45"/>
          <p:cNvSpPr txBox="1">
            <a:spLocks noGrp="1"/>
          </p:cNvSpPr>
          <p:nvPr>
            <p:ph type="body" idx="1"/>
          </p:nvPr>
        </p:nvSpPr>
        <p:spPr>
          <a:xfrm>
            <a:off x="1131163" y="2744781"/>
            <a:ext cx="5050181" cy="331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2400"/>
              <a:buChar char="•"/>
            </a:pPr>
            <a:r>
              <a:rPr lang="en-US" sz="2400" u="sng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http://www.nxbgd.vn/</a:t>
            </a:r>
            <a:endParaRPr sz="2400" dirty="0">
              <a:solidFill>
                <a:srgbClr val="5252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25252"/>
              </a:buClr>
              <a:buSzPts val="2400"/>
              <a:buChar char="•"/>
            </a:pPr>
            <a:r>
              <a:rPr lang="en-US" sz="2400" u="sng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http://www.hanhtrangso.nxbgd.vn/</a:t>
            </a:r>
            <a:endParaRPr sz="2400" dirty="0">
              <a:solidFill>
                <a:srgbClr val="5252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25252"/>
              </a:buClr>
              <a:buSzPts val="2400"/>
              <a:buChar char="•"/>
            </a:pPr>
            <a:r>
              <a:rPr lang="en-US" sz="2400" u="sng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http://sachthietbigiaoduc.vn/</a:t>
            </a:r>
            <a:endParaRPr sz="2400" dirty="0">
              <a:solidFill>
                <a:srgbClr val="5252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25252"/>
              </a:buClr>
              <a:buSzPts val="2400"/>
              <a:buChar char="•"/>
            </a:pPr>
            <a:r>
              <a:rPr lang="en-US" sz="2400" u="sng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http://taphuan.nxbgd.vn/</a:t>
            </a:r>
            <a:endParaRPr sz="2400" dirty="0">
              <a:solidFill>
                <a:srgbClr val="5252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http://chantroisangtao.vn</a:t>
            </a:r>
            <a:r>
              <a:rPr lang="en-US" sz="2400" u="sng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 dirty="0"/>
          </a:p>
          <a:p>
            <a:pPr marL="228600" lvl="0" indent="-76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690" name="Google Shape;690;p45"/>
          <p:cNvSpPr txBox="1">
            <a:spLocks noGrp="1"/>
          </p:cNvSpPr>
          <p:nvPr>
            <p:ph type="body" idx="2"/>
          </p:nvPr>
        </p:nvSpPr>
        <p:spPr>
          <a:xfrm>
            <a:off x="5884986" y="2338241"/>
            <a:ext cx="5283825" cy="3459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en-US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en-US" sz="19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TỔ CHỨC HOẠT ĐỘNG TRẢI NGHIỆM &amp; HƯỚNG NGHIỆP TRONG NHÀ TRƯỜNG</a:t>
            </a:r>
            <a:endParaRPr sz="1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en-US" sz="19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https://www.facebook.com/groups/290341101457833/?ref=bookmarks</a:t>
            </a:r>
            <a:endParaRPr sz="1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endParaRPr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9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Fanpage</a:t>
            </a:r>
            <a:r>
              <a:rPr lang="en-US" sz="19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 </a:t>
            </a:r>
            <a:r>
              <a:rPr lang="en-US" sz="19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Hoạt</a:t>
            </a:r>
            <a:r>
              <a:rPr lang="en-US" sz="19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9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động</a:t>
            </a:r>
            <a:r>
              <a:rPr lang="en-US" sz="19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9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trải</a:t>
            </a:r>
            <a:r>
              <a:rPr lang="en-US" sz="19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9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nghiệm</a:t>
            </a:r>
            <a:r>
              <a:rPr lang="en-US" sz="19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- </a:t>
            </a:r>
            <a:r>
              <a:rPr lang="en-US" sz="19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hướng</a:t>
            </a:r>
            <a:r>
              <a:rPr lang="en-US" sz="19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9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nghiệp</a:t>
            </a: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9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https://www.facebook.com/TACGIASGK1102/?modal=admin_todo_tour</a:t>
            </a:r>
            <a:endParaRPr sz="19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en-US" sz="19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r>
              <a:rPr lang="en-US" sz="1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en-US" sz="1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ĐINH THỊ KIM THOA</a:t>
            </a:r>
            <a:endParaRPr sz="1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44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>
            <a:spLocks noGrp="1"/>
          </p:cNvSpPr>
          <p:nvPr>
            <p:ph type="title"/>
          </p:nvPr>
        </p:nvSpPr>
        <p:spPr>
          <a:xfrm>
            <a:off x="149" y="332936"/>
            <a:ext cx="12191851" cy="4572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400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CHƯƠNG TRÌNH HOẠT ĐỘNG TRẢI NGHIỆM TRONG CTGDPT 2018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2" name="Google Shape;132;p3"/>
          <p:cNvGrpSpPr/>
          <p:nvPr/>
        </p:nvGrpSpPr>
        <p:grpSpPr>
          <a:xfrm>
            <a:off x="1103387" y="1219200"/>
            <a:ext cx="9982200" cy="5029198"/>
            <a:chOff x="0" y="0"/>
            <a:chExt cx="9982200" cy="5029198"/>
          </a:xfrm>
        </p:grpSpPr>
        <p:sp>
          <p:nvSpPr>
            <p:cNvPr id="133" name="Google Shape;133;p3"/>
            <p:cNvSpPr/>
            <p:nvPr/>
          </p:nvSpPr>
          <p:spPr>
            <a:xfrm>
              <a:off x="0" y="0"/>
              <a:ext cx="9982200" cy="1571624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 txBox="1"/>
            <p:nvPr/>
          </p:nvSpPr>
          <p:spPr>
            <a:xfrm>
              <a:off x="2153602" y="0"/>
              <a:ext cx="7828597" cy="157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2200" b="0" i="0" u="none" strike="noStrike" cap="none" dirty="0" err="1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Là</a:t>
              </a:r>
              <a:r>
                <a:rPr lang="en-US" sz="2200" b="0" i="0" u="none" strike="noStrike" cap="none" dirty="0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 ĐỘNG GIÁO DỤC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trong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nhà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trường</a:t>
              </a:r>
              <a:r>
                <a:rPr lang="en-US" sz="2200" b="0" i="0" u="none" strike="noStrike" cap="none" dirty="0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.</a:t>
              </a:r>
              <a:endParaRPr sz="2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just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Bắt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buộc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từ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lớp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1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đến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lớp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smtClean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5.</a:t>
              </a:r>
              <a:endParaRPr sz="2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just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Do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nhà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giáo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dục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định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thiết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kế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dẫn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thực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hiện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. </a:t>
              </a:r>
              <a:endParaRPr sz="2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0" y="1728787"/>
              <a:ext cx="9982200" cy="1571624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 txBox="1"/>
            <p:nvPr/>
          </p:nvSpPr>
          <p:spPr>
            <a:xfrm>
              <a:off x="2153602" y="1728787"/>
              <a:ext cx="7828597" cy="157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Tạo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cơ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hội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cho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học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sinh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tiếp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cận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thực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tế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thể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nghiệm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các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cảm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xúc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tích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cực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khai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thác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những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kinh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nghiệm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đã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có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huy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tổng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hợp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kiến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thức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kĩ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của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các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môn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học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để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thực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hiện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những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nhiệm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vụ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được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giao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hoặc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giải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quyết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những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vấn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đề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của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thực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tiễn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đời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sống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nhà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trường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gia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đình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xã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hội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phù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hợp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với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lứa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tuổi</a:t>
              </a:r>
              <a:r>
                <a:rPr lang="en-US" sz="22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. </a:t>
              </a:r>
              <a:endParaRPr sz="22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0" y="3457574"/>
              <a:ext cx="9982200" cy="1571624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 txBox="1"/>
            <p:nvPr/>
          </p:nvSpPr>
          <p:spPr>
            <a:xfrm>
              <a:off x="2153602" y="3457574"/>
              <a:ext cx="7828597" cy="157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Những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kinh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nghiệm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đã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trải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qua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được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chuyển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hoá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thành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tri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thức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mới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hiểu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biết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mới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kĩ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mới</a:t>
              </a:r>
              <a:r>
                <a:rPr lang="en-US" sz="2200" b="0" i="0" u="none" strike="noStrike" cap="none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,…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góp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phần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phát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huy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tiềm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sáng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tạo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khả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thích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ứng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với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cuộc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sống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môi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trường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nghề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nghiệp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tương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200" b="0" i="0" u="none" strike="noStrike" cap="none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lai</a:t>
              </a:r>
              <a:r>
                <a:rPr lang="en-US" sz="2200" b="0" i="0" u="none" strike="noStrike" cap="none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.</a:t>
              </a:r>
              <a:endParaRPr sz="2200" b="0" i="0" u="none" strike="noStrike" cap="none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xmlns="" id="{EFAC4DCF-3141-A0F4-C66F-B7ED5FA509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14" t="35159" r="6747" b="13530"/>
          <a:stretch/>
        </p:blipFill>
        <p:spPr>
          <a:xfrm>
            <a:off x="1260549" y="1376362"/>
            <a:ext cx="1996441" cy="12572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547" y="3105149"/>
            <a:ext cx="1996441" cy="12572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547" y="4833936"/>
            <a:ext cx="1996441" cy="12572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g113ac30190f_0_112"/>
          <p:cNvGrpSpPr/>
          <p:nvPr/>
        </p:nvGrpSpPr>
        <p:grpSpPr>
          <a:xfrm>
            <a:off x="3159407" y="2114172"/>
            <a:ext cx="5736844" cy="2968986"/>
            <a:chOff x="1291687" y="233786"/>
            <a:chExt cx="5736844" cy="2968986"/>
          </a:xfrm>
        </p:grpSpPr>
        <p:sp>
          <p:nvSpPr>
            <p:cNvPr id="205" name="Google Shape;205;g113ac30190f_0_112"/>
            <p:cNvSpPr/>
            <p:nvPr/>
          </p:nvSpPr>
          <p:spPr>
            <a:xfrm>
              <a:off x="3254478" y="1738772"/>
              <a:ext cx="1865156" cy="1464000"/>
            </a:xfrm>
            <a:prstGeom prst="ellipse">
              <a:avLst/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g113ac30190f_0_112"/>
            <p:cNvSpPr txBox="1"/>
            <p:nvPr/>
          </p:nvSpPr>
          <p:spPr>
            <a:xfrm>
              <a:off x="3522988" y="1953159"/>
              <a:ext cx="1296600" cy="103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600" tIns="14600" rIns="14600" bIns="14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MỤC TIÊU HĐTN</a:t>
              </a:r>
              <a:endParaRPr sz="24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07" name="Google Shape;207;g113ac30190f_0_112"/>
            <p:cNvSpPr/>
            <p:nvPr/>
          </p:nvSpPr>
          <p:spPr>
            <a:xfrm rot="12892326">
              <a:off x="1951862" y="1307176"/>
              <a:ext cx="1697730" cy="41719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AFAFAF"/>
                </a:gs>
                <a:gs pos="50000">
                  <a:schemeClr val="accent3"/>
                </a:gs>
                <a:gs pos="100000">
                  <a:srgbClr val="91919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g113ac30190f_0_112"/>
            <p:cNvSpPr/>
            <p:nvPr/>
          </p:nvSpPr>
          <p:spPr>
            <a:xfrm>
              <a:off x="1291687" y="474241"/>
              <a:ext cx="1625100" cy="1112700"/>
            </a:xfrm>
            <a:prstGeom prst="roundRect">
              <a:avLst>
                <a:gd name="adj" fmla="val 10000"/>
              </a:avLst>
            </a:prstGeom>
            <a:solidFill>
              <a:srgbClr val="D0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g113ac30190f_0_112"/>
            <p:cNvSpPr txBox="1"/>
            <p:nvPr/>
          </p:nvSpPr>
          <p:spPr>
            <a:xfrm>
              <a:off x="1324274" y="506828"/>
              <a:ext cx="1559700" cy="104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575" tIns="28575" rIns="28575" bIns="2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lực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19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thích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ứng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với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19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cuộc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sống</a:t>
              </a:r>
              <a:endParaRPr sz="19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10" name="Google Shape;210;g113ac30190f_0_112"/>
            <p:cNvSpPr/>
            <p:nvPr/>
          </p:nvSpPr>
          <p:spPr>
            <a:xfrm rot="16384511">
              <a:off x="3849230" y="1138749"/>
              <a:ext cx="779076" cy="417307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CE7070"/>
                </a:gs>
                <a:gs pos="50000">
                  <a:srgbClr val="CD5455"/>
                </a:gs>
                <a:gs pos="100000">
                  <a:srgbClr val="BB434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g113ac30190f_0_112"/>
            <p:cNvSpPr/>
            <p:nvPr/>
          </p:nvSpPr>
          <p:spPr>
            <a:xfrm>
              <a:off x="3431113" y="233786"/>
              <a:ext cx="1662600" cy="1085400"/>
            </a:xfrm>
            <a:prstGeom prst="roundRect">
              <a:avLst>
                <a:gd name="adj" fmla="val 10000"/>
              </a:avLst>
            </a:prstGeom>
            <a:solidFill>
              <a:srgbClr val="F4B0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g113ac30190f_0_112"/>
            <p:cNvSpPr txBox="1"/>
            <p:nvPr/>
          </p:nvSpPr>
          <p:spPr>
            <a:xfrm>
              <a:off x="3462900" y="265573"/>
              <a:ext cx="1599000" cy="102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575" tIns="28575" rIns="28575" bIns="28575" anchor="ctr" anchorCtr="0">
              <a:noAutofit/>
            </a:bodyPr>
            <a:lstStyle/>
            <a:p>
              <a:pPr marL="0" marR="0" lvl="0" indent="0" algn="ctr" rtl="0"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lực</a:t>
              </a:r>
              <a:r>
                <a:rPr lang="en-US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thiết</a:t>
              </a:r>
              <a:r>
                <a:rPr lang="en-US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kế</a:t>
              </a:r>
              <a:r>
                <a:rPr lang="en-US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tổ</a:t>
              </a:r>
              <a:r>
                <a:rPr lang="en-US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chức</a:t>
              </a:r>
              <a:r>
                <a:rPr lang="en-US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endParaRPr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13" name="Google Shape;213;g113ac30190f_0_112"/>
            <p:cNvSpPr/>
            <p:nvPr/>
          </p:nvSpPr>
          <p:spPr>
            <a:xfrm rot="19523282">
              <a:off x="4724547" y="1271284"/>
              <a:ext cx="1764633" cy="417326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FF4747"/>
                </a:gs>
                <a:gs pos="50000">
                  <a:srgbClr val="FF0000"/>
                </a:gs>
                <a:gs pos="100000">
                  <a:srgbClr val="E3000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g113ac30190f_0_112"/>
            <p:cNvSpPr/>
            <p:nvPr/>
          </p:nvSpPr>
          <p:spPr>
            <a:xfrm>
              <a:off x="5637731" y="422311"/>
              <a:ext cx="1390800" cy="1112700"/>
            </a:xfrm>
            <a:prstGeom prst="roundRect">
              <a:avLst>
                <a:gd name="adj" fmla="val 10000"/>
              </a:avLst>
            </a:pr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g113ac30190f_0_112"/>
            <p:cNvSpPr txBox="1"/>
            <p:nvPr/>
          </p:nvSpPr>
          <p:spPr>
            <a:xfrm>
              <a:off x="5670318" y="454898"/>
              <a:ext cx="1325700" cy="104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575" tIns="28575" rIns="28575" bIns="2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lực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19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định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hướng</a:t>
              </a:r>
              <a:endParaRPr sz="19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nghề</a:t>
              </a:r>
              <a:r>
                <a:rPr lang="en-US" sz="1900" b="1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nghiệp</a:t>
              </a:r>
              <a:endParaRPr sz="19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  <p:grpSp>
        <p:nvGrpSpPr>
          <p:cNvPr id="216" name="Google Shape;216;g113ac30190f_0_112"/>
          <p:cNvGrpSpPr/>
          <p:nvPr/>
        </p:nvGrpSpPr>
        <p:grpSpPr>
          <a:xfrm>
            <a:off x="3695195" y="5370719"/>
            <a:ext cx="4547652" cy="1082928"/>
            <a:chOff x="1832734" y="461"/>
            <a:chExt cx="4547652" cy="108292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17" name="Google Shape;217;g113ac30190f_0_112"/>
            <p:cNvSpPr/>
            <p:nvPr/>
          </p:nvSpPr>
          <p:spPr>
            <a:xfrm>
              <a:off x="1832734" y="461"/>
              <a:ext cx="1082700" cy="1082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g113ac30190f_0_112"/>
            <p:cNvSpPr txBox="1"/>
            <p:nvPr/>
          </p:nvSpPr>
          <p:spPr>
            <a:xfrm>
              <a:off x="1991306" y="159033"/>
              <a:ext cx="765600" cy="76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9575" tIns="24125" rIns="59575" bIns="24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US" sz="21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Yêu</a:t>
              </a:r>
              <a:r>
                <a:rPr lang="en-US" sz="2100" b="1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1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nước</a:t>
              </a:r>
              <a:endParaRPr sz="21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19" name="Google Shape;219;g113ac30190f_0_112"/>
            <p:cNvSpPr/>
            <p:nvPr/>
          </p:nvSpPr>
          <p:spPr>
            <a:xfrm>
              <a:off x="2698972" y="461"/>
              <a:ext cx="1082700" cy="1082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g113ac30190f_0_112"/>
            <p:cNvSpPr txBox="1"/>
            <p:nvPr/>
          </p:nvSpPr>
          <p:spPr>
            <a:xfrm>
              <a:off x="2840128" y="159033"/>
              <a:ext cx="765600" cy="76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9575" tIns="24125" rIns="59575" bIns="24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US" sz="21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Nhân</a:t>
              </a:r>
              <a:r>
                <a:rPr lang="en-US" sz="2100" b="1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21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ái</a:t>
              </a:r>
              <a:r>
                <a:rPr lang="en-US" sz="2100" b="1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21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21" name="Google Shape;221;g113ac30190f_0_112"/>
            <p:cNvSpPr/>
            <p:nvPr/>
          </p:nvSpPr>
          <p:spPr>
            <a:xfrm>
              <a:off x="3565210" y="461"/>
              <a:ext cx="1082700" cy="1082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g113ac30190f_0_112"/>
            <p:cNvSpPr txBox="1"/>
            <p:nvPr/>
          </p:nvSpPr>
          <p:spPr>
            <a:xfrm>
              <a:off x="3737720" y="159033"/>
              <a:ext cx="751662" cy="76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9575" tIns="24125" rIns="59575" bIns="24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US" sz="19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Chăm</a:t>
              </a:r>
              <a:r>
                <a:rPr lang="en-US" sz="1900" b="1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chỉ</a:t>
              </a:r>
              <a:r>
                <a:rPr lang="en-US" sz="1900" b="1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sz="19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23" name="Google Shape;223;g113ac30190f_0_112"/>
            <p:cNvSpPr/>
            <p:nvPr/>
          </p:nvSpPr>
          <p:spPr>
            <a:xfrm>
              <a:off x="4438439" y="689"/>
              <a:ext cx="1082700" cy="1082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g113ac30190f_0_112"/>
            <p:cNvSpPr txBox="1"/>
            <p:nvPr/>
          </p:nvSpPr>
          <p:spPr>
            <a:xfrm>
              <a:off x="4597011" y="159261"/>
              <a:ext cx="765600" cy="76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9575" tIns="24125" rIns="59575" bIns="24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US" sz="19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Trung</a:t>
              </a:r>
              <a:r>
                <a:rPr lang="en-US" sz="1900" b="1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thực</a:t>
              </a:r>
              <a:endParaRPr sz="14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25" name="Google Shape;225;g113ac30190f_0_112"/>
            <p:cNvSpPr/>
            <p:nvPr/>
          </p:nvSpPr>
          <p:spPr>
            <a:xfrm>
              <a:off x="5297686" y="461"/>
              <a:ext cx="1082700" cy="1082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g113ac30190f_0_112"/>
            <p:cNvSpPr txBox="1"/>
            <p:nvPr/>
          </p:nvSpPr>
          <p:spPr>
            <a:xfrm>
              <a:off x="5456258" y="159033"/>
              <a:ext cx="765600" cy="76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9575" tIns="24125" rIns="59575" bIns="24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en-US" sz="19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Trách</a:t>
              </a:r>
              <a:r>
                <a:rPr lang="en-US" sz="1900" b="1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1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nhiệm</a:t>
              </a:r>
              <a:endParaRPr sz="19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  <p:grpSp>
        <p:nvGrpSpPr>
          <p:cNvPr id="227" name="Google Shape;227;g113ac30190f_0_112"/>
          <p:cNvGrpSpPr/>
          <p:nvPr/>
        </p:nvGrpSpPr>
        <p:grpSpPr>
          <a:xfrm>
            <a:off x="4236805" y="141431"/>
            <a:ext cx="3595823" cy="1383000"/>
            <a:chOff x="2213997" y="547"/>
            <a:chExt cx="3595823" cy="1383000"/>
          </a:xfrm>
        </p:grpSpPr>
        <p:sp>
          <p:nvSpPr>
            <p:cNvPr id="228" name="Google Shape;228;g113ac30190f_0_112"/>
            <p:cNvSpPr/>
            <p:nvPr/>
          </p:nvSpPr>
          <p:spPr>
            <a:xfrm>
              <a:off x="2213997" y="547"/>
              <a:ext cx="1383000" cy="1383000"/>
            </a:xfrm>
            <a:prstGeom prst="ellipse">
              <a:avLst/>
            </a:prstGeom>
            <a:gradFill>
              <a:gsLst>
                <a:gs pos="0">
                  <a:srgbClr val="FFD89A">
                    <a:alpha val="49411"/>
                  </a:srgbClr>
                </a:gs>
                <a:gs pos="50000">
                  <a:srgbClr val="F7CD8D">
                    <a:alpha val="49411"/>
                  </a:srgbClr>
                </a:gs>
                <a:gs pos="100000">
                  <a:srgbClr val="FCC978">
                    <a:alpha val="4941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g113ac30190f_0_112"/>
            <p:cNvSpPr txBox="1"/>
            <p:nvPr/>
          </p:nvSpPr>
          <p:spPr>
            <a:xfrm>
              <a:off x="2416535" y="203085"/>
              <a:ext cx="859490" cy="97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00" tIns="20300" rIns="761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Tự</a:t>
              </a:r>
              <a:r>
                <a:rPr lang="en-US" sz="19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chủ</a:t>
              </a:r>
              <a:r>
                <a:rPr lang="en-US" sz="19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19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tự</a:t>
              </a:r>
              <a:r>
                <a:rPr lang="en-US" sz="19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học</a:t>
              </a:r>
              <a:endParaRPr sz="19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30" name="Google Shape;230;g113ac30190f_0_112"/>
            <p:cNvSpPr/>
            <p:nvPr/>
          </p:nvSpPr>
          <p:spPr>
            <a:xfrm>
              <a:off x="3320408" y="547"/>
              <a:ext cx="1383000" cy="1383000"/>
            </a:xfrm>
            <a:prstGeom prst="ellipse">
              <a:avLst/>
            </a:prstGeom>
            <a:gradFill>
              <a:gsLst>
                <a:gs pos="0">
                  <a:srgbClr val="FFDA9A">
                    <a:alpha val="64313"/>
                  </a:srgbClr>
                </a:gs>
                <a:gs pos="50000">
                  <a:srgbClr val="FFD38D">
                    <a:alpha val="64313"/>
                  </a:srgbClr>
                </a:gs>
                <a:gs pos="100000">
                  <a:srgbClr val="FFD078">
                    <a:alpha val="6431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g113ac30190f_0_112"/>
            <p:cNvSpPr txBox="1"/>
            <p:nvPr/>
          </p:nvSpPr>
          <p:spPr>
            <a:xfrm>
              <a:off x="3522909" y="218688"/>
              <a:ext cx="978000" cy="97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00" tIns="20300" rIns="761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Giao</a:t>
              </a:r>
              <a:r>
                <a:rPr lang="en-US" sz="19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tiếp</a:t>
              </a:r>
              <a:r>
                <a:rPr lang="en-US" sz="19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19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hợp</a:t>
              </a:r>
              <a:r>
                <a:rPr lang="en-US" sz="19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9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tác</a:t>
              </a:r>
              <a:endParaRPr sz="19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32" name="Google Shape;232;g113ac30190f_0_112"/>
            <p:cNvSpPr/>
            <p:nvPr/>
          </p:nvSpPr>
          <p:spPr>
            <a:xfrm>
              <a:off x="4426820" y="547"/>
              <a:ext cx="1383000" cy="1383000"/>
            </a:xfrm>
            <a:prstGeom prst="ellipse">
              <a:avLst/>
            </a:prstGeom>
            <a:gradFill>
              <a:gsLst>
                <a:gs pos="0">
                  <a:srgbClr val="FFDB9A">
                    <a:alpha val="79215"/>
                  </a:srgbClr>
                </a:gs>
                <a:gs pos="50000">
                  <a:srgbClr val="FFD58D">
                    <a:alpha val="79215"/>
                  </a:srgbClr>
                </a:gs>
                <a:gs pos="100000">
                  <a:srgbClr val="FFD378">
                    <a:alpha val="79215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g113ac30190f_0_112"/>
            <p:cNvSpPr txBox="1"/>
            <p:nvPr/>
          </p:nvSpPr>
          <p:spPr>
            <a:xfrm>
              <a:off x="4664500" y="203085"/>
              <a:ext cx="942858" cy="97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00" tIns="20300" rIns="761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7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Giải</a:t>
              </a:r>
              <a:r>
                <a:rPr lang="en-US" sz="17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7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quyết</a:t>
              </a:r>
              <a:r>
                <a:rPr lang="en-US" sz="17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7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vấn</a:t>
              </a:r>
              <a:r>
                <a:rPr lang="en-US" sz="17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7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đề</a:t>
              </a:r>
              <a:r>
                <a:rPr lang="en-US" sz="17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7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17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7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sáng</a:t>
              </a:r>
              <a:r>
                <a:rPr lang="en-US" sz="17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7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tạo</a:t>
              </a:r>
              <a:endParaRPr sz="17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234" name="Google Shape;234;g113ac30190f_0_112"/>
          <p:cNvGrpSpPr/>
          <p:nvPr/>
        </p:nvGrpSpPr>
        <p:grpSpPr>
          <a:xfrm>
            <a:off x="3971958" y="1524430"/>
            <a:ext cx="3169171" cy="830196"/>
            <a:chOff x="4120037" y="1642702"/>
            <a:chExt cx="3051975" cy="682615"/>
          </a:xfrm>
        </p:grpSpPr>
        <p:cxnSp>
          <p:nvCxnSpPr>
            <p:cNvPr id="235" name="Google Shape;235;g113ac30190f_0_112"/>
            <p:cNvCxnSpPr>
              <a:stCxn id="232" idx="4"/>
              <a:endCxn id="208" idx="0"/>
            </p:cNvCxnSpPr>
            <p:nvPr/>
          </p:nvCxnSpPr>
          <p:spPr>
            <a:xfrm flipH="1">
              <a:off x="4120037" y="1642702"/>
              <a:ext cx="3051975" cy="682615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36" name="Google Shape;236;g113ac30190f_0_112"/>
            <p:cNvCxnSpPr>
              <a:stCxn id="228" idx="4"/>
              <a:endCxn id="208" idx="0"/>
            </p:cNvCxnSpPr>
            <p:nvPr/>
          </p:nvCxnSpPr>
          <p:spPr>
            <a:xfrm flipH="1">
              <a:off x="4120037" y="1642702"/>
              <a:ext cx="920982" cy="682615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37" name="Google Shape;237;g113ac30190f_0_112"/>
            <p:cNvCxnSpPr>
              <a:stCxn id="230" idx="4"/>
              <a:endCxn id="208" idx="0"/>
            </p:cNvCxnSpPr>
            <p:nvPr/>
          </p:nvCxnSpPr>
          <p:spPr>
            <a:xfrm flipH="1">
              <a:off x="4120037" y="1642702"/>
              <a:ext cx="1986478" cy="682615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  <p:grpSp>
        <p:nvGrpSpPr>
          <p:cNvPr id="238" name="Google Shape;238;g113ac30190f_0_112"/>
          <p:cNvGrpSpPr/>
          <p:nvPr/>
        </p:nvGrpSpPr>
        <p:grpSpPr>
          <a:xfrm>
            <a:off x="4928305" y="1524431"/>
            <a:ext cx="3272546" cy="778267"/>
            <a:chOff x="4812697" y="1746581"/>
            <a:chExt cx="3559824" cy="970892"/>
          </a:xfrm>
        </p:grpSpPr>
        <p:cxnSp>
          <p:nvCxnSpPr>
            <p:cNvPr id="239" name="Google Shape;239;g113ac30190f_0_112"/>
            <p:cNvCxnSpPr>
              <a:stCxn id="228" idx="4"/>
              <a:endCxn id="214" idx="0"/>
            </p:cNvCxnSpPr>
            <p:nvPr/>
          </p:nvCxnSpPr>
          <p:spPr>
            <a:xfrm>
              <a:off x="4812697" y="1746581"/>
              <a:ext cx="3559824" cy="97089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40" name="Google Shape;240;g113ac30190f_0_112"/>
            <p:cNvCxnSpPr>
              <a:stCxn id="232" idx="4"/>
              <a:endCxn id="214" idx="0"/>
            </p:cNvCxnSpPr>
            <p:nvPr/>
          </p:nvCxnSpPr>
          <p:spPr>
            <a:xfrm>
              <a:off x="7219771" y="1746581"/>
              <a:ext cx="1152750" cy="97089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41" name="Google Shape;241;g113ac30190f_0_112"/>
            <p:cNvCxnSpPr>
              <a:stCxn id="230" idx="4"/>
              <a:endCxn id="214" idx="0"/>
            </p:cNvCxnSpPr>
            <p:nvPr/>
          </p:nvCxnSpPr>
          <p:spPr>
            <a:xfrm>
              <a:off x="6016233" y="1746582"/>
              <a:ext cx="2356287" cy="97089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  <p:grpSp>
        <p:nvGrpSpPr>
          <p:cNvPr id="242" name="Google Shape;242;g113ac30190f_0_112"/>
          <p:cNvGrpSpPr/>
          <p:nvPr/>
        </p:nvGrpSpPr>
        <p:grpSpPr>
          <a:xfrm>
            <a:off x="4928303" y="1524432"/>
            <a:ext cx="2212823" cy="589743"/>
            <a:chOff x="5393953" y="1515792"/>
            <a:chExt cx="1866101" cy="370139"/>
          </a:xfrm>
        </p:grpSpPr>
        <p:cxnSp>
          <p:nvCxnSpPr>
            <p:cNvPr id="243" name="Google Shape;243;g113ac30190f_0_112"/>
            <p:cNvCxnSpPr>
              <a:stCxn id="232" idx="4"/>
              <a:endCxn id="211" idx="0"/>
            </p:cNvCxnSpPr>
            <p:nvPr/>
          </p:nvCxnSpPr>
          <p:spPr>
            <a:xfrm flipH="1">
              <a:off x="6407470" y="1515792"/>
              <a:ext cx="852584" cy="370138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44" name="Google Shape;244;g113ac30190f_0_112"/>
            <p:cNvCxnSpPr>
              <a:stCxn id="230" idx="4"/>
              <a:endCxn id="211" idx="0"/>
            </p:cNvCxnSpPr>
            <p:nvPr/>
          </p:nvCxnSpPr>
          <p:spPr>
            <a:xfrm>
              <a:off x="6327004" y="1515792"/>
              <a:ext cx="80466" cy="370138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45" name="Google Shape;245;g113ac30190f_0_112"/>
            <p:cNvCxnSpPr>
              <a:stCxn id="228" idx="4"/>
              <a:endCxn id="211" idx="0"/>
            </p:cNvCxnSpPr>
            <p:nvPr/>
          </p:nvCxnSpPr>
          <p:spPr>
            <a:xfrm>
              <a:off x="5393953" y="1515793"/>
              <a:ext cx="1013516" cy="370138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  <p:grpSp>
        <p:nvGrpSpPr>
          <p:cNvPr id="246" name="Google Shape;246;g113ac30190f_0_112"/>
          <p:cNvGrpSpPr/>
          <p:nvPr/>
        </p:nvGrpSpPr>
        <p:grpSpPr>
          <a:xfrm>
            <a:off x="4236546" y="5036678"/>
            <a:ext cx="3464951" cy="334267"/>
            <a:chOff x="4237393" y="5037645"/>
            <a:chExt cx="3499244" cy="322559"/>
          </a:xfrm>
        </p:grpSpPr>
        <p:cxnSp>
          <p:nvCxnSpPr>
            <p:cNvPr id="247" name="Google Shape;247;g113ac30190f_0_112"/>
            <p:cNvCxnSpPr>
              <a:stCxn id="217" idx="0"/>
            </p:cNvCxnSpPr>
            <p:nvPr/>
          </p:nvCxnSpPr>
          <p:spPr>
            <a:xfrm flipV="1">
              <a:off x="4237393" y="5037646"/>
              <a:ext cx="1731597" cy="322336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48" name="Google Shape;248;g113ac30190f_0_112"/>
            <p:cNvCxnSpPr>
              <a:stCxn id="225" idx="0"/>
            </p:cNvCxnSpPr>
            <p:nvPr/>
          </p:nvCxnSpPr>
          <p:spPr>
            <a:xfrm flipH="1" flipV="1">
              <a:off x="5969012" y="5037734"/>
              <a:ext cx="1767625" cy="322243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49" name="Google Shape;249;g113ac30190f_0_112"/>
            <p:cNvCxnSpPr>
              <a:stCxn id="219" idx="0"/>
            </p:cNvCxnSpPr>
            <p:nvPr/>
          </p:nvCxnSpPr>
          <p:spPr>
            <a:xfrm flipV="1">
              <a:off x="5112204" y="5037645"/>
              <a:ext cx="856830" cy="322337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50" name="Google Shape;250;g113ac30190f_0_112"/>
            <p:cNvCxnSpPr>
              <a:stCxn id="221" idx="0"/>
            </p:cNvCxnSpPr>
            <p:nvPr/>
          </p:nvCxnSpPr>
          <p:spPr>
            <a:xfrm flipH="1" flipV="1">
              <a:off x="5969002" y="5037646"/>
              <a:ext cx="18014" cy="322336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251" name="Google Shape;251;g113ac30190f_0_112"/>
            <p:cNvCxnSpPr>
              <a:stCxn id="223" idx="0"/>
            </p:cNvCxnSpPr>
            <p:nvPr/>
          </p:nvCxnSpPr>
          <p:spPr>
            <a:xfrm flipH="1" flipV="1">
              <a:off x="5969102" y="5037645"/>
              <a:ext cx="899785" cy="322557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  <p:grpSp>
        <p:nvGrpSpPr>
          <p:cNvPr id="252" name="Google Shape;252;g113ac30190f_0_112"/>
          <p:cNvGrpSpPr/>
          <p:nvPr/>
        </p:nvGrpSpPr>
        <p:grpSpPr>
          <a:xfrm>
            <a:off x="7193585" y="2238354"/>
            <a:ext cx="3280776" cy="3061509"/>
            <a:chOff x="2697784" y="82907"/>
            <a:chExt cx="3280776" cy="3061509"/>
          </a:xfrm>
        </p:grpSpPr>
        <p:sp>
          <p:nvSpPr>
            <p:cNvPr id="253" name="Google Shape;253;g113ac30190f_0_112"/>
            <p:cNvSpPr/>
            <p:nvPr/>
          </p:nvSpPr>
          <p:spPr>
            <a:xfrm rot="10230364">
              <a:off x="2697784" y="594548"/>
              <a:ext cx="2413558" cy="215956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quadBezTo>
                    <a:pt x="20000" y="40000"/>
                    <a:pt x="86318" y="15000"/>
                  </a:quadBezTo>
                  <a:lnTo>
                    <a:pt x="84806" y="0"/>
                  </a:lnTo>
                  <a:lnTo>
                    <a:pt x="120000" y="18786"/>
                  </a:lnTo>
                  <a:lnTo>
                    <a:pt x="89803" y="49572"/>
                  </a:lnTo>
                  <a:lnTo>
                    <a:pt x="88291" y="34572"/>
                  </a:lnTo>
                  <a:quadBezTo>
                    <a:pt x="30000" y="44572"/>
                    <a:pt x="0" y="120000"/>
                  </a:quadBezTo>
                  <a:close/>
                </a:path>
              </a:pathLst>
            </a:custGeom>
            <a:gradFill>
              <a:gsLst>
                <a:gs pos="0">
                  <a:srgbClr val="AFAFAF"/>
                </a:gs>
                <a:gs pos="50000">
                  <a:schemeClr val="accent3"/>
                </a:gs>
                <a:gs pos="100000">
                  <a:srgbClr val="91919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g113ac30190f_0_112"/>
            <p:cNvSpPr/>
            <p:nvPr/>
          </p:nvSpPr>
          <p:spPr>
            <a:xfrm rot="10800000">
              <a:off x="3516821" y="2169082"/>
              <a:ext cx="355500" cy="186300"/>
            </a:xfrm>
            <a:prstGeom prst="ellipse">
              <a:avLst/>
            </a:prstGeom>
            <a:gradFill>
              <a:gsLst>
                <a:gs pos="0">
                  <a:srgbClr val="E6E6E6"/>
                </a:gs>
                <a:gs pos="50000">
                  <a:srgbClr val="E0E0E0"/>
                </a:gs>
                <a:gs pos="100000">
                  <a:srgbClr val="C5C5C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g113ac30190f_0_112"/>
            <p:cNvSpPr/>
            <p:nvPr/>
          </p:nvSpPr>
          <p:spPr>
            <a:xfrm>
              <a:off x="4713234" y="1078761"/>
              <a:ext cx="72900" cy="72900"/>
            </a:xfrm>
            <a:prstGeom prst="ellipse">
              <a:avLst/>
            </a:prstGeom>
            <a:gradFill>
              <a:gsLst>
                <a:gs pos="0">
                  <a:srgbClr val="E6E6E6"/>
                </a:gs>
                <a:gs pos="50000">
                  <a:srgbClr val="E0E0E0"/>
                </a:gs>
                <a:gs pos="100000">
                  <a:srgbClr val="C5C5C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g113ac30190f_0_112"/>
            <p:cNvSpPr/>
            <p:nvPr/>
          </p:nvSpPr>
          <p:spPr>
            <a:xfrm>
              <a:off x="4266639" y="1792129"/>
              <a:ext cx="72900" cy="72900"/>
            </a:xfrm>
            <a:prstGeom prst="ellipse">
              <a:avLst/>
            </a:prstGeom>
            <a:gradFill>
              <a:gsLst>
                <a:gs pos="0">
                  <a:srgbClr val="E6E6E6"/>
                </a:gs>
                <a:gs pos="50000">
                  <a:srgbClr val="E0E0E0"/>
                </a:gs>
                <a:gs pos="100000">
                  <a:srgbClr val="C5C5C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g113ac30190f_0_112"/>
            <p:cNvSpPr/>
            <p:nvPr/>
          </p:nvSpPr>
          <p:spPr>
            <a:xfrm>
              <a:off x="4423904" y="692016"/>
              <a:ext cx="13629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g113ac30190f_0_112"/>
            <p:cNvSpPr txBox="1"/>
            <p:nvPr/>
          </p:nvSpPr>
          <p:spPr>
            <a:xfrm>
              <a:off x="4423904" y="692016"/>
              <a:ext cx="13629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Khoa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học</a:t>
              </a:r>
              <a:endParaRPr sz="16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59" name="Google Shape;259;g113ac30190f_0_112"/>
            <p:cNvSpPr/>
            <p:nvPr/>
          </p:nvSpPr>
          <p:spPr>
            <a:xfrm flipH="1">
              <a:off x="4879960" y="490702"/>
              <a:ext cx="10986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g113ac30190f_0_112"/>
            <p:cNvSpPr txBox="1"/>
            <p:nvPr/>
          </p:nvSpPr>
          <p:spPr>
            <a:xfrm>
              <a:off x="4879842" y="490702"/>
              <a:ext cx="10986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Tin </a:t>
              </a: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học</a:t>
              </a:r>
              <a:endParaRPr sz="16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61" name="Google Shape;261;g113ac30190f_0_112"/>
            <p:cNvSpPr/>
            <p:nvPr/>
          </p:nvSpPr>
          <p:spPr>
            <a:xfrm>
              <a:off x="4353336" y="82907"/>
              <a:ext cx="12156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g113ac30190f_0_112"/>
            <p:cNvSpPr txBox="1"/>
            <p:nvPr/>
          </p:nvSpPr>
          <p:spPr>
            <a:xfrm>
              <a:off x="4465169" y="128083"/>
              <a:ext cx="12156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Công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nghệ</a:t>
              </a:r>
              <a:endParaRPr sz="16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63" name="Google Shape;263;g113ac30190f_0_112"/>
            <p:cNvSpPr/>
            <p:nvPr/>
          </p:nvSpPr>
          <p:spPr>
            <a:xfrm>
              <a:off x="3999515" y="2034489"/>
              <a:ext cx="72900" cy="72900"/>
            </a:xfrm>
            <a:prstGeom prst="ellipse">
              <a:avLst/>
            </a:prstGeom>
            <a:gradFill>
              <a:gsLst>
                <a:gs pos="0">
                  <a:srgbClr val="E6E6E6"/>
                </a:gs>
                <a:gs pos="50000">
                  <a:srgbClr val="E0E0E0"/>
                </a:gs>
                <a:gs pos="100000">
                  <a:srgbClr val="C5C5C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g113ac30190f_0_112"/>
            <p:cNvSpPr/>
            <p:nvPr/>
          </p:nvSpPr>
          <p:spPr>
            <a:xfrm>
              <a:off x="4522780" y="1242419"/>
              <a:ext cx="14367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g113ac30190f_0_112"/>
            <p:cNvSpPr txBox="1"/>
            <p:nvPr/>
          </p:nvSpPr>
          <p:spPr>
            <a:xfrm>
              <a:off x="4522780" y="1242419"/>
              <a:ext cx="14367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Thể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chất</a:t>
              </a:r>
              <a:endParaRPr sz="16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66" name="Google Shape;266;g113ac30190f_0_112"/>
            <p:cNvSpPr/>
            <p:nvPr/>
          </p:nvSpPr>
          <p:spPr>
            <a:xfrm>
              <a:off x="3783571" y="1688044"/>
              <a:ext cx="11232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g113ac30190f_0_112"/>
            <p:cNvSpPr txBox="1"/>
            <p:nvPr/>
          </p:nvSpPr>
          <p:spPr>
            <a:xfrm>
              <a:off x="3994651" y="1659911"/>
              <a:ext cx="11232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Thẩm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mĩ</a:t>
              </a:r>
              <a:endParaRPr sz="16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68" name="Google Shape;268;g113ac30190f_0_112"/>
            <p:cNvSpPr/>
            <p:nvPr/>
          </p:nvSpPr>
          <p:spPr>
            <a:xfrm>
              <a:off x="4560034" y="1378148"/>
              <a:ext cx="72900" cy="72900"/>
            </a:xfrm>
            <a:prstGeom prst="ellipse">
              <a:avLst/>
            </a:prstGeom>
            <a:gradFill>
              <a:gsLst>
                <a:gs pos="0">
                  <a:srgbClr val="E6E6E6"/>
                </a:gs>
                <a:gs pos="50000">
                  <a:srgbClr val="E0E0E0"/>
                </a:gs>
                <a:gs pos="100000">
                  <a:srgbClr val="C5C5C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g113ac30190f_0_112"/>
            <p:cNvSpPr/>
            <p:nvPr/>
          </p:nvSpPr>
          <p:spPr>
            <a:xfrm>
              <a:off x="3966280" y="2047945"/>
              <a:ext cx="10683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g113ac30190f_0_112"/>
            <p:cNvSpPr txBox="1"/>
            <p:nvPr/>
          </p:nvSpPr>
          <p:spPr>
            <a:xfrm>
              <a:off x="3966280" y="2047945"/>
              <a:ext cx="10683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Tính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toán</a:t>
              </a:r>
              <a:endParaRPr sz="16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71" name="Google Shape;271;g113ac30190f_0_112"/>
            <p:cNvSpPr/>
            <p:nvPr/>
          </p:nvSpPr>
          <p:spPr>
            <a:xfrm>
              <a:off x="3021420" y="2608616"/>
              <a:ext cx="18417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g113ac30190f_0_112"/>
            <p:cNvSpPr txBox="1"/>
            <p:nvPr/>
          </p:nvSpPr>
          <p:spPr>
            <a:xfrm>
              <a:off x="3021420" y="2568521"/>
              <a:ext cx="1841700" cy="53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Ngôn</a:t>
              </a:r>
              <a:r>
                <a:rPr lang="en-US" sz="1600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0" i="0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ngữ</a:t>
              </a:r>
              <a:endParaRPr sz="16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273" name="Google Shape;273;g113ac30190f_0_112"/>
          <p:cNvSpPr txBox="1"/>
          <p:nvPr/>
        </p:nvSpPr>
        <p:spPr>
          <a:xfrm>
            <a:off x="7113295" y="4025474"/>
            <a:ext cx="1149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NL </a:t>
            </a:r>
            <a:r>
              <a:rPr lang="en-US" b="1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đặc</a:t>
            </a:r>
            <a:r>
              <a:rPr lang="en-US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endParaRPr sz="16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thù</a:t>
            </a:r>
            <a:r>
              <a:rPr lang="en-US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b="1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khác</a:t>
            </a:r>
            <a:endParaRPr b="1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74" name="Google Shape;274;g113ac30190f_0_112"/>
          <p:cNvSpPr txBox="1"/>
          <p:nvPr/>
        </p:nvSpPr>
        <p:spPr>
          <a:xfrm>
            <a:off x="518272" y="1813941"/>
            <a:ext cx="1907177" cy="3500824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None/>
            </a:pPr>
            <a:r>
              <a:rPr lang="en-US" sz="2200" b="1" i="0" u="none" strike="noStrike" cap="none" dirty="0">
                <a:solidFill>
                  <a:srgbClr val="1E4E7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MỤC TIÊU </a:t>
            </a:r>
            <a:r>
              <a:rPr lang="en-US" sz="2200" b="0" i="0" u="none" strike="noStrike" cap="none" dirty="0">
                <a:solidFill>
                  <a:srgbClr val="1E4E7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CỦA </a:t>
            </a:r>
            <a:endParaRPr lang="en-US" sz="2200" b="0" i="0" u="none" strike="noStrike" cap="none" dirty="0" smtClean="0">
              <a:solidFill>
                <a:srgbClr val="1E4E79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None/>
            </a:pPr>
            <a:r>
              <a:rPr lang="en-US" sz="2200" b="0" i="0" u="none" strike="noStrike" cap="none" dirty="0" smtClean="0">
                <a:solidFill>
                  <a:srgbClr val="1E4E7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HOẠT ĐỘNG </a:t>
            </a: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None/>
            </a:pPr>
            <a:r>
              <a:rPr lang="en-US" sz="2200" b="0" i="0" u="none" strike="noStrike" cap="none" dirty="0" smtClean="0">
                <a:solidFill>
                  <a:srgbClr val="1E4E7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TRẢI </a:t>
            </a:r>
            <a:r>
              <a:rPr lang="en-US" sz="2200" b="0" i="0" u="none" strike="noStrike" cap="none" dirty="0">
                <a:solidFill>
                  <a:srgbClr val="1E4E7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NGHIỆM &amp; CÁC </a:t>
            </a:r>
            <a:endParaRPr sz="22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None/>
            </a:pPr>
            <a:r>
              <a:rPr lang="en-US" sz="2200" b="0" i="0" u="none" strike="noStrike" cap="none" dirty="0">
                <a:solidFill>
                  <a:srgbClr val="1E4E7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MỤC TIÊU CHUNG CỦA </a:t>
            </a:r>
            <a:r>
              <a:rPr lang="en-US" sz="2200" b="0" i="0" u="none" strike="noStrike" cap="none" dirty="0" smtClean="0">
                <a:solidFill>
                  <a:srgbClr val="1E4E7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CTGDPT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4" descr="C:\Users\Administrator\Desktop\8bea6ffdccf97f1fcc27cd2b7f144d9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016044" y="0"/>
            <a:ext cx="4175956" cy="22125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" name="Google Shape;147;p4"/>
          <p:cNvGrpSpPr/>
          <p:nvPr/>
        </p:nvGrpSpPr>
        <p:grpSpPr>
          <a:xfrm>
            <a:off x="2383107" y="1009864"/>
            <a:ext cx="9019424" cy="4123610"/>
            <a:chOff x="169863" y="1401"/>
            <a:chExt cx="9642473" cy="4492996"/>
          </a:xfrm>
        </p:grpSpPr>
        <p:sp>
          <p:nvSpPr>
            <p:cNvPr id="148" name="Google Shape;148;p4"/>
            <p:cNvSpPr/>
            <p:nvPr/>
          </p:nvSpPr>
          <p:spPr>
            <a:xfrm>
              <a:off x="1226572" y="529756"/>
              <a:ext cx="1981330" cy="1321547"/>
            </a:xfrm>
            <a:prstGeom prst="rect">
              <a:avLst/>
            </a:prstGeom>
            <a:solidFill>
              <a:srgbClr val="E0E0E0">
                <a:alpha val="89411"/>
              </a:srgbClr>
            </a:solidFill>
            <a:ln w="12700" cap="flat" cmpd="sng">
              <a:solidFill>
                <a:srgbClr val="E0E0E0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4"/>
            <p:cNvSpPr txBox="1"/>
            <p:nvPr/>
          </p:nvSpPr>
          <p:spPr>
            <a:xfrm>
              <a:off x="1530396" y="669707"/>
              <a:ext cx="1730342" cy="132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9550" rIns="99550" bIns="99550" anchor="ctr" anchorCtr="0">
              <a:noAutofit/>
            </a:bodyPr>
            <a:lstStyle/>
            <a:p>
              <a:pPr marL="0" marR="0" lvl="0" indent="0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Hiểu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biết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về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bản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thân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môi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trường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sống</a:t>
              </a:r>
              <a:r>
                <a:rPr lang="en-US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1226572" y="1851303"/>
              <a:ext cx="1981330" cy="1321547"/>
            </a:xfrm>
            <a:prstGeom prst="rect">
              <a:avLst/>
            </a:prstGeom>
            <a:solidFill>
              <a:srgbClr val="E4DBDB">
                <a:alpha val="89411"/>
              </a:srgbClr>
            </a:solidFill>
            <a:ln w="12700" cap="flat" cmpd="sng">
              <a:solidFill>
                <a:srgbClr val="E4DBDB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4"/>
            <p:cNvSpPr txBox="1"/>
            <p:nvPr/>
          </p:nvSpPr>
          <p:spPr>
            <a:xfrm>
              <a:off x="1530396" y="1670185"/>
              <a:ext cx="1664317" cy="132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9550" rIns="99550" bIns="995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Kĩ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điều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chỉnh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bản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thân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đáp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ứng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với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sự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thay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đổi</a:t>
              </a:r>
              <a:r>
                <a:rPr lang="en-US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169863" y="1401"/>
              <a:ext cx="1320886" cy="132088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4"/>
            <p:cNvSpPr txBox="1"/>
            <p:nvPr/>
          </p:nvSpPr>
          <p:spPr>
            <a:xfrm>
              <a:off x="363302" y="194840"/>
              <a:ext cx="934008" cy="9340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1</a:t>
              </a:r>
              <a:endParaRPr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 LỰC THÍCH ỨNG VỚI CUỘC SỐNG</a:t>
              </a:r>
              <a:endParaRPr sz="12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4528789" y="529756"/>
              <a:ext cx="1981330" cy="1321547"/>
            </a:xfrm>
            <a:prstGeom prst="rect">
              <a:avLst/>
            </a:prstGeom>
            <a:solidFill>
              <a:srgbClr val="E8D8D8">
                <a:alpha val="89411"/>
              </a:srgbClr>
            </a:solidFill>
            <a:ln w="12700" cap="flat" cmpd="sng">
              <a:solidFill>
                <a:srgbClr val="E8D8D8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4"/>
            <p:cNvSpPr txBox="1"/>
            <p:nvPr/>
          </p:nvSpPr>
          <p:spPr>
            <a:xfrm>
              <a:off x="4826985" y="869810"/>
              <a:ext cx="1518042" cy="132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9550" rIns="99550" bIns="9955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Kĩ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lập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kế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hoạch</a:t>
              </a:r>
              <a:endParaRPr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4528789" y="1851303"/>
              <a:ext cx="1981330" cy="1321547"/>
            </a:xfrm>
            <a:prstGeom prst="rect">
              <a:avLst/>
            </a:prstGeom>
            <a:solidFill>
              <a:srgbClr val="EED4D4">
                <a:alpha val="89411"/>
              </a:srgbClr>
            </a:solidFill>
            <a:ln w="12700" cap="flat" cmpd="sng">
              <a:solidFill>
                <a:srgbClr val="EED4D4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4"/>
            <p:cNvSpPr txBox="1"/>
            <p:nvPr/>
          </p:nvSpPr>
          <p:spPr>
            <a:xfrm>
              <a:off x="4845800" y="1858535"/>
              <a:ext cx="1664317" cy="132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9550" rIns="99550" bIns="995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Kĩ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thực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hiện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kế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hoạch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điều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chỉnh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endParaRPr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4528789" y="3172850"/>
              <a:ext cx="1981330" cy="1321547"/>
            </a:xfrm>
            <a:prstGeom prst="rect">
              <a:avLst/>
            </a:prstGeom>
            <a:solidFill>
              <a:srgbClr val="F2D2D2">
                <a:alpha val="89411"/>
              </a:srgbClr>
            </a:solidFill>
            <a:ln w="12700" cap="flat" cmpd="sng">
              <a:solidFill>
                <a:srgbClr val="F2D2D2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4845801" y="2912110"/>
              <a:ext cx="1664317" cy="132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9550" rIns="99550" bIns="995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Kĩ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đánh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giá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hoạt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động</a:t>
              </a:r>
              <a:endParaRPr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3550142" y="13617"/>
              <a:ext cx="1320886" cy="1320886"/>
            </a:xfrm>
            <a:prstGeom prst="ellipse">
              <a:avLst/>
            </a:prstGeom>
            <a:solidFill>
              <a:srgbClr val="C85B5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4"/>
            <p:cNvSpPr txBox="1"/>
            <p:nvPr/>
          </p:nvSpPr>
          <p:spPr>
            <a:xfrm>
              <a:off x="3740674" y="180525"/>
              <a:ext cx="934008" cy="9340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1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2</a:t>
              </a:r>
              <a:endParaRPr sz="11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1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 LỰC THIẾT KẾ VÀ TỔ CHỨC HOẠT ĐỘNG </a:t>
              </a:r>
              <a:endParaRPr sz="11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7831006" y="529756"/>
              <a:ext cx="1981330" cy="1321547"/>
            </a:xfrm>
            <a:prstGeom prst="rect">
              <a:avLst/>
            </a:prstGeom>
            <a:solidFill>
              <a:srgbClr val="F6CECE">
                <a:alpha val="89411"/>
              </a:srgbClr>
            </a:solidFill>
            <a:ln w="12700" cap="flat" cmpd="sng">
              <a:solidFill>
                <a:srgbClr val="F6CECE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4"/>
            <p:cNvSpPr txBox="1"/>
            <p:nvPr/>
          </p:nvSpPr>
          <p:spPr>
            <a:xfrm>
              <a:off x="8091516" y="711619"/>
              <a:ext cx="1664317" cy="132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9550" rIns="99550" bIns="995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Hiểu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biết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về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nghề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nghiệp</a:t>
              </a:r>
              <a:endParaRPr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7831006" y="1851303"/>
              <a:ext cx="1981330" cy="1321547"/>
            </a:xfrm>
            <a:prstGeom prst="rect">
              <a:avLst/>
            </a:prstGeom>
            <a:solidFill>
              <a:srgbClr val="FACCCC">
                <a:alpha val="89411"/>
              </a:srgbClr>
            </a:solidFill>
            <a:ln w="12700" cap="flat" cmpd="sng">
              <a:solidFill>
                <a:srgbClr val="FACCCC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4"/>
            <p:cNvSpPr txBox="1"/>
            <p:nvPr/>
          </p:nvSpPr>
          <p:spPr>
            <a:xfrm>
              <a:off x="8119768" y="1730062"/>
              <a:ext cx="1664317" cy="132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9550" rIns="99550" bIns="995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Hiểu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biết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rèn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luyện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phẩm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chất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lực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liên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quan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đến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nghề</a:t>
              </a:r>
              <a:r>
                <a:rPr lang="en-US" b="0" i="1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b="0" i="1" u="none" strike="noStrike" cap="none" dirty="0" err="1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nghiệp</a:t>
              </a:r>
              <a:r>
                <a:rPr lang="en-US" b="0" i="0" u="none" strike="noStrike" cap="none" dirty="0">
                  <a:solidFill>
                    <a:schemeClr val="dk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endParaRPr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7831006" y="3172850"/>
              <a:ext cx="1981330" cy="1321547"/>
            </a:xfrm>
            <a:prstGeom prst="rect">
              <a:avLst/>
            </a:prstGeom>
            <a:solidFill>
              <a:srgbClr val="FEC9C9">
                <a:alpha val="89411"/>
              </a:srgbClr>
            </a:solidFill>
            <a:ln w="12700" cap="flat" cmpd="sng">
              <a:solidFill>
                <a:srgbClr val="FEC9C9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6900587" y="12722"/>
              <a:ext cx="1320886" cy="1320886"/>
            </a:xfrm>
            <a:prstGeom prst="ellipse">
              <a:avLst/>
            </a:prstGeom>
            <a:solidFill>
              <a:srgbClr val="FE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"/>
            <p:cNvSpPr txBox="1"/>
            <p:nvPr/>
          </p:nvSpPr>
          <p:spPr>
            <a:xfrm>
              <a:off x="7087797" y="235131"/>
              <a:ext cx="934008" cy="9340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3</a:t>
              </a:r>
              <a:endParaRPr sz="1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NĂNG LỰC ĐỊNH HƯỚNG NGHỀ NGHIỆP </a:t>
              </a:r>
              <a:endParaRPr sz="12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  <p:sp>
        <p:nvSpPr>
          <p:cNvPr id="170" name="Google Shape;170;p4"/>
          <p:cNvSpPr txBox="1"/>
          <p:nvPr/>
        </p:nvSpPr>
        <p:spPr>
          <a:xfrm>
            <a:off x="-1438" y="304800"/>
            <a:ext cx="12191851" cy="4572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None/>
            </a:pPr>
            <a:r>
              <a:rPr lang="en-US" sz="2600" b="1" i="0" u="none" strike="noStrike" cap="none" dirty="0">
                <a:solidFill>
                  <a:srgbClr val="1E4E79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YÊU CẦU VỀ NĂNG LỰC</a:t>
            </a:r>
            <a:endParaRPr sz="26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5082470" y="976560"/>
            <a:ext cx="672877" cy="670621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2700" cap="flat" cmpd="sng">
            <a:solidFill>
              <a:srgbClr val="E0E0E0">
                <a:alpha val="8941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4"/>
          <p:cNvSpPr/>
          <p:nvPr/>
        </p:nvSpPr>
        <p:spPr>
          <a:xfrm>
            <a:off x="8045562" y="1020253"/>
            <a:ext cx="770713" cy="729252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12700" cap="flat" cmpd="sng">
            <a:solidFill>
              <a:srgbClr val="FFE8CA">
                <a:alpha val="8941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4"/>
          <p:cNvSpPr/>
          <p:nvPr/>
        </p:nvSpPr>
        <p:spPr>
          <a:xfrm>
            <a:off x="1912405" y="976560"/>
            <a:ext cx="632260" cy="607045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12700" cap="flat" cmpd="sng">
            <a:solidFill>
              <a:srgbClr val="F7D5CB">
                <a:alpha val="8941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4" descr="C:\Users\Administrator\Desktop\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-123825" y="4606753"/>
            <a:ext cx="2915816" cy="22512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5" name="Google Shape;175;p4"/>
          <p:cNvGrpSpPr/>
          <p:nvPr/>
        </p:nvGrpSpPr>
        <p:grpSpPr>
          <a:xfrm rot="2265649">
            <a:off x="276667" y="3506419"/>
            <a:ext cx="4620742" cy="2851376"/>
            <a:chOff x="1343969" y="483484"/>
            <a:chExt cx="4620742" cy="2851376"/>
          </a:xfrm>
        </p:grpSpPr>
        <p:sp>
          <p:nvSpPr>
            <p:cNvPr id="176" name="Google Shape;176;p4"/>
            <p:cNvSpPr/>
            <p:nvPr/>
          </p:nvSpPr>
          <p:spPr>
            <a:xfrm>
              <a:off x="1343969" y="821923"/>
              <a:ext cx="1914888" cy="1579382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 txBox="1"/>
            <p:nvPr/>
          </p:nvSpPr>
          <p:spPr>
            <a:xfrm>
              <a:off x="1380315" y="858269"/>
              <a:ext cx="1842196" cy="11682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26650" rIns="26650" bIns="26650" anchor="t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Yêu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nước</a:t>
              </a:r>
              <a:endParaRPr sz="15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Nhân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ái</a:t>
              </a:r>
              <a:endParaRPr sz="15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Trung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thực</a:t>
              </a:r>
              <a:endParaRPr sz="15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Chăm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chỉ</a:t>
              </a:r>
              <a:endParaRPr sz="15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Trách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nhiệm</a:t>
              </a:r>
              <a:endParaRPr sz="15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2405497" y="1145683"/>
              <a:ext cx="2189177" cy="218917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265" y="88244"/>
                  </a:moveTo>
                  <a:lnTo>
                    <a:pt x="13923" y="86167"/>
                  </a:lnTo>
                  <a:lnTo>
                    <a:pt x="13923" y="86167"/>
                  </a:lnTo>
                  <a:cubicBezTo>
                    <a:pt x="22725" y="101667"/>
                    <a:pt x="38730" y="111702"/>
                    <a:pt x="56516" y="112874"/>
                  </a:cubicBezTo>
                  <a:cubicBezTo>
                    <a:pt x="74302" y="114046"/>
                    <a:pt x="91486" y="106197"/>
                    <a:pt x="102246" y="91986"/>
                  </a:cubicBezTo>
                  <a:lnTo>
                    <a:pt x="99822" y="90610"/>
                  </a:lnTo>
                  <a:lnTo>
                    <a:pt x="107906" y="87205"/>
                  </a:lnTo>
                  <a:lnTo>
                    <a:pt x="108358" y="95457"/>
                  </a:lnTo>
                  <a:lnTo>
                    <a:pt x="105933" y="94080"/>
                  </a:lnTo>
                  <a:lnTo>
                    <a:pt x="105933" y="94080"/>
                  </a:lnTo>
                  <a:cubicBezTo>
                    <a:pt x="94410" y="109611"/>
                    <a:pt x="75820" y="118266"/>
                    <a:pt x="56517" y="117089"/>
                  </a:cubicBezTo>
                  <a:cubicBezTo>
                    <a:pt x="37215" y="115911"/>
                    <a:pt x="19815" y="105060"/>
                    <a:pt x="10265" y="882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1769500" y="2062867"/>
              <a:ext cx="1702123" cy="676878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 txBox="1"/>
            <p:nvPr/>
          </p:nvSpPr>
          <p:spPr>
            <a:xfrm>
              <a:off x="1789325" y="2082692"/>
              <a:ext cx="1662473" cy="6372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Phẩm</a:t>
              </a:r>
              <a:r>
                <a:rPr lang="en-US" sz="28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8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chất</a:t>
              </a:r>
              <a:endParaRPr sz="28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3837057" y="821923"/>
              <a:ext cx="1914888" cy="1579382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 txBox="1"/>
            <p:nvPr/>
          </p:nvSpPr>
          <p:spPr>
            <a:xfrm>
              <a:off x="3873403" y="1196707"/>
              <a:ext cx="1842196" cy="11682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26650" rIns="26650" bIns="26650" anchor="t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Tự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chủ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tự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học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endParaRPr sz="15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Giao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tiếp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hợp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tác</a:t>
              </a:r>
              <a:endParaRPr sz="15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•"/>
              </a:pP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Giải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quyết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vấn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đề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sáng</a:t>
              </a:r>
              <a:r>
                <a:rPr lang="en-US" sz="15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1500" b="0" i="0" u="none" strike="noStrike" cap="none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tạo</a:t>
              </a:r>
              <a:endParaRPr sz="15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4262588" y="483484"/>
              <a:ext cx="1702123" cy="676878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 txBox="1"/>
            <p:nvPr/>
          </p:nvSpPr>
          <p:spPr>
            <a:xfrm>
              <a:off x="4282413" y="503309"/>
              <a:ext cx="1662473" cy="6372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Năng</a:t>
              </a:r>
              <a:r>
                <a:rPr lang="en-US" sz="2800" b="0" i="0" u="none" strike="noStrike" cap="none" dirty="0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2800" b="0" i="0" u="none" strike="noStrike" cap="none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lực</a:t>
              </a:r>
              <a:endParaRPr sz="2800" b="0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ECEDDA-2EB2-E23C-1063-A7905B376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960447"/>
            <a:ext cx="5328650" cy="13255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KHUNG NĂNG LỰC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A65241-7D5E-BAD0-D82E-7DEA086F2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443" y="1957601"/>
            <a:ext cx="10515600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562708" y="2313882"/>
            <a:ext cx="5613009" cy="3549662"/>
            <a:chOff x="562708" y="2313882"/>
            <a:chExt cx="5613009" cy="354966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EC4BE0FC-619D-FAA9-E339-BF5C15F5B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2708" y="2313882"/>
              <a:ext cx="5613009" cy="137170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B16CEDB0-0062-CC70-A66A-41406C026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2708" y="3630532"/>
              <a:ext cx="5603798" cy="2233012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6677452" y="795019"/>
            <a:ext cx="5353475" cy="5366630"/>
            <a:chOff x="6240643" y="1104508"/>
            <a:chExt cx="5353475" cy="536663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003974D6-BF38-289E-9121-50B3E76C2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40643" y="1104508"/>
              <a:ext cx="5353475" cy="319188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FB01E3FE-FD9E-8BA0-AE6E-84E385362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40643" y="4269143"/>
              <a:ext cx="5339400" cy="22019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7802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6529</TotalTime>
  <Words>2134</Words>
  <Application>Microsoft Office PowerPoint</Application>
  <PresentationFormat>Widescreen</PresentationFormat>
  <Paragraphs>286</Paragraphs>
  <Slides>52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TẬP HUẤN CHƯƠNG TRÌNH VÀ  SỬ DỤNG SÁCH GIÁO KHOA  HOẠT ĐỘNG TRẢI NGHIỆM LỚP 4 (bản 2)</vt:lpstr>
      <vt:lpstr>ĐỘI NGŨ TÁC GIẢ</vt:lpstr>
      <vt:lpstr>PowerPoint Presentation</vt:lpstr>
      <vt:lpstr>HOẠT ĐỘNG TRẢI NGHIỆM TRONG CTGDPT 2018</vt:lpstr>
      <vt:lpstr>CHƯƠNG TRÌNH HOẠT ĐỘNG TRẢI NGHIỆM TRONG CTGDPT 2018</vt:lpstr>
      <vt:lpstr>PowerPoint Presentation</vt:lpstr>
      <vt:lpstr>PowerPoint Presentation</vt:lpstr>
      <vt:lpstr>KHUNG NĂNG LỰC</vt:lpstr>
      <vt:lpstr>PowerPoint Presentation</vt:lpstr>
      <vt:lpstr>MA TRẬN NỘI DUNG CHO TIỂU HỌC</vt:lpstr>
      <vt:lpstr>PowerPoint Presentation</vt:lpstr>
      <vt:lpstr>Đánh giá kết quả Hoạt động trải nghiệm </vt:lpstr>
      <vt:lpstr>Đánh giá kết quả Hoạt động trải nghiệm:</vt:lpstr>
      <vt:lpstr>PowerPoint Presentation</vt:lpstr>
      <vt:lpstr>Kết quả đánh giá đối với mỗi học sinh là kết quả tổng hợp:  </vt:lpstr>
      <vt:lpstr>PowerPoint Presentation</vt:lpstr>
      <vt:lpstr>BỘ SÁCH GỒM 3 CUỐN</vt:lpstr>
      <vt:lpstr>CẤU TRÚC SÁCH</vt:lpstr>
      <vt:lpstr>Các chủ đề  thể hiện:</vt:lpstr>
      <vt:lpstr>PowerPoint Presentation</vt:lpstr>
      <vt:lpstr>PowerPoint Presentation</vt:lpstr>
      <vt:lpstr>PowerPoint Presentation</vt:lpstr>
      <vt:lpstr>CẤU TRÚC CHỦ ĐỀ</vt:lpstr>
      <vt:lpstr>CẤU TRÚC CHỦ ĐỀ</vt:lpstr>
      <vt:lpstr>Mỗi tuần được bắt đầu bằng loại hình SHDC </vt:lpstr>
      <vt:lpstr>Tiếp theo là các HĐGDTCĐ</vt:lpstr>
      <vt:lpstr>Cuối tuần là loại hình SHL</vt:lpstr>
      <vt:lpstr>Cuối chủ đề là bảng tự đánh giá</vt:lpstr>
      <vt:lpstr>NHỮNG NÉT  ĐẶC TRƯNG CỦA SÁCH GIÁO KHOA BẢN 2 – BỘ CTST </vt:lpstr>
      <vt:lpstr>NHỮNG NÉT ĐẶC TRƯNG</vt:lpstr>
      <vt:lpstr>Những nét đặc trưng</vt:lpstr>
      <vt:lpstr>Những nét đặc trưng</vt:lpstr>
      <vt:lpstr>Những nét đặc trưng</vt:lpstr>
      <vt:lpstr>Những nét đặc trưng</vt:lpstr>
      <vt:lpstr>NHỮNG NÉT ĐẶC TRƯNG</vt:lpstr>
      <vt:lpstr>NHỮNG NÉT  ĐẶC TRƯNG</vt:lpstr>
      <vt:lpstr>NHỮNG NÉT ĐẶC TRƯNG</vt:lpstr>
      <vt:lpstr>SÁCH GIÁO VIÊN và CẤU TRÚC</vt:lpstr>
      <vt:lpstr>PowerPoint Presentation</vt:lpstr>
      <vt:lpstr>PowerPoint Presentation</vt:lpstr>
      <vt:lpstr>PowerPoint Presentation</vt:lpstr>
      <vt:lpstr>PowerPoint Presentation</vt:lpstr>
      <vt:lpstr>PHƯƠNG PHÁP VÀ HÌNH THỨC  TỔ CHỨC  HOẠT ĐỘNG  TRẢI NGHIỆM 4</vt:lpstr>
      <vt:lpstr>PowerPoint Presentation</vt:lpstr>
      <vt:lpstr>Hướng dẫn tổ chức các loại hoạt động (1)</vt:lpstr>
      <vt:lpstr>PowerPoint Presentation</vt:lpstr>
      <vt:lpstr>Điểm chú ý trong tổ chức Hoạt động trải nghiệm cho học sinh lớp 4 </vt:lpstr>
      <vt:lpstr>CÁC ĐỊA CHỈ TRANG WEBSITE KHAI THÁC  TÀI LIỆU CHO HOẠT ĐỘNG TRẢI NGHIỆM</vt:lpstr>
      <vt:lpstr>TRANG FB CỦA NHÓM TÁC GIẢ</vt:lpstr>
      <vt:lpstr>CÁC ĐỊA CHỈ TRANG WEBSITE KHAI THÁC TÀI LIỆU CHO  HOẠT ĐỘNG TRẢI NGHIỆM, HƯỚNG NGHIỆP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NV-HAI</cp:lastModifiedBy>
  <cp:revision>195</cp:revision>
  <dcterms:created xsi:type="dcterms:W3CDTF">2021-01-29T04:35:28Z</dcterms:created>
  <dcterms:modified xsi:type="dcterms:W3CDTF">2023-05-18T09:57:59Z</dcterms:modified>
</cp:coreProperties>
</file>