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tags/tag17.xml" ContentType="application/vnd.openxmlformats-officedocument.presentationml.tags+xml"/>
  <Override PartName="/ppt/notesSlides/notesSlide10.xml" ContentType="application/vnd.openxmlformats-officedocument.presentationml.notesSlide+xml"/>
  <Override PartName="/ppt/tags/tag18.xml" ContentType="application/vnd.openxmlformats-officedocument.presentationml.tags+xml"/>
  <Override PartName="/ppt/notesSlides/notesSlide11.xml" ContentType="application/vnd.openxmlformats-officedocument.presentationml.notesSlide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tags/tag26.xml" ContentType="application/vnd.openxmlformats-officedocument.presentationml.tags+xml"/>
  <Override PartName="/ppt/notesSlides/notesSlide17.xml" ContentType="application/vnd.openxmlformats-officedocument.presentationml.notesSlide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notesSlides/notesSlide19.xml" ContentType="application/vnd.openxmlformats-officedocument.presentationml.notesSlide+xml"/>
  <Override PartName="/ppt/tags/tag29.xml" ContentType="application/vnd.openxmlformats-officedocument.presentationml.tags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notesSlides/notesSlide21.xml" ContentType="application/vnd.openxmlformats-officedocument.presentationml.notesSlide+xml"/>
  <Override PartName="/ppt/tags/tag31.xml" ContentType="application/vnd.openxmlformats-officedocument.presentationml.tags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notesSlides/notesSlide23.xml" ContentType="application/vnd.openxmlformats-officedocument.presentationml.notesSlide+xml"/>
  <Override PartName="/ppt/tags/tag33.xml" ContentType="application/vnd.openxmlformats-officedocument.presentationml.tags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notesSlides/notesSlide25.xml" ContentType="application/vnd.openxmlformats-officedocument.presentationml.notesSlide+xml"/>
  <Override PartName="/ppt/tags/tag35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6" r:id="rId3"/>
    <p:sldMasterId id="2147483671" r:id="rId4"/>
    <p:sldMasterId id="2147483683" r:id="rId5"/>
    <p:sldMasterId id="2147483695" r:id="rId6"/>
    <p:sldMasterId id="2147483710" r:id="rId7"/>
    <p:sldMasterId id="2147483723" r:id="rId8"/>
  </p:sldMasterIdLst>
  <p:notesMasterIdLst>
    <p:notesMasterId r:id="rId35"/>
  </p:notesMasterIdLst>
  <p:handoutMasterIdLst>
    <p:handoutMasterId r:id="rId36"/>
  </p:handoutMasterIdLst>
  <p:sldIdLst>
    <p:sldId id="258" r:id="rId9"/>
    <p:sldId id="425" r:id="rId10"/>
    <p:sldId id="259" r:id="rId11"/>
    <p:sldId id="260" r:id="rId12"/>
    <p:sldId id="11088396" r:id="rId13"/>
    <p:sldId id="11088434" r:id="rId14"/>
    <p:sldId id="11088432" r:id="rId15"/>
    <p:sldId id="11088433" r:id="rId16"/>
    <p:sldId id="11088426" r:id="rId17"/>
    <p:sldId id="11088395" r:id="rId18"/>
    <p:sldId id="11088394" r:id="rId19"/>
    <p:sldId id="11088397" r:id="rId20"/>
    <p:sldId id="11088398" r:id="rId21"/>
    <p:sldId id="11088399" r:id="rId22"/>
    <p:sldId id="11088393" r:id="rId23"/>
    <p:sldId id="11088428" r:id="rId24"/>
    <p:sldId id="11088429" r:id="rId25"/>
    <p:sldId id="11088421" r:id="rId26"/>
    <p:sldId id="11088422" r:id="rId27"/>
    <p:sldId id="11088400" r:id="rId28"/>
    <p:sldId id="11088401" r:id="rId29"/>
    <p:sldId id="269" r:id="rId30"/>
    <p:sldId id="11088430" r:id="rId31"/>
    <p:sldId id="11088423" r:id="rId32"/>
    <p:sldId id="286" r:id="rId33"/>
    <p:sldId id="341" r:id="rId34"/>
  </p:sldIdLst>
  <p:sldSz cx="12192000" cy="6858000"/>
  <p:notesSz cx="6858000" cy="9144000"/>
  <p:custDataLst>
    <p:tags r:id="rId3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84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A089D49F-837E-41D0-937E-2EF72CEF54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51BE1BA-5A70-44A3-BB55-729266581F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BB2F5-E9C5-4421-88F1-3B88251DDC7B}" type="datetimeFigureOut">
              <a:rPr lang="en-US" smtClean="0"/>
              <a:t>23-Dec-23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18D9D3A-331C-48D8-A16F-997A36EA23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686F071-68D0-43C7-9D5C-619A8748C1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AC2B8-82D6-46E9-AF86-AD9A2681E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0557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F9061-A35D-46B7-B637-3BD8E32F4EBD}" type="datetimeFigureOut">
              <a:rPr lang="en-US" smtClean="0"/>
              <a:t>23-Dec-23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C5B1B-5542-44F1-9EC5-FEF3A0AEF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5572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32BF1AC7-7126-40A7-B260-7E0F30953B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6A8D57AA-6E69-4290-839B-1971C4126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758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48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530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592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7548E26C-90D2-4463-9376-8B05F01ED6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CA922F62-9D14-44F9-B7D3-8ACB90F9FC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FF53A9C4-A1CD-48BE-A059-F238F5E116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2604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799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85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3BBFB1E3-C582-47B0-9257-D4E9058C8E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3C110A57-D8F7-4481-B557-A98D9E9D4F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595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xmlns="" id="{E7F906D8-4F56-4A9B-BE72-C2FFECBF17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832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59D8-D7D3-4914-A1FE-B38FAA79DFBC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C780E-2884-4E51-A867-099A56E10519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89878-9E43-402C-96F8-580A97F7BC13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iới thiệ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ủ đề"/>
          <p:cNvSpPr>
            <a:spLocks noGrp="1"/>
          </p:cNvSpPr>
          <p:nvPr>
            <p:ph type="body" sz="quarter" idx="10" hasCustomPrompt="1"/>
          </p:nvPr>
        </p:nvSpPr>
        <p:spPr>
          <a:xfrm>
            <a:off x="3824445" y="999515"/>
            <a:ext cx="836756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4800" b="1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rta Std CY Bold" panose="00000800000000000000" pitchFamily="50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>
              <a:defRPr lang="en-US" sz="1800" smtClean="0"/>
            </a:lvl2pPr>
            <a:lvl3pPr>
              <a:defRPr lang="en-US" sz="1800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/>
            <a:r>
              <a:rPr lang="en-US"/>
              <a:t>CHỦ ĐỀ</a:t>
            </a:r>
          </a:p>
        </p:txBody>
      </p:sp>
      <p:sp>
        <p:nvSpPr>
          <p:cNvPr id="6" name="Bài học"/>
          <p:cNvSpPr>
            <a:spLocks noGrp="1"/>
          </p:cNvSpPr>
          <p:nvPr>
            <p:ph type="body" sz="quarter" idx="11" hasCustomPrompt="1"/>
          </p:nvPr>
        </p:nvSpPr>
        <p:spPr>
          <a:xfrm>
            <a:off x="4658784" y="2207151"/>
            <a:ext cx="7533216" cy="60342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indent="0">
              <a:buFontTx/>
              <a:buNone/>
              <a:defRPr lang="en-US" sz="56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Quicksand Medium" pitchFamily="2" charset="0"/>
                <a:ea typeface="Arial-Rounded" panose="020B0500000000000000" pitchFamily="34" charset="0"/>
                <a:cs typeface="Arial-SGK-TV" pitchFamily="2" charset="0"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Bài</a:t>
            </a:r>
          </a:p>
        </p:txBody>
      </p:sp>
      <p:sp>
        <p:nvSpPr>
          <p:cNvPr id="3" name="Hình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517922"/>
            <a:ext cx="3962400" cy="4340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hình ảnh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42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/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5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ội dung bài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ếng Việt 2"/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5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ội dung bài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ếng Việt 2"/>
          <p:cNvSpPr txBox="1"/>
          <p:nvPr userDrawn="1"/>
        </p:nvSpPr>
        <p:spPr>
          <a:xfrm>
            <a:off x="144946" y="100842"/>
            <a:ext cx="170512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chemeClr val="bg1"/>
                </a:solidFill>
                <a:effectLst>
                  <a:glow rad="101600">
                    <a:srgbClr val="FF2592">
                      <a:alpha val="60000"/>
                    </a:srgbClr>
                  </a:glow>
                  <a:reflection blurRad="6350" stA="55000" endA="300" endPos="45500" dir="5400000" sy="-100000" algn="bl" rotWithShape="0"/>
                </a:effectLst>
                <a:latin typeface="Quicksand Medium" pitchFamily="2" charset="0"/>
                <a:ea typeface="Arial-Rounded" panose="020B0500000000000000" pitchFamily="34" charset="0"/>
                <a:cs typeface="Arial-Rounded" panose="020B0500000000000000" pitchFamily="34" charset="0"/>
              </a:defRPr>
            </a:lvl1pPr>
            <a:lvl2pPr marL="342900" defTabSz="685800">
              <a:defRPr sz="1350"/>
            </a:lvl2pPr>
            <a:lvl3pPr marL="685800" defTabSz="685800">
              <a:defRPr sz="1350"/>
            </a:lvl3pPr>
            <a:lvl4pPr marL="1028700" defTabSz="685800">
              <a:defRPr sz="1350"/>
            </a:lvl4pPr>
            <a:lvl5pPr marL="1371600" defTabSz="685800">
              <a:defRPr sz="1350"/>
            </a:lvl5pPr>
            <a:lvl6pPr marL="1714500" defTabSz="685800">
              <a:defRPr sz="1350"/>
            </a:lvl6pPr>
            <a:lvl7pPr marL="2057400" defTabSz="685800">
              <a:defRPr sz="1350"/>
            </a:lvl7pPr>
            <a:lvl8pPr marL="2400300" defTabSz="685800">
              <a:defRPr sz="1350"/>
            </a:lvl8pPr>
            <a:lvl9pPr marL="2743200" defTabSz="685800">
              <a:defRPr sz="1350"/>
            </a:lvl9pPr>
          </a:lstStyle>
          <a:p>
            <a:r>
              <a:rPr lang="en-US" sz="1865">
                <a:effectLst>
                  <a:glow rad="63500">
                    <a:srgbClr val="FF9900"/>
                  </a:glow>
                  <a:reflection blurRad="6350" stA="55000" endA="300" endPos="45500" dir="5400000" sy="-100000" algn="bl" rotWithShape="0"/>
                </a:effectLst>
              </a:rPr>
              <a:t>Tiếng Việt 2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ết thú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04CD6C63-5340-4E37-937C-7D8C608DB685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15DE37A7-131E-4749-AAF7-688385F4FE9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15A80F02-B63B-46E9-BE55-6BDE076302EF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b="0">
                <a:solidFill>
                  <a:prstClr val="black"/>
                </a:solidFill>
                <a:latin typeface="Calibri" panose="020F0502020204030204" charset="0"/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6F9FDBEA-6FCD-439E-9496-7EE16FD10296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E000E-234B-416F-9247-B49783E6FFCE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4D8431-613E-4BFF-A6C8-134663D37342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708047-A1E4-4A90-AF8E-69BFC39BC733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A4EA01-A00A-47FF-9A75-46C6FDE9198F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C2ACFF-A674-4970-9855-26CFFFF87A44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7F0B2B-5FBB-4E47-A6FC-D137F76302DF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3C9F54-5070-466F-90E4-071CFED9A16B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D50573-558E-4321-918A-ABB01B9AF6BF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745629-3152-437F-BD8A-0EF1D5473DC7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12C175-8C93-4396-B911-DAC8B9538011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CD0B-66CE-4E07-B994-22BD05D37E06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8D04FB-57CA-4127-BD70-3D0E0AA70A40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09BB9F-8651-4C0F-8F96-BBD9E08E582C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DD0541-39B0-467A-A755-87C1E858E34A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ED5A89-6BE4-45DC-8503-F751DD0EE017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840446-098D-4AB6-B93A-475DB67C7D66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D54919-078E-4227-8FD2-41D1CE5A9A01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97A748-B90F-424A-8160-152A44587EEB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FDCE91-1147-4852-BD38-AB0D8109F3D7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174CE0D-21BC-434E-A27D-ED487A216110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6A6B45-E653-4CF7-86F8-181F604DAE77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6C736-F2B0-4C01-BA0D-E1B185324986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8A6B6E-8663-493E-926A-6DC79B8E494E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B0E903-AF87-47B4-A362-385871A56EC4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DA72FED-E9C0-4D04-812E-4985945FC7FA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4AC94A-5CE8-4C2C-988C-1D1EC469589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ED06BF-A17F-4A73-9F2C-9ECA5F3CFC5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07513B-8D18-40A8-883D-713276F46B9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29C588-79FE-4185-B9F4-92E64B7BD7F4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BF3896-1ED7-48D4-A9A7-CFD1C46AA24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7126C7-F8A2-496D-BB03-4531F9FAE5A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513309-014A-42AD-9D32-0BED4D07F326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字魂59号-创粗黑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8DD6B-61B6-4CFF-8D3D-B47C64D5ABAF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497F9C-39BD-437E-8683-7ACC9436FD2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85F41C-BF74-44F0-9844-B168DE13A5D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CA891B-A92B-47B1-82A8-C6361EFD2AC4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3053FF-42BE-41FC-921E-D70D0DA99CE4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E269-BFE8-4C5D-BC66-90B602556E26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EE0F0-D3BB-487A-9A92-617086DC6C6C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EF7A-9BDD-45D1-BAAA-0D382B4EB9AB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A169E-8973-415F-ADF6-1B545FDF5C24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9920-1B68-47C6-9455-D8D82F600C4B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4D8DB-DA83-4980-8963-2A1238CE4449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87194-A9F4-41E2-B0BC-02A369FEBC04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1927E-8A29-4BC1-B1F9-2BFA9D922D8E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DE08F-DCF5-4691-B39C-FE7936411FA5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E96EE-1305-4F9E-8096-193FA46F77B1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51569-AEA9-4F01-B1FE-A5D669CD5BFF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DB3CB-BCAF-4C00-99B6-134C59B3F53E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25156-8B2D-4103-841D-95C29C79FB24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E099-C6D6-4EDC-BD07-7C215B044386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0B951-C1FA-4169-B5C0-F3BC13F379D3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18412-A921-432E-9A91-09A7E0CF91C7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E1560-37F1-4EB2-94F8-888A982BD8AA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F29C3-07C7-434B-9A1B-471C19013BCE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DF40-E7FA-4D4D-8727-2349018461FD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80C05-D98E-4E53-9761-CF3F2FC5154A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30DB4-7FD4-4917-8039-891AE05DFFC3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B14B-98EC-4823-B70A-C818B75E132C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7F895-641C-4EE3-A125-6C38E4547496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F8DB8-05C5-4F9B-8F16-7DB8CE19831C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79793-9994-4180-BF83-47703350A919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D700A-4576-418E-AC10-3120D1712289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796E7-E9F1-4C8A-A403-D99DD301729C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FEAEA-29A9-4D5C-8B29-01AA654CAA9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ransition spd="slow">
    <p:random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SimSun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169C48F-8DBE-4172-BC7C-FFD940DD79DF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8973879" y="6503396"/>
            <a:ext cx="3710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tranthao1211004@gmail.com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E1D008A1-33DE-4D35-B8E0-F02CCA4051F3}" type="datetime1">
              <a:rPr lang="zh-CN" altLang="en-US" smtClean="0"/>
              <a:t>2023/12/23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C491C6F-6071-4143-8F1A-3CF48A43A45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>
              <a:defRPr/>
            </a:pPr>
            <a:fld id="{1ACF795C-CAB4-4EE0-A9C1-51600C87729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2023/12/23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987363" y="8931"/>
            <a:ext cx="60977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Hương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tranthao121004@gmail.com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</p:sldLayoutIdLst>
  <p:hf sldNum="0"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字魂59号-创粗黑" panose="00000500000000000000" pitchFamily="2" charset="-122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字魂59号-创粗黑" panose="00000500000000000000" pitchFamily="2" charset="-122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7A5DE-48B0-4EF6-88B1-79075FE25071}" type="datetime1">
              <a:rPr lang="zh-CN" altLang="en-US" smtClean="0"/>
              <a:t>2023/12/23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40538-FB07-437F-BCC9-C1C5DAD1B68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81E85-6F51-4D6A-AA7A-147D65FCA83E}" type="datetime1">
              <a:rPr lang="zh-CN" altLang="en-US" smtClean="0"/>
              <a:t>2023/12/23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3E5E9-3381-48B5-A0F3-64B76823723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8.x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9.xml"/><Relationship Id="rId6" Type="http://schemas.openxmlformats.org/officeDocument/2006/relationships/image" Target="../media/image41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3.svg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20.xml"/><Relationship Id="rId6" Type="http://schemas.openxmlformats.org/officeDocument/2006/relationships/image" Target="../media/image42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25.xml"/><Relationship Id="rId7" Type="http://schemas.openxmlformats.org/officeDocument/2006/relationships/image" Target="../media/image31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8.xml"/><Relationship Id="rId1" Type="http://schemas.openxmlformats.org/officeDocument/2006/relationships/tags" Target="../tags/tag26.xml"/><Relationship Id="rId6" Type="http://schemas.openxmlformats.org/officeDocument/2006/relationships/image" Target="../media/image48.jpeg"/><Relationship Id="rId5" Type="http://schemas.microsoft.com/office/2007/relationships/hdphoto" Target="../media/hdphoto1.wdp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5.png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9.xml"/><Relationship Id="rId6" Type="http://schemas.openxmlformats.org/officeDocument/2006/relationships/image" Target="../media/image49.png"/><Relationship Id="rId5" Type="http://schemas.openxmlformats.org/officeDocument/2006/relationships/image" Target="../media/image36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0.xml"/><Relationship Id="rId5" Type="http://schemas.openxmlformats.org/officeDocument/2006/relationships/image" Target="../media/image51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8.xml"/><Relationship Id="rId1" Type="http://schemas.openxmlformats.org/officeDocument/2006/relationships/tags" Target="../tags/tag32.xml"/><Relationship Id="rId6" Type="http://schemas.openxmlformats.org/officeDocument/2006/relationships/image" Target="../media/image48.jpeg"/><Relationship Id="rId5" Type="http://schemas.microsoft.com/office/2007/relationships/hdphoto" Target="../media/hdphoto1.wdp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3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5.xml"/><Relationship Id="rId5" Type="http://schemas.openxmlformats.org/officeDocument/2006/relationships/image" Target="../media/image54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7.xml"/><Relationship Id="rId7" Type="http://schemas.openxmlformats.org/officeDocument/2006/relationships/image" Target="../media/image3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11.xml"/><Relationship Id="rId7" Type="http://schemas.openxmlformats.org/officeDocument/2006/relationships/image" Target="../media/image3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12.xml"/><Relationship Id="rId6" Type="http://schemas.openxmlformats.org/officeDocument/2006/relationships/image" Target="../media/image35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16.xml"/><Relationship Id="rId7" Type="http://schemas.openxmlformats.org/officeDocument/2006/relationships/image" Target="../media/image31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7"/>
          <p:cNvSpPr>
            <a:spLocks noChangeArrowheads="1"/>
          </p:cNvSpPr>
          <p:nvPr/>
        </p:nvSpPr>
        <p:spPr bwMode="auto">
          <a:xfrm>
            <a:off x="1147665" y="2658706"/>
            <a:ext cx="7838823" cy="990600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SimSun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Calibri" panose="020F0502020204030204" charset="0"/>
              </a:rPr>
              <a:t>Bài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Calibri" panose="020F0502020204030204" charset="0"/>
              </a:rPr>
              <a:t> 6. Khi 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Calibri" panose="020F0502020204030204" charset="0"/>
              </a:rPr>
              <a:t>em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Calibri" panose="020F0502020204030204" charset="0"/>
              </a:rPr>
              <a:t> 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Calibri" panose="020F0502020204030204" charset="0"/>
              </a:rPr>
              <a:t>bị</a:t>
            </a:r>
            <a:r>
              <a:rPr kumimoji="0" lang="en-US" altLang="zh-CN" sz="60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Calibri" panose="020F0502020204030204" charset="0"/>
              </a:rPr>
              <a:t> </a:t>
            </a:r>
            <a:r>
              <a:rPr kumimoji="0" lang="en-US" altLang="zh-CN" sz="6000" b="1" i="0" u="none" strike="noStrike" kern="1200" cap="none" spc="0" normalizeH="0" noProof="0" dirty="0" err="1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Times New Roman" panose="02020603050405020304" pitchFamily="18" charset="0"/>
                <a:ea typeface="Microsoft YaHei" panose="020B0503020204020204" charset="-122"/>
                <a:cs typeface="Times New Roman" panose="02020603050405020304" pitchFamily="18" charset="0"/>
                <a:sym typeface="Calibri" panose="020F0502020204030204" charset="0"/>
              </a:rPr>
              <a:t>lạc</a:t>
            </a:r>
            <a:r>
              <a:rPr kumimoji="0" lang="en-US" altLang="zh-CN" sz="6000" b="1" i="0" u="none" strike="noStrike" kern="1200" cap="none" spc="0" normalizeH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+mj-lt"/>
                <a:ea typeface="Microsoft YaHei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>
                  <a:glow rad="127000">
                    <a:prstClr val="white"/>
                  </a:glow>
                </a:effectLst>
                <a:uLnTx/>
                <a:uFillTx/>
                <a:latin typeface="+mj-lt"/>
                <a:ea typeface="Microsoft YaHei" panose="020B0503020204020204" charset="-122"/>
                <a:cs typeface="Arial" panose="020B0604020202020204" pitchFamily="34" charset="0"/>
                <a:sym typeface="Calibri" panose="020F0502020204030204" charset="0"/>
              </a:rPr>
              <a:t> 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C000">
                  <a:lumMod val="75000"/>
                </a:srgbClr>
              </a:solidFill>
              <a:effectLst>
                <a:glow rad="127000">
                  <a:prstClr val="white"/>
                </a:glow>
              </a:effectLst>
              <a:uLnTx/>
              <a:uFillTx/>
              <a:latin typeface="+mj-lt"/>
              <a:ea typeface="Microsoft YaHei" panose="020B0503020204020204" charset="-122"/>
              <a:cs typeface="Arial" panose="020B0604020202020204" pitchFamily="34" charset="0"/>
              <a:sym typeface="Calibri" panose="020F05020202040302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954" y="201195"/>
            <a:ext cx="3419573" cy="58211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47" y="3369292"/>
            <a:ext cx="2036252" cy="3488708"/>
          </a:xfrm>
          <a:prstGeom prst="rect">
            <a:avLst/>
          </a:prstGeom>
        </p:spPr>
      </p:pic>
      <p:sp>
        <p:nvSpPr>
          <p:cNvPr id="3" name="Cloud 2"/>
          <p:cNvSpPr/>
          <p:nvPr/>
        </p:nvSpPr>
        <p:spPr>
          <a:xfrm>
            <a:off x="259413" y="391868"/>
            <a:ext cx="2319120" cy="1105786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loud 7"/>
          <p:cNvSpPr/>
          <p:nvPr/>
        </p:nvSpPr>
        <p:spPr>
          <a:xfrm>
            <a:off x="1652869" y="931899"/>
            <a:ext cx="2319120" cy="1105786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loud 8"/>
          <p:cNvSpPr/>
          <p:nvPr/>
        </p:nvSpPr>
        <p:spPr>
          <a:xfrm>
            <a:off x="26108" y="1351687"/>
            <a:ext cx="2036252" cy="843487"/>
          </a:xfrm>
          <a:prstGeom prst="cloud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2766" y="62290"/>
            <a:ext cx="6661361" cy="110578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-79623" y="0"/>
            <a:ext cx="12442485" cy="69831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7695" y="70114"/>
            <a:ext cx="3505200" cy="838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7695" y="2304327"/>
            <a:ext cx="9467850" cy="39433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23277" y="1654009"/>
            <a:ext cx="439152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sz="36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0295" y="6247677"/>
            <a:ext cx="667752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/>
              <a:t>cùng</a:t>
            </a:r>
            <a:r>
              <a:rPr lang="en-US" sz="3200" dirty="0"/>
              <a:t> </a:t>
            </a:r>
            <a:r>
              <a:rPr lang="en-US" sz="3200" dirty="0" err="1"/>
              <a:t>mẹ</a:t>
            </a:r>
            <a:r>
              <a:rPr lang="en-US" sz="3200" dirty="0"/>
              <a:t> </a:t>
            </a:r>
            <a:r>
              <a:rPr lang="en-US" sz="3200" dirty="0" err="1"/>
              <a:t>đi</a:t>
            </a:r>
            <a:r>
              <a:rPr lang="en-US" sz="3200" dirty="0"/>
              <a:t> ra </a:t>
            </a:r>
            <a:r>
              <a:rPr lang="en-US" sz="3200" dirty="0" err="1"/>
              <a:t>phố</a:t>
            </a:r>
            <a:r>
              <a:rPr lang="en-US" sz="3200" dirty="0"/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5026" y="1000317"/>
            <a:ext cx="836194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-147765" y="-277787"/>
            <a:ext cx="12692973" cy="71237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7375" y="-241691"/>
            <a:ext cx="3505200" cy="838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8385" y="890344"/>
            <a:ext cx="439152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sz="36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3560" y="1536675"/>
            <a:ext cx="9401175" cy="392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01499" y="5460975"/>
            <a:ext cx="86747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-27445" y="-458267"/>
            <a:ext cx="12692973" cy="71237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7695" y="-458267"/>
            <a:ext cx="3505200" cy="838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78705" y="673768"/>
            <a:ext cx="439152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600" i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sz="3600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1819" y="5244399"/>
            <a:ext cx="86747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3200" dirty="0" err="1"/>
              <a:t>lại</a:t>
            </a:r>
            <a:r>
              <a:rPr lang="en-US" sz="3200" dirty="0"/>
              <a:t> </a:t>
            </a:r>
            <a:r>
              <a:rPr lang="en-US" sz="3200" dirty="0" err="1"/>
              <a:t>thì</a:t>
            </a:r>
            <a:r>
              <a:rPr lang="en-US" sz="3200" dirty="0"/>
              <a:t> </a:t>
            </a:r>
            <a:r>
              <a:rPr lang="en-US" sz="3200" dirty="0" err="1"/>
              <a:t>không</a:t>
            </a:r>
            <a:r>
              <a:rPr lang="en-US" sz="3200" dirty="0"/>
              <a:t> </a:t>
            </a:r>
            <a:r>
              <a:rPr lang="en-US" sz="3200" dirty="0" err="1"/>
              <a:t>thấy</a:t>
            </a:r>
            <a:r>
              <a:rPr lang="en-US" sz="3200" dirty="0"/>
              <a:t> </a:t>
            </a:r>
            <a:r>
              <a:rPr lang="en-US" sz="3200" dirty="0" err="1"/>
              <a:t>mẹ</a:t>
            </a:r>
            <a:r>
              <a:rPr lang="en-US" sz="3200" dirty="0"/>
              <a:t> </a:t>
            </a:r>
            <a:r>
              <a:rPr lang="en-US" sz="3200" dirty="0" err="1"/>
              <a:t>đâu</a:t>
            </a:r>
            <a:r>
              <a:rPr lang="en-US" sz="3200" dirty="0"/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9593" y="1301049"/>
            <a:ext cx="9429750" cy="39433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-250488" y="-283762"/>
            <a:ext cx="12692973" cy="71237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7695" y="-458267"/>
            <a:ext cx="3505200" cy="838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15026" y="1115850"/>
            <a:ext cx="867476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eriod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>
              <a:buAutoNum type="alphaLcPeriod"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xảy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>
              <a:buAutoNum type="alphaLcPeriod"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15026" y="531075"/>
            <a:ext cx="836194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Graphic 8" descr="Help with solid fill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094874" y="379933"/>
            <a:ext cx="914400" cy="914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15025" y="2685510"/>
            <a:ext cx="8968997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en-US" alt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vi-VN" sz="2800" dirty="0">
                <a:solidFill>
                  <a:srgbClr val="FF0000"/>
                </a:solidFill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mệt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rê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cóc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nạt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342900" indent="-342900">
              <a:buAutoNum type="alphaLcPeriod"/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807" y="1731"/>
            <a:ext cx="12219444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09950" y="923386"/>
            <a:ext cx="71828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568" y="1618502"/>
            <a:ext cx="5516835" cy="35709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4233" y="1590210"/>
            <a:ext cx="5377218" cy="359926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796" y="3282761"/>
            <a:ext cx="2029455" cy="34547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75234" y="10302"/>
            <a:ext cx="3356924" cy="8027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09204" y="5308847"/>
            <a:ext cx="51135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Lạc trên bãi biển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36033" y="5308847"/>
            <a:ext cx="511353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Lạc ở chợ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-13722" y="-2"/>
            <a:ext cx="12219444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623" y="1408067"/>
            <a:ext cx="4879284" cy="40966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1154" y="1408068"/>
            <a:ext cx="5206150" cy="40966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94171" y="754468"/>
            <a:ext cx="71828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9297" y="-1"/>
            <a:ext cx="3356924" cy="8027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568" y="3534866"/>
            <a:ext cx="1952123" cy="33231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01336" y="5573534"/>
            <a:ext cx="571149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Lạc trong công viên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7945" y="5504710"/>
            <a:ext cx="571149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Lạc ở quảng trường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9" y="274897"/>
            <a:ext cx="730991" cy="677818"/>
          </a:xfrm>
          <a:prstGeom prst="rect">
            <a:avLst/>
          </a:prstGeom>
        </p:spPr>
      </p:pic>
      <p:pic>
        <p:nvPicPr>
          <p:cNvPr id="19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473" y="761706"/>
            <a:ext cx="6731338" cy="5334587"/>
          </a:xfrm>
          <a:prstGeom prst="rect">
            <a:avLst/>
          </a:prstGeom>
        </p:spPr>
      </p:pic>
      <p:pic>
        <p:nvPicPr>
          <p:cNvPr id="21" name="PA_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98" y="761706"/>
            <a:ext cx="2890815" cy="2890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5042" y="2459503"/>
            <a:ext cx="66197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 có thể bị lạc trong tình huống nào?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5042" y="4026879"/>
            <a:ext cx="6513237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lvl="0" indent="-5715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vi-VN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 gì sẽ xảy ra khi em bị lạc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51" t="16074" r="11519" b="15079"/>
          <a:stretch>
            <a:fillRect/>
          </a:stretch>
        </p:blipFill>
        <p:spPr>
          <a:xfrm>
            <a:off x="6909189" y="1243791"/>
            <a:ext cx="4981673" cy="474181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99074" y="2459504"/>
            <a:ext cx="41467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luận</a:t>
            </a: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nhóm</a:t>
            </a: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bốn</a:t>
            </a:r>
            <a:endParaRPr kumimoji="0" lang="en-US" sz="6000" b="1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2" descr="Muốn có kỹ năng làm việc nhóm hiệu quả, đừng bỏ qua bài viết này!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8458"/>
            <a:ext cx="7056966" cy="41124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9"/>
          <p:cNvSpPr/>
          <p:nvPr/>
        </p:nvSpPr>
        <p:spPr bwMode="auto">
          <a:xfrm>
            <a:off x="540172" y="1245268"/>
            <a:ext cx="4404805" cy="4367464"/>
          </a:xfrm>
          <a:prstGeom prst="ellips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390" y="2472021"/>
            <a:ext cx="318836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Trẻ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ở</a:t>
            </a:r>
          </a:p>
        </p:txBody>
      </p:sp>
      <p:sp>
        <p:nvSpPr>
          <p:cNvPr id="4" name="等腰三角形 14"/>
          <p:cNvSpPr/>
          <p:nvPr/>
        </p:nvSpPr>
        <p:spPr>
          <a:xfrm rot="3975024" flipH="1">
            <a:off x="4818562" y="1665468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2605" y="1230716"/>
            <a:ext cx="61748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mênh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biển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đúc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siêu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92605" y="3071430"/>
            <a:ext cx="576935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quen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thuộc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rõ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E3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等腰三角形 14"/>
          <p:cNvSpPr/>
          <p:nvPr/>
        </p:nvSpPr>
        <p:spPr>
          <a:xfrm rot="6220156" flipH="1">
            <a:off x="4974988" y="3247978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8" name="等腰三角形 14"/>
          <p:cNvSpPr/>
          <p:nvPr/>
        </p:nvSpPr>
        <p:spPr>
          <a:xfrm rot="6220156" flipH="1">
            <a:off x="4602225" y="4604830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7919" y="4535514"/>
            <a:ext cx="576935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 ở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rừng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tòa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lớn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trung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tâm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sắm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……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  <p:bldP spid="7" grpId="0" animBg="1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9"/>
          <p:cNvSpPr/>
          <p:nvPr/>
        </p:nvSpPr>
        <p:spPr bwMode="auto">
          <a:xfrm>
            <a:off x="540172" y="1245268"/>
            <a:ext cx="4404805" cy="4367464"/>
          </a:xfrm>
          <a:prstGeom prst="ellips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389" y="2463131"/>
            <a:ext cx="34551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xảy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ra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lạc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等腰三角形 14"/>
          <p:cNvSpPr/>
          <p:nvPr/>
        </p:nvSpPr>
        <p:spPr>
          <a:xfrm rot="3975024" flipH="1">
            <a:off x="4818562" y="1665468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2605" y="1230716"/>
            <a:ext cx="6174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bắt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cóc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E3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92605" y="3071430"/>
            <a:ext cx="576935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hãm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hại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E3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等腰三角形 14"/>
          <p:cNvSpPr/>
          <p:nvPr/>
        </p:nvSpPr>
        <p:spPr>
          <a:xfrm rot="6220156" flipH="1">
            <a:off x="4974988" y="3247978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8" name="等腰三角形 14"/>
          <p:cNvSpPr/>
          <p:nvPr/>
        </p:nvSpPr>
        <p:spPr>
          <a:xfrm rot="6220156" flipH="1">
            <a:off x="4602225" y="4604830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7919" y="4535514"/>
            <a:ext cx="576935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đói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mệt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ảnh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hướng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tới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07E3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mạng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E3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  <p:bldP spid="7" grpId="0" animBg="1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kgr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bkg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737705"/>
            <a:ext cx="12191999" cy="3967171"/>
          </a:xfrm>
          <a:prstGeom prst="rect">
            <a:avLst/>
          </a:prstGeom>
        </p:spPr>
      </p:pic>
      <p:pic>
        <p:nvPicPr>
          <p:cNvPr id="23" name="Mây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7" y="459893"/>
            <a:ext cx="1164368" cy="535609"/>
          </a:xfrm>
          <a:prstGeom prst="rect">
            <a:avLst/>
          </a:prstGeom>
        </p:spPr>
      </p:pic>
      <p:pic>
        <p:nvPicPr>
          <p:cNvPr id="27" name="Mặt trời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31135"/>
            <a:ext cx="1246993" cy="1242836"/>
          </a:xfrm>
          <a:prstGeom prst="rect">
            <a:avLst/>
          </a:prstGeom>
        </p:spPr>
      </p:pic>
      <p:pic>
        <p:nvPicPr>
          <p:cNvPr id="8" name="Bả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2" y="1308292"/>
            <a:ext cx="7924136" cy="4570649"/>
          </a:xfrm>
          <a:prstGeom prst="rect">
            <a:avLst/>
          </a:prstGeom>
        </p:spPr>
      </p:pic>
      <p:pic>
        <p:nvPicPr>
          <p:cNvPr id="5" name="bkgr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>
            <a:fillRect/>
          </a:stretch>
        </p:blipFill>
        <p:spPr>
          <a:xfrm>
            <a:off x="0" y="4806595"/>
            <a:ext cx="12192000" cy="2081605"/>
          </a:xfrm>
          <a:prstGeom prst="rect">
            <a:avLst/>
          </a:prstGeom>
        </p:spPr>
      </p:pic>
      <p:pic>
        <p:nvPicPr>
          <p:cNvPr id="11" name="bóng bay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1" y="2067453"/>
            <a:ext cx="722839" cy="1310747"/>
          </a:xfrm>
          <a:prstGeom prst="rect">
            <a:avLst/>
          </a:prstGeom>
        </p:spPr>
      </p:pic>
      <p:pic>
        <p:nvPicPr>
          <p:cNvPr id="13" name="bóng bay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2" y="109483"/>
            <a:ext cx="528179" cy="1113575"/>
          </a:xfrm>
          <a:prstGeom prst="rect">
            <a:avLst/>
          </a:prstGeom>
        </p:spPr>
      </p:pic>
      <p:pic>
        <p:nvPicPr>
          <p:cNvPr id="15" name="bóng bay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0" y="286930"/>
            <a:ext cx="642833" cy="1165671"/>
          </a:xfrm>
          <a:prstGeom prst="rect">
            <a:avLst/>
          </a:prstGeom>
        </p:spPr>
      </p:pic>
      <p:pic>
        <p:nvPicPr>
          <p:cNvPr id="17" name="bóng bay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49" y="2953679"/>
            <a:ext cx="810243" cy="1469239"/>
          </a:xfrm>
          <a:prstGeom prst="rect">
            <a:avLst/>
          </a:prstGeom>
        </p:spPr>
      </p:pic>
      <p:pic>
        <p:nvPicPr>
          <p:cNvPr id="21" name="Mây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1" y="377784"/>
            <a:ext cx="1164368" cy="535609"/>
          </a:xfrm>
          <a:prstGeom prst="rect">
            <a:avLst/>
          </a:prstGeom>
        </p:spPr>
      </p:pic>
      <p:pic>
        <p:nvPicPr>
          <p:cNvPr id="19" name="Mây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48" y="487234"/>
            <a:ext cx="1163221" cy="527327"/>
          </a:xfrm>
          <a:prstGeom prst="rect">
            <a:avLst/>
          </a:prstGeom>
        </p:spPr>
      </p:pic>
      <p:pic>
        <p:nvPicPr>
          <p:cNvPr id="25" name="Mây 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699" y="703322"/>
            <a:ext cx="1373271" cy="688924"/>
          </a:xfrm>
          <a:prstGeom prst="rect">
            <a:avLst/>
          </a:prstGeom>
        </p:spPr>
      </p:pic>
      <p:sp>
        <p:nvSpPr>
          <p:cNvPr id="28" name="Luyện đọc từ khó"/>
          <p:cNvSpPr txBox="1"/>
          <p:nvPr/>
        </p:nvSpPr>
        <p:spPr>
          <a:xfrm>
            <a:off x="4605046" y="2491193"/>
            <a:ext cx="29819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iCiel Cucho" pitchFamily="50" charset="0"/>
              </a:rPr>
              <a:t>TIẾT 1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0" y="-48126"/>
            <a:ext cx="12219444" cy="68579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458" y="5281540"/>
            <a:ext cx="2992986" cy="15283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5576" y="1827786"/>
            <a:ext cx="4278260" cy="34087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0326" y="1827786"/>
            <a:ext cx="4278260" cy="33573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68642" y="490754"/>
            <a:ext cx="890336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68642" y="1003401"/>
            <a:ext cx="591953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0" y="1"/>
            <a:ext cx="12219444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64104" y="481263"/>
            <a:ext cx="885524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709" y="2231858"/>
            <a:ext cx="8937786" cy="46261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0" y="0"/>
            <a:ext cx="12219444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6930" y="3429000"/>
            <a:ext cx="6297952" cy="34533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137" y="0"/>
            <a:ext cx="6773041" cy="462435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12632" y="1155032"/>
            <a:ext cx="4656221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63952" y="6514127"/>
            <a:ext cx="5081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2"/>
                </a:solidFill>
              </a:rPr>
              <a:t>Hương</a:t>
            </a:r>
            <a:r>
              <a:rPr lang="en-US" sz="1400" dirty="0">
                <a:solidFill>
                  <a:schemeClr val="bg2"/>
                </a:solidFill>
              </a:rPr>
              <a:t> </a:t>
            </a:r>
            <a:r>
              <a:rPr lang="en-US" sz="1400" dirty="0" err="1">
                <a:solidFill>
                  <a:schemeClr val="bg2"/>
                </a:solidFill>
              </a:rPr>
              <a:t>Thảo</a:t>
            </a:r>
            <a:r>
              <a:rPr lang="en-US" sz="1400" dirty="0">
                <a:solidFill>
                  <a:schemeClr val="bg2"/>
                </a:solidFill>
              </a:rPr>
              <a:t>: tranthao1211004@gmail.com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51" t="16074" r="11519" b="15079"/>
          <a:stretch>
            <a:fillRect/>
          </a:stretch>
        </p:blipFill>
        <p:spPr>
          <a:xfrm>
            <a:off x="6909189" y="1243791"/>
            <a:ext cx="4981673" cy="474181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99074" y="2459504"/>
            <a:ext cx="41467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luận</a:t>
            </a: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nhóm</a:t>
            </a:r>
            <a:r>
              <a:rPr kumimoji="0" lang="en-US" sz="6000" b="1" i="0" u="none" strike="noStrike" kern="1200" cap="none" spc="0" normalizeH="0" baseline="0" noProof="0" dirty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Times New Roman" panose="02020603050405020304" pitchFamily="18" charset="0"/>
              </a:rPr>
              <a:t>bốn</a:t>
            </a:r>
            <a:endParaRPr kumimoji="0" lang="en-US" sz="6000" b="1" i="0" u="none" strike="noStrike" kern="1200" cap="none" spc="0" normalizeH="0" baseline="0" noProof="0" dirty="0">
              <a:ln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Picture 2" descr="Muốn có kỹ năng làm việc nhóm hiệu quả, đừng bỏ qua bài viết này!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8458"/>
            <a:ext cx="7056966" cy="4112483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9"/>
          <p:cNvSpPr/>
          <p:nvPr/>
        </p:nvSpPr>
        <p:spPr bwMode="auto">
          <a:xfrm>
            <a:off x="540172" y="1245268"/>
            <a:ext cx="4404805" cy="4367464"/>
          </a:xfrm>
          <a:prstGeom prst="ellips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390" y="2463131"/>
            <a:ext cx="318836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bị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lạc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等腰三角形 14"/>
          <p:cNvSpPr/>
          <p:nvPr/>
        </p:nvSpPr>
        <p:spPr>
          <a:xfrm rot="3975024" flipH="1">
            <a:off x="4818562" y="1665468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2605" y="1230716"/>
            <a:ext cx="61748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ình tĩnh quan sát và tìm sự trợ giúp từ người khác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92605" y="2776873"/>
            <a:ext cx="576935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 err="1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Tránh</a:t>
            </a:r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lung tung 1 </a:t>
            </a:r>
            <a:r>
              <a:rPr lang="en-US" sz="3200" dirty="0" err="1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</a:t>
            </a:r>
            <a:endParaRPr lang="vi-VN" sz="3200" dirty="0">
              <a:solidFill>
                <a:srgbClr val="007E3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等腰三角形 14"/>
          <p:cNvSpPr/>
          <p:nvPr/>
        </p:nvSpPr>
        <p:spPr>
          <a:xfrm rot="6220156" flipH="1">
            <a:off x="4974988" y="3247978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8" name="等腰三角形 14"/>
          <p:cNvSpPr/>
          <p:nvPr/>
        </p:nvSpPr>
        <p:spPr>
          <a:xfrm rot="6220156" flipH="1">
            <a:off x="4602225" y="4604830"/>
            <a:ext cx="442229" cy="627451"/>
          </a:xfrm>
          <a:prstGeom prst="triangle">
            <a:avLst/>
          </a:prstGeom>
          <a:solidFill>
            <a:srgbClr val="86BB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UTM Avo" panose="02040603050506020204" pitchFamily="18" charset="0"/>
              <a:ea typeface="字魂59号-创粗黑" panose="00000500000000000000" pitchFamily="2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92605" y="4422716"/>
            <a:ext cx="576935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3200" dirty="0">
                <a:solidFill>
                  <a:srgbClr val="007E3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ần tìm sự trợ giúp người đáng tin để tránh rủi ro, tai nạn xảy ra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7E39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  <p:bldP spid="7" grpId="0" animBg="1"/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-500973" y="-265761"/>
            <a:ext cx="12692973" cy="71237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0162" y="0"/>
            <a:ext cx="9591675" cy="46196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40" b="9991"/>
          <a:stretch>
            <a:fillRect/>
          </a:stretch>
        </p:blipFill>
        <p:spPr>
          <a:xfrm>
            <a:off x="3193363" y="3800890"/>
            <a:ext cx="5805273" cy="26105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 b="12057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8028" y="166200"/>
            <a:ext cx="745594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vi-VN" sz="6000" b="1" i="0" u="none" strike="noStrike" kern="1200" cap="none" spc="0" normalizeH="0" baseline="0" noProof="0" dirty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highlight>
                  <a:srgbClr val="800080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Củng cố bài học</a:t>
            </a:r>
            <a:endParaRPr kumimoji="0" lang="en-US" sz="6000" b="1" i="0" u="none" strike="noStrike" kern="1200" cap="none" spc="0" normalizeH="0" baseline="0" noProof="0" dirty="0">
              <a:ln w="10160">
                <a:solidFill>
                  <a:srgbClr val="4472C4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highlight>
                <a:srgbClr val="800080"/>
              </a:highligh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0" y="0"/>
            <a:ext cx="12219444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169" y="2210485"/>
            <a:ext cx="10258425" cy="3152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512" y="581026"/>
            <a:ext cx="2960338" cy="50394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4" t="9942" r="17104" b="8402"/>
          <a:stretch>
            <a:fillRect/>
          </a:stretch>
        </p:blipFill>
        <p:spPr>
          <a:xfrm rot="582822">
            <a:off x="1145950" y="194308"/>
            <a:ext cx="2339240" cy="18319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9" y="274897"/>
            <a:ext cx="730991" cy="677818"/>
          </a:xfrm>
          <a:prstGeom prst="rect">
            <a:avLst/>
          </a:prstGeom>
        </p:spPr>
      </p:pic>
      <p:pic>
        <p:nvPicPr>
          <p:cNvPr id="19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473" y="761706"/>
            <a:ext cx="6731338" cy="5334587"/>
          </a:xfrm>
          <a:prstGeom prst="rect">
            <a:avLst/>
          </a:prstGeom>
        </p:spPr>
      </p:pic>
      <p:pic>
        <p:nvPicPr>
          <p:cNvPr id="21" name="PA_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98" y="761706"/>
            <a:ext cx="2890815" cy="2890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88992" y="3098523"/>
            <a:ext cx="477388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Khởi động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-500973" y="0"/>
            <a:ext cx="12692973" cy="71237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r="1811" b="2608"/>
          <a:stretch>
            <a:fillRect/>
          </a:stretch>
        </p:blipFill>
        <p:spPr>
          <a:xfrm>
            <a:off x="2312664" y="684704"/>
            <a:ext cx="7914649" cy="63024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t="5024"/>
          <a:stretch>
            <a:fillRect/>
          </a:stretch>
        </p:blipFill>
        <p:spPr>
          <a:xfrm>
            <a:off x="1242792" y="0"/>
            <a:ext cx="3116558" cy="791893"/>
          </a:xfrm>
          <a:prstGeom prst="round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85174" y="791893"/>
            <a:ext cx="631303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en-US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845513" y="6726959"/>
            <a:ext cx="117909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7024606" y="6003758"/>
            <a:ext cx="0" cy="72320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7000542" y="6003758"/>
            <a:ext cx="1710321" cy="120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709026" y="4981074"/>
            <a:ext cx="0" cy="102268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8272564" y="5032429"/>
            <a:ext cx="4623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8270730" y="3705726"/>
            <a:ext cx="0" cy="132670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314148" y="4390431"/>
            <a:ext cx="151828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806534" y="3705726"/>
            <a:ext cx="4623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806534" y="3705726"/>
            <a:ext cx="0" cy="69673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341693" y="2893461"/>
            <a:ext cx="1913349" cy="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6312187" y="3826042"/>
            <a:ext cx="0" cy="5764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312187" y="3841303"/>
            <a:ext cx="96691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7267073" y="2851484"/>
            <a:ext cx="0" cy="100185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341693" y="2858124"/>
            <a:ext cx="0" cy="7278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903394" y="3597975"/>
            <a:ext cx="4623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903394" y="2382253"/>
            <a:ext cx="0" cy="12157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2887579" y="2376238"/>
            <a:ext cx="2015815" cy="1203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897650" y="1828800"/>
            <a:ext cx="0" cy="55946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2907722" y="1879460"/>
            <a:ext cx="4165569" cy="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9" y="274897"/>
            <a:ext cx="730991" cy="677818"/>
          </a:xfrm>
          <a:prstGeom prst="rect">
            <a:avLst/>
          </a:prstGeom>
        </p:spPr>
      </p:pic>
      <p:pic>
        <p:nvPicPr>
          <p:cNvPr id="19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473" y="761706"/>
            <a:ext cx="6731338" cy="5334587"/>
          </a:xfrm>
          <a:prstGeom prst="rect">
            <a:avLst/>
          </a:prstGeom>
        </p:spPr>
      </p:pic>
      <p:pic>
        <p:nvPicPr>
          <p:cNvPr id="21" name="PA_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98" y="761706"/>
            <a:ext cx="2890815" cy="2890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02561" y="2325113"/>
            <a:ext cx="4773881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 em xem video sau đây?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An toàn cho trẻ em - Bo bị lạc mẹ trong siêu thị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787" y="72554"/>
            <a:ext cx="11970425" cy="6733212"/>
          </a:xfr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626" t="832" r="626" b="1028"/>
          <a:stretch>
            <a:fillRect/>
          </a:stretch>
        </p:blipFill>
        <p:spPr>
          <a:xfrm>
            <a:off x="0" y="0"/>
            <a:ext cx="12219444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6930" y="3429000"/>
            <a:ext cx="6297952" cy="34533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137" y="0"/>
            <a:ext cx="6773041" cy="462435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12632" y="1155032"/>
            <a:ext cx="5441077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 đã gặp tình huống như bạn nhỏ trong video chưa?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3952" y="6514127"/>
            <a:ext cx="5081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Hương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Thảo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: tranthao1211004@gmail.com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9" y="274897"/>
            <a:ext cx="730991" cy="677818"/>
          </a:xfrm>
          <a:prstGeom prst="rect">
            <a:avLst/>
          </a:prstGeom>
        </p:spPr>
      </p:pic>
      <p:pic>
        <p:nvPicPr>
          <p:cNvPr id="19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473" y="761706"/>
            <a:ext cx="6731338" cy="5334587"/>
          </a:xfrm>
          <a:prstGeom prst="rect">
            <a:avLst/>
          </a:prstGeom>
        </p:spPr>
      </p:pic>
      <p:pic>
        <p:nvPicPr>
          <p:cNvPr id="21" name="PA_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698" y="761706"/>
            <a:ext cx="2890815" cy="2890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88992" y="3098523"/>
            <a:ext cx="4773881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Khám phá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1&quot;/&gt;&lt;property id=&quot;20307&quot; value=&quot;258&quot;/&gt;&lt;/object&gt;&lt;object type=&quot;3&quot; unique_id=&quot;10004&quot;&gt;&lt;property id=&quot;20148&quot; value=&quot;5&quot;/&gt;&lt;property id=&quot;20300&quot; value=&quot;Slide 2&quot;/&gt;&lt;property id=&quot;20307&quot; value=&quot;425&quot;/&gt;&lt;/object&gt;&lt;object type=&quot;3&quot; unique_id=&quot;10005&quot;&gt;&lt;property id=&quot;20148&quot; value=&quot;5&quot;/&gt;&lt;property id=&quot;20300&quot; value=&quot;Slide 3&quot;/&gt;&lt;property id=&quot;20307&quot; value=&quot;259&quot;/&gt;&lt;/object&gt;&lt;object type=&quot;3&quot; unique_id=&quot;10006&quot;&gt;&lt;property id=&quot;20148&quot; value=&quot;5&quot;/&gt;&lt;property id=&quot;20300&quot; value=&quot;Slide 4&quot;/&gt;&lt;property id=&quot;20307&quot; value=&quot;260&quot;/&gt;&lt;/object&gt;&lt;object type=&quot;3&quot; unique_id=&quot;10007&quot;&gt;&lt;property id=&quot;20148&quot; value=&quot;5&quot;/&gt;&lt;property id=&quot;20300&quot; value=&quot;Slide 5&quot;/&gt;&lt;property id=&quot;20307&quot; value=&quot;11088396&quot;/&gt;&lt;/object&gt;&lt;object type=&quot;3&quot; unique_id=&quot;10008&quot;&gt;&lt;property id=&quot;20148&quot; value=&quot;5&quot;/&gt;&lt;property id=&quot;20300&quot; value=&quot;Slide 6&quot;/&gt;&lt;property id=&quot;20307&quot; value=&quot;11088434&quot;/&gt;&lt;/object&gt;&lt;object type=&quot;3&quot; unique_id=&quot;10009&quot;&gt;&lt;property id=&quot;20148&quot; value=&quot;5&quot;/&gt;&lt;property id=&quot;20300&quot; value=&quot;Slide 7&quot;/&gt;&lt;property id=&quot;20307&quot; value=&quot;11088432&quot;/&gt;&lt;/object&gt;&lt;object type=&quot;3&quot; unique_id=&quot;10010&quot;&gt;&lt;property id=&quot;20148&quot; value=&quot;5&quot;/&gt;&lt;property id=&quot;20300&quot; value=&quot;Slide 8&quot;/&gt;&lt;property id=&quot;20307&quot; value=&quot;11088433&quot;/&gt;&lt;/object&gt;&lt;object type=&quot;3&quot; unique_id=&quot;10011&quot;&gt;&lt;property id=&quot;20148&quot; value=&quot;5&quot;/&gt;&lt;property id=&quot;20300&quot; value=&quot;Slide 9&quot;/&gt;&lt;property id=&quot;20307&quot; value=&quot;11088426&quot;/&gt;&lt;/object&gt;&lt;object type=&quot;3&quot; unique_id=&quot;10012&quot;&gt;&lt;property id=&quot;20148&quot; value=&quot;5&quot;/&gt;&lt;property id=&quot;20300&quot; value=&quot;Slide 10&quot;/&gt;&lt;property id=&quot;20307&quot; value=&quot;11088395&quot;/&gt;&lt;/object&gt;&lt;object type=&quot;3&quot; unique_id=&quot;10013&quot;&gt;&lt;property id=&quot;20148&quot; value=&quot;5&quot;/&gt;&lt;property id=&quot;20300&quot; value=&quot;Slide 11&quot;/&gt;&lt;property id=&quot;20307&quot; value=&quot;11088394&quot;/&gt;&lt;/object&gt;&lt;object type=&quot;3&quot; unique_id=&quot;10014&quot;&gt;&lt;property id=&quot;20148&quot; value=&quot;5&quot;/&gt;&lt;property id=&quot;20300&quot; value=&quot;Slide 12&quot;/&gt;&lt;property id=&quot;20307&quot; value=&quot;11088397&quot;/&gt;&lt;/object&gt;&lt;object type=&quot;3&quot; unique_id=&quot;10015&quot;&gt;&lt;property id=&quot;20148&quot; value=&quot;5&quot;/&gt;&lt;property id=&quot;20300&quot; value=&quot;Slide 13&quot;/&gt;&lt;property id=&quot;20307&quot; value=&quot;11088398&quot;/&gt;&lt;/object&gt;&lt;object type=&quot;3&quot; unique_id=&quot;10016&quot;&gt;&lt;property id=&quot;20148&quot; value=&quot;5&quot;/&gt;&lt;property id=&quot;20300&quot; value=&quot;Slide 14&quot;/&gt;&lt;property id=&quot;20307&quot; value=&quot;11088399&quot;/&gt;&lt;/object&gt;&lt;object type=&quot;3&quot; unique_id=&quot;10017&quot;&gt;&lt;property id=&quot;20148&quot; value=&quot;5&quot;/&gt;&lt;property id=&quot;20300&quot; value=&quot;Slide 15&quot;/&gt;&lt;property id=&quot;20307&quot; value=&quot;11088393&quot;/&gt;&lt;/object&gt;&lt;object type=&quot;3&quot; unique_id=&quot;10018&quot;&gt;&lt;property id=&quot;20148&quot; value=&quot;5&quot;/&gt;&lt;property id=&quot;20300&quot; value=&quot;Slide 16&quot;/&gt;&lt;property id=&quot;20307&quot; value=&quot;11088428&quot;/&gt;&lt;/object&gt;&lt;object type=&quot;3&quot; unique_id=&quot;10019&quot;&gt;&lt;property id=&quot;20148&quot; value=&quot;5&quot;/&gt;&lt;property id=&quot;20300&quot; value=&quot;Slide 17&quot;/&gt;&lt;property id=&quot;20307&quot; value=&quot;11088429&quot;/&gt;&lt;/object&gt;&lt;object type=&quot;3&quot; unique_id=&quot;10020&quot;&gt;&lt;property id=&quot;20148&quot; value=&quot;5&quot;/&gt;&lt;property id=&quot;20300&quot; value=&quot;Slide 18&quot;/&gt;&lt;property id=&quot;20307&quot; value=&quot;11088421&quot;/&gt;&lt;/object&gt;&lt;object type=&quot;3&quot; unique_id=&quot;10021&quot;&gt;&lt;property id=&quot;20148&quot; value=&quot;5&quot;/&gt;&lt;property id=&quot;20300&quot; value=&quot;Slide 19&quot;/&gt;&lt;property id=&quot;20307&quot; value=&quot;11088422&quot;/&gt;&lt;/object&gt;&lt;object type=&quot;3&quot; unique_id=&quot;10022&quot;&gt;&lt;property id=&quot;20148&quot; value=&quot;5&quot;/&gt;&lt;property id=&quot;20300&quot; value=&quot;Slide 20&quot;/&gt;&lt;property id=&quot;20307&quot; value=&quot;11088400&quot;/&gt;&lt;/object&gt;&lt;object type=&quot;3&quot; unique_id=&quot;10023&quot;&gt;&lt;property id=&quot;20148&quot; value=&quot;5&quot;/&gt;&lt;property id=&quot;20300&quot; value=&quot;Slide 21&quot;/&gt;&lt;property id=&quot;20307&quot; value=&quot;11088401&quot;/&gt;&lt;/object&gt;&lt;object type=&quot;3&quot; unique_id=&quot;10024&quot;&gt;&lt;property id=&quot;20148&quot; value=&quot;5&quot;/&gt;&lt;property id=&quot;20300&quot; value=&quot;Slide 22&quot;/&gt;&lt;property id=&quot;20307&quot; value=&quot;269&quot;/&gt;&lt;/object&gt;&lt;object type=&quot;3&quot; unique_id=&quot;10025&quot;&gt;&lt;property id=&quot;20148&quot; value=&quot;5&quot;/&gt;&lt;property id=&quot;20300&quot; value=&quot;Slide 23&quot;/&gt;&lt;property id=&quot;20307&quot; value=&quot;11088430&quot;/&gt;&lt;/object&gt;&lt;object type=&quot;3&quot; unique_id=&quot;10026&quot;&gt;&lt;property id=&quot;20148&quot; value=&quot;5&quot;/&gt;&lt;property id=&quot;20300&quot; value=&quot;Slide 24&quot;/&gt;&lt;property id=&quot;20307&quot; value=&quot;11088423&quot;/&gt;&lt;/object&gt;&lt;object type=&quot;3&quot; unique_id=&quot;10027&quot;&gt;&lt;property id=&quot;20148&quot; value=&quot;5&quot;/&gt;&lt;property id=&quot;20300&quot; value=&quot;Slide 25&quot;/&gt;&lt;property id=&quot;20307&quot; value=&quot;286&quot;/&gt;&lt;/object&gt;&lt;object type=&quot;3&quot; unique_id=&quot;10028&quot;&gt;&lt;property id=&quot;20148&quot; value=&quot;5&quot;/&gt;&lt;property id=&quot;20300&quot; value=&quot;Slide 26&quot;/&gt;&lt;property id=&quot;20307&quot; value=&quot;341&quot;/&gt;&lt;/object&gt;&lt;/object&gt;&lt;object type=&quot;8&quot; unique_id=&quot;10056&quot;&gt;&lt;/object&gt;&lt;/object&gt;&lt;/database&gt;"/>
  <p:tag name="MMPROD_NEXTUNIQUEID" val="10009"/>
  <p:tag name="SECTOMILLISECCONVERTED" val="1"/>
  <p:tag name="ISPRING_LMS_API_VERSION" val="SCORM 2004 (4th edition)"/>
  <p:tag name="ISPRING_ULTRA_SCORM_COURSE_ID" val="A9D2BD56-58EF-4FB9-A1B8-D62B093E24DF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\uFFFD،&lt;{098EE72E-B837-4EA0-9867-B7A2268B56FF}&quot;,&quot;C:\\Users\\admin\\AppData\\Local\\Temp\\Rar$DIa7668.26417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  <p:tag name="ISPRING_SCORM_RATE_QUIZZES" val="0"/>
  <p:tag name="ISPRING_SCORM_PASSING_SCORE" val="100.000000"/>
  <p:tag name="ISPRING_PRESENTATION_TITLE" val="Đạo đức 2 Bài 6. Khi em bị lạc (T1)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0B57349-C570-49E2-9AD5-EB1A88853A32}:1108843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0C40715-2DEC-4AE6-BEA8-E843D7994488}:1108843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5FF19E4-3BB5-4F98-B731-1BCF1E8A9114}:1108842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B160DCE-C790-4900-A76B-DC2B82B0234C}:1108839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9B92032-C3D4-435F-B929-F12325882AA5}:1108839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035EB75-E958-409F-9B3A-F9D2D3AA9183}:1108839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D1D98CC-21E5-4592-8FE2-1A2E23A09E95}:25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CA141F5-B500-4A9D-9AE5-83EFB499958F}:1108839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A1BB290-FF43-414F-B0C6-E229F1727524}:1108839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6610D42-B79B-495E-B928-0951E0A9E89A}:1108839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0974876-6CB0-4FCF-A10A-81B428F931FF}:1108842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8CCED49-65E5-456C-A086-917DFB8FAF19}:1108842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5939C14-3FDC-4376-9353-FF45DDA173A7}:1108842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57842C1-312A-4EF2-86FD-B06AFD53CE2F}:1108842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CBDCE2B-986D-4753-AB4F-07499ED01AED}:110884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06A90D1-34EF-41C4-8D71-2600E1E0AD58}:42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AF29F8C-DF81-49DC-BBAD-CDAA51942207}:1108840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26C51C6-4648-4B83-9A10-49B2A277F613}:26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44B2F29-5DF1-4FA7-B4EC-6BAB3048D418}:1108843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AE2D9B6-DCD6-411C-A13A-754FE4D06790}:1108842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DCCEDEC-4A0A-434C-B8B7-B2F3D0CECE1C}:28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8800896-7D6E-40CD-9600-6F4E94F690C3}:34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35E1CDA-6307-4833-B732-F6E23716926D}:2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936CF18-F893-47A1-AA54-F6F329460656}:26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B73EBBE-2836-42C3-BFA4-AB2EC6FC84DA}:1108839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4651CD0-2788-4BC6-8184-533E27D7ED9C}:11088434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oạt độ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456</Words>
  <Application>Microsoft Office PowerPoint</Application>
  <PresentationFormat>Custom</PresentationFormat>
  <Paragraphs>52</Paragraphs>
  <Slides>26</Slides>
  <Notes>26</Notes>
  <HiddenSlides>0</HiddenSlides>
  <MMClips>1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1_Office Theme</vt:lpstr>
      <vt:lpstr>Hoạt động</vt:lpstr>
      <vt:lpstr>4_Office 主题</vt:lpstr>
      <vt:lpstr>Office 主题</vt:lpstr>
      <vt:lpstr>1_Office 主题</vt:lpstr>
      <vt:lpstr>2_Office Theme</vt:lpstr>
      <vt:lpstr>3_Office Theme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Đạo đức 2 Bài 6. Khi em bị lạc (T1)</dc:title>
  <dc:creator>tran thao</dc:creator>
  <cp:lastModifiedBy>admin</cp:lastModifiedBy>
  <cp:revision>49</cp:revision>
  <dcterms:created xsi:type="dcterms:W3CDTF">2021-07-12T00:56:00Z</dcterms:created>
  <dcterms:modified xsi:type="dcterms:W3CDTF">2023-12-22T22:23:16Z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1033-11.2.0.10223</vt:lpwstr>
  </property>
</Properties>
</file>